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9" r:id="rId2"/>
    <p:sldId id="941" r:id="rId3"/>
    <p:sldId id="272" r:id="rId4"/>
    <p:sldId id="309" r:id="rId5"/>
    <p:sldId id="1022" r:id="rId6"/>
    <p:sldId id="293" r:id="rId7"/>
    <p:sldId id="1023" r:id="rId8"/>
    <p:sldId id="963" r:id="rId9"/>
    <p:sldId id="1008" r:id="rId10"/>
    <p:sldId id="612" r:id="rId11"/>
    <p:sldId id="975" r:id="rId12"/>
    <p:sldId id="972" r:id="rId13"/>
    <p:sldId id="971" r:id="rId14"/>
    <p:sldId id="257" r:id="rId15"/>
    <p:sldId id="350" r:id="rId16"/>
    <p:sldId id="306" r:id="rId17"/>
    <p:sldId id="652" r:id="rId18"/>
    <p:sldId id="976" r:id="rId19"/>
    <p:sldId id="1018" r:id="rId20"/>
    <p:sldId id="1035" r:id="rId21"/>
    <p:sldId id="1024" r:id="rId22"/>
    <p:sldId id="977" r:id="rId23"/>
    <p:sldId id="1026" r:id="rId24"/>
    <p:sldId id="1027" r:id="rId25"/>
    <p:sldId id="1028" r:id="rId26"/>
    <p:sldId id="1029" r:id="rId27"/>
    <p:sldId id="1031" r:id="rId28"/>
    <p:sldId id="1032" r:id="rId29"/>
    <p:sldId id="1030" r:id="rId30"/>
    <p:sldId id="1033" r:id="rId31"/>
    <p:sldId id="1034" r:id="rId32"/>
    <p:sldId id="1021" r:id="rId33"/>
    <p:sldId id="277" r:id="rId34"/>
    <p:sldId id="939"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81" autoAdjust="0"/>
    <p:restoredTop sz="94660"/>
  </p:normalViewPr>
  <p:slideViewPr>
    <p:cSldViewPr snapToGrid="0">
      <p:cViewPr varScale="1">
        <p:scale>
          <a:sx n="86" d="100"/>
          <a:sy n="86" d="100"/>
        </p:scale>
        <p:origin x="90" y="636"/>
      </p:cViewPr>
      <p:guideLst/>
    </p:cSldViewPr>
  </p:slideViewPr>
  <p:notesTextViewPr>
    <p:cViewPr>
      <p:scale>
        <a:sx n="1" d="1"/>
        <a:sy n="1" d="1"/>
      </p:scale>
      <p:origin x="0" y="0"/>
    </p:cViewPr>
  </p:notesTextViewPr>
  <p:sorterViewPr>
    <p:cViewPr>
      <p:scale>
        <a:sx n="100" d="100"/>
        <a:sy n="100" d="100"/>
      </p:scale>
      <p:origin x="0" y="-4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02-1826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WASHFORD-PC-2022-07-12\JWAbusiness\MEMTRAX\Clifford\AGE-RT\Data-2013-08-23-Memtrax-HAPPYneuron-hist-2015-05-22-2011-09-22-to-2013-08-23-allGood-2024-02-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28-1826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28-1826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28-1826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28-1826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28-1826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28-18265.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02-1826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9-1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9-1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02-1826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5-02-1826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9-1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WASHFORD-PC-2022-07-12\JWAbusiness\MEMTRAX\HappyNeuronClients\SteppedAnalysis-2023\Data-2013-08-23-Memtrax-HAPPYneuron-hist-2015-05-22-2011-09-22-to-2013-08-23-allGood-2023-09-1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WASHFORD-PC-2022-07-12\JWAbusiness\MEMTRAX\Clifford\AGE-RT\Data-2013-08-23-Memtrax-HAPPYneuron-hist-2015-05-22-2011-09-22-to-2013-08-23-allGood-2024-02-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Individuals vs Age, Males, Females</a:t>
            </a:r>
          </a:p>
        </c:rich>
      </c:tx>
      <c:layout>
        <c:manualLayout>
          <c:xMode val="edge"/>
          <c:yMode val="edge"/>
          <c:x val="0.17870190027238098"/>
          <c:y val="1.54510131310540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99211500236114"/>
          <c:y val="0.12571003718781254"/>
          <c:w val="0.76442328600138365"/>
          <c:h val="0.70710953091611173"/>
        </c:manualLayout>
      </c:layout>
      <c:scatterChart>
        <c:scatterStyle val="lineMarker"/>
        <c:varyColors val="0"/>
        <c:ser>
          <c:idx val="0"/>
          <c:order val="0"/>
          <c:tx>
            <c:v>Males, N=5,795</c:v>
          </c:tx>
          <c:spPr>
            <a:ln w="25400" cap="rnd">
              <a:solidFill>
                <a:schemeClr val="tx1"/>
              </a:solidFill>
              <a:round/>
            </a:ln>
            <a:effectLst/>
          </c:spPr>
          <c:marker>
            <c:symbol val="none"/>
          </c:marker>
          <c:xVal>
            <c:numRef>
              <c:f>Feuil1!$G$18556:$G$18635</c:f>
              <c:numCache>
                <c:formatCode>General</c:formatCode>
                <c:ptCount val="80"/>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pt idx="65">
                  <c:v>86</c:v>
                </c:pt>
                <c:pt idx="66">
                  <c:v>87</c:v>
                </c:pt>
                <c:pt idx="67">
                  <c:v>88</c:v>
                </c:pt>
                <c:pt idx="68">
                  <c:v>89</c:v>
                </c:pt>
                <c:pt idx="69">
                  <c:v>90</c:v>
                </c:pt>
                <c:pt idx="70">
                  <c:v>91</c:v>
                </c:pt>
                <c:pt idx="71">
                  <c:v>92</c:v>
                </c:pt>
                <c:pt idx="72">
                  <c:v>93</c:v>
                </c:pt>
                <c:pt idx="73">
                  <c:v>94</c:v>
                </c:pt>
                <c:pt idx="74">
                  <c:v>95</c:v>
                </c:pt>
                <c:pt idx="75">
                  <c:v>96</c:v>
                </c:pt>
                <c:pt idx="76">
                  <c:v>97</c:v>
                </c:pt>
                <c:pt idx="77">
                  <c:v>98</c:v>
                </c:pt>
                <c:pt idx="78">
                  <c:v>99</c:v>
                </c:pt>
                <c:pt idx="79">
                  <c:v>100</c:v>
                </c:pt>
              </c:numCache>
            </c:numRef>
          </c:xVal>
          <c:yVal>
            <c:numRef>
              <c:f>Feuil1!$H$18556:$H$18635</c:f>
              <c:numCache>
                <c:formatCode>General</c:formatCode>
                <c:ptCount val="80"/>
                <c:pt idx="0">
                  <c:v>52</c:v>
                </c:pt>
                <c:pt idx="1">
                  <c:v>130</c:v>
                </c:pt>
                <c:pt idx="2">
                  <c:v>151</c:v>
                </c:pt>
                <c:pt idx="3">
                  <c:v>121</c:v>
                </c:pt>
                <c:pt idx="4">
                  <c:v>125</c:v>
                </c:pt>
                <c:pt idx="5">
                  <c:v>108</c:v>
                </c:pt>
                <c:pt idx="6">
                  <c:v>87</c:v>
                </c:pt>
                <c:pt idx="7">
                  <c:v>115</c:v>
                </c:pt>
                <c:pt idx="8">
                  <c:v>90</c:v>
                </c:pt>
                <c:pt idx="9">
                  <c:v>110</c:v>
                </c:pt>
                <c:pt idx="10">
                  <c:v>97</c:v>
                </c:pt>
                <c:pt idx="11">
                  <c:v>95</c:v>
                </c:pt>
                <c:pt idx="12">
                  <c:v>99</c:v>
                </c:pt>
                <c:pt idx="13">
                  <c:v>79</c:v>
                </c:pt>
                <c:pt idx="14">
                  <c:v>102</c:v>
                </c:pt>
                <c:pt idx="15">
                  <c:v>67</c:v>
                </c:pt>
                <c:pt idx="16">
                  <c:v>85</c:v>
                </c:pt>
                <c:pt idx="17">
                  <c:v>61</c:v>
                </c:pt>
                <c:pt idx="18">
                  <c:v>80</c:v>
                </c:pt>
                <c:pt idx="19">
                  <c:v>101</c:v>
                </c:pt>
                <c:pt idx="20">
                  <c:v>94</c:v>
                </c:pt>
                <c:pt idx="21">
                  <c:v>96</c:v>
                </c:pt>
                <c:pt idx="22">
                  <c:v>96</c:v>
                </c:pt>
                <c:pt idx="23">
                  <c:v>87</c:v>
                </c:pt>
                <c:pt idx="24">
                  <c:v>87</c:v>
                </c:pt>
                <c:pt idx="25">
                  <c:v>92</c:v>
                </c:pt>
                <c:pt idx="26">
                  <c:v>99</c:v>
                </c:pt>
                <c:pt idx="27">
                  <c:v>109</c:v>
                </c:pt>
                <c:pt idx="28">
                  <c:v>93</c:v>
                </c:pt>
                <c:pt idx="29">
                  <c:v>90</c:v>
                </c:pt>
                <c:pt idx="30">
                  <c:v>112</c:v>
                </c:pt>
                <c:pt idx="31">
                  <c:v>130</c:v>
                </c:pt>
                <c:pt idx="32">
                  <c:v>123</c:v>
                </c:pt>
                <c:pt idx="33">
                  <c:v>116</c:v>
                </c:pt>
                <c:pt idx="34">
                  <c:v>93</c:v>
                </c:pt>
                <c:pt idx="35">
                  <c:v>102</c:v>
                </c:pt>
                <c:pt idx="36">
                  <c:v>115</c:v>
                </c:pt>
                <c:pt idx="37">
                  <c:v>125</c:v>
                </c:pt>
                <c:pt idx="38">
                  <c:v>116</c:v>
                </c:pt>
                <c:pt idx="39">
                  <c:v>121</c:v>
                </c:pt>
                <c:pt idx="40">
                  <c:v>133</c:v>
                </c:pt>
                <c:pt idx="41">
                  <c:v>133</c:v>
                </c:pt>
                <c:pt idx="42">
                  <c:v>124</c:v>
                </c:pt>
                <c:pt idx="43">
                  <c:v>124</c:v>
                </c:pt>
                <c:pt idx="44">
                  <c:v>130</c:v>
                </c:pt>
                <c:pt idx="45">
                  <c:v>160</c:v>
                </c:pt>
                <c:pt idx="46">
                  <c:v>102</c:v>
                </c:pt>
                <c:pt idx="47">
                  <c:v>94</c:v>
                </c:pt>
                <c:pt idx="48">
                  <c:v>70</c:v>
                </c:pt>
                <c:pt idx="49">
                  <c:v>90</c:v>
                </c:pt>
                <c:pt idx="50">
                  <c:v>82</c:v>
                </c:pt>
                <c:pt idx="51">
                  <c:v>53</c:v>
                </c:pt>
                <c:pt idx="52">
                  <c:v>64</c:v>
                </c:pt>
                <c:pt idx="53">
                  <c:v>59</c:v>
                </c:pt>
                <c:pt idx="54">
                  <c:v>43</c:v>
                </c:pt>
                <c:pt idx="55">
                  <c:v>36</c:v>
                </c:pt>
                <c:pt idx="56">
                  <c:v>36</c:v>
                </c:pt>
                <c:pt idx="57">
                  <c:v>27</c:v>
                </c:pt>
                <c:pt idx="58">
                  <c:v>30</c:v>
                </c:pt>
                <c:pt idx="59">
                  <c:v>21</c:v>
                </c:pt>
                <c:pt idx="60">
                  <c:v>22</c:v>
                </c:pt>
                <c:pt idx="61">
                  <c:v>18</c:v>
                </c:pt>
                <c:pt idx="62">
                  <c:v>18</c:v>
                </c:pt>
                <c:pt idx="63">
                  <c:v>16</c:v>
                </c:pt>
                <c:pt idx="64">
                  <c:v>10</c:v>
                </c:pt>
                <c:pt idx="65">
                  <c:v>7</c:v>
                </c:pt>
                <c:pt idx="66">
                  <c:v>11</c:v>
                </c:pt>
                <c:pt idx="67">
                  <c:v>6</c:v>
                </c:pt>
                <c:pt idx="68">
                  <c:v>4</c:v>
                </c:pt>
                <c:pt idx="69">
                  <c:v>3</c:v>
                </c:pt>
                <c:pt idx="70">
                  <c:v>3</c:v>
                </c:pt>
                <c:pt idx="71">
                  <c:v>5</c:v>
                </c:pt>
                <c:pt idx="72">
                  <c:v>1</c:v>
                </c:pt>
                <c:pt idx="73">
                  <c:v>1</c:v>
                </c:pt>
                <c:pt idx="74">
                  <c:v>1</c:v>
                </c:pt>
                <c:pt idx="75">
                  <c:v>1</c:v>
                </c:pt>
                <c:pt idx="76">
                  <c:v>2</c:v>
                </c:pt>
                <c:pt idx="77">
                  <c:v>1</c:v>
                </c:pt>
                <c:pt idx="78">
                  <c:v>2</c:v>
                </c:pt>
                <c:pt idx="79">
                  <c:v>1</c:v>
                </c:pt>
              </c:numCache>
            </c:numRef>
          </c:yVal>
          <c:smooth val="0"/>
          <c:extLst>
            <c:ext xmlns:c16="http://schemas.microsoft.com/office/drawing/2014/chart" uri="{C3380CC4-5D6E-409C-BE32-E72D297353CC}">
              <c16:uniqueId val="{00000000-6651-4402-8F18-CFCFE711CC73}"/>
            </c:ext>
          </c:extLst>
        </c:ser>
        <c:ser>
          <c:idx val="1"/>
          <c:order val="1"/>
          <c:tx>
            <c:v>Females, N=12,383</c:v>
          </c:tx>
          <c:spPr>
            <a:ln w="38100" cap="rnd">
              <a:solidFill>
                <a:schemeClr val="tx1"/>
              </a:solidFill>
              <a:prstDash val="sysDot"/>
              <a:round/>
            </a:ln>
            <a:effectLst/>
          </c:spPr>
          <c:marker>
            <c:symbol val="none"/>
          </c:marker>
          <c:xVal>
            <c:numRef>
              <c:f>Feuil1!$G$18556:$G$18635</c:f>
              <c:numCache>
                <c:formatCode>General</c:formatCode>
                <c:ptCount val="80"/>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pt idx="65">
                  <c:v>86</c:v>
                </c:pt>
                <c:pt idx="66">
                  <c:v>87</c:v>
                </c:pt>
                <c:pt idx="67">
                  <c:v>88</c:v>
                </c:pt>
                <c:pt idx="68">
                  <c:v>89</c:v>
                </c:pt>
                <c:pt idx="69">
                  <c:v>90</c:v>
                </c:pt>
                <c:pt idx="70">
                  <c:v>91</c:v>
                </c:pt>
                <c:pt idx="71">
                  <c:v>92</c:v>
                </c:pt>
                <c:pt idx="72">
                  <c:v>93</c:v>
                </c:pt>
                <c:pt idx="73">
                  <c:v>94</c:v>
                </c:pt>
                <c:pt idx="74">
                  <c:v>95</c:v>
                </c:pt>
                <c:pt idx="75">
                  <c:v>96</c:v>
                </c:pt>
                <c:pt idx="76">
                  <c:v>97</c:v>
                </c:pt>
                <c:pt idx="77">
                  <c:v>98</c:v>
                </c:pt>
                <c:pt idx="78">
                  <c:v>99</c:v>
                </c:pt>
                <c:pt idx="79">
                  <c:v>100</c:v>
                </c:pt>
              </c:numCache>
            </c:numRef>
          </c:xVal>
          <c:yVal>
            <c:numRef>
              <c:f>Feuil1!$I$18556:$I$18635</c:f>
              <c:numCache>
                <c:formatCode>General</c:formatCode>
                <c:ptCount val="80"/>
                <c:pt idx="0">
                  <c:v>96</c:v>
                </c:pt>
                <c:pt idx="1">
                  <c:v>170</c:v>
                </c:pt>
                <c:pt idx="2">
                  <c:v>173</c:v>
                </c:pt>
                <c:pt idx="3">
                  <c:v>142</c:v>
                </c:pt>
                <c:pt idx="4">
                  <c:v>162</c:v>
                </c:pt>
                <c:pt idx="5">
                  <c:v>155</c:v>
                </c:pt>
                <c:pt idx="6">
                  <c:v>156</c:v>
                </c:pt>
                <c:pt idx="7">
                  <c:v>155</c:v>
                </c:pt>
                <c:pt idx="8">
                  <c:v>136</c:v>
                </c:pt>
                <c:pt idx="9">
                  <c:v>146</c:v>
                </c:pt>
                <c:pt idx="10">
                  <c:v>173</c:v>
                </c:pt>
                <c:pt idx="11">
                  <c:v>131</c:v>
                </c:pt>
                <c:pt idx="12">
                  <c:v>182</c:v>
                </c:pt>
                <c:pt idx="13">
                  <c:v>151</c:v>
                </c:pt>
                <c:pt idx="14">
                  <c:v>163</c:v>
                </c:pt>
                <c:pt idx="15">
                  <c:v>195</c:v>
                </c:pt>
                <c:pt idx="16">
                  <c:v>173</c:v>
                </c:pt>
                <c:pt idx="17">
                  <c:v>144</c:v>
                </c:pt>
                <c:pt idx="18">
                  <c:v>153</c:v>
                </c:pt>
                <c:pt idx="19">
                  <c:v>164</c:v>
                </c:pt>
                <c:pt idx="20">
                  <c:v>164</c:v>
                </c:pt>
                <c:pt idx="21">
                  <c:v>208</c:v>
                </c:pt>
                <c:pt idx="22">
                  <c:v>208</c:v>
                </c:pt>
                <c:pt idx="23">
                  <c:v>189</c:v>
                </c:pt>
                <c:pt idx="24">
                  <c:v>228</c:v>
                </c:pt>
                <c:pt idx="25">
                  <c:v>241</c:v>
                </c:pt>
                <c:pt idx="26">
                  <c:v>262</c:v>
                </c:pt>
                <c:pt idx="27">
                  <c:v>259</c:v>
                </c:pt>
                <c:pt idx="28">
                  <c:v>268</c:v>
                </c:pt>
                <c:pt idx="29">
                  <c:v>289</c:v>
                </c:pt>
                <c:pt idx="30">
                  <c:v>283</c:v>
                </c:pt>
                <c:pt idx="31">
                  <c:v>373</c:v>
                </c:pt>
                <c:pt idx="32">
                  <c:v>374</c:v>
                </c:pt>
                <c:pt idx="33">
                  <c:v>322</c:v>
                </c:pt>
                <c:pt idx="34">
                  <c:v>364</c:v>
                </c:pt>
                <c:pt idx="35">
                  <c:v>393</c:v>
                </c:pt>
                <c:pt idx="36">
                  <c:v>421</c:v>
                </c:pt>
                <c:pt idx="37">
                  <c:v>332</c:v>
                </c:pt>
                <c:pt idx="38">
                  <c:v>339</c:v>
                </c:pt>
                <c:pt idx="39">
                  <c:v>349</c:v>
                </c:pt>
                <c:pt idx="40">
                  <c:v>353</c:v>
                </c:pt>
                <c:pt idx="41">
                  <c:v>350</c:v>
                </c:pt>
                <c:pt idx="42">
                  <c:v>311</c:v>
                </c:pt>
                <c:pt idx="43">
                  <c:v>309</c:v>
                </c:pt>
                <c:pt idx="44">
                  <c:v>316</c:v>
                </c:pt>
                <c:pt idx="45">
                  <c:v>297</c:v>
                </c:pt>
                <c:pt idx="46">
                  <c:v>198</c:v>
                </c:pt>
                <c:pt idx="47">
                  <c:v>171</c:v>
                </c:pt>
                <c:pt idx="48">
                  <c:v>154</c:v>
                </c:pt>
                <c:pt idx="49">
                  <c:v>149</c:v>
                </c:pt>
                <c:pt idx="50">
                  <c:v>114</c:v>
                </c:pt>
                <c:pt idx="51">
                  <c:v>88</c:v>
                </c:pt>
                <c:pt idx="52">
                  <c:v>109</c:v>
                </c:pt>
                <c:pt idx="53">
                  <c:v>76</c:v>
                </c:pt>
                <c:pt idx="54">
                  <c:v>62</c:v>
                </c:pt>
                <c:pt idx="55">
                  <c:v>58</c:v>
                </c:pt>
                <c:pt idx="56">
                  <c:v>47</c:v>
                </c:pt>
                <c:pt idx="57">
                  <c:v>50</c:v>
                </c:pt>
                <c:pt idx="58">
                  <c:v>32</c:v>
                </c:pt>
                <c:pt idx="59">
                  <c:v>28</c:v>
                </c:pt>
                <c:pt idx="60">
                  <c:v>26</c:v>
                </c:pt>
                <c:pt idx="61">
                  <c:v>19</c:v>
                </c:pt>
                <c:pt idx="62">
                  <c:v>17</c:v>
                </c:pt>
                <c:pt idx="63">
                  <c:v>16</c:v>
                </c:pt>
                <c:pt idx="64">
                  <c:v>13</c:v>
                </c:pt>
                <c:pt idx="65">
                  <c:v>12</c:v>
                </c:pt>
                <c:pt idx="66">
                  <c:v>4</c:v>
                </c:pt>
                <c:pt idx="67">
                  <c:v>4</c:v>
                </c:pt>
                <c:pt idx="68">
                  <c:v>6</c:v>
                </c:pt>
                <c:pt idx="69">
                  <c:v>1</c:v>
                </c:pt>
                <c:pt idx="70">
                  <c:v>1</c:v>
                </c:pt>
                <c:pt idx="71">
                  <c:v>1</c:v>
                </c:pt>
                <c:pt idx="72">
                  <c:v>2</c:v>
                </c:pt>
                <c:pt idx="73">
                  <c:v>0</c:v>
                </c:pt>
                <c:pt idx="74">
                  <c:v>0</c:v>
                </c:pt>
                <c:pt idx="75">
                  <c:v>0</c:v>
                </c:pt>
                <c:pt idx="76">
                  <c:v>1</c:v>
                </c:pt>
                <c:pt idx="77">
                  <c:v>0</c:v>
                </c:pt>
                <c:pt idx="78">
                  <c:v>1</c:v>
                </c:pt>
                <c:pt idx="79">
                  <c:v>1</c:v>
                </c:pt>
              </c:numCache>
            </c:numRef>
          </c:yVal>
          <c:smooth val="0"/>
          <c:extLst>
            <c:ext xmlns:c16="http://schemas.microsoft.com/office/drawing/2014/chart" uri="{C3380CC4-5D6E-409C-BE32-E72D297353CC}">
              <c16:uniqueId val="{00000001-6651-4402-8F18-CFCFE711CC73}"/>
            </c:ext>
          </c:extLst>
        </c:ser>
        <c:dLbls>
          <c:showLegendKey val="0"/>
          <c:showVal val="0"/>
          <c:showCatName val="0"/>
          <c:showSerName val="0"/>
          <c:showPercent val="0"/>
          <c:showBubbleSize val="0"/>
        </c:dLbls>
        <c:axId val="854439823"/>
        <c:axId val="854441071"/>
      </c:scatterChart>
      <c:valAx>
        <c:axId val="854439823"/>
        <c:scaling>
          <c:orientation val="minMax"/>
          <c:max val="100"/>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5"/>
      </c:valAx>
      <c:valAx>
        <c:axId val="854441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Individuals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valAx>
      <c:spPr>
        <a:noFill/>
        <a:ln>
          <a:noFill/>
        </a:ln>
        <a:effectLst/>
      </c:spPr>
    </c:plotArea>
    <c:legend>
      <c:legendPos val="b"/>
      <c:overlay val="0"/>
      <c:spPr>
        <a:noFill/>
        <a:ln>
          <a:solidFill>
            <a:sysClr val="windowText" lastClr="00000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RT-</a:t>
            </a:r>
            <a:r>
              <a:rPr lang="en-US" baseline="0"/>
              <a:t>HITs vs #CRs, Males, Females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16623808624337"/>
          <c:y val="5.7872675661137199E-2"/>
          <c:w val="0.81234798121593033"/>
          <c:h val="0.7549621339619732"/>
        </c:manualLayout>
      </c:layout>
      <c:scatterChart>
        <c:scatterStyle val="lineMarker"/>
        <c:varyColors val="0"/>
        <c:ser>
          <c:idx val="0"/>
          <c:order val="0"/>
          <c:tx>
            <c:v>Males</c:v>
          </c:tx>
          <c:spPr>
            <a:ln w="25400" cap="rnd">
              <a:noFill/>
              <a:round/>
            </a:ln>
            <a:effectLst/>
          </c:spPr>
          <c:marker>
            <c:symbol val="none"/>
          </c:marker>
          <c:trendline>
            <c:spPr>
              <a:ln w="25400" cap="rnd" cmpd="sng">
                <a:solidFill>
                  <a:schemeClr val="tx1"/>
                </a:solidFill>
                <a:prstDash val="solid"/>
              </a:ln>
              <a:effectLst/>
            </c:spPr>
            <c:trendlineType val="linear"/>
            <c:dispRSqr val="1"/>
            <c:dispEq val="1"/>
            <c:trendlineLbl>
              <c:layout>
                <c:manualLayout>
                  <c:x val="-0.25292366709572522"/>
                  <c:y val="-0.2897883015332008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-1.3957x + 936.38</a:t>
                    </a:r>
                    <a:br>
                      <a:rPr lang="en-US" sz="1400" baseline="0"/>
                    </a:br>
                    <a:r>
                      <a:rPr lang="en-US" sz="1400" baseline="0"/>
                      <a:t>R² = 8E-05</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Feuil1!$E$89:$E$5883</c:f>
              <c:numCache>
                <c:formatCode>General</c:formatCode>
                <c:ptCount val="5795"/>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pt idx="32">
                  <c:v>25</c:v>
                </c:pt>
                <c:pt idx="33">
                  <c:v>25</c:v>
                </c:pt>
                <c:pt idx="34">
                  <c:v>25</c:v>
                </c:pt>
                <c:pt idx="35">
                  <c:v>25</c:v>
                </c:pt>
                <c:pt idx="36">
                  <c:v>25</c:v>
                </c:pt>
                <c:pt idx="37">
                  <c:v>25</c:v>
                </c:pt>
                <c:pt idx="38">
                  <c:v>25</c:v>
                </c:pt>
                <c:pt idx="39">
                  <c:v>25</c:v>
                </c:pt>
                <c:pt idx="40">
                  <c:v>25</c:v>
                </c:pt>
                <c:pt idx="41">
                  <c:v>25</c:v>
                </c:pt>
                <c:pt idx="42">
                  <c:v>25</c:v>
                </c:pt>
                <c:pt idx="43">
                  <c:v>25</c:v>
                </c:pt>
                <c:pt idx="44">
                  <c:v>25</c:v>
                </c:pt>
                <c:pt idx="45">
                  <c:v>25</c:v>
                </c:pt>
                <c:pt idx="46">
                  <c:v>25</c:v>
                </c:pt>
                <c:pt idx="47">
                  <c:v>25</c:v>
                </c:pt>
                <c:pt idx="48">
                  <c:v>25</c:v>
                </c:pt>
                <c:pt idx="49">
                  <c:v>25</c:v>
                </c:pt>
                <c:pt idx="50">
                  <c:v>25</c:v>
                </c:pt>
                <c:pt idx="51">
                  <c:v>25</c:v>
                </c:pt>
                <c:pt idx="52">
                  <c:v>25</c:v>
                </c:pt>
                <c:pt idx="53">
                  <c:v>25</c:v>
                </c:pt>
                <c:pt idx="54">
                  <c:v>25</c:v>
                </c:pt>
                <c:pt idx="55">
                  <c:v>25</c:v>
                </c:pt>
                <c:pt idx="56">
                  <c:v>25</c:v>
                </c:pt>
                <c:pt idx="57">
                  <c:v>25</c:v>
                </c:pt>
                <c:pt idx="58">
                  <c:v>25</c:v>
                </c:pt>
                <c:pt idx="59">
                  <c:v>25</c:v>
                </c:pt>
                <c:pt idx="60">
                  <c:v>25</c:v>
                </c:pt>
                <c:pt idx="61">
                  <c:v>25</c:v>
                </c:pt>
                <c:pt idx="62">
                  <c:v>25</c:v>
                </c:pt>
                <c:pt idx="63">
                  <c:v>25</c:v>
                </c:pt>
                <c:pt idx="64">
                  <c:v>25</c:v>
                </c:pt>
                <c:pt idx="65">
                  <c:v>25</c:v>
                </c:pt>
                <c:pt idx="66">
                  <c:v>25</c:v>
                </c:pt>
                <c:pt idx="67">
                  <c:v>25</c:v>
                </c:pt>
                <c:pt idx="68">
                  <c:v>25</c:v>
                </c:pt>
                <c:pt idx="69">
                  <c:v>25</c:v>
                </c:pt>
                <c:pt idx="70">
                  <c:v>25</c:v>
                </c:pt>
                <c:pt idx="71">
                  <c:v>25</c:v>
                </c:pt>
                <c:pt idx="72">
                  <c:v>25</c:v>
                </c:pt>
                <c:pt idx="73">
                  <c:v>25</c:v>
                </c:pt>
                <c:pt idx="74">
                  <c:v>25</c:v>
                </c:pt>
                <c:pt idx="75">
                  <c:v>25</c:v>
                </c:pt>
                <c:pt idx="76">
                  <c:v>25</c:v>
                </c:pt>
                <c:pt idx="77">
                  <c:v>25</c:v>
                </c:pt>
                <c:pt idx="78">
                  <c:v>25</c:v>
                </c:pt>
                <c:pt idx="79">
                  <c:v>25</c:v>
                </c:pt>
                <c:pt idx="80">
                  <c:v>25</c:v>
                </c:pt>
                <c:pt idx="81">
                  <c:v>25</c:v>
                </c:pt>
                <c:pt idx="82">
                  <c:v>25</c:v>
                </c:pt>
                <c:pt idx="83">
                  <c:v>25</c:v>
                </c:pt>
                <c:pt idx="84">
                  <c:v>25</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25</c:v>
                </c:pt>
                <c:pt idx="102">
                  <c:v>25</c:v>
                </c:pt>
                <c:pt idx="103">
                  <c:v>25</c:v>
                </c:pt>
                <c:pt idx="104">
                  <c:v>25</c:v>
                </c:pt>
                <c:pt idx="105">
                  <c:v>25</c:v>
                </c:pt>
                <c:pt idx="106">
                  <c:v>25</c:v>
                </c:pt>
                <c:pt idx="107">
                  <c:v>25</c:v>
                </c:pt>
                <c:pt idx="108">
                  <c:v>25</c:v>
                </c:pt>
                <c:pt idx="109">
                  <c:v>25</c:v>
                </c:pt>
                <c:pt idx="110">
                  <c:v>25</c:v>
                </c:pt>
                <c:pt idx="111">
                  <c:v>25</c:v>
                </c:pt>
                <c:pt idx="112">
                  <c:v>25</c:v>
                </c:pt>
                <c:pt idx="113">
                  <c:v>25</c:v>
                </c:pt>
                <c:pt idx="114">
                  <c:v>25</c:v>
                </c:pt>
                <c:pt idx="115">
                  <c:v>25</c:v>
                </c:pt>
                <c:pt idx="116">
                  <c:v>25</c:v>
                </c:pt>
                <c:pt idx="117">
                  <c:v>25</c:v>
                </c:pt>
                <c:pt idx="118">
                  <c:v>25</c:v>
                </c:pt>
                <c:pt idx="119">
                  <c:v>25</c:v>
                </c:pt>
                <c:pt idx="120">
                  <c:v>25</c:v>
                </c:pt>
                <c:pt idx="121">
                  <c:v>25</c:v>
                </c:pt>
                <c:pt idx="122">
                  <c:v>25</c:v>
                </c:pt>
                <c:pt idx="123">
                  <c:v>25</c:v>
                </c:pt>
                <c:pt idx="124">
                  <c:v>25</c:v>
                </c:pt>
                <c:pt idx="125">
                  <c:v>25</c:v>
                </c:pt>
                <c:pt idx="126">
                  <c:v>25</c:v>
                </c:pt>
                <c:pt idx="127">
                  <c:v>25</c:v>
                </c:pt>
                <c:pt idx="128">
                  <c:v>25</c:v>
                </c:pt>
                <c:pt idx="129">
                  <c:v>25</c:v>
                </c:pt>
                <c:pt idx="130">
                  <c:v>25</c:v>
                </c:pt>
                <c:pt idx="131">
                  <c:v>25</c:v>
                </c:pt>
                <c:pt idx="132">
                  <c:v>25</c:v>
                </c:pt>
                <c:pt idx="133">
                  <c:v>25</c:v>
                </c:pt>
                <c:pt idx="134">
                  <c:v>25</c:v>
                </c:pt>
                <c:pt idx="135">
                  <c:v>25</c:v>
                </c:pt>
                <c:pt idx="136">
                  <c:v>25</c:v>
                </c:pt>
                <c:pt idx="137">
                  <c:v>25</c:v>
                </c:pt>
                <c:pt idx="138">
                  <c:v>25</c:v>
                </c:pt>
                <c:pt idx="139">
                  <c:v>25</c:v>
                </c:pt>
                <c:pt idx="140">
                  <c:v>25</c:v>
                </c:pt>
                <c:pt idx="141">
                  <c:v>25</c:v>
                </c:pt>
                <c:pt idx="142">
                  <c:v>25</c:v>
                </c:pt>
                <c:pt idx="143">
                  <c:v>25</c:v>
                </c:pt>
                <c:pt idx="144">
                  <c:v>25</c:v>
                </c:pt>
                <c:pt idx="145">
                  <c:v>25</c:v>
                </c:pt>
                <c:pt idx="146">
                  <c:v>25</c:v>
                </c:pt>
                <c:pt idx="147">
                  <c:v>25</c:v>
                </c:pt>
                <c:pt idx="148">
                  <c:v>25</c:v>
                </c:pt>
                <c:pt idx="149">
                  <c:v>25</c:v>
                </c:pt>
                <c:pt idx="150">
                  <c:v>25</c:v>
                </c:pt>
                <c:pt idx="151">
                  <c:v>25</c:v>
                </c:pt>
                <c:pt idx="152">
                  <c:v>25</c:v>
                </c:pt>
                <c:pt idx="153">
                  <c:v>25</c:v>
                </c:pt>
                <c:pt idx="154">
                  <c:v>25</c:v>
                </c:pt>
                <c:pt idx="155">
                  <c:v>25</c:v>
                </c:pt>
                <c:pt idx="156">
                  <c:v>25</c:v>
                </c:pt>
                <c:pt idx="157">
                  <c:v>25</c:v>
                </c:pt>
                <c:pt idx="158">
                  <c:v>25</c:v>
                </c:pt>
                <c:pt idx="159">
                  <c:v>25</c:v>
                </c:pt>
                <c:pt idx="160">
                  <c:v>25</c:v>
                </c:pt>
                <c:pt idx="161">
                  <c:v>25</c:v>
                </c:pt>
                <c:pt idx="162">
                  <c:v>25</c:v>
                </c:pt>
                <c:pt idx="163">
                  <c:v>25</c:v>
                </c:pt>
                <c:pt idx="164">
                  <c:v>25</c:v>
                </c:pt>
                <c:pt idx="165">
                  <c:v>25</c:v>
                </c:pt>
                <c:pt idx="166">
                  <c:v>25</c:v>
                </c:pt>
                <c:pt idx="167">
                  <c:v>25</c:v>
                </c:pt>
                <c:pt idx="168">
                  <c:v>25</c:v>
                </c:pt>
                <c:pt idx="169">
                  <c:v>25</c:v>
                </c:pt>
                <c:pt idx="170">
                  <c:v>25</c:v>
                </c:pt>
                <c:pt idx="171">
                  <c:v>25</c:v>
                </c:pt>
                <c:pt idx="172">
                  <c:v>25</c:v>
                </c:pt>
                <c:pt idx="173">
                  <c:v>25</c:v>
                </c:pt>
                <c:pt idx="174">
                  <c:v>25</c:v>
                </c:pt>
                <c:pt idx="175">
                  <c:v>25</c:v>
                </c:pt>
                <c:pt idx="176">
                  <c:v>25</c:v>
                </c:pt>
                <c:pt idx="177">
                  <c:v>25</c:v>
                </c:pt>
                <c:pt idx="178">
                  <c:v>25</c:v>
                </c:pt>
                <c:pt idx="179">
                  <c:v>25</c:v>
                </c:pt>
                <c:pt idx="180">
                  <c:v>25</c:v>
                </c:pt>
                <c:pt idx="181">
                  <c:v>25</c:v>
                </c:pt>
                <c:pt idx="182">
                  <c:v>25</c:v>
                </c:pt>
                <c:pt idx="183">
                  <c:v>25</c:v>
                </c:pt>
                <c:pt idx="184">
                  <c:v>25</c:v>
                </c:pt>
                <c:pt idx="185">
                  <c:v>25</c:v>
                </c:pt>
                <c:pt idx="186">
                  <c:v>25</c:v>
                </c:pt>
                <c:pt idx="187">
                  <c:v>25</c:v>
                </c:pt>
                <c:pt idx="188">
                  <c:v>25</c:v>
                </c:pt>
                <c:pt idx="189">
                  <c:v>25</c:v>
                </c:pt>
                <c:pt idx="190">
                  <c:v>25</c:v>
                </c:pt>
                <c:pt idx="191">
                  <c:v>25</c:v>
                </c:pt>
                <c:pt idx="192">
                  <c:v>25</c:v>
                </c:pt>
                <c:pt idx="193">
                  <c:v>25</c:v>
                </c:pt>
                <c:pt idx="194">
                  <c:v>25</c:v>
                </c:pt>
                <c:pt idx="195">
                  <c:v>25</c:v>
                </c:pt>
                <c:pt idx="196">
                  <c:v>25</c:v>
                </c:pt>
                <c:pt idx="197">
                  <c:v>25</c:v>
                </c:pt>
                <c:pt idx="198">
                  <c:v>25</c:v>
                </c:pt>
                <c:pt idx="199">
                  <c:v>25</c:v>
                </c:pt>
                <c:pt idx="200">
                  <c:v>25</c:v>
                </c:pt>
                <c:pt idx="201">
                  <c:v>25</c:v>
                </c:pt>
                <c:pt idx="202">
                  <c:v>25</c:v>
                </c:pt>
                <c:pt idx="203">
                  <c:v>25</c:v>
                </c:pt>
                <c:pt idx="204">
                  <c:v>25</c:v>
                </c:pt>
                <c:pt idx="205">
                  <c:v>25</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25</c:v>
                </c:pt>
                <c:pt idx="242">
                  <c:v>25</c:v>
                </c:pt>
                <c:pt idx="243">
                  <c:v>25</c:v>
                </c:pt>
                <c:pt idx="244">
                  <c:v>25</c:v>
                </c:pt>
                <c:pt idx="245">
                  <c:v>25</c:v>
                </c:pt>
                <c:pt idx="246">
                  <c:v>25</c:v>
                </c:pt>
                <c:pt idx="247">
                  <c:v>25</c:v>
                </c:pt>
                <c:pt idx="248">
                  <c:v>25</c:v>
                </c:pt>
                <c:pt idx="249">
                  <c:v>25</c:v>
                </c:pt>
                <c:pt idx="250">
                  <c:v>25</c:v>
                </c:pt>
                <c:pt idx="251">
                  <c:v>25</c:v>
                </c:pt>
                <c:pt idx="252">
                  <c:v>25</c:v>
                </c:pt>
                <c:pt idx="253">
                  <c:v>25</c:v>
                </c:pt>
                <c:pt idx="254">
                  <c:v>25</c:v>
                </c:pt>
                <c:pt idx="255">
                  <c:v>25</c:v>
                </c:pt>
                <c:pt idx="256">
                  <c:v>25</c:v>
                </c:pt>
                <c:pt idx="257">
                  <c:v>25</c:v>
                </c:pt>
                <c:pt idx="258">
                  <c:v>25</c:v>
                </c:pt>
                <c:pt idx="259">
                  <c:v>25</c:v>
                </c:pt>
                <c:pt idx="260">
                  <c:v>25</c:v>
                </c:pt>
                <c:pt idx="261">
                  <c:v>25</c:v>
                </c:pt>
                <c:pt idx="262">
                  <c:v>25</c:v>
                </c:pt>
                <c:pt idx="263">
                  <c:v>25</c:v>
                </c:pt>
                <c:pt idx="264">
                  <c:v>25</c:v>
                </c:pt>
                <c:pt idx="265">
                  <c:v>25</c:v>
                </c:pt>
                <c:pt idx="266">
                  <c:v>25</c:v>
                </c:pt>
                <c:pt idx="267">
                  <c:v>25</c:v>
                </c:pt>
                <c:pt idx="268">
                  <c:v>25</c:v>
                </c:pt>
                <c:pt idx="269">
                  <c:v>25</c:v>
                </c:pt>
                <c:pt idx="270">
                  <c:v>25</c:v>
                </c:pt>
                <c:pt idx="271">
                  <c:v>25</c:v>
                </c:pt>
                <c:pt idx="272">
                  <c:v>25</c:v>
                </c:pt>
                <c:pt idx="273">
                  <c:v>25</c:v>
                </c:pt>
                <c:pt idx="274">
                  <c:v>25</c:v>
                </c:pt>
                <c:pt idx="275">
                  <c:v>25</c:v>
                </c:pt>
                <c:pt idx="276">
                  <c:v>25</c:v>
                </c:pt>
                <c:pt idx="277">
                  <c:v>25</c:v>
                </c:pt>
                <c:pt idx="278">
                  <c:v>25</c:v>
                </c:pt>
                <c:pt idx="279">
                  <c:v>25</c:v>
                </c:pt>
                <c:pt idx="280">
                  <c:v>25</c:v>
                </c:pt>
                <c:pt idx="281">
                  <c:v>25</c:v>
                </c:pt>
                <c:pt idx="282">
                  <c:v>25</c:v>
                </c:pt>
                <c:pt idx="283">
                  <c:v>25</c:v>
                </c:pt>
                <c:pt idx="284">
                  <c:v>25</c:v>
                </c:pt>
                <c:pt idx="285">
                  <c:v>25</c:v>
                </c:pt>
                <c:pt idx="286">
                  <c:v>25</c:v>
                </c:pt>
                <c:pt idx="287">
                  <c:v>25</c:v>
                </c:pt>
                <c:pt idx="288">
                  <c:v>25</c:v>
                </c:pt>
                <c:pt idx="289">
                  <c:v>25</c:v>
                </c:pt>
                <c:pt idx="290">
                  <c:v>25</c:v>
                </c:pt>
                <c:pt idx="291">
                  <c:v>25</c:v>
                </c:pt>
                <c:pt idx="292">
                  <c:v>25</c:v>
                </c:pt>
                <c:pt idx="293">
                  <c:v>25</c:v>
                </c:pt>
                <c:pt idx="294">
                  <c:v>25</c:v>
                </c:pt>
                <c:pt idx="295">
                  <c:v>25</c:v>
                </c:pt>
                <c:pt idx="296">
                  <c:v>25</c:v>
                </c:pt>
                <c:pt idx="297">
                  <c:v>25</c:v>
                </c:pt>
                <c:pt idx="298">
                  <c:v>25</c:v>
                </c:pt>
                <c:pt idx="299">
                  <c:v>25</c:v>
                </c:pt>
                <c:pt idx="300">
                  <c:v>25</c:v>
                </c:pt>
                <c:pt idx="301">
                  <c:v>25</c:v>
                </c:pt>
                <c:pt idx="302">
                  <c:v>25</c:v>
                </c:pt>
                <c:pt idx="303">
                  <c:v>25</c:v>
                </c:pt>
                <c:pt idx="304">
                  <c:v>25</c:v>
                </c:pt>
                <c:pt idx="305">
                  <c:v>25</c:v>
                </c:pt>
                <c:pt idx="306">
                  <c:v>25</c:v>
                </c:pt>
                <c:pt idx="307">
                  <c:v>25</c:v>
                </c:pt>
                <c:pt idx="308">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392">
                  <c:v>25</c:v>
                </c:pt>
                <c:pt idx="393">
                  <c:v>25</c:v>
                </c:pt>
                <c:pt idx="394">
                  <c:v>25</c:v>
                </c:pt>
                <c:pt idx="395">
                  <c:v>25</c:v>
                </c:pt>
                <c:pt idx="396">
                  <c:v>25</c:v>
                </c:pt>
                <c:pt idx="397">
                  <c:v>25</c:v>
                </c:pt>
                <c:pt idx="398">
                  <c:v>25</c:v>
                </c:pt>
                <c:pt idx="399">
                  <c:v>25</c:v>
                </c:pt>
                <c:pt idx="400">
                  <c:v>25</c:v>
                </c:pt>
                <c:pt idx="401">
                  <c:v>25</c:v>
                </c:pt>
                <c:pt idx="402">
                  <c:v>25</c:v>
                </c:pt>
                <c:pt idx="403">
                  <c:v>25</c:v>
                </c:pt>
                <c:pt idx="404">
                  <c:v>25</c:v>
                </c:pt>
                <c:pt idx="405">
                  <c:v>25</c:v>
                </c:pt>
                <c:pt idx="406">
                  <c:v>25</c:v>
                </c:pt>
                <c:pt idx="407">
                  <c:v>25</c:v>
                </c:pt>
                <c:pt idx="408">
                  <c:v>25</c:v>
                </c:pt>
                <c:pt idx="409">
                  <c:v>25</c:v>
                </c:pt>
                <c:pt idx="410">
                  <c:v>25</c:v>
                </c:pt>
                <c:pt idx="411">
                  <c:v>25</c:v>
                </c:pt>
                <c:pt idx="412">
                  <c:v>25</c:v>
                </c:pt>
                <c:pt idx="413">
                  <c:v>25</c:v>
                </c:pt>
                <c:pt idx="414">
                  <c:v>25</c:v>
                </c:pt>
                <c:pt idx="415">
                  <c:v>25</c:v>
                </c:pt>
                <c:pt idx="416">
                  <c:v>25</c:v>
                </c:pt>
                <c:pt idx="417">
                  <c:v>25</c:v>
                </c:pt>
                <c:pt idx="418">
                  <c:v>25</c:v>
                </c:pt>
                <c:pt idx="419">
                  <c:v>25</c:v>
                </c:pt>
                <c:pt idx="420">
                  <c:v>25</c:v>
                </c:pt>
                <c:pt idx="421">
                  <c:v>25</c:v>
                </c:pt>
                <c:pt idx="422">
                  <c:v>25</c:v>
                </c:pt>
                <c:pt idx="423">
                  <c:v>25</c:v>
                </c:pt>
                <c:pt idx="424">
                  <c:v>25</c:v>
                </c:pt>
                <c:pt idx="425">
                  <c:v>25</c:v>
                </c:pt>
                <c:pt idx="426">
                  <c:v>25</c:v>
                </c:pt>
                <c:pt idx="427">
                  <c:v>25</c:v>
                </c:pt>
                <c:pt idx="428">
                  <c:v>25</c:v>
                </c:pt>
                <c:pt idx="429">
                  <c:v>25</c:v>
                </c:pt>
                <c:pt idx="430">
                  <c:v>25</c:v>
                </c:pt>
                <c:pt idx="431">
                  <c:v>25</c:v>
                </c:pt>
                <c:pt idx="432">
                  <c:v>25</c:v>
                </c:pt>
                <c:pt idx="433">
                  <c:v>25</c:v>
                </c:pt>
                <c:pt idx="434">
                  <c:v>25</c:v>
                </c:pt>
                <c:pt idx="435">
                  <c:v>25</c:v>
                </c:pt>
                <c:pt idx="436">
                  <c:v>25</c:v>
                </c:pt>
                <c:pt idx="437">
                  <c:v>25</c:v>
                </c:pt>
                <c:pt idx="438">
                  <c:v>25</c:v>
                </c:pt>
                <c:pt idx="439">
                  <c:v>25</c:v>
                </c:pt>
                <c:pt idx="440">
                  <c:v>25</c:v>
                </c:pt>
                <c:pt idx="441">
                  <c:v>25</c:v>
                </c:pt>
                <c:pt idx="442">
                  <c:v>25</c:v>
                </c:pt>
                <c:pt idx="443">
                  <c:v>25</c:v>
                </c:pt>
                <c:pt idx="444">
                  <c:v>25</c:v>
                </c:pt>
                <c:pt idx="445">
                  <c:v>25</c:v>
                </c:pt>
                <c:pt idx="446">
                  <c:v>25</c:v>
                </c:pt>
                <c:pt idx="447">
                  <c:v>25</c:v>
                </c:pt>
                <c:pt idx="448">
                  <c:v>25</c:v>
                </c:pt>
                <c:pt idx="449">
                  <c:v>25</c:v>
                </c:pt>
                <c:pt idx="450">
                  <c:v>25</c:v>
                </c:pt>
                <c:pt idx="451">
                  <c:v>25</c:v>
                </c:pt>
                <c:pt idx="452">
                  <c:v>25</c:v>
                </c:pt>
                <c:pt idx="453">
                  <c:v>25</c:v>
                </c:pt>
                <c:pt idx="454">
                  <c:v>25</c:v>
                </c:pt>
                <c:pt idx="455">
                  <c:v>25</c:v>
                </c:pt>
                <c:pt idx="456">
                  <c:v>25</c:v>
                </c:pt>
                <c:pt idx="457">
                  <c:v>25</c:v>
                </c:pt>
                <c:pt idx="458">
                  <c:v>25</c:v>
                </c:pt>
                <c:pt idx="459">
                  <c:v>25</c:v>
                </c:pt>
                <c:pt idx="460">
                  <c:v>25</c:v>
                </c:pt>
                <c:pt idx="461">
                  <c:v>25</c:v>
                </c:pt>
                <c:pt idx="462">
                  <c:v>25</c:v>
                </c:pt>
                <c:pt idx="463">
                  <c:v>25</c:v>
                </c:pt>
                <c:pt idx="464">
                  <c:v>25</c:v>
                </c:pt>
                <c:pt idx="465">
                  <c:v>25</c:v>
                </c:pt>
                <c:pt idx="466">
                  <c:v>25</c:v>
                </c:pt>
                <c:pt idx="467">
                  <c:v>25</c:v>
                </c:pt>
                <c:pt idx="468">
                  <c:v>25</c:v>
                </c:pt>
                <c:pt idx="469">
                  <c:v>25</c:v>
                </c:pt>
                <c:pt idx="470">
                  <c:v>25</c:v>
                </c:pt>
                <c:pt idx="471">
                  <c:v>25</c:v>
                </c:pt>
                <c:pt idx="472">
                  <c:v>25</c:v>
                </c:pt>
                <c:pt idx="473">
                  <c:v>25</c:v>
                </c:pt>
                <c:pt idx="474">
                  <c:v>25</c:v>
                </c:pt>
                <c:pt idx="475">
                  <c:v>25</c:v>
                </c:pt>
                <c:pt idx="476">
                  <c:v>25</c:v>
                </c:pt>
                <c:pt idx="477">
                  <c:v>25</c:v>
                </c:pt>
                <c:pt idx="478">
                  <c:v>25</c:v>
                </c:pt>
                <c:pt idx="479">
                  <c:v>25</c:v>
                </c:pt>
                <c:pt idx="480">
                  <c:v>25</c:v>
                </c:pt>
                <c:pt idx="481">
                  <c:v>25</c:v>
                </c:pt>
                <c:pt idx="482">
                  <c:v>25</c:v>
                </c:pt>
                <c:pt idx="483">
                  <c:v>25</c:v>
                </c:pt>
                <c:pt idx="484">
                  <c:v>25</c:v>
                </c:pt>
                <c:pt idx="485">
                  <c:v>25</c:v>
                </c:pt>
                <c:pt idx="486">
                  <c:v>25</c:v>
                </c:pt>
                <c:pt idx="487">
                  <c:v>25</c:v>
                </c:pt>
                <c:pt idx="488">
                  <c:v>25</c:v>
                </c:pt>
                <c:pt idx="489">
                  <c:v>25</c:v>
                </c:pt>
                <c:pt idx="490">
                  <c:v>25</c:v>
                </c:pt>
                <c:pt idx="491">
                  <c:v>25</c:v>
                </c:pt>
                <c:pt idx="492">
                  <c:v>25</c:v>
                </c:pt>
                <c:pt idx="493">
                  <c:v>25</c:v>
                </c:pt>
                <c:pt idx="494">
                  <c:v>25</c:v>
                </c:pt>
                <c:pt idx="495">
                  <c:v>25</c:v>
                </c:pt>
                <c:pt idx="496">
                  <c:v>25</c:v>
                </c:pt>
                <c:pt idx="497">
                  <c:v>25</c:v>
                </c:pt>
                <c:pt idx="498">
                  <c:v>25</c:v>
                </c:pt>
                <c:pt idx="499">
                  <c:v>25</c:v>
                </c:pt>
                <c:pt idx="500">
                  <c:v>25</c:v>
                </c:pt>
                <c:pt idx="501">
                  <c:v>25</c:v>
                </c:pt>
                <c:pt idx="502">
                  <c:v>25</c:v>
                </c:pt>
                <c:pt idx="503">
                  <c:v>25</c:v>
                </c:pt>
                <c:pt idx="504">
                  <c:v>25</c:v>
                </c:pt>
                <c:pt idx="505">
                  <c:v>25</c:v>
                </c:pt>
                <c:pt idx="506">
                  <c:v>25</c:v>
                </c:pt>
                <c:pt idx="507">
                  <c:v>25</c:v>
                </c:pt>
                <c:pt idx="508">
                  <c:v>25</c:v>
                </c:pt>
                <c:pt idx="509">
                  <c:v>25</c:v>
                </c:pt>
                <c:pt idx="510">
                  <c:v>25</c:v>
                </c:pt>
                <c:pt idx="511">
                  <c:v>25</c:v>
                </c:pt>
                <c:pt idx="512">
                  <c:v>25</c:v>
                </c:pt>
                <c:pt idx="513">
                  <c:v>25</c:v>
                </c:pt>
                <c:pt idx="514">
                  <c:v>25</c:v>
                </c:pt>
                <c:pt idx="515">
                  <c:v>25</c:v>
                </c:pt>
                <c:pt idx="516">
                  <c:v>25</c:v>
                </c:pt>
                <c:pt idx="517">
                  <c:v>25</c:v>
                </c:pt>
                <c:pt idx="518">
                  <c:v>25</c:v>
                </c:pt>
                <c:pt idx="519">
                  <c:v>25</c:v>
                </c:pt>
                <c:pt idx="520">
                  <c:v>25</c:v>
                </c:pt>
                <c:pt idx="521">
                  <c:v>25</c:v>
                </c:pt>
                <c:pt idx="522">
                  <c:v>25</c:v>
                </c:pt>
                <c:pt idx="523">
                  <c:v>25</c:v>
                </c:pt>
                <c:pt idx="524">
                  <c:v>25</c:v>
                </c:pt>
                <c:pt idx="525">
                  <c:v>25</c:v>
                </c:pt>
                <c:pt idx="526">
                  <c:v>25</c:v>
                </c:pt>
                <c:pt idx="527">
                  <c:v>25</c:v>
                </c:pt>
                <c:pt idx="528">
                  <c:v>25</c:v>
                </c:pt>
                <c:pt idx="529">
                  <c:v>25</c:v>
                </c:pt>
                <c:pt idx="530">
                  <c:v>25</c:v>
                </c:pt>
                <c:pt idx="531">
                  <c:v>25</c:v>
                </c:pt>
                <c:pt idx="532">
                  <c:v>25</c:v>
                </c:pt>
                <c:pt idx="533">
                  <c:v>25</c:v>
                </c:pt>
                <c:pt idx="534">
                  <c:v>25</c:v>
                </c:pt>
                <c:pt idx="535">
                  <c:v>25</c:v>
                </c:pt>
                <c:pt idx="536">
                  <c:v>25</c:v>
                </c:pt>
                <c:pt idx="537">
                  <c:v>25</c:v>
                </c:pt>
                <c:pt idx="538">
                  <c:v>25</c:v>
                </c:pt>
                <c:pt idx="539">
                  <c:v>25</c:v>
                </c:pt>
                <c:pt idx="540">
                  <c:v>25</c:v>
                </c:pt>
                <c:pt idx="541">
                  <c:v>25</c:v>
                </c:pt>
                <c:pt idx="542">
                  <c:v>25</c:v>
                </c:pt>
                <c:pt idx="543">
                  <c:v>25</c:v>
                </c:pt>
                <c:pt idx="544">
                  <c:v>25</c:v>
                </c:pt>
                <c:pt idx="545">
                  <c:v>25</c:v>
                </c:pt>
                <c:pt idx="546">
                  <c:v>25</c:v>
                </c:pt>
                <c:pt idx="547">
                  <c:v>25</c:v>
                </c:pt>
                <c:pt idx="548">
                  <c:v>25</c:v>
                </c:pt>
                <c:pt idx="549">
                  <c:v>25</c:v>
                </c:pt>
                <c:pt idx="550">
                  <c:v>25</c:v>
                </c:pt>
                <c:pt idx="551">
                  <c:v>25</c:v>
                </c:pt>
                <c:pt idx="552">
                  <c:v>25</c:v>
                </c:pt>
                <c:pt idx="553">
                  <c:v>25</c:v>
                </c:pt>
                <c:pt idx="554">
                  <c:v>25</c:v>
                </c:pt>
                <c:pt idx="555">
                  <c:v>25</c:v>
                </c:pt>
                <c:pt idx="556">
                  <c:v>25</c:v>
                </c:pt>
                <c:pt idx="557">
                  <c:v>25</c:v>
                </c:pt>
                <c:pt idx="558">
                  <c:v>25</c:v>
                </c:pt>
                <c:pt idx="559">
                  <c:v>25</c:v>
                </c:pt>
                <c:pt idx="560">
                  <c:v>25</c:v>
                </c:pt>
                <c:pt idx="561">
                  <c:v>25</c:v>
                </c:pt>
                <c:pt idx="562">
                  <c:v>25</c:v>
                </c:pt>
                <c:pt idx="563">
                  <c:v>25</c:v>
                </c:pt>
                <c:pt idx="564">
                  <c:v>25</c:v>
                </c:pt>
                <c:pt idx="565">
                  <c:v>25</c:v>
                </c:pt>
                <c:pt idx="566">
                  <c:v>25</c:v>
                </c:pt>
                <c:pt idx="567">
                  <c:v>25</c:v>
                </c:pt>
                <c:pt idx="568">
                  <c:v>25</c:v>
                </c:pt>
                <c:pt idx="569">
                  <c:v>25</c:v>
                </c:pt>
                <c:pt idx="570">
                  <c:v>25</c:v>
                </c:pt>
                <c:pt idx="571">
                  <c:v>25</c:v>
                </c:pt>
                <c:pt idx="572">
                  <c:v>25</c:v>
                </c:pt>
                <c:pt idx="573">
                  <c:v>25</c:v>
                </c:pt>
                <c:pt idx="574">
                  <c:v>25</c:v>
                </c:pt>
                <c:pt idx="575">
                  <c:v>25</c:v>
                </c:pt>
                <c:pt idx="576">
                  <c:v>25</c:v>
                </c:pt>
                <c:pt idx="577">
                  <c:v>25</c:v>
                </c:pt>
                <c:pt idx="578">
                  <c:v>25</c:v>
                </c:pt>
                <c:pt idx="579">
                  <c:v>25</c:v>
                </c:pt>
                <c:pt idx="580">
                  <c:v>25</c:v>
                </c:pt>
                <c:pt idx="581">
                  <c:v>25</c:v>
                </c:pt>
                <c:pt idx="582">
                  <c:v>25</c:v>
                </c:pt>
                <c:pt idx="583">
                  <c:v>25</c:v>
                </c:pt>
                <c:pt idx="584">
                  <c:v>25</c:v>
                </c:pt>
                <c:pt idx="585">
                  <c:v>25</c:v>
                </c:pt>
                <c:pt idx="586">
                  <c:v>25</c:v>
                </c:pt>
                <c:pt idx="587">
                  <c:v>25</c:v>
                </c:pt>
                <c:pt idx="588">
                  <c:v>25</c:v>
                </c:pt>
                <c:pt idx="589">
                  <c:v>25</c:v>
                </c:pt>
                <c:pt idx="590">
                  <c:v>25</c:v>
                </c:pt>
                <c:pt idx="591">
                  <c:v>25</c:v>
                </c:pt>
                <c:pt idx="592">
                  <c:v>25</c:v>
                </c:pt>
                <c:pt idx="593">
                  <c:v>25</c:v>
                </c:pt>
                <c:pt idx="594">
                  <c:v>25</c:v>
                </c:pt>
                <c:pt idx="595">
                  <c:v>25</c:v>
                </c:pt>
                <c:pt idx="596">
                  <c:v>25</c:v>
                </c:pt>
                <c:pt idx="597">
                  <c:v>25</c:v>
                </c:pt>
                <c:pt idx="598">
                  <c:v>25</c:v>
                </c:pt>
                <c:pt idx="599">
                  <c:v>25</c:v>
                </c:pt>
                <c:pt idx="600">
                  <c:v>25</c:v>
                </c:pt>
                <c:pt idx="601">
                  <c:v>25</c:v>
                </c:pt>
                <c:pt idx="602">
                  <c:v>25</c:v>
                </c:pt>
                <c:pt idx="603">
                  <c:v>25</c:v>
                </c:pt>
                <c:pt idx="604">
                  <c:v>25</c:v>
                </c:pt>
                <c:pt idx="605">
                  <c:v>25</c:v>
                </c:pt>
                <c:pt idx="606">
                  <c:v>25</c:v>
                </c:pt>
                <c:pt idx="607">
                  <c:v>25</c:v>
                </c:pt>
                <c:pt idx="608">
                  <c:v>25</c:v>
                </c:pt>
                <c:pt idx="609">
                  <c:v>25</c:v>
                </c:pt>
                <c:pt idx="610">
                  <c:v>25</c:v>
                </c:pt>
                <c:pt idx="611">
                  <c:v>25</c:v>
                </c:pt>
                <c:pt idx="612">
                  <c:v>25</c:v>
                </c:pt>
                <c:pt idx="613">
                  <c:v>25</c:v>
                </c:pt>
                <c:pt idx="614">
                  <c:v>25</c:v>
                </c:pt>
                <c:pt idx="615">
                  <c:v>25</c:v>
                </c:pt>
                <c:pt idx="616">
                  <c:v>25</c:v>
                </c:pt>
                <c:pt idx="617">
                  <c:v>25</c:v>
                </c:pt>
                <c:pt idx="618">
                  <c:v>25</c:v>
                </c:pt>
                <c:pt idx="619">
                  <c:v>25</c:v>
                </c:pt>
                <c:pt idx="620">
                  <c:v>25</c:v>
                </c:pt>
                <c:pt idx="621">
                  <c:v>25</c:v>
                </c:pt>
                <c:pt idx="622">
                  <c:v>25</c:v>
                </c:pt>
                <c:pt idx="623">
                  <c:v>25</c:v>
                </c:pt>
                <c:pt idx="624">
                  <c:v>25</c:v>
                </c:pt>
                <c:pt idx="625">
                  <c:v>25</c:v>
                </c:pt>
                <c:pt idx="626">
                  <c:v>25</c:v>
                </c:pt>
                <c:pt idx="627">
                  <c:v>25</c:v>
                </c:pt>
                <c:pt idx="628">
                  <c:v>25</c:v>
                </c:pt>
                <c:pt idx="629">
                  <c:v>25</c:v>
                </c:pt>
                <c:pt idx="630">
                  <c:v>25</c:v>
                </c:pt>
                <c:pt idx="631">
                  <c:v>25</c:v>
                </c:pt>
                <c:pt idx="632">
                  <c:v>25</c:v>
                </c:pt>
                <c:pt idx="633">
                  <c:v>25</c:v>
                </c:pt>
                <c:pt idx="634">
                  <c:v>25</c:v>
                </c:pt>
                <c:pt idx="635">
                  <c:v>25</c:v>
                </c:pt>
                <c:pt idx="636">
                  <c:v>25</c:v>
                </c:pt>
                <c:pt idx="637">
                  <c:v>25</c:v>
                </c:pt>
                <c:pt idx="638">
                  <c:v>25</c:v>
                </c:pt>
                <c:pt idx="639">
                  <c:v>25</c:v>
                </c:pt>
                <c:pt idx="640">
                  <c:v>25</c:v>
                </c:pt>
                <c:pt idx="641">
                  <c:v>25</c:v>
                </c:pt>
                <c:pt idx="642">
                  <c:v>25</c:v>
                </c:pt>
                <c:pt idx="643">
                  <c:v>25</c:v>
                </c:pt>
                <c:pt idx="644">
                  <c:v>25</c:v>
                </c:pt>
                <c:pt idx="645">
                  <c:v>25</c:v>
                </c:pt>
                <c:pt idx="646">
                  <c:v>25</c:v>
                </c:pt>
                <c:pt idx="647">
                  <c:v>25</c:v>
                </c:pt>
                <c:pt idx="648">
                  <c:v>25</c:v>
                </c:pt>
                <c:pt idx="649">
                  <c:v>25</c:v>
                </c:pt>
                <c:pt idx="650">
                  <c:v>25</c:v>
                </c:pt>
                <c:pt idx="651">
                  <c:v>25</c:v>
                </c:pt>
                <c:pt idx="652">
                  <c:v>25</c:v>
                </c:pt>
                <c:pt idx="653">
                  <c:v>25</c:v>
                </c:pt>
                <c:pt idx="654">
                  <c:v>25</c:v>
                </c:pt>
                <c:pt idx="655">
                  <c:v>25</c:v>
                </c:pt>
                <c:pt idx="656">
                  <c:v>25</c:v>
                </c:pt>
                <c:pt idx="657">
                  <c:v>25</c:v>
                </c:pt>
                <c:pt idx="658">
                  <c:v>25</c:v>
                </c:pt>
                <c:pt idx="659">
                  <c:v>25</c:v>
                </c:pt>
                <c:pt idx="660">
                  <c:v>25</c:v>
                </c:pt>
                <c:pt idx="661">
                  <c:v>25</c:v>
                </c:pt>
                <c:pt idx="662">
                  <c:v>25</c:v>
                </c:pt>
                <c:pt idx="663">
                  <c:v>25</c:v>
                </c:pt>
                <c:pt idx="664">
                  <c:v>25</c:v>
                </c:pt>
                <c:pt idx="665">
                  <c:v>25</c:v>
                </c:pt>
                <c:pt idx="666">
                  <c:v>25</c:v>
                </c:pt>
                <c:pt idx="667">
                  <c:v>25</c:v>
                </c:pt>
                <c:pt idx="668">
                  <c:v>25</c:v>
                </c:pt>
                <c:pt idx="669">
                  <c:v>25</c:v>
                </c:pt>
                <c:pt idx="670">
                  <c:v>25</c:v>
                </c:pt>
                <c:pt idx="671">
                  <c:v>25</c:v>
                </c:pt>
                <c:pt idx="672">
                  <c:v>25</c:v>
                </c:pt>
                <c:pt idx="673">
                  <c:v>25</c:v>
                </c:pt>
                <c:pt idx="674">
                  <c:v>25</c:v>
                </c:pt>
                <c:pt idx="675">
                  <c:v>25</c:v>
                </c:pt>
                <c:pt idx="676">
                  <c:v>25</c:v>
                </c:pt>
                <c:pt idx="677">
                  <c:v>25</c:v>
                </c:pt>
                <c:pt idx="678">
                  <c:v>25</c:v>
                </c:pt>
                <c:pt idx="679">
                  <c:v>25</c:v>
                </c:pt>
                <c:pt idx="680">
                  <c:v>25</c:v>
                </c:pt>
                <c:pt idx="681">
                  <c:v>25</c:v>
                </c:pt>
                <c:pt idx="682">
                  <c:v>25</c:v>
                </c:pt>
                <c:pt idx="683">
                  <c:v>25</c:v>
                </c:pt>
                <c:pt idx="684">
                  <c:v>25</c:v>
                </c:pt>
                <c:pt idx="685">
                  <c:v>25</c:v>
                </c:pt>
                <c:pt idx="686">
                  <c:v>25</c:v>
                </c:pt>
                <c:pt idx="687">
                  <c:v>25</c:v>
                </c:pt>
                <c:pt idx="688">
                  <c:v>25</c:v>
                </c:pt>
                <c:pt idx="689">
                  <c:v>25</c:v>
                </c:pt>
                <c:pt idx="690">
                  <c:v>25</c:v>
                </c:pt>
                <c:pt idx="691">
                  <c:v>25</c:v>
                </c:pt>
                <c:pt idx="692">
                  <c:v>25</c:v>
                </c:pt>
                <c:pt idx="693">
                  <c:v>25</c:v>
                </c:pt>
                <c:pt idx="694">
                  <c:v>25</c:v>
                </c:pt>
                <c:pt idx="695">
                  <c:v>25</c:v>
                </c:pt>
                <c:pt idx="696">
                  <c:v>25</c:v>
                </c:pt>
                <c:pt idx="697">
                  <c:v>25</c:v>
                </c:pt>
                <c:pt idx="698">
                  <c:v>25</c:v>
                </c:pt>
                <c:pt idx="699">
                  <c:v>25</c:v>
                </c:pt>
                <c:pt idx="700">
                  <c:v>25</c:v>
                </c:pt>
                <c:pt idx="701">
                  <c:v>25</c:v>
                </c:pt>
                <c:pt idx="702">
                  <c:v>25</c:v>
                </c:pt>
                <c:pt idx="703">
                  <c:v>25</c:v>
                </c:pt>
                <c:pt idx="704">
                  <c:v>25</c:v>
                </c:pt>
                <c:pt idx="705">
                  <c:v>25</c:v>
                </c:pt>
                <c:pt idx="706">
                  <c:v>25</c:v>
                </c:pt>
                <c:pt idx="707">
                  <c:v>25</c:v>
                </c:pt>
                <c:pt idx="708">
                  <c:v>25</c:v>
                </c:pt>
                <c:pt idx="709">
                  <c:v>25</c:v>
                </c:pt>
                <c:pt idx="710">
                  <c:v>25</c:v>
                </c:pt>
                <c:pt idx="711">
                  <c:v>25</c:v>
                </c:pt>
                <c:pt idx="712">
                  <c:v>25</c:v>
                </c:pt>
                <c:pt idx="713">
                  <c:v>25</c:v>
                </c:pt>
                <c:pt idx="714">
                  <c:v>25</c:v>
                </c:pt>
                <c:pt idx="715">
                  <c:v>25</c:v>
                </c:pt>
                <c:pt idx="716">
                  <c:v>25</c:v>
                </c:pt>
                <c:pt idx="717">
                  <c:v>25</c:v>
                </c:pt>
                <c:pt idx="718">
                  <c:v>25</c:v>
                </c:pt>
                <c:pt idx="719">
                  <c:v>25</c:v>
                </c:pt>
                <c:pt idx="720">
                  <c:v>25</c:v>
                </c:pt>
                <c:pt idx="721">
                  <c:v>25</c:v>
                </c:pt>
                <c:pt idx="722">
                  <c:v>25</c:v>
                </c:pt>
                <c:pt idx="723">
                  <c:v>25</c:v>
                </c:pt>
                <c:pt idx="724">
                  <c:v>25</c:v>
                </c:pt>
                <c:pt idx="725">
                  <c:v>25</c:v>
                </c:pt>
                <c:pt idx="726">
                  <c:v>25</c:v>
                </c:pt>
                <c:pt idx="727">
                  <c:v>25</c:v>
                </c:pt>
                <c:pt idx="728">
                  <c:v>25</c:v>
                </c:pt>
                <c:pt idx="729">
                  <c:v>25</c:v>
                </c:pt>
                <c:pt idx="730">
                  <c:v>25</c:v>
                </c:pt>
                <c:pt idx="731">
                  <c:v>25</c:v>
                </c:pt>
                <c:pt idx="732">
                  <c:v>25</c:v>
                </c:pt>
                <c:pt idx="733">
                  <c:v>25</c:v>
                </c:pt>
                <c:pt idx="734">
                  <c:v>25</c:v>
                </c:pt>
                <c:pt idx="735">
                  <c:v>25</c:v>
                </c:pt>
                <c:pt idx="736">
                  <c:v>25</c:v>
                </c:pt>
                <c:pt idx="737">
                  <c:v>25</c:v>
                </c:pt>
                <c:pt idx="738">
                  <c:v>25</c:v>
                </c:pt>
                <c:pt idx="739">
                  <c:v>25</c:v>
                </c:pt>
                <c:pt idx="740">
                  <c:v>25</c:v>
                </c:pt>
                <c:pt idx="741">
                  <c:v>25</c:v>
                </c:pt>
                <c:pt idx="742">
                  <c:v>25</c:v>
                </c:pt>
                <c:pt idx="743">
                  <c:v>25</c:v>
                </c:pt>
                <c:pt idx="744">
                  <c:v>25</c:v>
                </c:pt>
                <c:pt idx="745">
                  <c:v>25</c:v>
                </c:pt>
                <c:pt idx="746">
                  <c:v>25</c:v>
                </c:pt>
                <c:pt idx="747">
                  <c:v>25</c:v>
                </c:pt>
                <c:pt idx="748">
                  <c:v>25</c:v>
                </c:pt>
                <c:pt idx="749">
                  <c:v>25</c:v>
                </c:pt>
                <c:pt idx="750">
                  <c:v>25</c:v>
                </c:pt>
                <c:pt idx="751">
                  <c:v>25</c:v>
                </c:pt>
                <c:pt idx="752">
                  <c:v>25</c:v>
                </c:pt>
                <c:pt idx="753">
                  <c:v>25</c:v>
                </c:pt>
                <c:pt idx="754">
                  <c:v>25</c:v>
                </c:pt>
                <c:pt idx="755">
                  <c:v>25</c:v>
                </c:pt>
                <c:pt idx="756">
                  <c:v>25</c:v>
                </c:pt>
                <c:pt idx="757">
                  <c:v>25</c:v>
                </c:pt>
                <c:pt idx="758">
                  <c:v>25</c:v>
                </c:pt>
                <c:pt idx="759">
                  <c:v>25</c:v>
                </c:pt>
                <c:pt idx="760">
                  <c:v>25</c:v>
                </c:pt>
                <c:pt idx="761">
                  <c:v>25</c:v>
                </c:pt>
                <c:pt idx="762">
                  <c:v>25</c:v>
                </c:pt>
                <c:pt idx="763">
                  <c:v>25</c:v>
                </c:pt>
                <c:pt idx="764">
                  <c:v>25</c:v>
                </c:pt>
                <c:pt idx="765">
                  <c:v>25</c:v>
                </c:pt>
                <c:pt idx="766">
                  <c:v>25</c:v>
                </c:pt>
                <c:pt idx="767">
                  <c:v>25</c:v>
                </c:pt>
                <c:pt idx="768">
                  <c:v>25</c:v>
                </c:pt>
                <c:pt idx="769">
                  <c:v>25</c:v>
                </c:pt>
                <c:pt idx="770">
                  <c:v>25</c:v>
                </c:pt>
                <c:pt idx="771">
                  <c:v>25</c:v>
                </c:pt>
                <c:pt idx="772">
                  <c:v>25</c:v>
                </c:pt>
                <c:pt idx="773">
                  <c:v>25</c:v>
                </c:pt>
                <c:pt idx="774">
                  <c:v>25</c:v>
                </c:pt>
                <c:pt idx="775">
                  <c:v>25</c:v>
                </c:pt>
                <c:pt idx="776">
                  <c:v>25</c:v>
                </c:pt>
                <c:pt idx="777">
                  <c:v>25</c:v>
                </c:pt>
                <c:pt idx="778">
                  <c:v>25</c:v>
                </c:pt>
                <c:pt idx="779">
                  <c:v>25</c:v>
                </c:pt>
                <c:pt idx="780">
                  <c:v>25</c:v>
                </c:pt>
                <c:pt idx="781">
                  <c:v>25</c:v>
                </c:pt>
                <c:pt idx="782">
                  <c:v>25</c:v>
                </c:pt>
                <c:pt idx="783">
                  <c:v>25</c:v>
                </c:pt>
                <c:pt idx="784">
                  <c:v>25</c:v>
                </c:pt>
                <c:pt idx="785">
                  <c:v>25</c:v>
                </c:pt>
                <c:pt idx="786">
                  <c:v>25</c:v>
                </c:pt>
                <c:pt idx="787">
                  <c:v>25</c:v>
                </c:pt>
                <c:pt idx="788">
                  <c:v>25</c:v>
                </c:pt>
                <c:pt idx="789">
                  <c:v>25</c:v>
                </c:pt>
                <c:pt idx="790">
                  <c:v>25</c:v>
                </c:pt>
                <c:pt idx="791">
                  <c:v>25</c:v>
                </c:pt>
                <c:pt idx="792">
                  <c:v>25</c:v>
                </c:pt>
                <c:pt idx="793">
                  <c:v>25</c:v>
                </c:pt>
                <c:pt idx="794">
                  <c:v>25</c:v>
                </c:pt>
                <c:pt idx="795">
                  <c:v>25</c:v>
                </c:pt>
                <c:pt idx="796">
                  <c:v>25</c:v>
                </c:pt>
                <c:pt idx="797">
                  <c:v>25</c:v>
                </c:pt>
                <c:pt idx="798">
                  <c:v>25</c:v>
                </c:pt>
                <c:pt idx="799">
                  <c:v>25</c:v>
                </c:pt>
                <c:pt idx="800">
                  <c:v>25</c:v>
                </c:pt>
                <c:pt idx="801">
                  <c:v>25</c:v>
                </c:pt>
                <c:pt idx="802">
                  <c:v>25</c:v>
                </c:pt>
                <c:pt idx="803">
                  <c:v>25</c:v>
                </c:pt>
                <c:pt idx="804">
                  <c:v>25</c:v>
                </c:pt>
                <c:pt idx="805">
                  <c:v>25</c:v>
                </c:pt>
                <c:pt idx="806">
                  <c:v>25</c:v>
                </c:pt>
                <c:pt idx="807">
                  <c:v>25</c:v>
                </c:pt>
                <c:pt idx="808">
                  <c:v>25</c:v>
                </c:pt>
                <c:pt idx="809">
                  <c:v>25</c:v>
                </c:pt>
                <c:pt idx="810">
                  <c:v>25</c:v>
                </c:pt>
                <c:pt idx="811">
                  <c:v>25</c:v>
                </c:pt>
                <c:pt idx="812">
                  <c:v>25</c:v>
                </c:pt>
                <c:pt idx="813">
                  <c:v>25</c:v>
                </c:pt>
                <c:pt idx="814">
                  <c:v>25</c:v>
                </c:pt>
                <c:pt idx="815">
                  <c:v>25</c:v>
                </c:pt>
                <c:pt idx="816">
                  <c:v>25</c:v>
                </c:pt>
                <c:pt idx="817">
                  <c:v>25</c:v>
                </c:pt>
                <c:pt idx="818">
                  <c:v>25</c:v>
                </c:pt>
                <c:pt idx="819">
                  <c:v>25</c:v>
                </c:pt>
                <c:pt idx="820">
                  <c:v>25</c:v>
                </c:pt>
                <c:pt idx="821">
                  <c:v>25</c:v>
                </c:pt>
                <c:pt idx="822">
                  <c:v>25</c:v>
                </c:pt>
                <c:pt idx="823">
                  <c:v>25</c:v>
                </c:pt>
                <c:pt idx="824">
                  <c:v>25</c:v>
                </c:pt>
                <c:pt idx="825">
                  <c:v>25</c:v>
                </c:pt>
                <c:pt idx="826">
                  <c:v>25</c:v>
                </c:pt>
                <c:pt idx="827">
                  <c:v>25</c:v>
                </c:pt>
                <c:pt idx="828">
                  <c:v>25</c:v>
                </c:pt>
                <c:pt idx="829">
                  <c:v>25</c:v>
                </c:pt>
                <c:pt idx="830">
                  <c:v>25</c:v>
                </c:pt>
                <c:pt idx="831">
                  <c:v>25</c:v>
                </c:pt>
                <c:pt idx="832">
                  <c:v>25</c:v>
                </c:pt>
                <c:pt idx="833">
                  <c:v>25</c:v>
                </c:pt>
                <c:pt idx="834">
                  <c:v>25</c:v>
                </c:pt>
                <c:pt idx="835">
                  <c:v>25</c:v>
                </c:pt>
                <c:pt idx="836">
                  <c:v>25</c:v>
                </c:pt>
                <c:pt idx="837">
                  <c:v>25</c:v>
                </c:pt>
                <c:pt idx="838">
                  <c:v>25</c:v>
                </c:pt>
                <c:pt idx="839">
                  <c:v>25</c:v>
                </c:pt>
                <c:pt idx="840">
                  <c:v>25</c:v>
                </c:pt>
                <c:pt idx="841">
                  <c:v>25</c:v>
                </c:pt>
                <c:pt idx="842">
                  <c:v>25</c:v>
                </c:pt>
                <c:pt idx="843">
                  <c:v>25</c:v>
                </c:pt>
                <c:pt idx="844">
                  <c:v>25</c:v>
                </c:pt>
                <c:pt idx="845">
                  <c:v>25</c:v>
                </c:pt>
                <c:pt idx="846">
                  <c:v>25</c:v>
                </c:pt>
                <c:pt idx="847">
                  <c:v>25</c:v>
                </c:pt>
                <c:pt idx="848">
                  <c:v>25</c:v>
                </c:pt>
                <c:pt idx="849">
                  <c:v>25</c:v>
                </c:pt>
                <c:pt idx="850">
                  <c:v>25</c:v>
                </c:pt>
                <c:pt idx="851">
                  <c:v>25</c:v>
                </c:pt>
                <c:pt idx="852">
                  <c:v>25</c:v>
                </c:pt>
                <c:pt idx="853">
                  <c:v>25</c:v>
                </c:pt>
                <c:pt idx="854">
                  <c:v>25</c:v>
                </c:pt>
                <c:pt idx="855">
                  <c:v>25</c:v>
                </c:pt>
                <c:pt idx="856">
                  <c:v>25</c:v>
                </c:pt>
                <c:pt idx="857">
                  <c:v>25</c:v>
                </c:pt>
                <c:pt idx="858">
                  <c:v>25</c:v>
                </c:pt>
                <c:pt idx="859">
                  <c:v>25</c:v>
                </c:pt>
                <c:pt idx="860">
                  <c:v>25</c:v>
                </c:pt>
                <c:pt idx="861">
                  <c:v>25</c:v>
                </c:pt>
                <c:pt idx="862">
                  <c:v>25</c:v>
                </c:pt>
                <c:pt idx="863">
                  <c:v>25</c:v>
                </c:pt>
                <c:pt idx="864">
                  <c:v>25</c:v>
                </c:pt>
                <c:pt idx="865">
                  <c:v>25</c:v>
                </c:pt>
                <c:pt idx="866">
                  <c:v>25</c:v>
                </c:pt>
                <c:pt idx="867">
                  <c:v>25</c:v>
                </c:pt>
                <c:pt idx="868">
                  <c:v>25</c:v>
                </c:pt>
                <c:pt idx="869">
                  <c:v>25</c:v>
                </c:pt>
                <c:pt idx="870">
                  <c:v>25</c:v>
                </c:pt>
                <c:pt idx="871">
                  <c:v>25</c:v>
                </c:pt>
                <c:pt idx="872">
                  <c:v>25</c:v>
                </c:pt>
                <c:pt idx="873">
                  <c:v>25</c:v>
                </c:pt>
                <c:pt idx="874">
                  <c:v>25</c:v>
                </c:pt>
                <c:pt idx="875">
                  <c:v>25</c:v>
                </c:pt>
                <c:pt idx="876">
                  <c:v>25</c:v>
                </c:pt>
                <c:pt idx="877">
                  <c:v>25</c:v>
                </c:pt>
                <c:pt idx="878">
                  <c:v>25</c:v>
                </c:pt>
                <c:pt idx="879">
                  <c:v>25</c:v>
                </c:pt>
                <c:pt idx="880">
                  <c:v>25</c:v>
                </c:pt>
                <c:pt idx="881">
                  <c:v>25</c:v>
                </c:pt>
                <c:pt idx="882">
                  <c:v>25</c:v>
                </c:pt>
                <c:pt idx="883">
                  <c:v>25</c:v>
                </c:pt>
                <c:pt idx="884">
                  <c:v>25</c:v>
                </c:pt>
                <c:pt idx="885">
                  <c:v>25</c:v>
                </c:pt>
                <c:pt idx="886">
                  <c:v>25</c:v>
                </c:pt>
                <c:pt idx="887">
                  <c:v>25</c:v>
                </c:pt>
                <c:pt idx="888">
                  <c:v>25</c:v>
                </c:pt>
                <c:pt idx="889">
                  <c:v>25</c:v>
                </c:pt>
                <c:pt idx="890">
                  <c:v>25</c:v>
                </c:pt>
                <c:pt idx="891">
                  <c:v>25</c:v>
                </c:pt>
                <c:pt idx="892">
                  <c:v>25</c:v>
                </c:pt>
                <c:pt idx="893">
                  <c:v>25</c:v>
                </c:pt>
                <c:pt idx="894">
                  <c:v>25</c:v>
                </c:pt>
                <c:pt idx="895">
                  <c:v>25</c:v>
                </c:pt>
                <c:pt idx="896">
                  <c:v>25</c:v>
                </c:pt>
                <c:pt idx="897">
                  <c:v>25</c:v>
                </c:pt>
                <c:pt idx="898">
                  <c:v>25</c:v>
                </c:pt>
                <c:pt idx="899">
                  <c:v>25</c:v>
                </c:pt>
                <c:pt idx="900">
                  <c:v>25</c:v>
                </c:pt>
                <c:pt idx="901">
                  <c:v>25</c:v>
                </c:pt>
                <c:pt idx="902">
                  <c:v>25</c:v>
                </c:pt>
                <c:pt idx="903">
                  <c:v>25</c:v>
                </c:pt>
                <c:pt idx="904">
                  <c:v>25</c:v>
                </c:pt>
                <c:pt idx="905">
                  <c:v>25</c:v>
                </c:pt>
                <c:pt idx="906">
                  <c:v>25</c:v>
                </c:pt>
                <c:pt idx="907">
                  <c:v>25</c:v>
                </c:pt>
                <c:pt idx="908">
                  <c:v>25</c:v>
                </c:pt>
                <c:pt idx="909">
                  <c:v>25</c:v>
                </c:pt>
                <c:pt idx="910">
                  <c:v>25</c:v>
                </c:pt>
                <c:pt idx="911">
                  <c:v>25</c:v>
                </c:pt>
                <c:pt idx="912">
                  <c:v>25</c:v>
                </c:pt>
                <c:pt idx="913">
                  <c:v>25</c:v>
                </c:pt>
                <c:pt idx="914">
                  <c:v>25</c:v>
                </c:pt>
                <c:pt idx="915">
                  <c:v>25</c:v>
                </c:pt>
                <c:pt idx="916">
                  <c:v>25</c:v>
                </c:pt>
                <c:pt idx="917">
                  <c:v>25</c:v>
                </c:pt>
                <c:pt idx="918">
                  <c:v>25</c:v>
                </c:pt>
                <c:pt idx="919">
                  <c:v>25</c:v>
                </c:pt>
                <c:pt idx="920">
                  <c:v>25</c:v>
                </c:pt>
                <c:pt idx="921">
                  <c:v>25</c:v>
                </c:pt>
                <c:pt idx="922">
                  <c:v>25</c:v>
                </c:pt>
                <c:pt idx="923">
                  <c:v>25</c:v>
                </c:pt>
                <c:pt idx="924">
                  <c:v>25</c:v>
                </c:pt>
                <c:pt idx="925">
                  <c:v>25</c:v>
                </c:pt>
                <c:pt idx="926">
                  <c:v>25</c:v>
                </c:pt>
                <c:pt idx="927">
                  <c:v>25</c:v>
                </c:pt>
                <c:pt idx="928">
                  <c:v>25</c:v>
                </c:pt>
                <c:pt idx="929">
                  <c:v>25</c:v>
                </c:pt>
                <c:pt idx="930">
                  <c:v>25</c:v>
                </c:pt>
                <c:pt idx="931">
                  <c:v>25</c:v>
                </c:pt>
                <c:pt idx="932">
                  <c:v>25</c:v>
                </c:pt>
                <c:pt idx="933">
                  <c:v>25</c:v>
                </c:pt>
                <c:pt idx="934">
                  <c:v>25</c:v>
                </c:pt>
                <c:pt idx="935">
                  <c:v>25</c:v>
                </c:pt>
                <c:pt idx="936">
                  <c:v>25</c:v>
                </c:pt>
                <c:pt idx="937">
                  <c:v>25</c:v>
                </c:pt>
                <c:pt idx="938">
                  <c:v>25</c:v>
                </c:pt>
                <c:pt idx="939">
                  <c:v>25</c:v>
                </c:pt>
                <c:pt idx="940">
                  <c:v>25</c:v>
                </c:pt>
                <c:pt idx="941">
                  <c:v>25</c:v>
                </c:pt>
                <c:pt idx="942">
                  <c:v>25</c:v>
                </c:pt>
                <c:pt idx="943">
                  <c:v>25</c:v>
                </c:pt>
                <c:pt idx="944">
                  <c:v>25</c:v>
                </c:pt>
                <c:pt idx="945">
                  <c:v>25</c:v>
                </c:pt>
                <c:pt idx="946">
                  <c:v>25</c:v>
                </c:pt>
                <c:pt idx="947">
                  <c:v>25</c:v>
                </c:pt>
                <c:pt idx="948">
                  <c:v>25</c:v>
                </c:pt>
                <c:pt idx="949">
                  <c:v>25</c:v>
                </c:pt>
                <c:pt idx="950">
                  <c:v>25</c:v>
                </c:pt>
                <c:pt idx="951">
                  <c:v>25</c:v>
                </c:pt>
                <c:pt idx="952">
                  <c:v>25</c:v>
                </c:pt>
                <c:pt idx="953">
                  <c:v>25</c:v>
                </c:pt>
                <c:pt idx="954">
                  <c:v>25</c:v>
                </c:pt>
                <c:pt idx="955">
                  <c:v>25</c:v>
                </c:pt>
                <c:pt idx="956">
                  <c:v>25</c:v>
                </c:pt>
                <c:pt idx="957">
                  <c:v>25</c:v>
                </c:pt>
                <c:pt idx="958">
                  <c:v>25</c:v>
                </c:pt>
                <c:pt idx="959">
                  <c:v>25</c:v>
                </c:pt>
                <c:pt idx="960">
                  <c:v>25</c:v>
                </c:pt>
                <c:pt idx="961">
                  <c:v>25</c:v>
                </c:pt>
                <c:pt idx="962">
                  <c:v>25</c:v>
                </c:pt>
                <c:pt idx="963">
                  <c:v>25</c:v>
                </c:pt>
                <c:pt idx="964">
                  <c:v>25</c:v>
                </c:pt>
                <c:pt idx="965">
                  <c:v>25</c:v>
                </c:pt>
                <c:pt idx="966">
                  <c:v>25</c:v>
                </c:pt>
                <c:pt idx="967">
                  <c:v>25</c:v>
                </c:pt>
                <c:pt idx="968">
                  <c:v>25</c:v>
                </c:pt>
                <c:pt idx="969">
                  <c:v>25</c:v>
                </c:pt>
                <c:pt idx="970">
                  <c:v>25</c:v>
                </c:pt>
                <c:pt idx="971">
                  <c:v>25</c:v>
                </c:pt>
                <c:pt idx="972">
                  <c:v>25</c:v>
                </c:pt>
                <c:pt idx="973">
                  <c:v>25</c:v>
                </c:pt>
                <c:pt idx="974">
                  <c:v>25</c:v>
                </c:pt>
                <c:pt idx="975">
                  <c:v>25</c:v>
                </c:pt>
                <c:pt idx="976">
                  <c:v>25</c:v>
                </c:pt>
                <c:pt idx="977">
                  <c:v>25</c:v>
                </c:pt>
                <c:pt idx="978">
                  <c:v>25</c:v>
                </c:pt>
                <c:pt idx="979">
                  <c:v>25</c:v>
                </c:pt>
                <c:pt idx="980">
                  <c:v>25</c:v>
                </c:pt>
                <c:pt idx="981">
                  <c:v>25</c:v>
                </c:pt>
                <c:pt idx="982">
                  <c:v>25</c:v>
                </c:pt>
                <c:pt idx="983">
                  <c:v>25</c:v>
                </c:pt>
                <c:pt idx="984">
                  <c:v>25</c:v>
                </c:pt>
                <c:pt idx="985">
                  <c:v>25</c:v>
                </c:pt>
                <c:pt idx="986">
                  <c:v>25</c:v>
                </c:pt>
                <c:pt idx="987">
                  <c:v>25</c:v>
                </c:pt>
                <c:pt idx="988">
                  <c:v>25</c:v>
                </c:pt>
                <c:pt idx="989">
                  <c:v>25</c:v>
                </c:pt>
                <c:pt idx="990">
                  <c:v>25</c:v>
                </c:pt>
                <c:pt idx="991">
                  <c:v>25</c:v>
                </c:pt>
                <c:pt idx="992">
                  <c:v>25</c:v>
                </c:pt>
                <c:pt idx="993">
                  <c:v>25</c:v>
                </c:pt>
                <c:pt idx="994">
                  <c:v>25</c:v>
                </c:pt>
                <c:pt idx="995">
                  <c:v>25</c:v>
                </c:pt>
                <c:pt idx="996">
                  <c:v>25</c:v>
                </c:pt>
                <c:pt idx="997">
                  <c:v>25</c:v>
                </c:pt>
                <c:pt idx="998">
                  <c:v>25</c:v>
                </c:pt>
                <c:pt idx="999">
                  <c:v>25</c:v>
                </c:pt>
                <c:pt idx="1000">
                  <c:v>25</c:v>
                </c:pt>
                <c:pt idx="1001">
                  <c:v>25</c:v>
                </c:pt>
                <c:pt idx="1002">
                  <c:v>25</c:v>
                </c:pt>
                <c:pt idx="1003">
                  <c:v>25</c:v>
                </c:pt>
                <c:pt idx="1004">
                  <c:v>25</c:v>
                </c:pt>
                <c:pt idx="1005">
                  <c:v>25</c:v>
                </c:pt>
                <c:pt idx="1006">
                  <c:v>25</c:v>
                </c:pt>
                <c:pt idx="1007">
                  <c:v>25</c:v>
                </c:pt>
                <c:pt idx="1008">
                  <c:v>25</c:v>
                </c:pt>
                <c:pt idx="1009">
                  <c:v>25</c:v>
                </c:pt>
                <c:pt idx="1010">
                  <c:v>25</c:v>
                </c:pt>
                <c:pt idx="1011">
                  <c:v>25</c:v>
                </c:pt>
                <c:pt idx="1012">
                  <c:v>25</c:v>
                </c:pt>
                <c:pt idx="1013">
                  <c:v>25</c:v>
                </c:pt>
                <c:pt idx="1014">
                  <c:v>25</c:v>
                </c:pt>
                <c:pt idx="1015">
                  <c:v>25</c:v>
                </c:pt>
                <c:pt idx="1016">
                  <c:v>25</c:v>
                </c:pt>
                <c:pt idx="1017">
                  <c:v>25</c:v>
                </c:pt>
                <c:pt idx="1018">
                  <c:v>25</c:v>
                </c:pt>
                <c:pt idx="1019">
                  <c:v>25</c:v>
                </c:pt>
                <c:pt idx="1020">
                  <c:v>25</c:v>
                </c:pt>
                <c:pt idx="1021">
                  <c:v>25</c:v>
                </c:pt>
                <c:pt idx="1022">
                  <c:v>25</c:v>
                </c:pt>
                <c:pt idx="1023">
                  <c:v>25</c:v>
                </c:pt>
                <c:pt idx="1024">
                  <c:v>25</c:v>
                </c:pt>
                <c:pt idx="1025">
                  <c:v>25</c:v>
                </c:pt>
                <c:pt idx="1026">
                  <c:v>25</c:v>
                </c:pt>
                <c:pt idx="1027">
                  <c:v>25</c:v>
                </c:pt>
                <c:pt idx="1028">
                  <c:v>25</c:v>
                </c:pt>
                <c:pt idx="1029">
                  <c:v>25</c:v>
                </c:pt>
                <c:pt idx="1030">
                  <c:v>25</c:v>
                </c:pt>
                <c:pt idx="1031">
                  <c:v>25</c:v>
                </c:pt>
                <c:pt idx="1032">
                  <c:v>25</c:v>
                </c:pt>
                <c:pt idx="1033">
                  <c:v>25</c:v>
                </c:pt>
                <c:pt idx="1034">
                  <c:v>25</c:v>
                </c:pt>
                <c:pt idx="1035">
                  <c:v>25</c:v>
                </c:pt>
                <c:pt idx="1036">
                  <c:v>25</c:v>
                </c:pt>
                <c:pt idx="1037">
                  <c:v>25</c:v>
                </c:pt>
                <c:pt idx="1038">
                  <c:v>25</c:v>
                </c:pt>
                <c:pt idx="1039">
                  <c:v>25</c:v>
                </c:pt>
                <c:pt idx="1040">
                  <c:v>25</c:v>
                </c:pt>
                <c:pt idx="1041">
                  <c:v>25</c:v>
                </c:pt>
                <c:pt idx="1042">
                  <c:v>25</c:v>
                </c:pt>
                <c:pt idx="1043">
                  <c:v>25</c:v>
                </c:pt>
                <c:pt idx="1044">
                  <c:v>25</c:v>
                </c:pt>
                <c:pt idx="1045">
                  <c:v>25</c:v>
                </c:pt>
                <c:pt idx="1046">
                  <c:v>25</c:v>
                </c:pt>
                <c:pt idx="1047">
                  <c:v>25</c:v>
                </c:pt>
                <c:pt idx="1048">
                  <c:v>25</c:v>
                </c:pt>
                <c:pt idx="1049">
                  <c:v>25</c:v>
                </c:pt>
                <c:pt idx="1050">
                  <c:v>25</c:v>
                </c:pt>
                <c:pt idx="1051">
                  <c:v>25</c:v>
                </c:pt>
                <c:pt idx="1052">
                  <c:v>25</c:v>
                </c:pt>
                <c:pt idx="1053">
                  <c:v>25</c:v>
                </c:pt>
                <c:pt idx="1054">
                  <c:v>25</c:v>
                </c:pt>
                <c:pt idx="1055">
                  <c:v>25</c:v>
                </c:pt>
                <c:pt idx="1056">
                  <c:v>25</c:v>
                </c:pt>
                <c:pt idx="1057">
                  <c:v>25</c:v>
                </c:pt>
                <c:pt idx="1058">
                  <c:v>25</c:v>
                </c:pt>
                <c:pt idx="1059">
                  <c:v>25</c:v>
                </c:pt>
                <c:pt idx="1060">
                  <c:v>25</c:v>
                </c:pt>
                <c:pt idx="1061">
                  <c:v>25</c:v>
                </c:pt>
                <c:pt idx="1062">
                  <c:v>25</c:v>
                </c:pt>
                <c:pt idx="1063">
                  <c:v>25</c:v>
                </c:pt>
                <c:pt idx="1064">
                  <c:v>25</c:v>
                </c:pt>
                <c:pt idx="1065">
                  <c:v>25</c:v>
                </c:pt>
                <c:pt idx="1066">
                  <c:v>25</c:v>
                </c:pt>
                <c:pt idx="1067">
                  <c:v>25</c:v>
                </c:pt>
                <c:pt idx="1068">
                  <c:v>25</c:v>
                </c:pt>
                <c:pt idx="1069">
                  <c:v>25</c:v>
                </c:pt>
                <c:pt idx="1070">
                  <c:v>25</c:v>
                </c:pt>
                <c:pt idx="1071">
                  <c:v>25</c:v>
                </c:pt>
                <c:pt idx="1072">
                  <c:v>25</c:v>
                </c:pt>
                <c:pt idx="1073">
                  <c:v>25</c:v>
                </c:pt>
                <c:pt idx="1074">
                  <c:v>25</c:v>
                </c:pt>
                <c:pt idx="1075">
                  <c:v>25</c:v>
                </c:pt>
                <c:pt idx="1076">
                  <c:v>25</c:v>
                </c:pt>
                <c:pt idx="1077">
                  <c:v>25</c:v>
                </c:pt>
                <c:pt idx="1078">
                  <c:v>25</c:v>
                </c:pt>
                <c:pt idx="1079">
                  <c:v>25</c:v>
                </c:pt>
                <c:pt idx="1080">
                  <c:v>25</c:v>
                </c:pt>
                <c:pt idx="1081">
                  <c:v>25</c:v>
                </c:pt>
                <c:pt idx="1082">
                  <c:v>25</c:v>
                </c:pt>
                <c:pt idx="1083">
                  <c:v>25</c:v>
                </c:pt>
                <c:pt idx="1084">
                  <c:v>25</c:v>
                </c:pt>
                <c:pt idx="1085">
                  <c:v>25</c:v>
                </c:pt>
                <c:pt idx="1086">
                  <c:v>25</c:v>
                </c:pt>
                <c:pt idx="1087">
                  <c:v>25</c:v>
                </c:pt>
                <c:pt idx="1088">
                  <c:v>25</c:v>
                </c:pt>
                <c:pt idx="1089">
                  <c:v>25</c:v>
                </c:pt>
                <c:pt idx="1090">
                  <c:v>25</c:v>
                </c:pt>
                <c:pt idx="1091">
                  <c:v>25</c:v>
                </c:pt>
                <c:pt idx="1092">
                  <c:v>25</c:v>
                </c:pt>
                <c:pt idx="1093">
                  <c:v>25</c:v>
                </c:pt>
                <c:pt idx="1094">
                  <c:v>25</c:v>
                </c:pt>
                <c:pt idx="1095">
                  <c:v>25</c:v>
                </c:pt>
                <c:pt idx="1096">
                  <c:v>25</c:v>
                </c:pt>
                <c:pt idx="1097">
                  <c:v>25</c:v>
                </c:pt>
                <c:pt idx="1098">
                  <c:v>25</c:v>
                </c:pt>
                <c:pt idx="1099">
                  <c:v>25</c:v>
                </c:pt>
                <c:pt idx="1100">
                  <c:v>25</c:v>
                </c:pt>
                <c:pt idx="1101">
                  <c:v>25</c:v>
                </c:pt>
                <c:pt idx="1102">
                  <c:v>25</c:v>
                </c:pt>
                <c:pt idx="1103">
                  <c:v>25</c:v>
                </c:pt>
                <c:pt idx="1104">
                  <c:v>25</c:v>
                </c:pt>
                <c:pt idx="1105">
                  <c:v>25</c:v>
                </c:pt>
                <c:pt idx="1106">
                  <c:v>25</c:v>
                </c:pt>
                <c:pt idx="1107">
                  <c:v>25</c:v>
                </c:pt>
                <c:pt idx="1108">
                  <c:v>25</c:v>
                </c:pt>
                <c:pt idx="1109">
                  <c:v>25</c:v>
                </c:pt>
                <c:pt idx="1110">
                  <c:v>25</c:v>
                </c:pt>
                <c:pt idx="1111">
                  <c:v>25</c:v>
                </c:pt>
                <c:pt idx="1112">
                  <c:v>25</c:v>
                </c:pt>
                <c:pt idx="1113">
                  <c:v>25</c:v>
                </c:pt>
                <c:pt idx="1114">
                  <c:v>25</c:v>
                </c:pt>
                <c:pt idx="1115">
                  <c:v>25</c:v>
                </c:pt>
                <c:pt idx="1116">
                  <c:v>25</c:v>
                </c:pt>
                <c:pt idx="1117">
                  <c:v>25</c:v>
                </c:pt>
                <c:pt idx="1118">
                  <c:v>25</c:v>
                </c:pt>
                <c:pt idx="1119">
                  <c:v>25</c:v>
                </c:pt>
                <c:pt idx="1120">
                  <c:v>25</c:v>
                </c:pt>
                <c:pt idx="1121">
                  <c:v>25</c:v>
                </c:pt>
                <c:pt idx="1122">
                  <c:v>25</c:v>
                </c:pt>
                <c:pt idx="1123">
                  <c:v>25</c:v>
                </c:pt>
                <c:pt idx="1124">
                  <c:v>25</c:v>
                </c:pt>
                <c:pt idx="1125">
                  <c:v>25</c:v>
                </c:pt>
                <c:pt idx="1126">
                  <c:v>25</c:v>
                </c:pt>
                <c:pt idx="1127">
                  <c:v>25</c:v>
                </c:pt>
                <c:pt idx="1128">
                  <c:v>25</c:v>
                </c:pt>
                <c:pt idx="1129">
                  <c:v>25</c:v>
                </c:pt>
                <c:pt idx="1130">
                  <c:v>25</c:v>
                </c:pt>
                <c:pt idx="1131">
                  <c:v>25</c:v>
                </c:pt>
                <c:pt idx="1132">
                  <c:v>25</c:v>
                </c:pt>
                <c:pt idx="1133">
                  <c:v>25</c:v>
                </c:pt>
                <c:pt idx="1134">
                  <c:v>25</c:v>
                </c:pt>
                <c:pt idx="1135">
                  <c:v>25</c:v>
                </c:pt>
                <c:pt idx="1136">
                  <c:v>25</c:v>
                </c:pt>
                <c:pt idx="1137">
                  <c:v>25</c:v>
                </c:pt>
                <c:pt idx="1138">
                  <c:v>25</c:v>
                </c:pt>
                <c:pt idx="1139">
                  <c:v>25</c:v>
                </c:pt>
                <c:pt idx="1140">
                  <c:v>25</c:v>
                </c:pt>
                <c:pt idx="1141">
                  <c:v>25</c:v>
                </c:pt>
                <c:pt idx="1142">
                  <c:v>25</c:v>
                </c:pt>
                <c:pt idx="1143">
                  <c:v>25</c:v>
                </c:pt>
                <c:pt idx="1144">
                  <c:v>25</c:v>
                </c:pt>
                <c:pt idx="1145">
                  <c:v>25</c:v>
                </c:pt>
                <c:pt idx="1146">
                  <c:v>25</c:v>
                </c:pt>
                <c:pt idx="1147">
                  <c:v>25</c:v>
                </c:pt>
                <c:pt idx="1148">
                  <c:v>25</c:v>
                </c:pt>
                <c:pt idx="1149">
                  <c:v>25</c:v>
                </c:pt>
                <c:pt idx="1150">
                  <c:v>25</c:v>
                </c:pt>
                <c:pt idx="1151">
                  <c:v>25</c:v>
                </c:pt>
                <c:pt idx="1152">
                  <c:v>25</c:v>
                </c:pt>
                <c:pt idx="1153">
                  <c:v>25</c:v>
                </c:pt>
                <c:pt idx="1154">
                  <c:v>25</c:v>
                </c:pt>
                <c:pt idx="1155">
                  <c:v>25</c:v>
                </c:pt>
                <c:pt idx="1156">
                  <c:v>25</c:v>
                </c:pt>
                <c:pt idx="1157">
                  <c:v>25</c:v>
                </c:pt>
                <c:pt idx="1158">
                  <c:v>25</c:v>
                </c:pt>
                <c:pt idx="1159">
                  <c:v>25</c:v>
                </c:pt>
                <c:pt idx="1160">
                  <c:v>25</c:v>
                </c:pt>
                <c:pt idx="1161">
                  <c:v>25</c:v>
                </c:pt>
                <c:pt idx="1162">
                  <c:v>25</c:v>
                </c:pt>
                <c:pt idx="1163">
                  <c:v>25</c:v>
                </c:pt>
                <c:pt idx="1164">
                  <c:v>25</c:v>
                </c:pt>
                <c:pt idx="1165">
                  <c:v>25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1186">
                  <c:v>25</c:v>
                </c:pt>
                <c:pt idx="1187">
                  <c:v>25</c:v>
                </c:pt>
                <c:pt idx="1188">
                  <c:v>25</c:v>
                </c:pt>
                <c:pt idx="1189">
                  <c:v>25</c:v>
                </c:pt>
                <c:pt idx="1190">
                  <c:v>25</c:v>
                </c:pt>
                <c:pt idx="1191">
                  <c:v>25</c:v>
                </c:pt>
                <c:pt idx="1192">
                  <c:v>25</c:v>
                </c:pt>
                <c:pt idx="1193">
                  <c:v>25</c:v>
                </c:pt>
                <c:pt idx="1194">
                  <c:v>25</c:v>
                </c:pt>
                <c:pt idx="1195">
                  <c:v>25</c:v>
                </c:pt>
                <c:pt idx="1196">
                  <c:v>25</c:v>
                </c:pt>
                <c:pt idx="1197">
                  <c:v>25</c:v>
                </c:pt>
                <c:pt idx="1198">
                  <c:v>25</c:v>
                </c:pt>
                <c:pt idx="1199">
                  <c:v>25</c:v>
                </c:pt>
                <c:pt idx="1200">
                  <c:v>25</c:v>
                </c:pt>
                <c:pt idx="1201">
                  <c:v>25</c:v>
                </c:pt>
                <c:pt idx="1202">
                  <c:v>25</c:v>
                </c:pt>
                <c:pt idx="1203">
                  <c:v>25</c:v>
                </c:pt>
                <c:pt idx="1204">
                  <c:v>25</c:v>
                </c:pt>
                <c:pt idx="1205">
                  <c:v>25</c:v>
                </c:pt>
                <c:pt idx="1206">
                  <c:v>25</c:v>
                </c:pt>
                <c:pt idx="1207">
                  <c:v>25</c:v>
                </c:pt>
                <c:pt idx="1208">
                  <c:v>25</c:v>
                </c:pt>
                <c:pt idx="1209">
                  <c:v>25</c:v>
                </c:pt>
                <c:pt idx="1210">
                  <c:v>25</c:v>
                </c:pt>
                <c:pt idx="1211">
                  <c:v>25</c:v>
                </c:pt>
                <c:pt idx="1212">
                  <c:v>25</c:v>
                </c:pt>
                <c:pt idx="1213">
                  <c:v>25</c:v>
                </c:pt>
                <c:pt idx="1214">
                  <c:v>25</c:v>
                </c:pt>
                <c:pt idx="1215">
                  <c:v>25</c:v>
                </c:pt>
                <c:pt idx="1216">
                  <c:v>25</c:v>
                </c:pt>
                <c:pt idx="1217">
                  <c:v>25</c:v>
                </c:pt>
                <c:pt idx="1218">
                  <c:v>25</c:v>
                </c:pt>
                <c:pt idx="1219">
                  <c:v>25</c:v>
                </c:pt>
                <c:pt idx="1220">
                  <c:v>25</c:v>
                </c:pt>
                <c:pt idx="1221">
                  <c:v>25</c:v>
                </c:pt>
                <c:pt idx="1222">
                  <c:v>25</c:v>
                </c:pt>
                <c:pt idx="1223">
                  <c:v>25</c:v>
                </c:pt>
                <c:pt idx="1224">
                  <c:v>25</c:v>
                </c:pt>
                <c:pt idx="1225">
                  <c:v>25</c:v>
                </c:pt>
                <c:pt idx="1226">
                  <c:v>25</c:v>
                </c:pt>
                <c:pt idx="1227">
                  <c:v>25</c:v>
                </c:pt>
                <c:pt idx="1228">
                  <c:v>25</c:v>
                </c:pt>
                <c:pt idx="1229">
                  <c:v>25</c:v>
                </c:pt>
                <c:pt idx="1230">
                  <c:v>25</c:v>
                </c:pt>
                <c:pt idx="1231">
                  <c:v>25</c:v>
                </c:pt>
                <c:pt idx="1232">
                  <c:v>25</c:v>
                </c:pt>
                <c:pt idx="1233">
                  <c:v>25</c:v>
                </c:pt>
                <c:pt idx="1234">
                  <c:v>25</c:v>
                </c:pt>
                <c:pt idx="1235">
                  <c:v>25</c:v>
                </c:pt>
                <c:pt idx="1236">
                  <c:v>25</c:v>
                </c:pt>
                <c:pt idx="1237">
                  <c:v>25</c:v>
                </c:pt>
                <c:pt idx="1238">
                  <c:v>25</c:v>
                </c:pt>
                <c:pt idx="1239">
                  <c:v>25</c:v>
                </c:pt>
                <c:pt idx="1240">
                  <c:v>25</c:v>
                </c:pt>
                <c:pt idx="1241">
                  <c:v>25</c:v>
                </c:pt>
                <c:pt idx="1242">
                  <c:v>25</c:v>
                </c:pt>
                <c:pt idx="1243">
                  <c:v>25</c:v>
                </c:pt>
                <c:pt idx="1244">
                  <c:v>25</c:v>
                </c:pt>
                <c:pt idx="1245">
                  <c:v>25</c:v>
                </c:pt>
                <c:pt idx="1246">
                  <c:v>25</c:v>
                </c:pt>
                <c:pt idx="1247">
                  <c:v>25</c:v>
                </c:pt>
                <c:pt idx="1248">
                  <c:v>25</c:v>
                </c:pt>
                <c:pt idx="1249">
                  <c:v>25</c:v>
                </c:pt>
                <c:pt idx="1250">
                  <c:v>25</c:v>
                </c:pt>
                <c:pt idx="1251">
                  <c:v>25</c:v>
                </c:pt>
                <c:pt idx="1252">
                  <c:v>25</c:v>
                </c:pt>
                <c:pt idx="1253">
                  <c:v>25</c:v>
                </c:pt>
                <c:pt idx="1254">
                  <c:v>25</c:v>
                </c:pt>
                <c:pt idx="1255">
                  <c:v>25</c:v>
                </c:pt>
                <c:pt idx="1256">
                  <c:v>25</c:v>
                </c:pt>
                <c:pt idx="1257">
                  <c:v>25</c:v>
                </c:pt>
                <c:pt idx="1258">
                  <c:v>25</c:v>
                </c:pt>
                <c:pt idx="1259">
                  <c:v>25</c:v>
                </c:pt>
                <c:pt idx="1260">
                  <c:v>25</c:v>
                </c:pt>
                <c:pt idx="1261">
                  <c:v>25</c:v>
                </c:pt>
                <c:pt idx="1262">
                  <c:v>25</c:v>
                </c:pt>
                <c:pt idx="1263">
                  <c:v>25</c:v>
                </c:pt>
                <c:pt idx="1264">
                  <c:v>25</c:v>
                </c:pt>
                <c:pt idx="1265">
                  <c:v>25</c:v>
                </c:pt>
                <c:pt idx="1266">
                  <c:v>25</c:v>
                </c:pt>
                <c:pt idx="1267">
                  <c:v>25</c:v>
                </c:pt>
                <c:pt idx="1268">
                  <c:v>25</c:v>
                </c:pt>
                <c:pt idx="1269">
                  <c:v>25</c:v>
                </c:pt>
                <c:pt idx="1270">
                  <c:v>25</c:v>
                </c:pt>
                <c:pt idx="1271">
                  <c:v>25</c:v>
                </c:pt>
                <c:pt idx="1272">
                  <c:v>25</c:v>
                </c:pt>
                <c:pt idx="1273">
                  <c:v>25</c:v>
                </c:pt>
                <c:pt idx="1274">
                  <c:v>25</c:v>
                </c:pt>
                <c:pt idx="1275">
                  <c:v>25</c:v>
                </c:pt>
                <c:pt idx="1276">
                  <c:v>25</c:v>
                </c:pt>
                <c:pt idx="1277">
                  <c:v>25</c:v>
                </c:pt>
                <c:pt idx="1278">
                  <c:v>25</c:v>
                </c:pt>
                <c:pt idx="1279">
                  <c:v>25</c:v>
                </c:pt>
                <c:pt idx="1280">
                  <c:v>25</c:v>
                </c:pt>
                <c:pt idx="1281">
                  <c:v>25</c:v>
                </c:pt>
                <c:pt idx="1282">
                  <c:v>25</c:v>
                </c:pt>
                <c:pt idx="1283">
                  <c:v>25</c:v>
                </c:pt>
                <c:pt idx="1284">
                  <c:v>25</c:v>
                </c:pt>
                <c:pt idx="1285">
                  <c:v>25</c:v>
                </c:pt>
                <c:pt idx="1286">
                  <c:v>25</c:v>
                </c:pt>
                <c:pt idx="1287">
                  <c:v>25</c:v>
                </c:pt>
                <c:pt idx="1288">
                  <c:v>25</c:v>
                </c:pt>
                <c:pt idx="1289">
                  <c:v>25</c:v>
                </c:pt>
                <c:pt idx="1290">
                  <c:v>25</c:v>
                </c:pt>
                <c:pt idx="1291">
                  <c:v>25</c:v>
                </c:pt>
                <c:pt idx="1292">
                  <c:v>25</c:v>
                </c:pt>
                <c:pt idx="1293">
                  <c:v>25</c:v>
                </c:pt>
                <c:pt idx="1294">
                  <c:v>25</c:v>
                </c:pt>
                <c:pt idx="1295">
                  <c:v>25</c:v>
                </c:pt>
                <c:pt idx="1296">
                  <c:v>25</c:v>
                </c:pt>
                <c:pt idx="1297">
                  <c:v>25</c:v>
                </c:pt>
                <c:pt idx="1298">
                  <c:v>25</c:v>
                </c:pt>
                <c:pt idx="1299">
                  <c:v>25</c:v>
                </c:pt>
                <c:pt idx="1300">
                  <c:v>25</c:v>
                </c:pt>
                <c:pt idx="1301">
                  <c:v>25</c:v>
                </c:pt>
                <c:pt idx="1302">
                  <c:v>25</c:v>
                </c:pt>
                <c:pt idx="1303">
                  <c:v>25</c:v>
                </c:pt>
                <c:pt idx="1304">
                  <c:v>25</c:v>
                </c:pt>
                <c:pt idx="1305">
                  <c:v>25</c:v>
                </c:pt>
                <c:pt idx="1306">
                  <c:v>25</c:v>
                </c:pt>
                <c:pt idx="1307">
                  <c:v>25</c:v>
                </c:pt>
                <c:pt idx="1308">
                  <c:v>25</c:v>
                </c:pt>
                <c:pt idx="1309">
                  <c:v>25</c:v>
                </c:pt>
                <c:pt idx="1310">
                  <c:v>25</c:v>
                </c:pt>
                <c:pt idx="1311">
                  <c:v>25</c:v>
                </c:pt>
                <c:pt idx="1312">
                  <c:v>25</c:v>
                </c:pt>
                <c:pt idx="1313">
                  <c:v>25</c:v>
                </c:pt>
                <c:pt idx="1314">
                  <c:v>25</c:v>
                </c:pt>
                <c:pt idx="1315">
                  <c:v>25</c:v>
                </c:pt>
                <c:pt idx="1316">
                  <c:v>25</c:v>
                </c:pt>
                <c:pt idx="1317">
                  <c:v>25</c:v>
                </c:pt>
                <c:pt idx="1318">
                  <c:v>25</c:v>
                </c:pt>
                <c:pt idx="1319">
                  <c:v>25</c:v>
                </c:pt>
                <c:pt idx="1320">
                  <c:v>25</c:v>
                </c:pt>
                <c:pt idx="1321">
                  <c:v>25</c:v>
                </c:pt>
                <c:pt idx="1322">
                  <c:v>25</c:v>
                </c:pt>
                <c:pt idx="1323">
                  <c:v>25</c:v>
                </c:pt>
                <c:pt idx="1324">
                  <c:v>25</c:v>
                </c:pt>
                <c:pt idx="1325">
                  <c:v>25</c:v>
                </c:pt>
                <c:pt idx="1326">
                  <c:v>25</c:v>
                </c:pt>
                <c:pt idx="1327">
                  <c:v>25</c:v>
                </c:pt>
                <c:pt idx="1328">
                  <c:v>25</c:v>
                </c:pt>
                <c:pt idx="1329">
                  <c:v>25</c:v>
                </c:pt>
                <c:pt idx="1330">
                  <c:v>25</c:v>
                </c:pt>
                <c:pt idx="1331">
                  <c:v>25</c:v>
                </c:pt>
                <c:pt idx="1332">
                  <c:v>25</c:v>
                </c:pt>
                <c:pt idx="1333">
                  <c:v>25</c:v>
                </c:pt>
                <c:pt idx="1334">
                  <c:v>25</c:v>
                </c:pt>
                <c:pt idx="1335">
                  <c:v>25</c:v>
                </c:pt>
                <c:pt idx="1336">
                  <c:v>25</c:v>
                </c:pt>
                <c:pt idx="1337">
                  <c:v>25</c:v>
                </c:pt>
                <c:pt idx="1338">
                  <c:v>25</c:v>
                </c:pt>
                <c:pt idx="1339">
                  <c:v>25</c:v>
                </c:pt>
                <c:pt idx="1340">
                  <c:v>25</c:v>
                </c:pt>
                <c:pt idx="1341">
                  <c:v>25</c:v>
                </c:pt>
                <c:pt idx="1342">
                  <c:v>25</c:v>
                </c:pt>
                <c:pt idx="1343">
                  <c:v>25</c:v>
                </c:pt>
                <c:pt idx="1344">
                  <c:v>25</c:v>
                </c:pt>
                <c:pt idx="1345">
                  <c:v>25</c:v>
                </c:pt>
                <c:pt idx="1346">
                  <c:v>25</c:v>
                </c:pt>
                <c:pt idx="1347">
                  <c:v>25</c:v>
                </c:pt>
                <c:pt idx="1348">
                  <c:v>25</c:v>
                </c:pt>
                <c:pt idx="1349">
                  <c:v>25</c:v>
                </c:pt>
                <c:pt idx="1350">
                  <c:v>25</c:v>
                </c:pt>
                <c:pt idx="1351">
                  <c:v>25</c:v>
                </c:pt>
                <c:pt idx="1352">
                  <c:v>25</c:v>
                </c:pt>
                <c:pt idx="1353">
                  <c:v>25</c:v>
                </c:pt>
                <c:pt idx="1354">
                  <c:v>25</c:v>
                </c:pt>
                <c:pt idx="1355">
                  <c:v>25</c:v>
                </c:pt>
                <c:pt idx="1356">
                  <c:v>25</c:v>
                </c:pt>
                <c:pt idx="1357">
                  <c:v>25</c:v>
                </c:pt>
                <c:pt idx="1358">
                  <c:v>25</c:v>
                </c:pt>
                <c:pt idx="1359">
                  <c:v>25</c:v>
                </c:pt>
                <c:pt idx="1360">
                  <c:v>25</c:v>
                </c:pt>
                <c:pt idx="1361">
                  <c:v>25</c:v>
                </c:pt>
                <c:pt idx="1362">
                  <c:v>25</c:v>
                </c:pt>
                <c:pt idx="1363">
                  <c:v>25</c:v>
                </c:pt>
                <c:pt idx="1364">
                  <c:v>25</c:v>
                </c:pt>
                <c:pt idx="1365">
                  <c:v>25</c:v>
                </c:pt>
                <c:pt idx="1366">
                  <c:v>25</c:v>
                </c:pt>
                <c:pt idx="1367">
                  <c:v>25</c:v>
                </c:pt>
                <c:pt idx="1368">
                  <c:v>25</c:v>
                </c:pt>
                <c:pt idx="1369">
                  <c:v>25</c:v>
                </c:pt>
                <c:pt idx="1370">
                  <c:v>25</c:v>
                </c:pt>
                <c:pt idx="1371">
                  <c:v>25</c:v>
                </c:pt>
                <c:pt idx="1372">
                  <c:v>25</c:v>
                </c:pt>
                <c:pt idx="1373">
                  <c:v>25</c:v>
                </c:pt>
                <c:pt idx="1374">
                  <c:v>25</c:v>
                </c:pt>
                <c:pt idx="1375">
                  <c:v>25</c:v>
                </c:pt>
                <c:pt idx="1376">
                  <c:v>25</c:v>
                </c:pt>
                <c:pt idx="1377">
                  <c:v>25</c:v>
                </c:pt>
                <c:pt idx="1378">
                  <c:v>25</c:v>
                </c:pt>
                <c:pt idx="1379">
                  <c:v>25</c:v>
                </c:pt>
                <c:pt idx="1380">
                  <c:v>25</c:v>
                </c:pt>
                <c:pt idx="1381">
                  <c:v>25</c:v>
                </c:pt>
                <c:pt idx="1382">
                  <c:v>25</c:v>
                </c:pt>
                <c:pt idx="1383">
                  <c:v>25</c:v>
                </c:pt>
                <c:pt idx="1384">
                  <c:v>25</c:v>
                </c:pt>
                <c:pt idx="1385">
                  <c:v>25</c:v>
                </c:pt>
                <c:pt idx="1386">
                  <c:v>25</c:v>
                </c:pt>
                <c:pt idx="1387">
                  <c:v>25</c:v>
                </c:pt>
                <c:pt idx="1388">
                  <c:v>25</c:v>
                </c:pt>
                <c:pt idx="1389">
                  <c:v>25</c:v>
                </c:pt>
                <c:pt idx="1390">
                  <c:v>25</c:v>
                </c:pt>
                <c:pt idx="1391">
                  <c:v>25</c:v>
                </c:pt>
                <c:pt idx="1392">
                  <c:v>25</c:v>
                </c:pt>
                <c:pt idx="1393">
                  <c:v>25</c:v>
                </c:pt>
                <c:pt idx="1394">
                  <c:v>25</c:v>
                </c:pt>
                <c:pt idx="1395">
                  <c:v>25</c:v>
                </c:pt>
                <c:pt idx="1396">
                  <c:v>25</c:v>
                </c:pt>
                <c:pt idx="1397">
                  <c:v>25</c:v>
                </c:pt>
                <c:pt idx="1398">
                  <c:v>25</c:v>
                </c:pt>
                <c:pt idx="1399">
                  <c:v>25</c:v>
                </c:pt>
                <c:pt idx="1400">
                  <c:v>25</c:v>
                </c:pt>
                <c:pt idx="1401">
                  <c:v>25</c:v>
                </c:pt>
                <c:pt idx="1402">
                  <c:v>25</c:v>
                </c:pt>
                <c:pt idx="1403">
                  <c:v>25</c:v>
                </c:pt>
                <c:pt idx="1404">
                  <c:v>25</c:v>
                </c:pt>
                <c:pt idx="1405">
                  <c:v>25</c:v>
                </c:pt>
                <c:pt idx="1406">
                  <c:v>25</c:v>
                </c:pt>
                <c:pt idx="1407">
                  <c:v>25</c:v>
                </c:pt>
                <c:pt idx="1408">
                  <c:v>25</c:v>
                </c:pt>
                <c:pt idx="1409">
                  <c:v>25</c:v>
                </c:pt>
                <c:pt idx="1410">
                  <c:v>25</c:v>
                </c:pt>
                <c:pt idx="1411">
                  <c:v>25</c:v>
                </c:pt>
                <c:pt idx="1412">
                  <c:v>25</c:v>
                </c:pt>
                <c:pt idx="1413">
                  <c:v>25</c:v>
                </c:pt>
                <c:pt idx="1414">
                  <c:v>25</c:v>
                </c:pt>
                <c:pt idx="1415">
                  <c:v>25</c:v>
                </c:pt>
                <c:pt idx="1416">
                  <c:v>25</c:v>
                </c:pt>
                <c:pt idx="1417">
                  <c:v>25</c:v>
                </c:pt>
                <c:pt idx="1418">
                  <c:v>25</c:v>
                </c:pt>
                <c:pt idx="1419">
                  <c:v>25</c:v>
                </c:pt>
                <c:pt idx="1420">
                  <c:v>25</c:v>
                </c:pt>
                <c:pt idx="1421">
                  <c:v>25</c:v>
                </c:pt>
                <c:pt idx="1422">
                  <c:v>25</c:v>
                </c:pt>
                <c:pt idx="1423">
                  <c:v>25</c:v>
                </c:pt>
                <c:pt idx="1424">
                  <c:v>25</c:v>
                </c:pt>
                <c:pt idx="1425">
                  <c:v>25</c:v>
                </c:pt>
                <c:pt idx="1426">
                  <c:v>25</c:v>
                </c:pt>
                <c:pt idx="1427">
                  <c:v>25</c:v>
                </c:pt>
                <c:pt idx="1428">
                  <c:v>25</c:v>
                </c:pt>
                <c:pt idx="1429">
                  <c:v>25</c:v>
                </c:pt>
                <c:pt idx="1430">
                  <c:v>25</c:v>
                </c:pt>
                <c:pt idx="1431">
                  <c:v>25</c:v>
                </c:pt>
                <c:pt idx="1432">
                  <c:v>25</c:v>
                </c:pt>
                <c:pt idx="1433">
                  <c:v>25</c:v>
                </c:pt>
                <c:pt idx="1434">
                  <c:v>25</c:v>
                </c:pt>
                <c:pt idx="1435">
                  <c:v>25</c:v>
                </c:pt>
                <c:pt idx="1436">
                  <c:v>25</c:v>
                </c:pt>
                <c:pt idx="1437">
                  <c:v>25</c:v>
                </c:pt>
                <c:pt idx="1438">
                  <c:v>25</c:v>
                </c:pt>
                <c:pt idx="1439">
                  <c:v>25</c:v>
                </c:pt>
                <c:pt idx="1440">
                  <c:v>25</c:v>
                </c:pt>
                <c:pt idx="1441">
                  <c:v>25</c:v>
                </c:pt>
                <c:pt idx="1442">
                  <c:v>25</c:v>
                </c:pt>
                <c:pt idx="1443">
                  <c:v>25</c:v>
                </c:pt>
                <c:pt idx="1444">
                  <c:v>25</c:v>
                </c:pt>
                <c:pt idx="1445">
                  <c:v>25</c:v>
                </c:pt>
                <c:pt idx="1446">
                  <c:v>25</c:v>
                </c:pt>
                <c:pt idx="1447">
                  <c:v>25</c:v>
                </c:pt>
                <c:pt idx="1448">
                  <c:v>25</c:v>
                </c:pt>
                <c:pt idx="1449">
                  <c:v>25</c:v>
                </c:pt>
                <c:pt idx="1450">
                  <c:v>25</c:v>
                </c:pt>
                <c:pt idx="1451">
                  <c:v>25</c:v>
                </c:pt>
                <c:pt idx="1452">
                  <c:v>25</c:v>
                </c:pt>
                <c:pt idx="1453">
                  <c:v>25</c:v>
                </c:pt>
                <c:pt idx="1454">
                  <c:v>25</c:v>
                </c:pt>
                <c:pt idx="1455">
                  <c:v>25</c:v>
                </c:pt>
                <c:pt idx="1456">
                  <c:v>25</c:v>
                </c:pt>
                <c:pt idx="1457">
                  <c:v>25</c:v>
                </c:pt>
                <c:pt idx="1458">
                  <c:v>25</c:v>
                </c:pt>
                <c:pt idx="1459">
                  <c:v>25</c:v>
                </c:pt>
                <c:pt idx="1460">
                  <c:v>25</c:v>
                </c:pt>
                <c:pt idx="1461">
                  <c:v>25</c:v>
                </c:pt>
                <c:pt idx="1462">
                  <c:v>25</c:v>
                </c:pt>
                <c:pt idx="1463">
                  <c:v>25</c:v>
                </c:pt>
                <c:pt idx="1464">
                  <c:v>25</c:v>
                </c:pt>
                <c:pt idx="1465">
                  <c:v>25</c:v>
                </c:pt>
                <c:pt idx="1466">
                  <c:v>25</c:v>
                </c:pt>
                <c:pt idx="1467">
                  <c:v>25</c:v>
                </c:pt>
                <c:pt idx="1468">
                  <c:v>25</c:v>
                </c:pt>
                <c:pt idx="1469">
                  <c:v>25</c:v>
                </c:pt>
                <c:pt idx="1470">
                  <c:v>25</c:v>
                </c:pt>
                <c:pt idx="1471">
                  <c:v>25</c:v>
                </c:pt>
                <c:pt idx="1472">
                  <c:v>25</c:v>
                </c:pt>
                <c:pt idx="1473">
                  <c:v>25</c:v>
                </c:pt>
                <c:pt idx="1474">
                  <c:v>25</c:v>
                </c:pt>
                <c:pt idx="1475">
                  <c:v>25</c:v>
                </c:pt>
                <c:pt idx="1476">
                  <c:v>25</c:v>
                </c:pt>
                <c:pt idx="1477">
                  <c:v>25</c:v>
                </c:pt>
                <c:pt idx="1478">
                  <c:v>25</c:v>
                </c:pt>
                <c:pt idx="1479">
                  <c:v>25</c:v>
                </c:pt>
                <c:pt idx="1480">
                  <c:v>25</c:v>
                </c:pt>
                <c:pt idx="1481">
                  <c:v>25</c:v>
                </c:pt>
                <c:pt idx="1482">
                  <c:v>25</c:v>
                </c:pt>
                <c:pt idx="1483">
                  <c:v>25</c:v>
                </c:pt>
                <c:pt idx="1484">
                  <c:v>25</c:v>
                </c:pt>
                <c:pt idx="1485">
                  <c:v>25</c:v>
                </c:pt>
                <c:pt idx="1486">
                  <c:v>25</c:v>
                </c:pt>
                <c:pt idx="1487">
                  <c:v>25</c:v>
                </c:pt>
                <c:pt idx="1488">
                  <c:v>25</c:v>
                </c:pt>
                <c:pt idx="1489">
                  <c:v>25</c:v>
                </c:pt>
                <c:pt idx="1490">
                  <c:v>25</c:v>
                </c:pt>
                <c:pt idx="1491">
                  <c:v>25</c:v>
                </c:pt>
                <c:pt idx="1492">
                  <c:v>25</c:v>
                </c:pt>
                <c:pt idx="1493">
                  <c:v>25</c:v>
                </c:pt>
                <c:pt idx="1494">
                  <c:v>25</c:v>
                </c:pt>
                <c:pt idx="1495">
                  <c:v>25</c:v>
                </c:pt>
                <c:pt idx="1496">
                  <c:v>25</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25</c:v>
                </c:pt>
                <c:pt idx="1537">
                  <c:v>25</c:v>
                </c:pt>
                <c:pt idx="1538">
                  <c:v>25</c:v>
                </c:pt>
                <c:pt idx="1539">
                  <c:v>25</c:v>
                </c:pt>
                <c:pt idx="1540">
                  <c:v>25</c:v>
                </c:pt>
                <c:pt idx="1541">
                  <c:v>25</c:v>
                </c:pt>
                <c:pt idx="1542">
                  <c:v>25</c:v>
                </c:pt>
                <c:pt idx="1543">
                  <c:v>25</c:v>
                </c:pt>
                <c:pt idx="1544">
                  <c:v>25</c:v>
                </c:pt>
                <c:pt idx="1545">
                  <c:v>25</c:v>
                </c:pt>
                <c:pt idx="1546">
                  <c:v>25</c:v>
                </c:pt>
                <c:pt idx="1547">
                  <c:v>25</c:v>
                </c:pt>
                <c:pt idx="1548">
                  <c:v>25</c:v>
                </c:pt>
                <c:pt idx="1549">
                  <c:v>25</c:v>
                </c:pt>
                <c:pt idx="1550">
                  <c:v>25</c:v>
                </c:pt>
                <c:pt idx="1551">
                  <c:v>25</c:v>
                </c:pt>
                <c:pt idx="1552">
                  <c:v>25</c:v>
                </c:pt>
                <c:pt idx="1553">
                  <c:v>25</c:v>
                </c:pt>
                <c:pt idx="1554">
                  <c:v>25</c:v>
                </c:pt>
                <c:pt idx="1555">
                  <c:v>25</c:v>
                </c:pt>
                <c:pt idx="1556">
                  <c:v>25</c:v>
                </c:pt>
                <c:pt idx="1557">
                  <c:v>25</c:v>
                </c:pt>
                <c:pt idx="1558">
                  <c:v>25</c:v>
                </c:pt>
                <c:pt idx="1559">
                  <c:v>25</c:v>
                </c:pt>
                <c:pt idx="1560">
                  <c:v>25</c:v>
                </c:pt>
                <c:pt idx="1561">
                  <c:v>25</c:v>
                </c:pt>
                <c:pt idx="1562">
                  <c:v>25</c:v>
                </c:pt>
                <c:pt idx="1563">
                  <c:v>25</c:v>
                </c:pt>
                <c:pt idx="1564">
                  <c:v>25</c:v>
                </c:pt>
                <c:pt idx="1565">
                  <c:v>25</c:v>
                </c:pt>
                <c:pt idx="1566">
                  <c:v>25</c:v>
                </c:pt>
                <c:pt idx="1567">
                  <c:v>25</c:v>
                </c:pt>
                <c:pt idx="1568">
                  <c:v>25</c:v>
                </c:pt>
                <c:pt idx="1569">
                  <c:v>25</c:v>
                </c:pt>
                <c:pt idx="1570">
                  <c:v>25</c:v>
                </c:pt>
                <c:pt idx="1571">
                  <c:v>25</c:v>
                </c:pt>
                <c:pt idx="1572">
                  <c:v>25</c:v>
                </c:pt>
                <c:pt idx="1573">
                  <c:v>25</c:v>
                </c:pt>
                <c:pt idx="1574">
                  <c:v>25</c:v>
                </c:pt>
                <c:pt idx="1575">
                  <c:v>25</c:v>
                </c:pt>
                <c:pt idx="1576">
                  <c:v>25</c:v>
                </c:pt>
                <c:pt idx="1577">
                  <c:v>25</c:v>
                </c:pt>
                <c:pt idx="1578">
                  <c:v>25</c:v>
                </c:pt>
                <c:pt idx="1579">
                  <c:v>25</c:v>
                </c:pt>
                <c:pt idx="1580">
                  <c:v>25</c:v>
                </c:pt>
                <c:pt idx="1581">
                  <c:v>25</c:v>
                </c:pt>
                <c:pt idx="1582">
                  <c:v>25</c:v>
                </c:pt>
                <c:pt idx="1583">
                  <c:v>25</c:v>
                </c:pt>
                <c:pt idx="1584">
                  <c:v>25</c:v>
                </c:pt>
                <c:pt idx="1585">
                  <c:v>25</c:v>
                </c:pt>
                <c:pt idx="1586">
                  <c:v>25</c:v>
                </c:pt>
                <c:pt idx="1587">
                  <c:v>25</c:v>
                </c:pt>
                <c:pt idx="1588">
                  <c:v>25</c:v>
                </c:pt>
                <c:pt idx="1589">
                  <c:v>25</c:v>
                </c:pt>
                <c:pt idx="1590">
                  <c:v>25</c:v>
                </c:pt>
                <c:pt idx="1591">
                  <c:v>25</c:v>
                </c:pt>
                <c:pt idx="1592">
                  <c:v>25</c:v>
                </c:pt>
                <c:pt idx="1593">
                  <c:v>25</c:v>
                </c:pt>
                <c:pt idx="1594">
                  <c:v>25</c:v>
                </c:pt>
                <c:pt idx="1595">
                  <c:v>25</c:v>
                </c:pt>
                <c:pt idx="1596">
                  <c:v>25</c:v>
                </c:pt>
                <c:pt idx="1597">
                  <c:v>25</c:v>
                </c:pt>
                <c:pt idx="1598">
                  <c:v>25</c:v>
                </c:pt>
                <c:pt idx="1599">
                  <c:v>25</c:v>
                </c:pt>
                <c:pt idx="1600">
                  <c:v>25</c:v>
                </c:pt>
                <c:pt idx="1601">
                  <c:v>25</c:v>
                </c:pt>
                <c:pt idx="1602">
                  <c:v>25</c:v>
                </c:pt>
                <c:pt idx="1603">
                  <c:v>25</c:v>
                </c:pt>
                <c:pt idx="1604">
                  <c:v>25</c:v>
                </c:pt>
                <c:pt idx="1605">
                  <c:v>25</c:v>
                </c:pt>
                <c:pt idx="1606">
                  <c:v>25</c:v>
                </c:pt>
                <c:pt idx="1607">
                  <c:v>25</c:v>
                </c:pt>
                <c:pt idx="1608">
                  <c:v>25</c:v>
                </c:pt>
                <c:pt idx="1609">
                  <c:v>25</c:v>
                </c:pt>
                <c:pt idx="1610">
                  <c:v>25</c:v>
                </c:pt>
                <c:pt idx="1611">
                  <c:v>25</c:v>
                </c:pt>
                <c:pt idx="1612">
                  <c:v>25</c:v>
                </c:pt>
                <c:pt idx="1613">
                  <c:v>25</c:v>
                </c:pt>
                <c:pt idx="1614">
                  <c:v>25</c:v>
                </c:pt>
                <c:pt idx="1615">
                  <c:v>25</c:v>
                </c:pt>
                <c:pt idx="1616">
                  <c:v>25</c:v>
                </c:pt>
                <c:pt idx="1617">
                  <c:v>25</c:v>
                </c:pt>
                <c:pt idx="1618">
                  <c:v>25</c:v>
                </c:pt>
                <c:pt idx="1619">
                  <c:v>25</c:v>
                </c:pt>
                <c:pt idx="1620">
                  <c:v>25</c:v>
                </c:pt>
                <c:pt idx="1621">
                  <c:v>25</c:v>
                </c:pt>
                <c:pt idx="1622">
                  <c:v>25</c:v>
                </c:pt>
                <c:pt idx="1623">
                  <c:v>25</c:v>
                </c:pt>
                <c:pt idx="1624">
                  <c:v>25</c:v>
                </c:pt>
                <c:pt idx="1625">
                  <c:v>25</c:v>
                </c:pt>
                <c:pt idx="1626">
                  <c:v>25</c:v>
                </c:pt>
                <c:pt idx="1627">
                  <c:v>25</c:v>
                </c:pt>
                <c:pt idx="1628">
                  <c:v>25</c:v>
                </c:pt>
                <c:pt idx="1629">
                  <c:v>25</c:v>
                </c:pt>
                <c:pt idx="1630">
                  <c:v>25</c:v>
                </c:pt>
                <c:pt idx="1631">
                  <c:v>25</c:v>
                </c:pt>
                <c:pt idx="1632">
                  <c:v>25</c:v>
                </c:pt>
                <c:pt idx="1633">
                  <c:v>25</c:v>
                </c:pt>
                <c:pt idx="1634">
                  <c:v>25</c:v>
                </c:pt>
                <c:pt idx="1635">
                  <c:v>25</c:v>
                </c:pt>
                <c:pt idx="1636">
                  <c:v>25</c:v>
                </c:pt>
                <c:pt idx="1637">
                  <c:v>25</c:v>
                </c:pt>
                <c:pt idx="1638">
                  <c:v>25</c:v>
                </c:pt>
                <c:pt idx="1639">
                  <c:v>25</c:v>
                </c:pt>
                <c:pt idx="1640">
                  <c:v>25</c:v>
                </c:pt>
                <c:pt idx="1641">
                  <c:v>25</c:v>
                </c:pt>
                <c:pt idx="1642">
                  <c:v>25</c:v>
                </c:pt>
                <c:pt idx="1643">
                  <c:v>25</c:v>
                </c:pt>
                <c:pt idx="1644">
                  <c:v>25</c:v>
                </c:pt>
                <c:pt idx="1645">
                  <c:v>25</c:v>
                </c:pt>
                <c:pt idx="1646">
                  <c:v>25</c:v>
                </c:pt>
                <c:pt idx="1647">
                  <c:v>25</c:v>
                </c:pt>
                <c:pt idx="1648">
                  <c:v>25</c:v>
                </c:pt>
                <c:pt idx="1649">
                  <c:v>25</c:v>
                </c:pt>
                <c:pt idx="1650">
                  <c:v>25</c:v>
                </c:pt>
                <c:pt idx="1651">
                  <c:v>25</c:v>
                </c:pt>
                <c:pt idx="1652">
                  <c:v>25</c:v>
                </c:pt>
                <c:pt idx="1653">
                  <c:v>25</c:v>
                </c:pt>
                <c:pt idx="1654">
                  <c:v>25</c:v>
                </c:pt>
                <c:pt idx="1655">
                  <c:v>25</c:v>
                </c:pt>
                <c:pt idx="1656">
                  <c:v>25</c:v>
                </c:pt>
                <c:pt idx="1657">
                  <c:v>25</c:v>
                </c:pt>
                <c:pt idx="1658">
                  <c:v>25</c:v>
                </c:pt>
                <c:pt idx="1659">
                  <c:v>25</c:v>
                </c:pt>
                <c:pt idx="1660">
                  <c:v>25</c:v>
                </c:pt>
                <c:pt idx="1661">
                  <c:v>25</c:v>
                </c:pt>
                <c:pt idx="1662">
                  <c:v>25</c:v>
                </c:pt>
                <c:pt idx="1663">
                  <c:v>25</c:v>
                </c:pt>
                <c:pt idx="1664">
                  <c:v>25</c:v>
                </c:pt>
                <c:pt idx="1665">
                  <c:v>25</c:v>
                </c:pt>
                <c:pt idx="1666">
                  <c:v>25</c:v>
                </c:pt>
                <c:pt idx="1667">
                  <c:v>25</c:v>
                </c:pt>
                <c:pt idx="1668">
                  <c:v>25</c:v>
                </c:pt>
                <c:pt idx="1669">
                  <c:v>25</c:v>
                </c:pt>
                <c:pt idx="1670">
                  <c:v>25</c:v>
                </c:pt>
                <c:pt idx="1671">
                  <c:v>25</c:v>
                </c:pt>
                <c:pt idx="1672">
                  <c:v>25</c:v>
                </c:pt>
                <c:pt idx="1673">
                  <c:v>25</c:v>
                </c:pt>
                <c:pt idx="1674">
                  <c:v>25</c:v>
                </c:pt>
                <c:pt idx="1675">
                  <c:v>25</c:v>
                </c:pt>
                <c:pt idx="1676">
                  <c:v>25</c:v>
                </c:pt>
                <c:pt idx="1677">
                  <c:v>25</c:v>
                </c:pt>
                <c:pt idx="1678">
                  <c:v>25</c:v>
                </c:pt>
                <c:pt idx="1679">
                  <c:v>25</c:v>
                </c:pt>
                <c:pt idx="1680">
                  <c:v>25</c:v>
                </c:pt>
                <c:pt idx="1681">
                  <c:v>25</c:v>
                </c:pt>
                <c:pt idx="1682">
                  <c:v>25</c:v>
                </c:pt>
                <c:pt idx="1683">
                  <c:v>25</c:v>
                </c:pt>
                <c:pt idx="1684">
                  <c:v>25</c:v>
                </c:pt>
                <c:pt idx="1685">
                  <c:v>25</c:v>
                </c:pt>
                <c:pt idx="1686">
                  <c:v>25</c:v>
                </c:pt>
                <c:pt idx="1687">
                  <c:v>25</c:v>
                </c:pt>
                <c:pt idx="1688">
                  <c:v>25</c:v>
                </c:pt>
                <c:pt idx="1689">
                  <c:v>25</c:v>
                </c:pt>
                <c:pt idx="1690">
                  <c:v>25</c:v>
                </c:pt>
                <c:pt idx="1691">
                  <c:v>25</c:v>
                </c:pt>
                <c:pt idx="1692">
                  <c:v>25</c:v>
                </c:pt>
                <c:pt idx="1693">
                  <c:v>25</c:v>
                </c:pt>
                <c:pt idx="1694">
                  <c:v>25</c:v>
                </c:pt>
                <c:pt idx="1695">
                  <c:v>25</c:v>
                </c:pt>
                <c:pt idx="1696">
                  <c:v>25</c:v>
                </c:pt>
                <c:pt idx="1697">
                  <c:v>25</c:v>
                </c:pt>
                <c:pt idx="1698">
                  <c:v>25</c:v>
                </c:pt>
                <c:pt idx="1699">
                  <c:v>25</c:v>
                </c:pt>
                <c:pt idx="1700">
                  <c:v>25</c:v>
                </c:pt>
                <c:pt idx="1701">
                  <c:v>25</c:v>
                </c:pt>
                <c:pt idx="1702">
                  <c:v>25</c:v>
                </c:pt>
                <c:pt idx="1703">
                  <c:v>25</c:v>
                </c:pt>
                <c:pt idx="1704">
                  <c:v>25</c:v>
                </c:pt>
                <c:pt idx="1705">
                  <c:v>25</c:v>
                </c:pt>
                <c:pt idx="1706">
                  <c:v>25</c:v>
                </c:pt>
                <c:pt idx="1707">
                  <c:v>25</c:v>
                </c:pt>
                <c:pt idx="1708">
                  <c:v>25</c:v>
                </c:pt>
                <c:pt idx="1709">
                  <c:v>25</c:v>
                </c:pt>
                <c:pt idx="1710">
                  <c:v>25</c:v>
                </c:pt>
                <c:pt idx="1711">
                  <c:v>25</c:v>
                </c:pt>
                <c:pt idx="1712">
                  <c:v>25</c:v>
                </c:pt>
                <c:pt idx="1713">
                  <c:v>25</c:v>
                </c:pt>
                <c:pt idx="1714">
                  <c:v>25</c:v>
                </c:pt>
                <c:pt idx="1715">
                  <c:v>25</c:v>
                </c:pt>
                <c:pt idx="1716">
                  <c:v>25</c:v>
                </c:pt>
                <c:pt idx="1717">
                  <c:v>25</c:v>
                </c:pt>
                <c:pt idx="1718">
                  <c:v>25</c:v>
                </c:pt>
                <c:pt idx="1719">
                  <c:v>25</c:v>
                </c:pt>
                <c:pt idx="1720">
                  <c:v>25</c:v>
                </c:pt>
                <c:pt idx="1721">
                  <c:v>25</c:v>
                </c:pt>
                <c:pt idx="1722">
                  <c:v>25</c:v>
                </c:pt>
                <c:pt idx="1723">
                  <c:v>25</c:v>
                </c:pt>
                <c:pt idx="1724">
                  <c:v>25</c:v>
                </c:pt>
                <c:pt idx="1725">
                  <c:v>25</c:v>
                </c:pt>
                <c:pt idx="1726">
                  <c:v>25</c:v>
                </c:pt>
                <c:pt idx="1727">
                  <c:v>25</c:v>
                </c:pt>
                <c:pt idx="1728">
                  <c:v>25</c:v>
                </c:pt>
                <c:pt idx="1729">
                  <c:v>25</c:v>
                </c:pt>
                <c:pt idx="1730">
                  <c:v>25</c:v>
                </c:pt>
                <c:pt idx="1731">
                  <c:v>25</c:v>
                </c:pt>
                <c:pt idx="1732">
                  <c:v>25</c:v>
                </c:pt>
                <c:pt idx="1733">
                  <c:v>25</c:v>
                </c:pt>
                <c:pt idx="1734">
                  <c:v>25</c:v>
                </c:pt>
                <c:pt idx="1735">
                  <c:v>25</c:v>
                </c:pt>
                <c:pt idx="1736">
                  <c:v>25</c:v>
                </c:pt>
                <c:pt idx="1737">
                  <c:v>25</c:v>
                </c:pt>
                <c:pt idx="1738">
                  <c:v>25</c:v>
                </c:pt>
                <c:pt idx="1739">
                  <c:v>25</c:v>
                </c:pt>
                <c:pt idx="1740">
                  <c:v>25</c:v>
                </c:pt>
                <c:pt idx="1741">
                  <c:v>25</c:v>
                </c:pt>
                <c:pt idx="1742">
                  <c:v>25</c:v>
                </c:pt>
                <c:pt idx="1743">
                  <c:v>25</c:v>
                </c:pt>
                <c:pt idx="1744">
                  <c:v>25</c:v>
                </c:pt>
                <c:pt idx="1745">
                  <c:v>25</c:v>
                </c:pt>
                <c:pt idx="1746">
                  <c:v>25</c:v>
                </c:pt>
                <c:pt idx="1747">
                  <c:v>25</c:v>
                </c:pt>
                <c:pt idx="1748">
                  <c:v>25</c:v>
                </c:pt>
                <c:pt idx="1749">
                  <c:v>25</c:v>
                </c:pt>
                <c:pt idx="1750">
                  <c:v>25</c:v>
                </c:pt>
                <c:pt idx="1751">
                  <c:v>25</c:v>
                </c:pt>
                <c:pt idx="1752">
                  <c:v>25</c:v>
                </c:pt>
                <c:pt idx="1753">
                  <c:v>25</c:v>
                </c:pt>
                <c:pt idx="1754">
                  <c:v>25</c:v>
                </c:pt>
                <c:pt idx="1755">
                  <c:v>25</c:v>
                </c:pt>
                <c:pt idx="1756">
                  <c:v>25</c:v>
                </c:pt>
                <c:pt idx="1757">
                  <c:v>25</c:v>
                </c:pt>
                <c:pt idx="1758">
                  <c:v>25</c:v>
                </c:pt>
                <c:pt idx="1759">
                  <c:v>25</c:v>
                </c:pt>
                <c:pt idx="1760">
                  <c:v>25</c:v>
                </c:pt>
                <c:pt idx="1761">
                  <c:v>25</c:v>
                </c:pt>
                <c:pt idx="1762">
                  <c:v>25</c:v>
                </c:pt>
                <c:pt idx="1763">
                  <c:v>25</c:v>
                </c:pt>
                <c:pt idx="1764">
                  <c:v>25</c:v>
                </c:pt>
                <c:pt idx="1765">
                  <c:v>25</c:v>
                </c:pt>
                <c:pt idx="1766">
                  <c:v>25</c:v>
                </c:pt>
                <c:pt idx="1767">
                  <c:v>25</c:v>
                </c:pt>
                <c:pt idx="1768">
                  <c:v>25</c:v>
                </c:pt>
                <c:pt idx="1769">
                  <c:v>25</c:v>
                </c:pt>
                <c:pt idx="1770">
                  <c:v>25</c:v>
                </c:pt>
                <c:pt idx="1771">
                  <c:v>25</c:v>
                </c:pt>
                <c:pt idx="1772">
                  <c:v>25</c:v>
                </c:pt>
                <c:pt idx="1773">
                  <c:v>25</c:v>
                </c:pt>
                <c:pt idx="1774">
                  <c:v>25</c:v>
                </c:pt>
                <c:pt idx="1775">
                  <c:v>25</c:v>
                </c:pt>
                <c:pt idx="1776">
                  <c:v>25</c:v>
                </c:pt>
                <c:pt idx="1777">
                  <c:v>25</c:v>
                </c:pt>
                <c:pt idx="1778">
                  <c:v>25</c:v>
                </c:pt>
                <c:pt idx="1779">
                  <c:v>25</c:v>
                </c:pt>
                <c:pt idx="1780">
                  <c:v>25</c:v>
                </c:pt>
                <c:pt idx="1781">
                  <c:v>25</c:v>
                </c:pt>
                <c:pt idx="1782">
                  <c:v>25</c:v>
                </c:pt>
                <c:pt idx="1783">
                  <c:v>25</c:v>
                </c:pt>
                <c:pt idx="1784">
                  <c:v>25</c:v>
                </c:pt>
                <c:pt idx="1785">
                  <c:v>25</c:v>
                </c:pt>
                <c:pt idx="1786">
                  <c:v>25</c:v>
                </c:pt>
                <c:pt idx="1787">
                  <c:v>25</c:v>
                </c:pt>
                <c:pt idx="1788">
                  <c:v>25</c:v>
                </c:pt>
                <c:pt idx="1789">
                  <c:v>25</c:v>
                </c:pt>
                <c:pt idx="1790">
                  <c:v>25</c:v>
                </c:pt>
                <c:pt idx="1791">
                  <c:v>25</c:v>
                </c:pt>
                <c:pt idx="1792">
                  <c:v>25</c:v>
                </c:pt>
                <c:pt idx="1793">
                  <c:v>25</c:v>
                </c:pt>
                <c:pt idx="1794">
                  <c:v>25</c:v>
                </c:pt>
                <c:pt idx="1795">
                  <c:v>25</c:v>
                </c:pt>
                <c:pt idx="1796">
                  <c:v>25</c:v>
                </c:pt>
                <c:pt idx="1797">
                  <c:v>25</c:v>
                </c:pt>
                <c:pt idx="1798">
                  <c:v>25</c:v>
                </c:pt>
                <c:pt idx="1799">
                  <c:v>25</c:v>
                </c:pt>
                <c:pt idx="1800">
                  <c:v>25</c:v>
                </c:pt>
                <c:pt idx="1801">
                  <c:v>25</c:v>
                </c:pt>
                <c:pt idx="1802">
                  <c:v>25</c:v>
                </c:pt>
                <c:pt idx="1803">
                  <c:v>25</c:v>
                </c:pt>
                <c:pt idx="1804">
                  <c:v>25</c:v>
                </c:pt>
                <c:pt idx="1805">
                  <c:v>25</c:v>
                </c:pt>
                <c:pt idx="1806">
                  <c:v>25</c:v>
                </c:pt>
                <c:pt idx="1807">
                  <c:v>25</c:v>
                </c:pt>
                <c:pt idx="1808">
                  <c:v>25</c:v>
                </c:pt>
                <c:pt idx="1809">
                  <c:v>25</c:v>
                </c:pt>
                <c:pt idx="1810">
                  <c:v>25</c:v>
                </c:pt>
                <c:pt idx="1811">
                  <c:v>25</c:v>
                </c:pt>
                <c:pt idx="1812">
                  <c:v>25</c:v>
                </c:pt>
                <c:pt idx="1813">
                  <c:v>25</c:v>
                </c:pt>
                <c:pt idx="1814">
                  <c:v>25</c:v>
                </c:pt>
                <c:pt idx="1815">
                  <c:v>25</c:v>
                </c:pt>
                <c:pt idx="1816">
                  <c:v>25</c:v>
                </c:pt>
                <c:pt idx="1817">
                  <c:v>25</c:v>
                </c:pt>
                <c:pt idx="1818">
                  <c:v>25</c:v>
                </c:pt>
                <c:pt idx="1819">
                  <c:v>25</c:v>
                </c:pt>
                <c:pt idx="1820">
                  <c:v>25</c:v>
                </c:pt>
                <c:pt idx="1821">
                  <c:v>25</c:v>
                </c:pt>
                <c:pt idx="1822">
                  <c:v>25</c:v>
                </c:pt>
                <c:pt idx="1823">
                  <c:v>25</c:v>
                </c:pt>
                <c:pt idx="1824">
                  <c:v>25</c:v>
                </c:pt>
                <c:pt idx="1825">
                  <c:v>25</c:v>
                </c:pt>
                <c:pt idx="1826">
                  <c:v>25</c:v>
                </c:pt>
                <c:pt idx="1827">
                  <c:v>25</c:v>
                </c:pt>
                <c:pt idx="1828">
                  <c:v>25</c:v>
                </c:pt>
                <c:pt idx="1829">
                  <c:v>25</c:v>
                </c:pt>
                <c:pt idx="1830">
                  <c:v>25</c:v>
                </c:pt>
                <c:pt idx="1831">
                  <c:v>25</c:v>
                </c:pt>
                <c:pt idx="1832">
                  <c:v>25</c:v>
                </c:pt>
                <c:pt idx="1833">
                  <c:v>25</c:v>
                </c:pt>
                <c:pt idx="1834">
                  <c:v>25</c:v>
                </c:pt>
                <c:pt idx="1835">
                  <c:v>25</c:v>
                </c:pt>
                <c:pt idx="1836">
                  <c:v>25</c:v>
                </c:pt>
                <c:pt idx="1837">
                  <c:v>25</c:v>
                </c:pt>
                <c:pt idx="1838">
                  <c:v>25</c:v>
                </c:pt>
                <c:pt idx="1839">
                  <c:v>25</c:v>
                </c:pt>
                <c:pt idx="1840">
                  <c:v>25</c:v>
                </c:pt>
                <c:pt idx="1841">
                  <c:v>25</c:v>
                </c:pt>
                <c:pt idx="1842">
                  <c:v>25</c:v>
                </c:pt>
                <c:pt idx="1843">
                  <c:v>25</c:v>
                </c:pt>
                <c:pt idx="1844">
                  <c:v>25</c:v>
                </c:pt>
                <c:pt idx="1845">
                  <c:v>25</c:v>
                </c:pt>
                <c:pt idx="1846">
                  <c:v>25</c:v>
                </c:pt>
                <c:pt idx="1847">
                  <c:v>25</c:v>
                </c:pt>
                <c:pt idx="1848">
                  <c:v>25</c:v>
                </c:pt>
                <c:pt idx="1849">
                  <c:v>25</c:v>
                </c:pt>
                <c:pt idx="1850">
                  <c:v>25</c:v>
                </c:pt>
                <c:pt idx="1851">
                  <c:v>25</c:v>
                </c:pt>
                <c:pt idx="1852">
                  <c:v>25</c:v>
                </c:pt>
                <c:pt idx="1853">
                  <c:v>25</c:v>
                </c:pt>
                <c:pt idx="1854">
                  <c:v>25</c:v>
                </c:pt>
                <c:pt idx="1855">
                  <c:v>25</c:v>
                </c:pt>
                <c:pt idx="1856">
                  <c:v>25</c:v>
                </c:pt>
                <c:pt idx="1857">
                  <c:v>25</c:v>
                </c:pt>
                <c:pt idx="1858">
                  <c:v>25</c:v>
                </c:pt>
                <c:pt idx="1859">
                  <c:v>25</c:v>
                </c:pt>
                <c:pt idx="1860">
                  <c:v>25</c:v>
                </c:pt>
                <c:pt idx="1861">
                  <c:v>25</c:v>
                </c:pt>
                <c:pt idx="1862">
                  <c:v>25</c:v>
                </c:pt>
                <c:pt idx="1863">
                  <c:v>25</c:v>
                </c:pt>
                <c:pt idx="1864">
                  <c:v>25</c:v>
                </c:pt>
                <c:pt idx="1865">
                  <c:v>25</c:v>
                </c:pt>
                <c:pt idx="1866">
                  <c:v>25</c:v>
                </c:pt>
                <c:pt idx="1867">
                  <c:v>25</c:v>
                </c:pt>
                <c:pt idx="1868">
                  <c:v>25</c:v>
                </c:pt>
                <c:pt idx="1869">
                  <c:v>25</c:v>
                </c:pt>
                <c:pt idx="1870">
                  <c:v>25</c:v>
                </c:pt>
                <c:pt idx="1871">
                  <c:v>25</c:v>
                </c:pt>
                <c:pt idx="1872">
                  <c:v>25</c:v>
                </c:pt>
                <c:pt idx="1873">
                  <c:v>25</c:v>
                </c:pt>
                <c:pt idx="1874">
                  <c:v>25</c:v>
                </c:pt>
                <c:pt idx="1875">
                  <c:v>25</c:v>
                </c:pt>
                <c:pt idx="1876">
                  <c:v>25</c:v>
                </c:pt>
                <c:pt idx="1877">
                  <c:v>25</c:v>
                </c:pt>
                <c:pt idx="1878">
                  <c:v>25</c:v>
                </c:pt>
                <c:pt idx="1879">
                  <c:v>25</c:v>
                </c:pt>
                <c:pt idx="1880">
                  <c:v>25</c:v>
                </c:pt>
                <c:pt idx="1881">
                  <c:v>25</c:v>
                </c:pt>
                <c:pt idx="1882">
                  <c:v>25</c:v>
                </c:pt>
                <c:pt idx="1883">
                  <c:v>25</c:v>
                </c:pt>
                <c:pt idx="1884">
                  <c:v>25</c:v>
                </c:pt>
                <c:pt idx="1885">
                  <c:v>25</c:v>
                </c:pt>
                <c:pt idx="1886">
                  <c:v>25</c:v>
                </c:pt>
                <c:pt idx="1887">
                  <c:v>25</c:v>
                </c:pt>
                <c:pt idx="1888">
                  <c:v>25</c:v>
                </c:pt>
                <c:pt idx="1889">
                  <c:v>25</c:v>
                </c:pt>
                <c:pt idx="1890">
                  <c:v>25</c:v>
                </c:pt>
                <c:pt idx="1891">
                  <c:v>25</c:v>
                </c:pt>
                <c:pt idx="1892">
                  <c:v>25</c:v>
                </c:pt>
                <c:pt idx="1893">
                  <c:v>25</c:v>
                </c:pt>
                <c:pt idx="1894">
                  <c:v>25</c:v>
                </c:pt>
                <c:pt idx="1895">
                  <c:v>25</c:v>
                </c:pt>
                <c:pt idx="1896">
                  <c:v>25</c:v>
                </c:pt>
                <c:pt idx="1897">
                  <c:v>25</c:v>
                </c:pt>
                <c:pt idx="1898">
                  <c:v>25</c:v>
                </c:pt>
                <c:pt idx="1899">
                  <c:v>25</c:v>
                </c:pt>
                <c:pt idx="1900">
                  <c:v>25</c:v>
                </c:pt>
                <c:pt idx="1901">
                  <c:v>25</c:v>
                </c:pt>
                <c:pt idx="1902">
                  <c:v>25</c:v>
                </c:pt>
                <c:pt idx="1903">
                  <c:v>25</c:v>
                </c:pt>
                <c:pt idx="1904">
                  <c:v>25</c:v>
                </c:pt>
                <c:pt idx="1905">
                  <c:v>25</c:v>
                </c:pt>
                <c:pt idx="1906">
                  <c:v>25</c:v>
                </c:pt>
                <c:pt idx="1907">
                  <c:v>25</c:v>
                </c:pt>
                <c:pt idx="1908">
                  <c:v>25</c:v>
                </c:pt>
                <c:pt idx="1909">
                  <c:v>25</c:v>
                </c:pt>
                <c:pt idx="1910">
                  <c:v>25</c:v>
                </c:pt>
                <c:pt idx="1911">
                  <c:v>25</c:v>
                </c:pt>
                <c:pt idx="1912">
                  <c:v>25</c:v>
                </c:pt>
                <c:pt idx="1913">
                  <c:v>25</c:v>
                </c:pt>
                <c:pt idx="1914">
                  <c:v>25</c:v>
                </c:pt>
                <c:pt idx="1915">
                  <c:v>25</c:v>
                </c:pt>
                <c:pt idx="1916">
                  <c:v>25</c:v>
                </c:pt>
                <c:pt idx="1917">
                  <c:v>25</c:v>
                </c:pt>
                <c:pt idx="1918">
                  <c:v>25</c:v>
                </c:pt>
                <c:pt idx="1919">
                  <c:v>25</c:v>
                </c:pt>
                <c:pt idx="1920">
                  <c:v>25</c:v>
                </c:pt>
                <c:pt idx="1921">
                  <c:v>25</c:v>
                </c:pt>
                <c:pt idx="1922">
                  <c:v>25</c:v>
                </c:pt>
                <c:pt idx="1923">
                  <c:v>25</c:v>
                </c:pt>
                <c:pt idx="1924">
                  <c:v>25</c:v>
                </c:pt>
                <c:pt idx="1925">
                  <c:v>25</c:v>
                </c:pt>
                <c:pt idx="1926">
                  <c:v>25</c:v>
                </c:pt>
                <c:pt idx="1927">
                  <c:v>25</c:v>
                </c:pt>
                <c:pt idx="1928">
                  <c:v>25</c:v>
                </c:pt>
                <c:pt idx="1929">
                  <c:v>25</c:v>
                </c:pt>
                <c:pt idx="1930">
                  <c:v>25</c:v>
                </c:pt>
                <c:pt idx="1931">
                  <c:v>25</c:v>
                </c:pt>
                <c:pt idx="1932">
                  <c:v>25</c:v>
                </c:pt>
                <c:pt idx="1933">
                  <c:v>25</c:v>
                </c:pt>
                <c:pt idx="1934">
                  <c:v>25</c:v>
                </c:pt>
                <c:pt idx="1935">
                  <c:v>25</c:v>
                </c:pt>
                <c:pt idx="1936">
                  <c:v>25</c:v>
                </c:pt>
                <c:pt idx="1937">
                  <c:v>25</c:v>
                </c:pt>
                <c:pt idx="1938">
                  <c:v>25</c:v>
                </c:pt>
                <c:pt idx="1939">
                  <c:v>25</c:v>
                </c:pt>
                <c:pt idx="1940">
                  <c:v>25</c:v>
                </c:pt>
                <c:pt idx="1941">
                  <c:v>25</c:v>
                </c:pt>
                <c:pt idx="1942">
                  <c:v>25</c:v>
                </c:pt>
                <c:pt idx="1943">
                  <c:v>25</c:v>
                </c:pt>
                <c:pt idx="1944">
                  <c:v>25</c:v>
                </c:pt>
                <c:pt idx="1945">
                  <c:v>25</c:v>
                </c:pt>
                <c:pt idx="1946">
                  <c:v>25</c:v>
                </c:pt>
                <c:pt idx="1947">
                  <c:v>25</c:v>
                </c:pt>
                <c:pt idx="1948">
                  <c:v>25</c:v>
                </c:pt>
                <c:pt idx="1949">
                  <c:v>25</c:v>
                </c:pt>
                <c:pt idx="1950">
                  <c:v>25</c:v>
                </c:pt>
                <c:pt idx="1951">
                  <c:v>25</c:v>
                </c:pt>
                <c:pt idx="1952">
                  <c:v>25</c:v>
                </c:pt>
                <c:pt idx="1953">
                  <c:v>25</c:v>
                </c:pt>
                <c:pt idx="1954">
                  <c:v>25</c:v>
                </c:pt>
                <c:pt idx="1955">
                  <c:v>25</c:v>
                </c:pt>
                <c:pt idx="1956">
                  <c:v>25</c:v>
                </c:pt>
                <c:pt idx="1957">
                  <c:v>25</c:v>
                </c:pt>
                <c:pt idx="1958">
                  <c:v>25</c:v>
                </c:pt>
                <c:pt idx="1959">
                  <c:v>25</c:v>
                </c:pt>
                <c:pt idx="1960">
                  <c:v>25</c:v>
                </c:pt>
                <c:pt idx="1961">
                  <c:v>25</c:v>
                </c:pt>
                <c:pt idx="1962">
                  <c:v>25</c:v>
                </c:pt>
                <c:pt idx="1963">
                  <c:v>25</c:v>
                </c:pt>
                <c:pt idx="1964">
                  <c:v>25</c:v>
                </c:pt>
                <c:pt idx="1965">
                  <c:v>25</c:v>
                </c:pt>
                <c:pt idx="1966">
                  <c:v>25</c:v>
                </c:pt>
                <c:pt idx="1967">
                  <c:v>25</c:v>
                </c:pt>
                <c:pt idx="1968">
                  <c:v>25</c:v>
                </c:pt>
                <c:pt idx="1969">
                  <c:v>25</c:v>
                </c:pt>
                <c:pt idx="1970">
                  <c:v>25</c:v>
                </c:pt>
                <c:pt idx="1971">
                  <c:v>25</c:v>
                </c:pt>
                <c:pt idx="1972">
                  <c:v>25</c:v>
                </c:pt>
                <c:pt idx="1973">
                  <c:v>25</c:v>
                </c:pt>
                <c:pt idx="1974">
                  <c:v>25</c:v>
                </c:pt>
                <c:pt idx="1975">
                  <c:v>25</c:v>
                </c:pt>
                <c:pt idx="1976">
                  <c:v>25</c:v>
                </c:pt>
                <c:pt idx="1977">
                  <c:v>25</c:v>
                </c:pt>
                <c:pt idx="1978">
                  <c:v>25</c:v>
                </c:pt>
                <c:pt idx="1979">
                  <c:v>25</c:v>
                </c:pt>
                <c:pt idx="1980">
                  <c:v>25</c:v>
                </c:pt>
                <c:pt idx="1981">
                  <c:v>25</c:v>
                </c:pt>
                <c:pt idx="1982">
                  <c:v>25</c:v>
                </c:pt>
                <c:pt idx="1983">
                  <c:v>25</c:v>
                </c:pt>
                <c:pt idx="1984">
                  <c:v>25</c:v>
                </c:pt>
                <c:pt idx="1985">
                  <c:v>25</c:v>
                </c:pt>
                <c:pt idx="1986">
                  <c:v>25</c:v>
                </c:pt>
                <c:pt idx="1987">
                  <c:v>25</c:v>
                </c:pt>
                <c:pt idx="1988">
                  <c:v>25</c:v>
                </c:pt>
                <c:pt idx="1989">
                  <c:v>25</c:v>
                </c:pt>
                <c:pt idx="1990">
                  <c:v>25</c:v>
                </c:pt>
                <c:pt idx="1991">
                  <c:v>25</c:v>
                </c:pt>
                <c:pt idx="1992">
                  <c:v>25</c:v>
                </c:pt>
                <c:pt idx="1993">
                  <c:v>25</c:v>
                </c:pt>
                <c:pt idx="1994">
                  <c:v>25</c:v>
                </c:pt>
                <c:pt idx="1995">
                  <c:v>25</c:v>
                </c:pt>
                <c:pt idx="1996">
                  <c:v>25</c:v>
                </c:pt>
                <c:pt idx="1997">
                  <c:v>25</c:v>
                </c:pt>
                <c:pt idx="1998">
                  <c:v>25</c:v>
                </c:pt>
                <c:pt idx="1999">
                  <c:v>25</c:v>
                </c:pt>
                <c:pt idx="2000">
                  <c:v>25</c:v>
                </c:pt>
                <c:pt idx="2001">
                  <c:v>25</c:v>
                </c:pt>
                <c:pt idx="2002">
                  <c:v>25</c:v>
                </c:pt>
                <c:pt idx="2003">
                  <c:v>25</c:v>
                </c:pt>
                <c:pt idx="2004">
                  <c:v>25</c:v>
                </c:pt>
                <c:pt idx="2005">
                  <c:v>25</c:v>
                </c:pt>
                <c:pt idx="2006">
                  <c:v>25</c:v>
                </c:pt>
                <c:pt idx="2007">
                  <c:v>25</c:v>
                </c:pt>
                <c:pt idx="2008">
                  <c:v>25</c:v>
                </c:pt>
                <c:pt idx="2009">
                  <c:v>25</c:v>
                </c:pt>
                <c:pt idx="2010">
                  <c:v>25</c:v>
                </c:pt>
                <c:pt idx="2011">
                  <c:v>25</c:v>
                </c:pt>
                <c:pt idx="2012">
                  <c:v>25</c:v>
                </c:pt>
                <c:pt idx="2013">
                  <c:v>25</c:v>
                </c:pt>
                <c:pt idx="2014">
                  <c:v>25</c:v>
                </c:pt>
                <c:pt idx="2015">
                  <c:v>25</c:v>
                </c:pt>
                <c:pt idx="2016">
                  <c:v>25</c:v>
                </c:pt>
                <c:pt idx="2017">
                  <c:v>25</c:v>
                </c:pt>
                <c:pt idx="2018">
                  <c:v>25</c:v>
                </c:pt>
                <c:pt idx="2019">
                  <c:v>25</c:v>
                </c:pt>
                <c:pt idx="2020">
                  <c:v>25</c:v>
                </c:pt>
                <c:pt idx="2021">
                  <c:v>25</c:v>
                </c:pt>
                <c:pt idx="2022">
                  <c:v>25</c:v>
                </c:pt>
                <c:pt idx="2023">
                  <c:v>25</c:v>
                </c:pt>
                <c:pt idx="2024">
                  <c:v>25</c:v>
                </c:pt>
                <c:pt idx="2025">
                  <c:v>25</c:v>
                </c:pt>
                <c:pt idx="2026">
                  <c:v>25</c:v>
                </c:pt>
                <c:pt idx="2027">
                  <c:v>25</c:v>
                </c:pt>
                <c:pt idx="2028">
                  <c:v>25</c:v>
                </c:pt>
                <c:pt idx="2029">
                  <c:v>25</c:v>
                </c:pt>
                <c:pt idx="2030">
                  <c:v>25</c:v>
                </c:pt>
                <c:pt idx="2031">
                  <c:v>25</c:v>
                </c:pt>
                <c:pt idx="2032">
                  <c:v>25</c:v>
                </c:pt>
                <c:pt idx="2033">
                  <c:v>25</c:v>
                </c:pt>
                <c:pt idx="2034">
                  <c:v>25</c:v>
                </c:pt>
                <c:pt idx="2035">
                  <c:v>25</c:v>
                </c:pt>
                <c:pt idx="2036">
                  <c:v>25</c:v>
                </c:pt>
                <c:pt idx="2037">
                  <c:v>25</c:v>
                </c:pt>
                <c:pt idx="2038">
                  <c:v>25</c:v>
                </c:pt>
                <c:pt idx="2039">
                  <c:v>25</c:v>
                </c:pt>
                <c:pt idx="2040">
                  <c:v>25</c:v>
                </c:pt>
                <c:pt idx="2041">
                  <c:v>25</c:v>
                </c:pt>
                <c:pt idx="2042">
                  <c:v>25</c:v>
                </c:pt>
                <c:pt idx="2043">
                  <c:v>25</c:v>
                </c:pt>
                <c:pt idx="2044">
                  <c:v>25</c:v>
                </c:pt>
                <c:pt idx="2045">
                  <c:v>25</c:v>
                </c:pt>
                <c:pt idx="2046">
                  <c:v>25</c:v>
                </c:pt>
                <c:pt idx="2047">
                  <c:v>25</c:v>
                </c:pt>
                <c:pt idx="2048">
                  <c:v>25</c:v>
                </c:pt>
                <c:pt idx="2049">
                  <c:v>25</c:v>
                </c:pt>
                <c:pt idx="2050">
                  <c:v>25</c:v>
                </c:pt>
                <c:pt idx="2051">
                  <c:v>25</c:v>
                </c:pt>
                <c:pt idx="2052">
                  <c:v>25</c:v>
                </c:pt>
                <c:pt idx="2053">
                  <c:v>25</c:v>
                </c:pt>
                <c:pt idx="2054">
                  <c:v>25</c:v>
                </c:pt>
                <c:pt idx="2055">
                  <c:v>25</c:v>
                </c:pt>
                <c:pt idx="2056">
                  <c:v>25</c:v>
                </c:pt>
                <c:pt idx="2057">
                  <c:v>25</c:v>
                </c:pt>
                <c:pt idx="2058">
                  <c:v>25</c:v>
                </c:pt>
                <c:pt idx="2059">
                  <c:v>25</c:v>
                </c:pt>
                <c:pt idx="2060">
                  <c:v>25</c:v>
                </c:pt>
                <c:pt idx="2061">
                  <c:v>25</c:v>
                </c:pt>
                <c:pt idx="2062">
                  <c:v>25</c:v>
                </c:pt>
                <c:pt idx="2063">
                  <c:v>25</c:v>
                </c:pt>
                <c:pt idx="2064">
                  <c:v>25</c:v>
                </c:pt>
                <c:pt idx="2065">
                  <c:v>25</c:v>
                </c:pt>
                <c:pt idx="2066">
                  <c:v>25</c:v>
                </c:pt>
                <c:pt idx="2067">
                  <c:v>25</c:v>
                </c:pt>
                <c:pt idx="2068">
                  <c:v>25</c:v>
                </c:pt>
                <c:pt idx="2069">
                  <c:v>25</c:v>
                </c:pt>
                <c:pt idx="2070">
                  <c:v>25</c:v>
                </c:pt>
                <c:pt idx="2071">
                  <c:v>25</c:v>
                </c:pt>
                <c:pt idx="2072">
                  <c:v>25</c:v>
                </c:pt>
                <c:pt idx="2073">
                  <c:v>25</c:v>
                </c:pt>
                <c:pt idx="2074">
                  <c:v>25</c:v>
                </c:pt>
                <c:pt idx="2075">
                  <c:v>25</c:v>
                </c:pt>
                <c:pt idx="2076">
                  <c:v>25</c:v>
                </c:pt>
                <c:pt idx="2077">
                  <c:v>25</c:v>
                </c:pt>
                <c:pt idx="2078">
                  <c:v>25</c:v>
                </c:pt>
                <c:pt idx="2079">
                  <c:v>25</c:v>
                </c:pt>
                <c:pt idx="2080">
                  <c:v>25</c:v>
                </c:pt>
                <c:pt idx="2081">
                  <c:v>25</c:v>
                </c:pt>
                <c:pt idx="2082">
                  <c:v>25</c:v>
                </c:pt>
                <c:pt idx="2083">
                  <c:v>25</c:v>
                </c:pt>
                <c:pt idx="2084">
                  <c:v>25</c:v>
                </c:pt>
                <c:pt idx="2085">
                  <c:v>25</c:v>
                </c:pt>
                <c:pt idx="2086">
                  <c:v>25</c:v>
                </c:pt>
                <c:pt idx="2087">
                  <c:v>25</c:v>
                </c:pt>
                <c:pt idx="2088">
                  <c:v>25</c:v>
                </c:pt>
                <c:pt idx="2089">
                  <c:v>25</c:v>
                </c:pt>
                <c:pt idx="2090">
                  <c:v>25</c:v>
                </c:pt>
                <c:pt idx="2091">
                  <c:v>25</c:v>
                </c:pt>
                <c:pt idx="2092">
                  <c:v>25</c:v>
                </c:pt>
                <c:pt idx="2093">
                  <c:v>25</c:v>
                </c:pt>
                <c:pt idx="2094">
                  <c:v>25</c:v>
                </c:pt>
                <c:pt idx="2095">
                  <c:v>25</c:v>
                </c:pt>
                <c:pt idx="2096">
                  <c:v>25</c:v>
                </c:pt>
                <c:pt idx="2097">
                  <c:v>25</c:v>
                </c:pt>
                <c:pt idx="2098">
                  <c:v>25</c:v>
                </c:pt>
                <c:pt idx="2099">
                  <c:v>25</c:v>
                </c:pt>
                <c:pt idx="2100">
                  <c:v>25</c:v>
                </c:pt>
                <c:pt idx="2101">
                  <c:v>25</c:v>
                </c:pt>
                <c:pt idx="2102">
                  <c:v>25</c:v>
                </c:pt>
                <c:pt idx="2103">
                  <c:v>25</c:v>
                </c:pt>
                <c:pt idx="2104">
                  <c:v>25</c:v>
                </c:pt>
                <c:pt idx="2105">
                  <c:v>25</c:v>
                </c:pt>
                <c:pt idx="2106">
                  <c:v>25</c:v>
                </c:pt>
                <c:pt idx="2107">
                  <c:v>25</c:v>
                </c:pt>
                <c:pt idx="2108">
                  <c:v>25</c:v>
                </c:pt>
                <c:pt idx="2109">
                  <c:v>25</c:v>
                </c:pt>
                <c:pt idx="2110">
                  <c:v>25</c:v>
                </c:pt>
                <c:pt idx="2111">
                  <c:v>25</c:v>
                </c:pt>
                <c:pt idx="2112">
                  <c:v>25</c:v>
                </c:pt>
                <c:pt idx="2113">
                  <c:v>25</c:v>
                </c:pt>
                <c:pt idx="2114">
                  <c:v>25</c:v>
                </c:pt>
                <c:pt idx="2115">
                  <c:v>25</c:v>
                </c:pt>
                <c:pt idx="2116">
                  <c:v>25</c:v>
                </c:pt>
                <c:pt idx="2117">
                  <c:v>25</c:v>
                </c:pt>
                <c:pt idx="2118">
                  <c:v>25</c:v>
                </c:pt>
                <c:pt idx="2119">
                  <c:v>25</c:v>
                </c:pt>
                <c:pt idx="2120">
                  <c:v>25</c:v>
                </c:pt>
                <c:pt idx="2121">
                  <c:v>25</c:v>
                </c:pt>
                <c:pt idx="2122">
                  <c:v>25</c:v>
                </c:pt>
                <c:pt idx="2123">
                  <c:v>25</c:v>
                </c:pt>
                <c:pt idx="2124">
                  <c:v>25</c:v>
                </c:pt>
                <c:pt idx="2125">
                  <c:v>25</c:v>
                </c:pt>
                <c:pt idx="2126">
                  <c:v>25</c:v>
                </c:pt>
                <c:pt idx="2127">
                  <c:v>25</c:v>
                </c:pt>
                <c:pt idx="2128">
                  <c:v>25</c:v>
                </c:pt>
                <c:pt idx="2129">
                  <c:v>25</c:v>
                </c:pt>
                <c:pt idx="2130">
                  <c:v>25</c:v>
                </c:pt>
                <c:pt idx="2131">
                  <c:v>25</c:v>
                </c:pt>
                <c:pt idx="2132">
                  <c:v>25</c:v>
                </c:pt>
                <c:pt idx="2133">
                  <c:v>25</c:v>
                </c:pt>
                <c:pt idx="2134">
                  <c:v>25</c:v>
                </c:pt>
                <c:pt idx="2135">
                  <c:v>25</c:v>
                </c:pt>
                <c:pt idx="2136">
                  <c:v>25</c:v>
                </c:pt>
                <c:pt idx="2137">
                  <c:v>25</c:v>
                </c:pt>
                <c:pt idx="2138">
                  <c:v>25</c:v>
                </c:pt>
                <c:pt idx="2139">
                  <c:v>25</c:v>
                </c:pt>
                <c:pt idx="2140">
                  <c:v>25</c:v>
                </c:pt>
                <c:pt idx="2141">
                  <c:v>25</c:v>
                </c:pt>
                <c:pt idx="2142">
                  <c:v>25</c:v>
                </c:pt>
                <c:pt idx="2143">
                  <c:v>25</c:v>
                </c:pt>
                <c:pt idx="2144">
                  <c:v>25</c:v>
                </c:pt>
                <c:pt idx="2145">
                  <c:v>25</c:v>
                </c:pt>
                <c:pt idx="2146">
                  <c:v>25</c:v>
                </c:pt>
                <c:pt idx="2147">
                  <c:v>25</c:v>
                </c:pt>
                <c:pt idx="2148">
                  <c:v>25</c:v>
                </c:pt>
                <c:pt idx="2149">
                  <c:v>25</c:v>
                </c:pt>
                <c:pt idx="2150">
                  <c:v>25</c:v>
                </c:pt>
                <c:pt idx="2151">
                  <c:v>25</c:v>
                </c:pt>
                <c:pt idx="2152">
                  <c:v>25</c:v>
                </c:pt>
                <c:pt idx="2153">
                  <c:v>25</c:v>
                </c:pt>
                <c:pt idx="2154">
                  <c:v>25</c:v>
                </c:pt>
                <c:pt idx="2155">
                  <c:v>25</c:v>
                </c:pt>
                <c:pt idx="2156">
                  <c:v>25</c:v>
                </c:pt>
                <c:pt idx="2157">
                  <c:v>25</c:v>
                </c:pt>
                <c:pt idx="2158">
                  <c:v>25</c:v>
                </c:pt>
                <c:pt idx="2159">
                  <c:v>25</c:v>
                </c:pt>
                <c:pt idx="2160">
                  <c:v>25</c:v>
                </c:pt>
                <c:pt idx="2161">
                  <c:v>25</c:v>
                </c:pt>
                <c:pt idx="2162">
                  <c:v>25</c:v>
                </c:pt>
                <c:pt idx="2163">
                  <c:v>25</c:v>
                </c:pt>
                <c:pt idx="2164">
                  <c:v>25</c:v>
                </c:pt>
                <c:pt idx="2165">
                  <c:v>25</c:v>
                </c:pt>
                <c:pt idx="2166">
                  <c:v>25</c:v>
                </c:pt>
                <c:pt idx="2167">
                  <c:v>25</c:v>
                </c:pt>
                <c:pt idx="2168">
                  <c:v>25</c:v>
                </c:pt>
                <c:pt idx="2169">
                  <c:v>25</c:v>
                </c:pt>
                <c:pt idx="2170">
                  <c:v>25</c:v>
                </c:pt>
                <c:pt idx="2171">
                  <c:v>25</c:v>
                </c:pt>
                <c:pt idx="2172">
                  <c:v>25</c:v>
                </c:pt>
                <c:pt idx="2173">
                  <c:v>25</c:v>
                </c:pt>
                <c:pt idx="2174">
                  <c:v>25</c:v>
                </c:pt>
                <c:pt idx="2175">
                  <c:v>25</c:v>
                </c:pt>
                <c:pt idx="2176">
                  <c:v>25</c:v>
                </c:pt>
                <c:pt idx="2177">
                  <c:v>25</c:v>
                </c:pt>
                <c:pt idx="2178">
                  <c:v>25</c:v>
                </c:pt>
                <c:pt idx="2179">
                  <c:v>25</c:v>
                </c:pt>
                <c:pt idx="2180">
                  <c:v>25</c:v>
                </c:pt>
                <c:pt idx="2181">
                  <c:v>25</c:v>
                </c:pt>
                <c:pt idx="2182">
                  <c:v>25</c:v>
                </c:pt>
                <c:pt idx="2183">
                  <c:v>25</c:v>
                </c:pt>
                <c:pt idx="2184">
                  <c:v>25</c:v>
                </c:pt>
                <c:pt idx="2185">
                  <c:v>25</c:v>
                </c:pt>
                <c:pt idx="2186">
                  <c:v>25</c:v>
                </c:pt>
                <c:pt idx="2187">
                  <c:v>25</c:v>
                </c:pt>
                <c:pt idx="2188">
                  <c:v>25</c:v>
                </c:pt>
                <c:pt idx="2189">
                  <c:v>25</c:v>
                </c:pt>
                <c:pt idx="2190">
                  <c:v>25</c:v>
                </c:pt>
                <c:pt idx="2191">
                  <c:v>25</c:v>
                </c:pt>
                <c:pt idx="2192">
                  <c:v>25</c:v>
                </c:pt>
                <c:pt idx="2193">
                  <c:v>25</c:v>
                </c:pt>
                <c:pt idx="2194">
                  <c:v>25</c:v>
                </c:pt>
                <c:pt idx="2195">
                  <c:v>25</c:v>
                </c:pt>
                <c:pt idx="2196">
                  <c:v>25</c:v>
                </c:pt>
                <c:pt idx="2197">
                  <c:v>25</c:v>
                </c:pt>
                <c:pt idx="2198">
                  <c:v>25</c:v>
                </c:pt>
                <c:pt idx="2199">
                  <c:v>25</c:v>
                </c:pt>
                <c:pt idx="2200">
                  <c:v>25</c:v>
                </c:pt>
                <c:pt idx="2201">
                  <c:v>25</c:v>
                </c:pt>
                <c:pt idx="2202">
                  <c:v>25</c:v>
                </c:pt>
                <c:pt idx="2203">
                  <c:v>25</c:v>
                </c:pt>
                <c:pt idx="2204">
                  <c:v>25</c:v>
                </c:pt>
                <c:pt idx="2205">
                  <c:v>25</c:v>
                </c:pt>
                <c:pt idx="2206">
                  <c:v>25</c:v>
                </c:pt>
                <c:pt idx="2207">
                  <c:v>25</c:v>
                </c:pt>
                <c:pt idx="2208">
                  <c:v>25</c:v>
                </c:pt>
                <c:pt idx="2209">
                  <c:v>25</c:v>
                </c:pt>
                <c:pt idx="2210">
                  <c:v>25</c:v>
                </c:pt>
                <c:pt idx="2211">
                  <c:v>25</c:v>
                </c:pt>
                <c:pt idx="2212">
                  <c:v>25</c:v>
                </c:pt>
                <c:pt idx="2213">
                  <c:v>25</c:v>
                </c:pt>
                <c:pt idx="2214">
                  <c:v>25</c:v>
                </c:pt>
                <c:pt idx="2215">
                  <c:v>25</c:v>
                </c:pt>
                <c:pt idx="2216">
                  <c:v>25</c:v>
                </c:pt>
                <c:pt idx="2217">
                  <c:v>25</c:v>
                </c:pt>
                <c:pt idx="2218">
                  <c:v>25</c:v>
                </c:pt>
                <c:pt idx="2219">
                  <c:v>25</c:v>
                </c:pt>
                <c:pt idx="2220">
                  <c:v>25</c:v>
                </c:pt>
                <c:pt idx="2221">
                  <c:v>25</c:v>
                </c:pt>
                <c:pt idx="2222">
                  <c:v>25</c:v>
                </c:pt>
                <c:pt idx="2223">
                  <c:v>25</c:v>
                </c:pt>
                <c:pt idx="2224">
                  <c:v>25</c:v>
                </c:pt>
                <c:pt idx="2225">
                  <c:v>25</c:v>
                </c:pt>
                <c:pt idx="2226">
                  <c:v>25</c:v>
                </c:pt>
                <c:pt idx="2227">
                  <c:v>25</c:v>
                </c:pt>
                <c:pt idx="2228">
                  <c:v>25</c:v>
                </c:pt>
                <c:pt idx="2229">
                  <c:v>25</c:v>
                </c:pt>
                <c:pt idx="2230">
                  <c:v>25</c:v>
                </c:pt>
                <c:pt idx="2231">
                  <c:v>25</c:v>
                </c:pt>
                <c:pt idx="2232">
                  <c:v>25</c:v>
                </c:pt>
                <c:pt idx="2233">
                  <c:v>25</c:v>
                </c:pt>
                <c:pt idx="2234">
                  <c:v>25</c:v>
                </c:pt>
                <c:pt idx="2235">
                  <c:v>25</c:v>
                </c:pt>
                <c:pt idx="2236">
                  <c:v>25</c:v>
                </c:pt>
                <c:pt idx="2237">
                  <c:v>25</c:v>
                </c:pt>
                <c:pt idx="2238">
                  <c:v>25</c:v>
                </c:pt>
                <c:pt idx="2239">
                  <c:v>25</c:v>
                </c:pt>
                <c:pt idx="2240">
                  <c:v>25</c:v>
                </c:pt>
                <c:pt idx="2241">
                  <c:v>25</c:v>
                </c:pt>
                <c:pt idx="2242">
                  <c:v>25</c:v>
                </c:pt>
                <c:pt idx="2243">
                  <c:v>25</c:v>
                </c:pt>
                <c:pt idx="2244">
                  <c:v>25</c:v>
                </c:pt>
                <c:pt idx="2245">
                  <c:v>25</c:v>
                </c:pt>
                <c:pt idx="2246">
                  <c:v>25</c:v>
                </c:pt>
                <c:pt idx="2247">
                  <c:v>25</c:v>
                </c:pt>
                <c:pt idx="2248">
                  <c:v>25</c:v>
                </c:pt>
                <c:pt idx="2249">
                  <c:v>25</c:v>
                </c:pt>
                <c:pt idx="2250">
                  <c:v>25</c:v>
                </c:pt>
                <c:pt idx="2251">
                  <c:v>25</c:v>
                </c:pt>
                <c:pt idx="2252">
                  <c:v>25</c:v>
                </c:pt>
                <c:pt idx="2253">
                  <c:v>25</c:v>
                </c:pt>
                <c:pt idx="2254">
                  <c:v>25</c:v>
                </c:pt>
                <c:pt idx="2255">
                  <c:v>25</c:v>
                </c:pt>
                <c:pt idx="2256">
                  <c:v>25</c:v>
                </c:pt>
                <c:pt idx="2257">
                  <c:v>25</c:v>
                </c:pt>
                <c:pt idx="2258">
                  <c:v>25</c:v>
                </c:pt>
                <c:pt idx="2259">
                  <c:v>25</c:v>
                </c:pt>
                <c:pt idx="2260">
                  <c:v>25</c:v>
                </c:pt>
                <c:pt idx="2261">
                  <c:v>25</c:v>
                </c:pt>
                <c:pt idx="2262">
                  <c:v>25</c:v>
                </c:pt>
                <c:pt idx="2263">
                  <c:v>25</c:v>
                </c:pt>
                <c:pt idx="2264">
                  <c:v>25</c:v>
                </c:pt>
                <c:pt idx="2265">
                  <c:v>25</c:v>
                </c:pt>
                <c:pt idx="2266">
                  <c:v>25</c:v>
                </c:pt>
                <c:pt idx="2267">
                  <c:v>25</c:v>
                </c:pt>
                <c:pt idx="2268">
                  <c:v>25</c:v>
                </c:pt>
                <c:pt idx="2269">
                  <c:v>25</c:v>
                </c:pt>
                <c:pt idx="2270">
                  <c:v>25</c:v>
                </c:pt>
                <c:pt idx="2271">
                  <c:v>25</c:v>
                </c:pt>
                <c:pt idx="2272">
                  <c:v>25</c:v>
                </c:pt>
                <c:pt idx="2273">
                  <c:v>25</c:v>
                </c:pt>
                <c:pt idx="2274">
                  <c:v>25</c:v>
                </c:pt>
                <c:pt idx="2275">
                  <c:v>25</c:v>
                </c:pt>
                <c:pt idx="2276">
                  <c:v>25</c:v>
                </c:pt>
                <c:pt idx="2277">
                  <c:v>25</c:v>
                </c:pt>
                <c:pt idx="2278">
                  <c:v>25</c:v>
                </c:pt>
                <c:pt idx="2279">
                  <c:v>25</c:v>
                </c:pt>
                <c:pt idx="2280">
                  <c:v>25</c:v>
                </c:pt>
                <c:pt idx="2281">
                  <c:v>25</c:v>
                </c:pt>
                <c:pt idx="2282">
                  <c:v>25</c:v>
                </c:pt>
                <c:pt idx="2283">
                  <c:v>25</c:v>
                </c:pt>
                <c:pt idx="2284">
                  <c:v>25</c:v>
                </c:pt>
                <c:pt idx="2285">
                  <c:v>25</c:v>
                </c:pt>
                <c:pt idx="2286">
                  <c:v>25</c:v>
                </c:pt>
                <c:pt idx="2287">
                  <c:v>25</c:v>
                </c:pt>
                <c:pt idx="2288">
                  <c:v>25</c:v>
                </c:pt>
                <c:pt idx="2289">
                  <c:v>25</c:v>
                </c:pt>
                <c:pt idx="2290">
                  <c:v>25</c:v>
                </c:pt>
                <c:pt idx="2291">
                  <c:v>25</c:v>
                </c:pt>
                <c:pt idx="2292">
                  <c:v>25</c:v>
                </c:pt>
                <c:pt idx="2293">
                  <c:v>25</c:v>
                </c:pt>
                <c:pt idx="2294">
                  <c:v>25</c:v>
                </c:pt>
                <c:pt idx="2295">
                  <c:v>25</c:v>
                </c:pt>
                <c:pt idx="2296">
                  <c:v>25</c:v>
                </c:pt>
                <c:pt idx="2297">
                  <c:v>25</c:v>
                </c:pt>
                <c:pt idx="2298">
                  <c:v>24</c:v>
                </c:pt>
                <c:pt idx="2299">
                  <c:v>24</c:v>
                </c:pt>
                <c:pt idx="2300">
                  <c:v>24</c:v>
                </c:pt>
                <c:pt idx="2301">
                  <c:v>24</c:v>
                </c:pt>
                <c:pt idx="2302">
                  <c:v>24</c:v>
                </c:pt>
                <c:pt idx="2303">
                  <c:v>24</c:v>
                </c:pt>
                <c:pt idx="2304">
                  <c:v>24</c:v>
                </c:pt>
                <c:pt idx="2305">
                  <c:v>24</c:v>
                </c:pt>
                <c:pt idx="2306">
                  <c:v>24</c:v>
                </c:pt>
                <c:pt idx="2307">
                  <c:v>24</c:v>
                </c:pt>
                <c:pt idx="2308">
                  <c:v>23</c:v>
                </c:pt>
                <c:pt idx="2309">
                  <c:v>24</c:v>
                </c:pt>
                <c:pt idx="2310">
                  <c:v>24</c:v>
                </c:pt>
                <c:pt idx="2311">
                  <c:v>24</c:v>
                </c:pt>
                <c:pt idx="2312">
                  <c:v>24</c:v>
                </c:pt>
                <c:pt idx="2313">
                  <c:v>21</c:v>
                </c:pt>
                <c:pt idx="2314">
                  <c:v>24</c:v>
                </c:pt>
                <c:pt idx="2315">
                  <c:v>24</c:v>
                </c:pt>
                <c:pt idx="2316">
                  <c:v>24</c:v>
                </c:pt>
                <c:pt idx="2317">
                  <c:v>23</c:v>
                </c:pt>
                <c:pt idx="2318">
                  <c:v>24</c:v>
                </c:pt>
                <c:pt idx="2319">
                  <c:v>24</c:v>
                </c:pt>
                <c:pt idx="2320">
                  <c:v>23</c:v>
                </c:pt>
                <c:pt idx="2321">
                  <c:v>24</c:v>
                </c:pt>
                <c:pt idx="2322">
                  <c:v>24</c:v>
                </c:pt>
                <c:pt idx="2323">
                  <c:v>20</c:v>
                </c:pt>
                <c:pt idx="2324">
                  <c:v>22</c:v>
                </c:pt>
                <c:pt idx="2325">
                  <c:v>24</c:v>
                </c:pt>
                <c:pt idx="2326">
                  <c:v>20</c:v>
                </c:pt>
                <c:pt idx="2327">
                  <c:v>24</c:v>
                </c:pt>
                <c:pt idx="2328">
                  <c:v>24</c:v>
                </c:pt>
                <c:pt idx="2329">
                  <c:v>24</c:v>
                </c:pt>
                <c:pt idx="2330">
                  <c:v>24</c:v>
                </c:pt>
                <c:pt idx="2331">
                  <c:v>24</c:v>
                </c:pt>
                <c:pt idx="2332">
                  <c:v>24</c:v>
                </c:pt>
                <c:pt idx="2333">
                  <c:v>24</c:v>
                </c:pt>
                <c:pt idx="2334">
                  <c:v>24</c:v>
                </c:pt>
                <c:pt idx="2335">
                  <c:v>24</c:v>
                </c:pt>
                <c:pt idx="2336">
                  <c:v>24</c:v>
                </c:pt>
                <c:pt idx="2337">
                  <c:v>23</c:v>
                </c:pt>
                <c:pt idx="2338">
                  <c:v>22</c:v>
                </c:pt>
                <c:pt idx="2339">
                  <c:v>23</c:v>
                </c:pt>
                <c:pt idx="2340">
                  <c:v>24</c:v>
                </c:pt>
                <c:pt idx="2341">
                  <c:v>24</c:v>
                </c:pt>
                <c:pt idx="2342">
                  <c:v>24</c:v>
                </c:pt>
                <c:pt idx="2343">
                  <c:v>24</c:v>
                </c:pt>
                <c:pt idx="2344">
                  <c:v>24</c:v>
                </c:pt>
                <c:pt idx="2345">
                  <c:v>24</c:v>
                </c:pt>
                <c:pt idx="2346">
                  <c:v>24</c:v>
                </c:pt>
                <c:pt idx="2347">
                  <c:v>24</c:v>
                </c:pt>
                <c:pt idx="2348">
                  <c:v>23</c:v>
                </c:pt>
                <c:pt idx="2349">
                  <c:v>24</c:v>
                </c:pt>
                <c:pt idx="2350">
                  <c:v>23</c:v>
                </c:pt>
                <c:pt idx="2351">
                  <c:v>24</c:v>
                </c:pt>
                <c:pt idx="2352">
                  <c:v>24</c:v>
                </c:pt>
                <c:pt idx="2353">
                  <c:v>24</c:v>
                </c:pt>
                <c:pt idx="2354">
                  <c:v>23</c:v>
                </c:pt>
                <c:pt idx="2355">
                  <c:v>24</c:v>
                </c:pt>
                <c:pt idx="2356">
                  <c:v>24</c:v>
                </c:pt>
                <c:pt idx="2357">
                  <c:v>24</c:v>
                </c:pt>
                <c:pt idx="2358">
                  <c:v>24</c:v>
                </c:pt>
                <c:pt idx="2359">
                  <c:v>24</c:v>
                </c:pt>
                <c:pt idx="2360">
                  <c:v>24</c:v>
                </c:pt>
                <c:pt idx="2361">
                  <c:v>24</c:v>
                </c:pt>
                <c:pt idx="2362">
                  <c:v>24</c:v>
                </c:pt>
                <c:pt idx="2363">
                  <c:v>24</c:v>
                </c:pt>
                <c:pt idx="2364">
                  <c:v>23</c:v>
                </c:pt>
                <c:pt idx="2365">
                  <c:v>24</c:v>
                </c:pt>
                <c:pt idx="2366">
                  <c:v>24</c:v>
                </c:pt>
                <c:pt idx="2367">
                  <c:v>23</c:v>
                </c:pt>
                <c:pt idx="2368">
                  <c:v>23</c:v>
                </c:pt>
                <c:pt idx="2369">
                  <c:v>24</c:v>
                </c:pt>
                <c:pt idx="2370">
                  <c:v>21</c:v>
                </c:pt>
                <c:pt idx="2371">
                  <c:v>22</c:v>
                </c:pt>
                <c:pt idx="2372">
                  <c:v>24</c:v>
                </c:pt>
                <c:pt idx="2373">
                  <c:v>24</c:v>
                </c:pt>
                <c:pt idx="2374">
                  <c:v>24</c:v>
                </c:pt>
                <c:pt idx="2375">
                  <c:v>24</c:v>
                </c:pt>
                <c:pt idx="2376">
                  <c:v>24</c:v>
                </c:pt>
                <c:pt idx="2377">
                  <c:v>24</c:v>
                </c:pt>
                <c:pt idx="2378">
                  <c:v>24</c:v>
                </c:pt>
                <c:pt idx="2379">
                  <c:v>24</c:v>
                </c:pt>
                <c:pt idx="2380">
                  <c:v>24</c:v>
                </c:pt>
                <c:pt idx="2381">
                  <c:v>24</c:v>
                </c:pt>
                <c:pt idx="2382">
                  <c:v>23</c:v>
                </c:pt>
                <c:pt idx="2383">
                  <c:v>24</c:v>
                </c:pt>
                <c:pt idx="2384">
                  <c:v>24</c:v>
                </c:pt>
                <c:pt idx="2385">
                  <c:v>24</c:v>
                </c:pt>
                <c:pt idx="2386">
                  <c:v>24</c:v>
                </c:pt>
                <c:pt idx="2387">
                  <c:v>21</c:v>
                </c:pt>
                <c:pt idx="2388">
                  <c:v>24</c:v>
                </c:pt>
                <c:pt idx="2389">
                  <c:v>24</c:v>
                </c:pt>
                <c:pt idx="2390">
                  <c:v>24</c:v>
                </c:pt>
                <c:pt idx="2391">
                  <c:v>24</c:v>
                </c:pt>
                <c:pt idx="2392">
                  <c:v>24</c:v>
                </c:pt>
                <c:pt idx="2393">
                  <c:v>23</c:v>
                </c:pt>
                <c:pt idx="2394">
                  <c:v>24</c:v>
                </c:pt>
                <c:pt idx="2395">
                  <c:v>24</c:v>
                </c:pt>
                <c:pt idx="2396">
                  <c:v>24</c:v>
                </c:pt>
                <c:pt idx="2397">
                  <c:v>24</c:v>
                </c:pt>
                <c:pt idx="2398">
                  <c:v>24</c:v>
                </c:pt>
                <c:pt idx="2399">
                  <c:v>24</c:v>
                </c:pt>
                <c:pt idx="2400">
                  <c:v>24</c:v>
                </c:pt>
                <c:pt idx="2401">
                  <c:v>24</c:v>
                </c:pt>
                <c:pt idx="2402">
                  <c:v>23</c:v>
                </c:pt>
                <c:pt idx="2403">
                  <c:v>24</c:v>
                </c:pt>
                <c:pt idx="2404">
                  <c:v>24</c:v>
                </c:pt>
                <c:pt idx="2405">
                  <c:v>23</c:v>
                </c:pt>
                <c:pt idx="2406">
                  <c:v>24</c:v>
                </c:pt>
                <c:pt idx="2407">
                  <c:v>24</c:v>
                </c:pt>
                <c:pt idx="2408">
                  <c:v>24</c:v>
                </c:pt>
                <c:pt idx="2409">
                  <c:v>23</c:v>
                </c:pt>
                <c:pt idx="2410">
                  <c:v>24</c:v>
                </c:pt>
                <c:pt idx="2411">
                  <c:v>24</c:v>
                </c:pt>
                <c:pt idx="2412">
                  <c:v>23</c:v>
                </c:pt>
                <c:pt idx="2413">
                  <c:v>22</c:v>
                </c:pt>
                <c:pt idx="2414">
                  <c:v>23</c:v>
                </c:pt>
                <c:pt idx="2415">
                  <c:v>24</c:v>
                </c:pt>
                <c:pt idx="2416">
                  <c:v>23</c:v>
                </c:pt>
                <c:pt idx="2417">
                  <c:v>22</c:v>
                </c:pt>
                <c:pt idx="2418">
                  <c:v>23</c:v>
                </c:pt>
                <c:pt idx="2419">
                  <c:v>24</c:v>
                </c:pt>
                <c:pt idx="2420">
                  <c:v>24</c:v>
                </c:pt>
                <c:pt idx="2421">
                  <c:v>24</c:v>
                </c:pt>
                <c:pt idx="2422">
                  <c:v>24</c:v>
                </c:pt>
                <c:pt idx="2423">
                  <c:v>24</c:v>
                </c:pt>
                <c:pt idx="2424">
                  <c:v>24</c:v>
                </c:pt>
                <c:pt idx="2425">
                  <c:v>23</c:v>
                </c:pt>
                <c:pt idx="2426">
                  <c:v>24</c:v>
                </c:pt>
                <c:pt idx="2427">
                  <c:v>23</c:v>
                </c:pt>
                <c:pt idx="2428">
                  <c:v>24</c:v>
                </c:pt>
                <c:pt idx="2429">
                  <c:v>24</c:v>
                </c:pt>
                <c:pt idx="2430">
                  <c:v>24</c:v>
                </c:pt>
                <c:pt idx="2431">
                  <c:v>22</c:v>
                </c:pt>
                <c:pt idx="2432">
                  <c:v>23</c:v>
                </c:pt>
                <c:pt idx="2433">
                  <c:v>23</c:v>
                </c:pt>
                <c:pt idx="2434">
                  <c:v>24</c:v>
                </c:pt>
                <c:pt idx="2435">
                  <c:v>21</c:v>
                </c:pt>
                <c:pt idx="2436">
                  <c:v>23</c:v>
                </c:pt>
                <c:pt idx="2437">
                  <c:v>24</c:v>
                </c:pt>
                <c:pt idx="2438">
                  <c:v>24</c:v>
                </c:pt>
                <c:pt idx="2439">
                  <c:v>24</c:v>
                </c:pt>
                <c:pt idx="2440">
                  <c:v>24</c:v>
                </c:pt>
                <c:pt idx="2441">
                  <c:v>23</c:v>
                </c:pt>
                <c:pt idx="2442">
                  <c:v>24</c:v>
                </c:pt>
                <c:pt idx="2443">
                  <c:v>24</c:v>
                </c:pt>
                <c:pt idx="2444">
                  <c:v>24</c:v>
                </c:pt>
                <c:pt idx="2445">
                  <c:v>24</c:v>
                </c:pt>
                <c:pt idx="2446">
                  <c:v>21</c:v>
                </c:pt>
                <c:pt idx="2447">
                  <c:v>24</c:v>
                </c:pt>
                <c:pt idx="2448">
                  <c:v>24</c:v>
                </c:pt>
                <c:pt idx="2449">
                  <c:v>24</c:v>
                </c:pt>
                <c:pt idx="2450">
                  <c:v>24</c:v>
                </c:pt>
                <c:pt idx="2451">
                  <c:v>24</c:v>
                </c:pt>
                <c:pt idx="2452">
                  <c:v>24</c:v>
                </c:pt>
                <c:pt idx="2453">
                  <c:v>24</c:v>
                </c:pt>
                <c:pt idx="2454">
                  <c:v>22</c:v>
                </c:pt>
                <c:pt idx="2455">
                  <c:v>24</c:v>
                </c:pt>
                <c:pt idx="2456">
                  <c:v>24</c:v>
                </c:pt>
                <c:pt idx="2457">
                  <c:v>24</c:v>
                </c:pt>
                <c:pt idx="2458">
                  <c:v>24</c:v>
                </c:pt>
                <c:pt idx="2459">
                  <c:v>24</c:v>
                </c:pt>
                <c:pt idx="2460">
                  <c:v>24</c:v>
                </c:pt>
                <c:pt idx="2461">
                  <c:v>24</c:v>
                </c:pt>
                <c:pt idx="2462">
                  <c:v>22</c:v>
                </c:pt>
                <c:pt idx="2463">
                  <c:v>24</c:v>
                </c:pt>
                <c:pt idx="2464">
                  <c:v>24</c:v>
                </c:pt>
                <c:pt idx="2465">
                  <c:v>24</c:v>
                </c:pt>
                <c:pt idx="2466">
                  <c:v>24</c:v>
                </c:pt>
                <c:pt idx="2467">
                  <c:v>22</c:v>
                </c:pt>
                <c:pt idx="2468">
                  <c:v>24</c:v>
                </c:pt>
                <c:pt idx="2469">
                  <c:v>24</c:v>
                </c:pt>
                <c:pt idx="2470">
                  <c:v>24</c:v>
                </c:pt>
                <c:pt idx="2471">
                  <c:v>23</c:v>
                </c:pt>
                <c:pt idx="2472">
                  <c:v>24</c:v>
                </c:pt>
                <c:pt idx="2473">
                  <c:v>23</c:v>
                </c:pt>
                <c:pt idx="2474">
                  <c:v>23</c:v>
                </c:pt>
                <c:pt idx="2475">
                  <c:v>23</c:v>
                </c:pt>
                <c:pt idx="2476">
                  <c:v>23</c:v>
                </c:pt>
                <c:pt idx="2477">
                  <c:v>24</c:v>
                </c:pt>
                <c:pt idx="2478">
                  <c:v>24</c:v>
                </c:pt>
                <c:pt idx="2479">
                  <c:v>23</c:v>
                </c:pt>
                <c:pt idx="2480">
                  <c:v>21</c:v>
                </c:pt>
                <c:pt idx="2481">
                  <c:v>23</c:v>
                </c:pt>
                <c:pt idx="2482">
                  <c:v>24</c:v>
                </c:pt>
                <c:pt idx="2483">
                  <c:v>24</c:v>
                </c:pt>
                <c:pt idx="2484">
                  <c:v>24</c:v>
                </c:pt>
                <c:pt idx="2485">
                  <c:v>23</c:v>
                </c:pt>
                <c:pt idx="2486">
                  <c:v>24</c:v>
                </c:pt>
                <c:pt idx="2487">
                  <c:v>24</c:v>
                </c:pt>
                <c:pt idx="2488">
                  <c:v>24</c:v>
                </c:pt>
                <c:pt idx="2489">
                  <c:v>24</c:v>
                </c:pt>
                <c:pt idx="2490">
                  <c:v>22</c:v>
                </c:pt>
                <c:pt idx="2491">
                  <c:v>24</c:v>
                </c:pt>
                <c:pt idx="2492">
                  <c:v>24</c:v>
                </c:pt>
                <c:pt idx="2493">
                  <c:v>24</c:v>
                </c:pt>
                <c:pt idx="2494">
                  <c:v>24</c:v>
                </c:pt>
                <c:pt idx="2495">
                  <c:v>24</c:v>
                </c:pt>
                <c:pt idx="2496">
                  <c:v>22</c:v>
                </c:pt>
                <c:pt idx="2497">
                  <c:v>24</c:v>
                </c:pt>
                <c:pt idx="2498">
                  <c:v>24</c:v>
                </c:pt>
                <c:pt idx="2499">
                  <c:v>24</c:v>
                </c:pt>
                <c:pt idx="2500">
                  <c:v>19</c:v>
                </c:pt>
                <c:pt idx="2501">
                  <c:v>24</c:v>
                </c:pt>
                <c:pt idx="2502">
                  <c:v>22</c:v>
                </c:pt>
                <c:pt idx="2503">
                  <c:v>24</c:v>
                </c:pt>
                <c:pt idx="2504">
                  <c:v>24</c:v>
                </c:pt>
                <c:pt idx="2505">
                  <c:v>24</c:v>
                </c:pt>
                <c:pt idx="2506">
                  <c:v>24</c:v>
                </c:pt>
                <c:pt idx="2507">
                  <c:v>24</c:v>
                </c:pt>
                <c:pt idx="2508">
                  <c:v>24</c:v>
                </c:pt>
                <c:pt idx="2509">
                  <c:v>24</c:v>
                </c:pt>
                <c:pt idx="2510">
                  <c:v>24</c:v>
                </c:pt>
                <c:pt idx="2511">
                  <c:v>24</c:v>
                </c:pt>
                <c:pt idx="2512">
                  <c:v>22</c:v>
                </c:pt>
                <c:pt idx="2513">
                  <c:v>24</c:v>
                </c:pt>
                <c:pt idx="2514">
                  <c:v>22</c:v>
                </c:pt>
                <c:pt idx="2515">
                  <c:v>24</c:v>
                </c:pt>
                <c:pt idx="2516">
                  <c:v>24</c:v>
                </c:pt>
                <c:pt idx="2517">
                  <c:v>24</c:v>
                </c:pt>
                <c:pt idx="2518">
                  <c:v>24</c:v>
                </c:pt>
                <c:pt idx="2519">
                  <c:v>24</c:v>
                </c:pt>
                <c:pt idx="2520">
                  <c:v>22</c:v>
                </c:pt>
                <c:pt idx="2521">
                  <c:v>24</c:v>
                </c:pt>
                <c:pt idx="2522">
                  <c:v>24</c:v>
                </c:pt>
                <c:pt idx="2523">
                  <c:v>24</c:v>
                </c:pt>
                <c:pt idx="2524">
                  <c:v>24</c:v>
                </c:pt>
                <c:pt idx="2525">
                  <c:v>22</c:v>
                </c:pt>
                <c:pt idx="2526">
                  <c:v>24</c:v>
                </c:pt>
                <c:pt idx="2527">
                  <c:v>24</c:v>
                </c:pt>
                <c:pt idx="2528">
                  <c:v>24</c:v>
                </c:pt>
                <c:pt idx="2529">
                  <c:v>24</c:v>
                </c:pt>
                <c:pt idx="2530">
                  <c:v>24</c:v>
                </c:pt>
                <c:pt idx="2531">
                  <c:v>24</c:v>
                </c:pt>
                <c:pt idx="2532">
                  <c:v>24</c:v>
                </c:pt>
                <c:pt idx="2533">
                  <c:v>24</c:v>
                </c:pt>
                <c:pt idx="2534">
                  <c:v>23</c:v>
                </c:pt>
                <c:pt idx="2535">
                  <c:v>24</c:v>
                </c:pt>
                <c:pt idx="2536">
                  <c:v>23</c:v>
                </c:pt>
                <c:pt idx="2537">
                  <c:v>24</c:v>
                </c:pt>
                <c:pt idx="2538">
                  <c:v>24</c:v>
                </c:pt>
                <c:pt idx="2539">
                  <c:v>23</c:v>
                </c:pt>
                <c:pt idx="2540">
                  <c:v>24</c:v>
                </c:pt>
                <c:pt idx="2541">
                  <c:v>24</c:v>
                </c:pt>
                <c:pt idx="2542">
                  <c:v>24</c:v>
                </c:pt>
                <c:pt idx="2543">
                  <c:v>23</c:v>
                </c:pt>
                <c:pt idx="2544">
                  <c:v>24</c:v>
                </c:pt>
                <c:pt idx="2545">
                  <c:v>23</c:v>
                </c:pt>
                <c:pt idx="2546">
                  <c:v>24</c:v>
                </c:pt>
                <c:pt idx="2547">
                  <c:v>24</c:v>
                </c:pt>
                <c:pt idx="2548">
                  <c:v>24</c:v>
                </c:pt>
                <c:pt idx="2549">
                  <c:v>24</c:v>
                </c:pt>
                <c:pt idx="2550">
                  <c:v>24</c:v>
                </c:pt>
                <c:pt idx="2551">
                  <c:v>24</c:v>
                </c:pt>
                <c:pt idx="2552">
                  <c:v>22</c:v>
                </c:pt>
                <c:pt idx="2553">
                  <c:v>24</c:v>
                </c:pt>
                <c:pt idx="2554">
                  <c:v>22</c:v>
                </c:pt>
                <c:pt idx="2555">
                  <c:v>24</c:v>
                </c:pt>
                <c:pt idx="2556">
                  <c:v>24</c:v>
                </c:pt>
                <c:pt idx="2557">
                  <c:v>24</c:v>
                </c:pt>
                <c:pt idx="2558">
                  <c:v>22</c:v>
                </c:pt>
                <c:pt idx="2559">
                  <c:v>23</c:v>
                </c:pt>
                <c:pt idx="2560">
                  <c:v>24</c:v>
                </c:pt>
                <c:pt idx="2561">
                  <c:v>24</c:v>
                </c:pt>
                <c:pt idx="2562">
                  <c:v>24</c:v>
                </c:pt>
                <c:pt idx="2563">
                  <c:v>24</c:v>
                </c:pt>
                <c:pt idx="2564">
                  <c:v>23</c:v>
                </c:pt>
                <c:pt idx="2565">
                  <c:v>24</c:v>
                </c:pt>
                <c:pt idx="2566">
                  <c:v>21</c:v>
                </c:pt>
                <c:pt idx="2567">
                  <c:v>24</c:v>
                </c:pt>
                <c:pt idx="2568">
                  <c:v>22</c:v>
                </c:pt>
                <c:pt idx="2569">
                  <c:v>24</c:v>
                </c:pt>
                <c:pt idx="2570">
                  <c:v>23</c:v>
                </c:pt>
                <c:pt idx="2571">
                  <c:v>24</c:v>
                </c:pt>
                <c:pt idx="2572">
                  <c:v>24</c:v>
                </c:pt>
                <c:pt idx="2573">
                  <c:v>22</c:v>
                </c:pt>
                <c:pt idx="2574">
                  <c:v>23</c:v>
                </c:pt>
                <c:pt idx="2575">
                  <c:v>23</c:v>
                </c:pt>
                <c:pt idx="2576">
                  <c:v>24</c:v>
                </c:pt>
                <c:pt idx="2577">
                  <c:v>23</c:v>
                </c:pt>
                <c:pt idx="2578">
                  <c:v>24</c:v>
                </c:pt>
                <c:pt idx="2579">
                  <c:v>24</c:v>
                </c:pt>
                <c:pt idx="2580">
                  <c:v>24</c:v>
                </c:pt>
                <c:pt idx="2581">
                  <c:v>22</c:v>
                </c:pt>
                <c:pt idx="2582">
                  <c:v>24</c:v>
                </c:pt>
                <c:pt idx="2583">
                  <c:v>24</c:v>
                </c:pt>
                <c:pt idx="2584">
                  <c:v>24</c:v>
                </c:pt>
                <c:pt idx="2585">
                  <c:v>24</c:v>
                </c:pt>
                <c:pt idx="2586">
                  <c:v>23</c:v>
                </c:pt>
                <c:pt idx="2587">
                  <c:v>24</c:v>
                </c:pt>
                <c:pt idx="2588">
                  <c:v>24</c:v>
                </c:pt>
                <c:pt idx="2589">
                  <c:v>24</c:v>
                </c:pt>
                <c:pt idx="2590">
                  <c:v>23</c:v>
                </c:pt>
                <c:pt idx="2591">
                  <c:v>24</c:v>
                </c:pt>
                <c:pt idx="2592">
                  <c:v>24</c:v>
                </c:pt>
                <c:pt idx="2593">
                  <c:v>24</c:v>
                </c:pt>
                <c:pt idx="2594">
                  <c:v>24</c:v>
                </c:pt>
                <c:pt idx="2595">
                  <c:v>21</c:v>
                </c:pt>
                <c:pt idx="2596">
                  <c:v>24</c:v>
                </c:pt>
                <c:pt idx="2597">
                  <c:v>24</c:v>
                </c:pt>
                <c:pt idx="2598">
                  <c:v>23</c:v>
                </c:pt>
                <c:pt idx="2599">
                  <c:v>24</c:v>
                </c:pt>
                <c:pt idx="2600">
                  <c:v>24</c:v>
                </c:pt>
                <c:pt idx="2601">
                  <c:v>23</c:v>
                </c:pt>
                <c:pt idx="2602">
                  <c:v>24</c:v>
                </c:pt>
                <c:pt idx="2603">
                  <c:v>24</c:v>
                </c:pt>
                <c:pt idx="2604">
                  <c:v>22</c:v>
                </c:pt>
                <c:pt idx="2605">
                  <c:v>24</c:v>
                </c:pt>
                <c:pt idx="2606">
                  <c:v>24</c:v>
                </c:pt>
                <c:pt idx="2607">
                  <c:v>24</c:v>
                </c:pt>
                <c:pt idx="2608">
                  <c:v>22</c:v>
                </c:pt>
                <c:pt idx="2609">
                  <c:v>24</c:v>
                </c:pt>
                <c:pt idx="2610">
                  <c:v>24</c:v>
                </c:pt>
                <c:pt idx="2611">
                  <c:v>22</c:v>
                </c:pt>
                <c:pt idx="2612">
                  <c:v>24</c:v>
                </c:pt>
                <c:pt idx="2613">
                  <c:v>24</c:v>
                </c:pt>
                <c:pt idx="2614">
                  <c:v>24</c:v>
                </c:pt>
                <c:pt idx="2615">
                  <c:v>24</c:v>
                </c:pt>
                <c:pt idx="2616">
                  <c:v>24</c:v>
                </c:pt>
                <c:pt idx="2617">
                  <c:v>24</c:v>
                </c:pt>
                <c:pt idx="2618">
                  <c:v>24</c:v>
                </c:pt>
                <c:pt idx="2619">
                  <c:v>24</c:v>
                </c:pt>
                <c:pt idx="2620">
                  <c:v>24</c:v>
                </c:pt>
                <c:pt idx="2621">
                  <c:v>23</c:v>
                </c:pt>
                <c:pt idx="2622">
                  <c:v>24</c:v>
                </c:pt>
                <c:pt idx="2623">
                  <c:v>24</c:v>
                </c:pt>
                <c:pt idx="2624">
                  <c:v>23</c:v>
                </c:pt>
                <c:pt idx="2625">
                  <c:v>23</c:v>
                </c:pt>
                <c:pt idx="2626">
                  <c:v>24</c:v>
                </c:pt>
                <c:pt idx="2627">
                  <c:v>23</c:v>
                </c:pt>
                <c:pt idx="2628">
                  <c:v>23</c:v>
                </c:pt>
                <c:pt idx="2629">
                  <c:v>23</c:v>
                </c:pt>
                <c:pt idx="2630">
                  <c:v>22</c:v>
                </c:pt>
                <c:pt idx="2631">
                  <c:v>23</c:v>
                </c:pt>
                <c:pt idx="2632">
                  <c:v>24</c:v>
                </c:pt>
                <c:pt idx="2633">
                  <c:v>24</c:v>
                </c:pt>
                <c:pt idx="2634">
                  <c:v>24</c:v>
                </c:pt>
                <c:pt idx="2635">
                  <c:v>24</c:v>
                </c:pt>
                <c:pt idx="2636">
                  <c:v>24</c:v>
                </c:pt>
                <c:pt idx="2637">
                  <c:v>24</c:v>
                </c:pt>
                <c:pt idx="2638">
                  <c:v>21</c:v>
                </c:pt>
                <c:pt idx="2639">
                  <c:v>24</c:v>
                </c:pt>
                <c:pt idx="2640">
                  <c:v>24</c:v>
                </c:pt>
                <c:pt idx="2641">
                  <c:v>24</c:v>
                </c:pt>
                <c:pt idx="2642">
                  <c:v>24</c:v>
                </c:pt>
                <c:pt idx="2643">
                  <c:v>24</c:v>
                </c:pt>
                <c:pt idx="2644">
                  <c:v>23</c:v>
                </c:pt>
                <c:pt idx="2645">
                  <c:v>24</c:v>
                </c:pt>
                <c:pt idx="2646">
                  <c:v>23</c:v>
                </c:pt>
                <c:pt idx="2647">
                  <c:v>24</c:v>
                </c:pt>
                <c:pt idx="2648">
                  <c:v>24</c:v>
                </c:pt>
                <c:pt idx="2649">
                  <c:v>24</c:v>
                </c:pt>
                <c:pt idx="2650">
                  <c:v>23</c:v>
                </c:pt>
                <c:pt idx="2651">
                  <c:v>24</c:v>
                </c:pt>
                <c:pt idx="2652">
                  <c:v>24</c:v>
                </c:pt>
                <c:pt idx="2653">
                  <c:v>22</c:v>
                </c:pt>
                <c:pt idx="2654">
                  <c:v>24</c:v>
                </c:pt>
                <c:pt idx="2655">
                  <c:v>24</c:v>
                </c:pt>
                <c:pt idx="2656">
                  <c:v>24</c:v>
                </c:pt>
                <c:pt idx="2657">
                  <c:v>24</c:v>
                </c:pt>
                <c:pt idx="2658">
                  <c:v>24</c:v>
                </c:pt>
                <c:pt idx="2659">
                  <c:v>24</c:v>
                </c:pt>
                <c:pt idx="2660">
                  <c:v>24</c:v>
                </c:pt>
                <c:pt idx="2661">
                  <c:v>24</c:v>
                </c:pt>
                <c:pt idx="2662">
                  <c:v>24</c:v>
                </c:pt>
                <c:pt idx="2663">
                  <c:v>24</c:v>
                </c:pt>
                <c:pt idx="2664">
                  <c:v>24</c:v>
                </c:pt>
                <c:pt idx="2665">
                  <c:v>24</c:v>
                </c:pt>
                <c:pt idx="2666">
                  <c:v>23</c:v>
                </c:pt>
                <c:pt idx="2667">
                  <c:v>24</c:v>
                </c:pt>
                <c:pt idx="2668">
                  <c:v>23</c:v>
                </c:pt>
                <c:pt idx="2669">
                  <c:v>24</c:v>
                </c:pt>
                <c:pt idx="2670">
                  <c:v>22</c:v>
                </c:pt>
                <c:pt idx="2671">
                  <c:v>23</c:v>
                </c:pt>
                <c:pt idx="2672">
                  <c:v>24</c:v>
                </c:pt>
                <c:pt idx="2673">
                  <c:v>24</c:v>
                </c:pt>
                <c:pt idx="2674">
                  <c:v>24</c:v>
                </c:pt>
                <c:pt idx="2675">
                  <c:v>24</c:v>
                </c:pt>
                <c:pt idx="2676">
                  <c:v>24</c:v>
                </c:pt>
                <c:pt idx="2677">
                  <c:v>23</c:v>
                </c:pt>
                <c:pt idx="2678">
                  <c:v>22</c:v>
                </c:pt>
                <c:pt idx="2679">
                  <c:v>24</c:v>
                </c:pt>
                <c:pt idx="2680">
                  <c:v>24</c:v>
                </c:pt>
                <c:pt idx="2681">
                  <c:v>24</c:v>
                </c:pt>
                <c:pt idx="2682">
                  <c:v>24</c:v>
                </c:pt>
                <c:pt idx="2683">
                  <c:v>24</c:v>
                </c:pt>
                <c:pt idx="2684">
                  <c:v>23</c:v>
                </c:pt>
                <c:pt idx="2685">
                  <c:v>24</c:v>
                </c:pt>
                <c:pt idx="2686">
                  <c:v>22</c:v>
                </c:pt>
                <c:pt idx="2687">
                  <c:v>24</c:v>
                </c:pt>
                <c:pt idx="2688">
                  <c:v>23</c:v>
                </c:pt>
                <c:pt idx="2689">
                  <c:v>24</c:v>
                </c:pt>
                <c:pt idx="2690">
                  <c:v>23</c:v>
                </c:pt>
                <c:pt idx="2691">
                  <c:v>23</c:v>
                </c:pt>
                <c:pt idx="2692">
                  <c:v>24</c:v>
                </c:pt>
                <c:pt idx="2693">
                  <c:v>24</c:v>
                </c:pt>
                <c:pt idx="2694">
                  <c:v>24</c:v>
                </c:pt>
                <c:pt idx="2695">
                  <c:v>24</c:v>
                </c:pt>
                <c:pt idx="2696">
                  <c:v>24</c:v>
                </c:pt>
                <c:pt idx="2697">
                  <c:v>23</c:v>
                </c:pt>
                <c:pt idx="2698">
                  <c:v>24</c:v>
                </c:pt>
                <c:pt idx="2699">
                  <c:v>24</c:v>
                </c:pt>
                <c:pt idx="2700">
                  <c:v>24</c:v>
                </c:pt>
                <c:pt idx="2701">
                  <c:v>24</c:v>
                </c:pt>
                <c:pt idx="2702">
                  <c:v>24</c:v>
                </c:pt>
                <c:pt idx="2703">
                  <c:v>24</c:v>
                </c:pt>
                <c:pt idx="2704">
                  <c:v>24</c:v>
                </c:pt>
                <c:pt idx="2705">
                  <c:v>24</c:v>
                </c:pt>
                <c:pt idx="2706">
                  <c:v>24</c:v>
                </c:pt>
                <c:pt idx="2707">
                  <c:v>23</c:v>
                </c:pt>
                <c:pt idx="2708">
                  <c:v>24</c:v>
                </c:pt>
                <c:pt idx="2709">
                  <c:v>23</c:v>
                </c:pt>
                <c:pt idx="2710">
                  <c:v>23</c:v>
                </c:pt>
                <c:pt idx="2711">
                  <c:v>24</c:v>
                </c:pt>
                <c:pt idx="2712">
                  <c:v>24</c:v>
                </c:pt>
                <c:pt idx="2713">
                  <c:v>24</c:v>
                </c:pt>
                <c:pt idx="2714">
                  <c:v>24</c:v>
                </c:pt>
                <c:pt idx="2715">
                  <c:v>24</c:v>
                </c:pt>
                <c:pt idx="2716">
                  <c:v>24</c:v>
                </c:pt>
                <c:pt idx="2717">
                  <c:v>24</c:v>
                </c:pt>
                <c:pt idx="2718">
                  <c:v>24</c:v>
                </c:pt>
                <c:pt idx="2719">
                  <c:v>23</c:v>
                </c:pt>
                <c:pt idx="2720">
                  <c:v>24</c:v>
                </c:pt>
                <c:pt idx="2721">
                  <c:v>24</c:v>
                </c:pt>
                <c:pt idx="2722">
                  <c:v>24</c:v>
                </c:pt>
                <c:pt idx="2723">
                  <c:v>24</c:v>
                </c:pt>
                <c:pt idx="2724">
                  <c:v>24</c:v>
                </c:pt>
                <c:pt idx="2725">
                  <c:v>24</c:v>
                </c:pt>
                <c:pt idx="2726">
                  <c:v>22</c:v>
                </c:pt>
                <c:pt idx="2727">
                  <c:v>24</c:v>
                </c:pt>
                <c:pt idx="2728">
                  <c:v>24</c:v>
                </c:pt>
                <c:pt idx="2729">
                  <c:v>24</c:v>
                </c:pt>
                <c:pt idx="2730">
                  <c:v>24</c:v>
                </c:pt>
                <c:pt idx="2731">
                  <c:v>24</c:v>
                </c:pt>
                <c:pt idx="2732">
                  <c:v>24</c:v>
                </c:pt>
                <c:pt idx="2733">
                  <c:v>24</c:v>
                </c:pt>
                <c:pt idx="2734">
                  <c:v>22</c:v>
                </c:pt>
                <c:pt idx="2735">
                  <c:v>24</c:v>
                </c:pt>
                <c:pt idx="2736">
                  <c:v>24</c:v>
                </c:pt>
                <c:pt idx="2737">
                  <c:v>24</c:v>
                </c:pt>
                <c:pt idx="2738">
                  <c:v>24</c:v>
                </c:pt>
                <c:pt idx="2739">
                  <c:v>24</c:v>
                </c:pt>
                <c:pt idx="2740">
                  <c:v>24</c:v>
                </c:pt>
                <c:pt idx="2741">
                  <c:v>24</c:v>
                </c:pt>
                <c:pt idx="2742">
                  <c:v>24</c:v>
                </c:pt>
                <c:pt idx="2743">
                  <c:v>24</c:v>
                </c:pt>
                <c:pt idx="2744">
                  <c:v>24</c:v>
                </c:pt>
                <c:pt idx="2745">
                  <c:v>24</c:v>
                </c:pt>
                <c:pt idx="2746">
                  <c:v>24</c:v>
                </c:pt>
                <c:pt idx="2747">
                  <c:v>23</c:v>
                </c:pt>
                <c:pt idx="2748">
                  <c:v>24</c:v>
                </c:pt>
                <c:pt idx="2749">
                  <c:v>24</c:v>
                </c:pt>
                <c:pt idx="2750">
                  <c:v>23</c:v>
                </c:pt>
                <c:pt idx="2751">
                  <c:v>24</c:v>
                </c:pt>
                <c:pt idx="2752">
                  <c:v>22</c:v>
                </c:pt>
                <c:pt idx="2753">
                  <c:v>23</c:v>
                </c:pt>
                <c:pt idx="2754">
                  <c:v>24</c:v>
                </c:pt>
                <c:pt idx="2755">
                  <c:v>23</c:v>
                </c:pt>
                <c:pt idx="2756">
                  <c:v>21</c:v>
                </c:pt>
                <c:pt idx="2757">
                  <c:v>24</c:v>
                </c:pt>
                <c:pt idx="2758">
                  <c:v>24</c:v>
                </c:pt>
                <c:pt idx="2759">
                  <c:v>24</c:v>
                </c:pt>
                <c:pt idx="2760">
                  <c:v>24</c:v>
                </c:pt>
                <c:pt idx="2761">
                  <c:v>24</c:v>
                </c:pt>
                <c:pt idx="2762">
                  <c:v>24</c:v>
                </c:pt>
                <c:pt idx="2763">
                  <c:v>24</c:v>
                </c:pt>
                <c:pt idx="2764">
                  <c:v>24</c:v>
                </c:pt>
                <c:pt idx="2765">
                  <c:v>24</c:v>
                </c:pt>
                <c:pt idx="2766">
                  <c:v>24</c:v>
                </c:pt>
                <c:pt idx="2767">
                  <c:v>24</c:v>
                </c:pt>
                <c:pt idx="2768">
                  <c:v>24</c:v>
                </c:pt>
                <c:pt idx="2769">
                  <c:v>22</c:v>
                </c:pt>
                <c:pt idx="2770">
                  <c:v>23</c:v>
                </c:pt>
                <c:pt idx="2771">
                  <c:v>24</c:v>
                </c:pt>
                <c:pt idx="2772">
                  <c:v>24</c:v>
                </c:pt>
                <c:pt idx="2773">
                  <c:v>24</c:v>
                </c:pt>
                <c:pt idx="2774">
                  <c:v>24</c:v>
                </c:pt>
                <c:pt idx="2775">
                  <c:v>23</c:v>
                </c:pt>
                <c:pt idx="2776">
                  <c:v>23</c:v>
                </c:pt>
                <c:pt idx="2777">
                  <c:v>24</c:v>
                </c:pt>
                <c:pt idx="2778">
                  <c:v>24</c:v>
                </c:pt>
                <c:pt idx="2779">
                  <c:v>24</c:v>
                </c:pt>
                <c:pt idx="2780">
                  <c:v>24</c:v>
                </c:pt>
                <c:pt idx="2781">
                  <c:v>23</c:v>
                </c:pt>
                <c:pt idx="2782">
                  <c:v>23</c:v>
                </c:pt>
                <c:pt idx="2783">
                  <c:v>24</c:v>
                </c:pt>
                <c:pt idx="2784">
                  <c:v>24</c:v>
                </c:pt>
                <c:pt idx="2785">
                  <c:v>24</c:v>
                </c:pt>
                <c:pt idx="2786">
                  <c:v>24</c:v>
                </c:pt>
                <c:pt idx="2787">
                  <c:v>24</c:v>
                </c:pt>
                <c:pt idx="2788">
                  <c:v>24</c:v>
                </c:pt>
                <c:pt idx="2789">
                  <c:v>22</c:v>
                </c:pt>
                <c:pt idx="2790">
                  <c:v>24</c:v>
                </c:pt>
                <c:pt idx="2791">
                  <c:v>23</c:v>
                </c:pt>
                <c:pt idx="2792">
                  <c:v>23</c:v>
                </c:pt>
                <c:pt idx="2793">
                  <c:v>21</c:v>
                </c:pt>
                <c:pt idx="2794">
                  <c:v>24</c:v>
                </c:pt>
                <c:pt idx="2795">
                  <c:v>23</c:v>
                </c:pt>
                <c:pt idx="2796">
                  <c:v>23</c:v>
                </c:pt>
                <c:pt idx="2797">
                  <c:v>24</c:v>
                </c:pt>
                <c:pt idx="2798">
                  <c:v>23</c:v>
                </c:pt>
                <c:pt idx="2799">
                  <c:v>23</c:v>
                </c:pt>
                <c:pt idx="2800">
                  <c:v>24</c:v>
                </c:pt>
                <c:pt idx="2801">
                  <c:v>24</c:v>
                </c:pt>
                <c:pt idx="2802">
                  <c:v>24</c:v>
                </c:pt>
                <c:pt idx="2803">
                  <c:v>24</c:v>
                </c:pt>
                <c:pt idx="2804">
                  <c:v>24</c:v>
                </c:pt>
                <c:pt idx="2805">
                  <c:v>22</c:v>
                </c:pt>
                <c:pt idx="2806">
                  <c:v>24</c:v>
                </c:pt>
                <c:pt idx="2807">
                  <c:v>24</c:v>
                </c:pt>
                <c:pt idx="2808">
                  <c:v>24</c:v>
                </c:pt>
                <c:pt idx="2809">
                  <c:v>24</c:v>
                </c:pt>
                <c:pt idx="2810">
                  <c:v>24</c:v>
                </c:pt>
                <c:pt idx="2811">
                  <c:v>22</c:v>
                </c:pt>
                <c:pt idx="2812">
                  <c:v>24</c:v>
                </c:pt>
                <c:pt idx="2813">
                  <c:v>24</c:v>
                </c:pt>
                <c:pt idx="2814">
                  <c:v>23</c:v>
                </c:pt>
                <c:pt idx="2815">
                  <c:v>23</c:v>
                </c:pt>
                <c:pt idx="2816">
                  <c:v>24</c:v>
                </c:pt>
                <c:pt idx="2817">
                  <c:v>23</c:v>
                </c:pt>
                <c:pt idx="2818">
                  <c:v>24</c:v>
                </c:pt>
                <c:pt idx="2819">
                  <c:v>24</c:v>
                </c:pt>
                <c:pt idx="2820">
                  <c:v>24</c:v>
                </c:pt>
                <c:pt idx="2821">
                  <c:v>24</c:v>
                </c:pt>
                <c:pt idx="2822">
                  <c:v>24</c:v>
                </c:pt>
                <c:pt idx="2823">
                  <c:v>24</c:v>
                </c:pt>
                <c:pt idx="2824">
                  <c:v>24</c:v>
                </c:pt>
                <c:pt idx="2825">
                  <c:v>23</c:v>
                </c:pt>
                <c:pt idx="2826">
                  <c:v>23</c:v>
                </c:pt>
                <c:pt idx="2827">
                  <c:v>23</c:v>
                </c:pt>
                <c:pt idx="2828">
                  <c:v>24</c:v>
                </c:pt>
                <c:pt idx="2829">
                  <c:v>24</c:v>
                </c:pt>
                <c:pt idx="2830">
                  <c:v>24</c:v>
                </c:pt>
                <c:pt idx="2831">
                  <c:v>24</c:v>
                </c:pt>
                <c:pt idx="2832">
                  <c:v>22</c:v>
                </c:pt>
                <c:pt idx="2833">
                  <c:v>24</c:v>
                </c:pt>
                <c:pt idx="2834">
                  <c:v>24</c:v>
                </c:pt>
                <c:pt idx="2835">
                  <c:v>24</c:v>
                </c:pt>
                <c:pt idx="2836">
                  <c:v>24</c:v>
                </c:pt>
                <c:pt idx="2837">
                  <c:v>24</c:v>
                </c:pt>
                <c:pt idx="2838">
                  <c:v>24</c:v>
                </c:pt>
                <c:pt idx="2839">
                  <c:v>24</c:v>
                </c:pt>
                <c:pt idx="2840">
                  <c:v>24</c:v>
                </c:pt>
                <c:pt idx="2841">
                  <c:v>24</c:v>
                </c:pt>
                <c:pt idx="2842">
                  <c:v>23</c:v>
                </c:pt>
                <c:pt idx="2843">
                  <c:v>21</c:v>
                </c:pt>
                <c:pt idx="2844">
                  <c:v>24</c:v>
                </c:pt>
                <c:pt idx="2845">
                  <c:v>24</c:v>
                </c:pt>
                <c:pt idx="2846">
                  <c:v>24</c:v>
                </c:pt>
                <c:pt idx="2847">
                  <c:v>24</c:v>
                </c:pt>
                <c:pt idx="2848">
                  <c:v>24</c:v>
                </c:pt>
                <c:pt idx="2849">
                  <c:v>24</c:v>
                </c:pt>
                <c:pt idx="2850">
                  <c:v>24</c:v>
                </c:pt>
                <c:pt idx="2851">
                  <c:v>24</c:v>
                </c:pt>
                <c:pt idx="2852">
                  <c:v>24</c:v>
                </c:pt>
                <c:pt idx="2853">
                  <c:v>23</c:v>
                </c:pt>
                <c:pt idx="2854">
                  <c:v>24</c:v>
                </c:pt>
                <c:pt idx="2855">
                  <c:v>24</c:v>
                </c:pt>
                <c:pt idx="2856">
                  <c:v>24</c:v>
                </c:pt>
                <c:pt idx="2857">
                  <c:v>24</c:v>
                </c:pt>
                <c:pt idx="2858">
                  <c:v>24</c:v>
                </c:pt>
                <c:pt idx="2859">
                  <c:v>24</c:v>
                </c:pt>
                <c:pt idx="2860">
                  <c:v>22</c:v>
                </c:pt>
                <c:pt idx="2861">
                  <c:v>23</c:v>
                </c:pt>
                <c:pt idx="2862">
                  <c:v>24</c:v>
                </c:pt>
                <c:pt idx="2863">
                  <c:v>24</c:v>
                </c:pt>
                <c:pt idx="2864">
                  <c:v>23</c:v>
                </c:pt>
                <c:pt idx="2865">
                  <c:v>24</c:v>
                </c:pt>
                <c:pt idx="2866">
                  <c:v>23</c:v>
                </c:pt>
                <c:pt idx="2867">
                  <c:v>23</c:v>
                </c:pt>
                <c:pt idx="2868">
                  <c:v>24</c:v>
                </c:pt>
                <c:pt idx="2869">
                  <c:v>24</c:v>
                </c:pt>
                <c:pt idx="2870">
                  <c:v>24</c:v>
                </c:pt>
                <c:pt idx="2871">
                  <c:v>23</c:v>
                </c:pt>
                <c:pt idx="2872">
                  <c:v>24</c:v>
                </c:pt>
                <c:pt idx="2873">
                  <c:v>22</c:v>
                </c:pt>
                <c:pt idx="2874">
                  <c:v>24</c:v>
                </c:pt>
                <c:pt idx="2875">
                  <c:v>24</c:v>
                </c:pt>
                <c:pt idx="2876">
                  <c:v>24</c:v>
                </c:pt>
                <c:pt idx="2877">
                  <c:v>24</c:v>
                </c:pt>
                <c:pt idx="2878">
                  <c:v>24</c:v>
                </c:pt>
                <c:pt idx="2879">
                  <c:v>24</c:v>
                </c:pt>
                <c:pt idx="2880">
                  <c:v>23</c:v>
                </c:pt>
                <c:pt idx="2881">
                  <c:v>24</c:v>
                </c:pt>
                <c:pt idx="2882">
                  <c:v>24</c:v>
                </c:pt>
                <c:pt idx="2883">
                  <c:v>24</c:v>
                </c:pt>
                <c:pt idx="2884">
                  <c:v>24</c:v>
                </c:pt>
                <c:pt idx="2885">
                  <c:v>24</c:v>
                </c:pt>
                <c:pt idx="2886">
                  <c:v>23</c:v>
                </c:pt>
                <c:pt idx="2887">
                  <c:v>24</c:v>
                </c:pt>
                <c:pt idx="2888">
                  <c:v>22</c:v>
                </c:pt>
                <c:pt idx="2889">
                  <c:v>23</c:v>
                </c:pt>
                <c:pt idx="2890">
                  <c:v>24</c:v>
                </c:pt>
                <c:pt idx="2891">
                  <c:v>24</c:v>
                </c:pt>
                <c:pt idx="2892">
                  <c:v>24</c:v>
                </c:pt>
                <c:pt idx="2893">
                  <c:v>23</c:v>
                </c:pt>
                <c:pt idx="2894">
                  <c:v>24</c:v>
                </c:pt>
                <c:pt idx="2895">
                  <c:v>24</c:v>
                </c:pt>
                <c:pt idx="2896">
                  <c:v>24</c:v>
                </c:pt>
                <c:pt idx="2897">
                  <c:v>23</c:v>
                </c:pt>
                <c:pt idx="2898">
                  <c:v>24</c:v>
                </c:pt>
                <c:pt idx="2899">
                  <c:v>23</c:v>
                </c:pt>
                <c:pt idx="2900">
                  <c:v>24</c:v>
                </c:pt>
                <c:pt idx="2901">
                  <c:v>24</c:v>
                </c:pt>
                <c:pt idx="2902">
                  <c:v>24</c:v>
                </c:pt>
                <c:pt idx="2903">
                  <c:v>24</c:v>
                </c:pt>
                <c:pt idx="2904">
                  <c:v>23</c:v>
                </c:pt>
                <c:pt idx="2905">
                  <c:v>24</c:v>
                </c:pt>
                <c:pt idx="2906">
                  <c:v>23</c:v>
                </c:pt>
                <c:pt idx="2907">
                  <c:v>24</c:v>
                </c:pt>
                <c:pt idx="2908">
                  <c:v>24</c:v>
                </c:pt>
                <c:pt idx="2909">
                  <c:v>24</c:v>
                </c:pt>
                <c:pt idx="2910">
                  <c:v>24</c:v>
                </c:pt>
                <c:pt idx="2911">
                  <c:v>24</c:v>
                </c:pt>
                <c:pt idx="2912">
                  <c:v>23</c:v>
                </c:pt>
                <c:pt idx="2913">
                  <c:v>24</c:v>
                </c:pt>
                <c:pt idx="2914">
                  <c:v>23</c:v>
                </c:pt>
                <c:pt idx="2915">
                  <c:v>24</c:v>
                </c:pt>
                <c:pt idx="2916">
                  <c:v>20</c:v>
                </c:pt>
                <c:pt idx="2917">
                  <c:v>24</c:v>
                </c:pt>
                <c:pt idx="2918">
                  <c:v>23</c:v>
                </c:pt>
                <c:pt idx="2919">
                  <c:v>24</c:v>
                </c:pt>
                <c:pt idx="2920">
                  <c:v>24</c:v>
                </c:pt>
                <c:pt idx="2921">
                  <c:v>24</c:v>
                </c:pt>
                <c:pt idx="2922">
                  <c:v>24</c:v>
                </c:pt>
                <c:pt idx="2923">
                  <c:v>24</c:v>
                </c:pt>
                <c:pt idx="2924">
                  <c:v>24</c:v>
                </c:pt>
                <c:pt idx="2925">
                  <c:v>23</c:v>
                </c:pt>
                <c:pt idx="2926">
                  <c:v>22</c:v>
                </c:pt>
                <c:pt idx="2927">
                  <c:v>24</c:v>
                </c:pt>
                <c:pt idx="2928">
                  <c:v>20</c:v>
                </c:pt>
                <c:pt idx="2929">
                  <c:v>24</c:v>
                </c:pt>
                <c:pt idx="2930">
                  <c:v>23</c:v>
                </c:pt>
                <c:pt idx="2931">
                  <c:v>24</c:v>
                </c:pt>
                <c:pt idx="2932">
                  <c:v>23</c:v>
                </c:pt>
                <c:pt idx="2933">
                  <c:v>23</c:v>
                </c:pt>
                <c:pt idx="2934">
                  <c:v>24</c:v>
                </c:pt>
                <c:pt idx="2935">
                  <c:v>24</c:v>
                </c:pt>
                <c:pt idx="2936">
                  <c:v>24</c:v>
                </c:pt>
                <c:pt idx="2937">
                  <c:v>23</c:v>
                </c:pt>
                <c:pt idx="2938">
                  <c:v>23</c:v>
                </c:pt>
                <c:pt idx="2939">
                  <c:v>24</c:v>
                </c:pt>
                <c:pt idx="2940">
                  <c:v>24</c:v>
                </c:pt>
                <c:pt idx="2941">
                  <c:v>24</c:v>
                </c:pt>
                <c:pt idx="2942">
                  <c:v>24</c:v>
                </c:pt>
                <c:pt idx="2943">
                  <c:v>24</c:v>
                </c:pt>
                <c:pt idx="2944">
                  <c:v>23</c:v>
                </c:pt>
                <c:pt idx="2945">
                  <c:v>24</c:v>
                </c:pt>
                <c:pt idx="2946">
                  <c:v>24</c:v>
                </c:pt>
                <c:pt idx="2947">
                  <c:v>24</c:v>
                </c:pt>
                <c:pt idx="2948">
                  <c:v>22</c:v>
                </c:pt>
                <c:pt idx="2949">
                  <c:v>24</c:v>
                </c:pt>
                <c:pt idx="2950">
                  <c:v>24</c:v>
                </c:pt>
                <c:pt idx="2951">
                  <c:v>24</c:v>
                </c:pt>
                <c:pt idx="2952">
                  <c:v>24</c:v>
                </c:pt>
                <c:pt idx="2953">
                  <c:v>24</c:v>
                </c:pt>
                <c:pt idx="2954">
                  <c:v>23</c:v>
                </c:pt>
                <c:pt idx="2955">
                  <c:v>22</c:v>
                </c:pt>
                <c:pt idx="2956">
                  <c:v>24</c:v>
                </c:pt>
                <c:pt idx="2957">
                  <c:v>24</c:v>
                </c:pt>
                <c:pt idx="2958">
                  <c:v>24</c:v>
                </c:pt>
                <c:pt idx="2959">
                  <c:v>24</c:v>
                </c:pt>
                <c:pt idx="2960">
                  <c:v>24</c:v>
                </c:pt>
                <c:pt idx="2961">
                  <c:v>24</c:v>
                </c:pt>
                <c:pt idx="2962">
                  <c:v>24</c:v>
                </c:pt>
                <c:pt idx="2963">
                  <c:v>24</c:v>
                </c:pt>
                <c:pt idx="2964">
                  <c:v>24</c:v>
                </c:pt>
                <c:pt idx="2965">
                  <c:v>24</c:v>
                </c:pt>
                <c:pt idx="2966">
                  <c:v>24</c:v>
                </c:pt>
                <c:pt idx="2967">
                  <c:v>24</c:v>
                </c:pt>
                <c:pt idx="2968">
                  <c:v>24</c:v>
                </c:pt>
                <c:pt idx="2969">
                  <c:v>24</c:v>
                </c:pt>
                <c:pt idx="2970">
                  <c:v>24</c:v>
                </c:pt>
                <c:pt idx="2971">
                  <c:v>24</c:v>
                </c:pt>
                <c:pt idx="2972">
                  <c:v>23</c:v>
                </c:pt>
                <c:pt idx="2973">
                  <c:v>24</c:v>
                </c:pt>
                <c:pt idx="2974">
                  <c:v>24</c:v>
                </c:pt>
                <c:pt idx="2975">
                  <c:v>24</c:v>
                </c:pt>
                <c:pt idx="2976">
                  <c:v>24</c:v>
                </c:pt>
                <c:pt idx="2977">
                  <c:v>24</c:v>
                </c:pt>
                <c:pt idx="2978">
                  <c:v>24</c:v>
                </c:pt>
                <c:pt idx="2979">
                  <c:v>23</c:v>
                </c:pt>
                <c:pt idx="2980">
                  <c:v>24</c:v>
                </c:pt>
                <c:pt idx="2981">
                  <c:v>24</c:v>
                </c:pt>
                <c:pt idx="2982">
                  <c:v>23</c:v>
                </c:pt>
                <c:pt idx="2983">
                  <c:v>23</c:v>
                </c:pt>
                <c:pt idx="2984">
                  <c:v>24</c:v>
                </c:pt>
                <c:pt idx="2985">
                  <c:v>24</c:v>
                </c:pt>
                <c:pt idx="2986">
                  <c:v>21</c:v>
                </c:pt>
                <c:pt idx="2987">
                  <c:v>23</c:v>
                </c:pt>
                <c:pt idx="2988">
                  <c:v>24</c:v>
                </c:pt>
                <c:pt idx="2989">
                  <c:v>24</c:v>
                </c:pt>
                <c:pt idx="2990">
                  <c:v>24</c:v>
                </c:pt>
                <c:pt idx="2991">
                  <c:v>24</c:v>
                </c:pt>
                <c:pt idx="2992">
                  <c:v>22</c:v>
                </c:pt>
                <c:pt idx="2993">
                  <c:v>23</c:v>
                </c:pt>
                <c:pt idx="2994">
                  <c:v>23</c:v>
                </c:pt>
                <c:pt idx="2995">
                  <c:v>23</c:v>
                </c:pt>
                <c:pt idx="2996">
                  <c:v>23</c:v>
                </c:pt>
                <c:pt idx="2997">
                  <c:v>23</c:v>
                </c:pt>
                <c:pt idx="2998">
                  <c:v>24</c:v>
                </c:pt>
                <c:pt idx="2999">
                  <c:v>23</c:v>
                </c:pt>
                <c:pt idx="3000">
                  <c:v>20</c:v>
                </c:pt>
                <c:pt idx="3001">
                  <c:v>23</c:v>
                </c:pt>
                <c:pt idx="3002">
                  <c:v>24</c:v>
                </c:pt>
                <c:pt idx="3003">
                  <c:v>24</c:v>
                </c:pt>
                <c:pt idx="3004">
                  <c:v>24</c:v>
                </c:pt>
                <c:pt idx="3005">
                  <c:v>23</c:v>
                </c:pt>
                <c:pt idx="3006">
                  <c:v>23</c:v>
                </c:pt>
                <c:pt idx="3007">
                  <c:v>23</c:v>
                </c:pt>
                <c:pt idx="3008">
                  <c:v>24</c:v>
                </c:pt>
                <c:pt idx="3009">
                  <c:v>24</c:v>
                </c:pt>
                <c:pt idx="3010">
                  <c:v>24</c:v>
                </c:pt>
                <c:pt idx="3011">
                  <c:v>23</c:v>
                </c:pt>
                <c:pt idx="3012">
                  <c:v>23</c:v>
                </c:pt>
                <c:pt idx="3013">
                  <c:v>24</c:v>
                </c:pt>
                <c:pt idx="3014">
                  <c:v>24</c:v>
                </c:pt>
                <c:pt idx="3015">
                  <c:v>24</c:v>
                </c:pt>
                <c:pt idx="3016">
                  <c:v>24</c:v>
                </c:pt>
                <c:pt idx="3017">
                  <c:v>24</c:v>
                </c:pt>
                <c:pt idx="3018">
                  <c:v>24</c:v>
                </c:pt>
                <c:pt idx="3019">
                  <c:v>22</c:v>
                </c:pt>
                <c:pt idx="3020">
                  <c:v>24</c:v>
                </c:pt>
                <c:pt idx="3021">
                  <c:v>24</c:v>
                </c:pt>
                <c:pt idx="3022">
                  <c:v>24</c:v>
                </c:pt>
                <c:pt idx="3023">
                  <c:v>24</c:v>
                </c:pt>
                <c:pt idx="3024">
                  <c:v>23</c:v>
                </c:pt>
                <c:pt idx="3025">
                  <c:v>22</c:v>
                </c:pt>
                <c:pt idx="3026">
                  <c:v>24</c:v>
                </c:pt>
                <c:pt idx="3027">
                  <c:v>23</c:v>
                </c:pt>
                <c:pt idx="3028">
                  <c:v>23</c:v>
                </c:pt>
                <c:pt idx="3029">
                  <c:v>22</c:v>
                </c:pt>
                <c:pt idx="3030">
                  <c:v>22</c:v>
                </c:pt>
                <c:pt idx="3031">
                  <c:v>24</c:v>
                </c:pt>
                <c:pt idx="3032">
                  <c:v>24</c:v>
                </c:pt>
                <c:pt idx="3033">
                  <c:v>21</c:v>
                </c:pt>
                <c:pt idx="3034">
                  <c:v>24</c:v>
                </c:pt>
                <c:pt idx="3035">
                  <c:v>24</c:v>
                </c:pt>
                <c:pt idx="3036">
                  <c:v>24</c:v>
                </c:pt>
                <c:pt idx="3037">
                  <c:v>24</c:v>
                </c:pt>
                <c:pt idx="3038">
                  <c:v>24</c:v>
                </c:pt>
                <c:pt idx="3039">
                  <c:v>24</c:v>
                </c:pt>
                <c:pt idx="3040">
                  <c:v>24</c:v>
                </c:pt>
                <c:pt idx="3041">
                  <c:v>24</c:v>
                </c:pt>
                <c:pt idx="3042">
                  <c:v>24</c:v>
                </c:pt>
                <c:pt idx="3043">
                  <c:v>23</c:v>
                </c:pt>
                <c:pt idx="3044">
                  <c:v>24</c:v>
                </c:pt>
                <c:pt idx="3045">
                  <c:v>23</c:v>
                </c:pt>
                <c:pt idx="3046">
                  <c:v>22</c:v>
                </c:pt>
                <c:pt idx="3047">
                  <c:v>23</c:v>
                </c:pt>
                <c:pt idx="3048">
                  <c:v>24</c:v>
                </c:pt>
                <c:pt idx="3049">
                  <c:v>24</c:v>
                </c:pt>
                <c:pt idx="3050">
                  <c:v>24</c:v>
                </c:pt>
                <c:pt idx="3051">
                  <c:v>24</c:v>
                </c:pt>
                <c:pt idx="3052">
                  <c:v>24</c:v>
                </c:pt>
                <c:pt idx="3053">
                  <c:v>24</c:v>
                </c:pt>
                <c:pt idx="3054">
                  <c:v>24</c:v>
                </c:pt>
                <c:pt idx="3055">
                  <c:v>24</c:v>
                </c:pt>
                <c:pt idx="3056">
                  <c:v>24</c:v>
                </c:pt>
                <c:pt idx="3057">
                  <c:v>24</c:v>
                </c:pt>
                <c:pt idx="3058">
                  <c:v>23</c:v>
                </c:pt>
                <c:pt idx="3059">
                  <c:v>23</c:v>
                </c:pt>
                <c:pt idx="3060">
                  <c:v>24</c:v>
                </c:pt>
                <c:pt idx="3061">
                  <c:v>24</c:v>
                </c:pt>
                <c:pt idx="3062">
                  <c:v>24</c:v>
                </c:pt>
                <c:pt idx="3063">
                  <c:v>23</c:v>
                </c:pt>
                <c:pt idx="3064">
                  <c:v>24</c:v>
                </c:pt>
                <c:pt idx="3065">
                  <c:v>24</c:v>
                </c:pt>
                <c:pt idx="3066">
                  <c:v>24</c:v>
                </c:pt>
                <c:pt idx="3067">
                  <c:v>24</c:v>
                </c:pt>
                <c:pt idx="3068">
                  <c:v>23</c:v>
                </c:pt>
                <c:pt idx="3069">
                  <c:v>23</c:v>
                </c:pt>
                <c:pt idx="3070">
                  <c:v>24</c:v>
                </c:pt>
                <c:pt idx="3071">
                  <c:v>22</c:v>
                </c:pt>
                <c:pt idx="3072">
                  <c:v>24</c:v>
                </c:pt>
                <c:pt idx="3073">
                  <c:v>24</c:v>
                </c:pt>
                <c:pt idx="3074">
                  <c:v>24</c:v>
                </c:pt>
                <c:pt idx="3075">
                  <c:v>23</c:v>
                </c:pt>
                <c:pt idx="3076">
                  <c:v>24</c:v>
                </c:pt>
                <c:pt idx="3077">
                  <c:v>24</c:v>
                </c:pt>
                <c:pt idx="3078">
                  <c:v>24</c:v>
                </c:pt>
                <c:pt idx="3079">
                  <c:v>22</c:v>
                </c:pt>
                <c:pt idx="3080">
                  <c:v>21</c:v>
                </c:pt>
                <c:pt idx="3081">
                  <c:v>24</c:v>
                </c:pt>
                <c:pt idx="3082">
                  <c:v>24</c:v>
                </c:pt>
                <c:pt idx="3083">
                  <c:v>23</c:v>
                </c:pt>
                <c:pt idx="3084">
                  <c:v>21</c:v>
                </c:pt>
                <c:pt idx="3085">
                  <c:v>24</c:v>
                </c:pt>
                <c:pt idx="3086">
                  <c:v>23</c:v>
                </c:pt>
                <c:pt idx="3087">
                  <c:v>23</c:v>
                </c:pt>
                <c:pt idx="3088">
                  <c:v>23</c:v>
                </c:pt>
                <c:pt idx="3089">
                  <c:v>24</c:v>
                </c:pt>
                <c:pt idx="3090">
                  <c:v>23</c:v>
                </c:pt>
                <c:pt idx="3091">
                  <c:v>22</c:v>
                </c:pt>
                <c:pt idx="3092">
                  <c:v>24</c:v>
                </c:pt>
                <c:pt idx="3093">
                  <c:v>23</c:v>
                </c:pt>
                <c:pt idx="3094">
                  <c:v>23</c:v>
                </c:pt>
                <c:pt idx="3095">
                  <c:v>24</c:v>
                </c:pt>
                <c:pt idx="3096">
                  <c:v>24</c:v>
                </c:pt>
                <c:pt idx="3097">
                  <c:v>24</c:v>
                </c:pt>
                <c:pt idx="3098">
                  <c:v>24</c:v>
                </c:pt>
                <c:pt idx="3099">
                  <c:v>24</c:v>
                </c:pt>
                <c:pt idx="3100">
                  <c:v>23</c:v>
                </c:pt>
                <c:pt idx="3101">
                  <c:v>24</c:v>
                </c:pt>
                <c:pt idx="3102">
                  <c:v>22</c:v>
                </c:pt>
                <c:pt idx="3103">
                  <c:v>22</c:v>
                </c:pt>
                <c:pt idx="3104">
                  <c:v>24</c:v>
                </c:pt>
                <c:pt idx="3105">
                  <c:v>22</c:v>
                </c:pt>
                <c:pt idx="3106">
                  <c:v>22</c:v>
                </c:pt>
                <c:pt idx="3107">
                  <c:v>23</c:v>
                </c:pt>
                <c:pt idx="3108">
                  <c:v>23</c:v>
                </c:pt>
                <c:pt idx="3109">
                  <c:v>24</c:v>
                </c:pt>
                <c:pt idx="3110">
                  <c:v>23</c:v>
                </c:pt>
                <c:pt idx="3111">
                  <c:v>23</c:v>
                </c:pt>
                <c:pt idx="3112">
                  <c:v>22</c:v>
                </c:pt>
                <c:pt idx="3113">
                  <c:v>23</c:v>
                </c:pt>
                <c:pt idx="3114">
                  <c:v>24</c:v>
                </c:pt>
                <c:pt idx="3115">
                  <c:v>22</c:v>
                </c:pt>
                <c:pt idx="3116">
                  <c:v>24</c:v>
                </c:pt>
                <c:pt idx="3117">
                  <c:v>23</c:v>
                </c:pt>
                <c:pt idx="3118">
                  <c:v>24</c:v>
                </c:pt>
                <c:pt idx="3119">
                  <c:v>23</c:v>
                </c:pt>
                <c:pt idx="3120">
                  <c:v>23</c:v>
                </c:pt>
                <c:pt idx="3121">
                  <c:v>23</c:v>
                </c:pt>
                <c:pt idx="3122">
                  <c:v>23</c:v>
                </c:pt>
                <c:pt idx="3123">
                  <c:v>22</c:v>
                </c:pt>
                <c:pt idx="3124">
                  <c:v>22</c:v>
                </c:pt>
                <c:pt idx="3125">
                  <c:v>24</c:v>
                </c:pt>
                <c:pt idx="3126">
                  <c:v>24</c:v>
                </c:pt>
                <c:pt idx="3127">
                  <c:v>22</c:v>
                </c:pt>
                <c:pt idx="3128">
                  <c:v>23</c:v>
                </c:pt>
                <c:pt idx="3129">
                  <c:v>24</c:v>
                </c:pt>
                <c:pt idx="3130">
                  <c:v>24</c:v>
                </c:pt>
                <c:pt idx="3131">
                  <c:v>22</c:v>
                </c:pt>
                <c:pt idx="3132">
                  <c:v>23</c:v>
                </c:pt>
                <c:pt idx="3133">
                  <c:v>24</c:v>
                </c:pt>
                <c:pt idx="3134">
                  <c:v>24</c:v>
                </c:pt>
                <c:pt idx="3135">
                  <c:v>24</c:v>
                </c:pt>
                <c:pt idx="3136">
                  <c:v>24</c:v>
                </c:pt>
                <c:pt idx="3137">
                  <c:v>23</c:v>
                </c:pt>
                <c:pt idx="3138">
                  <c:v>23</c:v>
                </c:pt>
                <c:pt idx="3139">
                  <c:v>24</c:v>
                </c:pt>
                <c:pt idx="3140">
                  <c:v>24</c:v>
                </c:pt>
                <c:pt idx="3141">
                  <c:v>24</c:v>
                </c:pt>
                <c:pt idx="3142">
                  <c:v>24</c:v>
                </c:pt>
                <c:pt idx="3143">
                  <c:v>24</c:v>
                </c:pt>
                <c:pt idx="3144">
                  <c:v>24</c:v>
                </c:pt>
                <c:pt idx="3145">
                  <c:v>24</c:v>
                </c:pt>
                <c:pt idx="3146">
                  <c:v>24</c:v>
                </c:pt>
                <c:pt idx="3147">
                  <c:v>24</c:v>
                </c:pt>
                <c:pt idx="3148">
                  <c:v>23</c:v>
                </c:pt>
                <c:pt idx="3149">
                  <c:v>24</c:v>
                </c:pt>
                <c:pt idx="3150">
                  <c:v>24</c:v>
                </c:pt>
                <c:pt idx="3151">
                  <c:v>24</c:v>
                </c:pt>
                <c:pt idx="3152">
                  <c:v>24</c:v>
                </c:pt>
                <c:pt idx="3153">
                  <c:v>23</c:v>
                </c:pt>
                <c:pt idx="3154">
                  <c:v>24</c:v>
                </c:pt>
                <c:pt idx="3155">
                  <c:v>22</c:v>
                </c:pt>
                <c:pt idx="3156">
                  <c:v>24</c:v>
                </c:pt>
                <c:pt idx="3157">
                  <c:v>24</c:v>
                </c:pt>
                <c:pt idx="3158">
                  <c:v>24</c:v>
                </c:pt>
                <c:pt idx="3159">
                  <c:v>22</c:v>
                </c:pt>
                <c:pt idx="3160">
                  <c:v>24</c:v>
                </c:pt>
                <c:pt idx="3161">
                  <c:v>23</c:v>
                </c:pt>
                <c:pt idx="3162">
                  <c:v>24</c:v>
                </c:pt>
                <c:pt idx="3163">
                  <c:v>24</c:v>
                </c:pt>
                <c:pt idx="3164">
                  <c:v>24</c:v>
                </c:pt>
                <c:pt idx="3165">
                  <c:v>24</c:v>
                </c:pt>
                <c:pt idx="3166">
                  <c:v>24</c:v>
                </c:pt>
                <c:pt idx="3167">
                  <c:v>24</c:v>
                </c:pt>
                <c:pt idx="3168">
                  <c:v>23</c:v>
                </c:pt>
                <c:pt idx="3169">
                  <c:v>24</c:v>
                </c:pt>
                <c:pt idx="3170">
                  <c:v>23</c:v>
                </c:pt>
                <c:pt idx="3171">
                  <c:v>24</c:v>
                </c:pt>
                <c:pt idx="3172">
                  <c:v>23</c:v>
                </c:pt>
                <c:pt idx="3173">
                  <c:v>24</c:v>
                </c:pt>
                <c:pt idx="3174">
                  <c:v>24</c:v>
                </c:pt>
                <c:pt idx="3175">
                  <c:v>24</c:v>
                </c:pt>
                <c:pt idx="3176">
                  <c:v>23</c:v>
                </c:pt>
                <c:pt idx="3177">
                  <c:v>24</c:v>
                </c:pt>
                <c:pt idx="3178">
                  <c:v>24</c:v>
                </c:pt>
                <c:pt idx="3179">
                  <c:v>24</c:v>
                </c:pt>
                <c:pt idx="3180">
                  <c:v>23</c:v>
                </c:pt>
                <c:pt idx="3181">
                  <c:v>24</c:v>
                </c:pt>
                <c:pt idx="3182">
                  <c:v>24</c:v>
                </c:pt>
                <c:pt idx="3183">
                  <c:v>23</c:v>
                </c:pt>
                <c:pt idx="3184">
                  <c:v>24</c:v>
                </c:pt>
                <c:pt idx="3185">
                  <c:v>24</c:v>
                </c:pt>
                <c:pt idx="3186">
                  <c:v>24</c:v>
                </c:pt>
                <c:pt idx="3187">
                  <c:v>23</c:v>
                </c:pt>
                <c:pt idx="3188">
                  <c:v>22</c:v>
                </c:pt>
                <c:pt idx="3189">
                  <c:v>23</c:v>
                </c:pt>
                <c:pt idx="3190">
                  <c:v>24</c:v>
                </c:pt>
                <c:pt idx="3191">
                  <c:v>24</c:v>
                </c:pt>
                <c:pt idx="3192">
                  <c:v>24</c:v>
                </c:pt>
                <c:pt idx="3193">
                  <c:v>24</c:v>
                </c:pt>
                <c:pt idx="3194">
                  <c:v>24</c:v>
                </c:pt>
                <c:pt idx="3195">
                  <c:v>24</c:v>
                </c:pt>
                <c:pt idx="3196">
                  <c:v>22</c:v>
                </c:pt>
                <c:pt idx="3197">
                  <c:v>23</c:v>
                </c:pt>
                <c:pt idx="3198">
                  <c:v>24</c:v>
                </c:pt>
                <c:pt idx="3199">
                  <c:v>23</c:v>
                </c:pt>
                <c:pt idx="3200">
                  <c:v>24</c:v>
                </c:pt>
                <c:pt idx="3201">
                  <c:v>23</c:v>
                </c:pt>
                <c:pt idx="3202">
                  <c:v>24</c:v>
                </c:pt>
                <c:pt idx="3203">
                  <c:v>24</c:v>
                </c:pt>
                <c:pt idx="3204">
                  <c:v>24</c:v>
                </c:pt>
                <c:pt idx="3205">
                  <c:v>23</c:v>
                </c:pt>
                <c:pt idx="3206">
                  <c:v>24</c:v>
                </c:pt>
                <c:pt idx="3207">
                  <c:v>24</c:v>
                </c:pt>
                <c:pt idx="3208">
                  <c:v>24</c:v>
                </c:pt>
                <c:pt idx="3209">
                  <c:v>24</c:v>
                </c:pt>
                <c:pt idx="3210">
                  <c:v>23</c:v>
                </c:pt>
                <c:pt idx="3211">
                  <c:v>24</c:v>
                </c:pt>
                <c:pt idx="3212">
                  <c:v>24</c:v>
                </c:pt>
                <c:pt idx="3213">
                  <c:v>24</c:v>
                </c:pt>
                <c:pt idx="3214">
                  <c:v>24</c:v>
                </c:pt>
                <c:pt idx="3215">
                  <c:v>24</c:v>
                </c:pt>
                <c:pt idx="3216">
                  <c:v>24</c:v>
                </c:pt>
                <c:pt idx="3217">
                  <c:v>24</c:v>
                </c:pt>
                <c:pt idx="3218">
                  <c:v>24</c:v>
                </c:pt>
                <c:pt idx="3219">
                  <c:v>22</c:v>
                </c:pt>
                <c:pt idx="3220">
                  <c:v>23</c:v>
                </c:pt>
                <c:pt idx="3221">
                  <c:v>24</c:v>
                </c:pt>
                <c:pt idx="3222">
                  <c:v>24</c:v>
                </c:pt>
                <c:pt idx="3223">
                  <c:v>24</c:v>
                </c:pt>
                <c:pt idx="3224">
                  <c:v>24</c:v>
                </c:pt>
                <c:pt idx="3225">
                  <c:v>24</c:v>
                </c:pt>
                <c:pt idx="3226">
                  <c:v>24</c:v>
                </c:pt>
                <c:pt idx="3227">
                  <c:v>24</c:v>
                </c:pt>
                <c:pt idx="3228">
                  <c:v>24</c:v>
                </c:pt>
                <c:pt idx="3229">
                  <c:v>24</c:v>
                </c:pt>
                <c:pt idx="3230">
                  <c:v>24</c:v>
                </c:pt>
                <c:pt idx="3231">
                  <c:v>22</c:v>
                </c:pt>
                <c:pt idx="3232">
                  <c:v>24</c:v>
                </c:pt>
                <c:pt idx="3233">
                  <c:v>24</c:v>
                </c:pt>
                <c:pt idx="3234">
                  <c:v>24</c:v>
                </c:pt>
                <c:pt idx="3235">
                  <c:v>23</c:v>
                </c:pt>
                <c:pt idx="3236">
                  <c:v>24</c:v>
                </c:pt>
                <c:pt idx="3237">
                  <c:v>24</c:v>
                </c:pt>
                <c:pt idx="3238">
                  <c:v>22</c:v>
                </c:pt>
                <c:pt idx="3239">
                  <c:v>24</c:v>
                </c:pt>
                <c:pt idx="3240">
                  <c:v>24</c:v>
                </c:pt>
                <c:pt idx="3241">
                  <c:v>24</c:v>
                </c:pt>
                <c:pt idx="3242">
                  <c:v>23</c:v>
                </c:pt>
                <c:pt idx="3243">
                  <c:v>23</c:v>
                </c:pt>
                <c:pt idx="3244">
                  <c:v>24</c:v>
                </c:pt>
                <c:pt idx="3245">
                  <c:v>23</c:v>
                </c:pt>
                <c:pt idx="3246">
                  <c:v>24</c:v>
                </c:pt>
                <c:pt idx="3247">
                  <c:v>23</c:v>
                </c:pt>
                <c:pt idx="3248">
                  <c:v>23</c:v>
                </c:pt>
                <c:pt idx="3249">
                  <c:v>24</c:v>
                </c:pt>
                <c:pt idx="3250">
                  <c:v>24</c:v>
                </c:pt>
                <c:pt idx="3251">
                  <c:v>24</c:v>
                </c:pt>
                <c:pt idx="3252">
                  <c:v>23</c:v>
                </c:pt>
                <c:pt idx="3253">
                  <c:v>24</c:v>
                </c:pt>
                <c:pt idx="3254">
                  <c:v>24</c:v>
                </c:pt>
                <c:pt idx="3255">
                  <c:v>24</c:v>
                </c:pt>
                <c:pt idx="3256">
                  <c:v>24</c:v>
                </c:pt>
                <c:pt idx="3257">
                  <c:v>24</c:v>
                </c:pt>
                <c:pt idx="3258">
                  <c:v>23</c:v>
                </c:pt>
                <c:pt idx="3259">
                  <c:v>24</c:v>
                </c:pt>
                <c:pt idx="3260">
                  <c:v>22</c:v>
                </c:pt>
                <c:pt idx="3261">
                  <c:v>24</c:v>
                </c:pt>
                <c:pt idx="3262">
                  <c:v>24</c:v>
                </c:pt>
                <c:pt idx="3263">
                  <c:v>24</c:v>
                </c:pt>
                <c:pt idx="3264">
                  <c:v>22</c:v>
                </c:pt>
                <c:pt idx="3265">
                  <c:v>21</c:v>
                </c:pt>
                <c:pt idx="3266">
                  <c:v>23</c:v>
                </c:pt>
                <c:pt idx="3267">
                  <c:v>23</c:v>
                </c:pt>
                <c:pt idx="3268">
                  <c:v>22</c:v>
                </c:pt>
                <c:pt idx="3269">
                  <c:v>23</c:v>
                </c:pt>
                <c:pt idx="3270">
                  <c:v>24</c:v>
                </c:pt>
                <c:pt idx="3271">
                  <c:v>24</c:v>
                </c:pt>
                <c:pt idx="3272">
                  <c:v>24</c:v>
                </c:pt>
                <c:pt idx="3273">
                  <c:v>23</c:v>
                </c:pt>
                <c:pt idx="3274">
                  <c:v>23</c:v>
                </c:pt>
                <c:pt idx="3275">
                  <c:v>24</c:v>
                </c:pt>
                <c:pt idx="3276">
                  <c:v>23</c:v>
                </c:pt>
                <c:pt idx="3277">
                  <c:v>23</c:v>
                </c:pt>
                <c:pt idx="3278">
                  <c:v>22</c:v>
                </c:pt>
                <c:pt idx="3279">
                  <c:v>24</c:v>
                </c:pt>
                <c:pt idx="3280">
                  <c:v>23</c:v>
                </c:pt>
                <c:pt idx="3281">
                  <c:v>20</c:v>
                </c:pt>
                <c:pt idx="3282">
                  <c:v>23</c:v>
                </c:pt>
                <c:pt idx="3283">
                  <c:v>24</c:v>
                </c:pt>
                <c:pt idx="3284">
                  <c:v>23</c:v>
                </c:pt>
                <c:pt idx="3285">
                  <c:v>24</c:v>
                </c:pt>
                <c:pt idx="3286">
                  <c:v>23</c:v>
                </c:pt>
                <c:pt idx="3287">
                  <c:v>24</c:v>
                </c:pt>
                <c:pt idx="3288">
                  <c:v>24</c:v>
                </c:pt>
                <c:pt idx="3289">
                  <c:v>24</c:v>
                </c:pt>
                <c:pt idx="3290">
                  <c:v>24</c:v>
                </c:pt>
                <c:pt idx="3291">
                  <c:v>24</c:v>
                </c:pt>
                <c:pt idx="3292">
                  <c:v>24</c:v>
                </c:pt>
                <c:pt idx="3293">
                  <c:v>23</c:v>
                </c:pt>
                <c:pt idx="3294">
                  <c:v>21</c:v>
                </c:pt>
                <c:pt idx="3295">
                  <c:v>24</c:v>
                </c:pt>
                <c:pt idx="3296">
                  <c:v>24</c:v>
                </c:pt>
                <c:pt idx="3297">
                  <c:v>24</c:v>
                </c:pt>
                <c:pt idx="3298">
                  <c:v>21</c:v>
                </c:pt>
                <c:pt idx="3299">
                  <c:v>24</c:v>
                </c:pt>
                <c:pt idx="3300">
                  <c:v>23</c:v>
                </c:pt>
                <c:pt idx="3301">
                  <c:v>23</c:v>
                </c:pt>
                <c:pt idx="3302">
                  <c:v>24</c:v>
                </c:pt>
                <c:pt idx="3303">
                  <c:v>24</c:v>
                </c:pt>
                <c:pt idx="3304">
                  <c:v>23</c:v>
                </c:pt>
                <c:pt idx="3305">
                  <c:v>23</c:v>
                </c:pt>
                <c:pt idx="3306">
                  <c:v>24</c:v>
                </c:pt>
                <c:pt idx="3307">
                  <c:v>24</c:v>
                </c:pt>
                <c:pt idx="3308">
                  <c:v>23</c:v>
                </c:pt>
                <c:pt idx="3309">
                  <c:v>24</c:v>
                </c:pt>
                <c:pt idx="3310">
                  <c:v>23</c:v>
                </c:pt>
                <c:pt idx="3311">
                  <c:v>22</c:v>
                </c:pt>
                <c:pt idx="3312">
                  <c:v>24</c:v>
                </c:pt>
                <c:pt idx="3313">
                  <c:v>24</c:v>
                </c:pt>
                <c:pt idx="3314">
                  <c:v>24</c:v>
                </c:pt>
                <c:pt idx="3315">
                  <c:v>24</c:v>
                </c:pt>
                <c:pt idx="3316">
                  <c:v>24</c:v>
                </c:pt>
                <c:pt idx="3317">
                  <c:v>24</c:v>
                </c:pt>
                <c:pt idx="3318">
                  <c:v>24</c:v>
                </c:pt>
                <c:pt idx="3319">
                  <c:v>24</c:v>
                </c:pt>
                <c:pt idx="3320">
                  <c:v>24</c:v>
                </c:pt>
                <c:pt idx="3321">
                  <c:v>24</c:v>
                </c:pt>
                <c:pt idx="3322">
                  <c:v>23</c:v>
                </c:pt>
                <c:pt idx="3323">
                  <c:v>24</c:v>
                </c:pt>
                <c:pt idx="3324">
                  <c:v>23</c:v>
                </c:pt>
                <c:pt idx="3325">
                  <c:v>22</c:v>
                </c:pt>
                <c:pt idx="3326">
                  <c:v>24</c:v>
                </c:pt>
                <c:pt idx="3327">
                  <c:v>22</c:v>
                </c:pt>
                <c:pt idx="3328">
                  <c:v>24</c:v>
                </c:pt>
                <c:pt idx="3329">
                  <c:v>23</c:v>
                </c:pt>
                <c:pt idx="3330">
                  <c:v>24</c:v>
                </c:pt>
                <c:pt idx="3331">
                  <c:v>24</c:v>
                </c:pt>
                <c:pt idx="3332">
                  <c:v>24</c:v>
                </c:pt>
                <c:pt idx="3333">
                  <c:v>24</c:v>
                </c:pt>
                <c:pt idx="3334">
                  <c:v>22</c:v>
                </c:pt>
                <c:pt idx="3335">
                  <c:v>24</c:v>
                </c:pt>
                <c:pt idx="3336">
                  <c:v>24</c:v>
                </c:pt>
                <c:pt idx="3337">
                  <c:v>23</c:v>
                </c:pt>
                <c:pt idx="3338">
                  <c:v>23</c:v>
                </c:pt>
                <c:pt idx="3339">
                  <c:v>24</c:v>
                </c:pt>
                <c:pt idx="3340">
                  <c:v>24</c:v>
                </c:pt>
                <c:pt idx="3341">
                  <c:v>24</c:v>
                </c:pt>
                <c:pt idx="3342">
                  <c:v>21</c:v>
                </c:pt>
                <c:pt idx="3343">
                  <c:v>23</c:v>
                </c:pt>
                <c:pt idx="3344">
                  <c:v>24</c:v>
                </c:pt>
                <c:pt idx="3345">
                  <c:v>24</c:v>
                </c:pt>
                <c:pt idx="3346">
                  <c:v>24</c:v>
                </c:pt>
                <c:pt idx="3347">
                  <c:v>23</c:v>
                </c:pt>
                <c:pt idx="3348">
                  <c:v>23</c:v>
                </c:pt>
                <c:pt idx="3349">
                  <c:v>24</c:v>
                </c:pt>
                <c:pt idx="3350">
                  <c:v>24</c:v>
                </c:pt>
                <c:pt idx="3351">
                  <c:v>23</c:v>
                </c:pt>
                <c:pt idx="3352">
                  <c:v>23</c:v>
                </c:pt>
                <c:pt idx="3353">
                  <c:v>23</c:v>
                </c:pt>
                <c:pt idx="3354">
                  <c:v>24</c:v>
                </c:pt>
                <c:pt idx="3355">
                  <c:v>21</c:v>
                </c:pt>
                <c:pt idx="3356">
                  <c:v>23</c:v>
                </c:pt>
                <c:pt idx="3357">
                  <c:v>24</c:v>
                </c:pt>
                <c:pt idx="3358">
                  <c:v>24</c:v>
                </c:pt>
                <c:pt idx="3359">
                  <c:v>24</c:v>
                </c:pt>
                <c:pt idx="3360">
                  <c:v>23</c:v>
                </c:pt>
                <c:pt idx="3361">
                  <c:v>22</c:v>
                </c:pt>
                <c:pt idx="3362">
                  <c:v>23</c:v>
                </c:pt>
                <c:pt idx="3363">
                  <c:v>23</c:v>
                </c:pt>
                <c:pt idx="3364">
                  <c:v>20</c:v>
                </c:pt>
                <c:pt idx="3365">
                  <c:v>24</c:v>
                </c:pt>
                <c:pt idx="3366">
                  <c:v>24</c:v>
                </c:pt>
                <c:pt idx="3367">
                  <c:v>24</c:v>
                </c:pt>
                <c:pt idx="3368">
                  <c:v>24</c:v>
                </c:pt>
                <c:pt idx="3369">
                  <c:v>23</c:v>
                </c:pt>
                <c:pt idx="3370">
                  <c:v>23</c:v>
                </c:pt>
                <c:pt idx="3371">
                  <c:v>23</c:v>
                </c:pt>
                <c:pt idx="3372">
                  <c:v>24</c:v>
                </c:pt>
                <c:pt idx="3373">
                  <c:v>24</c:v>
                </c:pt>
                <c:pt idx="3374">
                  <c:v>24</c:v>
                </c:pt>
                <c:pt idx="3375">
                  <c:v>23</c:v>
                </c:pt>
                <c:pt idx="3376">
                  <c:v>23</c:v>
                </c:pt>
                <c:pt idx="3377">
                  <c:v>24</c:v>
                </c:pt>
                <c:pt idx="3378">
                  <c:v>24</c:v>
                </c:pt>
                <c:pt idx="3379">
                  <c:v>24</c:v>
                </c:pt>
                <c:pt idx="3380">
                  <c:v>24</c:v>
                </c:pt>
                <c:pt idx="3381">
                  <c:v>24</c:v>
                </c:pt>
                <c:pt idx="3382">
                  <c:v>21</c:v>
                </c:pt>
                <c:pt idx="3383">
                  <c:v>23</c:v>
                </c:pt>
                <c:pt idx="3384">
                  <c:v>23</c:v>
                </c:pt>
                <c:pt idx="3385">
                  <c:v>23</c:v>
                </c:pt>
                <c:pt idx="3386">
                  <c:v>23</c:v>
                </c:pt>
                <c:pt idx="3387">
                  <c:v>24</c:v>
                </c:pt>
                <c:pt idx="3388">
                  <c:v>24</c:v>
                </c:pt>
                <c:pt idx="3389">
                  <c:v>24</c:v>
                </c:pt>
                <c:pt idx="3390">
                  <c:v>24</c:v>
                </c:pt>
                <c:pt idx="3391">
                  <c:v>22</c:v>
                </c:pt>
                <c:pt idx="3392">
                  <c:v>23</c:v>
                </c:pt>
                <c:pt idx="3393">
                  <c:v>24</c:v>
                </c:pt>
                <c:pt idx="3394">
                  <c:v>23</c:v>
                </c:pt>
                <c:pt idx="3395">
                  <c:v>24</c:v>
                </c:pt>
                <c:pt idx="3396">
                  <c:v>24</c:v>
                </c:pt>
                <c:pt idx="3397">
                  <c:v>24</c:v>
                </c:pt>
                <c:pt idx="3398">
                  <c:v>24</c:v>
                </c:pt>
                <c:pt idx="3399">
                  <c:v>24</c:v>
                </c:pt>
                <c:pt idx="3400">
                  <c:v>24</c:v>
                </c:pt>
                <c:pt idx="3401">
                  <c:v>24</c:v>
                </c:pt>
                <c:pt idx="3402">
                  <c:v>24</c:v>
                </c:pt>
                <c:pt idx="3403">
                  <c:v>24</c:v>
                </c:pt>
                <c:pt idx="3404">
                  <c:v>24</c:v>
                </c:pt>
                <c:pt idx="3405">
                  <c:v>23</c:v>
                </c:pt>
                <c:pt idx="3406">
                  <c:v>23</c:v>
                </c:pt>
                <c:pt idx="3407">
                  <c:v>24</c:v>
                </c:pt>
                <c:pt idx="3408">
                  <c:v>23</c:v>
                </c:pt>
                <c:pt idx="3409">
                  <c:v>23</c:v>
                </c:pt>
                <c:pt idx="3410">
                  <c:v>24</c:v>
                </c:pt>
                <c:pt idx="3411">
                  <c:v>22</c:v>
                </c:pt>
                <c:pt idx="3412">
                  <c:v>24</c:v>
                </c:pt>
                <c:pt idx="3413">
                  <c:v>24</c:v>
                </c:pt>
                <c:pt idx="3414">
                  <c:v>24</c:v>
                </c:pt>
                <c:pt idx="3415">
                  <c:v>24</c:v>
                </c:pt>
                <c:pt idx="3416">
                  <c:v>20</c:v>
                </c:pt>
                <c:pt idx="3417">
                  <c:v>23</c:v>
                </c:pt>
                <c:pt idx="3418">
                  <c:v>22</c:v>
                </c:pt>
                <c:pt idx="3419">
                  <c:v>24</c:v>
                </c:pt>
                <c:pt idx="3420">
                  <c:v>24</c:v>
                </c:pt>
                <c:pt idx="3421">
                  <c:v>24</c:v>
                </c:pt>
                <c:pt idx="3422">
                  <c:v>24</c:v>
                </c:pt>
                <c:pt idx="3423">
                  <c:v>23</c:v>
                </c:pt>
                <c:pt idx="3424">
                  <c:v>24</c:v>
                </c:pt>
                <c:pt idx="3425">
                  <c:v>24</c:v>
                </c:pt>
                <c:pt idx="3426">
                  <c:v>24</c:v>
                </c:pt>
                <c:pt idx="3427">
                  <c:v>24</c:v>
                </c:pt>
                <c:pt idx="3428">
                  <c:v>23</c:v>
                </c:pt>
                <c:pt idx="3429">
                  <c:v>24</c:v>
                </c:pt>
                <c:pt idx="3430">
                  <c:v>23</c:v>
                </c:pt>
                <c:pt idx="3431">
                  <c:v>23</c:v>
                </c:pt>
                <c:pt idx="3432">
                  <c:v>23</c:v>
                </c:pt>
                <c:pt idx="3433">
                  <c:v>23</c:v>
                </c:pt>
                <c:pt idx="3434">
                  <c:v>22</c:v>
                </c:pt>
                <c:pt idx="3435">
                  <c:v>24</c:v>
                </c:pt>
                <c:pt idx="3436">
                  <c:v>24</c:v>
                </c:pt>
                <c:pt idx="3437">
                  <c:v>23</c:v>
                </c:pt>
                <c:pt idx="3438">
                  <c:v>22</c:v>
                </c:pt>
                <c:pt idx="3439">
                  <c:v>24</c:v>
                </c:pt>
                <c:pt idx="3440">
                  <c:v>24</c:v>
                </c:pt>
                <c:pt idx="3441">
                  <c:v>24</c:v>
                </c:pt>
                <c:pt idx="3442">
                  <c:v>24</c:v>
                </c:pt>
                <c:pt idx="3443">
                  <c:v>23</c:v>
                </c:pt>
                <c:pt idx="3444">
                  <c:v>24</c:v>
                </c:pt>
                <c:pt idx="3445">
                  <c:v>23</c:v>
                </c:pt>
                <c:pt idx="3446">
                  <c:v>24</c:v>
                </c:pt>
                <c:pt idx="3447">
                  <c:v>24</c:v>
                </c:pt>
                <c:pt idx="3448">
                  <c:v>22</c:v>
                </c:pt>
                <c:pt idx="3449">
                  <c:v>24</c:v>
                </c:pt>
                <c:pt idx="3450">
                  <c:v>24</c:v>
                </c:pt>
                <c:pt idx="3451">
                  <c:v>22</c:v>
                </c:pt>
                <c:pt idx="3452">
                  <c:v>23</c:v>
                </c:pt>
                <c:pt idx="3453">
                  <c:v>23</c:v>
                </c:pt>
                <c:pt idx="3454">
                  <c:v>23</c:v>
                </c:pt>
                <c:pt idx="3455">
                  <c:v>24</c:v>
                </c:pt>
                <c:pt idx="3456">
                  <c:v>24</c:v>
                </c:pt>
                <c:pt idx="3457">
                  <c:v>24</c:v>
                </c:pt>
                <c:pt idx="3458">
                  <c:v>24</c:v>
                </c:pt>
                <c:pt idx="3459">
                  <c:v>22</c:v>
                </c:pt>
                <c:pt idx="3460">
                  <c:v>24</c:v>
                </c:pt>
                <c:pt idx="3461">
                  <c:v>24</c:v>
                </c:pt>
                <c:pt idx="3462">
                  <c:v>24</c:v>
                </c:pt>
                <c:pt idx="3463">
                  <c:v>24</c:v>
                </c:pt>
                <c:pt idx="3464">
                  <c:v>24</c:v>
                </c:pt>
                <c:pt idx="3465">
                  <c:v>22</c:v>
                </c:pt>
                <c:pt idx="3466">
                  <c:v>24</c:v>
                </c:pt>
                <c:pt idx="3467">
                  <c:v>24</c:v>
                </c:pt>
                <c:pt idx="3468">
                  <c:v>24</c:v>
                </c:pt>
                <c:pt idx="3469">
                  <c:v>24</c:v>
                </c:pt>
                <c:pt idx="3470">
                  <c:v>23</c:v>
                </c:pt>
                <c:pt idx="3471">
                  <c:v>24</c:v>
                </c:pt>
                <c:pt idx="3472">
                  <c:v>24</c:v>
                </c:pt>
                <c:pt idx="3473">
                  <c:v>24</c:v>
                </c:pt>
                <c:pt idx="3474">
                  <c:v>24</c:v>
                </c:pt>
                <c:pt idx="3475">
                  <c:v>24</c:v>
                </c:pt>
                <c:pt idx="3476">
                  <c:v>24</c:v>
                </c:pt>
                <c:pt idx="3477">
                  <c:v>24</c:v>
                </c:pt>
                <c:pt idx="3478">
                  <c:v>24</c:v>
                </c:pt>
                <c:pt idx="3479">
                  <c:v>24</c:v>
                </c:pt>
                <c:pt idx="3480">
                  <c:v>24</c:v>
                </c:pt>
                <c:pt idx="3481">
                  <c:v>24</c:v>
                </c:pt>
                <c:pt idx="3482">
                  <c:v>23</c:v>
                </c:pt>
                <c:pt idx="3483">
                  <c:v>24</c:v>
                </c:pt>
                <c:pt idx="3484">
                  <c:v>23</c:v>
                </c:pt>
                <c:pt idx="3485">
                  <c:v>24</c:v>
                </c:pt>
                <c:pt idx="3486">
                  <c:v>23</c:v>
                </c:pt>
                <c:pt idx="3487">
                  <c:v>24</c:v>
                </c:pt>
                <c:pt idx="3488">
                  <c:v>24</c:v>
                </c:pt>
                <c:pt idx="3489">
                  <c:v>23</c:v>
                </c:pt>
                <c:pt idx="3490">
                  <c:v>23</c:v>
                </c:pt>
                <c:pt idx="3491">
                  <c:v>23</c:v>
                </c:pt>
                <c:pt idx="3492">
                  <c:v>23</c:v>
                </c:pt>
                <c:pt idx="3493">
                  <c:v>24</c:v>
                </c:pt>
                <c:pt idx="3494">
                  <c:v>24</c:v>
                </c:pt>
                <c:pt idx="3495">
                  <c:v>22</c:v>
                </c:pt>
                <c:pt idx="3496">
                  <c:v>23</c:v>
                </c:pt>
                <c:pt idx="3497">
                  <c:v>24</c:v>
                </c:pt>
                <c:pt idx="3498">
                  <c:v>23</c:v>
                </c:pt>
                <c:pt idx="3499">
                  <c:v>23</c:v>
                </c:pt>
                <c:pt idx="3500">
                  <c:v>24</c:v>
                </c:pt>
                <c:pt idx="3501">
                  <c:v>24</c:v>
                </c:pt>
                <c:pt idx="3502">
                  <c:v>23</c:v>
                </c:pt>
                <c:pt idx="3503">
                  <c:v>23</c:v>
                </c:pt>
                <c:pt idx="3504">
                  <c:v>24</c:v>
                </c:pt>
                <c:pt idx="3505">
                  <c:v>24</c:v>
                </c:pt>
                <c:pt idx="3506">
                  <c:v>22</c:v>
                </c:pt>
                <c:pt idx="3507">
                  <c:v>24</c:v>
                </c:pt>
                <c:pt idx="3508">
                  <c:v>22</c:v>
                </c:pt>
                <c:pt idx="3509">
                  <c:v>23</c:v>
                </c:pt>
                <c:pt idx="3510">
                  <c:v>23</c:v>
                </c:pt>
                <c:pt idx="3511">
                  <c:v>22</c:v>
                </c:pt>
                <c:pt idx="3512">
                  <c:v>24</c:v>
                </c:pt>
                <c:pt idx="3513">
                  <c:v>24</c:v>
                </c:pt>
                <c:pt idx="3514">
                  <c:v>24</c:v>
                </c:pt>
                <c:pt idx="3515">
                  <c:v>24</c:v>
                </c:pt>
                <c:pt idx="3516">
                  <c:v>24</c:v>
                </c:pt>
                <c:pt idx="3517">
                  <c:v>24</c:v>
                </c:pt>
                <c:pt idx="3518">
                  <c:v>24</c:v>
                </c:pt>
                <c:pt idx="3519">
                  <c:v>24</c:v>
                </c:pt>
                <c:pt idx="3520">
                  <c:v>24</c:v>
                </c:pt>
                <c:pt idx="3521">
                  <c:v>24</c:v>
                </c:pt>
                <c:pt idx="3522">
                  <c:v>24</c:v>
                </c:pt>
                <c:pt idx="3523">
                  <c:v>24</c:v>
                </c:pt>
                <c:pt idx="3524">
                  <c:v>23</c:v>
                </c:pt>
                <c:pt idx="3525">
                  <c:v>24</c:v>
                </c:pt>
                <c:pt idx="3526">
                  <c:v>23</c:v>
                </c:pt>
                <c:pt idx="3527">
                  <c:v>24</c:v>
                </c:pt>
                <c:pt idx="3528">
                  <c:v>24</c:v>
                </c:pt>
                <c:pt idx="3529">
                  <c:v>23</c:v>
                </c:pt>
                <c:pt idx="3530">
                  <c:v>23</c:v>
                </c:pt>
                <c:pt idx="3531">
                  <c:v>24</c:v>
                </c:pt>
                <c:pt idx="3532">
                  <c:v>24</c:v>
                </c:pt>
                <c:pt idx="3533">
                  <c:v>24</c:v>
                </c:pt>
                <c:pt idx="3534">
                  <c:v>23</c:v>
                </c:pt>
                <c:pt idx="3535">
                  <c:v>24</c:v>
                </c:pt>
                <c:pt idx="3536">
                  <c:v>23</c:v>
                </c:pt>
                <c:pt idx="3537">
                  <c:v>23</c:v>
                </c:pt>
                <c:pt idx="3538">
                  <c:v>24</c:v>
                </c:pt>
                <c:pt idx="3539">
                  <c:v>24</c:v>
                </c:pt>
                <c:pt idx="3540">
                  <c:v>23</c:v>
                </c:pt>
                <c:pt idx="3541">
                  <c:v>24</c:v>
                </c:pt>
                <c:pt idx="3542">
                  <c:v>24</c:v>
                </c:pt>
                <c:pt idx="3543">
                  <c:v>23</c:v>
                </c:pt>
                <c:pt idx="3544">
                  <c:v>24</c:v>
                </c:pt>
                <c:pt idx="3545">
                  <c:v>24</c:v>
                </c:pt>
                <c:pt idx="3546">
                  <c:v>23</c:v>
                </c:pt>
                <c:pt idx="3547">
                  <c:v>23</c:v>
                </c:pt>
                <c:pt idx="3548">
                  <c:v>24</c:v>
                </c:pt>
                <c:pt idx="3549">
                  <c:v>24</c:v>
                </c:pt>
                <c:pt idx="3550">
                  <c:v>24</c:v>
                </c:pt>
                <c:pt idx="3551">
                  <c:v>24</c:v>
                </c:pt>
                <c:pt idx="3552">
                  <c:v>24</c:v>
                </c:pt>
                <c:pt idx="3553">
                  <c:v>24</c:v>
                </c:pt>
                <c:pt idx="3554">
                  <c:v>24</c:v>
                </c:pt>
                <c:pt idx="3555">
                  <c:v>21</c:v>
                </c:pt>
                <c:pt idx="3556">
                  <c:v>23</c:v>
                </c:pt>
                <c:pt idx="3557">
                  <c:v>24</c:v>
                </c:pt>
                <c:pt idx="3558">
                  <c:v>24</c:v>
                </c:pt>
                <c:pt idx="3559">
                  <c:v>24</c:v>
                </c:pt>
                <c:pt idx="3560">
                  <c:v>23</c:v>
                </c:pt>
                <c:pt idx="3561">
                  <c:v>24</c:v>
                </c:pt>
                <c:pt idx="3562">
                  <c:v>23</c:v>
                </c:pt>
                <c:pt idx="3563">
                  <c:v>24</c:v>
                </c:pt>
                <c:pt idx="3564">
                  <c:v>23</c:v>
                </c:pt>
                <c:pt idx="3565">
                  <c:v>24</c:v>
                </c:pt>
                <c:pt idx="3566">
                  <c:v>23</c:v>
                </c:pt>
                <c:pt idx="3567">
                  <c:v>21</c:v>
                </c:pt>
                <c:pt idx="3568">
                  <c:v>24</c:v>
                </c:pt>
                <c:pt idx="3569">
                  <c:v>24</c:v>
                </c:pt>
                <c:pt idx="3570">
                  <c:v>23</c:v>
                </c:pt>
                <c:pt idx="3571">
                  <c:v>24</c:v>
                </c:pt>
                <c:pt idx="3572">
                  <c:v>24</c:v>
                </c:pt>
                <c:pt idx="3573">
                  <c:v>24</c:v>
                </c:pt>
                <c:pt idx="3574">
                  <c:v>24</c:v>
                </c:pt>
                <c:pt idx="3575">
                  <c:v>24</c:v>
                </c:pt>
                <c:pt idx="3576">
                  <c:v>24</c:v>
                </c:pt>
                <c:pt idx="3577">
                  <c:v>24</c:v>
                </c:pt>
                <c:pt idx="3578">
                  <c:v>23</c:v>
                </c:pt>
                <c:pt idx="3579">
                  <c:v>24</c:v>
                </c:pt>
                <c:pt idx="3580">
                  <c:v>24</c:v>
                </c:pt>
                <c:pt idx="3581">
                  <c:v>23</c:v>
                </c:pt>
                <c:pt idx="3582">
                  <c:v>22</c:v>
                </c:pt>
                <c:pt idx="3583">
                  <c:v>23</c:v>
                </c:pt>
                <c:pt idx="3584">
                  <c:v>24</c:v>
                </c:pt>
                <c:pt idx="3585">
                  <c:v>24</c:v>
                </c:pt>
                <c:pt idx="3586">
                  <c:v>24</c:v>
                </c:pt>
                <c:pt idx="3587">
                  <c:v>24</c:v>
                </c:pt>
                <c:pt idx="3588">
                  <c:v>22</c:v>
                </c:pt>
                <c:pt idx="3589">
                  <c:v>24</c:v>
                </c:pt>
                <c:pt idx="3590">
                  <c:v>23</c:v>
                </c:pt>
                <c:pt idx="3591">
                  <c:v>22</c:v>
                </c:pt>
                <c:pt idx="3592">
                  <c:v>23</c:v>
                </c:pt>
                <c:pt idx="3593">
                  <c:v>23</c:v>
                </c:pt>
                <c:pt idx="3594">
                  <c:v>24</c:v>
                </c:pt>
                <c:pt idx="3595">
                  <c:v>21</c:v>
                </c:pt>
                <c:pt idx="3596">
                  <c:v>24</c:v>
                </c:pt>
                <c:pt idx="3597">
                  <c:v>24</c:v>
                </c:pt>
                <c:pt idx="3598">
                  <c:v>24</c:v>
                </c:pt>
                <c:pt idx="3599">
                  <c:v>24</c:v>
                </c:pt>
                <c:pt idx="3600">
                  <c:v>24</c:v>
                </c:pt>
                <c:pt idx="3601">
                  <c:v>23</c:v>
                </c:pt>
                <c:pt idx="3602">
                  <c:v>23</c:v>
                </c:pt>
                <c:pt idx="3603">
                  <c:v>23</c:v>
                </c:pt>
                <c:pt idx="3604">
                  <c:v>24</c:v>
                </c:pt>
                <c:pt idx="3605">
                  <c:v>24</c:v>
                </c:pt>
                <c:pt idx="3606">
                  <c:v>24</c:v>
                </c:pt>
                <c:pt idx="3607">
                  <c:v>23</c:v>
                </c:pt>
                <c:pt idx="3608">
                  <c:v>24</c:v>
                </c:pt>
                <c:pt idx="3609">
                  <c:v>24</c:v>
                </c:pt>
                <c:pt idx="3610">
                  <c:v>24</c:v>
                </c:pt>
                <c:pt idx="3611">
                  <c:v>23</c:v>
                </c:pt>
                <c:pt idx="3612">
                  <c:v>23</c:v>
                </c:pt>
                <c:pt idx="3613">
                  <c:v>23</c:v>
                </c:pt>
                <c:pt idx="3614">
                  <c:v>24</c:v>
                </c:pt>
                <c:pt idx="3615">
                  <c:v>24</c:v>
                </c:pt>
                <c:pt idx="3616">
                  <c:v>24</c:v>
                </c:pt>
                <c:pt idx="3617">
                  <c:v>24</c:v>
                </c:pt>
                <c:pt idx="3618">
                  <c:v>23</c:v>
                </c:pt>
                <c:pt idx="3619">
                  <c:v>22</c:v>
                </c:pt>
                <c:pt idx="3620">
                  <c:v>24</c:v>
                </c:pt>
                <c:pt idx="3621">
                  <c:v>24</c:v>
                </c:pt>
                <c:pt idx="3622">
                  <c:v>24</c:v>
                </c:pt>
                <c:pt idx="3623">
                  <c:v>24</c:v>
                </c:pt>
                <c:pt idx="3624">
                  <c:v>19</c:v>
                </c:pt>
                <c:pt idx="3625">
                  <c:v>21</c:v>
                </c:pt>
                <c:pt idx="3626">
                  <c:v>24</c:v>
                </c:pt>
                <c:pt idx="3627">
                  <c:v>24</c:v>
                </c:pt>
                <c:pt idx="3628">
                  <c:v>24</c:v>
                </c:pt>
                <c:pt idx="3629">
                  <c:v>23</c:v>
                </c:pt>
                <c:pt idx="3630">
                  <c:v>24</c:v>
                </c:pt>
                <c:pt idx="3631">
                  <c:v>22</c:v>
                </c:pt>
                <c:pt idx="3632">
                  <c:v>22</c:v>
                </c:pt>
                <c:pt idx="3633">
                  <c:v>23</c:v>
                </c:pt>
                <c:pt idx="3634">
                  <c:v>23</c:v>
                </c:pt>
                <c:pt idx="3635">
                  <c:v>23</c:v>
                </c:pt>
                <c:pt idx="3636">
                  <c:v>24</c:v>
                </c:pt>
                <c:pt idx="3637">
                  <c:v>23</c:v>
                </c:pt>
                <c:pt idx="3638">
                  <c:v>22</c:v>
                </c:pt>
                <c:pt idx="3639">
                  <c:v>23</c:v>
                </c:pt>
                <c:pt idx="3640">
                  <c:v>23</c:v>
                </c:pt>
                <c:pt idx="3641">
                  <c:v>21</c:v>
                </c:pt>
                <c:pt idx="3642">
                  <c:v>24</c:v>
                </c:pt>
                <c:pt idx="3643">
                  <c:v>24</c:v>
                </c:pt>
                <c:pt idx="3644">
                  <c:v>24</c:v>
                </c:pt>
                <c:pt idx="3645">
                  <c:v>24</c:v>
                </c:pt>
                <c:pt idx="3646">
                  <c:v>24</c:v>
                </c:pt>
                <c:pt idx="3647">
                  <c:v>21</c:v>
                </c:pt>
                <c:pt idx="3648">
                  <c:v>20</c:v>
                </c:pt>
                <c:pt idx="3649">
                  <c:v>24</c:v>
                </c:pt>
                <c:pt idx="3650">
                  <c:v>24</c:v>
                </c:pt>
                <c:pt idx="3651">
                  <c:v>23</c:v>
                </c:pt>
                <c:pt idx="3652">
                  <c:v>21</c:v>
                </c:pt>
                <c:pt idx="3653">
                  <c:v>23</c:v>
                </c:pt>
                <c:pt idx="3654">
                  <c:v>23</c:v>
                </c:pt>
                <c:pt idx="3655">
                  <c:v>23</c:v>
                </c:pt>
                <c:pt idx="3656">
                  <c:v>24</c:v>
                </c:pt>
                <c:pt idx="3657">
                  <c:v>22</c:v>
                </c:pt>
                <c:pt idx="3658">
                  <c:v>24</c:v>
                </c:pt>
                <c:pt idx="3659">
                  <c:v>24</c:v>
                </c:pt>
                <c:pt idx="3660">
                  <c:v>24</c:v>
                </c:pt>
                <c:pt idx="3661">
                  <c:v>24</c:v>
                </c:pt>
                <c:pt idx="3662">
                  <c:v>22</c:v>
                </c:pt>
                <c:pt idx="3663">
                  <c:v>21</c:v>
                </c:pt>
                <c:pt idx="3664">
                  <c:v>22</c:v>
                </c:pt>
                <c:pt idx="3665">
                  <c:v>23</c:v>
                </c:pt>
                <c:pt idx="3666">
                  <c:v>23</c:v>
                </c:pt>
                <c:pt idx="3667">
                  <c:v>24</c:v>
                </c:pt>
                <c:pt idx="3668">
                  <c:v>24</c:v>
                </c:pt>
                <c:pt idx="3669">
                  <c:v>23</c:v>
                </c:pt>
                <c:pt idx="3670">
                  <c:v>22</c:v>
                </c:pt>
                <c:pt idx="3671">
                  <c:v>24</c:v>
                </c:pt>
                <c:pt idx="3672">
                  <c:v>24</c:v>
                </c:pt>
                <c:pt idx="3673">
                  <c:v>24</c:v>
                </c:pt>
                <c:pt idx="3674">
                  <c:v>23</c:v>
                </c:pt>
                <c:pt idx="3675">
                  <c:v>24</c:v>
                </c:pt>
                <c:pt idx="3676">
                  <c:v>24</c:v>
                </c:pt>
                <c:pt idx="3677">
                  <c:v>24</c:v>
                </c:pt>
                <c:pt idx="3678">
                  <c:v>24</c:v>
                </c:pt>
                <c:pt idx="3679">
                  <c:v>24</c:v>
                </c:pt>
                <c:pt idx="3680">
                  <c:v>24</c:v>
                </c:pt>
                <c:pt idx="3681">
                  <c:v>24</c:v>
                </c:pt>
                <c:pt idx="3682">
                  <c:v>24</c:v>
                </c:pt>
                <c:pt idx="3683">
                  <c:v>23</c:v>
                </c:pt>
                <c:pt idx="3684">
                  <c:v>23</c:v>
                </c:pt>
                <c:pt idx="3685">
                  <c:v>24</c:v>
                </c:pt>
                <c:pt idx="3686">
                  <c:v>24</c:v>
                </c:pt>
                <c:pt idx="3687">
                  <c:v>22</c:v>
                </c:pt>
                <c:pt idx="3688">
                  <c:v>24</c:v>
                </c:pt>
                <c:pt idx="3689">
                  <c:v>24</c:v>
                </c:pt>
                <c:pt idx="3690">
                  <c:v>24</c:v>
                </c:pt>
                <c:pt idx="3691">
                  <c:v>24</c:v>
                </c:pt>
                <c:pt idx="3692">
                  <c:v>24</c:v>
                </c:pt>
                <c:pt idx="3693">
                  <c:v>23</c:v>
                </c:pt>
                <c:pt idx="3694">
                  <c:v>24</c:v>
                </c:pt>
                <c:pt idx="3695">
                  <c:v>23</c:v>
                </c:pt>
                <c:pt idx="3696">
                  <c:v>20</c:v>
                </c:pt>
                <c:pt idx="3697">
                  <c:v>24</c:v>
                </c:pt>
                <c:pt idx="3698">
                  <c:v>23</c:v>
                </c:pt>
                <c:pt idx="3699">
                  <c:v>23</c:v>
                </c:pt>
                <c:pt idx="3700">
                  <c:v>20</c:v>
                </c:pt>
                <c:pt idx="3701">
                  <c:v>23</c:v>
                </c:pt>
                <c:pt idx="3702">
                  <c:v>23</c:v>
                </c:pt>
                <c:pt idx="3703">
                  <c:v>21</c:v>
                </c:pt>
                <c:pt idx="3704">
                  <c:v>24</c:v>
                </c:pt>
                <c:pt idx="3705">
                  <c:v>24</c:v>
                </c:pt>
                <c:pt idx="3706">
                  <c:v>24</c:v>
                </c:pt>
                <c:pt idx="3707">
                  <c:v>23</c:v>
                </c:pt>
                <c:pt idx="3708">
                  <c:v>20</c:v>
                </c:pt>
                <c:pt idx="3709">
                  <c:v>24</c:v>
                </c:pt>
                <c:pt idx="3710">
                  <c:v>24</c:v>
                </c:pt>
                <c:pt idx="3711">
                  <c:v>22</c:v>
                </c:pt>
                <c:pt idx="3712">
                  <c:v>23</c:v>
                </c:pt>
                <c:pt idx="3713">
                  <c:v>24</c:v>
                </c:pt>
                <c:pt idx="3714">
                  <c:v>24</c:v>
                </c:pt>
                <c:pt idx="3715">
                  <c:v>22</c:v>
                </c:pt>
                <c:pt idx="3716">
                  <c:v>23</c:v>
                </c:pt>
                <c:pt idx="3717">
                  <c:v>24</c:v>
                </c:pt>
                <c:pt idx="3718">
                  <c:v>21</c:v>
                </c:pt>
                <c:pt idx="3719">
                  <c:v>24</c:v>
                </c:pt>
                <c:pt idx="3720">
                  <c:v>24</c:v>
                </c:pt>
                <c:pt idx="3721">
                  <c:v>24</c:v>
                </c:pt>
                <c:pt idx="3722">
                  <c:v>23</c:v>
                </c:pt>
                <c:pt idx="3723">
                  <c:v>24</c:v>
                </c:pt>
                <c:pt idx="3724">
                  <c:v>24</c:v>
                </c:pt>
                <c:pt idx="3725">
                  <c:v>24</c:v>
                </c:pt>
                <c:pt idx="3726">
                  <c:v>24</c:v>
                </c:pt>
                <c:pt idx="3727">
                  <c:v>24</c:v>
                </c:pt>
                <c:pt idx="3728">
                  <c:v>24</c:v>
                </c:pt>
                <c:pt idx="3729">
                  <c:v>24</c:v>
                </c:pt>
                <c:pt idx="3730">
                  <c:v>24</c:v>
                </c:pt>
                <c:pt idx="3731">
                  <c:v>24</c:v>
                </c:pt>
                <c:pt idx="3732">
                  <c:v>22</c:v>
                </c:pt>
                <c:pt idx="3733">
                  <c:v>24</c:v>
                </c:pt>
                <c:pt idx="3734">
                  <c:v>22</c:v>
                </c:pt>
                <c:pt idx="3735">
                  <c:v>24</c:v>
                </c:pt>
                <c:pt idx="3736">
                  <c:v>24</c:v>
                </c:pt>
                <c:pt idx="3737">
                  <c:v>24</c:v>
                </c:pt>
                <c:pt idx="3738">
                  <c:v>22</c:v>
                </c:pt>
                <c:pt idx="3739">
                  <c:v>23</c:v>
                </c:pt>
                <c:pt idx="3740">
                  <c:v>22</c:v>
                </c:pt>
                <c:pt idx="3741">
                  <c:v>24</c:v>
                </c:pt>
                <c:pt idx="3742">
                  <c:v>23</c:v>
                </c:pt>
                <c:pt idx="3743">
                  <c:v>24</c:v>
                </c:pt>
                <c:pt idx="3744">
                  <c:v>24</c:v>
                </c:pt>
                <c:pt idx="3745">
                  <c:v>24</c:v>
                </c:pt>
                <c:pt idx="3746">
                  <c:v>24</c:v>
                </c:pt>
                <c:pt idx="3747">
                  <c:v>24</c:v>
                </c:pt>
                <c:pt idx="3748">
                  <c:v>23</c:v>
                </c:pt>
                <c:pt idx="3749">
                  <c:v>24</c:v>
                </c:pt>
                <c:pt idx="3750">
                  <c:v>24</c:v>
                </c:pt>
                <c:pt idx="3751">
                  <c:v>24</c:v>
                </c:pt>
                <c:pt idx="3752">
                  <c:v>24</c:v>
                </c:pt>
                <c:pt idx="3753">
                  <c:v>21</c:v>
                </c:pt>
                <c:pt idx="3754">
                  <c:v>24</c:v>
                </c:pt>
                <c:pt idx="3755">
                  <c:v>24</c:v>
                </c:pt>
                <c:pt idx="3756">
                  <c:v>23</c:v>
                </c:pt>
                <c:pt idx="3757">
                  <c:v>23</c:v>
                </c:pt>
                <c:pt idx="3758">
                  <c:v>21</c:v>
                </c:pt>
                <c:pt idx="3759">
                  <c:v>24</c:v>
                </c:pt>
                <c:pt idx="3760">
                  <c:v>24</c:v>
                </c:pt>
                <c:pt idx="3761">
                  <c:v>24</c:v>
                </c:pt>
                <c:pt idx="3762">
                  <c:v>23</c:v>
                </c:pt>
                <c:pt idx="3763">
                  <c:v>24</c:v>
                </c:pt>
                <c:pt idx="3764">
                  <c:v>24</c:v>
                </c:pt>
                <c:pt idx="3765">
                  <c:v>24</c:v>
                </c:pt>
                <c:pt idx="3766">
                  <c:v>24</c:v>
                </c:pt>
                <c:pt idx="3767">
                  <c:v>24</c:v>
                </c:pt>
                <c:pt idx="3768">
                  <c:v>23</c:v>
                </c:pt>
                <c:pt idx="3769">
                  <c:v>23</c:v>
                </c:pt>
                <c:pt idx="3770">
                  <c:v>23</c:v>
                </c:pt>
                <c:pt idx="3771">
                  <c:v>24</c:v>
                </c:pt>
                <c:pt idx="3772">
                  <c:v>24</c:v>
                </c:pt>
                <c:pt idx="3773">
                  <c:v>21</c:v>
                </c:pt>
                <c:pt idx="3774">
                  <c:v>24</c:v>
                </c:pt>
                <c:pt idx="3775">
                  <c:v>24</c:v>
                </c:pt>
                <c:pt idx="3776">
                  <c:v>24</c:v>
                </c:pt>
                <c:pt idx="3777">
                  <c:v>24</c:v>
                </c:pt>
                <c:pt idx="3778">
                  <c:v>24</c:v>
                </c:pt>
                <c:pt idx="3779">
                  <c:v>23</c:v>
                </c:pt>
                <c:pt idx="3780">
                  <c:v>24</c:v>
                </c:pt>
                <c:pt idx="3781">
                  <c:v>24</c:v>
                </c:pt>
                <c:pt idx="3782">
                  <c:v>24</c:v>
                </c:pt>
                <c:pt idx="3783">
                  <c:v>23</c:v>
                </c:pt>
                <c:pt idx="3784">
                  <c:v>20</c:v>
                </c:pt>
                <c:pt idx="3785">
                  <c:v>23</c:v>
                </c:pt>
                <c:pt idx="3786">
                  <c:v>24</c:v>
                </c:pt>
                <c:pt idx="3787">
                  <c:v>24</c:v>
                </c:pt>
                <c:pt idx="3788">
                  <c:v>23</c:v>
                </c:pt>
                <c:pt idx="3789">
                  <c:v>21</c:v>
                </c:pt>
                <c:pt idx="3790">
                  <c:v>23</c:v>
                </c:pt>
                <c:pt idx="3791">
                  <c:v>24</c:v>
                </c:pt>
                <c:pt idx="3792">
                  <c:v>24</c:v>
                </c:pt>
                <c:pt idx="3793">
                  <c:v>23</c:v>
                </c:pt>
                <c:pt idx="3794">
                  <c:v>23</c:v>
                </c:pt>
                <c:pt idx="3795">
                  <c:v>24</c:v>
                </c:pt>
                <c:pt idx="3796">
                  <c:v>24</c:v>
                </c:pt>
                <c:pt idx="3797">
                  <c:v>23</c:v>
                </c:pt>
                <c:pt idx="3798">
                  <c:v>24</c:v>
                </c:pt>
                <c:pt idx="3799">
                  <c:v>24</c:v>
                </c:pt>
                <c:pt idx="3800">
                  <c:v>24</c:v>
                </c:pt>
                <c:pt idx="3801">
                  <c:v>23</c:v>
                </c:pt>
                <c:pt idx="3802">
                  <c:v>24</c:v>
                </c:pt>
                <c:pt idx="3803">
                  <c:v>24</c:v>
                </c:pt>
                <c:pt idx="3804">
                  <c:v>21</c:v>
                </c:pt>
                <c:pt idx="3805">
                  <c:v>24</c:v>
                </c:pt>
                <c:pt idx="3806">
                  <c:v>24</c:v>
                </c:pt>
                <c:pt idx="3807">
                  <c:v>24</c:v>
                </c:pt>
                <c:pt idx="3808">
                  <c:v>23</c:v>
                </c:pt>
                <c:pt idx="3809">
                  <c:v>24</c:v>
                </c:pt>
                <c:pt idx="3810">
                  <c:v>24</c:v>
                </c:pt>
                <c:pt idx="3811">
                  <c:v>24</c:v>
                </c:pt>
                <c:pt idx="3812">
                  <c:v>24</c:v>
                </c:pt>
                <c:pt idx="3813">
                  <c:v>21</c:v>
                </c:pt>
                <c:pt idx="3814">
                  <c:v>22</c:v>
                </c:pt>
                <c:pt idx="3815">
                  <c:v>24</c:v>
                </c:pt>
                <c:pt idx="3816">
                  <c:v>24</c:v>
                </c:pt>
                <c:pt idx="3817">
                  <c:v>24</c:v>
                </c:pt>
                <c:pt idx="3818">
                  <c:v>24</c:v>
                </c:pt>
                <c:pt idx="3819">
                  <c:v>22</c:v>
                </c:pt>
                <c:pt idx="3820">
                  <c:v>23</c:v>
                </c:pt>
                <c:pt idx="3821">
                  <c:v>23</c:v>
                </c:pt>
                <c:pt idx="3822">
                  <c:v>24</c:v>
                </c:pt>
                <c:pt idx="3823">
                  <c:v>24</c:v>
                </c:pt>
                <c:pt idx="3824">
                  <c:v>24</c:v>
                </c:pt>
                <c:pt idx="3825">
                  <c:v>23</c:v>
                </c:pt>
                <c:pt idx="3826">
                  <c:v>24</c:v>
                </c:pt>
                <c:pt idx="3827">
                  <c:v>23</c:v>
                </c:pt>
                <c:pt idx="3828">
                  <c:v>23</c:v>
                </c:pt>
                <c:pt idx="3829">
                  <c:v>23</c:v>
                </c:pt>
                <c:pt idx="3830">
                  <c:v>24</c:v>
                </c:pt>
                <c:pt idx="3831">
                  <c:v>24</c:v>
                </c:pt>
                <c:pt idx="3832">
                  <c:v>23</c:v>
                </c:pt>
                <c:pt idx="3833">
                  <c:v>23</c:v>
                </c:pt>
                <c:pt idx="3834">
                  <c:v>24</c:v>
                </c:pt>
                <c:pt idx="3835">
                  <c:v>24</c:v>
                </c:pt>
                <c:pt idx="3836">
                  <c:v>24</c:v>
                </c:pt>
                <c:pt idx="3837">
                  <c:v>24</c:v>
                </c:pt>
                <c:pt idx="3838">
                  <c:v>23</c:v>
                </c:pt>
                <c:pt idx="3839">
                  <c:v>24</c:v>
                </c:pt>
                <c:pt idx="3840">
                  <c:v>24</c:v>
                </c:pt>
                <c:pt idx="3841">
                  <c:v>22</c:v>
                </c:pt>
                <c:pt idx="3842">
                  <c:v>22</c:v>
                </c:pt>
                <c:pt idx="3843">
                  <c:v>22</c:v>
                </c:pt>
                <c:pt idx="3844">
                  <c:v>24</c:v>
                </c:pt>
                <c:pt idx="3845">
                  <c:v>23</c:v>
                </c:pt>
                <c:pt idx="3846">
                  <c:v>23</c:v>
                </c:pt>
                <c:pt idx="3847">
                  <c:v>23</c:v>
                </c:pt>
                <c:pt idx="3848">
                  <c:v>24</c:v>
                </c:pt>
                <c:pt idx="3849">
                  <c:v>23</c:v>
                </c:pt>
                <c:pt idx="3850">
                  <c:v>22</c:v>
                </c:pt>
                <c:pt idx="3851">
                  <c:v>21</c:v>
                </c:pt>
                <c:pt idx="3852">
                  <c:v>24</c:v>
                </c:pt>
                <c:pt idx="3853">
                  <c:v>24</c:v>
                </c:pt>
                <c:pt idx="3854">
                  <c:v>23</c:v>
                </c:pt>
                <c:pt idx="3855">
                  <c:v>23</c:v>
                </c:pt>
                <c:pt idx="3856">
                  <c:v>24</c:v>
                </c:pt>
                <c:pt idx="3857">
                  <c:v>24</c:v>
                </c:pt>
                <c:pt idx="3858">
                  <c:v>23</c:v>
                </c:pt>
                <c:pt idx="3859">
                  <c:v>24</c:v>
                </c:pt>
                <c:pt idx="3860">
                  <c:v>23</c:v>
                </c:pt>
                <c:pt idx="3861">
                  <c:v>24</c:v>
                </c:pt>
                <c:pt idx="3862">
                  <c:v>23</c:v>
                </c:pt>
                <c:pt idx="3863">
                  <c:v>24</c:v>
                </c:pt>
                <c:pt idx="3864">
                  <c:v>24</c:v>
                </c:pt>
                <c:pt idx="3865">
                  <c:v>24</c:v>
                </c:pt>
                <c:pt idx="3866">
                  <c:v>24</c:v>
                </c:pt>
                <c:pt idx="3867">
                  <c:v>24</c:v>
                </c:pt>
                <c:pt idx="3868">
                  <c:v>24</c:v>
                </c:pt>
                <c:pt idx="3869">
                  <c:v>24</c:v>
                </c:pt>
                <c:pt idx="3870">
                  <c:v>24</c:v>
                </c:pt>
                <c:pt idx="3871">
                  <c:v>23</c:v>
                </c:pt>
                <c:pt idx="3872">
                  <c:v>24</c:v>
                </c:pt>
                <c:pt idx="3873">
                  <c:v>24</c:v>
                </c:pt>
                <c:pt idx="3874">
                  <c:v>23</c:v>
                </c:pt>
                <c:pt idx="3875">
                  <c:v>23</c:v>
                </c:pt>
                <c:pt idx="3876">
                  <c:v>23</c:v>
                </c:pt>
                <c:pt idx="3877">
                  <c:v>23</c:v>
                </c:pt>
                <c:pt idx="3878">
                  <c:v>23</c:v>
                </c:pt>
                <c:pt idx="3879">
                  <c:v>24</c:v>
                </c:pt>
                <c:pt idx="3880">
                  <c:v>24</c:v>
                </c:pt>
                <c:pt idx="3881">
                  <c:v>24</c:v>
                </c:pt>
                <c:pt idx="3882">
                  <c:v>23</c:v>
                </c:pt>
                <c:pt idx="3883">
                  <c:v>23</c:v>
                </c:pt>
                <c:pt idx="3884">
                  <c:v>24</c:v>
                </c:pt>
                <c:pt idx="3885">
                  <c:v>24</c:v>
                </c:pt>
                <c:pt idx="3886">
                  <c:v>24</c:v>
                </c:pt>
                <c:pt idx="3887">
                  <c:v>24</c:v>
                </c:pt>
                <c:pt idx="3888">
                  <c:v>23</c:v>
                </c:pt>
                <c:pt idx="3889">
                  <c:v>24</c:v>
                </c:pt>
                <c:pt idx="3890">
                  <c:v>22</c:v>
                </c:pt>
                <c:pt idx="3891">
                  <c:v>23</c:v>
                </c:pt>
                <c:pt idx="3892">
                  <c:v>23</c:v>
                </c:pt>
                <c:pt idx="3893">
                  <c:v>22</c:v>
                </c:pt>
                <c:pt idx="3894">
                  <c:v>24</c:v>
                </c:pt>
                <c:pt idx="3895">
                  <c:v>24</c:v>
                </c:pt>
                <c:pt idx="3896">
                  <c:v>24</c:v>
                </c:pt>
                <c:pt idx="3897">
                  <c:v>24</c:v>
                </c:pt>
                <c:pt idx="3898">
                  <c:v>24</c:v>
                </c:pt>
                <c:pt idx="3899">
                  <c:v>24</c:v>
                </c:pt>
                <c:pt idx="3900">
                  <c:v>24</c:v>
                </c:pt>
                <c:pt idx="3901">
                  <c:v>23</c:v>
                </c:pt>
                <c:pt idx="3902">
                  <c:v>22</c:v>
                </c:pt>
                <c:pt idx="3903">
                  <c:v>23</c:v>
                </c:pt>
                <c:pt idx="3904">
                  <c:v>23</c:v>
                </c:pt>
                <c:pt idx="3905">
                  <c:v>24</c:v>
                </c:pt>
                <c:pt idx="3906">
                  <c:v>23</c:v>
                </c:pt>
                <c:pt idx="3907">
                  <c:v>24</c:v>
                </c:pt>
                <c:pt idx="3908">
                  <c:v>24</c:v>
                </c:pt>
                <c:pt idx="3909">
                  <c:v>23</c:v>
                </c:pt>
                <c:pt idx="3910">
                  <c:v>23</c:v>
                </c:pt>
                <c:pt idx="3911">
                  <c:v>23</c:v>
                </c:pt>
                <c:pt idx="3912">
                  <c:v>24</c:v>
                </c:pt>
                <c:pt idx="3913">
                  <c:v>23</c:v>
                </c:pt>
                <c:pt idx="3914">
                  <c:v>23</c:v>
                </c:pt>
                <c:pt idx="3915">
                  <c:v>23</c:v>
                </c:pt>
                <c:pt idx="3916">
                  <c:v>24</c:v>
                </c:pt>
                <c:pt idx="3917">
                  <c:v>24</c:v>
                </c:pt>
                <c:pt idx="3918">
                  <c:v>24</c:v>
                </c:pt>
                <c:pt idx="3919">
                  <c:v>24</c:v>
                </c:pt>
                <c:pt idx="3920">
                  <c:v>22</c:v>
                </c:pt>
                <c:pt idx="3921">
                  <c:v>24</c:v>
                </c:pt>
                <c:pt idx="3922">
                  <c:v>20</c:v>
                </c:pt>
                <c:pt idx="3923">
                  <c:v>24</c:v>
                </c:pt>
                <c:pt idx="3924">
                  <c:v>24</c:v>
                </c:pt>
                <c:pt idx="3925">
                  <c:v>23</c:v>
                </c:pt>
                <c:pt idx="3926">
                  <c:v>24</c:v>
                </c:pt>
                <c:pt idx="3927">
                  <c:v>24</c:v>
                </c:pt>
                <c:pt idx="3928">
                  <c:v>23</c:v>
                </c:pt>
                <c:pt idx="3929">
                  <c:v>21</c:v>
                </c:pt>
                <c:pt idx="3930">
                  <c:v>22</c:v>
                </c:pt>
                <c:pt idx="3931">
                  <c:v>24</c:v>
                </c:pt>
                <c:pt idx="3932">
                  <c:v>24</c:v>
                </c:pt>
                <c:pt idx="3933">
                  <c:v>24</c:v>
                </c:pt>
                <c:pt idx="3934">
                  <c:v>24</c:v>
                </c:pt>
                <c:pt idx="3935">
                  <c:v>24</c:v>
                </c:pt>
                <c:pt idx="3936">
                  <c:v>23</c:v>
                </c:pt>
                <c:pt idx="3937">
                  <c:v>24</c:v>
                </c:pt>
                <c:pt idx="3938">
                  <c:v>24</c:v>
                </c:pt>
                <c:pt idx="3939">
                  <c:v>24</c:v>
                </c:pt>
                <c:pt idx="3940">
                  <c:v>24</c:v>
                </c:pt>
                <c:pt idx="3941">
                  <c:v>24</c:v>
                </c:pt>
                <c:pt idx="3942">
                  <c:v>24</c:v>
                </c:pt>
                <c:pt idx="3943">
                  <c:v>23</c:v>
                </c:pt>
                <c:pt idx="3944">
                  <c:v>24</c:v>
                </c:pt>
                <c:pt idx="3945">
                  <c:v>22</c:v>
                </c:pt>
                <c:pt idx="3946">
                  <c:v>24</c:v>
                </c:pt>
                <c:pt idx="3947">
                  <c:v>23</c:v>
                </c:pt>
                <c:pt idx="3948">
                  <c:v>23</c:v>
                </c:pt>
                <c:pt idx="3949">
                  <c:v>23</c:v>
                </c:pt>
                <c:pt idx="3950">
                  <c:v>23</c:v>
                </c:pt>
                <c:pt idx="3951">
                  <c:v>24</c:v>
                </c:pt>
                <c:pt idx="3952">
                  <c:v>24</c:v>
                </c:pt>
                <c:pt idx="3953">
                  <c:v>22</c:v>
                </c:pt>
                <c:pt idx="3954">
                  <c:v>24</c:v>
                </c:pt>
                <c:pt idx="3955">
                  <c:v>24</c:v>
                </c:pt>
                <c:pt idx="3956">
                  <c:v>24</c:v>
                </c:pt>
                <c:pt idx="3957">
                  <c:v>21</c:v>
                </c:pt>
                <c:pt idx="3958">
                  <c:v>22</c:v>
                </c:pt>
                <c:pt idx="3959">
                  <c:v>23</c:v>
                </c:pt>
                <c:pt idx="3960">
                  <c:v>23</c:v>
                </c:pt>
                <c:pt idx="3961">
                  <c:v>23</c:v>
                </c:pt>
                <c:pt idx="3962">
                  <c:v>23</c:v>
                </c:pt>
                <c:pt idx="3963">
                  <c:v>24</c:v>
                </c:pt>
                <c:pt idx="3964">
                  <c:v>23</c:v>
                </c:pt>
                <c:pt idx="3965">
                  <c:v>23</c:v>
                </c:pt>
                <c:pt idx="3966">
                  <c:v>23</c:v>
                </c:pt>
                <c:pt idx="3967">
                  <c:v>23</c:v>
                </c:pt>
                <c:pt idx="3968">
                  <c:v>24</c:v>
                </c:pt>
                <c:pt idx="3969">
                  <c:v>23</c:v>
                </c:pt>
                <c:pt idx="3970">
                  <c:v>24</c:v>
                </c:pt>
                <c:pt idx="3971">
                  <c:v>23</c:v>
                </c:pt>
                <c:pt idx="3972">
                  <c:v>22</c:v>
                </c:pt>
                <c:pt idx="3973">
                  <c:v>24</c:v>
                </c:pt>
                <c:pt idx="3974">
                  <c:v>24</c:v>
                </c:pt>
                <c:pt idx="3975">
                  <c:v>23</c:v>
                </c:pt>
                <c:pt idx="3976">
                  <c:v>24</c:v>
                </c:pt>
                <c:pt idx="3977">
                  <c:v>24</c:v>
                </c:pt>
                <c:pt idx="3978">
                  <c:v>23</c:v>
                </c:pt>
                <c:pt idx="3979">
                  <c:v>24</c:v>
                </c:pt>
                <c:pt idx="3980">
                  <c:v>23</c:v>
                </c:pt>
                <c:pt idx="3981">
                  <c:v>24</c:v>
                </c:pt>
                <c:pt idx="3982">
                  <c:v>23</c:v>
                </c:pt>
                <c:pt idx="3983">
                  <c:v>24</c:v>
                </c:pt>
                <c:pt idx="3984">
                  <c:v>24</c:v>
                </c:pt>
                <c:pt idx="3985">
                  <c:v>23</c:v>
                </c:pt>
                <c:pt idx="3986">
                  <c:v>23</c:v>
                </c:pt>
                <c:pt idx="3987">
                  <c:v>22</c:v>
                </c:pt>
                <c:pt idx="3988">
                  <c:v>24</c:v>
                </c:pt>
                <c:pt idx="3989">
                  <c:v>24</c:v>
                </c:pt>
                <c:pt idx="3990">
                  <c:v>24</c:v>
                </c:pt>
                <c:pt idx="3991">
                  <c:v>24</c:v>
                </c:pt>
                <c:pt idx="3992">
                  <c:v>22</c:v>
                </c:pt>
                <c:pt idx="3993">
                  <c:v>24</c:v>
                </c:pt>
                <c:pt idx="3994">
                  <c:v>22</c:v>
                </c:pt>
                <c:pt idx="3995">
                  <c:v>24</c:v>
                </c:pt>
                <c:pt idx="3996">
                  <c:v>24</c:v>
                </c:pt>
                <c:pt idx="3997">
                  <c:v>24</c:v>
                </c:pt>
                <c:pt idx="3998">
                  <c:v>23</c:v>
                </c:pt>
                <c:pt idx="3999">
                  <c:v>23</c:v>
                </c:pt>
                <c:pt idx="4000">
                  <c:v>24</c:v>
                </c:pt>
                <c:pt idx="4001">
                  <c:v>23</c:v>
                </c:pt>
                <c:pt idx="4002">
                  <c:v>24</c:v>
                </c:pt>
                <c:pt idx="4003">
                  <c:v>23</c:v>
                </c:pt>
                <c:pt idx="4004">
                  <c:v>24</c:v>
                </c:pt>
                <c:pt idx="4005">
                  <c:v>22</c:v>
                </c:pt>
                <c:pt idx="4006">
                  <c:v>24</c:v>
                </c:pt>
                <c:pt idx="4007">
                  <c:v>23</c:v>
                </c:pt>
                <c:pt idx="4008">
                  <c:v>24</c:v>
                </c:pt>
                <c:pt idx="4009">
                  <c:v>23</c:v>
                </c:pt>
                <c:pt idx="4010">
                  <c:v>24</c:v>
                </c:pt>
                <c:pt idx="4011">
                  <c:v>23</c:v>
                </c:pt>
                <c:pt idx="4012">
                  <c:v>24</c:v>
                </c:pt>
                <c:pt idx="4013">
                  <c:v>24</c:v>
                </c:pt>
                <c:pt idx="4014">
                  <c:v>24</c:v>
                </c:pt>
                <c:pt idx="4015">
                  <c:v>23</c:v>
                </c:pt>
                <c:pt idx="4016">
                  <c:v>24</c:v>
                </c:pt>
                <c:pt idx="4017">
                  <c:v>24</c:v>
                </c:pt>
                <c:pt idx="4018">
                  <c:v>24</c:v>
                </c:pt>
                <c:pt idx="4019">
                  <c:v>24</c:v>
                </c:pt>
                <c:pt idx="4020">
                  <c:v>22</c:v>
                </c:pt>
                <c:pt idx="4021">
                  <c:v>24</c:v>
                </c:pt>
                <c:pt idx="4022">
                  <c:v>22</c:v>
                </c:pt>
                <c:pt idx="4023">
                  <c:v>24</c:v>
                </c:pt>
                <c:pt idx="4024">
                  <c:v>23</c:v>
                </c:pt>
                <c:pt idx="4025">
                  <c:v>23</c:v>
                </c:pt>
                <c:pt idx="4026">
                  <c:v>23</c:v>
                </c:pt>
                <c:pt idx="4027">
                  <c:v>23</c:v>
                </c:pt>
                <c:pt idx="4028">
                  <c:v>24</c:v>
                </c:pt>
                <c:pt idx="4029">
                  <c:v>24</c:v>
                </c:pt>
                <c:pt idx="4030">
                  <c:v>24</c:v>
                </c:pt>
                <c:pt idx="4031">
                  <c:v>23</c:v>
                </c:pt>
                <c:pt idx="4032">
                  <c:v>24</c:v>
                </c:pt>
                <c:pt idx="4033">
                  <c:v>23</c:v>
                </c:pt>
                <c:pt idx="4034">
                  <c:v>24</c:v>
                </c:pt>
                <c:pt idx="4035">
                  <c:v>23</c:v>
                </c:pt>
                <c:pt idx="4036">
                  <c:v>24</c:v>
                </c:pt>
                <c:pt idx="4037">
                  <c:v>23</c:v>
                </c:pt>
                <c:pt idx="4038">
                  <c:v>22</c:v>
                </c:pt>
                <c:pt idx="4039">
                  <c:v>23</c:v>
                </c:pt>
                <c:pt idx="4040">
                  <c:v>22</c:v>
                </c:pt>
                <c:pt idx="4041">
                  <c:v>24</c:v>
                </c:pt>
                <c:pt idx="4042">
                  <c:v>24</c:v>
                </c:pt>
                <c:pt idx="4043">
                  <c:v>24</c:v>
                </c:pt>
                <c:pt idx="4044">
                  <c:v>23</c:v>
                </c:pt>
                <c:pt idx="4045">
                  <c:v>24</c:v>
                </c:pt>
                <c:pt idx="4046">
                  <c:v>24</c:v>
                </c:pt>
                <c:pt idx="4047">
                  <c:v>24</c:v>
                </c:pt>
                <c:pt idx="4048">
                  <c:v>24</c:v>
                </c:pt>
                <c:pt idx="4049">
                  <c:v>21</c:v>
                </c:pt>
                <c:pt idx="4050">
                  <c:v>24</c:v>
                </c:pt>
                <c:pt idx="4051">
                  <c:v>24</c:v>
                </c:pt>
                <c:pt idx="4052">
                  <c:v>23</c:v>
                </c:pt>
                <c:pt idx="4053">
                  <c:v>24</c:v>
                </c:pt>
                <c:pt idx="4054">
                  <c:v>23</c:v>
                </c:pt>
                <c:pt idx="4055">
                  <c:v>23</c:v>
                </c:pt>
                <c:pt idx="4056">
                  <c:v>24</c:v>
                </c:pt>
                <c:pt idx="4057">
                  <c:v>23</c:v>
                </c:pt>
                <c:pt idx="4058">
                  <c:v>23</c:v>
                </c:pt>
                <c:pt idx="4059">
                  <c:v>23</c:v>
                </c:pt>
                <c:pt idx="4060">
                  <c:v>23</c:v>
                </c:pt>
                <c:pt idx="4061">
                  <c:v>24</c:v>
                </c:pt>
                <c:pt idx="4062">
                  <c:v>24</c:v>
                </c:pt>
                <c:pt idx="4063">
                  <c:v>24</c:v>
                </c:pt>
                <c:pt idx="4064">
                  <c:v>22</c:v>
                </c:pt>
                <c:pt idx="4065">
                  <c:v>23</c:v>
                </c:pt>
                <c:pt idx="4066">
                  <c:v>24</c:v>
                </c:pt>
                <c:pt idx="4067">
                  <c:v>22</c:v>
                </c:pt>
                <c:pt idx="4068">
                  <c:v>23</c:v>
                </c:pt>
                <c:pt idx="4069">
                  <c:v>24</c:v>
                </c:pt>
                <c:pt idx="4070">
                  <c:v>24</c:v>
                </c:pt>
                <c:pt idx="4071">
                  <c:v>24</c:v>
                </c:pt>
                <c:pt idx="4072">
                  <c:v>24</c:v>
                </c:pt>
                <c:pt idx="4073">
                  <c:v>22</c:v>
                </c:pt>
                <c:pt idx="4074">
                  <c:v>24</c:v>
                </c:pt>
                <c:pt idx="4075">
                  <c:v>24</c:v>
                </c:pt>
                <c:pt idx="4076">
                  <c:v>22</c:v>
                </c:pt>
                <c:pt idx="4077">
                  <c:v>23</c:v>
                </c:pt>
                <c:pt idx="4078">
                  <c:v>23</c:v>
                </c:pt>
                <c:pt idx="4079">
                  <c:v>24</c:v>
                </c:pt>
                <c:pt idx="4080">
                  <c:v>23</c:v>
                </c:pt>
                <c:pt idx="4081">
                  <c:v>23</c:v>
                </c:pt>
                <c:pt idx="4082">
                  <c:v>24</c:v>
                </c:pt>
                <c:pt idx="4083">
                  <c:v>23</c:v>
                </c:pt>
                <c:pt idx="4084">
                  <c:v>24</c:v>
                </c:pt>
                <c:pt idx="4085">
                  <c:v>23</c:v>
                </c:pt>
                <c:pt idx="4086">
                  <c:v>24</c:v>
                </c:pt>
                <c:pt idx="4087">
                  <c:v>23</c:v>
                </c:pt>
                <c:pt idx="4088">
                  <c:v>23</c:v>
                </c:pt>
                <c:pt idx="4089">
                  <c:v>24</c:v>
                </c:pt>
                <c:pt idx="4090">
                  <c:v>23</c:v>
                </c:pt>
                <c:pt idx="4091">
                  <c:v>24</c:v>
                </c:pt>
                <c:pt idx="4092">
                  <c:v>24</c:v>
                </c:pt>
                <c:pt idx="4093">
                  <c:v>24</c:v>
                </c:pt>
                <c:pt idx="4094">
                  <c:v>24</c:v>
                </c:pt>
                <c:pt idx="4095">
                  <c:v>23</c:v>
                </c:pt>
                <c:pt idx="4096">
                  <c:v>23</c:v>
                </c:pt>
                <c:pt idx="4097">
                  <c:v>24</c:v>
                </c:pt>
                <c:pt idx="4098">
                  <c:v>23</c:v>
                </c:pt>
                <c:pt idx="4099">
                  <c:v>23</c:v>
                </c:pt>
                <c:pt idx="4100">
                  <c:v>22</c:v>
                </c:pt>
                <c:pt idx="4101">
                  <c:v>24</c:v>
                </c:pt>
                <c:pt idx="4102">
                  <c:v>23</c:v>
                </c:pt>
                <c:pt idx="4103">
                  <c:v>24</c:v>
                </c:pt>
                <c:pt idx="4104">
                  <c:v>22</c:v>
                </c:pt>
                <c:pt idx="4105">
                  <c:v>24</c:v>
                </c:pt>
                <c:pt idx="4106">
                  <c:v>24</c:v>
                </c:pt>
                <c:pt idx="4107">
                  <c:v>23</c:v>
                </c:pt>
                <c:pt idx="4108">
                  <c:v>24</c:v>
                </c:pt>
                <c:pt idx="4109">
                  <c:v>23</c:v>
                </c:pt>
                <c:pt idx="4110">
                  <c:v>23</c:v>
                </c:pt>
                <c:pt idx="4111">
                  <c:v>24</c:v>
                </c:pt>
                <c:pt idx="4112">
                  <c:v>23</c:v>
                </c:pt>
                <c:pt idx="4113">
                  <c:v>23</c:v>
                </c:pt>
                <c:pt idx="4114">
                  <c:v>24</c:v>
                </c:pt>
                <c:pt idx="4115">
                  <c:v>23</c:v>
                </c:pt>
                <c:pt idx="4116">
                  <c:v>23</c:v>
                </c:pt>
                <c:pt idx="4117">
                  <c:v>24</c:v>
                </c:pt>
                <c:pt idx="4118">
                  <c:v>24</c:v>
                </c:pt>
                <c:pt idx="4119">
                  <c:v>24</c:v>
                </c:pt>
                <c:pt idx="4120">
                  <c:v>23</c:v>
                </c:pt>
                <c:pt idx="4121">
                  <c:v>24</c:v>
                </c:pt>
                <c:pt idx="4122">
                  <c:v>23</c:v>
                </c:pt>
                <c:pt idx="4123">
                  <c:v>24</c:v>
                </c:pt>
                <c:pt idx="4124">
                  <c:v>23</c:v>
                </c:pt>
                <c:pt idx="4125">
                  <c:v>24</c:v>
                </c:pt>
                <c:pt idx="4126">
                  <c:v>24</c:v>
                </c:pt>
                <c:pt idx="4127">
                  <c:v>23</c:v>
                </c:pt>
                <c:pt idx="4128">
                  <c:v>24</c:v>
                </c:pt>
                <c:pt idx="4129">
                  <c:v>24</c:v>
                </c:pt>
                <c:pt idx="4130">
                  <c:v>23</c:v>
                </c:pt>
                <c:pt idx="4131">
                  <c:v>24</c:v>
                </c:pt>
                <c:pt idx="4132">
                  <c:v>24</c:v>
                </c:pt>
                <c:pt idx="4133">
                  <c:v>24</c:v>
                </c:pt>
                <c:pt idx="4134">
                  <c:v>23</c:v>
                </c:pt>
                <c:pt idx="4135">
                  <c:v>23</c:v>
                </c:pt>
                <c:pt idx="4136">
                  <c:v>24</c:v>
                </c:pt>
                <c:pt idx="4137">
                  <c:v>24</c:v>
                </c:pt>
                <c:pt idx="4138">
                  <c:v>24</c:v>
                </c:pt>
                <c:pt idx="4139">
                  <c:v>24</c:v>
                </c:pt>
                <c:pt idx="4140">
                  <c:v>24</c:v>
                </c:pt>
                <c:pt idx="4141">
                  <c:v>23</c:v>
                </c:pt>
                <c:pt idx="4142">
                  <c:v>24</c:v>
                </c:pt>
                <c:pt idx="4143">
                  <c:v>24</c:v>
                </c:pt>
                <c:pt idx="4144">
                  <c:v>24</c:v>
                </c:pt>
                <c:pt idx="4145">
                  <c:v>22</c:v>
                </c:pt>
                <c:pt idx="4146">
                  <c:v>22</c:v>
                </c:pt>
                <c:pt idx="4147">
                  <c:v>24</c:v>
                </c:pt>
                <c:pt idx="4148">
                  <c:v>23</c:v>
                </c:pt>
                <c:pt idx="4149">
                  <c:v>24</c:v>
                </c:pt>
                <c:pt idx="4150">
                  <c:v>20</c:v>
                </c:pt>
                <c:pt idx="4151">
                  <c:v>23</c:v>
                </c:pt>
                <c:pt idx="4152">
                  <c:v>23</c:v>
                </c:pt>
                <c:pt idx="4153">
                  <c:v>24</c:v>
                </c:pt>
                <c:pt idx="4154">
                  <c:v>24</c:v>
                </c:pt>
                <c:pt idx="4155">
                  <c:v>24</c:v>
                </c:pt>
                <c:pt idx="4156">
                  <c:v>23</c:v>
                </c:pt>
                <c:pt idx="4157">
                  <c:v>23</c:v>
                </c:pt>
                <c:pt idx="4158">
                  <c:v>24</c:v>
                </c:pt>
                <c:pt idx="4159">
                  <c:v>24</c:v>
                </c:pt>
                <c:pt idx="4160">
                  <c:v>23</c:v>
                </c:pt>
                <c:pt idx="4161">
                  <c:v>23</c:v>
                </c:pt>
                <c:pt idx="4162">
                  <c:v>24</c:v>
                </c:pt>
                <c:pt idx="4163">
                  <c:v>23</c:v>
                </c:pt>
                <c:pt idx="4164">
                  <c:v>23</c:v>
                </c:pt>
                <c:pt idx="4165">
                  <c:v>24</c:v>
                </c:pt>
                <c:pt idx="4166">
                  <c:v>24</c:v>
                </c:pt>
                <c:pt idx="4167">
                  <c:v>22</c:v>
                </c:pt>
                <c:pt idx="4168">
                  <c:v>23</c:v>
                </c:pt>
                <c:pt idx="4169">
                  <c:v>23</c:v>
                </c:pt>
                <c:pt idx="4170">
                  <c:v>24</c:v>
                </c:pt>
                <c:pt idx="4171">
                  <c:v>23</c:v>
                </c:pt>
                <c:pt idx="4172">
                  <c:v>24</c:v>
                </c:pt>
                <c:pt idx="4173">
                  <c:v>23</c:v>
                </c:pt>
                <c:pt idx="4174">
                  <c:v>21</c:v>
                </c:pt>
                <c:pt idx="4175">
                  <c:v>23</c:v>
                </c:pt>
                <c:pt idx="4176">
                  <c:v>23</c:v>
                </c:pt>
                <c:pt idx="4177">
                  <c:v>24</c:v>
                </c:pt>
                <c:pt idx="4178">
                  <c:v>24</c:v>
                </c:pt>
                <c:pt idx="4179">
                  <c:v>23</c:v>
                </c:pt>
                <c:pt idx="4180">
                  <c:v>24</c:v>
                </c:pt>
                <c:pt idx="4181">
                  <c:v>24</c:v>
                </c:pt>
                <c:pt idx="4182">
                  <c:v>24</c:v>
                </c:pt>
                <c:pt idx="4183">
                  <c:v>24</c:v>
                </c:pt>
                <c:pt idx="4184">
                  <c:v>23</c:v>
                </c:pt>
                <c:pt idx="4185">
                  <c:v>21</c:v>
                </c:pt>
                <c:pt idx="4186">
                  <c:v>24</c:v>
                </c:pt>
                <c:pt idx="4187">
                  <c:v>24</c:v>
                </c:pt>
                <c:pt idx="4188">
                  <c:v>24</c:v>
                </c:pt>
                <c:pt idx="4189">
                  <c:v>23</c:v>
                </c:pt>
                <c:pt idx="4190">
                  <c:v>22</c:v>
                </c:pt>
                <c:pt idx="4191">
                  <c:v>23</c:v>
                </c:pt>
                <c:pt idx="4192">
                  <c:v>23</c:v>
                </c:pt>
                <c:pt idx="4193">
                  <c:v>23</c:v>
                </c:pt>
                <c:pt idx="4194">
                  <c:v>23</c:v>
                </c:pt>
                <c:pt idx="4195">
                  <c:v>23</c:v>
                </c:pt>
                <c:pt idx="4196">
                  <c:v>24</c:v>
                </c:pt>
                <c:pt idx="4197">
                  <c:v>24</c:v>
                </c:pt>
                <c:pt idx="4198">
                  <c:v>21</c:v>
                </c:pt>
                <c:pt idx="4199">
                  <c:v>24</c:v>
                </c:pt>
                <c:pt idx="4200">
                  <c:v>24</c:v>
                </c:pt>
                <c:pt idx="4201">
                  <c:v>21</c:v>
                </c:pt>
                <c:pt idx="4202">
                  <c:v>24</c:v>
                </c:pt>
                <c:pt idx="4203">
                  <c:v>23</c:v>
                </c:pt>
                <c:pt idx="4204">
                  <c:v>24</c:v>
                </c:pt>
                <c:pt idx="4205">
                  <c:v>24</c:v>
                </c:pt>
                <c:pt idx="4206">
                  <c:v>24</c:v>
                </c:pt>
                <c:pt idx="4207">
                  <c:v>24</c:v>
                </c:pt>
                <c:pt idx="4208">
                  <c:v>24</c:v>
                </c:pt>
                <c:pt idx="4209">
                  <c:v>24</c:v>
                </c:pt>
                <c:pt idx="4210">
                  <c:v>24</c:v>
                </c:pt>
                <c:pt idx="4211">
                  <c:v>24</c:v>
                </c:pt>
                <c:pt idx="4212">
                  <c:v>23</c:v>
                </c:pt>
                <c:pt idx="4213">
                  <c:v>24</c:v>
                </c:pt>
                <c:pt idx="4214">
                  <c:v>23</c:v>
                </c:pt>
                <c:pt idx="4215">
                  <c:v>22</c:v>
                </c:pt>
                <c:pt idx="4216">
                  <c:v>24</c:v>
                </c:pt>
                <c:pt idx="4217">
                  <c:v>22</c:v>
                </c:pt>
                <c:pt idx="4218">
                  <c:v>23</c:v>
                </c:pt>
                <c:pt idx="4219">
                  <c:v>23</c:v>
                </c:pt>
                <c:pt idx="4220">
                  <c:v>23</c:v>
                </c:pt>
                <c:pt idx="4221">
                  <c:v>24</c:v>
                </c:pt>
                <c:pt idx="4222">
                  <c:v>24</c:v>
                </c:pt>
                <c:pt idx="4223">
                  <c:v>24</c:v>
                </c:pt>
                <c:pt idx="4224">
                  <c:v>24</c:v>
                </c:pt>
                <c:pt idx="4225">
                  <c:v>24</c:v>
                </c:pt>
                <c:pt idx="4226">
                  <c:v>24</c:v>
                </c:pt>
                <c:pt idx="4227">
                  <c:v>24</c:v>
                </c:pt>
                <c:pt idx="4228">
                  <c:v>24</c:v>
                </c:pt>
                <c:pt idx="4229">
                  <c:v>23</c:v>
                </c:pt>
                <c:pt idx="4230">
                  <c:v>24</c:v>
                </c:pt>
                <c:pt idx="4231">
                  <c:v>24</c:v>
                </c:pt>
                <c:pt idx="4232">
                  <c:v>24</c:v>
                </c:pt>
                <c:pt idx="4233">
                  <c:v>23</c:v>
                </c:pt>
                <c:pt idx="4234">
                  <c:v>24</c:v>
                </c:pt>
                <c:pt idx="4235">
                  <c:v>23</c:v>
                </c:pt>
                <c:pt idx="4236">
                  <c:v>24</c:v>
                </c:pt>
                <c:pt idx="4237">
                  <c:v>23</c:v>
                </c:pt>
                <c:pt idx="4238">
                  <c:v>24</c:v>
                </c:pt>
                <c:pt idx="4239">
                  <c:v>24</c:v>
                </c:pt>
                <c:pt idx="4240">
                  <c:v>24</c:v>
                </c:pt>
                <c:pt idx="4241">
                  <c:v>23</c:v>
                </c:pt>
                <c:pt idx="4242">
                  <c:v>23</c:v>
                </c:pt>
                <c:pt idx="4243">
                  <c:v>24</c:v>
                </c:pt>
                <c:pt idx="4244">
                  <c:v>24</c:v>
                </c:pt>
                <c:pt idx="4245">
                  <c:v>24</c:v>
                </c:pt>
                <c:pt idx="4246">
                  <c:v>22</c:v>
                </c:pt>
                <c:pt idx="4247">
                  <c:v>23</c:v>
                </c:pt>
                <c:pt idx="4248">
                  <c:v>22</c:v>
                </c:pt>
                <c:pt idx="4249">
                  <c:v>23</c:v>
                </c:pt>
                <c:pt idx="4250">
                  <c:v>22</c:v>
                </c:pt>
                <c:pt idx="4251">
                  <c:v>24</c:v>
                </c:pt>
                <c:pt idx="4252">
                  <c:v>23</c:v>
                </c:pt>
                <c:pt idx="4253">
                  <c:v>23</c:v>
                </c:pt>
                <c:pt idx="4254">
                  <c:v>23</c:v>
                </c:pt>
                <c:pt idx="4255">
                  <c:v>24</c:v>
                </c:pt>
                <c:pt idx="4256">
                  <c:v>23</c:v>
                </c:pt>
                <c:pt idx="4257">
                  <c:v>24</c:v>
                </c:pt>
                <c:pt idx="4258">
                  <c:v>24</c:v>
                </c:pt>
                <c:pt idx="4259">
                  <c:v>21</c:v>
                </c:pt>
                <c:pt idx="4260">
                  <c:v>23</c:v>
                </c:pt>
                <c:pt idx="4261">
                  <c:v>24</c:v>
                </c:pt>
                <c:pt idx="4262">
                  <c:v>24</c:v>
                </c:pt>
                <c:pt idx="4263">
                  <c:v>24</c:v>
                </c:pt>
                <c:pt idx="4264">
                  <c:v>23</c:v>
                </c:pt>
                <c:pt idx="4265">
                  <c:v>23</c:v>
                </c:pt>
                <c:pt idx="4266">
                  <c:v>24</c:v>
                </c:pt>
                <c:pt idx="4267">
                  <c:v>23</c:v>
                </c:pt>
                <c:pt idx="4268">
                  <c:v>22</c:v>
                </c:pt>
                <c:pt idx="4269">
                  <c:v>24</c:v>
                </c:pt>
                <c:pt idx="4270">
                  <c:v>22</c:v>
                </c:pt>
                <c:pt idx="4271">
                  <c:v>23</c:v>
                </c:pt>
                <c:pt idx="4272">
                  <c:v>24</c:v>
                </c:pt>
                <c:pt idx="4273">
                  <c:v>23</c:v>
                </c:pt>
                <c:pt idx="4274">
                  <c:v>24</c:v>
                </c:pt>
                <c:pt idx="4275">
                  <c:v>24</c:v>
                </c:pt>
                <c:pt idx="4276">
                  <c:v>22</c:v>
                </c:pt>
                <c:pt idx="4277">
                  <c:v>24</c:v>
                </c:pt>
                <c:pt idx="4278">
                  <c:v>24</c:v>
                </c:pt>
                <c:pt idx="4279">
                  <c:v>24</c:v>
                </c:pt>
                <c:pt idx="4280">
                  <c:v>24</c:v>
                </c:pt>
                <c:pt idx="4281">
                  <c:v>22</c:v>
                </c:pt>
                <c:pt idx="4282">
                  <c:v>23</c:v>
                </c:pt>
                <c:pt idx="4283">
                  <c:v>24</c:v>
                </c:pt>
                <c:pt idx="4284">
                  <c:v>24</c:v>
                </c:pt>
                <c:pt idx="4285">
                  <c:v>21</c:v>
                </c:pt>
                <c:pt idx="4286">
                  <c:v>21</c:v>
                </c:pt>
                <c:pt idx="4287">
                  <c:v>23</c:v>
                </c:pt>
                <c:pt idx="4288">
                  <c:v>24</c:v>
                </c:pt>
                <c:pt idx="4289">
                  <c:v>24</c:v>
                </c:pt>
                <c:pt idx="4290">
                  <c:v>23</c:v>
                </c:pt>
                <c:pt idx="4291">
                  <c:v>23</c:v>
                </c:pt>
                <c:pt idx="4292">
                  <c:v>23</c:v>
                </c:pt>
                <c:pt idx="4293">
                  <c:v>24</c:v>
                </c:pt>
                <c:pt idx="4294">
                  <c:v>21</c:v>
                </c:pt>
                <c:pt idx="4295">
                  <c:v>23</c:v>
                </c:pt>
                <c:pt idx="4296">
                  <c:v>24</c:v>
                </c:pt>
                <c:pt idx="4297">
                  <c:v>20</c:v>
                </c:pt>
                <c:pt idx="4298">
                  <c:v>22</c:v>
                </c:pt>
                <c:pt idx="4299">
                  <c:v>24</c:v>
                </c:pt>
                <c:pt idx="4300">
                  <c:v>23</c:v>
                </c:pt>
                <c:pt idx="4301">
                  <c:v>22</c:v>
                </c:pt>
                <c:pt idx="4302">
                  <c:v>24</c:v>
                </c:pt>
                <c:pt idx="4303">
                  <c:v>21</c:v>
                </c:pt>
                <c:pt idx="4304">
                  <c:v>24</c:v>
                </c:pt>
                <c:pt idx="4305">
                  <c:v>23</c:v>
                </c:pt>
                <c:pt idx="4306">
                  <c:v>24</c:v>
                </c:pt>
                <c:pt idx="4307">
                  <c:v>23</c:v>
                </c:pt>
                <c:pt idx="4308">
                  <c:v>22</c:v>
                </c:pt>
                <c:pt idx="4309">
                  <c:v>24</c:v>
                </c:pt>
                <c:pt idx="4310">
                  <c:v>24</c:v>
                </c:pt>
                <c:pt idx="4311">
                  <c:v>24</c:v>
                </c:pt>
                <c:pt idx="4312">
                  <c:v>23</c:v>
                </c:pt>
                <c:pt idx="4313">
                  <c:v>24</c:v>
                </c:pt>
                <c:pt idx="4314">
                  <c:v>23</c:v>
                </c:pt>
                <c:pt idx="4315">
                  <c:v>23</c:v>
                </c:pt>
                <c:pt idx="4316">
                  <c:v>24</c:v>
                </c:pt>
                <c:pt idx="4317">
                  <c:v>23</c:v>
                </c:pt>
                <c:pt idx="4318">
                  <c:v>23</c:v>
                </c:pt>
                <c:pt idx="4319">
                  <c:v>21</c:v>
                </c:pt>
                <c:pt idx="4320">
                  <c:v>24</c:v>
                </c:pt>
                <c:pt idx="4321">
                  <c:v>23</c:v>
                </c:pt>
                <c:pt idx="4322">
                  <c:v>23</c:v>
                </c:pt>
                <c:pt idx="4323">
                  <c:v>23</c:v>
                </c:pt>
                <c:pt idx="4324">
                  <c:v>23</c:v>
                </c:pt>
                <c:pt idx="4325">
                  <c:v>22</c:v>
                </c:pt>
                <c:pt idx="4326">
                  <c:v>24</c:v>
                </c:pt>
                <c:pt idx="4327">
                  <c:v>24</c:v>
                </c:pt>
                <c:pt idx="4328">
                  <c:v>23</c:v>
                </c:pt>
                <c:pt idx="4329">
                  <c:v>24</c:v>
                </c:pt>
                <c:pt idx="4330">
                  <c:v>24</c:v>
                </c:pt>
                <c:pt idx="4331">
                  <c:v>24</c:v>
                </c:pt>
                <c:pt idx="4332">
                  <c:v>24</c:v>
                </c:pt>
                <c:pt idx="4333">
                  <c:v>24</c:v>
                </c:pt>
                <c:pt idx="4334">
                  <c:v>23</c:v>
                </c:pt>
                <c:pt idx="4335">
                  <c:v>24</c:v>
                </c:pt>
                <c:pt idx="4336">
                  <c:v>23</c:v>
                </c:pt>
                <c:pt idx="4337">
                  <c:v>23</c:v>
                </c:pt>
                <c:pt idx="4338">
                  <c:v>24</c:v>
                </c:pt>
                <c:pt idx="4339">
                  <c:v>23</c:v>
                </c:pt>
                <c:pt idx="4340">
                  <c:v>23</c:v>
                </c:pt>
                <c:pt idx="4341">
                  <c:v>22</c:v>
                </c:pt>
                <c:pt idx="4342">
                  <c:v>24</c:v>
                </c:pt>
                <c:pt idx="4343">
                  <c:v>24</c:v>
                </c:pt>
                <c:pt idx="4344">
                  <c:v>22</c:v>
                </c:pt>
                <c:pt idx="4345">
                  <c:v>22</c:v>
                </c:pt>
                <c:pt idx="4346">
                  <c:v>23</c:v>
                </c:pt>
                <c:pt idx="4347">
                  <c:v>23</c:v>
                </c:pt>
                <c:pt idx="4348">
                  <c:v>23</c:v>
                </c:pt>
                <c:pt idx="4349">
                  <c:v>23</c:v>
                </c:pt>
                <c:pt idx="4350">
                  <c:v>24</c:v>
                </c:pt>
                <c:pt idx="4351">
                  <c:v>23</c:v>
                </c:pt>
                <c:pt idx="4352">
                  <c:v>20</c:v>
                </c:pt>
                <c:pt idx="4353">
                  <c:v>24</c:v>
                </c:pt>
                <c:pt idx="4354">
                  <c:v>24</c:v>
                </c:pt>
                <c:pt idx="4355">
                  <c:v>24</c:v>
                </c:pt>
                <c:pt idx="4356">
                  <c:v>23</c:v>
                </c:pt>
                <c:pt idx="4357">
                  <c:v>24</c:v>
                </c:pt>
                <c:pt idx="4358">
                  <c:v>24</c:v>
                </c:pt>
                <c:pt idx="4359">
                  <c:v>22</c:v>
                </c:pt>
                <c:pt idx="4360">
                  <c:v>24</c:v>
                </c:pt>
                <c:pt idx="4361">
                  <c:v>20</c:v>
                </c:pt>
                <c:pt idx="4362">
                  <c:v>23</c:v>
                </c:pt>
                <c:pt idx="4363">
                  <c:v>23</c:v>
                </c:pt>
                <c:pt idx="4364">
                  <c:v>23</c:v>
                </c:pt>
                <c:pt idx="4365">
                  <c:v>23</c:v>
                </c:pt>
                <c:pt idx="4366">
                  <c:v>21</c:v>
                </c:pt>
                <c:pt idx="4367">
                  <c:v>23</c:v>
                </c:pt>
                <c:pt idx="4368">
                  <c:v>24</c:v>
                </c:pt>
                <c:pt idx="4369">
                  <c:v>23</c:v>
                </c:pt>
                <c:pt idx="4370">
                  <c:v>22</c:v>
                </c:pt>
                <c:pt idx="4371">
                  <c:v>24</c:v>
                </c:pt>
                <c:pt idx="4372">
                  <c:v>23</c:v>
                </c:pt>
                <c:pt idx="4373">
                  <c:v>23</c:v>
                </c:pt>
                <c:pt idx="4374">
                  <c:v>23</c:v>
                </c:pt>
                <c:pt idx="4375">
                  <c:v>24</c:v>
                </c:pt>
                <c:pt idx="4376">
                  <c:v>24</c:v>
                </c:pt>
                <c:pt idx="4377">
                  <c:v>22</c:v>
                </c:pt>
                <c:pt idx="4378">
                  <c:v>24</c:v>
                </c:pt>
                <c:pt idx="4379">
                  <c:v>23</c:v>
                </c:pt>
                <c:pt idx="4380">
                  <c:v>23</c:v>
                </c:pt>
                <c:pt idx="4381">
                  <c:v>24</c:v>
                </c:pt>
                <c:pt idx="4382">
                  <c:v>24</c:v>
                </c:pt>
                <c:pt idx="4383">
                  <c:v>22</c:v>
                </c:pt>
                <c:pt idx="4384">
                  <c:v>24</c:v>
                </c:pt>
                <c:pt idx="4385">
                  <c:v>23</c:v>
                </c:pt>
                <c:pt idx="4386">
                  <c:v>24</c:v>
                </c:pt>
                <c:pt idx="4387">
                  <c:v>24</c:v>
                </c:pt>
                <c:pt idx="4388">
                  <c:v>21</c:v>
                </c:pt>
                <c:pt idx="4389">
                  <c:v>24</c:v>
                </c:pt>
                <c:pt idx="4390">
                  <c:v>23</c:v>
                </c:pt>
                <c:pt idx="4391">
                  <c:v>24</c:v>
                </c:pt>
                <c:pt idx="4392">
                  <c:v>23</c:v>
                </c:pt>
                <c:pt idx="4393">
                  <c:v>24</c:v>
                </c:pt>
                <c:pt idx="4394">
                  <c:v>24</c:v>
                </c:pt>
                <c:pt idx="4395">
                  <c:v>24</c:v>
                </c:pt>
                <c:pt idx="4396">
                  <c:v>24</c:v>
                </c:pt>
                <c:pt idx="4397">
                  <c:v>24</c:v>
                </c:pt>
                <c:pt idx="4398">
                  <c:v>24</c:v>
                </c:pt>
                <c:pt idx="4399">
                  <c:v>24</c:v>
                </c:pt>
                <c:pt idx="4400">
                  <c:v>23</c:v>
                </c:pt>
                <c:pt idx="4401">
                  <c:v>24</c:v>
                </c:pt>
                <c:pt idx="4402">
                  <c:v>23</c:v>
                </c:pt>
                <c:pt idx="4403">
                  <c:v>24</c:v>
                </c:pt>
                <c:pt idx="4404">
                  <c:v>24</c:v>
                </c:pt>
                <c:pt idx="4405">
                  <c:v>24</c:v>
                </c:pt>
                <c:pt idx="4406">
                  <c:v>24</c:v>
                </c:pt>
                <c:pt idx="4407">
                  <c:v>23</c:v>
                </c:pt>
                <c:pt idx="4408">
                  <c:v>24</c:v>
                </c:pt>
                <c:pt idx="4409">
                  <c:v>23</c:v>
                </c:pt>
                <c:pt idx="4410">
                  <c:v>24</c:v>
                </c:pt>
                <c:pt idx="4411">
                  <c:v>24</c:v>
                </c:pt>
                <c:pt idx="4412">
                  <c:v>24</c:v>
                </c:pt>
                <c:pt idx="4413">
                  <c:v>23</c:v>
                </c:pt>
                <c:pt idx="4414">
                  <c:v>24</c:v>
                </c:pt>
                <c:pt idx="4415">
                  <c:v>24</c:v>
                </c:pt>
                <c:pt idx="4416">
                  <c:v>22</c:v>
                </c:pt>
                <c:pt idx="4417">
                  <c:v>24</c:v>
                </c:pt>
                <c:pt idx="4418">
                  <c:v>24</c:v>
                </c:pt>
                <c:pt idx="4419">
                  <c:v>24</c:v>
                </c:pt>
                <c:pt idx="4420">
                  <c:v>24</c:v>
                </c:pt>
                <c:pt idx="4421">
                  <c:v>24</c:v>
                </c:pt>
                <c:pt idx="4422">
                  <c:v>24</c:v>
                </c:pt>
                <c:pt idx="4423">
                  <c:v>23</c:v>
                </c:pt>
                <c:pt idx="4424">
                  <c:v>24</c:v>
                </c:pt>
                <c:pt idx="4425">
                  <c:v>22</c:v>
                </c:pt>
                <c:pt idx="4426">
                  <c:v>23</c:v>
                </c:pt>
                <c:pt idx="4427">
                  <c:v>24</c:v>
                </c:pt>
                <c:pt idx="4428">
                  <c:v>23</c:v>
                </c:pt>
                <c:pt idx="4429">
                  <c:v>24</c:v>
                </c:pt>
                <c:pt idx="4430">
                  <c:v>22</c:v>
                </c:pt>
                <c:pt idx="4431">
                  <c:v>23</c:v>
                </c:pt>
                <c:pt idx="4432">
                  <c:v>24</c:v>
                </c:pt>
                <c:pt idx="4433">
                  <c:v>24</c:v>
                </c:pt>
                <c:pt idx="4434">
                  <c:v>24</c:v>
                </c:pt>
                <c:pt idx="4435">
                  <c:v>22</c:v>
                </c:pt>
                <c:pt idx="4436">
                  <c:v>22</c:v>
                </c:pt>
                <c:pt idx="4437">
                  <c:v>20</c:v>
                </c:pt>
                <c:pt idx="4438">
                  <c:v>23</c:v>
                </c:pt>
                <c:pt idx="4439">
                  <c:v>22</c:v>
                </c:pt>
                <c:pt idx="4440">
                  <c:v>23</c:v>
                </c:pt>
                <c:pt idx="4441">
                  <c:v>22</c:v>
                </c:pt>
                <c:pt idx="4442">
                  <c:v>24</c:v>
                </c:pt>
                <c:pt idx="4443">
                  <c:v>24</c:v>
                </c:pt>
                <c:pt idx="4444">
                  <c:v>24</c:v>
                </c:pt>
                <c:pt idx="4445">
                  <c:v>24</c:v>
                </c:pt>
                <c:pt idx="4446">
                  <c:v>22</c:v>
                </c:pt>
                <c:pt idx="4447">
                  <c:v>24</c:v>
                </c:pt>
                <c:pt idx="4448">
                  <c:v>24</c:v>
                </c:pt>
                <c:pt idx="4449">
                  <c:v>23</c:v>
                </c:pt>
                <c:pt idx="4450">
                  <c:v>23</c:v>
                </c:pt>
                <c:pt idx="4451">
                  <c:v>24</c:v>
                </c:pt>
                <c:pt idx="4452">
                  <c:v>24</c:v>
                </c:pt>
                <c:pt idx="4453">
                  <c:v>24</c:v>
                </c:pt>
                <c:pt idx="4454">
                  <c:v>24</c:v>
                </c:pt>
                <c:pt idx="4455">
                  <c:v>24</c:v>
                </c:pt>
                <c:pt idx="4456">
                  <c:v>23</c:v>
                </c:pt>
                <c:pt idx="4457">
                  <c:v>24</c:v>
                </c:pt>
                <c:pt idx="4458">
                  <c:v>21</c:v>
                </c:pt>
                <c:pt idx="4459">
                  <c:v>24</c:v>
                </c:pt>
                <c:pt idx="4460">
                  <c:v>24</c:v>
                </c:pt>
                <c:pt idx="4461">
                  <c:v>20</c:v>
                </c:pt>
                <c:pt idx="4462">
                  <c:v>24</c:v>
                </c:pt>
                <c:pt idx="4463">
                  <c:v>22</c:v>
                </c:pt>
                <c:pt idx="4464">
                  <c:v>22</c:v>
                </c:pt>
                <c:pt idx="4465">
                  <c:v>23</c:v>
                </c:pt>
                <c:pt idx="4466">
                  <c:v>22</c:v>
                </c:pt>
                <c:pt idx="4467">
                  <c:v>24</c:v>
                </c:pt>
                <c:pt idx="4468">
                  <c:v>24</c:v>
                </c:pt>
                <c:pt idx="4469">
                  <c:v>23</c:v>
                </c:pt>
                <c:pt idx="4470">
                  <c:v>23</c:v>
                </c:pt>
                <c:pt idx="4471">
                  <c:v>24</c:v>
                </c:pt>
                <c:pt idx="4472">
                  <c:v>24</c:v>
                </c:pt>
                <c:pt idx="4473">
                  <c:v>24</c:v>
                </c:pt>
                <c:pt idx="4474">
                  <c:v>23</c:v>
                </c:pt>
                <c:pt idx="4475">
                  <c:v>23</c:v>
                </c:pt>
                <c:pt idx="4476">
                  <c:v>24</c:v>
                </c:pt>
                <c:pt idx="4477">
                  <c:v>24</c:v>
                </c:pt>
                <c:pt idx="4478">
                  <c:v>23</c:v>
                </c:pt>
                <c:pt idx="4479">
                  <c:v>22</c:v>
                </c:pt>
                <c:pt idx="4480">
                  <c:v>23</c:v>
                </c:pt>
                <c:pt idx="4481">
                  <c:v>22</c:v>
                </c:pt>
                <c:pt idx="4482">
                  <c:v>23</c:v>
                </c:pt>
                <c:pt idx="4483">
                  <c:v>24</c:v>
                </c:pt>
                <c:pt idx="4484">
                  <c:v>24</c:v>
                </c:pt>
                <c:pt idx="4485">
                  <c:v>24</c:v>
                </c:pt>
                <c:pt idx="4486">
                  <c:v>22</c:v>
                </c:pt>
                <c:pt idx="4487">
                  <c:v>24</c:v>
                </c:pt>
                <c:pt idx="4488">
                  <c:v>22</c:v>
                </c:pt>
                <c:pt idx="4489">
                  <c:v>24</c:v>
                </c:pt>
                <c:pt idx="4490">
                  <c:v>22</c:v>
                </c:pt>
                <c:pt idx="4491">
                  <c:v>24</c:v>
                </c:pt>
                <c:pt idx="4492">
                  <c:v>24</c:v>
                </c:pt>
                <c:pt idx="4493">
                  <c:v>20</c:v>
                </c:pt>
                <c:pt idx="4494">
                  <c:v>21</c:v>
                </c:pt>
                <c:pt idx="4495">
                  <c:v>23</c:v>
                </c:pt>
                <c:pt idx="4496">
                  <c:v>23</c:v>
                </c:pt>
                <c:pt idx="4497">
                  <c:v>24</c:v>
                </c:pt>
                <c:pt idx="4498">
                  <c:v>24</c:v>
                </c:pt>
                <c:pt idx="4499">
                  <c:v>24</c:v>
                </c:pt>
                <c:pt idx="4500">
                  <c:v>23</c:v>
                </c:pt>
                <c:pt idx="4501">
                  <c:v>23</c:v>
                </c:pt>
                <c:pt idx="4502">
                  <c:v>24</c:v>
                </c:pt>
                <c:pt idx="4503">
                  <c:v>23</c:v>
                </c:pt>
                <c:pt idx="4504">
                  <c:v>24</c:v>
                </c:pt>
                <c:pt idx="4505">
                  <c:v>23</c:v>
                </c:pt>
                <c:pt idx="4506">
                  <c:v>24</c:v>
                </c:pt>
                <c:pt idx="4507">
                  <c:v>20</c:v>
                </c:pt>
                <c:pt idx="4508">
                  <c:v>23</c:v>
                </c:pt>
                <c:pt idx="4509">
                  <c:v>23</c:v>
                </c:pt>
                <c:pt idx="4510">
                  <c:v>23</c:v>
                </c:pt>
                <c:pt idx="4511">
                  <c:v>24</c:v>
                </c:pt>
                <c:pt idx="4512">
                  <c:v>23</c:v>
                </c:pt>
                <c:pt idx="4513">
                  <c:v>23</c:v>
                </c:pt>
                <c:pt idx="4514">
                  <c:v>23</c:v>
                </c:pt>
                <c:pt idx="4515">
                  <c:v>24</c:v>
                </c:pt>
                <c:pt idx="4516">
                  <c:v>24</c:v>
                </c:pt>
                <c:pt idx="4517">
                  <c:v>23</c:v>
                </c:pt>
                <c:pt idx="4518">
                  <c:v>24</c:v>
                </c:pt>
                <c:pt idx="4519">
                  <c:v>24</c:v>
                </c:pt>
                <c:pt idx="4520">
                  <c:v>23</c:v>
                </c:pt>
                <c:pt idx="4521">
                  <c:v>23</c:v>
                </c:pt>
                <c:pt idx="4522">
                  <c:v>21</c:v>
                </c:pt>
                <c:pt idx="4523">
                  <c:v>23</c:v>
                </c:pt>
                <c:pt idx="4524">
                  <c:v>23</c:v>
                </c:pt>
                <c:pt idx="4525">
                  <c:v>24</c:v>
                </c:pt>
                <c:pt idx="4526">
                  <c:v>23</c:v>
                </c:pt>
                <c:pt idx="4527">
                  <c:v>24</c:v>
                </c:pt>
                <c:pt idx="4528">
                  <c:v>23</c:v>
                </c:pt>
                <c:pt idx="4529">
                  <c:v>23</c:v>
                </c:pt>
                <c:pt idx="4530">
                  <c:v>24</c:v>
                </c:pt>
                <c:pt idx="4531">
                  <c:v>24</c:v>
                </c:pt>
                <c:pt idx="4532">
                  <c:v>23</c:v>
                </c:pt>
                <c:pt idx="4533">
                  <c:v>24</c:v>
                </c:pt>
                <c:pt idx="4534">
                  <c:v>22</c:v>
                </c:pt>
                <c:pt idx="4535">
                  <c:v>24</c:v>
                </c:pt>
                <c:pt idx="4536">
                  <c:v>24</c:v>
                </c:pt>
                <c:pt idx="4537">
                  <c:v>24</c:v>
                </c:pt>
                <c:pt idx="4538">
                  <c:v>24</c:v>
                </c:pt>
                <c:pt idx="4539">
                  <c:v>24</c:v>
                </c:pt>
                <c:pt idx="4540">
                  <c:v>24</c:v>
                </c:pt>
                <c:pt idx="4541">
                  <c:v>24</c:v>
                </c:pt>
                <c:pt idx="4542">
                  <c:v>23</c:v>
                </c:pt>
                <c:pt idx="4543">
                  <c:v>24</c:v>
                </c:pt>
                <c:pt idx="4544">
                  <c:v>23</c:v>
                </c:pt>
                <c:pt idx="4545">
                  <c:v>24</c:v>
                </c:pt>
                <c:pt idx="4546">
                  <c:v>23</c:v>
                </c:pt>
                <c:pt idx="4547">
                  <c:v>24</c:v>
                </c:pt>
                <c:pt idx="4548">
                  <c:v>23</c:v>
                </c:pt>
                <c:pt idx="4549">
                  <c:v>24</c:v>
                </c:pt>
                <c:pt idx="4550">
                  <c:v>23</c:v>
                </c:pt>
                <c:pt idx="4551">
                  <c:v>23</c:v>
                </c:pt>
                <c:pt idx="4552">
                  <c:v>24</c:v>
                </c:pt>
                <c:pt idx="4553">
                  <c:v>20</c:v>
                </c:pt>
                <c:pt idx="4554">
                  <c:v>23</c:v>
                </c:pt>
                <c:pt idx="4555">
                  <c:v>23</c:v>
                </c:pt>
                <c:pt idx="4556">
                  <c:v>24</c:v>
                </c:pt>
                <c:pt idx="4557">
                  <c:v>23</c:v>
                </c:pt>
                <c:pt idx="4558">
                  <c:v>23</c:v>
                </c:pt>
                <c:pt idx="4559">
                  <c:v>24</c:v>
                </c:pt>
                <c:pt idx="4560">
                  <c:v>22</c:v>
                </c:pt>
                <c:pt idx="4561">
                  <c:v>24</c:v>
                </c:pt>
                <c:pt idx="4562">
                  <c:v>24</c:v>
                </c:pt>
                <c:pt idx="4563">
                  <c:v>24</c:v>
                </c:pt>
                <c:pt idx="4564">
                  <c:v>24</c:v>
                </c:pt>
                <c:pt idx="4565">
                  <c:v>24</c:v>
                </c:pt>
                <c:pt idx="4566">
                  <c:v>23</c:v>
                </c:pt>
                <c:pt idx="4567">
                  <c:v>23</c:v>
                </c:pt>
                <c:pt idx="4568">
                  <c:v>24</c:v>
                </c:pt>
                <c:pt idx="4569">
                  <c:v>24</c:v>
                </c:pt>
                <c:pt idx="4570">
                  <c:v>22</c:v>
                </c:pt>
                <c:pt idx="4571">
                  <c:v>23</c:v>
                </c:pt>
                <c:pt idx="4572">
                  <c:v>23</c:v>
                </c:pt>
                <c:pt idx="4573">
                  <c:v>23</c:v>
                </c:pt>
                <c:pt idx="4574">
                  <c:v>23</c:v>
                </c:pt>
                <c:pt idx="4575">
                  <c:v>24</c:v>
                </c:pt>
                <c:pt idx="4576">
                  <c:v>24</c:v>
                </c:pt>
                <c:pt idx="4577">
                  <c:v>23</c:v>
                </c:pt>
                <c:pt idx="4578">
                  <c:v>24</c:v>
                </c:pt>
                <c:pt idx="4579">
                  <c:v>23</c:v>
                </c:pt>
                <c:pt idx="4580">
                  <c:v>23</c:v>
                </c:pt>
                <c:pt idx="4581">
                  <c:v>23</c:v>
                </c:pt>
                <c:pt idx="4582">
                  <c:v>24</c:v>
                </c:pt>
                <c:pt idx="4583">
                  <c:v>23</c:v>
                </c:pt>
                <c:pt idx="4584">
                  <c:v>23</c:v>
                </c:pt>
                <c:pt idx="4585">
                  <c:v>24</c:v>
                </c:pt>
                <c:pt idx="4586">
                  <c:v>22</c:v>
                </c:pt>
                <c:pt idx="4587">
                  <c:v>21</c:v>
                </c:pt>
                <c:pt idx="4588">
                  <c:v>24</c:v>
                </c:pt>
                <c:pt idx="4589">
                  <c:v>24</c:v>
                </c:pt>
                <c:pt idx="4590">
                  <c:v>24</c:v>
                </c:pt>
                <c:pt idx="4591">
                  <c:v>21</c:v>
                </c:pt>
                <c:pt idx="4592">
                  <c:v>24</c:v>
                </c:pt>
                <c:pt idx="4593">
                  <c:v>24</c:v>
                </c:pt>
                <c:pt idx="4594">
                  <c:v>23</c:v>
                </c:pt>
                <c:pt idx="4595">
                  <c:v>23</c:v>
                </c:pt>
                <c:pt idx="4596">
                  <c:v>22</c:v>
                </c:pt>
                <c:pt idx="4597">
                  <c:v>24</c:v>
                </c:pt>
                <c:pt idx="4598">
                  <c:v>23</c:v>
                </c:pt>
                <c:pt idx="4599">
                  <c:v>23</c:v>
                </c:pt>
                <c:pt idx="4600">
                  <c:v>24</c:v>
                </c:pt>
                <c:pt idx="4601">
                  <c:v>24</c:v>
                </c:pt>
                <c:pt idx="4602">
                  <c:v>24</c:v>
                </c:pt>
                <c:pt idx="4603">
                  <c:v>23</c:v>
                </c:pt>
                <c:pt idx="4604">
                  <c:v>24</c:v>
                </c:pt>
                <c:pt idx="4605">
                  <c:v>24</c:v>
                </c:pt>
                <c:pt idx="4606">
                  <c:v>24</c:v>
                </c:pt>
                <c:pt idx="4607">
                  <c:v>22</c:v>
                </c:pt>
                <c:pt idx="4608">
                  <c:v>24</c:v>
                </c:pt>
                <c:pt idx="4609">
                  <c:v>23</c:v>
                </c:pt>
                <c:pt idx="4610">
                  <c:v>24</c:v>
                </c:pt>
                <c:pt idx="4611">
                  <c:v>23</c:v>
                </c:pt>
                <c:pt idx="4612">
                  <c:v>22</c:v>
                </c:pt>
                <c:pt idx="4613">
                  <c:v>22</c:v>
                </c:pt>
                <c:pt idx="4614">
                  <c:v>24</c:v>
                </c:pt>
                <c:pt idx="4615">
                  <c:v>24</c:v>
                </c:pt>
                <c:pt idx="4616">
                  <c:v>23</c:v>
                </c:pt>
                <c:pt idx="4617">
                  <c:v>24</c:v>
                </c:pt>
                <c:pt idx="4618">
                  <c:v>24</c:v>
                </c:pt>
                <c:pt idx="4619">
                  <c:v>23</c:v>
                </c:pt>
                <c:pt idx="4620">
                  <c:v>23</c:v>
                </c:pt>
                <c:pt idx="4621">
                  <c:v>24</c:v>
                </c:pt>
                <c:pt idx="4622">
                  <c:v>23</c:v>
                </c:pt>
                <c:pt idx="4623">
                  <c:v>24</c:v>
                </c:pt>
                <c:pt idx="4624">
                  <c:v>24</c:v>
                </c:pt>
                <c:pt idx="4625">
                  <c:v>23</c:v>
                </c:pt>
                <c:pt idx="4626">
                  <c:v>23</c:v>
                </c:pt>
                <c:pt idx="4627">
                  <c:v>24</c:v>
                </c:pt>
                <c:pt idx="4628">
                  <c:v>24</c:v>
                </c:pt>
                <c:pt idx="4629">
                  <c:v>24</c:v>
                </c:pt>
                <c:pt idx="4630">
                  <c:v>24</c:v>
                </c:pt>
                <c:pt idx="4631">
                  <c:v>22</c:v>
                </c:pt>
                <c:pt idx="4632">
                  <c:v>23</c:v>
                </c:pt>
                <c:pt idx="4633">
                  <c:v>24</c:v>
                </c:pt>
                <c:pt idx="4634">
                  <c:v>21</c:v>
                </c:pt>
                <c:pt idx="4635">
                  <c:v>24</c:v>
                </c:pt>
                <c:pt idx="4636">
                  <c:v>22</c:v>
                </c:pt>
                <c:pt idx="4637">
                  <c:v>22</c:v>
                </c:pt>
                <c:pt idx="4638">
                  <c:v>20</c:v>
                </c:pt>
                <c:pt idx="4639">
                  <c:v>23</c:v>
                </c:pt>
                <c:pt idx="4640">
                  <c:v>24</c:v>
                </c:pt>
                <c:pt idx="4641">
                  <c:v>23</c:v>
                </c:pt>
                <c:pt idx="4642">
                  <c:v>23</c:v>
                </c:pt>
                <c:pt idx="4643">
                  <c:v>19</c:v>
                </c:pt>
                <c:pt idx="4644">
                  <c:v>22</c:v>
                </c:pt>
                <c:pt idx="4645">
                  <c:v>24</c:v>
                </c:pt>
                <c:pt idx="4646">
                  <c:v>21</c:v>
                </c:pt>
                <c:pt idx="4647">
                  <c:v>23</c:v>
                </c:pt>
                <c:pt idx="4648">
                  <c:v>24</c:v>
                </c:pt>
                <c:pt idx="4649">
                  <c:v>24</c:v>
                </c:pt>
                <c:pt idx="4650">
                  <c:v>24</c:v>
                </c:pt>
                <c:pt idx="4651">
                  <c:v>24</c:v>
                </c:pt>
                <c:pt idx="4652">
                  <c:v>23</c:v>
                </c:pt>
                <c:pt idx="4653">
                  <c:v>23</c:v>
                </c:pt>
                <c:pt idx="4654">
                  <c:v>24</c:v>
                </c:pt>
                <c:pt idx="4655">
                  <c:v>22</c:v>
                </c:pt>
                <c:pt idx="4656">
                  <c:v>23</c:v>
                </c:pt>
                <c:pt idx="4657">
                  <c:v>24</c:v>
                </c:pt>
                <c:pt idx="4658">
                  <c:v>22</c:v>
                </c:pt>
                <c:pt idx="4659">
                  <c:v>22</c:v>
                </c:pt>
                <c:pt idx="4660">
                  <c:v>23</c:v>
                </c:pt>
                <c:pt idx="4661">
                  <c:v>24</c:v>
                </c:pt>
                <c:pt idx="4662">
                  <c:v>24</c:v>
                </c:pt>
                <c:pt idx="4663">
                  <c:v>23</c:v>
                </c:pt>
                <c:pt idx="4664">
                  <c:v>24</c:v>
                </c:pt>
                <c:pt idx="4665">
                  <c:v>24</c:v>
                </c:pt>
                <c:pt idx="4666">
                  <c:v>24</c:v>
                </c:pt>
                <c:pt idx="4667">
                  <c:v>23</c:v>
                </c:pt>
                <c:pt idx="4668">
                  <c:v>24</c:v>
                </c:pt>
                <c:pt idx="4669">
                  <c:v>23</c:v>
                </c:pt>
                <c:pt idx="4670">
                  <c:v>23</c:v>
                </c:pt>
                <c:pt idx="4671">
                  <c:v>24</c:v>
                </c:pt>
                <c:pt idx="4672">
                  <c:v>24</c:v>
                </c:pt>
                <c:pt idx="4673">
                  <c:v>23</c:v>
                </c:pt>
                <c:pt idx="4674">
                  <c:v>24</c:v>
                </c:pt>
                <c:pt idx="4675">
                  <c:v>24</c:v>
                </c:pt>
                <c:pt idx="4676">
                  <c:v>22</c:v>
                </c:pt>
                <c:pt idx="4677">
                  <c:v>23</c:v>
                </c:pt>
                <c:pt idx="4678">
                  <c:v>24</c:v>
                </c:pt>
                <c:pt idx="4679">
                  <c:v>24</c:v>
                </c:pt>
                <c:pt idx="4680">
                  <c:v>22</c:v>
                </c:pt>
                <c:pt idx="4681">
                  <c:v>22</c:v>
                </c:pt>
                <c:pt idx="4682">
                  <c:v>24</c:v>
                </c:pt>
                <c:pt idx="4683">
                  <c:v>23</c:v>
                </c:pt>
                <c:pt idx="4684">
                  <c:v>22</c:v>
                </c:pt>
                <c:pt idx="4685">
                  <c:v>23</c:v>
                </c:pt>
                <c:pt idx="4686">
                  <c:v>24</c:v>
                </c:pt>
                <c:pt idx="4687">
                  <c:v>24</c:v>
                </c:pt>
                <c:pt idx="4688">
                  <c:v>24</c:v>
                </c:pt>
                <c:pt idx="4689">
                  <c:v>24</c:v>
                </c:pt>
                <c:pt idx="4690">
                  <c:v>23</c:v>
                </c:pt>
                <c:pt idx="4691">
                  <c:v>24</c:v>
                </c:pt>
                <c:pt idx="4692">
                  <c:v>24</c:v>
                </c:pt>
                <c:pt idx="4693">
                  <c:v>24</c:v>
                </c:pt>
                <c:pt idx="4694">
                  <c:v>23</c:v>
                </c:pt>
                <c:pt idx="4695">
                  <c:v>22</c:v>
                </c:pt>
                <c:pt idx="4696">
                  <c:v>23</c:v>
                </c:pt>
                <c:pt idx="4697">
                  <c:v>23</c:v>
                </c:pt>
                <c:pt idx="4698">
                  <c:v>24</c:v>
                </c:pt>
                <c:pt idx="4699">
                  <c:v>22</c:v>
                </c:pt>
                <c:pt idx="4700">
                  <c:v>21</c:v>
                </c:pt>
                <c:pt idx="4701">
                  <c:v>22</c:v>
                </c:pt>
                <c:pt idx="4702">
                  <c:v>24</c:v>
                </c:pt>
                <c:pt idx="4703">
                  <c:v>23</c:v>
                </c:pt>
                <c:pt idx="4704">
                  <c:v>24</c:v>
                </c:pt>
                <c:pt idx="4705">
                  <c:v>23</c:v>
                </c:pt>
                <c:pt idx="4706">
                  <c:v>23</c:v>
                </c:pt>
                <c:pt idx="4707">
                  <c:v>23</c:v>
                </c:pt>
                <c:pt idx="4708">
                  <c:v>23</c:v>
                </c:pt>
                <c:pt idx="4709">
                  <c:v>24</c:v>
                </c:pt>
                <c:pt idx="4710">
                  <c:v>24</c:v>
                </c:pt>
                <c:pt idx="4711">
                  <c:v>23</c:v>
                </c:pt>
                <c:pt idx="4712">
                  <c:v>24</c:v>
                </c:pt>
                <c:pt idx="4713">
                  <c:v>21</c:v>
                </c:pt>
                <c:pt idx="4714">
                  <c:v>24</c:v>
                </c:pt>
                <c:pt idx="4715">
                  <c:v>24</c:v>
                </c:pt>
                <c:pt idx="4716">
                  <c:v>22</c:v>
                </c:pt>
                <c:pt idx="4717">
                  <c:v>24</c:v>
                </c:pt>
                <c:pt idx="4718">
                  <c:v>23</c:v>
                </c:pt>
                <c:pt idx="4719">
                  <c:v>22</c:v>
                </c:pt>
                <c:pt idx="4720">
                  <c:v>23</c:v>
                </c:pt>
                <c:pt idx="4721">
                  <c:v>24</c:v>
                </c:pt>
                <c:pt idx="4722">
                  <c:v>23</c:v>
                </c:pt>
                <c:pt idx="4723">
                  <c:v>23</c:v>
                </c:pt>
                <c:pt idx="4724">
                  <c:v>23</c:v>
                </c:pt>
                <c:pt idx="4725">
                  <c:v>21</c:v>
                </c:pt>
                <c:pt idx="4726">
                  <c:v>24</c:v>
                </c:pt>
                <c:pt idx="4727">
                  <c:v>23</c:v>
                </c:pt>
                <c:pt idx="4728">
                  <c:v>24</c:v>
                </c:pt>
                <c:pt idx="4729">
                  <c:v>22</c:v>
                </c:pt>
                <c:pt idx="4730">
                  <c:v>23</c:v>
                </c:pt>
                <c:pt idx="4731">
                  <c:v>21</c:v>
                </c:pt>
                <c:pt idx="4732">
                  <c:v>24</c:v>
                </c:pt>
                <c:pt idx="4733">
                  <c:v>22</c:v>
                </c:pt>
                <c:pt idx="4734">
                  <c:v>24</c:v>
                </c:pt>
                <c:pt idx="4735">
                  <c:v>23</c:v>
                </c:pt>
                <c:pt idx="4736">
                  <c:v>21</c:v>
                </c:pt>
                <c:pt idx="4737">
                  <c:v>23</c:v>
                </c:pt>
                <c:pt idx="4738">
                  <c:v>23</c:v>
                </c:pt>
                <c:pt idx="4739">
                  <c:v>22</c:v>
                </c:pt>
                <c:pt idx="4740">
                  <c:v>22</c:v>
                </c:pt>
                <c:pt idx="4741">
                  <c:v>21</c:v>
                </c:pt>
                <c:pt idx="4742">
                  <c:v>22</c:v>
                </c:pt>
                <c:pt idx="4743">
                  <c:v>23</c:v>
                </c:pt>
                <c:pt idx="4744">
                  <c:v>22</c:v>
                </c:pt>
                <c:pt idx="4745">
                  <c:v>24</c:v>
                </c:pt>
                <c:pt idx="4746">
                  <c:v>22</c:v>
                </c:pt>
                <c:pt idx="4747">
                  <c:v>23</c:v>
                </c:pt>
                <c:pt idx="4748">
                  <c:v>22</c:v>
                </c:pt>
                <c:pt idx="4749">
                  <c:v>23</c:v>
                </c:pt>
                <c:pt idx="4750">
                  <c:v>22</c:v>
                </c:pt>
                <c:pt idx="4751">
                  <c:v>24</c:v>
                </c:pt>
                <c:pt idx="4752">
                  <c:v>23</c:v>
                </c:pt>
                <c:pt idx="4753">
                  <c:v>22</c:v>
                </c:pt>
                <c:pt idx="4754">
                  <c:v>22</c:v>
                </c:pt>
                <c:pt idx="4755">
                  <c:v>24</c:v>
                </c:pt>
                <c:pt idx="4756">
                  <c:v>22</c:v>
                </c:pt>
                <c:pt idx="4757">
                  <c:v>24</c:v>
                </c:pt>
                <c:pt idx="4758">
                  <c:v>24</c:v>
                </c:pt>
                <c:pt idx="4759">
                  <c:v>23</c:v>
                </c:pt>
                <c:pt idx="4760">
                  <c:v>23</c:v>
                </c:pt>
                <c:pt idx="4761">
                  <c:v>23</c:v>
                </c:pt>
                <c:pt idx="4762">
                  <c:v>23</c:v>
                </c:pt>
                <c:pt idx="4763">
                  <c:v>23</c:v>
                </c:pt>
                <c:pt idx="4764">
                  <c:v>23</c:v>
                </c:pt>
                <c:pt idx="4765">
                  <c:v>23</c:v>
                </c:pt>
                <c:pt idx="4766">
                  <c:v>24</c:v>
                </c:pt>
                <c:pt idx="4767">
                  <c:v>23</c:v>
                </c:pt>
                <c:pt idx="4768">
                  <c:v>24</c:v>
                </c:pt>
                <c:pt idx="4769">
                  <c:v>23</c:v>
                </c:pt>
                <c:pt idx="4770">
                  <c:v>23</c:v>
                </c:pt>
                <c:pt idx="4771">
                  <c:v>24</c:v>
                </c:pt>
                <c:pt idx="4772">
                  <c:v>23</c:v>
                </c:pt>
                <c:pt idx="4773">
                  <c:v>23</c:v>
                </c:pt>
                <c:pt idx="4774">
                  <c:v>20</c:v>
                </c:pt>
                <c:pt idx="4775">
                  <c:v>23</c:v>
                </c:pt>
                <c:pt idx="4776">
                  <c:v>23</c:v>
                </c:pt>
                <c:pt idx="4777">
                  <c:v>23</c:v>
                </c:pt>
                <c:pt idx="4778">
                  <c:v>23</c:v>
                </c:pt>
                <c:pt idx="4779">
                  <c:v>23</c:v>
                </c:pt>
                <c:pt idx="4780">
                  <c:v>24</c:v>
                </c:pt>
                <c:pt idx="4781">
                  <c:v>24</c:v>
                </c:pt>
                <c:pt idx="4782">
                  <c:v>24</c:v>
                </c:pt>
                <c:pt idx="4783">
                  <c:v>23</c:v>
                </c:pt>
                <c:pt idx="4784">
                  <c:v>22</c:v>
                </c:pt>
                <c:pt idx="4785">
                  <c:v>23</c:v>
                </c:pt>
                <c:pt idx="4786">
                  <c:v>23</c:v>
                </c:pt>
                <c:pt idx="4787">
                  <c:v>21</c:v>
                </c:pt>
                <c:pt idx="4788">
                  <c:v>24</c:v>
                </c:pt>
                <c:pt idx="4789">
                  <c:v>24</c:v>
                </c:pt>
                <c:pt idx="4790">
                  <c:v>23</c:v>
                </c:pt>
                <c:pt idx="4791">
                  <c:v>23</c:v>
                </c:pt>
                <c:pt idx="4792">
                  <c:v>21</c:v>
                </c:pt>
                <c:pt idx="4793">
                  <c:v>24</c:v>
                </c:pt>
                <c:pt idx="4794">
                  <c:v>21</c:v>
                </c:pt>
                <c:pt idx="4795">
                  <c:v>24</c:v>
                </c:pt>
                <c:pt idx="4796">
                  <c:v>24</c:v>
                </c:pt>
                <c:pt idx="4797">
                  <c:v>23</c:v>
                </c:pt>
                <c:pt idx="4798">
                  <c:v>23</c:v>
                </c:pt>
                <c:pt idx="4799">
                  <c:v>24</c:v>
                </c:pt>
                <c:pt idx="4800">
                  <c:v>24</c:v>
                </c:pt>
                <c:pt idx="4801">
                  <c:v>24</c:v>
                </c:pt>
                <c:pt idx="4802">
                  <c:v>24</c:v>
                </c:pt>
                <c:pt idx="4803">
                  <c:v>22</c:v>
                </c:pt>
                <c:pt idx="4804">
                  <c:v>24</c:v>
                </c:pt>
                <c:pt idx="4805">
                  <c:v>22</c:v>
                </c:pt>
                <c:pt idx="4806">
                  <c:v>24</c:v>
                </c:pt>
                <c:pt idx="4807">
                  <c:v>22</c:v>
                </c:pt>
                <c:pt idx="4808">
                  <c:v>24</c:v>
                </c:pt>
                <c:pt idx="4809">
                  <c:v>23</c:v>
                </c:pt>
                <c:pt idx="4810">
                  <c:v>24</c:v>
                </c:pt>
                <c:pt idx="4811">
                  <c:v>24</c:v>
                </c:pt>
                <c:pt idx="4812">
                  <c:v>24</c:v>
                </c:pt>
                <c:pt idx="4813">
                  <c:v>24</c:v>
                </c:pt>
                <c:pt idx="4814">
                  <c:v>24</c:v>
                </c:pt>
                <c:pt idx="4815">
                  <c:v>24</c:v>
                </c:pt>
                <c:pt idx="4816">
                  <c:v>23</c:v>
                </c:pt>
                <c:pt idx="4817">
                  <c:v>24</c:v>
                </c:pt>
                <c:pt idx="4818">
                  <c:v>24</c:v>
                </c:pt>
                <c:pt idx="4819">
                  <c:v>22</c:v>
                </c:pt>
                <c:pt idx="4820">
                  <c:v>24</c:v>
                </c:pt>
                <c:pt idx="4821">
                  <c:v>24</c:v>
                </c:pt>
                <c:pt idx="4822">
                  <c:v>24</c:v>
                </c:pt>
                <c:pt idx="4823">
                  <c:v>24</c:v>
                </c:pt>
                <c:pt idx="4824">
                  <c:v>23</c:v>
                </c:pt>
                <c:pt idx="4825">
                  <c:v>21</c:v>
                </c:pt>
                <c:pt idx="4826">
                  <c:v>24</c:v>
                </c:pt>
                <c:pt idx="4827">
                  <c:v>24</c:v>
                </c:pt>
                <c:pt idx="4828">
                  <c:v>21</c:v>
                </c:pt>
                <c:pt idx="4829">
                  <c:v>22</c:v>
                </c:pt>
                <c:pt idx="4830">
                  <c:v>23</c:v>
                </c:pt>
                <c:pt idx="4831">
                  <c:v>24</c:v>
                </c:pt>
                <c:pt idx="4832">
                  <c:v>22</c:v>
                </c:pt>
                <c:pt idx="4833">
                  <c:v>22</c:v>
                </c:pt>
                <c:pt idx="4834">
                  <c:v>22</c:v>
                </c:pt>
                <c:pt idx="4835">
                  <c:v>23</c:v>
                </c:pt>
                <c:pt idx="4836">
                  <c:v>23</c:v>
                </c:pt>
                <c:pt idx="4837">
                  <c:v>24</c:v>
                </c:pt>
                <c:pt idx="4838">
                  <c:v>24</c:v>
                </c:pt>
                <c:pt idx="4839">
                  <c:v>22</c:v>
                </c:pt>
                <c:pt idx="4840">
                  <c:v>24</c:v>
                </c:pt>
                <c:pt idx="4841">
                  <c:v>24</c:v>
                </c:pt>
                <c:pt idx="4842">
                  <c:v>24</c:v>
                </c:pt>
                <c:pt idx="4843">
                  <c:v>24</c:v>
                </c:pt>
                <c:pt idx="4844">
                  <c:v>20</c:v>
                </c:pt>
                <c:pt idx="4845">
                  <c:v>23</c:v>
                </c:pt>
                <c:pt idx="4846">
                  <c:v>21</c:v>
                </c:pt>
                <c:pt idx="4847">
                  <c:v>22</c:v>
                </c:pt>
                <c:pt idx="4848">
                  <c:v>22</c:v>
                </c:pt>
                <c:pt idx="4849">
                  <c:v>22</c:v>
                </c:pt>
                <c:pt idx="4850">
                  <c:v>23</c:v>
                </c:pt>
                <c:pt idx="4851">
                  <c:v>24</c:v>
                </c:pt>
                <c:pt idx="4852">
                  <c:v>24</c:v>
                </c:pt>
                <c:pt idx="4853">
                  <c:v>24</c:v>
                </c:pt>
                <c:pt idx="4854">
                  <c:v>24</c:v>
                </c:pt>
                <c:pt idx="4855">
                  <c:v>22</c:v>
                </c:pt>
                <c:pt idx="4856">
                  <c:v>24</c:v>
                </c:pt>
                <c:pt idx="4857">
                  <c:v>23</c:v>
                </c:pt>
                <c:pt idx="4858">
                  <c:v>24</c:v>
                </c:pt>
                <c:pt idx="4859">
                  <c:v>21</c:v>
                </c:pt>
                <c:pt idx="4860">
                  <c:v>23</c:v>
                </c:pt>
                <c:pt idx="4861">
                  <c:v>23</c:v>
                </c:pt>
                <c:pt idx="4862">
                  <c:v>23</c:v>
                </c:pt>
                <c:pt idx="4863">
                  <c:v>24</c:v>
                </c:pt>
                <c:pt idx="4864">
                  <c:v>24</c:v>
                </c:pt>
                <c:pt idx="4865">
                  <c:v>23</c:v>
                </c:pt>
                <c:pt idx="4866">
                  <c:v>24</c:v>
                </c:pt>
                <c:pt idx="4867">
                  <c:v>24</c:v>
                </c:pt>
                <c:pt idx="4868">
                  <c:v>24</c:v>
                </c:pt>
                <c:pt idx="4869">
                  <c:v>21</c:v>
                </c:pt>
                <c:pt idx="4870">
                  <c:v>23</c:v>
                </c:pt>
                <c:pt idx="4871">
                  <c:v>24</c:v>
                </c:pt>
                <c:pt idx="4872">
                  <c:v>24</c:v>
                </c:pt>
                <c:pt idx="4873">
                  <c:v>23</c:v>
                </c:pt>
                <c:pt idx="4874">
                  <c:v>24</c:v>
                </c:pt>
                <c:pt idx="4875">
                  <c:v>23</c:v>
                </c:pt>
                <c:pt idx="4876">
                  <c:v>24</c:v>
                </c:pt>
                <c:pt idx="4877">
                  <c:v>24</c:v>
                </c:pt>
                <c:pt idx="4878">
                  <c:v>24</c:v>
                </c:pt>
                <c:pt idx="4879">
                  <c:v>24</c:v>
                </c:pt>
                <c:pt idx="4880">
                  <c:v>24</c:v>
                </c:pt>
                <c:pt idx="4881">
                  <c:v>24</c:v>
                </c:pt>
                <c:pt idx="4882">
                  <c:v>24</c:v>
                </c:pt>
                <c:pt idx="4883">
                  <c:v>24</c:v>
                </c:pt>
                <c:pt idx="4884">
                  <c:v>23</c:v>
                </c:pt>
                <c:pt idx="4885">
                  <c:v>24</c:v>
                </c:pt>
                <c:pt idx="4886">
                  <c:v>23</c:v>
                </c:pt>
                <c:pt idx="4887">
                  <c:v>24</c:v>
                </c:pt>
                <c:pt idx="4888">
                  <c:v>24</c:v>
                </c:pt>
                <c:pt idx="4889">
                  <c:v>23</c:v>
                </c:pt>
                <c:pt idx="4890">
                  <c:v>24</c:v>
                </c:pt>
                <c:pt idx="4891">
                  <c:v>24</c:v>
                </c:pt>
                <c:pt idx="4892">
                  <c:v>22</c:v>
                </c:pt>
                <c:pt idx="4893">
                  <c:v>24</c:v>
                </c:pt>
                <c:pt idx="4894">
                  <c:v>22</c:v>
                </c:pt>
                <c:pt idx="4895">
                  <c:v>24</c:v>
                </c:pt>
                <c:pt idx="4896">
                  <c:v>23</c:v>
                </c:pt>
                <c:pt idx="4897">
                  <c:v>23</c:v>
                </c:pt>
                <c:pt idx="4898">
                  <c:v>22</c:v>
                </c:pt>
                <c:pt idx="4899">
                  <c:v>24</c:v>
                </c:pt>
                <c:pt idx="4900">
                  <c:v>24</c:v>
                </c:pt>
                <c:pt idx="4901">
                  <c:v>23</c:v>
                </c:pt>
                <c:pt idx="4902">
                  <c:v>24</c:v>
                </c:pt>
                <c:pt idx="4903">
                  <c:v>23</c:v>
                </c:pt>
                <c:pt idx="4904">
                  <c:v>24</c:v>
                </c:pt>
                <c:pt idx="4905">
                  <c:v>24</c:v>
                </c:pt>
                <c:pt idx="4906">
                  <c:v>24</c:v>
                </c:pt>
                <c:pt idx="4907">
                  <c:v>24</c:v>
                </c:pt>
                <c:pt idx="4908">
                  <c:v>24</c:v>
                </c:pt>
                <c:pt idx="4909">
                  <c:v>22</c:v>
                </c:pt>
                <c:pt idx="4910">
                  <c:v>24</c:v>
                </c:pt>
                <c:pt idx="4911">
                  <c:v>23</c:v>
                </c:pt>
                <c:pt idx="4912">
                  <c:v>23</c:v>
                </c:pt>
                <c:pt idx="4913">
                  <c:v>23</c:v>
                </c:pt>
                <c:pt idx="4914">
                  <c:v>23</c:v>
                </c:pt>
                <c:pt idx="4915">
                  <c:v>24</c:v>
                </c:pt>
                <c:pt idx="4916">
                  <c:v>24</c:v>
                </c:pt>
                <c:pt idx="4917">
                  <c:v>23</c:v>
                </c:pt>
                <c:pt idx="4918">
                  <c:v>21</c:v>
                </c:pt>
                <c:pt idx="4919">
                  <c:v>20</c:v>
                </c:pt>
                <c:pt idx="4920">
                  <c:v>24</c:v>
                </c:pt>
                <c:pt idx="4921">
                  <c:v>23</c:v>
                </c:pt>
                <c:pt idx="4922">
                  <c:v>24</c:v>
                </c:pt>
                <c:pt idx="4923">
                  <c:v>24</c:v>
                </c:pt>
                <c:pt idx="4924">
                  <c:v>23</c:v>
                </c:pt>
                <c:pt idx="4925">
                  <c:v>23</c:v>
                </c:pt>
                <c:pt idx="4926">
                  <c:v>24</c:v>
                </c:pt>
                <c:pt idx="4927">
                  <c:v>23</c:v>
                </c:pt>
                <c:pt idx="4928">
                  <c:v>24</c:v>
                </c:pt>
                <c:pt idx="4929">
                  <c:v>24</c:v>
                </c:pt>
                <c:pt idx="4930">
                  <c:v>24</c:v>
                </c:pt>
                <c:pt idx="4931">
                  <c:v>24</c:v>
                </c:pt>
                <c:pt idx="4932">
                  <c:v>23</c:v>
                </c:pt>
                <c:pt idx="4933">
                  <c:v>21</c:v>
                </c:pt>
                <c:pt idx="4934">
                  <c:v>24</c:v>
                </c:pt>
                <c:pt idx="4935">
                  <c:v>23</c:v>
                </c:pt>
                <c:pt idx="4936">
                  <c:v>24</c:v>
                </c:pt>
                <c:pt idx="4937">
                  <c:v>24</c:v>
                </c:pt>
                <c:pt idx="4938">
                  <c:v>21</c:v>
                </c:pt>
                <c:pt idx="4939">
                  <c:v>21</c:v>
                </c:pt>
                <c:pt idx="4940">
                  <c:v>24</c:v>
                </c:pt>
                <c:pt idx="4941">
                  <c:v>22</c:v>
                </c:pt>
                <c:pt idx="4942">
                  <c:v>24</c:v>
                </c:pt>
                <c:pt idx="4943">
                  <c:v>24</c:v>
                </c:pt>
                <c:pt idx="4944">
                  <c:v>24</c:v>
                </c:pt>
                <c:pt idx="4945">
                  <c:v>23</c:v>
                </c:pt>
                <c:pt idx="4946">
                  <c:v>23</c:v>
                </c:pt>
                <c:pt idx="4947">
                  <c:v>24</c:v>
                </c:pt>
                <c:pt idx="4948">
                  <c:v>23</c:v>
                </c:pt>
                <c:pt idx="4949">
                  <c:v>24</c:v>
                </c:pt>
                <c:pt idx="4950">
                  <c:v>23</c:v>
                </c:pt>
                <c:pt idx="4951">
                  <c:v>23</c:v>
                </c:pt>
                <c:pt idx="4952">
                  <c:v>23</c:v>
                </c:pt>
                <c:pt idx="4953">
                  <c:v>24</c:v>
                </c:pt>
                <c:pt idx="4954">
                  <c:v>24</c:v>
                </c:pt>
                <c:pt idx="4955">
                  <c:v>24</c:v>
                </c:pt>
                <c:pt idx="4956">
                  <c:v>24</c:v>
                </c:pt>
                <c:pt idx="4957">
                  <c:v>22</c:v>
                </c:pt>
                <c:pt idx="4958">
                  <c:v>23</c:v>
                </c:pt>
                <c:pt idx="4959">
                  <c:v>24</c:v>
                </c:pt>
                <c:pt idx="4960">
                  <c:v>22</c:v>
                </c:pt>
                <c:pt idx="4961">
                  <c:v>23</c:v>
                </c:pt>
                <c:pt idx="4962">
                  <c:v>24</c:v>
                </c:pt>
                <c:pt idx="4963">
                  <c:v>24</c:v>
                </c:pt>
                <c:pt idx="4964">
                  <c:v>24</c:v>
                </c:pt>
                <c:pt idx="4965">
                  <c:v>24</c:v>
                </c:pt>
                <c:pt idx="4966">
                  <c:v>23</c:v>
                </c:pt>
                <c:pt idx="4967">
                  <c:v>23</c:v>
                </c:pt>
                <c:pt idx="4968">
                  <c:v>22</c:v>
                </c:pt>
                <c:pt idx="4969">
                  <c:v>23</c:v>
                </c:pt>
                <c:pt idx="4970">
                  <c:v>24</c:v>
                </c:pt>
                <c:pt idx="4971">
                  <c:v>22</c:v>
                </c:pt>
                <c:pt idx="4972">
                  <c:v>23</c:v>
                </c:pt>
                <c:pt idx="4973">
                  <c:v>23</c:v>
                </c:pt>
                <c:pt idx="4974">
                  <c:v>23</c:v>
                </c:pt>
                <c:pt idx="4975">
                  <c:v>23</c:v>
                </c:pt>
                <c:pt idx="4976">
                  <c:v>23</c:v>
                </c:pt>
                <c:pt idx="4977">
                  <c:v>22</c:v>
                </c:pt>
                <c:pt idx="4978">
                  <c:v>24</c:v>
                </c:pt>
                <c:pt idx="4979">
                  <c:v>24</c:v>
                </c:pt>
                <c:pt idx="4980">
                  <c:v>22</c:v>
                </c:pt>
                <c:pt idx="4981">
                  <c:v>23</c:v>
                </c:pt>
                <c:pt idx="4982">
                  <c:v>24</c:v>
                </c:pt>
                <c:pt idx="4983">
                  <c:v>23</c:v>
                </c:pt>
                <c:pt idx="4984">
                  <c:v>24</c:v>
                </c:pt>
                <c:pt idx="4985">
                  <c:v>23</c:v>
                </c:pt>
                <c:pt idx="4986">
                  <c:v>24</c:v>
                </c:pt>
                <c:pt idx="4987">
                  <c:v>23</c:v>
                </c:pt>
                <c:pt idx="4988">
                  <c:v>23</c:v>
                </c:pt>
                <c:pt idx="4989">
                  <c:v>24</c:v>
                </c:pt>
                <c:pt idx="4990">
                  <c:v>23</c:v>
                </c:pt>
                <c:pt idx="4991">
                  <c:v>23</c:v>
                </c:pt>
                <c:pt idx="4992">
                  <c:v>22</c:v>
                </c:pt>
                <c:pt idx="4993">
                  <c:v>24</c:v>
                </c:pt>
                <c:pt idx="4994">
                  <c:v>20</c:v>
                </c:pt>
                <c:pt idx="4995">
                  <c:v>23</c:v>
                </c:pt>
                <c:pt idx="4996">
                  <c:v>23</c:v>
                </c:pt>
                <c:pt idx="4997">
                  <c:v>24</c:v>
                </c:pt>
                <c:pt idx="4998">
                  <c:v>23</c:v>
                </c:pt>
                <c:pt idx="4999">
                  <c:v>24</c:v>
                </c:pt>
                <c:pt idx="5000">
                  <c:v>24</c:v>
                </c:pt>
                <c:pt idx="5001">
                  <c:v>24</c:v>
                </c:pt>
                <c:pt idx="5002">
                  <c:v>23</c:v>
                </c:pt>
                <c:pt idx="5003">
                  <c:v>21</c:v>
                </c:pt>
                <c:pt idx="5004">
                  <c:v>22</c:v>
                </c:pt>
                <c:pt idx="5005">
                  <c:v>23</c:v>
                </c:pt>
                <c:pt idx="5006">
                  <c:v>23</c:v>
                </c:pt>
                <c:pt idx="5007">
                  <c:v>24</c:v>
                </c:pt>
                <c:pt idx="5008">
                  <c:v>23</c:v>
                </c:pt>
                <c:pt idx="5009">
                  <c:v>23</c:v>
                </c:pt>
                <c:pt idx="5010">
                  <c:v>22</c:v>
                </c:pt>
                <c:pt idx="5011">
                  <c:v>20</c:v>
                </c:pt>
                <c:pt idx="5012">
                  <c:v>21</c:v>
                </c:pt>
                <c:pt idx="5013">
                  <c:v>24</c:v>
                </c:pt>
                <c:pt idx="5014">
                  <c:v>23</c:v>
                </c:pt>
                <c:pt idx="5015">
                  <c:v>24</c:v>
                </c:pt>
                <c:pt idx="5016">
                  <c:v>23</c:v>
                </c:pt>
                <c:pt idx="5017">
                  <c:v>23</c:v>
                </c:pt>
                <c:pt idx="5018">
                  <c:v>22</c:v>
                </c:pt>
                <c:pt idx="5019">
                  <c:v>23</c:v>
                </c:pt>
                <c:pt idx="5020">
                  <c:v>21</c:v>
                </c:pt>
                <c:pt idx="5021">
                  <c:v>24</c:v>
                </c:pt>
                <c:pt idx="5022">
                  <c:v>24</c:v>
                </c:pt>
                <c:pt idx="5023">
                  <c:v>21</c:v>
                </c:pt>
                <c:pt idx="5024">
                  <c:v>24</c:v>
                </c:pt>
                <c:pt idx="5025">
                  <c:v>24</c:v>
                </c:pt>
                <c:pt idx="5026">
                  <c:v>24</c:v>
                </c:pt>
                <c:pt idx="5027">
                  <c:v>20</c:v>
                </c:pt>
                <c:pt idx="5028">
                  <c:v>24</c:v>
                </c:pt>
                <c:pt idx="5029">
                  <c:v>24</c:v>
                </c:pt>
                <c:pt idx="5030">
                  <c:v>23</c:v>
                </c:pt>
                <c:pt idx="5031">
                  <c:v>21</c:v>
                </c:pt>
                <c:pt idx="5032">
                  <c:v>23</c:v>
                </c:pt>
                <c:pt idx="5033">
                  <c:v>23</c:v>
                </c:pt>
                <c:pt idx="5034">
                  <c:v>22</c:v>
                </c:pt>
                <c:pt idx="5035">
                  <c:v>24</c:v>
                </c:pt>
                <c:pt idx="5036">
                  <c:v>24</c:v>
                </c:pt>
                <c:pt idx="5037">
                  <c:v>24</c:v>
                </c:pt>
                <c:pt idx="5038">
                  <c:v>24</c:v>
                </c:pt>
                <c:pt idx="5039">
                  <c:v>24</c:v>
                </c:pt>
                <c:pt idx="5040">
                  <c:v>21</c:v>
                </c:pt>
                <c:pt idx="5041">
                  <c:v>22</c:v>
                </c:pt>
                <c:pt idx="5042">
                  <c:v>23</c:v>
                </c:pt>
                <c:pt idx="5043">
                  <c:v>22</c:v>
                </c:pt>
                <c:pt idx="5044">
                  <c:v>24</c:v>
                </c:pt>
                <c:pt idx="5045">
                  <c:v>24</c:v>
                </c:pt>
                <c:pt idx="5046">
                  <c:v>24</c:v>
                </c:pt>
                <c:pt idx="5047">
                  <c:v>23</c:v>
                </c:pt>
                <c:pt idx="5048">
                  <c:v>24</c:v>
                </c:pt>
                <c:pt idx="5049">
                  <c:v>24</c:v>
                </c:pt>
                <c:pt idx="5050">
                  <c:v>24</c:v>
                </c:pt>
                <c:pt idx="5051">
                  <c:v>24</c:v>
                </c:pt>
                <c:pt idx="5052">
                  <c:v>23</c:v>
                </c:pt>
                <c:pt idx="5053">
                  <c:v>24</c:v>
                </c:pt>
                <c:pt idx="5054">
                  <c:v>22</c:v>
                </c:pt>
                <c:pt idx="5055">
                  <c:v>24</c:v>
                </c:pt>
                <c:pt idx="5056">
                  <c:v>24</c:v>
                </c:pt>
                <c:pt idx="5057">
                  <c:v>24</c:v>
                </c:pt>
                <c:pt idx="5058">
                  <c:v>24</c:v>
                </c:pt>
                <c:pt idx="5059">
                  <c:v>24</c:v>
                </c:pt>
                <c:pt idx="5060">
                  <c:v>24</c:v>
                </c:pt>
                <c:pt idx="5061">
                  <c:v>24</c:v>
                </c:pt>
                <c:pt idx="5062">
                  <c:v>21</c:v>
                </c:pt>
                <c:pt idx="5063">
                  <c:v>24</c:v>
                </c:pt>
                <c:pt idx="5064">
                  <c:v>24</c:v>
                </c:pt>
                <c:pt idx="5065">
                  <c:v>23</c:v>
                </c:pt>
                <c:pt idx="5066">
                  <c:v>21</c:v>
                </c:pt>
                <c:pt idx="5067">
                  <c:v>21</c:v>
                </c:pt>
                <c:pt idx="5068">
                  <c:v>24</c:v>
                </c:pt>
                <c:pt idx="5069">
                  <c:v>23</c:v>
                </c:pt>
                <c:pt idx="5070">
                  <c:v>22</c:v>
                </c:pt>
                <c:pt idx="5071">
                  <c:v>24</c:v>
                </c:pt>
                <c:pt idx="5072">
                  <c:v>23</c:v>
                </c:pt>
                <c:pt idx="5073">
                  <c:v>24</c:v>
                </c:pt>
                <c:pt idx="5074">
                  <c:v>21</c:v>
                </c:pt>
                <c:pt idx="5075">
                  <c:v>21</c:v>
                </c:pt>
                <c:pt idx="5076">
                  <c:v>24</c:v>
                </c:pt>
                <c:pt idx="5077">
                  <c:v>23</c:v>
                </c:pt>
                <c:pt idx="5078">
                  <c:v>24</c:v>
                </c:pt>
                <c:pt idx="5079">
                  <c:v>22</c:v>
                </c:pt>
                <c:pt idx="5080">
                  <c:v>23</c:v>
                </c:pt>
                <c:pt idx="5081">
                  <c:v>24</c:v>
                </c:pt>
                <c:pt idx="5082">
                  <c:v>23</c:v>
                </c:pt>
                <c:pt idx="5083">
                  <c:v>21</c:v>
                </c:pt>
                <c:pt idx="5084">
                  <c:v>23</c:v>
                </c:pt>
                <c:pt idx="5085">
                  <c:v>21</c:v>
                </c:pt>
                <c:pt idx="5086">
                  <c:v>23</c:v>
                </c:pt>
                <c:pt idx="5087">
                  <c:v>22</c:v>
                </c:pt>
                <c:pt idx="5088">
                  <c:v>24</c:v>
                </c:pt>
                <c:pt idx="5089">
                  <c:v>23</c:v>
                </c:pt>
                <c:pt idx="5090">
                  <c:v>24</c:v>
                </c:pt>
                <c:pt idx="5091">
                  <c:v>23</c:v>
                </c:pt>
                <c:pt idx="5092">
                  <c:v>23</c:v>
                </c:pt>
                <c:pt idx="5093">
                  <c:v>20</c:v>
                </c:pt>
                <c:pt idx="5094">
                  <c:v>24</c:v>
                </c:pt>
                <c:pt idx="5095">
                  <c:v>21</c:v>
                </c:pt>
                <c:pt idx="5096">
                  <c:v>23</c:v>
                </c:pt>
                <c:pt idx="5097">
                  <c:v>24</c:v>
                </c:pt>
                <c:pt idx="5098">
                  <c:v>24</c:v>
                </c:pt>
                <c:pt idx="5099">
                  <c:v>24</c:v>
                </c:pt>
                <c:pt idx="5100">
                  <c:v>24</c:v>
                </c:pt>
                <c:pt idx="5101">
                  <c:v>21</c:v>
                </c:pt>
                <c:pt idx="5102">
                  <c:v>24</c:v>
                </c:pt>
                <c:pt idx="5103">
                  <c:v>24</c:v>
                </c:pt>
                <c:pt idx="5104">
                  <c:v>20</c:v>
                </c:pt>
                <c:pt idx="5105">
                  <c:v>24</c:v>
                </c:pt>
                <c:pt idx="5106">
                  <c:v>21</c:v>
                </c:pt>
                <c:pt idx="5107">
                  <c:v>22</c:v>
                </c:pt>
                <c:pt idx="5108">
                  <c:v>22</c:v>
                </c:pt>
                <c:pt idx="5109">
                  <c:v>24</c:v>
                </c:pt>
                <c:pt idx="5110">
                  <c:v>23</c:v>
                </c:pt>
                <c:pt idx="5111">
                  <c:v>24</c:v>
                </c:pt>
                <c:pt idx="5112">
                  <c:v>24</c:v>
                </c:pt>
                <c:pt idx="5113">
                  <c:v>24</c:v>
                </c:pt>
                <c:pt idx="5114">
                  <c:v>24</c:v>
                </c:pt>
                <c:pt idx="5115">
                  <c:v>21</c:v>
                </c:pt>
                <c:pt idx="5116">
                  <c:v>23</c:v>
                </c:pt>
                <c:pt idx="5117">
                  <c:v>22</c:v>
                </c:pt>
                <c:pt idx="5118">
                  <c:v>24</c:v>
                </c:pt>
                <c:pt idx="5119">
                  <c:v>24</c:v>
                </c:pt>
                <c:pt idx="5120">
                  <c:v>24</c:v>
                </c:pt>
                <c:pt idx="5121">
                  <c:v>22</c:v>
                </c:pt>
                <c:pt idx="5122">
                  <c:v>24</c:v>
                </c:pt>
                <c:pt idx="5123">
                  <c:v>22</c:v>
                </c:pt>
                <c:pt idx="5124">
                  <c:v>22</c:v>
                </c:pt>
                <c:pt idx="5125">
                  <c:v>22</c:v>
                </c:pt>
                <c:pt idx="5126">
                  <c:v>22</c:v>
                </c:pt>
                <c:pt idx="5127">
                  <c:v>22</c:v>
                </c:pt>
                <c:pt idx="5128">
                  <c:v>23</c:v>
                </c:pt>
                <c:pt idx="5129">
                  <c:v>24</c:v>
                </c:pt>
                <c:pt idx="5130">
                  <c:v>24</c:v>
                </c:pt>
                <c:pt idx="5131">
                  <c:v>24</c:v>
                </c:pt>
                <c:pt idx="5132">
                  <c:v>22</c:v>
                </c:pt>
                <c:pt idx="5133">
                  <c:v>20</c:v>
                </c:pt>
                <c:pt idx="5134">
                  <c:v>24</c:v>
                </c:pt>
                <c:pt idx="5135">
                  <c:v>24</c:v>
                </c:pt>
                <c:pt idx="5136">
                  <c:v>22</c:v>
                </c:pt>
                <c:pt idx="5137">
                  <c:v>24</c:v>
                </c:pt>
                <c:pt idx="5138">
                  <c:v>20</c:v>
                </c:pt>
                <c:pt idx="5139">
                  <c:v>24</c:v>
                </c:pt>
                <c:pt idx="5140">
                  <c:v>24</c:v>
                </c:pt>
                <c:pt idx="5141">
                  <c:v>20</c:v>
                </c:pt>
                <c:pt idx="5142">
                  <c:v>24</c:v>
                </c:pt>
                <c:pt idx="5143">
                  <c:v>24</c:v>
                </c:pt>
                <c:pt idx="5144">
                  <c:v>24</c:v>
                </c:pt>
                <c:pt idx="5145">
                  <c:v>23</c:v>
                </c:pt>
                <c:pt idx="5146">
                  <c:v>23</c:v>
                </c:pt>
                <c:pt idx="5147">
                  <c:v>23</c:v>
                </c:pt>
                <c:pt idx="5148">
                  <c:v>23</c:v>
                </c:pt>
                <c:pt idx="5149">
                  <c:v>23</c:v>
                </c:pt>
                <c:pt idx="5150">
                  <c:v>24</c:v>
                </c:pt>
                <c:pt idx="5151">
                  <c:v>24</c:v>
                </c:pt>
                <c:pt idx="5152">
                  <c:v>24</c:v>
                </c:pt>
                <c:pt idx="5153">
                  <c:v>24</c:v>
                </c:pt>
                <c:pt idx="5154">
                  <c:v>23</c:v>
                </c:pt>
                <c:pt idx="5155">
                  <c:v>23</c:v>
                </c:pt>
                <c:pt idx="5156">
                  <c:v>23</c:v>
                </c:pt>
                <c:pt idx="5157">
                  <c:v>21</c:v>
                </c:pt>
                <c:pt idx="5158">
                  <c:v>23</c:v>
                </c:pt>
                <c:pt idx="5159">
                  <c:v>23</c:v>
                </c:pt>
                <c:pt idx="5160">
                  <c:v>24</c:v>
                </c:pt>
                <c:pt idx="5161">
                  <c:v>23</c:v>
                </c:pt>
                <c:pt idx="5162">
                  <c:v>24</c:v>
                </c:pt>
                <c:pt idx="5163">
                  <c:v>22</c:v>
                </c:pt>
                <c:pt idx="5164">
                  <c:v>23</c:v>
                </c:pt>
                <c:pt idx="5165">
                  <c:v>23</c:v>
                </c:pt>
                <c:pt idx="5166">
                  <c:v>24</c:v>
                </c:pt>
                <c:pt idx="5167">
                  <c:v>24</c:v>
                </c:pt>
                <c:pt idx="5168">
                  <c:v>24</c:v>
                </c:pt>
                <c:pt idx="5169">
                  <c:v>24</c:v>
                </c:pt>
                <c:pt idx="5170">
                  <c:v>23</c:v>
                </c:pt>
                <c:pt idx="5171">
                  <c:v>23</c:v>
                </c:pt>
                <c:pt idx="5172">
                  <c:v>21</c:v>
                </c:pt>
                <c:pt idx="5173">
                  <c:v>23</c:v>
                </c:pt>
                <c:pt idx="5174">
                  <c:v>24</c:v>
                </c:pt>
                <c:pt idx="5175">
                  <c:v>24</c:v>
                </c:pt>
                <c:pt idx="5176">
                  <c:v>23</c:v>
                </c:pt>
                <c:pt idx="5177">
                  <c:v>22</c:v>
                </c:pt>
                <c:pt idx="5178">
                  <c:v>24</c:v>
                </c:pt>
                <c:pt idx="5179">
                  <c:v>24</c:v>
                </c:pt>
                <c:pt idx="5180">
                  <c:v>24</c:v>
                </c:pt>
                <c:pt idx="5181">
                  <c:v>24</c:v>
                </c:pt>
                <c:pt idx="5182">
                  <c:v>23</c:v>
                </c:pt>
                <c:pt idx="5183">
                  <c:v>24</c:v>
                </c:pt>
                <c:pt idx="5184">
                  <c:v>24</c:v>
                </c:pt>
                <c:pt idx="5185">
                  <c:v>22</c:v>
                </c:pt>
                <c:pt idx="5186">
                  <c:v>23</c:v>
                </c:pt>
                <c:pt idx="5187">
                  <c:v>22</c:v>
                </c:pt>
                <c:pt idx="5188">
                  <c:v>24</c:v>
                </c:pt>
                <c:pt idx="5189">
                  <c:v>23</c:v>
                </c:pt>
                <c:pt idx="5190">
                  <c:v>23</c:v>
                </c:pt>
                <c:pt idx="5191">
                  <c:v>23</c:v>
                </c:pt>
                <c:pt idx="5192">
                  <c:v>22</c:v>
                </c:pt>
                <c:pt idx="5193">
                  <c:v>20</c:v>
                </c:pt>
                <c:pt idx="5194">
                  <c:v>21</c:v>
                </c:pt>
                <c:pt idx="5195">
                  <c:v>24</c:v>
                </c:pt>
                <c:pt idx="5196">
                  <c:v>24</c:v>
                </c:pt>
                <c:pt idx="5197">
                  <c:v>22</c:v>
                </c:pt>
                <c:pt idx="5198">
                  <c:v>23</c:v>
                </c:pt>
                <c:pt idx="5199">
                  <c:v>24</c:v>
                </c:pt>
                <c:pt idx="5200">
                  <c:v>24</c:v>
                </c:pt>
                <c:pt idx="5201">
                  <c:v>24</c:v>
                </c:pt>
                <c:pt idx="5202">
                  <c:v>23</c:v>
                </c:pt>
                <c:pt idx="5203">
                  <c:v>24</c:v>
                </c:pt>
                <c:pt idx="5204">
                  <c:v>22</c:v>
                </c:pt>
                <c:pt idx="5205">
                  <c:v>24</c:v>
                </c:pt>
                <c:pt idx="5206">
                  <c:v>18</c:v>
                </c:pt>
                <c:pt idx="5207">
                  <c:v>23</c:v>
                </c:pt>
                <c:pt idx="5208">
                  <c:v>24</c:v>
                </c:pt>
                <c:pt idx="5209">
                  <c:v>24</c:v>
                </c:pt>
                <c:pt idx="5210">
                  <c:v>23</c:v>
                </c:pt>
                <c:pt idx="5211">
                  <c:v>22</c:v>
                </c:pt>
                <c:pt idx="5212">
                  <c:v>24</c:v>
                </c:pt>
                <c:pt idx="5213">
                  <c:v>24</c:v>
                </c:pt>
                <c:pt idx="5214">
                  <c:v>23</c:v>
                </c:pt>
                <c:pt idx="5215">
                  <c:v>23</c:v>
                </c:pt>
                <c:pt idx="5216">
                  <c:v>23</c:v>
                </c:pt>
                <c:pt idx="5217">
                  <c:v>24</c:v>
                </c:pt>
                <c:pt idx="5218">
                  <c:v>24</c:v>
                </c:pt>
                <c:pt idx="5219">
                  <c:v>23</c:v>
                </c:pt>
                <c:pt idx="5220">
                  <c:v>24</c:v>
                </c:pt>
                <c:pt idx="5221">
                  <c:v>24</c:v>
                </c:pt>
                <c:pt idx="5222">
                  <c:v>24</c:v>
                </c:pt>
                <c:pt idx="5223">
                  <c:v>22</c:v>
                </c:pt>
                <c:pt idx="5224">
                  <c:v>23</c:v>
                </c:pt>
                <c:pt idx="5225">
                  <c:v>23</c:v>
                </c:pt>
                <c:pt idx="5226">
                  <c:v>21</c:v>
                </c:pt>
                <c:pt idx="5227">
                  <c:v>23</c:v>
                </c:pt>
                <c:pt idx="5228">
                  <c:v>24</c:v>
                </c:pt>
                <c:pt idx="5229">
                  <c:v>23</c:v>
                </c:pt>
                <c:pt idx="5230">
                  <c:v>23</c:v>
                </c:pt>
                <c:pt idx="5231">
                  <c:v>23</c:v>
                </c:pt>
                <c:pt idx="5232">
                  <c:v>23</c:v>
                </c:pt>
                <c:pt idx="5233">
                  <c:v>23</c:v>
                </c:pt>
                <c:pt idx="5234">
                  <c:v>24</c:v>
                </c:pt>
                <c:pt idx="5235">
                  <c:v>23</c:v>
                </c:pt>
                <c:pt idx="5236">
                  <c:v>20</c:v>
                </c:pt>
                <c:pt idx="5237">
                  <c:v>20</c:v>
                </c:pt>
                <c:pt idx="5238">
                  <c:v>24</c:v>
                </c:pt>
                <c:pt idx="5239">
                  <c:v>24</c:v>
                </c:pt>
                <c:pt idx="5240">
                  <c:v>23</c:v>
                </c:pt>
                <c:pt idx="5241">
                  <c:v>24</c:v>
                </c:pt>
                <c:pt idx="5242">
                  <c:v>23</c:v>
                </c:pt>
                <c:pt idx="5243">
                  <c:v>22</c:v>
                </c:pt>
                <c:pt idx="5244">
                  <c:v>20</c:v>
                </c:pt>
                <c:pt idx="5245">
                  <c:v>24</c:v>
                </c:pt>
                <c:pt idx="5246">
                  <c:v>23</c:v>
                </c:pt>
                <c:pt idx="5247">
                  <c:v>22</c:v>
                </c:pt>
                <c:pt idx="5248">
                  <c:v>24</c:v>
                </c:pt>
                <c:pt idx="5249">
                  <c:v>23</c:v>
                </c:pt>
                <c:pt idx="5250">
                  <c:v>24</c:v>
                </c:pt>
                <c:pt idx="5251">
                  <c:v>22</c:v>
                </c:pt>
                <c:pt idx="5252">
                  <c:v>23</c:v>
                </c:pt>
                <c:pt idx="5253">
                  <c:v>24</c:v>
                </c:pt>
                <c:pt idx="5254">
                  <c:v>24</c:v>
                </c:pt>
                <c:pt idx="5255">
                  <c:v>24</c:v>
                </c:pt>
                <c:pt idx="5256">
                  <c:v>24</c:v>
                </c:pt>
                <c:pt idx="5257">
                  <c:v>24</c:v>
                </c:pt>
                <c:pt idx="5258">
                  <c:v>22</c:v>
                </c:pt>
                <c:pt idx="5259">
                  <c:v>22</c:v>
                </c:pt>
                <c:pt idx="5260">
                  <c:v>24</c:v>
                </c:pt>
                <c:pt idx="5261">
                  <c:v>24</c:v>
                </c:pt>
                <c:pt idx="5262">
                  <c:v>23</c:v>
                </c:pt>
                <c:pt idx="5263">
                  <c:v>22</c:v>
                </c:pt>
                <c:pt idx="5264">
                  <c:v>21</c:v>
                </c:pt>
                <c:pt idx="5265">
                  <c:v>24</c:v>
                </c:pt>
                <c:pt idx="5266">
                  <c:v>24</c:v>
                </c:pt>
                <c:pt idx="5267">
                  <c:v>24</c:v>
                </c:pt>
                <c:pt idx="5268">
                  <c:v>21</c:v>
                </c:pt>
                <c:pt idx="5269">
                  <c:v>23</c:v>
                </c:pt>
                <c:pt idx="5270">
                  <c:v>22</c:v>
                </c:pt>
                <c:pt idx="5271">
                  <c:v>24</c:v>
                </c:pt>
                <c:pt idx="5272">
                  <c:v>24</c:v>
                </c:pt>
                <c:pt idx="5273">
                  <c:v>23</c:v>
                </c:pt>
                <c:pt idx="5274">
                  <c:v>21</c:v>
                </c:pt>
                <c:pt idx="5275">
                  <c:v>24</c:v>
                </c:pt>
                <c:pt idx="5276">
                  <c:v>24</c:v>
                </c:pt>
                <c:pt idx="5277">
                  <c:v>24</c:v>
                </c:pt>
                <c:pt idx="5278">
                  <c:v>23</c:v>
                </c:pt>
                <c:pt idx="5279">
                  <c:v>24</c:v>
                </c:pt>
                <c:pt idx="5280">
                  <c:v>23</c:v>
                </c:pt>
                <c:pt idx="5281">
                  <c:v>23</c:v>
                </c:pt>
                <c:pt idx="5282">
                  <c:v>24</c:v>
                </c:pt>
                <c:pt idx="5283">
                  <c:v>24</c:v>
                </c:pt>
                <c:pt idx="5284">
                  <c:v>23</c:v>
                </c:pt>
                <c:pt idx="5285">
                  <c:v>22</c:v>
                </c:pt>
                <c:pt idx="5286">
                  <c:v>24</c:v>
                </c:pt>
                <c:pt idx="5287">
                  <c:v>23</c:v>
                </c:pt>
                <c:pt idx="5288">
                  <c:v>22</c:v>
                </c:pt>
                <c:pt idx="5289">
                  <c:v>23</c:v>
                </c:pt>
                <c:pt idx="5290">
                  <c:v>23</c:v>
                </c:pt>
                <c:pt idx="5291">
                  <c:v>23</c:v>
                </c:pt>
                <c:pt idx="5292">
                  <c:v>24</c:v>
                </c:pt>
                <c:pt idx="5293">
                  <c:v>23</c:v>
                </c:pt>
                <c:pt idx="5294">
                  <c:v>21</c:v>
                </c:pt>
                <c:pt idx="5295">
                  <c:v>19</c:v>
                </c:pt>
                <c:pt idx="5296">
                  <c:v>24</c:v>
                </c:pt>
                <c:pt idx="5297">
                  <c:v>23</c:v>
                </c:pt>
                <c:pt idx="5298">
                  <c:v>22</c:v>
                </c:pt>
                <c:pt idx="5299">
                  <c:v>24</c:v>
                </c:pt>
                <c:pt idx="5300">
                  <c:v>23</c:v>
                </c:pt>
                <c:pt idx="5301">
                  <c:v>24</c:v>
                </c:pt>
                <c:pt idx="5302">
                  <c:v>23</c:v>
                </c:pt>
                <c:pt idx="5303">
                  <c:v>23</c:v>
                </c:pt>
                <c:pt idx="5304">
                  <c:v>24</c:v>
                </c:pt>
                <c:pt idx="5305">
                  <c:v>24</c:v>
                </c:pt>
                <c:pt idx="5306">
                  <c:v>23</c:v>
                </c:pt>
                <c:pt idx="5307">
                  <c:v>20</c:v>
                </c:pt>
                <c:pt idx="5308">
                  <c:v>24</c:v>
                </c:pt>
                <c:pt idx="5309">
                  <c:v>22</c:v>
                </c:pt>
                <c:pt idx="5310">
                  <c:v>23</c:v>
                </c:pt>
                <c:pt idx="5311">
                  <c:v>24</c:v>
                </c:pt>
                <c:pt idx="5312">
                  <c:v>23</c:v>
                </c:pt>
                <c:pt idx="5313">
                  <c:v>23</c:v>
                </c:pt>
                <c:pt idx="5314">
                  <c:v>23</c:v>
                </c:pt>
                <c:pt idx="5315">
                  <c:v>23</c:v>
                </c:pt>
                <c:pt idx="5316">
                  <c:v>21</c:v>
                </c:pt>
                <c:pt idx="5317">
                  <c:v>24</c:v>
                </c:pt>
                <c:pt idx="5318">
                  <c:v>24</c:v>
                </c:pt>
                <c:pt idx="5319">
                  <c:v>22</c:v>
                </c:pt>
                <c:pt idx="5320">
                  <c:v>23</c:v>
                </c:pt>
                <c:pt idx="5321">
                  <c:v>24</c:v>
                </c:pt>
                <c:pt idx="5322">
                  <c:v>21</c:v>
                </c:pt>
                <c:pt idx="5323">
                  <c:v>22</c:v>
                </c:pt>
                <c:pt idx="5324">
                  <c:v>24</c:v>
                </c:pt>
                <c:pt idx="5325">
                  <c:v>24</c:v>
                </c:pt>
                <c:pt idx="5326">
                  <c:v>23</c:v>
                </c:pt>
                <c:pt idx="5327">
                  <c:v>24</c:v>
                </c:pt>
                <c:pt idx="5328">
                  <c:v>23</c:v>
                </c:pt>
                <c:pt idx="5329">
                  <c:v>24</c:v>
                </c:pt>
                <c:pt idx="5330">
                  <c:v>22</c:v>
                </c:pt>
                <c:pt idx="5331">
                  <c:v>23</c:v>
                </c:pt>
                <c:pt idx="5332">
                  <c:v>21</c:v>
                </c:pt>
                <c:pt idx="5333">
                  <c:v>22</c:v>
                </c:pt>
                <c:pt idx="5334">
                  <c:v>24</c:v>
                </c:pt>
                <c:pt idx="5335">
                  <c:v>23</c:v>
                </c:pt>
                <c:pt idx="5336">
                  <c:v>24</c:v>
                </c:pt>
                <c:pt idx="5337">
                  <c:v>20</c:v>
                </c:pt>
                <c:pt idx="5338">
                  <c:v>23</c:v>
                </c:pt>
                <c:pt idx="5339">
                  <c:v>24</c:v>
                </c:pt>
                <c:pt idx="5340">
                  <c:v>23</c:v>
                </c:pt>
                <c:pt idx="5341">
                  <c:v>24</c:v>
                </c:pt>
                <c:pt idx="5342">
                  <c:v>23</c:v>
                </c:pt>
                <c:pt idx="5343">
                  <c:v>23</c:v>
                </c:pt>
                <c:pt idx="5344">
                  <c:v>24</c:v>
                </c:pt>
                <c:pt idx="5345">
                  <c:v>23</c:v>
                </c:pt>
                <c:pt idx="5346">
                  <c:v>24</c:v>
                </c:pt>
                <c:pt idx="5347">
                  <c:v>24</c:v>
                </c:pt>
                <c:pt idx="5348">
                  <c:v>23</c:v>
                </c:pt>
                <c:pt idx="5349">
                  <c:v>23</c:v>
                </c:pt>
                <c:pt idx="5350">
                  <c:v>23</c:v>
                </c:pt>
                <c:pt idx="5351">
                  <c:v>23</c:v>
                </c:pt>
                <c:pt idx="5352">
                  <c:v>24</c:v>
                </c:pt>
                <c:pt idx="5353">
                  <c:v>22</c:v>
                </c:pt>
                <c:pt idx="5354">
                  <c:v>22</c:v>
                </c:pt>
                <c:pt idx="5355">
                  <c:v>22</c:v>
                </c:pt>
                <c:pt idx="5356">
                  <c:v>24</c:v>
                </c:pt>
                <c:pt idx="5357">
                  <c:v>23</c:v>
                </c:pt>
                <c:pt idx="5358">
                  <c:v>23</c:v>
                </c:pt>
                <c:pt idx="5359">
                  <c:v>23</c:v>
                </c:pt>
                <c:pt idx="5360">
                  <c:v>24</c:v>
                </c:pt>
                <c:pt idx="5361">
                  <c:v>24</c:v>
                </c:pt>
                <c:pt idx="5362">
                  <c:v>24</c:v>
                </c:pt>
                <c:pt idx="5363">
                  <c:v>24</c:v>
                </c:pt>
                <c:pt idx="5364">
                  <c:v>22</c:v>
                </c:pt>
                <c:pt idx="5365">
                  <c:v>24</c:v>
                </c:pt>
                <c:pt idx="5366">
                  <c:v>24</c:v>
                </c:pt>
                <c:pt idx="5367">
                  <c:v>23</c:v>
                </c:pt>
                <c:pt idx="5368">
                  <c:v>21</c:v>
                </c:pt>
                <c:pt idx="5369">
                  <c:v>24</c:v>
                </c:pt>
                <c:pt idx="5370">
                  <c:v>24</c:v>
                </c:pt>
                <c:pt idx="5371">
                  <c:v>24</c:v>
                </c:pt>
                <c:pt idx="5372">
                  <c:v>22</c:v>
                </c:pt>
                <c:pt idx="5373">
                  <c:v>22</c:v>
                </c:pt>
                <c:pt idx="5374">
                  <c:v>23</c:v>
                </c:pt>
                <c:pt idx="5375">
                  <c:v>24</c:v>
                </c:pt>
                <c:pt idx="5376">
                  <c:v>23</c:v>
                </c:pt>
                <c:pt idx="5377">
                  <c:v>20</c:v>
                </c:pt>
                <c:pt idx="5378">
                  <c:v>22</c:v>
                </c:pt>
                <c:pt idx="5379">
                  <c:v>24</c:v>
                </c:pt>
                <c:pt idx="5380">
                  <c:v>22</c:v>
                </c:pt>
                <c:pt idx="5381">
                  <c:v>24</c:v>
                </c:pt>
                <c:pt idx="5382">
                  <c:v>22</c:v>
                </c:pt>
                <c:pt idx="5383">
                  <c:v>23</c:v>
                </c:pt>
                <c:pt idx="5384">
                  <c:v>21</c:v>
                </c:pt>
                <c:pt idx="5385">
                  <c:v>23</c:v>
                </c:pt>
                <c:pt idx="5386">
                  <c:v>23</c:v>
                </c:pt>
                <c:pt idx="5387">
                  <c:v>24</c:v>
                </c:pt>
                <c:pt idx="5388">
                  <c:v>21</c:v>
                </c:pt>
                <c:pt idx="5389">
                  <c:v>23</c:v>
                </c:pt>
                <c:pt idx="5390">
                  <c:v>23</c:v>
                </c:pt>
                <c:pt idx="5391">
                  <c:v>24</c:v>
                </c:pt>
                <c:pt idx="5392">
                  <c:v>24</c:v>
                </c:pt>
                <c:pt idx="5393">
                  <c:v>23</c:v>
                </c:pt>
                <c:pt idx="5394">
                  <c:v>23</c:v>
                </c:pt>
                <c:pt idx="5395">
                  <c:v>24</c:v>
                </c:pt>
                <c:pt idx="5396">
                  <c:v>22</c:v>
                </c:pt>
                <c:pt idx="5397">
                  <c:v>21</c:v>
                </c:pt>
                <c:pt idx="5398">
                  <c:v>24</c:v>
                </c:pt>
                <c:pt idx="5399">
                  <c:v>24</c:v>
                </c:pt>
                <c:pt idx="5400">
                  <c:v>23</c:v>
                </c:pt>
                <c:pt idx="5401">
                  <c:v>22</c:v>
                </c:pt>
                <c:pt idx="5402">
                  <c:v>23</c:v>
                </c:pt>
                <c:pt idx="5403">
                  <c:v>24</c:v>
                </c:pt>
                <c:pt idx="5404">
                  <c:v>24</c:v>
                </c:pt>
                <c:pt idx="5405">
                  <c:v>23</c:v>
                </c:pt>
                <c:pt idx="5406">
                  <c:v>24</c:v>
                </c:pt>
                <c:pt idx="5407">
                  <c:v>23</c:v>
                </c:pt>
                <c:pt idx="5408">
                  <c:v>24</c:v>
                </c:pt>
                <c:pt idx="5409">
                  <c:v>24</c:v>
                </c:pt>
                <c:pt idx="5410">
                  <c:v>24</c:v>
                </c:pt>
                <c:pt idx="5411">
                  <c:v>24</c:v>
                </c:pt>
                <c:pt idx="5412">
                  <c:v>19</c:v>
                </c:pt>
                <c:pt idx="5413">
                  <c:v>24</c:v>
                </c:pt>
                <c:pt idx="5414">
                  <c:v>20</c:v>
                </c:pt>
                <c:pt idx="5415">
                  <c:v>22</c:v>
                </c:pt>
                <c:pt idx="5416">
                  <c:v>24</c:v>
                </c:pt>
                <c:pt idx="5417">
                  <c:v>23</c:v>
                </c:pt>
                <c:pt idx="5418">
                  <c:v>21</c:v>
                </c:pt>
                <c:pt idx="5419">
                  <c:v>22</c:v>
                </c:pt>
                <c:pt idx="5420">
                  <c:v>24</c:v>
                </c:pt>
                <c:pt idx="5421">
                  <c:v>24</c:v>
                </c:pt>
                <c:pt idx="5422">
                  <c:v>24</c:v>
                </c:pt>
                <c:pt idx="5423">
                  <c:v>24</c:v>
                </c:pt>
                <c:pt idx="5424">
                  <c:v>24</c:v>
                </c:pt>
                <c:pt idx="5425">
                  <c:v>24</c:v>
                </c:pt>
                <c:pt idx="5426">
                  <c:v>22</c:v>
                </c:pt>
                <c:pt idx="5427">
                  <c:v>24</c:v>
                </c:pt>
                <c:pt idx="5428">
                  <c:v>23</c:v>
                </c:pt>
                <c:pt idx="5429">
                  <c:v>21</c:v>
                </c:pt>
                <c:pt idx="5430">
                  <c:v>24</c:v>
                </c:pt>
                <c:pt idx="5431">
                  <c:v>24</c:v>
                </c:pt>
                <c:pt idx="5432">
                  <c:v>23</c:v>
                </c:pt>
                <c:pt idx="5433">
                  <c:v>24</c:v>
                </c:pt>
                <c:pt idx="5434">
                  <c:v>24</c:v>
                </c:pt>
                <c:pt idx="5435">
                  <c:v>22</c:v>
                </c:pt>
                <c:pt idx="5436">
                  <c:v>24</c:v>
                </c:pt>
                <c:pt idx="5437">
                  <c:v>23</c:v>
                </c:pt>
                <c:pt idx="5438">
                  <c:v>23</c:v>
                </c:pt>
                <c:pt idx="5439">
                  <c:v>22</c:v>
                </c:pt>
                <c:pt idx="5440">
                  <c:v>24</c:v>
                </c:pt>
                <c:pt idx="5441">
                  <c:v>23</c:v>
                </c:pt>
                <c:pt idx="5442">
                  <c:v>21</c:v>
                </c:pt>
                <c:pt idx="5443">
                  <c:v>18</c:v>
                </c:pt>
                <c:pt idx="5444">
                  <c:v>24</c:v>
                </c:pt>
                <c:pt idx="5445">
                  <c:v>24</c:v>
                </c:pt>
                <c:pt idx="5446">
                  <c:v>19</c:v>
                </c:pt>
                <c:pt idx="5447">
                  <c:v>24</c:v>
                </c:pt>
                <c:pt idx="5448">
                  <c:v>20</c:v>
                </c:pt>
                <c:pt idx="5449">
                  <c:v>24</c:v>
                </c:pt>
                <c:pt idx="5450">
                  <c:v>22</c:v>
                </c:pt>
                <c:pt idx="5451">
                  <c:v>22</c:v>
                </c:pt>
                <c:pt idx="5452">
                  <c:v>23</c:v>
                </c:pt>
                <c:pt idx="5453">
                  <c:v>24</c:v>
                </c:pt>
                <c:pt idx="5454">
                  <c:v>22</c:v>
                </c:pt>
                <c:pt idx="5455">
                  <c:v>23</c:v>
                </c:pt>
                <c:pt idx="5456">
                  <c:v>20</c:v>
                </c:pt>
                <c:pt idx="5457">
                  <c:v>23</c:v>
                </c:pt>
                <c:pt idx="5458">
                  <c:v>24</c:v>
                </c:pt>
                <c:pt idx="5459">
                  <c:v>23</c:v>
                </c:pt>
                <c:pt idx="5460">
                  <c:v>22</c:v>
                </c:pt>
                <c:pt idx="5461">
                  <c:v>24</c:v>
                </c:pt>
                <c:pt idx="5462">
                  <c:v>24</c:v>
                </c:pt>
                <c:pt idx="5463">
                  <c:v>24</c:v>
                </c:pt>
                <c:pt idx="5464">
                  <c:v>22</c:v>
                </c:pt>
                <c:pt idx="5465">
                  <c:v>23</c:v>
                </c:pt>
                <c:pt idx="5466">
                  <c:v>23</c:v>
                </c:pt>
                <c:pt idx="5467">
                  <c:v>23</c:v>
                </c:pt>
                <c:pt idx="5468">
                  <c:v>22</c:v>
                </c:pt>
                <c:pt idx="5469">
                  <c:v>24</c:v>
                </c:pt>
                <c:pt idx="5470">
                  <c:v>23</c:v>
                </c:pt>
                <c:pt idx="5471">
                  <c:v>24</c:v>
                </c:pt>
                <c:pt idx="5472">
                  <c:v>24</c:v>
                </c:pt>
                <c:pt idx="5473">
                  <c:v>24</c:v>
                </c:pt>
                <c:pt idx="5474">
                  <c:v>24</c:v>
                </c:pt>
                <c:pt idx="5475">
                  <c:v>24</c:v>
                </c:pt>
                <c:pt idx="5476">
                  <c:v>22</c:v>
                </c:pt>
                <c:pt idx="5477">
                  <c:v>24</c:v>
                </c:pt>
                <c:pt idx="5478">
                  <c:v>23</c:v>
                </c:pt>
                <c:pt idx="5479">
                  <c:v>24</c:v>
                </c:pt>
                <c:pt idx="5480">
                  <c:v>24</c:v>
                </c:pt>
                <c:pt idx="5481">
                  <c:v>23</c:v>
                </c:pt>
                <c:pt idx="5482">
                  <c:v>24</c:v>
                </c:pt>
                <c:pt idx="5483">
                  <c:v>24</c:v>
                </c:pt>
                <c:pt idx="5484">
                  <c:v>24</c:v>
                </c:pt>
                <c:pt idx="5485">
                  <c:v>23</c:v>
                </c:pt>
                <c:pt idx="5486">
                  <c:v>24</c:v>
                </c:pt>
                <c:pt idx="5487">
                  <c:v>24</c:v>
                </c:pt>
                <c:pt idx="5488">
                  <c:v>24</c:v>
                </c:pt>
                <c:pt idx="5489">
                  <c:v>23</c:v>
                </c:pt>
                <c:pt idx="5490">
                  <c:v>23</c:v>
                </c:pt>
                <c:pt idx="5491">
                  <c:v>23</c:v>
                </c:pt>
                <c:pt idx="5492">
                  <c:v>24</c:v>
                </c:pt>
                <c:pt idx="5493">
                  <c:v>24</c:v>
                </c:pt>
                <c:pt idx="5494">
                  <c:v>21</c:v>
                </c:pt>
                <c:pt idx="5495">
                  <c:v>24</c:v>
                </c:pt>
                <c:pt idx="5496">
                  <c:v>23</c:v>
                </c:pt>
                <c:pt idx="5497">
                  <c:v>23</c:v>
                </c:pt>
                <c:pt idx="5498">
                  <c:v>23</c:v>
                </c:pt>
                <c:pt idx="5499">
                  <c:v>23</c:v>
                </c:pt>
                <c:pt idx="5500">
                  <c:v>23</c:v>
                </c:pt>
                <c:pt idx="5501">
                  <c:v>23</c:v>
                </c:pt>
                <c:pt idx="5502">
                  <c:v>20</c:v>
                </c:pt>
                <c:pt idx="5503">
                  <c:v>21</c:v>
                </c:pt>
                <c:pt idx="5504">
                  <c:v>24</c:v>
                </c:pt>
                <c:pt idx="5505">
                  <c:v>23</c:v>
                </c:pt>
                <c:pt idx="5506">
                  <c:v>23</c:v>
                </c:pt>
                <c:pt idx="5507">
                  <c:v>22</c:v>
                </c:pt>
                <c:pt idx="5508">
                  <c:v>23</c:v>
                </c:pt>
                <c:pt idx="5509">
                  <c:v>24</c:v>
                </c:pt>
                <c:pt idx="5510">
                  <c:v>22</c:v>
                </c:pt>
                <c:pt idx="5511">
                  <c:v>22</c:v>
                </c:pt>
                <c:pt idx="5512">
                  <c:v>24</c:v>
                </c:pt>
                <c:pt idx="5513">
                  <c:v>23</c:v>
                </c:pt>
                <c:pt idx="5514">
                  <c:v>24</c:v>
                </c:pt>
                <c:pt idx="5515">
                  <c:v>24</c:v>
                </c:pt>
                <c:pt idx="5516">
                  <c:v>24</c:v>
                </c:pt>
                <c:pt idx="5517">
                  <c:v>24</c:v>
                </c:pt>
                <c:pt idx="5518">
                  <c:v>22</c:v>
                </c:pt>
                <c:pt idx="5519">
                  <c:v>23</c:v>
                </c:pt>
                <c:pt idx="5520">
                  <c:v>24</c:v>
                </c:pt>
                <c:pt idx="5521">
                  <c:v>22</c:v>
                </c:pt>
                <c:pt idx="5522">
                  <c:v>24</c:v>
                </c:pt>
                <c:pt idx="5523">
                  <c:v>23</c:v>
                </c:pt>
                <c:pt idx="5524">
                  <c:v>23</c:v>
                </c:pt>
                <c:pt idx="5525">
                  <c:v>24</c:v>
                </c:pt>
                <c:pt idx="5526">
                  <c:v>23</c:v>
                </c:pt>
                <c:pt idx="5527">
                  <c:v>24</c:v>
                </c:pt>
                <c:pt idx="5528">
                  <c:v>23</c:v>
                </c:pt>
                <c:pt idx="5529">
                  <c:v>23</c:v>
                </c:pt>
                <c:pt idx="5530">
                  <c:v>24</c:v>
                </c:pt>
                <c:pt idx="5531">
                  <c:v>23</c:v>
                </c:pt>
                <c:pt idx="5532">
                  <c:v>24</c:v>
                </c:pt>
                <c:pt idx="5533">
                  <c:v>24</c:v>
                </c:pt>
                <c:pt idx="5534">
                  <c:v>24</c:v>
                </c:pt>
                <c:pt idx="5535">
                  <c:v>24</c:v>
                </c:pt>
                <c:pt idx="5536">
                  <c:v>23</c:v>
                </c:pt>
                <c:pt idx="5537">
                  <c:v>23</c:v>
                </c:pt>
                <c:pt idx="5538">
                  <c:v>23</c:v>
                </c:pt>
                <c:pt idx="5539">
                  <c:v>24</c:v>
                </c:pt>
                <c:pt idx="5540">
                  <c:v>21</c:v>
                </c:pt>
                <c:pt idx="5541">
                  <c:v>24</c:v>
                </c:pt>
                <c:pt idx="5542">
                  <c:v>23</c:v>
                </c:pt>
                <c:pt idx="5543">
                  <c:v>24</c:v>
                </c:pt>
                <c:pt idx="5544">
                  <c:v>23</c:v>
                </c:pt>
                <c:pt idx="5545">
                  <c:v>24</c:v>
                </c:pt>
                <c:pt idx="5546">
                  <c:v>24</c:v>
                </c:pt>
                <c:pt idx="5547">
                  <c:v>24</c:v>
                </c:pt>
                <c:pt idx="5548">
                  <c:v>23</c:v>
                </c:pt>
                <c:pt idx="5549">
                  <c:v>24</c:v>
                </c:pt>
                <c:pt idx="5550">
                  <c:v>23</c:v>
                </c:pt>
                <c:pt idx="5551">
                  <c:v>24</c:v>
                </c:pt>
                <c:pt idx="5552">
                  <c:v>24</c:v>
                </c:pt>
                <c:pt idx="5553">
                  <c:v>23</c:v>
                </c:pt>
                <c:pt idx="5554">
                  <c:v>24</c:v>
                </c:pt>
                <c:pt idx="5555">
                  <c:v>23</c:v>
                </c:pt>
                <c:pt idx="5556">
                  <c:v>24</c:v>
                </c:pt>
                <c:pt idx="5557">
                  <c:v>24</c:v>
                </c:pt>
                <c:pt idx="5558">
                  <c:v>23</c:v>
                </c:pt>
                <c:pt idx="5559">
                  <c:v>24</c:v>
                </c:pt>
                <c:pt idx="5560">
                  <c:v>24</c:v>
                </c:pt>
                <c:pt idx="5561">
                  <c:v>23</c:v>
                </c:pt>
                <c:pt idx="5562">
                  <c:v>24</c:v>
                </c:pt>
                <c:pt idx="5563">
                  <c:v>23</c:v>
                </c:pt>
                <c:pt idx="5564">
                  <c:v>24</c:v>
                </c:pt>
                <c:pt idx="5565">
                  <c:v>24</c:v>
                </c:pt>
                <c:pt idx="5566">
                  <c:v>23</c:v>
                </c:pt>
                <c:pt idx="5567">
                  <c:v>23</c:v>
                </c:pt>
                <c:pt idx="5568">
                  <c:v>20</c:v>
                </c:pt>
                <c:pt idx="5569">
                  <c:v>24</c:v>
                </c:pt>
                <c:pt idx="5570">
                  <c:v>24</c:v>
                </c:pt>
                <c:pt idx="5571">
                  <c:v>24</c:v>
                </c:pt>
                <c:pt idx="5572">
                  <c:v>22</c:v>
                </c:pt>
                <c:pt idx="5573">
                  <c:v>24</c:v>
                </c:pt>
                <c:pt idx="5574">
                  <c:v>24</c:v>
                </c:pt>
                <c:pt idx="5575">
                  <c:v>23</c:v>
                </c:pt>
                <c:pt idx="5576">
                  <c:v>21</c:v>
                </c:pt>
                <c:pt idx="5577">
                  <c:v>23</c:v>
                </c:pt>
                <c:pt idx="5578">
                  <c:v>23</c:v>
                </c:pt>
                <c:pt idx="5579">
                  <c:v>22</c:v>
                </c:pt>
                <c:pt idx="5580">
                  <c:v>23</c:v>
                </c:pt>
                <c:pt idx="5581">
                  <c:v>21</c:v>
                </c:pt>
                <c:pt idx="5582">
                  <c:v>22</c:v>
                </c:pt>
                <c:pt idx="5583">
                  <c:v>21</c:v>
                </c:pt>
                <c:pt idx="5584">
                  <c:v>23</c:v>
                </c:pt>
                <c:pt idx="5585">
                  <c:v>24</c:v>
                </c:pt>
                <c:pt idx="5586">
                  <c:v>24</c:v>
                </c:pt>
                <c:pt idx="5587">
                  <c:v>24</c:v>
                </c:pt>
                <c:pt idx="5588">
                  <c:v>24</c:v>
                </c:pt>
                <c:pt idx="5589">
                  <c:v>24</c:v>
                </c:pt>
                <c:pt idx="5590">
                  <c:v>23</c:v>
                </c:pt>
                <c:pt idx="5591">
                  <c:v>23</c:v>
                </c:pt>
                <c:pt idx="5592">
                  <c:v>21</c:v>
                </c:pt>
                <c:pt idx="5593">
                  <c:v>24</c:v>
                </c:pt>
                <c:pt idx="5594">
                  <c:v>22</c:v>
                </c:pt>
                <c:pt idx="5595">
                  <c:v>23</c:v>
                </c:pt>
                <c:pt idx="5596">
                  <c:v>24</c:v>
                </c:pt>
                <c:pt idx="5597">
                  <c:v>24</c:v>
                </c:pt>
                <c:pt idx="5598">
                  <c:v>23</c:v>
                </c:pt>
                <c:pt idx="5599">
                  <c:v>24</c:v>
                </c:pt>
                <c:pt idx="5600">
                  <c:v>23</c:v>
                </c:pt>
                <c:pt idx="5601">
                  <c:v>24</c:v>
                </c:pt>
                <c:pt idx="5602">
                  <c:v>24</c:v>
                </c:pt>
                <c:pt idx="5603">
                  <c:v>23</c:v>
                </c:pt>
                <c:pt idx="5604">
                  <c:v>23</c:v>
                </c:pt>
                <c:pt idx="5605">
                  <c:v>24</c:v>
                </c:pt>
                <c:pt idx="5606">
                  <c:v>24</c:v>
                </c:pt>
                <c:pt idx="5607">
                  <c:v>24</c:v>
                </c:pt>
                <c:pt idx="5608">
                  <c:v>24</c:v>
                </c:pt>
                <c:pt idx="5609">
                  <c:v>23</c:v>
                </c:pt>
                <c:pt idx="5610">
                  <c:v>22</c:v>
                </c:pt>
                <c:pt idx="5611">
                  <c:v>24</c:v>
                </c:pt>
                <c:pt idx="5612">
                  <c:v>24</c:v>
                </c:pt>
                <c:pt idx="5613">
                  <c:v>23</c:v>
                </c:pt>
                <c:pt idx="5614">
                  <c:v>24</c:v>
                </c:pt>
                <c:pt idx="5615">
                  <c:v>23</c:v>
                </c:pt>
                <c:pt idx="5616">
                  <c:v>24</c:v>
                </c:pt>
                <c:pt idx="5617">
                  <c:v>24</c:v>
                </c:pt>
                <c:pt idx="5618">
                  <c:v>23</c:v>
                </c:pt>
                <c:pt idx="5619">
                  <c:v>22</c:v>
                </c:pt>
                <c:pt idx="5620">
                  <c:v>24</c:v>
                </c:pt>
                <c:pt idx="5621">
                  <c:v>22</c:v>
                </c:pt>
                <c:pt idx="5622">
                  <c:v>24</c:v>
                </c:pt>
                <c:pt idx="5623">
                  <c:v>21</c:v>
                </c:pt>
                <c:pt idx="5624">
                  <c:v>24</c:v>
                </c:pt>
                <c:pt idx="5625">
                  <c:v>23</c:v>
                </c:pt>
                <c:pt idx="5626">
                  <c:v>22</c:v>
                </c:pt>
                <c:pt idx="5627">
                  <c:v>24</c:v>
                </c:pt>
                <c:pt idx="5628">
                  <c:v>24</c:v>
                </c:pt>
                <c:pt idx="5629">
                  <c:v>23</c:v>
                </c:pt>
                <c:pt idx="5630">
                  <c:v>22</c:v>
                </c:pt>
                <c:pt idx="5631">
                  <c:v>23</c:v>
                </c:pt>
                <c:pt idx="5632">
                  <c:v>24</c:v>
                </c:pt>
                <c:pt idx="5633">
                  <c:v>23</c:v>
                </c:pt>
                <c:pt idx="5634">
                  <c:v>24</c:v>
                </c:pt>
                <c:pt idx="5635">
                  <c:v>24</c:v>
                </c:pt>
                <c:pt idx="5636">
                  <c:v>24</c:v>
                </c:pt>
                <c:pt idx="5637">
                  <c:v>23</c:v>
                </c:pt>
                <c:pt idx="5638">
                  <c:v>24</c:v>
                </c:pt>
                <c:pt idx="5639">
                  <c:v>24</c:v>
                </c:pt>
                <c:pt idx="5640">
                  <c:v>24</c:v>
                </c:pt>
                <c:pt idx="5641">
                  <c:v>24</c:v>
                </c:pt>
                <c:pt idx="5642">
                  <c:v>24</c:v>
                </c:pt>
                <c:pt idx="5643">
                  <c:v>24</c:v>
                </c:pt>
                <c:pt idx="5644">
                  <c:v>23</c:v>
                </c:pt>
                <c:pt idx="5645">
                  <c:v>24</c:v>
                </c:pt>
                <c:pt idx="5646">
                  <c:v>23</c:v>
                </c:pt>
                <c:pt idx="5647">
                  <c:v>24</c:v>
                </c:pt>
                <c:pt idx="5648">
                  <c:v>23</c:v>
                </c:pt>
                <c:pt idx="5649">
                  <c:v>24</c:v>
                </c:pt>
                <c:pt idx="5650">
                  <c:v>24</c:v>
                </c:pt>
                <c:pt idx="5651">
                  <c:v>23</c:v>
                </c:pt>
                <c:pt idx="5652">
                  <c:v>24</c:v>
                </c:pt>
                <c:pt idx="5653">
                  <c:v>24</c:v>
                </c:pt>
                <c:pt idx="5654">
                  <c:v>24</c:v>
                </c:pt>
                <c:pt idx="5655">
                  <c:v>24</c:v>
                </c:pt>
                <c:pt idx="5656">
                  <c:v>24</c:v>
                </c:pt>
                <c:pt idx="5657">
                  <c:v>24</c:v>
                </c:pt>
                <c:pt idx="5658">
                  <c:v>22</c:v>
                </c:pt>
                <c:pt idx="5659">
                  <c:v>23</c:v>
                </c:pt>
                <c:pt idx="5660">
                  <c:v>23</c:v>
                </c:pt>
                <c:pt idx="5661">
                  <c:v>24</c:v>
                </c:pt>
                <c:pt idx="5662">
                  <c:v>24</c:v>
                </c:pt>
                <c:pt idx="5663">
                  <c:v>24</c:v>
                </c:pt>
                <c:pt idx="5664">
                  <c:v>23</c:v>
                </c:pt>
                <c:pt idx="5665">
                  <c:v>24</c:v>
                </c:pt>
                <c:pt idx="5666">
                  <c:v>24</c:v>
                </c:pt>
                <c:pt idx="5667">
                  <c:v>23</c:v>
                </c:pt>
                <c:pt idx="5668">
                  <c:v>24</c:v>
                </c:pt>
                <c:pt idx="5669">
                  <c:v>24</c:v>
                </c:pt>
                <c:pt idx="5670">
                  <c:v>24</c:v>
                </c:pt>
                <c:pt idx="5671">
                  <c:v>24</c:v>
                </c:pt>
                <c:pt idx="5672">
                  <c:v>24</c:v>
                </c:pt>
                <c:pt idx="5673">
                  <c:v>24</c:v>
                </c:pt>
                <c:pt idx="5674">
                  <c:v>24</c:v>
                </c:pt>
                <c:pt idx="5675">
                  <c:v>24</c:v>
                </c:pt>
                <c:pt idx="5676">
                  <c:v>24</c:v>
                </c:pt>
                <c:pt idx="5677">
                  <c:v>24</c:v>
                </c:pt>
                <c:pt idx="5678">
                  <c:v>24</c:v>
                </c:pt>
                <c:pt idx="5679">
                  <c:v>24</c:v>
                </c:pt>
                <c:pt idx="5680">
                  <c:v>23</c:v>
                </c:pt>
                <c:pt idx="5681">
                  <c:v>23</c:v>
                </c:pt>
                <c:pt idx="5682">
                  <c:v>24</c:v>
                </c:pt>
                <c:pt idx="5683">
                  <c:v>24</c:v>
                </c:pt>
                <c:pt idx="5684">
                  <c:v>22</c:v>
                </c:pt>
                <c:pt idx="5685">
                  <c:v>24</c:v>
                </c:pt>
                <c:pt idx="5686">
                  <c:v>24</c:v>
                </c:pt>
                <c:pt idx="5687">
                  <c:v>24</c:v>
                </c:pt>
                <c:pt idx="5688">
                  <c:v>22</c:v>
                </c:pt>
                <c:pt idx="5689">
                  <c:v>24</c:v>
                </c:pt>
                <c:pt idx="5690">
                  <c:v>24</c:v>
                </c:pt>
                <c:pt idx="5691">
                  <c:v>24</c:v>
                </c:pt>
                <c:pt idx="5692">
                  <c:v>22</c:v>
                </c:pt>
                <c:pt idx="5693">
                  <c:v>24</c:v>
                </c:pt>
                <c:pt idx="5694">
                  <c:v>23</c:v>
                </c:pt>
                <c:pt idx="5695">
                  <c:v>22</c:v>
                </c:pt>
                <c:pt idx="5696">
                  <c:v>23</c:v>
                </c:pt>
                <c:pt idx="5697">
                  <c:v>24</c:v>
                </c:pt>
                <c:pt idx="5698">
                  <c:v>24</c:v>
                </c:pt>
                <c:pt idx="5699">
                  <c:v>24</c:v>
                </c:pt>
                <c:pt idx="5700">
                  <c:v>22</c:v>
                </c:pt>
                <c:pt idx="5701">
                  <c:v>23</c:v>
                </c:pt>
                <c:pt idx="5702">
                  <c:v>23</c:v>
                </c:pt>
                <c:pt idx="5703">
                  <c:v>24</c:v>
                </c:pt>
                <c:pt idx="5704">
                  <c:v>24</c:v>
                </c:pt>
                <c:pt idx="5705">
                  <c:v>24</c:v>
                </c:pt>
                <c:pt idx="5706">
                  <c:v>23</c:v>
                </c:pt>
                <c:pt idx="5707">
                  <c:v>23</c:v>
                </c:pt>
                <c:pt idx="5708">
                  <c:v>24</c:v>
                </c:pt>
                <c:pt idx="5709">
                  <c:v>22</c:v>
                </c:pt>
                <c:pt idx="5710">
                  <c:v>24</c:v>
                </c:pt>
                <c:pt idx="5711">
                  <c:v>24</c:v>
                </c:pt>
                <c:pt idx="5712">
                  <c:v>24</c:v>
                </c:pt>
                <c:pt idx="5713">
                  <c:v>23</c:v>
                </c:pt>
                <c:pt idx="5714">
                  <c:v>24</c:v>
                </c:pt>
                <c:pt idx="5715">
                  <c:v>24</c:v>
                </c:pt>
                <c:pt idx="5716">
                  <c:v>23</c:v>
                </c:pt>
                <c:pt idx="5717">
                  <c:v>24</c:v>
                </c:pt>
                <c:pt idx="5718">
                  <c:v>23</c:v>
                </c:pt>
                <c:pt idx="5719">
                  <c:v>24</c:v>
                </c:pt>
                <c:pt idx="5720">
                  <c:v>24</c:v>
                </c:pt>
                <c:pt idx="5721">
                  <c:v>24</c:v>
                </c:pt>
                <c:pt idx="5722">
                  <c:v>24</c:v>
                </c:pt>
                <c:pt idx="5723">
                  <c:v>24</c:v>
                </c:pt>
                <c:pt idx="5724">
                  <c:v>24</c:v>
                </c:pt>
                <c:pt idx="5725">
                  <c:v>24</c:v>
                </c:pt>
                <c:pt idx="5726">
                  <c:v>23</c:v>
                </c:pt>
                <c:pt idx="5727">
                  <c:v>22</c:v>
                </c:pt>
                <c:pt idx="5728">
                  <c:v>24</c:v>
                </c:pt>
                <c:pt idx="5729">
                  <c:v>24</c:v>
                </c:pt>
                <c:pt idx="5730">
                  <c:v>24</c:v>
                </c:pt>
                <c:pt idx="5731">
                  <c:v>24</c:v>
                </c:pt>
                <c:pt idx="5732">
                  <c:v>24</c:v>
                </c:pt>
                <c:pt idx="5733">
                  <c:v>24</c:v>
                </c:pt>
                <c:pt idx="5734">
                  <c:v>24</c:v>
                </c:pt>
                <c:pt idx="5735">
                  <c:v>24</c:v>
                </c:pt>
                <c:pt idx="5736">
                  <c:v>23</c:v>
                </c:pt>
                <c:pt idx="5737">
                  <c:v>23</c:v>
                </c:pt>
                <c:pt idx="5738">
                  <c:v>24</c:v>
                </c:pt>
                <c:pt idx="5739">
                  <c:v>24</c:v>
                </c:pt>
                <c:pt idx="5740">
                  <c:v>24</c:v>
                </c:pt>
                <c:pt idx="5741">
                  <c:v>24</c:v>
                </c:pt>
                <c:pt idx="5742">
                  <c:v>24</c:v>
                </c:pt>
                <c:pt idx="5743">
                  <c:v>23</c:v>
                </c:pt>
                <c:pt idx="5744">
                  <c:v>24</c:v>
                </c:pt>
                <c:pt idx="5745">
                  <c:v>24</c:v>
                </c:pt>
                <c:pt idx="5746">
                  <c:v>23</c:v>
                </c:pt>
                <c:pt idx="5747">
                  <c:v>24</c:v>
                </c:pt>
                <c:pt idx="5748">
                  <c:v>24</c:v>
                </c:pt>
                <c:pt idx="5749">
                  <c:v>24</c:v>
                </c:pt>
                <c:pt idx="5750">
                  <c:v>23</c:v>
                </c:pt>
                <c:pt idx="5751">
                  <c:v>24</c:v>
                </c:pt>
                <c:pt idx="5752">
                  <c:v>24</c:v>
                </c:pt>
                <c:pt idx="5753">
                  <c:v>24</c:v>
                </c:pt>
                <c:pt idx="5754">
                  <c:v>24</c:v>
                </c:pt>
                <c:pt idx="5755">
                  <c:v>24</c:v>
                </c:pt>
                <c:pt idx="5756">
                  <c:v>23</c:v>
                </c:pt>
                <c:pt idx="5757">
                  <c:v>24</c:v>
                </c:pt>
                <c:pt idx="5758">
                  <c:v>24</c:v>
                </c:pt>
                <c:pt idx="5759">
                  <c:v>24</c:v>
                </c:pt>
                <c:pt idx="5760">
                  <c:v>24</c:v>
                </c:pt>
                <c:pt idx="5761">
                  <c:v>24</c:v>
                </c:pt>
                <c:pt idx="5762">
                  <c:v>24</c:v>
                </c:pt>
                <c:pt idx="5763">
                  <c:v>24</c:v>
                </c:pt>
                <c:pt idx="5764">
                  <c:v>23</c:v>
                </c:pt>
                <c:pt idx="5765">
                  <c:v>23</c:v>
                </c:pt>
                <c:pt idx="5766">
                  <c:v>24</c:v>
                </c:pt>
                <c:pt idx="5767">
                  <c:v>24</c:v>
                </c:pt>
                <c:pt idx="5768">
                  <c:v>24</c:v>
                </c:pt>
                <c:pt idx="5769">
                  <c:v>23</c:v>
                </c:pt>
                <c:pt idx="5770">
                  <c:v>23</c:v>
                </c:pt>
                <c:pt idx="5771">
                  <c:v>24</c:v>
                </c:pt>
                <c:pt idx="5772">
                  <c:v>24</c:v>
                </c:pt>
                <c:pt idx="5773">
                  <c:v>24</c:v>
                </c:pt>
                <c:pt idx="5774">
                  <c:v>24</c:v>
                </c:pt>
                <c:pt idx="5775">
                  <c:v>23</c:v>
                </c:pt>
                <c:pt idx="5776">
                  <c:v>24</c:v>
                </c:pt>
                <c:pt idx="5777">
                  <c:v>24</c:v>
                </c:pt>
                <c:pt idx="5778">
                  <c:v>24</c:v>
                </c:pt>
                <c:pt idx="5779">
                  <c:v>24</c:v>
                </c:pt>
                <c:pt idx="5780">
                  <c:v>24</c:v>
                </c:pt>
                <c:pt idx="5781">
                  <c:v>24</c:v>
                </c:pt>
                <c:pt idx="5782">
                  <c:v>24</c:v>
                </c:pt>
                <c:pt idx="5783">
                  <c:v>24</c:v>
                </c:pt>
                <c:pt idx="5784">
                  <c:v>23</c:v>
                </c:pt>
                <c:pt idx="5785">
                  <c:v>24</c:v>
                </c:pt>
                <c:pt idx="5786">
                  <c:v>24</c:v>
                </c:pt>
                <c:pt idx="5787">
                  <c:v>24</c:v>
                </c:pt>
                <c:pt idx="5788">
                  <c:v>24</c:v>
                </c:pt>
                <c:pt idx="5789">
                  <c:v>24</c:v>
                </c:pt>
                <c:pt idx="5790">
                  <c:v>24</c:v>
                </c:pt>
                <c:pt idx="5791">
                  <c:v>24</c:v>
                </c:pt>
                <c:pt idx="5792">
                  <c:v>24</c:v>
                </c:pt>
                <c:pt idx="5793">
                  <c:v>24</c:v>
                </c:pt>
                <c:pt idx="5794">
                  <c:v>24</c:v>
                </c:pt>
              </c:numCache>
            </c:numRef>
          </c:xVal>
          <c:yVal>
            <c:numRef>
              <c:f>Feuil1!$G$89:$G$5883</c:f>
              <c:numCache>
                <c:formatCode>General</c:formatCode>
                <c:ptCount val="5795"/>
                <c:pt idx="0">
                  <c:v>835</c:v>
                </c:pt>
                <c:pt idx="1">
                  <c:v>984</c:v>
                </c:pt>
                <c:pt idx="2">
                  <c:v>882</c:v>
                </c:pt>
                <c:pt idx="3">
                  <c:v>819</c:v>
                </c:pt>
                <c:pt idx="4">
                  <c:v>829</c:v>
                </c:pt>
                <c:pt idx="5">
                  <c:v>752</c:v>
                </c:pt>
                <c:pt idx="6">
                  <c:v>825</c:v>
                </c:pt>
                <c:pt idx="7">
                  <c:v>845</c:v>
                </c:pt>
                <c:pt idx="8">
                  <c:v>887</c:v>
                </c:pt>
                <c:pt idx="9">
                  <c:v>880</c:v>
                </c:pt>
                <c:pt idx="10">
                  <c:v>1125</c:v>
                </c:pt>
                <c:pt idx="11">
                  <c:v>908</c:v>
                </c:pt>
                <c:pt idx="12">
                  <c:v>854</c:v>
                </c:pt>
                <c:pt idx="13">
                  <c:v>1434</c:v>
                </c:pt>
                <c:pt idx="14">
                  <c:v>974</c:v>
                </c:pt>
                <c:pt idx="15">
                  <c:v>783</c:v>
                </c:pt>
                <c:pt idx="16">
                  <c:v>873</c:v>
                </c:pt>
                <c:pt idx="17">
                  <c:v>817</c:v>
                </c:pt>
                <c:pt idx="18">
                  <c:v>820</c:v>
                </c:pt>
                <c:pt idx="19">
                  <c:v>1031</c:v>
                </c:pt>
                <c:pt idx="20">
                  <c:v>872</c:v>
                </c:pt>
                <c:pt idx="21">
                  <c:v>1102</c:v>
                </c:pt>
                <c:pt idx="22">
                  <c:v>1334</c:v>
                </c:pt>
                <c:pt idx="23">
                  <c:v>843</c:v>
                </c:pt>
                <c:pt idx="24">
                  <c:v>1126</c:v>
                </c:pt>
                <c:pt idx="25">
                  <c:v>808</c:v>
                </c:pt>
                <c:pt idx="26">
                  <c:v>1169</c:v>
                </c:pt>
                <c:pt idx="27">
                  <c:v>1035</c:v>
                </c:pt>
                <c:pt idx="28">
                  <c:v>1093</c:v>
                </c:pt>
                <c:pt idx="29">
                  <c:v>874</c:v>
                </c:pt>
                <c:pt idx="30">
                  <c:v>861</c:v>
                </c:pt>
                <c:pt idx="31">
                  <c:v>1083</c:v>
                </c:pt>
                <c:pt idx="32">
                  <c:v>1093</c:v>
                </c:pt>
                <c:pt idx="33">
                  <c:v>921</c:v>
                </c:pt>
                <c:pt idx="34">
                  <c:v>1085</c:v>
                </c:pt>
                <c:pt idx="35">
                  <c:v>749</c:v>
                </c:pt>
                <c:pt idx="36">
                  <c:v>1319</c:v>
                </c:pt>
                <c:pt idx="37">
                  <c:v>886</c:v>
                </c:pt>
                <c:pt idx="38">
                  <c:v>944</c:v>
                </c:pt>
                <c:pt idx="39">
                  <c:v>1313</c:v>
                </c:pt>
                <c:pt idx="40">
                  <c:v>865</c:v>
                </c:pt>
                <c:pt idx="41">
                  <c:v>1589</c:v>
                </c:pt>
                <c:pt idx="42">
                  <c:v>1287</c:v>
                </c:pt>
                <c:pt idx="43">
                  <c:v>946</c:v>
                </c:pt>
                <c:pt idx="44">
                  <c:v>997</c:v>
                </c:pt>
                <c:pt idx="45">
                  <c:v>827</c:v>
                </c:pt>
                <c:pt idx="46">
                  <c:v>799</c:v>
                </c:pt>
                <c:pt idx="47">
                  <c:v>1136</c:v>
                </c:pt>
                <c:pt idx="48">
                  <c:v>1079</c:v>
                </c:pt>
                <c:pt idx="49">
                  <c:v>804</c:v>
                </c:pt>
                <c:pt idx="50">
                  <c:v>1142</c:v>
                </c:pt>
                <c:pt idx="51">
                  <c:v>913</c:v>
                </c:pt>
                <c:pt idx="52">
                  <c:v>971</c:v>
                </c:pt>
                <c:pt idx="53">
                  <c:v>790</c:v>
                </c:pt>
                <c:pt idx="54">
                  <c:v>1229</c:v>
                </c:pt>
                <c:pt idx="55">
                  <c:v>1113</c:v>
                </c:pt>
                <c:pt idx="56">
                  <c:v>822</c:v>
                </c:pt>
                <c:pt idx="57">
                  <c:v>855</c:v>
                </c:pt>
                <c:pt idx="58">
                  <c:v>1001</c:v>
                </c:pt>
                <c:pt idx="59">
                  <c:v>1003</c:v>
                </c:pt>
                <c:pt idx="60">
                  <c:v>913</c:v>
                </c:pt>
                <c:pt idx="61">
                  <c:v>954</c:v>
                </c:pt>
                <c:pt idx="62">
                  <c:v>896</c:v>
                </c:pt>
                <c:pt idx="63">
                  <c:v>848</c:v>
                </c:pt>
                <c:pt idx="64">
                  <c:v>967</c:v>
                </c:pt>
                <c:pt idx="65">
                  <c:v>843</c:v>
                </c:pt>
                <c:pt idx="66">
                  <c:v>1037</c:v>
                </c:pt>
                <c:pt idx="67">
                  <c:v>1157</c:v>
                </c:pt>
                <c:pt idx="68">
                  <c:v>722</c:v>
                </c:pt>
                <c:pt idx="69">
                  <c:v>1441</c:v>
                </c:pt>
                <c:pt idx="70">
                  <c:v>1105</c:v>
                </c:pt>
                <c:pt idx="71">
                  <c:v>841</c:v>
                </c:pt>
                <c:pt idx="72">
                  <c:v>1181</c:v>
                </c:pt>
                <c:pt idx="73">
                  <c:v>932</c:v>
                </c:pt>
                <c:pt idx="74">
                  <c:v>865</c:v>
                </c:pt>
                <c:pt idx="75">
                  <c:v>1018</c:v>
                </c:pt>
                <c:pt idx="76">
                  <c:v>1029</c:v>
                </c:pt>
                <c:pt idx="77">
                  <c:v>905</c:v>
                </c:pt>
                <c:pt idx="78">
                  <c:v>906</c:v>
                </c:pt>
                <c:pt idx="79">
                  <c:v>1078</c:v>
                </c:pt>
                <c:pt idx="80">
                  <c:v>996</c:v>
                </c:pt>
                <c:pt idx="81">
                  <c:v>1279</c:v>
                </c:pt>
                <c:pt idx="82">
                  <c:v>846</c:v>
                </c:pt>
                <c:pt idx="83">
                  <c:v>1054</c:v>
                </c:pt>
                <c:pt idx="84">
                  <c:v>1234</c:v>
                </c:pt>
                <c:pt idx="85">
                  <c:v>637</c:v>
                </c:pt>
                <c:pt idx="86">
                  <c:v>973</c:v>
                </c:pt>
                <c:pt idx="87">
                  <c:v>1104</c:v>
                </c:pt>
                <c:pt idx="88">
                  <c:v>1143</c:v>
                </c:pt>
                <c:pt idx="89">
                  <c:v>896</c:v>
                </c:pt>
                <c:pt idx="90">
                  <c:v>860</c:v>
                </c:pt>
                <c:pt idx="91">
                  <c:v>769</c:v>
                </c:pt>
                <c:pt idx="92">
                  <c:v>906</c:v>
                </c:pt>
                <c:pt idx="93">
                  <c:v>669</c:v>
                </c:pt>
                <c:pt idx="94">
                  <c:v>1674</c:v>
                </c:pt>
                <c:pt idx="95">
                  <c:v>792</c:v>
                </c:pt>
                <c:pt idx="96">
                  <c:v>859</c:v>
                </c:pt>
                <c:pt idx="97">
                  <c:v>933</c:v>
                </c:pt>
                <c:pt idx="98">
                  <c:v>1035</c:v>
                </c:pt>
                <c:pt idx="99">
                  <c:v>1156</c:v>
                </c:pt>
                <c:pt idx="100">
                  <c:v>1154</c:v>
                </c:pt>
                <c:pt idx="101">
                  <c:v>1100</c:v>
                </c:pt>
                <c:pt idx="102">
                  <c:v>1067</c:v>
                </c:pt>
                <c:pt idx="103">
                  <c:v>1090</c:v>
                </c:pt>
                <c:pt idx="104">
                  <c:v>805</c:v>
                </c:pt>
                <c:pt idx="105">
                  <c:v>951</c:v>
                </c:pt>
                <c:pt idx="106">
                  <c:v>975</c:v>
                </c:pt>
                <c:pt idx="107">
                  <c:v>976</c:v>
                </c:pt>
                <c:pt idx="108">
                  <c:v>834</c:v>
                </c:pt>
                <c:pt idx="109">
                  <c:v>902</c:v>
                </c:pt>
                <c:pt idx="110">
                  <c:v>788</c:v>
                </c:pt>
                <c:pt idx="111">
                  <c:v>1078</c:v>
                </c:pt>
                <c:pt idx="112">
                  <c:v>997</c:v>
                </c:pt>
                <c:pt idx="113">
                  <c:v>860</c:v>
                </c:pt>
                <c:pt idx="114">
                  <c:v>775</c:v>
                </c:pt>
                <c:pt idx="115">
                  <c:v>787</c:v>
                </c:pt>
                <c:pt idx="116">
                  <c:v>928</c:v>
                </c:pt>
                <c:pt idx="117">
                  <c:v>947</c:v>
                </c:pt>
                <c:pt idx="118">
                  <c:v>1006</c:v>
                </c:pt>
                <c:pt idx="119">
                  <c:v>1090</c:v>
                </c:pt>
                <c:pt idx="120">
                  <c:v>855</c:v>
                </c:pt>
                <c:pt idx="121">
                  <c:v>880</c:v>
                </c:pt>
                <c:pt idx="122">
                  <c:v>793</c:v>
                </c:pt>
                <c:pt idx="123">
                  <c:v>1154</c:v>
                </c:pt>
                <c:pt idx="124">
                  <c:v>912</c:v>
                </c:pt>
                <c:pt idx="125">
                  <c:v>959</c:v>
                </c:pt>
                <c:pt idx="126">
                  <c:v>1052</c:v>
                </c:pt>
                <c:pt idx="127">
                  <c:v>834</c:v>
                </c:pt>
                <c:pt idx="128">
                  <c:v>996</c:v>
                </c:pt>
                <c:pt idx="129">
                  <c:v>1035</c:v>
                </c:pt>
                <c:pt idx="130">
                  <c:v>1152</c:v>
                </c:pt>
                <c:pt idx="131">
                  <c:v>835</c:v>
                </c:pt>
                <c:pt idx="132">
                  <c:v>974</c:v>
                </c:pt>
                <c:pt idx="133">
                  <c:v>774</c:v>
                </c:pt>
                <c:pt idx="134">
                  <c:v>745</c:v>
                </c:pt>
                <c:pt idx="135">
                  <c:v>720</c:v>
                </c:pt>
                <c:pt idx="136">
                  <c:v>829</c:v>
                </c:pt>
                <c:pt idx="137">
                  <c:v>1053</c:v>
                </c:pt>
                <c:pt idx="138">
                  <c:v>858</c:v>
                </c:pt>
                <c:pt idx="139">
                  <c:v>1068</c:v>
                </c:pt>
                <c:pt idx="140">
                  <c:v>934</c:v>
                </c:pt>
                <c:pt idx="141">
                  <c:v>886</c:v>
                </c:pt>
                <c:pt idx="142">
                  <c:v>784</c:v>
                </c:pt>
                <c:pt idx="143">
                  <c:v>876</c:v>
                </c:pt>
                <c:pt idx="144">
                  <c:v>919</c:v>
                </c:pt>
                <c:pt idx="145">
                  <c:v>729</c:v>
                </c:pt>
                <c:pt idx="146">
                  <c:v>1279</c:v>
                </c:pt>
                <c:pt idx="147">
                  <c:v>929</c:v>
                </c:pt>
                <c:pt idx="148">
                  <c:v>1103</c:v>
                </c:pt>
                <c:pt idx="149">
                  <c:v>769</c:v>
                </c:pt>
                <c:pt idx="150">
                  <c:v>817</c:v>
                </c:pt>
                <c:pt idx="151">
                  <c:v>952</c:v>
                </c:pt>
                <c:pt idx="152">
                  <c:v>741</c:v>
                </c:pt>
                <c:pt idx="153">
                  <c:v>765</c:v>
                </c:pt>
                <c:pt idx="154">
                  <c:v>992</c:v>
                </c:pt>
                <c:pt idx="155">
                  <c:v>819</c:v>
                </c:pt>
                <c:pt idx="156">
                  <c:v>927</c:v>
                </c:pt>
                <c:pt idx="157">
                  <c:v>1010</c:v>
                </c:pt>
                <c:pt idx="158">
                  <c:v>829</c:v>
                </c:pt>
                <c:pt idx="159">
                  <c:v>860</c:v>
                </c:pt>
                <c:pt idx="160">
                  <c:v>1232</c:v>
                </c:pt>
                <c:pt idx="161">
                  <c:v>1222</c:v>
                </c:pt>
                <c:pt idx="162">
                  <c:v>971</c:v>
                </c:pt>
                <c:pt idx="163">
                  <c:v>948</c:v>
                </c:pt>
                <c:pt idx="164">
                  <c:v>835</c:v>
                </c:pt>
                <c:pt idx="165">
                  <c:v>1088</c:v>
                </c:pt>
                <c:pt idx="166">
                  <c:v>780</c:v>
                </c:pt>
                <c:pt idx="167">
                  <c:v>1001</c:v>
                </c:pt>
                <c:pt idx="168">
                  <c:v>935</c:v>
                </c:pt>
                <c:pt idx="169">
                  <c:v>887</c:v>
                </c:pt>
                <c:pt idx="170">
                  <c:v>965</c:v>
                </c:pt>
                <c:pt idx="171">
                  <c:v>1138</c:v>
                </c:pt>
                <c:pt idx="172">
                  <c:v>1000</c:v>
                </c:pt>
                <c:pt idx="173">
                  <c:v>1149</c:v>
                </c:pt>
                <c:pt idx="174">
                  <c:v>1072</c:v>
                </c:pt>
                <c:pt idx="175">
                  <c:v>908</c:v>
                </c:pt>
                <c:pt idx="176">
                  <c:v>1094</c:v>
                </c:pt>
                <c:pt idx="177">
                  <c:v>1176</c:v>
                </c:pt>
                <c:pt idx="178">
                  <c:v>987</c:v>
                </c:pt>
                <c:pt idx="179">
                  <c:v>798</c:v>
                </c:pt>
                <c:pt idx="180">
                  <c:v>804</c:v>
                </c:pt>
                <c:pt idx="181">
                  <c:v>898</c:v>
                </c:pt>
                <c:pt idx="182">
                  <c:v>753</c:v>
                </c:pt>
                <c:pt idx="183">
                  <c:v>964</c:v>
                </c:pt>
                <c:pt idx="184">
                  <c:v>967</c:v>
                </c:pt>
                <c:pt idx="185">
                  <c:v>864</c:v>
                </c:pt>
                <c:pt idx="186">
                  <c:v>824</c:v>
                </c:pt>
                <c:pt idx="187">
                  <c:v>1440</c:v>
                </c:pt>
                <c:pt idx="188">
                  <c:v>1008</c:v>
                </c:pt>
                <c:pt idx="189">
                  <c:v>773</c:v>
                </c:pt>
                <c:pt idx="190">
                  <c:v>851</c:v>
                </c:pt>
                <c:pt idx="191">
                  <c:v>1004</c:v>
                </c:pt>
                <c:pt idx="192">
                  <c:v>843</c:v>
                </c:pt>
                <c:pt idx="193">
                  <c:v>1055</c:v>
                </c:pt>
                <c:pt idx="194">
                  <c:v>837</c:v>
                </c:pt>
                <c:pt idx="195">
                  <c:v>923</c:v>
                </c:pt>
                <c:pt idx="196">
                  <c:v>1360</c:v>
                </c:pt>
                <c:pt idx="197">
                  <c:v>905</c:v>
                </c:pt>
                <c:pt idx="198">
                  <c:v>773</c:v>
                </c:pt>
                <c:pt idx="199">
                  <c:v>1123</c:v>
                </c:pt>
                <c:pt idx="200">
                  <c:v>966</c:v>
                </c:pt>
                <c:pt idx="201">
                  <c:v>1098</c:v>
                </c:pt>
                <c:pt idx="202">
                  <c:v>832</c:v>
                </c:pt>
                <c:pt idx="203">
                  <c:v>1091</c:v>
                </c:pt>
                <c:pt idx="204">
                  <c:v>1093</c:v>
                </c:pt>
                <c:pt idx="205">
                  <c:v>986</c:v>
                </c:pt>
                <c:pt idx="206">
                  <c:v>1047</c:v>
                </c:pt>
                <c:pt idx="207">
                  <c:v>789</c:v>
                </c:pt>
                <c:pt idx="208">
                  <c:v>1009</c:v>
                </c:pt>
                <c:pt idx="209">
                  <c:v>964</c:v>
                </c:pt>
                <c:pt idx="210">
                  <c:v>1186</c:v>
                </c:pt>
                <c:pt idx="211">
                  <c:v>792</c:v>
                </c:pt>
                <c:pt idx="212">
                  <c:v>803</c:v>
                </c:pt>
                <c:pt idx="213">
                  <c:v>947</c:v>
                </c:pt>
                <c:pt idx="214">
                  <c:v>963</c:v>
                </c:pt>
                <c:pt idx="215">
                  <c:v>863</c:v>
                </c:pt>
                <c:pt idx="216">
                  <c:v>885</c:v>
                </c:pt>
                <c:pt idx="217">
                  <c:v>883</c:v>
                </c:pt>
                <c:pt idx="218">
                  <c:v>1161</c:v>
                </c:pt>
                <c:pt idx="219">
                  <c:v>1150</c:v>
                </c:pt>
                <c:pt idx="220">
                  <c:v>894</c:v>
                </c:pt>
                <c:pt idx="221">
                  <c:v>816</c:v>
                </c:pt>
                <c:pt idx="222">
                  <c:v>993</c:v>
                </c:pt>
                <c:pt idx="223">
                  <c:v>941</c:v>
                </c:pt>
                <c:pt idx="224">
                  <c:v>1325</c:v>
                </c:pt>
                <c:pt idx="225">
                  <c:v>1146</c:v>
                </c:pt>
                <c:pt idx="226">
                  <c:v>1242</c:v>
                </c:pt>
                <c:pt idx="227">
                  <c:v>807</c:v>
                </c:pt>
                <c:pt idx="228">
                  <c:v>949</c:v>
                </c:pt>
                <c:pt idx="229">
                  <c:v>903</c:v>
                </c:pt>
                <c:pt idx="230">
                  <c:v>984</c:v>
                </c:pt>
                <c:pt idx="231">
                  <c:v>895</c:v>
                </c:pt>
                <c:pt idx="232">
                  <c:v>743</c:v>
                </c:pt>
                <c:pt idx="233">
                  <c:v>857</c:v>
                </c:pt>
                <c:pt idx="234">
                  <c:v>950</c:v>
                </c:pt>
                <c:pt idx="235">
                  <c:v>1014</c:v>
                </c:pt>
                <c:pt idx="236">
                  <c:v>969</c:v>
                </c:pt>
                <c:pt idx="237">
                  <c:v>992</c:v>
                </c:pt>
                <c:pt idx="238">
                  <c:v>1236</c:v>
                </c:pt>
                <c:pt idx="239">
                  <c:v>1015</c:v>
                </c:pt>
                <c:pt idx="240">
                  <c:v>1264</c:v>
                </c:pt>
                <c:pt idx="241">
                  <c:v>1180</c:v>
                </c:pt>
                <c:pt idx="242">
                  <c:v>1157</c:v>
                </c:pt>
                <c:pt idx="243">
                  <c:v>820</c:v>
                </c:pt>
                <c:pt idx="244">
                  <c:v>895</c:v>
                </c:pt>
                <c:pt idx="245">
                  <c:v>913</c:v>
                </c:pt>
                <c:pt idx="246">
                  <c:v>667</c:v>
                </c:pt>
                <c:pt idx="247">
                  <c:v>1072</c:v>
                </c:pt>
                <c:pt idx="248">
                  <c:v>766</c:v>
                </c:pt>
                <c:pt idx="249">
                  <c:v>800</c:v>
                </c:pt>
                <c:pt idx="250">
                  <c:v>885</c:v>
                </c:pt>
                <c:pt idx="251">
                  <c:v>1007</c:v>
                </c:pt>
                <c:pt idx="252">
                  <c:v>1084</c:v>
                </c:pt>
                <c:pt idx="253">
                  <c:v>961</c:v>
                </c:pt>
                <c:pt idx="254">
                  <c:v>862</c:v>
                </c:pt>
                <c:pt idx="255">
                  <c:v>876</c:v>
                </c:pt>
                <c:pt idx="256">
                  <c:v>971</c:v>
                </c:pt>
                <c:pt idx="257">
                  <c:v>830</c:v>
                </c:pt>
                <c:pt idx="258">
                  <c:v>1295</c:v>
                </c:pt>
                <c:pt idx="259">
                  <c:v>744</c:v>
                </c:pt>
                <c:pt idx="260">
                  <c:v>823</c:v>
                </c:pt>
                <c:pt idx="261">
                  <c:v>867</c:v>
                </c:pt>
                <c:pt idx="262">
                  <c:v>836</c:v>
                </c:pt>
                <c:pt idx="263">
                  <c:v>811</c:v>
                </c:pt>
                <c:pt idx="264">
                  <c:v>1186</c:v>
                </c:pt>
                <c:pt idx="265">
                  <c:v>1081</c:v>
                </c:pt>
                <c:pt idx="266">
                  <c:v>808</c:v>
                </c:pt>
                <c:pt idx="267">
                  <c:v>954</c:v>
                </c:pt>
                <c:pt idx="268">
                  <c:v>1421</c:v>
                </c:pt>
                <c:pt idx="269">
                  <c:v>1020</c:v>
                </c:pt>
                <c:pt idx="270">
                  <c:v>1399</c:v>
                </c:pt>
                <c:pt idx="271">
                  <c:v>891</c:v>
                </c:pt>
                <c:pt idx="272">
                  <c:v>945</c:v>
                </c:pt>
                <c:pt idx="273">
                  <c:v>856</c:v>
                </c:pt>
                <c:pt idx="274">
                  <c:v>1300</c:v>
                </c:pt>
                <c:pt idx="275">
                  <c:v>786</c:v>
                </c:pt>
                <c:pt idx="276">
                  <c:v>972</c:v>
                </c:pt>
                <c:pt idx="277">
                  <c:v>1041</c:v>
                </c:pt>
                <c:pt idx="278">
                  <c:v>802</c:v>
                </c:pt>
                <c:pt idx="279">
                  <c:v>1085</c:v>
                </c:pt>
                <c:pt idx="280">
                  <c:v>1068</c:v>
                </c:pt>
                <c:pt idx="281">
                  <c:v>933</c:v>
                </c:pt>
                <c:pt idx="282">
                  <c:v>885</c:v>
                </c:pt>
                <c:pt idx="283">
                  <c:v>889</c:v>
                </c:pt>
                <c:pt idx="284">
                  <c:v>776</c:v>
                </c:pt>
                <c:pt idx="285">
                  <c:v>856</c:v>
                </c:pt>
                <c:pt idx="286">
                  <c:v>966</c:v>
                </c:pt>
                <c:pt idx="287">
                  <c:v>956</c:v>
                </c:pt>
                <c:pt idx="288">
                  <c:v>704</c:v>
                </c:pt>
                <c:pt idx="289">
                  <c:v>824</c:v>
                </c:pt>
                <c:pt idx="290">
                  <c:v>781</c:v>
                </c:pt>
                <c:pt idx="291">
                  <c:v>912</c:v>
                </c:pt>
                <c:pt idx="292">
                  <c:v>1060</c:v>
                </c:pt>
                <c:pt idx="293">
                  <c:v>991</c:v>
                </c:pt>
                <c:pt idx="294">
                  <c:v>914</c:v>
                </c:pt>
                <c:pt idx="295">
                  <c:v>774</c:v>
                </c:pt>
                <c:pt idx="296">
                  <c:v>1193</c:v>
                </c:pt>
                <c:pt idx="297">
                  <c:v>996</c:v>
                </c:pt>
                <c:pt idx="298">
                  <c:v>961</c:v>
                </c:pt>
                <c:pt idx="299">
                  <c:v>933</c:v>
                </c:pt>
                <c:pt idx="300">
                  <c:v>925</c:v>
                </c:pt>
                <c:pt idx="301">
                  <c:v>1007</c:v>
                </c:pt>
                <c:pt idx="302">
                  <c:v>1176</c:v>
                </c:pt>
                <c:pt idx="303">
                  <c:v>826</c:v>
                </c:pt>
                <c:pt idx="304">
                  <c:v>985</c:v>
                </c:pt>
                <c:pt idx="305">
                  <c:v>1018</c:v>
                </c:pt>
                <c:pt idx="306">
                  <c:v>967</c:v>
                </c:pt>
                <c:pt idx="307">
                  <c:v>958</c:v>
                </c:pt>
                <c:pt idx="308">
                  <c:v>1082</c:v>
                </c:pt>
                <c:pt idx="309">
                  <c:v>1383</c:v>
                </c:pt>
                <c:pt idx="310">
                  <c:v>694</c:v>
                </c:pt>
                <c:pt idx="311">
                  <c:v>1133</c:v>
                </c:pt>
                <c:pt idx="312">
                  <c:v>982</c:v>
                </c:pt>
                <c:pt idx="313">
                  <c:v>1201</c:v>
                </c:pt>
                <c:pt idx="314">
                  <c:v>1197</c:v>
                </c:pt>
                <c:pt idx="315">
                  <c:v>954</c:v>
                </c:pt>
                <c:pt idx="316">
                  <c:v>769</c:v>
                </c:pt>
                <c:pt idx="317">
                  <c:v>852</c:v>
                </c:pt>
                <c:pt idx="318">
                  <c:v>827</c:v>
                </c:pt>
                <c:pt idx="319">
                  <c:v>781</c:v>
                </c:pt>
                <c:pt idx="320">
                  <c:v>969</c:v>
                </c:pt>
                <c:pt idx="321">
                  <c:v>855</c:v>
                </c:pt>
                <c:pt idx="322">
                  <c:v>1096</c:v>
                </c:pt>
                <c:pt idx="323">
                  <c:v>853</c:v>
                </c:pt>
                <c:pt idx="324">
                  <c:v>969</c:v>
                </c:pt>
                <c:pt idx="325">
                  <c:v>1113</c:v>
                </c:pt>
                <c:pt idx="326">
                  <c:v>791</c:v>
                </c:pt>
                <c:pt idx="327">
                  <c:v>1090</c:v>
                </c:pt>
                <c:pt idx="328">
                  <c:v>918</c:v>
                </c:pt>
                <c:pt idx="329">
                  <c:v>1224</c:v>
                </c:pt>
                <c:pt idx="330">
                  <c:v>1041</c:v>
                </c:pt>
                <c:pt idx="331">
                  <c:v>1029</c:v>
                </c:pt>
                <c:pt idx="332">
                  <c:v>1195</c:v>
                </c:pt>
                <c:pt idx="333">
                  <c:v>816</c:v>
                </c:pt>
                <c:pt idx="334">
                  <c:v>783</c:v>
                </c:pt>
                <c:pt idx="335">
                  <c:v>1177</c:v>
                </c:pt>
                <c:pt idx="336">
                  <c:v>913</c:v>
                </c:pt>
                <c:pt idx="337">
                  <c:v>1170</c:v>
                </c:pt>
                <c:pt idx="338">
                  <c:v>840</c:v>
                </c:pt>
                <c:pt idx="339">
                  <c:v>886</c:v>
                </c:pt>
                <c:pt idx="340">
                  <c:v>956</c:v>
                </c:pt>
                <c:pt idx="341">
                  <c:v>1232</c:v>
                </c:pt>
                <c:pt idx="342">
                  <c:v>1112</c:v>
                </c:pt>
                <c:pt idx="343">
                  <c:v>1010</c:v>
                </c:pt>
                <c:pt idx="344">
                  <c:v>917</c:v>
                </c:pt>
                <c:pt idx="345">
                  <c:v>792</c:v>
                </c:pt>
                <c:pt idx="346">
                  <c:v>805</c:v>
                </c:pt>
                <c:pt idx="347">
                  <c:v>797</c:v>
                </c:pt>
                <c:pt idx="348">
                  <c:v>1122</c:v>
                </c:pt>
                <c:pt idx="349">
                  <c:v>876</c:v>
                </c:pt>
                <c:pt idx="350">
                  <c:v>905</c:v>
                </c:pt>
                <c:pt idx="351">
                  <c:v>894</c:v>
                </c:pt>
                <c:pt idx="352">
                  <c:v>854</c:v>
                </c:pt>
                <c:pt idx="353">
                  <c:v>1079</c:v>
                </c:pt>
                <c:pt idx="354">
                  <c:v>1073</c:v>
                </c:pt>
                <c:pt idx="355">
                  <c:v>802</c:v>
                </c:pt>
                <c:pt idx="356">
                  <c:v>1117</c:v>
                </c:pt>
                <c:pt idx="357">
                  <c:v>1286</c:v>
                </c:pt>
                <c:pt idx="358">
                  <c:v>1018</c:v>
                </c:pt>
                <c:pt idx="359">
                  <c:v>719</c:v>
                </c:pt>
                <c:pt idx="360">
                  <c:v>954</c:v>
                </c:pt>
                <c:pt idx="361">
                  <c:v>1323</c:v>
                </c:pt>
                <c:pt idx="362">
                  <c:v>826</c:v>
                </c:pt>
                <c:pt idx="363">
                  <c:v>853</c:v>
                </c:pt>
                <c:pt idx="364">
                  <c:v>746</c:v>
                </c:pt>
                <c:pt idx="365">
                  <c:v>1480</c:v>
                </c:pt>
                <c:pt idx="366">
                  <c:v>795</c:v>
                </c:pt>
                <c:pt idx="367">
                  <c:v>985</c:v>
                </c:pt>
                <c:pt idx="368">
                  <c:v>1367</c:v>
                </c:pt>
                <c:pt idx="369">
                  <c:v>882</c:v>
                </c:pt>
                <c:pt idx="370">
                  <c:v>856</c:v>
                </c:pt>
                <c:pt idx="371">
                  <c:v>766</c:v>
                </c:pt>
                <c:pt idx="372">
                  <c:v>1196</c:v>
                </c:pt>
                <c:pt idx="373">
                  <c:v>770</c:v>
                </c:pt>
                <c:pt idx="374">
                  <c:v>899</c:v>
                </c:pt>
                <c:pt idx="375">
                  <c:v>692</c:v>
                </c:pt>
                <c:pt idx="376">
                  <c:v>950</c:v>
                </c:pt>
                <c:pt idx="377">
                  <c:v>829</c:v>
                </c:pt>
                <c:pt idx="378">
                  <c:v>777</c:v>
                </c:pt>
                <c:pt idx="379">
                  <c:v>933</c:v>
                </c:pt>
                <c:pt idx="380">
                  <c:v>797</c:v>
                </c:pt>
                <c:pt idx="381">
                  <c:v>907</c:v>
                </c:pt>
                <c:pt idx="382">
                  <c:v>708</c:v>
                </c:pt>
                <c:pt idx="383">
                  <c:v>831</c:v>
                </c:pt>
                <c:pt idx="384">
                  <c:v>797</c:v>
                </c:pt>
                <c:pt idx="385">
                  <c:v>870</c:v>
                </c:pt>
                <c:pt idx="386">
                  <c:v>682</c:v>
                </c:pt>
                <c:pt idx="387">
                  <c:v>1179</c:v>
                </c:pt>
                <c:pt idx="388">
                  <c:v>886</c:v>
                </c:pt>
                <c:pt idx="389">
                  <c:v>980</c:v>
                </c:pt>
                <c:pt idx="390">
                  <c:v>789</c:v>
                </c:pt>
                <c:pt idx="391">
                  <c:v>850</c:v>
                </c:pt>
                <c:pt idx="392">
                  <c:v>996</c:v>
                </c:pt>
                <c:pt idx="393">
                  <c:v>1004</c:v>
                </c:pt>
                <c:pt idx="394">
                  <c:v>934</c:v>
                </c:pt>
                <c:pt idx="395">
                  <c:v>855</c:v>
                </c:pt>
                <c:pt idx="396">
                  <c:v>1253</c:v>
                </c:pt>
                <c:pt idx="397">
                  <c:v>1069</c:v>
                </c:pt>
                <c:pt idx="398">
                  <c:v>970</c:v>
                </c:pt>
                <c:pt idx="399">
                  <c:v>889</c:v>
                </c:pt>
                <c:pt idx="400">
                  <c:v>992</c:v>
                </c:pt>
                <c:pt idx="401">
                  <c:v>1589</c:v>
                </c:pt>
                <c:pt idx="402">
                  <c:v>763</c:v>
                </c:pt>
                <c:pt idx="403">
                  <c:v>852</c:v>
                </c:pt>
                <c:pt idx="404">
                  <c:v>1200</c:v>
                </c:pt>
                <c:pt idx="405">
                  <c:v>714</c:v>
                </c:pt>
                <c:pt idx="406">
                  <c:v>1003</c:v>
                </c:pt>
                <c:pt idx="407">
                  <c:v>1231</c:v>
                </c:pt>
                <c:pt idx="408">
                  <c:v>900</c:v>
                </c:pt>
                <c:pt idx="409">
                  <c:v>989</c:v>
                </c:pt>
                <c:pt idx="410">
                  <c:v>881</c:v>
                </c:pt>
                <c:pt idx="411">
                  <c:v>727</c:v>
                </c:pt>
                <c:pt idx="412">
                  <c:v>736</c:v>
                </c:pt>
                <c:pt idx="413">
                  <c:v>823</c:v>
                </c:pt>
                <c:pt idx="414">
                  <c:v>972</c:v>
                </c:pt>
                <c:pt idx="415">
                  <c:v>1039</c:v>
                </c:pt>
                <c:pt idx="416">
                  <c:v>1029</c:v>
                </c:pt>
                <c:pt idx="417">
                  <c:v>923</c:v>
                </c:pt>
                <c:pt idx="418">
                  <c:v>916</c:v>
                </c:pt>
                <c:pt idx="419">
                  <c:v>842</c:v>
                </c:pt>
                <c:pt idx="420">
                  <c:v>752</c:v>
                </c:pt>
                <c:pt idx="421">
                  <c:v>832</c:v>
                </c:pt>
                <c:pt idx="422">
                  <c:v>752</c:v>
                </c:pt>
                <c:pt idx="423">
                  <c:v>1070</c:v>
                </c:pt>
                <c:pt idx="424">
                  <c:v>1037</c:v>
                </c:pt>
                <c:pt idx="425">
                  <c:v>1059</c:v>
                </c:pt>
                <c:pt idx="426">
                  <c:v>861</c:v>
                </c:pt>
                <c:pt idx="427">
                  <c:v>888</c:v>
                </c:pt>
                <c:pt idx="428">
                  <c:v>934</c:v>
                </c:pt>
                <c:pt idx="429">
                  <c:v>913</c:v>
                </c:pt>
                <c:pt idx="430">
                  <c:v>944</c:v>
                </c:pt>
                <c:pt idx="431">
                  <c:v>822</c:v>
                </c:pt>
                <c:pt idx="432">
                  <c:v>857</c:v>
                </c:pt>
                <c:pt idx="433">
                  <c:v>870</c:v>
                </c:pt>
                <c:pt idx="434">
                  <c:v>957</c:v>
                </c:pt>
                <c:pt idx="435">
                  <c:v>786</c:v>
                </c:pt>
                <c:pt idx="436">
                  <c:v>1132</c:v>
                </c:pt>
                <c:pt idx="437">
                  <c:v>928</c:v>
                </c:pt>
                <c:pt idx="438">
                  <c:v>735</c:v>
                </c:pt>
                <c:pt idx="439">
                  <c:v>1218</c:v>
                </c:pt>
                <c:pt idx="440">
                  <c:v>935</c:v>
                </c:pt>
                <c:pt idx="441">
                  <c:v>1097</c:v>
                </c:pt>
                <c:pt idx="442">
                  <c:v>818</c:v>
                </c:pt>
                <c:pt idx="443">
                  <c:v>891</c:v>
                </c:pt>
                <c:pt idx="444">
                  <c:v>861</c:v>
                </c:pt>
                <c:pt idx="445">
                  <c:v>1131</c:v>
                </c:pt>
                <c:pt idx="446">
                  <c:v>780</c:v>
                </c:pt>
                <c:pt idx="447">
                  <c:v>1004</c:v>
                </c:pt>
                <c:pt idx="448">
                  <c:v>851</c:v>
                </c:pt>
                <c:pt idx="449">
                  <c:v>856</c:v>
                </c:pt>
                <c:pt idx="450">
                  <c:v>855</c:v>
                </c:pt>
                <c:pt idx="451">
                  <c:v>865</c:v>
                </c:pt>
                <c:pt idx="452">
                  <c:v>805</c:v>
                </c:pt>
                <c:pt idx="453">
                  <c:v>824</c:v>
                </c:pt>
                <c:pt idx="454">
                  <c:v>1050</c:v>
                </c:pt>
                <c:pt idx="455">
                  <c:v>1246</c:v>
                </c:pt>
                <c:pt idx="456">
                  <c:v>907</c:v>
                </c:pt>
                <c:pt idx="457">
                  <c:v>928</c:v>
                </c:pt>
                <c:pt idx="458">
                  <c:v>810</c:v>
                </c:pt>
                <c:pt idx="459">
                  <c:v>810</c:v>
                </c:pt>
                <c:pt idx="460">
                  <c:v>1093</c:v>
                </c:pt>
                <c:pt idx="461">
                  <c:v>993</c:v>
                </c:pt>
                <c:pt idx="462">
                  <c:v>1078</c:v>
                </c:pt>
                <c:pt idx="463">
                  <c:v>1128</c:v>
                </c:pt>
                <c:pt idx="464">
                  <c:v>698</c:v>
                </c:pt>
                <c:pt idx="465">
                  <c:v>817</c:v>
                </c:pt>
                <c:pt idx="466">
                  <c:v>778</c:v>
                </c:pt>
                <c:pt idx="467">
                  <c:v>799</c:v>
                </c:pt>
                <c:pt idx="468">
                  <c:v>862</c:v>
                </c:pt>
                <c:pt idx="469">
                  <c:v>757</c:v>
                </c:pt>
                <c:pt idx="470">
                  <c:v>906</c:v>
                </c:pt>
                <c:pt idx="471">
                  <c:v>752</c:v>
                </c:pt>
                <c:pt idx="472">
                  <c:v>1002</c:v>
                </c:pt>
                <c:pt idx="473">
                  <c:v>816</c:v>
                </c:pt>
                <c:pt idx="474">
                  <c:v>866</c:v>
                </c:pt>
                <c:pt idx="475">
                  <c:v>895</c:v>
                </c:pt>
                <c:pt idx="476">
                  <c:v>761</c:v>
                </c:pt>
                <c:pt idx="477">
                  <c:v>743</c:v>
                </c:pt>
                <c:pt idx="478">
                  <c:v>792</c:v>
                </c:pt>
                <c:pt idx="479">
                  <c:v>1059</c:v>
                </c:pt>
                <c:pt idx="480">
                  <c:v>1031</c:v>
                </c:pt>
                <c:pt idx="481">
                  <c:v>805</c:v>
                </c:pt>
                <c:pt idx="482">
                  <c:v>954</c:v>
                </c:pt>
                <c:pt idx="483">
                  <c:v>955</c:v>
                </c:pt>
                <c:pt idx="484">
                  <c:v>864</c:v>
                </c:pt>
                <c:pt idx="485">
                  <c:v>853</c:v>
                </c:pt>
                <c:pt idx="486">
                  <c:v>840</c:v>
                </c:pt>
                <c:pt idx="487">
                  <c:v>856</c:v>
                </c:pt>
                <c:pt idx="488">
                  <c:v>743</c:v>
                </c:pt>
                <c:pt idx="489">
                  <c:v>738</c:v>
                </c:pt>
                <c:pt idx="490">
                  <c:v>928</c:v>
                </c:pt>
                <c:pt idx="491">
                  <c:v>813</c:v>
                </c:pt>
                <c:pt idx="492">
                  <c:v>764</c:v>
                </c:pt>
                <c:pt idx="493">
                  <c:v>845</c:v>
                </c:pt>
                <c:pt idx="494">
                  <c:v>701</c:v>
                </c:pt>
                <c:pt idx="495">
                  <c:v>725</c:v>
                </c:pt>
                <c:pt idx="496">
                  <c:v>863</c:v>
                </c:pt>
                <c:pt idx="497">
                  <c:v>1171</c:v>
                </c:pt>
                <c:pt idx="498">
                  <c:v>760</c:v>
                </c:pt>
                <c:pt idx="499">
                  <c:v>991</c:v>
                </c:pt>
                <c:pt idx="500">
                  <c:v>1343</c:v>
                </c:pt>
                <c:pt idx="501">
                  <c:v>806</c:v>
                </c:pt>
                <c:pt idx="502">
                  <c:v>1015</c:v>
                </c:pt>
                <c:pt idx="503">
                  <c:v>895</c:v>
                </c:pt>
                <c:pt idx="504">
                  <c:v>967</c:v>
                </c:pt>
                <c:pt idx="505">
                  <c:v>932</c:v>
                </c:pt>
                <c:pt idx="506">
                  <c:v>787</c:v>
                </c:pt>
                <c:pt idx="507">
                  <c:v>948</c:v>
                </c:pt>
                <c:pt idx="508">
                  <c:v>772</c:v>
                </c:pt>
                <c:pt idx="509">
                  <c:v>765</c:v>
                </c:pt>
                <c:pt idx="510">
                  <c:v>927</c:v>
                </c:pt>
                <c:pt idx="511">
                  <c:v>788</c:v>
                </c:pt>
                <c:pt idx="512">
                  <c:v>775</c:v>
                </c:pt>
                <c:pt idx="513">
                  <c:v>1040</c:v>
                </c:pt>
                <c:pt idx="514">
                  <c:v>861</c:v>
                </c:pt>
                <c:pt idx="515">
                  <c:v>873</c:v>
                </c:pt>
                <c:pt idx="516">
                  <c:v>815</c:v>
                </c:pt>
                <c:pt idx="517">
                  <c:v>741</c:v>
                </c:pt>
                <c:pt idx="518">
                  <c:v>897</c:v>
                </c:pt>
                <c:pt idx="519">
                  <c:v>724</c:v>
                </c:pt>
                <c:pt idx="520">
                  <c:v>747</c:v>
                </c:pt>
                <c:pt idx="521">
                  <c:v>789</c:v>
                </c:pt>
                <c:pt idx="522">
                  <c:v>942</c:v>
                </c:pt>
                <c:pt idx="523">
                  <c:v>847</c:v>
                </c:pt>
                <c:pt idx="524">
                  <c:v>917</c:v>
                </c:pt>
                <c:pt idx="525">
                  <c:v>1433</c:v>
                </c:pt>
                <c:pt idx="526">
                  <c:v>1124</c:v>
                </c:pt>
                <c:pt idx="527">
                  <c:v>784</c:v>
                </c:pt>
                <c:pt idx="528">
                  <c:v>947</c:v>
                </c:pt>
                <c:pt idx="529">
                  <c:v>858</c:v>
                </c:pt>
                <c:pt idx="530">
                  <c:v>966</c:v>
                </c:pt>
                <c:pt idx="531">
                  <c:v>1023</c:v>
                </c:pt>
                <c:pt idx="532">
                  <c:v>1013</c:v>
                </c:pt>
                <c:pt idx="533">
                  <c:v>745</c:v>
                </c:pt>
                <c:pt idx="534">
                  <c:v>782</c:v>
                </c:pt>
                <c:pt idx="535">
                  <c:v>838</c:v>
                </c:pt>
                <c:pt idx="536">
                  <c:v>1015</c:v>
                </c:pt>
                <c:pt idx="537">
                  <c:v>690</c:v>
                </c:pt>
                <c:pt idx="538">
                  <c:v>1084</c:v>
                </c:pt>
                <c:pt idx="539">
                  <c:v>948</c:v>
                </c:pt>
                <c:pt idx="540">
                  <c:v>667</c:v>
                </c:pt>
                <c:pt idx="541">
                  <c:v>814</c:v>
                </c:pt>
                <c:pt idx="542">
                  <c:v>1036</c:v>
                </c:pt>
                <c:pt idx="543">
                  <c:v>811</c:v>
                </c:pt>
                <c:pt idx="544">
                  <c:v>1073</c:v>
                </c:pt>
                <c:pt idx="545">
                  <c:v>810</c:v>
                </c:pt>
                <c:pt idx="546">
                  <c:v>960</c:v>
                </c:pt>
                <c:pt idx="547">
                  <c:v>925</c:v>
                </c:pt>
                <c:pt idx="548">
                  <c:v>789</c:v>
                </c:pt>
                <c:pt idx="549">
                  <c:v>884</c:v>
                </c:pt>
                <c:pt idx="550">
                  <c:v>733</c:v>
                </c:pt>
                <c:pt idx="551">
                  <c:v>829</c:v>
                </c:pt>
                <c:pt idx="552">
                  <c:v>864</c:v>
                </c:pt>
                <c:pt idx="553">
                  <c:v>899</c:v>
                </c:pt>
                <c:pt idx="554">
                  <c:v>1197</c:v>
                </c:pt>
                <c:pt idx="555">
                  <c:v>735</c:v>
                </c:pt>
                <c:pt idx="556">
                  <c:v>1226</c:v>
                </c:pt>
                <c:pt idx="557">
                  <c:v>844</c:v>
                </c:pt>
                <c:pt idx="558">
                  <c:v>692</c:v>
                </c:pt>
                <c:pt idx="559">
                  <c:v>889</c:v>
                </c:pt>
                <c:pt idx="560">
                  <c:v>996</c:v>
                </c:pt>
                <c:pt idx="561">
                  <c:v>774</c:v>
                </c:pt>
                <c:pt idx="562">
                  <c:v>1137</c:v>
                </c:pt>
                <c:pt idx="563">
                  <c:v>899</c:v>
                </c:pt>
                <c:pt idx="564">
                  <c:v>930</c:v>
                </c:pt>
                <c:pt idx="565">
                  <c:v>891</c:v>
                </c:pt>
                <c:pt idx="566">
                  <c:v>742</c:v>
                </c:pt>
                <c:pt idx="567">
                  <c:v>940</c:v>
                </c:pt>
                <c:pt idx="568">
                  <c:v>686</c:v>
                </c:pt>
                <c:pt idx="569">
                  <c:v>1092</c:v>
                </c:pt>
                <c:pt idx="570">
                  <c:v>1142</c:v>
                </c:pt>
                <c:pt idx="571">
                  <c:v>757</c:v>
                </c:pt>
                <c:pt idx="572">
                  <c:v>953</c:v>
                </c:pt>
                <c:pt idx="573">
                  <c:v>718</c:v>
                </c:pt>
                <c:pt idx="574">
                  <c:v>1053</c:v>
                </c:pt>
                <c:pt idx="575">
                  <c:v>1018</c:v>
                </c:pt>
                <c:pt idx="576">
                  <c:v>909</c:v>
                </c:pt>
                <c:pt idx="577">
                  <c:v>1108</c:v>
                </c:pt>
                <c:pt idx="578">
                  <c:v>986</c:v>
                </c:pt>
                <c:pt idx="579">
                  <c:v>850</c:v>
                </c:pt>
                <c:pt idx="580">
                  <c:v>897</c:v>
                </c:pt>
                <c:pt idx="581">
                  <c:v>923</c:v>
                </c:pt>
                <c:pt idx="582">
                  <c:v>832</c:v>
                </c:pt>
                <c:pt idx="583">
                  <c:v>961</c:v>
                </c:pt>
                <c:pt idx="584">
                  <c:v>742</c:v>
                </c:pt>
                <c:pt idx="585">
                  <c:v>902</c:v>
                </c:pt>
                <c:pt idx="586">
                  <c:v>770</c:v>
                </c:pt>
                <c:pt idx="587">
                  <c:v>1213</c:v>
                </c:pt>
                <c:pt idx="588">
                  <c:v>858</c:v>
                </c:pt>
                <c:pt idx="589">
                  <c:v>767</c:v>
                </c:pt>
                <c:pt idx="590">
                  <c:v>788</c:v>
                </c:pt>
                <c:pt idx="591">
                  <c:v>804</c:v>
                </c:pt>
                <c:pt idx="592">
                  <c:v>728</c:v>
                </c:pt>
                <c:pt idx="593">
                  <c:v>1385</c:v>
                </c:pt>
                <c:pt idx="594">
                  <c:v>738</c:v>
                </c:pt>
                <c:pt idx="595">
                  <c:v>921</c:v>
                </c:pt>
                <c:pt idx="596">
                  <c:v>977</c:v>
                </c:pt>
                <c:pt idx="597">
                  <c:v>903</c:v>
                </c:pt>
                <c:pt idx="598">
                  <c:v>1004</c:v>
                </c:pt>
                <c:pt idx="599">
                  <c:v>979</c:v>
                </c:pt>
                <c:pt idx="600">
                  <c:v>1262</c:v>
                </c:pt>
                <c:pt idx="601">
                  <c:v>939</c:v>
                </c:pt>
                <c:pt idx="602">
                  <c:v>880</c:v>
                </c:pt>
                <c:pt idx="603">
                  <c:v>711</c:v>
                </c:pt>
                <c:pt idx="604">
                  <c:v>912</c:v>
                </c:pt>
                <c:pt idx="605">
                  <c:v>716</c:v>
                </c:pt>
                <c:pt idx="606">
                  <c:v>1501</c:v>
                </c:pt>
                <c:pt idx="607">
                  <c:v>1227</c:v>
                </c:pt>
                <c:pt idx="608">
                  <c:v>964</c:v>
                </c:pt>
                <c:pt idx="609">
                  <c:v>850</c:v>
                </c:pt>
                <c:pt idx="610">
                  <c:v>953</c:v>
                </c:pt>
                <c:pt idx="611">
                  <c:v>792</c:v>
                </c:pt>
                <c:pt idx="612">
                  <c:v>809</c:v>
                </c:pt>
                <c:pt idx="613">
                  <c:v>902</c:v>
                </c:pt>
                <c:pt idx="614">
                  <c:v>703</c:v>
                </c:pt>
                <c:pt idx="615">
                  <c:v>966</c:v>
                </c:pt>
                <c:pt idx="616">
                  <c:v>920</c:v>
                </c:pt>
                <c:pt idx="617">
                  <c:v>798</c:v>
                </c:pt>
                <c:pt idx="618">
                  <c:v>762</c:v>
                </c:pt>
                <c:pt idx="619">
                  <c:v>780</c:v>
                </c:pt>
                <c:pt idx="620">
                  <c:v>811</c:v>
                </c:pt>
                <c:pt idx="621">
                  <c:v>1012</c:v>
                </c:pt>
                <c:pt idx="622">
                  <c:v>791</c:v>
                </c:pt>
                <c:pt idx="623">
                  <c:v>770</c:v>
                </c:pt>
                <c:pt idx="624">
                  <c:v>833</c:v>
                </c:pt>
                <c:pt idx="625">
                  <c:v>851</c:v>
                </c:pt>
                <c:pt idx="626">
                  <c:v>1183</c:v>
                </c:pt>
                <c:pt idx="627">
                  <c:v>816</c:v>
                </c:pt>
                <c:pt idx="628">
                  <c:v>812</c:v>
                </c:pt>
                <c:pt idx="629">
                  <c:v>750</c:v>
                </c:pt>
                <c:pt idx="630">
                  <c:v>908</c:v>
                </c:pt>
                <c:pt idx="631">
                  <c:v>861</c:v>
                </c:pt>
                <c:pt idx="632">
                  <c:v>951</c:v>
                </c:pt>
                <c:pt idx="633">
                  <c:v>693</c:v>
                </c:pt>
                <c:pt idx="634">
                  <c:v>1185</c:v>
                </c:pt>
                <c:pt idx="635">
                  <c:v>844</c:v>
                </c:pt>
                <c:pt idx="636">
                  <c:v>765</c:v>
                </c:pt>
                <c:pt idx="637">
                  <c:v>1094</c:v>
                </c:pt>
                <c:pt idx="638">
                  <c:v>708</c:v>
                </c:pt>
                <c:pt idx="639">
                  <c:v>751</c:v>
                </c:pt>
                <c:pt idx="640">
                  <c:v>856</c:v>
                </c:pt>
                <c:pt idx="641">
                  <c:v>875</c:v>
                </c:pt>
                <c:pt idx="642">
                  <c:v>869</c:v>
                </c:pt>
                <c:pt idx="643">
                  <c:v>1210</c:v>
                </c:pt>
                <c:pt idx="644">
                  <c:v>702</c:v>
                </c:pt>
                <c:pt idx="645">
                  <c:v>1155</c:v>
                </c:pt>
                <c:pt idx="646">
                  <c:v>802</c:v>
                </c:pt>
                <c:pt idx="647">
                  <c:v>888</c:v>
                </c:pt>
                <c:pt idx="648">
                  <c:v>1036</c:v>
                </c:pt>
                <c:pt idx="649">
                  <c:v>928</c:v>
                </c:pt>
                <c:pt idx="650">
                  <c:v>794</c:v>
                </c:pt>
                <c:pt idx="651">
                  <c:v>785</c:v>
                </c:pt>
                <c:pt idx="652">
                  <c:v>889</c:v>
                </c:pt>
                <c:pt idx="653">
                  <c:v>759</c:v>
                </c:pt>
                <c:pt idx="654">
                  <c:v>1012</c:v>
                </c:pt>
                <c:pt idx="655">
                  <c:v>1256</c:v>
                </c:pt>
                <c:pt idx="656">
                  <c:v>748</c:v>
                </c:pt>
                <c:pt idx="657">
                  <c:v>842</c:v>
                </c:pt>
                <c:pt idx="658">
                  <c:v>910</c:v>
                </c:pt>
                <c:pt idx="659">
                  <c:v>723</c:v>
                </c:pt>
                <c:pt idx="660">
                  <c:v>811</c:v>
                </c:pt>
                <c:pt idx="661">
                  <c:v>1139</c:v>
                </c:pt>
                <c:pt idx="662">
                  <c:v>1211</c:v>
                </c:pt>
                <c:pt idx="663">
                  <c:v>799</c:v>
                </c:pt>
                <c:pt idx="664">
                  <c:v>986</c:v>
                </c:pt>
                <c:pt idx="665">
                  <c:v>798</c:v>
                </c:pt>
                <c:pt idx="666">
                  <c:v>861</c:v>
                </c:pt>
                <c:pt idx="667">
                  <c:v>1053</c:v>
                </c:pt>
                <c:pt idx="668">
                  <c:v>871</c:v>
                </c:pt>
                <c:pt idx="669">
                  <c:v>895</c:v>
                </c:pt>
                <c:pt idx="670">
                  <c:v>914</c:v>
                </c:pt>
                <c:pt idx="671">
                  <c:v>1179</c:v>
                </c:pt>
                <c:pt idx="672">
                  <c:v>706</c:v>
                </c:pt>
                <c:pt idx="673">
                  <c:v>741</c:v>
                </c:pt>
                <c:pt idx="674">
                  <c:v>853</c:v>
                </c:pt>
                <c:pt idx="675">
                  <c:v>833</c:v>
                </c:pt>
                <c:pt idx="676">
                  <c:v>788</c:v>
                </c:pt>
                <c:pt idx="677">
                  <c:v>841</c:v>
                </c:pt>
                <c:pt idx="678">
                  <c:v>943</c:v>
                </c:pt>
                <c:pt idx="679">
                  <c:v>756</c:v>
                </c:pt>
                <c:pt idx="680">
                  <c:v>773</c:v>
                </c:pt>
                <c:pt idx="681">
                  <c:v>870</c:v>
                </c:pt>
                <c:pt idx="682">
                  <c:v>979</c:v>
                </c:pt>
                <c:pt idx="683">
                  <c:v>891</c:v>
                </c:pt>
                <c:pt idx="684">
                  <c:v>1294</c:v>
                </c:pt>
                <c:pt idx="685">
                  <c:v>948</c:v>
                </c:pt>
                <c:pt idx="686">
                  <c:v>1537</c:v>
                </c:pt>
                <c:pt idx="687">
                  <c:v>870</c:v>
                </c:pt>
                <c:pt idx="688">
                  <c:v>946</c:v>
                </c:pt>
                <c:pt idx="689">
                  <c:v>879</c:v>
                </c:pt>
                <c:pt idx="690">
                  <c:v>1003</c:v>
                </c:pt>
                <c:pt idx="691">
                  <c:v>846</c:v>
                </c:pt>
                <c:pt idx="692">
                  <c:v>843</c:v>
                </c:pt>
                <c:pt idx="693">
                  <c:v>813</c:v>
                </c:pt>
                <c:pt idx="694">
                  <c:v>891</c:v>
                </c:pt>
                <c:pt idx="695">
                  <c:v>1121</c:v>
                </c:pt>
                <c:pt idx="696">
                  <c:v>920</c:v>
                </c:pt>
                <c:pt idx="697">
                  <c:v>790</c:v>
                </c:pt>
                <c:pt idx="698">
                  <c:v>760</c:v>
                </c:pt>
                <c:pt idx="699">
                  <c:v>852</c:v>
                </c:pt>
                <c:pt idx="700">
                  <c:v>910</c:v>
                </c:pt>
                <c:pt idx="701">
                  <c:v>990</c:v>
                </c:pt>
                <c:pt idx="702">
                  <c:v>1031</c:v>
                </c:pt>
                <c:pt idx="703">
                  <c:v>912</c:v>
                </c:pt>
                <c:pt idx="704">
                  <c:v>781</c:v>
                </c:pt>
                <c:pt idx="705">
                  <c:v>787</c:v>
                </c:pt>
                <c:pt idx="706">
                  <c:v>684</c:v>
                </c:pt>
                <c:pt idx="707">
                  <c:v>777</c:v>
                </c:pt>
                <c:pt idx="708">
                  <c:v>795</c:v>
                </c:pt>
                <c:pt idx="709">
                  <c:v>980</c:v>
                </c:pt>
                <c:pt idx="710">
                  <c:v>978</c:v>
                </c:pt>
                <c:pt idx="711">
                  <c:v>912</c:v>
                </c:pt>
                <c:pt idx="712">
                  <c:v>814</c:v>
                </c:pt>
                <c:pt idx="713">
                  <c:v>838</c:v>
                </c:pt>
                <c:pt idx="714">
                  <c:v>1180</c:v>
                </c:pt>
                <c:pt idx="715">
                  <c:v>1007</c:v>
                </c:pt>
                <c:pt idx="716">
                  <c:v>858</c:v>
                </c:pt>
                <c:pt idx="717">
                  <c:v>791</c:v>
                </c:pt>
                <c:pt idx="718">
                  <c:v>875</c:v>
                </c:pt>
                <c:pt idx="719">
                  <c:v>660</c:v>
                </c:pt>
                <c:pt idx="720">
                  <c:v>789</c:v>
                </c:pt>
                <c:pt idx="721">
                  <c:v>1002</c:v>
                </c:pt>
                <c:pt idx="722">
                  <c:v>1012</c:v>
                </c:pt>
                <c:pt idx="723">
                  <c:v>732</c:v>
                </c:pt>
                <c:pt idx="724">
                  <c:v>743</c:v>
                </c:pt>
                <c:pt idx="725">
                  <c:v>898</c:v>
                </c:pt>
                <c:pt idx="726">
                  <c:v>1040</c:v>
                </c:pt>
                <c:pt idx="727">
                  <c:v>987</c:v>
                </c:pt>
                <c:pt idx="728">
                  <c:v>898</c:v>
                </c:pt>
                <c:pt idx="729">
                  <c:v>1076</c:v>
                </c:pt>
                <c:pt idx="730">
                  <c:v>886</c:v>
                </c:pt>
                <c:pt idx="731">
                  <c:v>810</c:v>
                </c:pt>
                <c:pt idx="732">
                  <c:v>1233</c:v>
                </c:pt>
                <c:pt idx="733">
                  <c:v>830</c:v>
                </c:pt>
                <c:pt idx="734">
                  <c:v>1023</c:v>
                </c:pt>
                <c:pt idx="735">
                  <c:v>829</c:v>
                </c:pt>
                <c:pt idx="736">
                  <c:v>1034</c:v>
                </c:pt>
                <c:pt idx="737">
                  <c:v>804</c:v>
                </c:pt>
                <c:pt idx="738">
                  <c:v>861</c:v>
                </c:pt>
                <c:pt idx="739">
                  <c:v>835</c:v>
                </c:pt>
                <c:pt idx="740">
                  <c:v>1029</c:v>
                </c:pt>
                <c:pt idx="741">
                  <c:v>853</c:v>
                </c:pt>
                <c:pt idx="742">
                  <c:v>988</c:v>
                </c:pt>
                <c:pt idx="743">
                  <c:v>702</c:v>
                </c:pt>
                <c:pt idx="744">
                  <c:v>804</c:v>
                </c:pt>
                <c:pt idx="745">
                  <c:v>826</c:v>
                </c:pt>
                <c:pt idx="746">
                  <c:v>1753</c:v>
                </c:pt>
                <c:pt idx="747">
                  <c:v>668</c:v>
                </c:pt>
                <c:pt idx="748">
                  <c:v>780</c:v>
                </c:pt>
                <c:pt idx="749">
                  <c:v>816</c:v>
                </c:pt>
                <c:pt idx="750">
                  <c:v>935</c:v>
                </c:pt>
                <c:pt idx="751">
                  <c:v>783</c:v>
                </c:pt>
                <c:pt idx="752">
                  <c:v>944</c:v>
                </c:pt>
                <c:pt idx="753">
                  <c:v>805</c:v>
                </c:pt>
                <c:pt idx="754">
                  <c:v>1218</c:v>
                </c:pt>
                <c:pt idx="755">
                  <c:v>779</c:v>
                </c:pt>
                <c:pt idx="756">
                  <c:v>1132</c:v>
                </c:pt>
                <c:pt idx="757">
                  <c:v>845</c:v>
                </c:pt>
                <c:pt idx="758">
                  <c:v>848</c:v>
                </c:pt>
                <c:pt idx="759">
                  <c:v>800</c:v>
                </c:pt>
                <c:pt idx="760">
                  <c:v>783</c:v>
                </c:pt>
                <c:pt idx="761">
                  <c:v>649</c:v>
                </c:pt>
                <c:pt idx="762">
                  <c:v>914</c:v>
                </c:pt>
                <c:pt idx="763">
                  <c:v>924</c:v>
                </c:pt>
                <c:pt idx="764">
                  <c:v>918</c:v>
                </c:pt>
                <c:pt idx="765">
                  <c:v>802</c:v>
                </c:pt>
                <c:pt idx="766">
                  <c:v>863</c:v>
                </c:pt>
                <c:pt idx="767">
                  <c:v>893</c:v>
                </c:pt>
                <c:pt idx="768">
                  <c:v>943</c:v>
                </c:pt>
                <c:pt idx="769">
                  <c:v>881</c:v>
                </c:pt>
                <c:pt idx="770">
                  <c:v>880</c:v>
                </c:pt>
                <c:pt idx="771">
                  <c:v>909</c:v>
                </c:pt>
                <c:pt idx="772">
                  <c:v>1073</c:v>
                </c:pt>
                <c:pt idx="773">
                  <c:v>852</c:v>
                </c:pt>
                <c:pt idx="774">
                  <c:v>868</c:v>
                </c:pt>
                <c:pt idx="775">
                  <c:v>922</c:v>
                </c:pt>
                <c:pt idx="776">
                  <c:v>759</c:v>
                </c:pt>
                <c:pt idx="777">
                  <c:v>969</c:v>
                </c:pt>
                <c:pt idx="778">
                  <c:v>946</c:v>
                </c:pt>
                <c:pt idx="779">
                  <c:v>703</c:v>
                </c:pt>
                <c:pt idx="780">
                  <c:v>872</c:v>
                </c:pt>
                <c:pt idx="781">
                  <c:v>977</c:v>
                </c:pt>
                <c:pt idx="782">
                  <c:v>1040</c:v>
                </c:pt>
                <c:pt idx="783">
                  <c:v>797</c:v>
                </c:pt>
                <c:pt idx="784">
                  <c:v>1208</c:v>
                </c:pt>
                <c:pt idx="785">
                  <c:v>804</c:v>
                </c:pt>
                <c:pt idx="786">
                  <c:v>868</c:v>
                </c:pt>
                <c:pt idx="787">
                  <c:v>689</c:v>
                </c:pt>
                <c:pt idx="788">
                  <c:v>740</c:v>
                </c:pt>
                <c:pt idx="789">
                  <c:v>861</c:v>
                </c:pt>
                <c:pt idx="790">
                  <c:v>898</c:v>
                </c:pt>
                <c:pt idx="791">
                  <c:v>807</c:v>
                </c:pt>
                <c:pt idx="792">
                  <c:v>704</c:v>
                </c:pt>
                <c:pt idx="793">
                  <c:v>1767</c:v>
                </c:pt>
                <c:pt idx="794">
                  <c:v>820</c:v>
                </c:pt>
                <c:pt idx="795">
                  <c:v>882</c:v>
                </c:pt>
                <c:pt idx="796">
                  <c:v>807</c:v>
                </c:pt>
                <c:pt idx="797">
                  <c:v>813</c:v>
                </c:pt>
                <c:pt idx="798">
                  <c:v>769</c:v>
                </c:pt>
                <c:pt idx="799">
                  <c:v>704</c:v>
                </c:pt>
                <c:pt idx="800">
                  <c:v>811</c:v>
                </c:pt>
                <c:pt idx="801">
                  <c:v>862</c:v>
                </c:pt>
                <c:pt idx="802">
                  <c:v>892</c:v>
                </c:pt>
                <c:pt idx="803">
                  <c:v>766</c:v>
                </c:pt>
                <c:pt idx="804">
                  <c:v>903</c:v>
                </c:pt>
                <c:pt idx="805">
                  <c:v>961</c:v>
                </c:pt>
                <c:pt idx="806">
                  <c:v>958</c:v>
                </c:pt>
                <c:pt idx="807">
                  <c:v>712</c:v>
                </c:pt>
                <c:pt idx="808">
                  <c:v>1025</c:v>
                </c:pt>
                <c:pt idx="809">
                  <c:v>812</c:v>
                </c:pt>
                <c:pt idx="810">
                  <c:v>894</c:v>
                </c:pt>
                <c:pt idx="811">
                  <c:v>818</c:v>
                </c:pt>
                <c:pt idx="812">
                  <c:v>890</c:v>
                </c:pt>
                <c:pt idx="813">
                  <c:v>896</c:v>
                </c:pt>
                <c:pt idx="814">
                  <c:v>1072</c:v>
                </c:pt>
                <c:pt idx="815">
                  <c:v>734</c:v>
                </c:pt>
                <c:pt idx="816">
                  <c:v>749</c:v>
                </c:pt>
                <c:pt idx="817">
                  <c:v>1008</c:v>
                </c:pt>
                <c:pt idx="818">
                  <c:v>957</c:v>
                </c:pt>
                <c:pt idx="819">
                  <c:v>863</c:v>
                </c:pt>
                <c:pt idx="820">
                  <c:v>865</c:v>
                </c:pt>
                <c:pt idx="821">
                  <c:v>803</c:v>
                </c:pt>
                <c:pt idx="822">
                  <c:v>904</c:v>
                </c:pt>
                <c:pt idx="823">
                  <c:v>838</c:v>
                </c:pt>
                <c:pt idx="824">
                  <c:v>948</c:v>
                </c:pt>
                <c:pt idx="825">
                  <c:v>916</c:v>
                </c:pt>
                <c:pt idx="826">
                  <c:v>742</c:v>
                </c:pt>
                <c:pt idx="827">
                  <c:v>1046</c:v>
                </c:pt>
                <c:pt idx="828">
                  <c:v>652</c:v>
                </c:pt>
                <c:pt idx="829">
                  <c:v>858</c:v>
                </c:pt>
                <c:pt idx="830">
                  <c:v>912</c:v>
                </c:pt>
                <c:pt idx="831">
                  <c:v>682</c:v>
                </c:pt>
                <c:pt idx="832">
                  <c:v>800</c:v>
                </c:pt>
                <c:pt idx="833">
                  <c:v>728</c:v>
                </c:pt>
                <c:pt idx="834">
                  <c:v>782</c:v>
                </c:pt>
                <c:pt idx="835">
                  <c:v>837</c:v>
                </c:pt>
                <c:pt idx="836">
                  <c:v>1161</c:v>
                </c:pt>
                <c:pt idx="837">
                  <c:v>1072</c:v>
                </c:pt>
                <c:pt idx="838">
                  <c:v>772</c:v>
                </c:pt>
                <c:pt idx="839">
                  <c:v>883</c:v>
                </c:pt>
                <c:pt idx="840">
                  <c:v>1276</c:v>
                </c:pt>
                <c:pt idx="841">
                  <c:v>994</c:v>
                </c:pt>
                <c:pt idx="842">
                  <c:v>897</c:v>
                </c:pt>
                <c:pt idx="843">
                  <c:v>978</c:v>
                </c:pt>
                <c:pt idx="844">
                  <c:v>1039</c:v>
                </c:pt>
                <c:pt idx="845">
                  <c:v>931</c:v>
                </c:pt>
                <c:pt idx="846">
                  <c:v>666</c:v>
                </c:pt>
                <c:pt idx="847">
                  <c:v>1028</c:v>
                </c:pt>
                <c:pt idx="848">
                  <c:v>712</c:v>
                </c:pt>
                <c:pt idx="849">
                  <c:v>793</c:v>
                </c:pt>
                <c:pt idx="850">
                  <c:v>1016</c:v>
                </c:pt>
                <c:pt idx="851">
                  <c:v>856</c:v>
                </c:pt>
                <c:pt idx="852">
                  <c:v>1144</c:v>
                </c:pt>
                <c:pt idx="853">
                  <c:v>954</c:v>
                </c:pt>
                <c:pt idx="854">
                  <c:v>789</c:v>
                </c:pt>
                <c:pt idx="855">
                  <c:v>826</c:v>
                </c:pt>
                <c:pt idx="856">
                  <c:v>1349</c:v>
                </c:pt>
                <c:pt idx="857">
                  <c:v>761</c:v>
                </c:pt>
                <c:pt idx="858">
                  <c:v>799</c:v>
                </c:pt>
                <c:pt idx="859">
                  <c:v>982</c:v>
                </c:pt>
                <c:pt idx="860">
                  <c:v>1285</c:v>
                </c:pt>
                <c:pt idx="861">
                  <c:v>934</c:v>
                </c:pt>
                <c:pt idx="862">
                  <c:v>830</c:v>
                </c:pt>
                <c:pt idx="863">
                  <c:v>1119</c:v>
                </c:pt>
                <c:pt idx="864">
                  <c:v>987</c:v>
                </c:pt>
                <c:pt idx="865">
                  <c:v>939</c:v>
                </c:pt>
                <c:pt idx="866">
                  <c:v>881</c:v>
                </c:pt>
                <c:pt idx="867">
                  <c:v>884</c:v>
                </c:pt>
                <c:pt idx="868">
                  <c:v>876</c:v>
                </c:pt>
                <c:pt idx="869">
                  <c:v>1474</c:v>
                </c:pt>
                <c:pt idx="870">
                  <c:v>812</c:v>
                </c:pt>
                <c:pt idx="871">
                  <c:v>899</c:v>
                </c:pt>
                <c:pt idx="872">
                  <c:v>781</c:v>
                </c:pt>
                <c:pt idx="873">
                  <c:v>1089</c:v>
                </c:pt>
                <c:pt idx="874">
                  <c:v>702</c:v>
                </c:pt>
                <c:pt idx="875">
                  <c:v>864</c:v>
                </c:pt>
                <c:pt idx="876">
                  <c:v>1008</c:v>
                </c:pt>
                <c:pt idx="877">
                  <c:v>886</c:v>
                </c:pt>
                <c:pt idx="878">
                  <c:v>673</c:v>
                </c:pt>
                <c:pt idx="879">
                  <c:v>887</c:v>
                </c:pt>
                <c:pt idx="880">
                  <c:v>730</c:v>
                </c:pt>
                <c:pt idx="881">
                  <c:v>836</c:v>
                </c:pt>
                <c:pt idx="882">
                  <c:v>911</c:v>
                </c:pt>
                <c:pt idx="883">
                  <c:v>933</c:v>
                </c:pt>
                <c:pt idx="884">
                  <c:v>698</c:v>
                </c:pt>
                <c:pt idx="885">
                  <c:v>786</c:v>
                </c:pt>
                <c:pt idx="886">
                  <c:v>878</c:v>
                </c:pt>
                <c:pt idx="887">
                  <c:v>827</c:v>
                </c:pt>
                <c:pt idx="888">
                  <c:v>732</c:v>
                </c:pt>
                <c:pt idx="889">
                  <c:v>821</c:v>
                </c:pt>
                <c:pt idx="890">
                  <c:v>1107</c:v>
                </c:pt>
                <c:pt idx="891">
                  <c:v>970</c:v>
                </c:pt>
                <c:pt idx="892">
                  <c:v>930</c:v>
                </c:pt>
                <c:pt idx="893">
                  <c:v>625</c:v>
                </c:pt>
                <c:pt idx="894">
                  <c:v>748</c:v>
                </c:pt>
                <c:pt idx="895">
                  <c:v>739</c:v>
                </c:pt>
                <c:pt idx="896">
                  <c:v>732</c:v>
                </c:pt>
                <c:pt idx="897">
                  <c:v>757</c:v>
                </c:pt>
                <c:pt idx="898">
                  <c:v>1110</c:v>
                </c:pt>
                <c:pt idx="899">
                  <c:v>832</c:v>
                </c:pt>
                <c:pt idx="900">
                  <c:v>1011</c:v>
                </c:pt>
                <c:pt idx="901">
                  <c:v>753</c:v>
                </c:pt>
                <c:pt idx="902">
                  <c:v>935</c:v>
                </c:pt>
                <c:pt idx="903">
                  <c:v>890</c:v>
                </c:pt>
                <c:pt idx="904">
                  <c:v>629</c:v>
                </c:pt>
                <c:pt idx="905">
                  <c:v>842</c:v>
                </c:pt>
                <c:pt idx="906">
                  <c:v>894</c:v>
                </c:pt>
                <c:pt idx="907">
                  <c:v>1145</c:v>
                </c:pt>
                <c:pt idx="908">
                  <c:v>941</c:v>
                </c:pt>
                <c:pt idx="909">
                  <c:v>1053</c:v>
                </c:pt>
                <c:pt idx="910">
                  <c:v>885</c:v>
                </c:pt>
                <c:pt idx="911">
                  <c:v>1359</c:v>
                </c:pt>
                <c:pt idx="912">
                  <c:v>826</c:v>
                </c:pt>
                <c:pt idx="913">
                  <c:v>733</c:v>
                </c:pt>
                <c:pt idx="914">
                  <c:v>844</c:v>
                </c:pt>
                <c:pt idx="915">
                  <c:v>886</c:v>
                </c:pt>
                <c:pt idx="916">
                  <c:v>1188</c:v>
                </c:pt>
                <c:pt idx="917">
                  <c:v>841</c:v>
                </c:pt>
                <c:pt idx="918">
                  <c:v>872</c:v>
                </c:pt>
                <c:pt idx="919">
                  <c:v>1942</c:v>
                </c:pt>
                <c:pt idx="920">
                  <c:v>673</c:v>
                </c:pt>
                <c:pt idx="921">
                  <c:v>935</c:v>
                </c:pt>
                <c:pt idx="922">
                  <c:v>1002</c:v>
                </c:pt>
                <c:pt idx="923">
                  <c:v>1076</c:v>
                </c:pt>
                <c:pt idx="924">
                  <c:v>917</c:v>
                </c:pt>
                <c:pt idx="925">
                  <c:v>756</c:v>
                </c:pt>
                <c:pt idx="926">
                  <c:v>878</c:v>
                </c:pt>
                <c:pt idx="927">
                  <c:v>930</c:v>
                </c:pt>
                <c:pt idx="928">
                  <c:v>902</c:v>
                </c:pt>
                <c:pt idx="929">
                  <c:v>951</c:v>
                </c:pt>
                <c:pt idx="930">
                  <c:v>1353</c:v>
                </c:pt>
                <c:pt idx="931">
                  <c:v>1041</c:v>
                </c:pt>
                <c:pt idx="932">
                  <c:v>1205</c:v>
                </c:pt>
                <c:pt idx="933">
                  <c:v>1242</c:v>
                </c:pt>
                <c:pt idx="934">
                  <c:v>950</c:v>
                </c:pt>
                <c:pt idx="935">
                  <c:v>801</c:v>
                </c:pt>
                <c:pt idx="936">
                  <c:v>912</c:v>
                </c:pt>
                <c:pt idx="937">
                  <c:v>835</c:v>
                </c:pt>
                <c:pt idx="938">
                  <c:v>889</c:v>
                </c:pt>
                <c:pt idx="939">
                  <c:v>832</c:v>
                </c:pt>
                <c:pt idx="940">
                  <c:v>909</c:v>
                </c:pt>
                <c:pt idx="941">
                  <c:v>879</c:v>
                </c:pt>
                <c:pt idx="942">
                  <c:v>815</c:v>
                </c:pt>
                <c:pt idx="943">
                  <c:v>1005</c:v>
                </c:pt>
                <c:pt idx="944">
                  <c:v>771</c:v>
                </c:pt>
                <c:pt idx="945">
                  <c:v>824</c:v>
                </c:pt>
                <c:pt idx="946">
                  <c:v>1239</c:v>
                </c:pt>
                <c:pt idx="947">
                  <c:v>682</c:v>
                </c:pt>
                <c:pt idx="948">
                  <c:v>948</c:v>
                </c:pt>
                <c:pt idx="949">
                  <c:v>966</c:v>
                </c:pt>
                <c:pt idx="950">
                  <c:v>964</c:v>
                </c:pt>
                <c:pt idx="951">
                  <c:v>913</c:v>
                </c:pt>
                <c:pt idx="952">
                  <c:v>744</c:v>
                </c:pt>
                <c:pt idx="953">
                  <c:v>1177</c:v>
                </c:pt>
                <c:pt idx="954">
                  <c:v>900</c:v>
                </c:pt>
                <c:pt idx="955">
                  <c:v>928</c:v>
                </c:pt>
                <c:pt idx="956">
                  <c:v>732</c:v>
                </c:pt>
                <c:pt idx="957">
                  <c:v>781</c:v>
                </c:pt>
                <c:pt idx="958">
                  <c:v>1321</c:v>
                </c:pt>
                <c:pt idx="959">
                  <c:v>788</c:v>
                </c:pt>
                <c:pt idx="960">
                  <c:v>1084</c:v>
                </c:pt>
                <c:pt idx="961">
                  <c:v>875</c:v>
                </c:pt>
                <c:pt idx="962">
                  <c:v>1614</c:v>
                </c:pt>
                <c:pt idx="963">
                  <c:v>1004</c:v>
                </c:pt>
                <c:pt idx="964">
                  <c:v>1009</c:v>
                </c:pt>
                <c:pt idx="965">
                  <c:v>1201</c:v>
                </c:pt>
                <c:pt idx="966">
                  <c:v>845</c:v>
                </c:pt>
                <c:pt idx="967">
                  <c:v>693</c:v>
                </c:pt>
                <c:pt idx="968">
                  <c:v>725</c:v>
                </c:pt>
                <c:pt idx="969">
                  <c:v>1008</c:v>
                </c:pt>
                <c:pt idx="970">
                  <c:v>846</c:v>
                </c:pt>
                <c:pt idx="971">
                  <c:v>781</c:v>
                </c:pt>
                <c:pt idx="972">
                  <c:v>802</c:v>
                </c:pt>
                <c:pt idx="973">
                  <c:v>989</c:v>
                </c:pt>
                <c:pt idx="974">
                  <c:v>960</c:v>
                </c:pt>
                <c:pt idx="975">
                  <c:v>820</c:v>
                </c:pt>
                <c:pt idx="976">
                  <c:v>924</c:v>
                </c:pt>
                <c:pt idx="977">
                  <c:v>706</c:v>
                </c:pt>
                <c:pt idx="978">
                  <c:v>797</c:v>
                </c:pt>
                <c:pt idx="979">
                  <c:v>938</c:v>
                </c:pt>
                <c:pt idx="980">
                  <c:v>894</c:v>
                </c:pt>
                <c:pt idx="981">
                  <c:v>1047</c:v>
                </c:pt>
                <c:pt idx="982">
                  <c:v>964</c:v>
                </c:pt>
                <c:pt idx="983">
                  <c:v>793</c:v>
                </c:pt>
                <c:pt idx="984">
                  <c:v>1097</c:v>
                </c:pt>
                <c:pt idx="985">
                  <c:v>1200</c:v>
                </c:pt>
                <c:pt idx="986">
                  <c:v>871</c:v>
                </c:pt>
                <c:pt idx="987">
                  <c:v>1096</c:v>
                </c:pt>
                <c:pt idx="988">
                  <c:v>791</c:v>
                </c:pt>
                <c:pt idx="989">
                  <c:v>795</c:v>
                </c:pt>
                <c:pt idx="990">
                  <c:v>1033</c:v>
                </c:pt>
                <c:pt idx="991">
                  <c:v>819</c:v>
                </c:pt>
                <c:pt idx="992">
                  <c:v>838</c:v>
                </c:pt>
                <c:pt idx="993">
                  <c:v>969</c:v>
                </c:pt>
                <c:pt idx="994">
                  <c:v>806</c:v>
                </c:pt>
                <c:pt idx="995">
                  <c:v>827</c:v>
                </c:pt>
                <c:pt idx="996">
                  <c:v>1012</c:v>
                </c:pt>
                <c:pt idx="997">
                  <c:v>908</c:v>
                </c:pt>
                <c:pt idx="998">
                  <c:v>695</c:v>
                </c:pt>
                <c:pt idx="999">
                  <c:v>772</c:v>
                </c:pt>
                <c:pt idx="1000">
                  <c:v>846</c:v>
                </c:pt>
                <c:pt idx="1001">
                  <c:v>840</c:v>
                </c:pt>
                <c:pt idx="1002">
                  <c:v>991</c:v>
                </c:pt>
                <c:pt idx="1003">
                  <c:v>926</c:v>
                </c:pt>
                <c:pt idx="1004">
                  <c:v>742</c:v>
                </c:pt>
                <c:pt idx="1005">
                  <c:v>772</c:v>
                </c:pt>
                <c:pt idx="1006">
                  <c:v>753</c:v>
                </c:pt>
                <c:pt idx="1007">
                  <c:v>756</c:v>
                </c:pt>
                <c:pt idx="1008">
                  <c:v>900</c:v>
                </c:pt>
                <c:pt idx="1009">
                  <c:v>855</c:v>
                </c:pt>
                <c:pt idx="1010">
                  <c:v>1114</c:v>
                </c:pt>
                <c:pt idx="1011">
                  <c:v>704</c:v>
                </c:pt>
                <c:pt idx="1012">
                  <c:v>904</c:v>
                </c:pt>
                <c:pt idx="1013">
                  <c:v>638</c:v>
                </c:pt>
                <c:pt idx="1014">
                  <c:v>998</c:v>
                </c:pt>
                <c:pt idx="1015">
                  <c:v>786</c:v>
                </c:pt>
                <c:pt idx="1016">
                  <c:v>805</c:v>
                </c:pt>
                <c:pt idx="1017">
                  <c:v>801</c:v>
                </c:pt>
                <c:pt idx="1018">
                  <c:v>785</c:v>
                </c:pt>
                <c:pt idx="1019">
                  <c:v>892</c:v>
                </c:pt>
                <c:pt idx="1020">
                  <c:v>972</c:v>
                </c:pt>
                <c:pt idx="1021">
                  <c:v>1396</c:v>
                </c:pt>
                <c:pt idx="1022">
                  <c:v>1158</c:v>
                </c:pt>
                <c:pt idx="1023">
                  <c:v>791</c:v>
                </c:pt>
                <c:pt idx="1024">
                  <c:v>819</c:v>
                </c:pt>
                <c:pt idx="1025">
                  <c:v>692</c:v>
                </c:pt>
                <c:pt idx="1026">
                  <c:v>1072</c:v>
                </c:pt>
                <c:pt idx="1027">
                  <c:v>778</c:v>
                </c:pt>
                <c:pt idx="1028">
                  <c:v>822</c:v>
                </c:pt>
                <c:pt idx="1029">
                  <c:v>878</c:v>
                </c:pt>
                <c:pt idx="1030">
                  <c:v>814</c:v>
                </c:pt>
                <c:pt idx="1031">
                  <c:v>1544</c:v>
                </c:pt>
                <c:pt idx="1032">
                  <c:v>769</c:v>
                </c:pt>
                <c:pt idx="1033">
                  <c:v>723</c:v>
                </c:pt>
                <c:pt idx="1034">
                  <c:v>721</c:v>
                </c:pt>
                <c:pt idx="1035">
                  <c:v>980</c:v>
                </c:pt>
                <c:pt idx="1036">
                  <c:v>994</c:v>
                </c:pt>
                <c:pt idx="1037">
                  <c:v>833</c:v>
                </c:pt>
                <c:pt idx="1038">
                  <c:v>782</c:v>
                </c:pt>
                <c:pt idx="1039">
                  <c:v>766</c:v>
                </c:pt>
                <c:pt idx="1040">
                  <c:v>923</c:v>
                </c:pt>
                <c:pt idx="1041">
                  <c:v>1362</c:v>
                </c:pt>
                <c:pt idx="1042">
                  <c:v>924</c:v>
                </c:pt>
                <c:pt idx="1043">
                  <c:v>1162</c:v>
                </c:pt>
                <c:pt idx="1044">
                  <c:v>1015</c:v>
                </c:pt>
                <c:pt idx="1045">
                  <c:v>1002</c:v>
                </c:pt>
                <c:pt idx="1046">
                  <c:v>907</c:v>
                </c:pt>
                <c:pt idx="1047">
                  <c:v>761</c:v>
                </c:pt>
                <c:pt idx="1048">
                  <c:v>839</c:v>
                </c:pt>
                <c:pt idx="1049">
                  <c:v>935</c:v>
                </c:pt>
                <c:pt idx="1050">
                  <c:v>838</c:v>
                </c:pt>
                <c:pt idx="1051">
                  <c:v>979</c:v>
                </c:pt>
                <c:pt idx="1052">
                  <c:v>770</c:v>
                </c:pt>
                <c:pt idx="1053">
                  <c:v>989</c:v>
                </c:pt>
                <c:pt idx="1054">
                  <c:v>757</c:v>
                </c:pt>
                <c:pt idx="1055">
                  <c:v>931</c:v>
                </c:pt>
                <c:pt idx="1056">
                  <c:v>856</c:v>
                </c:pt>
                <c:pt idx="1057">
                  <c:v>805</c:v>
                </c:pt>
                <c:pt idx="1058">
                  <c:v>1468</c:v>
                </c:pt>
                <c:pt idx="1059">
                  <c:v>855</c:v>
                </c:pt>
                <c:pt idx="1060">
                  <c:v>877</c:v>
                </c:pt>
                <c:pt idx="1061">
                  <c:v>870</c:v>
                </c:pt>
                <c:pt idx="1062">
                  <c:v>830</c:v>
                </c:pt>
                <c:pt idx="1063">
                  <c:v>1045</c:v>
                </c:pt>
                <c:pt idx="1064">
                  <c:v>717</c:v>
                </c:pt>
                <c:pt idx="1065">
                  <c:v>1110</c:v>
                </c:pt>
                <c:pt idx="1066">
                  <c:v>799</c:v>
                </c:pt>
                <c:pt idx="1067">
                  <c:v>709</c:v>
                </c:pt>
                <c:pt idx="1068">
                  <c:v>763</c:v>
                </c:pt>
                <c:pt idx="1069">
                  <c:v>637</c:v>
                </c:pt>
                <c:pt idx="1070">
                  <c:v>745</c:v>
                </c:pt>
                <c:pt idx="1071">
                  <c:v>1002</c:v>
                </c:pt>
                <c:pt idx="1072">
                  <c:v>814</c:v>
                </c:pt>
                <c:pt idx="1073">
                  <c:v>739</c:v>
                </c:pt>
                <c:pt idx="1074">
                  <c:v>796</c:v>
                </c:pt>
                <c:pt idx="1075">
                  <c:v>737</c:v>
                </c:pt>
                <c:pt idx="1076">
                  <c:v>718</c:v>
                </c:pt>
                <c:pt idx="1077">
                  <c:v>1367</c:v>
                </c:pt>
                <c:pt idx="1078">
                  <c:v>793</c:v>
                </c:pt>
                <c:pt idx="1079">
                  <c:v>1185</c:v>
                </c:pt>
                <c:pt idx="1080">
                  <c:v>735</c:v>
                </c:pt>
                <c:pt idx="1081">
                  <c:v>854</c:v>
                </c:pt>
                <c:pt idx="1082">
                  <c:v>946</c:v>
                </c:pt>
                <c:pt idx="1083">
                  <c:v>850</c:v>
                </c:pt>
                <c:pt idx="1084">
                  <c:v>771</c:v>
                </c:pt>
                <c:pt idx="1085">
                  <c:v>779</c:v>
                </c:pt>
                <c:pt idx="1086">
                  <c:v>916</c:v>
                </c:pt>
                <c:pt idx="1087">
                  <c:v>772</c:v>
                </c:pt>
                <c:pt idx="1088">
                  <c:v>934</c:v>
                </c:pt>
                <c:pt idx="1089">
                  <c:v>779</c:v>
                </c:pt>
                <c:pt idx="1090">
                  <c:v>985</c:v>
                </c:pt>
                <c:pt idx="1091">
                  <c:v>919</c:v>
                </c:pt>
                <c:pt idx="1092">
                  <c:v>805</c:v>
                </c:pt>
                <c:pt idx="1093">
                  <c:v>649</c:v>
                </c:pt>
                <c:pt idx="1094">
                  <c:v>1140</c:v>
                </c:pt>
                <c:pt idx="1095">
                  <c:v>836</c:v>
                </c:pt>
                <c:pt idx="1096">
                  <c:v>1309</c:v>
                </c:pt>
                <c:pt idx="1097">
                  <c:v>878</c:v>
                </c:pt>
                <c:pt idx="1098">
                  <c:v>1058</c:v>
                </c:pt>
                <c:pt idx="1099">
                  <c:v>1073</c:v>
                </c:pt>
                <c:pt idx="1100">
                  <c:v>888</c:v>
                </c:pt>
                <c:pt idx="1101">
                  <c:v>785</c:v>
                </c:pt>
                <c:pt idx="1102">
                  <c:v>899</c:v>
                </c:pt>
                <c:pt idx="1103">
                  <c:v>887</c:v>
                </c:pt>
                <c:pt idx="1104">
                  <c:v>957</c:v>
                </c:pt>
                <c:pt idx="1105">
                  <c:v>770</c:v>
                </c:pt>
                <c:pt idx="1106">
                  <c:v>798</c:v>
                </c:pt>
                <c:pt idx="1107">
                  <c:v>605</c:v>
                </c:pt>
                <c:pt idx="1108">
                  <c:v>710</c:v>
                </c:pt>
                <c:pt idx="1109">
                  <c:v>945</c:v>
                </c:pt>
                <c:pt idx="1110">
                  <c:v>807</c:v>
                </c:pt>
                <c:pt idx="1111">
                  <c:v>888</c:v>
                </c:pt>
                <c:pt idx="1112">
                  <c:v>1084</c:v>
                </c:pt>
                <c:pt idx="1113">
                  <c:v>838</c:v>
                </c:pt>
                <c:pt idx="1114">
                  <c:v>734</c:v>
                </c:pt>
                <c:pt idx="1115">
                  <c:v>761</c:v>
                </c:pt>
                <c:pt idx="1116">
                  <c:v>1086</c:v>
                </c:pt>
                <c:pt idx="1117">
                  <c:v>949</c:v>
                </c:pt>
                <c:pt idx="1118">
                  <c:v>966</c:v>
                </c:pt>
                <c:pt idx="1119">
                  <c:v>712</c:v>
                </c:pt>
                <c:pt idx="1120">
                  <c:v>850</c:v>
                </c:pt>
                <c:pt idx="1121">
                  <c:v>698</c:v>
                </c:pt>
                <c:pt idx="1122">
                  <c:v>825</c:v>
                </c:pt>
                <c:pt idx="1123">
                  <c:v>695</c:v>
                </c:pt>
                <c:pt idx="1124">
                  <c:v>668</c:v>
                </c:pt>
                <c:pt idx="1125">
                  <c:v>776</c:v>
                </c:pt>
                <c:pt idx="1126">
                  <c:v>1227</c:v>
                </c:pt>
                <c:pt idx="1127">
                  <c:v>812</c:v>
                </c:pt>
                <c:pt idx="1128">
                  <c:v>884</c:v>
                </c:pt>
                <c:pt idx="1129">
                  <c:v>727</c:v>
                </c:pt>
                <c:pt idx="1130">
                  <c:v>664</c:v>
                </c:pt>
                <c:pt idx="1131">
                  <c:v>642</c:v>
                </c:pt>
                <c:pt idx="1132">
                  <c:v>1003</c:v>
                </c:pt>
                <c:pt idx="1133">
                  <c:v>856</c:v>
                </c:pt>
                <c:pt idx="1134">
                  <c:v>670</c:v>
                </c:pt>
                <c:pt idx="1135">
                  <c:v>830</c:v>
                </c:pt>
                <c:pt idx="1136">
                  <c:v>787</c:v>
                </c:pt>
                <c:pt idx="1137">
                  <c:v>861</c:v>
                </c:pt>
                <c:pt idx="1138">
                  <c:v>886</c:v>
                </c:pt>
                <c:pt idx="1139">
                  <c:v>852</c:v>
                </c:pt>
                <c:pt idx="1140">
                  <c:v>973</c:v>
                </c:pt>
                <c:pt idx="1141">
                  <c:v>1025</c:v>
                </c:pt>
                <c:pt idx="1142">
                  <c:v>891</c:v>
                </c:pt>
                <c:pt idx="1143">
                  <c:v>695</c:v>
                </c:pt>
                <c:pt idx="1144">
                  <c:v>776</c:v>
                </c:pt>
                <c:pt idx="1145">
                  <c:v>1103</c:v>
                </c:pt>
                <c:pt idx="1146">
                  <c:v>817</c:v>
                </c:pt>
                <c:pt idx="1147">
                  <c:v>1054</c:v>
                </c:pt>
                <c:pt idx="1148">
                  <c:v>713</c:v>
                </c:pt>
                <c:pt idx="1149">
                  <c:v>658</c:v>
                </c:pt>
                <c:pt idx="1150">
                  <c:v>744</c:v>
                </c:pt>
                <c:pt idx="1151">
                  <c:v>900</c:v>
                </c:pt>
                <c:pt idx="1152">
                  <c:v>792</c:v>
                </c:pt>
                <c:pt idx="1153">
                  <c:v>1012</c:v>
                </c:pt>
                <c:pt idx="1154">
                  <c:v>1046</c:v>
                </c:pt>
                <c:pt idx="1155">
                  <c:v>870</c:v>
                </c:pt>
                <c:pt idx="1156">
                  <c:v>762</c:v>
                </c:pt>
                <c:pt idx="1157">
                  <c:v>1027</c:v>
                </c:pt>
                <c:pt idx="1158">
                  <c:v>911</c:v>
                </c:pt>
                <c:pt idx="1159">
                  <c:v>834</c:v>
                </c:pt>
                <c:pt idx="1160">
                  <c:v>861</c:v>
                </c:pt>
                <c:pt idx="1161">
                  <c:v>1294</c:v>
                </c:pt>
                <c:pt idx="1162">
                  <c:v>621</c:v>
                </c:pt>
                <c:pt idx="1163">
                  <c:v>766</c:v>
                </c:pt>
                <c:pt idx="1164">
                  <c:v>740</c:v>
                </c:pt>
                <c:pt idx="1165">
                  <c:v>847</c:v>
                </c:pt>
                <c:pt idx="1166">
                  <c:v>709</c:v>
                </c:pt>
                <c:pt idx="1167">
                  <c:v>809</c:v>
                </c:pt>
                <c:pt idx="1168">
                  <c:v>916</c:v>
                </c:pt>
                <c:pt idx="1169">
                  <c:v>919</c:v>
                </c:pt>
                <c:pt idx="1170">
                  <c:v>734</c:v>
                </c:pt>
                <c:pt idx="1171">
                  <c:v>741</c:v>
                </c:pt>
                <c:pt idx="1172">
                  <c:v>744</c:v>
                </c:pt>
                <c:pt idx="1173">
                  <c:v>895</c:v>
                </c:pt>
                <c:pt idx="1174">
                  <c:v>1108</c:v>
                </c:pt>
                <c:pt idx="1175">
                  <c:v>1048</c:v>
                </c:pt>
                <c:pt idx="1176">
                  <c:v>917</c:v>
                </c:pt>
                <c:pt idx="1177">
                  <c:v>881</c:v>
                </c:pt>
                <c:pt idx="1178">
                  <c:v>801</c:v>
                </c:pt>
                <c:pt idx="1179">
                  <c:v>608</c:v>
                </c:pt>
                <c:pt idx="1180">
                  <c:v>1090</c:v>
                </c:pt>
                <c:pt idx="1181">
                  <c:v>740</c:v>
                </c:pt>
                <c:pt idx="1182">
                  <c:v>755</c:v>
                </c:pt>
                <c:pt idx="1183">
                  <c:v>929</c:v>
                </c:pt>
                <c:pt idx="1184">
                  <c:v>803</c:v>
                </c:pt>
                <c:pt idx="1185">
                  <c:v>716</c:v>
                </c:pt>
                <c:pt idx="1186">
                  <c:v>1312</c:v>
                </c:pt>
                <c:pt idx="1187">
                  <c:v>874</c:v>
                </c:pt>
                <c:pt idx="1188">
                  <c:v>860</c:v>
                </c:pt>
                <c:pt idx="1189">
                  <c:v>1265</c:v>
                </c:pt>
                <c:pt idx="1190">
                  <c:v>877</c:v>
                </c:pt>
                <c:pt idx="1191">
                  <c:v>1078</c:v>
                </c:pt>
                <c:pt idx="1192">
                  <c:v>931</c:v>
                </c:pt>
                <c:pt idx="1193">
                  <c:v>877</c:v>
                </c:pt>
                <c:pt idx="1194">
                  <c:v>761</c:v>
                </c:pt>
                <c:pt idx="1195">
                  <c:v>709</c:v>
                </c:pt>
                <c:pt idx="1196">
                  <c:v>628</c:v>
                </c:pt>
                <c:pt idx="1197">
                  <c:v>1193</c:v>
                </c:pt>
                <c:pt idx="1198">
                  <c:v>794</c:v>
                </c:pt>
                <c:pt idx="1199">
                  <c:v>788</c:v>
                </c:pt>
                <c:pt idx="1200">
                  <c:v>960</c:v>
                </c:pt>
                <c:pt idx="1201">
                  <c:v>712</c:v>
                </c:pt>
                <c:pt idx="1202">
                  <c:v>809</c:v>
                </c:pt>
                <c:pt idx="1203">
                  <c:v>909</c:v>
                </c:pt>
                <c:pt idx="1204">
                  <c:v>791</c:v>
                </c:pt>
                <c:pt idx="1205">
                  <c:v>800</c:v>
                </c:pt>
                <c:pt idx="1206">
                  <c:v>773</c:v>
                </c:pt>
                <c:pt idx="1207">
                  <c:v>885</c:v>
                </c:pt>
                <c:pt idx="1208">
                  <c:v>840</c:v>
                </c:pt>
                <c:pt idx="1209">
                  <c:v>954</c:v>
                </c:pt>
                <c:pt idx="1210">
                  <c:v>919</c:v>
                </c:pt>
                <c:pt idx="1211">
                  <c:v>853</c:v>
                </c:pt>
                <c:pt idx="1212">
                  <c:v>919</c:v>
                </c:pt>
                <c:pt idx="1213">
                  <c:v>1203</c:v>
                </c:pt>
                <c:pt idx="1214">
                  <c:v>756</c:v>
                </c:pt>
                <c:pt idx="1215">
                  <c:v>1300</c:v>
                </c:pt>
                <c:pt idx="1216">
                  <c:v>759</c:v>
                </c:pt>
                <c:pt idx="1217">
                  <c:v>1366</c:v>
                </c:pt>
                <c:pt idx="1218">
                  <c:v>818</c:v>
                </c:pt>
                <c:pt idx="1219">
                  <c:v>849</c:v>
                </c:pt>
                <c:pt idx="1220">
                  <c:v>812</c:v>
                </c:pt>
                <c:pt idx="1221">
                  <c:v>771</c:v>
                </c:pt>
                <c:pt idx="1222">
                  <c:v>849</c:v>
                </c:pt>
                <c:pt idx="1223">
                  <c:v>1030</c:v>
                </c:pt>
                <c:pt idx="1224">
                  <c:v>785</c:v>
                </c:pt>
                <c:pt idx="1225">
                  <c:v>838</c:v>
                </c:pt>
                <c:pt idx="1226">
                  <c:v>793</c:v>
                </c:pt>
                <c:pt idx="1227">
                  <c:v>665</c:v>
                </c:pt>
                <c:pt idx="1228">
                  <c:v>933</c:v>
                </c:pt>
                <c:pt idx="1229">
                  <c:v>777</c:v>
                </c:pt>
                <c:pt idx="1230">
                  <c:v>933</c:v>
                </c:pt>
                <c:pt idx="1231">
                  <c:v>969</c:v>
                </c:pt>
                <c:pt idx="1232">
                  <c:v>922</c:v>
                </c:pt>
                <c:pt idx="1233">
                  <c:v>844</c:v>
                </c:pt>
                <c:pt idx="1234">
                  <c:v>651</c:v>
                </c:pt>
                <c:pt idx="1235">
                  <c:v>1288</c:v>
                </c:pt>
                <c:pt idx="1236">
                  <c:v>848</c:v>
                </c:pt>
                <c:pt idx="1237">
                  <c:v>1020</c:v>
                </c:pt>
                <c:pt idx="1238">
                  <c:v>782</c:v>
                </c:pt>
                <c:pt idx="1239">
                  <c:v>979</c:v>
                </c:pt>
                <c:pt idx="1240">
                  <c:v>1019</c:v>
                </c:pt>
                <c:pt idx="1241">
                  <c:v>1295</c:v>
                </c:pt>
                <c:pt idx="1242">
                  <c:v>951</c:v>
                </c:pt>
                <c:pt idx="1243">
                  <c:v>813</c:v>
                </c:pt>
                <c:pt idx="1244">
                  <c:v>671</c:v>
                </c:pt>
                <c:pt idx="1245">
                  <c:v>903</c:v>
                </c:pt>
                <c:pt idx="1246">
                  <c:v>854</c:v>
                </c:pt>
                <c:pt idx="1247">
                  <c:v>728</c:v>
                </c:pt>
                <c:pt idx="1248">
                  <c:v>960</c:v>
                </c:pt>
                <c:pt idx="1249">
                  <c:v>739</c:v>
                </c:pt>
                <c:pt idx="1250">
                  <c:v>949</c:v>
                </c:pt>
                <c:pt idx="1251">
                  <c:v>666</c:v>
                </c:pt>
                <c:pt idx="1252">
                  <c:v>784</c:v>
                </c:pt>
                <c:pt idx="1253">
                  <c:v>830</c:v>
                </c:pt>
                <c:pt idx="1254">
                  <c:v>870</c:v>
                </c:pt>
                <c:pt idx="1255">
                  <c:v>867</c:v>
                </c:pt>
                <c:pt idx="1256">
                  <c:v>846</c:v>
                </c:pt>
                <c:pt idx="1257">
                  <c:v>784</c:v>
                </c:pt>
                <c:pt idx="1258">
                  <c:v>1256</c:v>
                </c:pt>
                <c:pt idx="1259">
                  <c:v>1123</c:v>
                </c:pt>
                <c:pt idx="1260">
                  <c:v>725</c:v>
                </c:pt>
                <c:pt idx="1261">
                  <c:v>786</c:v>
                </c:pt>
                <c:pt idx="1262">
                  <c:v>1112</c:v>
                </c:pt>
                <c:pt idx="1263">
                  <c:v>813</c:v>
                </c:pt>
                <c:pt idx="1264">
                  <c:v>1046</c:v>
                </c:pt>
                <c:pt idx="1265">
                  <c:v>801</c:v>
                </c:pt>
                <c:pt idx="1266">
                  <c:v>1119</c:v>
                </c:pt>
                <c:pt idx="1267">
                  <c:v>887</c:v>
                </c:pt>
                <c:pt idx="1268">
                  <c:v>800</c:v>
                </c:pt>
                <c:pt idx="1269">
                  <c:v>916</c:v>
                </c:pt>
                <c:pt idx="1270">
                  <c:v>805</c:v>
                </c:pt>
                <c:pt idx="1271">
                  <c:v>789</c:v>
                </c:pt>
                <c:pt idx="1272">
                  <c:v>732</c:v>
                </c:pt>
                <c:pt idx="1273">
                  <c:v>1040</c:v>
                </c:pt>
                <c:pt idx="1274">
                  <c:v>797</c:v>
                </c:pt>
                <c:pt idx="1275">
                  <c:v>899</c:v>
                </c:pt>
                <c:pt idx="1276">
                  <c:v>951</c:v>
                </c:pt>
                <c:pt idx="1277">
                  <c:v>798</c:v>
                </c:pt>
                <c:pt idx="1278">
                  <c:v>1108</c:v>
                </c:pt>
                <c:pt idx="1279">
                  <c:v>774</c:v>
                </c:pt>
                <c:pt idx="1280">
                  <c:v>745</c:v>
                </c:pt>
                <c:pt idx="1281">
                  <c:v>666</c:v>
                </c:pt>
                <c:pt idx="1282">
                  <c:v>808</c:v>
                </c:pt>
                <c:pt idx="1283">
                  <c:v>743</c:v>
                </c:pt>
                <c:pt idx="1284">
                  <c:v>1362</c:v>
                </c:pt>
                <c:pt idx="1285">
                  <c:v>772</c:v>
                </c:pt>
                <c:pt idx="1286">
                  <c:v>712</c:v>
                </c:pt>
                <c:pt idx="1287">
                  <c:v>875</c:v>
                </c:pt>
                <c:pt idx="1288">
                  <c:v>798</c:v>
                </c:pt>
                <c:pt idx="1289">
                  <c:v>1002</c:v>
                </c:pt>
                <c:pt idx="1290">
                  <c:v>745</c:v>
                </c:pt>
                <c:pt idx="1291">
                  <c:v>887</c:v>
                </c:pt>
                <c:pt idx="1292">
                  <c:v>849</c:v>
                </c:pt>
                <c:pt idx="1293">
                  <c:v>847</c:v>
                </c:pt>
                <c:pt idx="1294">
                  <c:v>796</c:v>
                </c:pt>
                <c:pt idx="1295">
                  <c:v>992</c:v>
                </c:pt>
                <c:pt idx="1296">
                  <c:v>1051</c:v>
                </c:pt>
                <c:pt idx="1297">
                  <c:v>1096</c:v>
                </c:pt>
                <c:pt idx="1298">
                  <c:v>793</c:v>
                </c:pt>
                <c:pt idx="1299">
                  <c:v>854</c:v>
                </c:pt>
                <c:pt idx="1300">
                  <c:v>1301</c:v>
                </c:pt>
                <c:pt idx="1301">
                  <c:v>828</c:v>
                </c:pt>
                <c:pt idx="1302">
                  <c:v>617</c:v>
                </c:pt>
                <c:pt idx="1303">
                  <c:v>1299</c:v>
                </c:pt>
                <c:pt idx="1304">
                  <c:v>886</c:v>
                </c:pt>
                <c:pt idx="1305">
                  <c:v>740</c:v>
                </c:pt>
                <c:pt idx="1306">
                  <c:v>1154</c:v>
                </c:pt>
                <c:pt idx="1307">
                  <c:v>902</c:v>
                </c:pt>
                <c:pt idx="1308">
                  <c:v>949</c:v>
                </c:pt>
                <c:pt idx="1309">
                  <c:v>759</c:v>
                </c:pt>
                <c:pt idx="1310">
                  <c:v>692</c:v>
                </c:pt>
                <c:pt idx="1311">
                  <c:v>798</c:v>
                </c:pt>
                <c:pt idx="1312">
                  <c:v>862</c:v>
                </c:pt>
                <c:pt idx="1313">
                  <c:v>929</c:v>
                </c:pt>
                <c:pt idx="1314">
                  <c:v>872</c:v>
                </c:pt>
                <c:pt idx="1315">
                  <c:v>1128</c:v>
                </c:pt>
                <c:pt idx="1316">
                  <c:v>840</c:v>
                </c:pt>
                <c:pt idx="1317">
                  <c:v>769</c:v>
                </c:pt>
                <c:pt idx="1318">
                  <c:v>1303</c:v>
                </c:pt>
                <c:pt idx="1319">
                  <c:v>698</c:v>
                </c:pt>
                <c:pt idx="1320">
                  <c:v>774</c:v>
                </c:pt>
                <c:pt idx="1321">
                  <c:v>1059</c:v>
                </c:pt>
                <c:pt idx="1322">
                  <c:v>1033</c:v>
                </c:pt>
                <c:pt idx="1323">
                  <c:v>697</c:v>
                </c:pt>
                <c:pt idx="1324">
                  <c:v>840</c:v>
                </c:pt>
                <c:pt idx="1325">
                  <c:v>960</c:v>
                </c:pt>
                <c:pt idx="1326">
                  <c:v>905</c:v>
                </c:pt>
                <c:pt idx="1327">
                  <c:v>1006</c:v>
                </c:pt>
                <c:pt idx="1328">
                  <c:v>994</c:v>
                </c:pt>
                <c:pt idx="1329">
                  <c:v>765</c:v>
                </c:pt>
                <c:pt idx="1330">
                  <c:v>849</c:v>
                </c:pt>
                <c:pt idx="1331">
                  <c:v>1006</c:v>
                </c:pt>
                <c:pt idx="1332">
                  <c:v>767</c:v>
                </c:pt>
                <c:pt idx="1333">
                  <c:v>880</c:v>
                </c:pt>
                <c:pt idx="1334">
                  <c:v>762</c:v>
                </c:pt>
                <c:pt idx="1335">
                  <c:v>800</c:v>
                </c:pt>
                <c:pt idx="1336">
                  <c:v>841</c:v>
                </c:pt>
                <c:pt idx="1337">
                  <c:v>1075</c:v>
                </c:pt>
                <c:pt idx="1338">
                  <c:v>787</c:v>
                </c:pt>
                <c:pt idx="1339">
                  <c:v>802</c:v>
                </c:pt>
                <c:pt idx="1340">
                  <c:v>711</c:v>
                </c:pt>
                <c:pt idx="1341">
                  <c:v>846</c:v>
                </c:pt>
                <c:pt idx="1342">
                  <c:v>787</c:v>
                </c:pt>
                <c:pt idx="1343">
                  <c:v>903</c:v>
                </c:pt>
                <c:pt idx="1344">
                  <c:v>1017</c:v>
                </c:pt>
                <c:pt idx="1345">
                  <c:v>732</c:v>
                </c:pt>
                <c:pt idx="1346">
                  <c:v>1219</c:v>
                </c:pt>
                <c:pt idx="1347">
                  <c:v>1566</c:v>
                </c:pt>
                <c:pt idx="1348">
                  <c:v>723</c:v>
                </c:pt>
                <c:pt idx="1349">
                  <c:v>842</c:v>
                </c:pt>
                <c:pt idx="1350">
                  <c:v>768</c:v>
                </c:pt>
                <c:pt idx="1351">
                  <c:v>803</c:v>
                </c:pt>
                <c:pt idx="1352">
                  <c:v>1243</c:v>
                </c:pt>
                <c:pt idx="1353">
                  <c:v>678</c:v>
                </c:pt>
                <c:pt idx="1354">
                  <c:v>1054</c:v>
                </c:pt>
                <c:pt idx="1355">
                  <c:v>839</c:v>
                </c:pt>
                <c:pt idx="1356">
                  <c:v>812</c:v>
                </c:pt>
                <c:pt idx="1357">
                  <c:v>912</c:v>
                </c:pt>
                <c:pt idx="1358">
                  <c:v>842</c:v>
                </c:pt>
                <c:pt idx="1359">
                  <c:v>1292</c:v>
                </c:pt>
                <c:pt idx="1360">
                  <c:v>927</c:v>
                </c:pt>
                <c:pt idx="1361">
                  <c:v>1086</c:v>
                </c:pt>
                <c:pt idx="1362">
                  <c:v>760</c:v>
                </c:pt>
                <c:pt idx="1363">
                  <c:v>731</c:v>
                </c:pt>
                <c:pt idx="1364">
                  <c:v>804</c:v>
                </c:pt>
                <c:pt idx="1365">
                  <c:v>923</c:v>
                </c:pt>
                <c:pt idx="1366">
                  <c:v>718</c:v>
                </c:pt>
                <c:pt idx="1367">
                  <c:v>1207</c:v>
                </c:pt>
                <c:pt idx="1368">
                  <c:v>785</c:v>
                </c:pt>
                <c:pt idx="1369">
                  <c:v>681</c:v>
                </c:pt>
                <c:pt idx="1370">
                  <c:v>939</c:v>
                </c:pt>
                <c:pt idx="1371">
                  <c:v>989</c:v>
                </c:pt>
                <c:pt idx="1372">
                  <c:v>1025</c:v>
                </c:pt>
                <c:pt idx="1373">
                  <c:v>835</c:v>
                </c:pt>
                <c:pt idx="1374">
                  <c:v>817</c:v>
                </c:pt>
                <c:pt idx="1375">
                  <c:v>791</c:v>
                </c:pt>
                <c:pt idx="1376">
                  <c:v>782</c:v>
                </c:pt>
                <c:pt idx="1377">
                  <c:v>732</c:v>
                </c:pt>
                <c:pt idx="1378">
                  <c:v>803</c:v>
                </c:pt>
                <c:pt idx="1379">
                  <c:v>662</c:v>
                </c:pt>
                <c:pt idx="1380">
                  <c:v>870</c:v>
                </c:pt>
                <c:pt idx="1381">
                  <c:v>721</c:v>
                </c:pt>
                <c:pt idx="1382">
                  <c:v>738</c:v>
                </c:pt>
                <c:pt idx="1383">
                  <c:v>877</c:v>
                </c:pt>
                <c:pt idx="1384">
                  <c:v>770</c:v>
                </c:pt>
                <c:pt idx="1385">
                  <c:v>675</c:v>
                </c:pt>
                <c:pt idx="1386">
                  <c:v>1145</c:v>
                </c:pt>
                <c:pt idx="1387">
                  <c:v>948</c:v>
                </c:pt>
                <c:pt idx="1388">
                  <c:v>817</c:v>
                </c:pt>
                <c:pt idx="1389">
                  <c:v>881</c:v>
                </c:pt>
                <c:pt idx="1390">
                  <c:v>813</c:v>
                </c:pt>
                <c:pt idx="1391">
                  <c:v>764</c:v>
                </c:pt>
                <c:pt idx="1392">
                  <c:v>869</c:v>
                </c:pt>
                <c:pt idx="1393">
                  <c:v>1069</c:v>
                </c:pt>
                <c:pt idx="1394">
                  <c:v>1130</c:v>
                </c:pt>
                <c:pt idx="1395">
                  <c:v>863</c:v>
                </c:pt>
                <c:pt idx="1396">
                  <c:v>856</c:v>
                </c:pt>
                <c:pt idx="1397">
                  <c:v>825</c:v>
                </c:pt>
                <c:pt idx="1398">
                  <c:v>653</c:v>
                </c:pt>
                <c:pt idx="1399">
                  <c:v>1228</c:v>
                </c:pt>
                <c:pt idx="1400">
                  <c:v>1006</c:v>
                </c:pt>
                <c:pt idx="1401">
                  <c:v>866</c:v>
                </c:pt>
                <c:pt idx="1402">
                  <c:v>809</c:v>
                </c:pt>
                <c:pt idx="1403">
                  <c:v>1016</c:v>
                </c:pt>
                <c:pt idx="1404">
                  <c:v>771</c:v>
                </c:pt>
                <c:pt idx="1405">
                  <c:v>824</c:v>
                </c:pt>
                <c:pt idx="1406">
                  <c:v>1054</c:v>
                </c:pt>
                <c:pt idx="1407">
                  <c:v>860</c:v>
                </c:pt>
                <c:pt idx="1408">
                  <c:v>836</c:v>
                </c:pt>
                <c:pt idx="1409">
                  <c:v>810</c:v>
                </c:pt>
                <c:pt idx="1410">
                  <c:v>727</c:v>
                </c:pt>
                <c:pt idx="1411">
                  <c:v>762</c:v>
                </c:pt>
                <c:pt idx="1412">
                  <c:v>1051</c:v>
                </c:pt>
                <c:pt idx="1413">
                  <c:v>1171</c:v>
                </c:pt>
                <c:pt idx="1414">
                  <c:v>885</c:v>
                </c:pt>
                <c:pt idx="1415">
                  <c:v>754</c:v>
                </c:pt>
                <c:pt idx="1416">
                  <c:v>847</c:v>
                </c:pt>
                <c:pt idx="1417">
                  <c:v>904</c:v>
                </c:pt>
                <c:pt idx="1418">
                  <c:v>736</c:v>
                </c:pt>
                <c:pt idx="1419">
                  <c:v>776</c:v>
                </c:pt>
                <c:pt idx="1420">
                  <c:v>868</c:v>
                </c:pt>
                <c:pt idx="1421">
                  <c:v>808</c:v>
                </c:pt>
                <c:pt idx="1422">
                  <c:v>681</c:v>
                </c:pt>
                <c:pt idx="1423">
                  <c:v>885</c:v>
                </c:pt>
                <c:pt idx="1424">
                  <c:v>846</c:v>
                </c:pt>
                <c:pt idx="1425">
                  <c:v>848</c:v>
                </c:pt>
                <c:pt idx="1426">
                  <c:v>899</c:v>
                </c:pt>
                <c:pt idx="1427">
                  <c:v>740</c:v>
                </c:pt>
                <c:pt idx="1428">
                  <c:v>749</c:v>
                </c:pt>
                <c:pt idx="1429">
                  <c:v>864</c:v>
                </c:pt>
                <c:pt idx="1430">
                  <c:v>858</c:v>
                </c:pt>
                <c:pt idx="1431">
                  <c:v>558</c:v>
                </c:pt>
                <c:pt idx="1432">
                  <c:v>1445</c:v>
                </c:pt>
                <c:pt idx="1433">
                  <c:v>1090</c:v>
                </c:pt>
                <c:pt idx="1434">
                  <c:v>967</c:v>
                </c:pt>
                <c:pt idx="1435">
                  <c:v>726</c:v>
                </c:pt>
                <c:pt idx="1436">
                  <c:v>1097</c:v>
                </c:pt>
                <c:pt idx="1437">
                  <c:v>791</c:v>
                </c:pt>
                <c:pt idx="1438">
                  <c:v>838</c:v>
                </c:pt>
                <c:pt idx="1439">
                  <c:v>1125</c:v>
                </c:pt>
                <c:pt idx="1440">
                  <c:v>923</c:v>
                </c:pt>
                <c:pt idx="1441">
                  <c:v>1116</c:v>
                </c:pt>
                <c:pt idx="1442">
                  <c:v>746</c:v>
                </c:pt>
                <c:pt idx="1443">
                  <c:v>834</c:v>
                </c:pt>
                <c:pt idx="1444">
                  <c:v>936</c:v>
                </c:pt>
                <c:pt idx="1445">
                  <c:v>861</c:v>
                </c:pt>
                <c:pt idx="1446">
                  <c:v>704</c:v>
                </c:pt>
                <c:pt idx="1447">
                  <c:v>900</c:v>
                </c:pt>
                <c:pt idx="1448">
                  <c:v>1131</c:v>
                </c:pt>
                <c:pt idx="1449">
                  <c:v>849</c:v>
                </c:pt>
                <c:pt idx="1450">
                  <c:v>869</c:v>
                </c:pt>
                <c:pt idx="1451">
                  <c:v>855</c:v>
                </c:pt>
                <c:pt idx="1452">
                  <c:v>709</c:v>
                </c:pt>
                <c:pt idx="1453">
                  <c:v>719</c:v>
                </c:pt>
                <c:pt idx="1454">
                  <c:v>873</c:v>
                </c:pt>
                <c:pt idx="1455">
                  <c:v>853</c:v>
                </c:pt>
                <c:pt idx="1456">
                  <c:v>807</c:v>
                </c:pt>
                <c:pt idx="1457">
                  <c:v>865</c:v>
                </c:pt>
                <c:pt idx="1458">
                  <c:v>753</c:v>
                </c:pt>
                <c:pt idx="1459">
                  <c:v>640</c:v>
                </c:pt>
                <c:pt idx="1460">
                  <c:v>968</c:v>
                </c:pt>
                <c:pt idx="1461">
                  <c:v>857</c:v>
                </c:pt>
                <c:pt idx="1462">
                  <c:v>779</c:v>
                </c:pt>
                <c:pt idx="1463">
                  <c:v>798</c:v>
                </c:pt>
                <c:pt idx="1464">
                  <c:v>877</c:v>
                </c:pt>
                <c:pt idx="1465">
                  <c:v>1127</c:v>
                </c:pt>
                <c:pt idx="1466">
                  <c:v>836</c:v>
                </c:pt>
                <c:pt idx="1467">
                  <c:v>777</c:v>
                </c:pt>
                <c:pt idx="1468">
                  <c:v>787</c:v>
                </c:pt>
                <c:pt idx="1469">
                  <c:v>822</c:v>
                </c:pt>
                <c:pt idx="1470">
                  <c:v>1156</c:v>
                </c:pt>
                <c:pt idx="1471">
                  <c:v>785</c:v>
                </c:pt>
                <c:pt idx="1472">
                  <c:v>802</c:v>
                </c:pt>
                <c:pt idx="1473">
                  <c:v>923</c:v>
                </c:pt>
                <c:pt idx="1474">
                  <c:v>862</c:v>
                </c:pt>
                <c:pt idx="1475">
                  <c:v>877</c:v>
                </c:pt>
                <c:pt idx="1476">
                  <c:v>727</c:v>
                </c:pt>
                <c:pt idx="1477">
                  <c:v>833</c:v>
                </c:pt>
                <c:pt idx="1478">
                  <c:v>856</c:v>
                </c:pt>
                <c:pt idx="1479">
                  <c:v>1084</c:v>
                </c:pt>
                <c:pt idx="1480">
                  <c:v>896</c:v>
                </c:pt>
                <c:pt idx="1481">
                  <c:v>926</c:v>
                </c:pt>
                <c:pt idx="1482">
                  <c:v>990</c:v>
                </c:pt>
                <c:pt idx="1483">
                  <c:v>1525</c:v>
                </c:pt>
                <c:pt idx="1484">
                  <c:v>690</c:v>
                </c:pt>
                <c:pt idx="1485">
                  <c:v>841</c:v>
                </c:pt>
                <c:pt idx="1486">
                  <c:v>933</c:v>
                </c:pt>
                <c:pt idx="1487">
                  <c:v>756</c:v>
                </c:pt>
                <c:pt idx="1488">
                  <c:v>1068</c:v>
                </c:pt>
                <c:pt idx="1489">
                  <c:v>683</c:v>
                </c:pt>
                <c:pt idx="1490">
                  <c:v>811</c:v>
                </c:pt>
                <c:pt idx="1491">
                  <c:v>987</c:v>
                </c:pt>
                <c:pt idx="1492">
                  <c:v>1042</c:v>
                </c:pt>
                <c:pt idx="1493">
                  <c:v>796</c:v>
                </c:pt>
                <c:pt idx="1494">
                  <c:v>706</c:v>
                </c:pt>
                <c:pt idx="1495">
                  <c:v>907</c:v>
                </c:pt>
                <c:pt idx="1496">
                  <c:v>823</c:v>
                </c:pt>
                <c:pt idx="1497">
                  <c:v>866</c:v>
                </c:pt>
                <c:pt idx="1498">
                  <c:v>883</c:v>
                </c:pt>
                <c:pt idx="1499">
                  <c:v>978</c:v>
                </c:pt>
                <c:pt idx="1500">
                  <c:v>957</c:v>
                </c:pt>
                <c:pt idx="1501">
                  <c:v>755</c:v>
                </c:pt>
                <c:pt idx="1502">
                  <c:v>1034</c:v>
                </c:pt>
                <c:pt idx="1503">
                  <c:v>770</c:v>
                </c:pt>
                <c:pt idx="1504">
                  <c:v>861</c:v>
                </c:pt>
                <c:pt idx="1505">
                  <c:v>880</c:v>
                </c:pt>
                <c:pt idx="1506">
                  <c:v>751</c:v>
                </c:pt>
                <c:pt idx="1507">
                  <c:v>663</c:v>
                </c:pt>
                <c:pt idx="1508">
                  <c:v>787</c:v>
                </c:pt>
                <c:pt idx="1509">
                  <c:v>929</c:v>
                </c:pt>
                <c:pt idx="1510">
                  <c:v>639</c:v>
                </c:pt>
                <c:pt idx="1511">
                  <c:v>804</c:v>
                </c:pt>
                <c:pt idx="1512">
                  <c:v>1081</c:v>
                </c:pt>
                <c:pt idx="1513">
                  <c:v>920</c:v>
                </c:pt>
                <c:pt idx="1514">
                  <c:v>1226</c:v>
                </c:pt>
                <c:pt idx="1515">
                  <c:v>709</c:v>
                </c:pt>
                <c:pt idx="1516">
                  <c:v>859</c:v>
                </c:pt>
                <c:pt idx="1517">
                  <c:v>989</c:v>
                </c:pt>
                <c:pt idx="1518">
                  <c:v>945</c:v>
                </c:pt>
                <c:pt idx="1519">
                  <c:v>759</c:v>
                </c:pt>
                <c:pt idx="1520">
                  <c:v>1467</c:v>
                </c:pt>
                <c:pt idx="1521">
                  <c:v>818</c:v>
                </c:pt>
                <c:pt idx="1522">
                  <c:v>805</c:v>
                </c:pt>
                <c:pt idx="1523">
                  <c:v>654</c:v>
                </c:pt>
                <c:pt idx="1524">
                  <c:v>850</c:v>
                </c:pt>
                <c:pt idx="1525">
                  <c:v>731</c:v>
                </c:pt>
                <c:pt idx="1526">
                  <c:v>1001</c:v>
                </c:pt>
                <c:pt idx="1527">
                  <c:v>945</c:v>
                </c:pt>
                <c:pt idx="1528">
                  <c:v>881</c:v>
                </c:pt>
                <c:pt idx="1529">
                  <c:v>1137</c:v>
                </c:pt>
                <c:pt idx="1530">
                  <c:v>1648</c:v>
                </c:pt>
                <c:pt idx="1531">
                  <c:v>959</c:v>
                </c:pt>
                <c:pt idx="1532">
                  <c:v>905</c:v>
                </c:pt>
                <c:pt idx="1533">
                  <c:v>1160</c:v>
                </c:pt>
                <c:pt idx="1534">
                  <c:v>825</c:v>
                </c:pt>
                <c:pt idx="1535">
                  <c:v>798</c:v>
                </c:pt>
                <c:pt idx="1536">
                  <c:v>1114</c:v>
                </c:pt>
                <c:pt idx="1537">
                  <c:v>1028</c:v>
                </c:pt>
                <c:pt idx="1538">
                  <c:v>902</c:v>
                </c:pt>
                <c:pt idx="1539">
                  <c:v>886</c:v>
                </c:pt>
                <c:pt idx="1540">
                  <c:v>1290</c:v>
                </c:pt>
                <c:pt idx="1541">
                  <c:v>1252</c:v>
                </c:pt>
                <c:pt idx="1542">
                  <c:v>781</c:v>
                </c:pt>
                <c:pt idx="1543">
                  <c:v>1172</c:v>
                </c:pt>
                <c:pt idx="1544">
                  <c:v>877</c:v>
                </c:pt>
                <c:pt idx="1545">
                  <c:v>774</c:v>
                </c:pt>
                <c:pt idx="1546">
                  <c:v>817</c:v>
                </c:pt>
                <c:pt idx="1547">
                  <c:v>1110</c:v>
                </c:pt>
                <c:pt idx="1548">
                  <c:v>798</c:v>
                </c:pt>
                <c:pt idx="1549">
                  <c:v>756</c:v>
                </c:pt>
                <c:pt idx="1550">
                  <c:v>947</c:v>
                </c:pt>
                <c:pt idx="1551">
                  <c:v>935</c:v>
                </c:pt>
                <c:pt idx="1552">
                  <c:v>966</c:v>
                </c:pt>
                <c:pt idx="1553">
                  <c:v>922</c:v>
                </c:pt>
                <c:pt idx="1554">
                  <c:v>882</c:v>
                </c:pt>
                <c:pt idx="1555">
                  <c:v>848</c:v>
                </c:pt>
                <c:pt idx="1556">
                  <c:v>653</c:v>
                </c:pt>
                <c:pt idx="1557">
                  <c:v>880</c:v>
                </c:pt>
                <c:pt idx="1558">
                  <c:v>802</c:v>
                </c:pt>
                <c:pt idx="1559">
                  <c:v>1111</c:v>
                </c:pt>
                <c:pt idx="1560">
                  <c:v>851</c:v>
                </c:pt>
                <c:pt idx="1561">
                  <c:v>744</c:v>
                </c:pt>
                <c:pt idx="1562">
                  <c:v>1146</c:v>
                </c:pt>
                <c:pt idx="1563">
                  <c:v>986</c:v>
                </c:pt>
                <c:pt idx="1564">
                  <c:v>843</c:v>
                </c:pt>
                <c:pt idx="1565">
                  <c:v>950</c:v>
                </c:pt>
                <c:pt idx="1566">
                  <c:v>1040</c:v>
                </c:pt>
                <c:pt idx="1567">
                  <c:v>1734</c:v>
                </c:pt>
                <c:pt idx="1568">
                  <c:v>1175</c:v>
                </c:pt>
                <c:pt idx="1569">
                  <c:v>719</c:v>
                </c:pt>
                <c:pt idx="1570">
                  <c:v>920</c:v>
                </c:pt>
                <c:pt idx="1571">
                  <c:v>902</c:v>
                </c:pt>
                <c:pt idx="1572">
                  <c:v>1189</c:v>
                </c:pt>
                <c:pt idx="1573">
                  <c:v>927</c:v>
                </c:pt>
                <c:pt idx="1574">
                  <c:v>744</c:v>
                </c:pt>
                <c:pt idx="1575">
                  <c:v>931</c:v>
                </c:pt>
                <c:pt idx="1576">
                  <c:v>924</c:v>
                </c:pt>
                <c:pt idx="1577">
                  <c:v>728</c:v>
                </c:pt>
                <c:pt idx="1578">
                  <c:v>1095</c:v>
                </c:pt>
                <c:pt idx="1579">
                  <c:v>933</c:v>
                </c:pt>
                <c:pt idx="1580">
                  <c:v>776</c:v>
                </c:pt>
                <c:pt idx="1581">
                  <c:v>875</c:v>
                </c:pt>
                <c:pt idx="1582">
                  <c:v>1070</c:v>
                </c:pt>
                <c:pt idx="1583">
                  <c:v>831</c:v>
                </c:pt>
                <c:pt idx="1584">
                  <c:v>726</c:v>
                </c:pt>
                <c:pt idx="1585">
                  <c:v>1112</c:v>
                </c:pt>
                <c:pt idx="1586">
                  <c:v>802</c:v>
                </c:pt>
                <c:pt idx="1587">
                  <c:v>1145</c:v>
                </c:pt>
                <c:pt idx="1588">
                  <c:v>815</c:v>
                </c:pt>
                <c:pt idx="1589">
                  <c:v>895</c:v>
                </c:pt>
                <c:pt idx="1590">
                  <c:v>953</c:v>
                </c:pt>
                <c:pt idx="1591">
                  <c:v>1666</c:v>
                </c:pt>
                <c:pt idx="1592">
                  <c:v>905</c:v>
                </c:pt>
                <c:pt idx="1593">
                  <c:v>790</c:v>
                </c:pt>
                <c:pt idx="1594">
                  <c:v>783</c:v>
                </c:pt>
                <c:pt idx="1595">
                  <c:v>933</c:v>
                </c:pt>
                <c:pt idx="1596">
                  <c:v>835</c:v>
                </c:pt>
                <c:pt idx="1597">
                  <c:v>902</c:v>
                </c:pt>
                <c:pt idx="1598">
                  <c:v>769</c:v>
                </c:pt>
                <c:pt idx="1599">
                  <c:v>1315</c:v>
                </c:pt>
                <c:pt idx="1600">
                  <c:v>848</c:v>
                </c:pt>
                <c:pt idx="1601">
                  <c:v>796</c:v>
                </c:pt>
                <c:pt idx="1602">
                  <c:v>1173</c:v>
                </c:pt>
                <c:pt idx="1603">
                  <c:v>885</c:v>
                </c:pt>
                <c:pt idx="1604">
                  <c:v>806</c:v>
                </c:pt>
                <c:pt idx="1605">
                  <c:v>808</c:v>
                </c:pt>
                <c:pt idx="1606">
                  <c:v>872</c:v>
                </c:pt>
                <c:pt idx="1607">
                  <c:v>1063</c:v>
                </c:pt>
                <c:pt idx="1608">
                  <c:v>840</c:v>
                </c:pt>
                <c:pt idx="1609">
                  <c:v>777</c:v>
                </c:pt>
                <c:pt idx="1610">
                  <c:v>895</c:v>
                </c:pt>
                <c:pt idx="1611">
                  <c:v>907</c:v>
                </c:pt>
                <c:pt idx="1612">
                  <c:v>759</c:v>
                </c:pt>
                <c:pt idx="1613">
                  <c:v>760</c:v>
                </c:pt>
                <c:pt idx="1614">
                  <c:v>1121</c:v>
                </c:pt>
                <c:pt idx="1615">
                  <c:v>764</c:v>
                </c:pt>
                <c:pt idx="1616">
                  <c:v>726</c:v>
                </c:pt>
                <c:pt idx="1617">
                  <c:v>659</c:v>
                </c:pt>
                <c:pt idx="1618">
                  <c:v>895</c:v>
                </c:pt>
                <c:pt idx="1619">
                  <c:v>1020</c:v>
                </c:pt>
                <c:pt idx="1620">
                  <c:v>916</c:v>
                </c:pt>
                <c:pt idx="1621">
                  <c:v>796</c:v>
                </c:pt>
                <c:pt idx="1622">
                  <c:v>919</c:v>
                </c:pt>
                <c:pt idx="1623">
                  <c:v>750</c:v>
                </c:pt>
                <c:pt idx="1624">
                  <c:v>850</c:v>
                </c:pt>
                <c:pt idx="1625">
                  <c:v>839</c:v>
                </c:pt>
                <c:pt idx="1626">
                  <c:v>837</c:v>
                </c:pt>
                <c:pt idx="1627">
                  <c:v>830</c:v>
                </c:pt>
                <c:pt idx="1628">
                  <c:v>921</c:v>
                </c:pt>
                <c:pt idx="1629">
                  <c:v>849</c:v>
                </c:pt>
                <c:pt idx="1630">
                  <c:v>898</c:v>
                </c:pt>
                <c:pt idx="1631">
                  <c:v>835</c:v>
                </c:pt>
                <c:pt idx="1632">
                  <c:v>920</c:v>
                </c:pt>
                <c:pt idx="1633">
                  <c:v>816</c:v>
                </c:pt>
                <c:pt idx="1634">
                  <c:v>881</c:v>
                </c:pt>
                <c:pt idx="1635">
                  <c:v>1025</c:v>
                </c:pt>
                <c:pt idx="1636">
                  <c:v>808</c:v>
                </c:pt>
                <c:pt idx="1637">
                  <c:v>762</c:v>
                </c:pt>
                <c:pt idx="1638">
                  <c:v>1060</c:v>
                </c:pt>
                <c:pt idx="1639">
                  <c:v>814</c:v>
                </c:pt>
                <c:pt idx="1640">
                  <c:v>742</c:v>
                </c:pt>
                <c:pt idx="1641">
                  <c:v>860</c:v>
                </c:pt>
                <c:pt idx="1642">
                  <c:v>1022</c:v>
                </c:pt>
                <c:pt idx="1643">
                  <c:v>794</c:v>
                </c:pt>
                <c:pt idx="1644">
                  <c:v>792</c:v>
                </c:pt>
                <c:pt idx="1645">
                  <c:v>723</c:v>
                </c:pt>
                <c:pt idx="1646">
                  <c:v>807</c:v>
                </c:pt>
                <c:pt idx="1647">
                  <c:v>751</c:v>
                </c:pt>
                <c:pt idx="1648">
                  <c:v>857</c:v>
                </c:pt>
                <c:pt idx="1649">
                  <c:v>935</c:v>
                </c:pt>
                <c:pt idx="1650">
                  <c:v>1203</c:v>
                </c:pt>
                <c:pt idx="1651">
                  <c:v>768</c:v>
                </c:pt>
                <c:pt idx="1652">
                  <c:v>685</c:v>
                </c:pt>
                <c:pt idx="1653">
                  <c:v>979</c:v>
                </c:pt>
                <c:pt idx="1654">
                  <c:v>1162</c:v>
                </c:pt>
                <c:pt idx="1655">
                  <c:v>678</c:v>
                </c:pt>
                <c:pt idx="1656">
                  <c:v>751</c:v>
                </c:pt>
                <c:pt idx="1657">
                  <c:v>978</c:v>
                </c:pt>
                <c:pt idx="1658">
                  <c:v>749</c:v>
                </c:pt>
                <c:pt idx="1659">
                  <c:v>724</c:v>
                </c:pt>
                <c:pt idx="1660">
                  <c:v>646</c:v>
                </c:pt>
                <c:pt idx="1661">
                  <c:v>823</c:v>
                </c:pt>
                <c:pt idx="1662">
                  <c:v>1069</c:v>
                </c:pt>
                <c:pt idx="1663">
                  <c:v>911</c:v>
                </c:pt>
                <c:pt idx="1664">
                  <c:v>890</c:v>
                </c:pt>
                <c:pt idx="1665">
                  <c:v>1053</c:v>
                </c:pt>
                <c:pt idx="1666">
                  <c:v>890</c:v>
                </c:pt>
                <c:pt idx="1667">
                  <c:v>1069</c:v>
                </c:pt>
                <c:pt idx="1668">
                  <c:v>963</c:v>
                </c:pt>
                <c:pt idx="1669">
                  <c:v>1096</c:v>
                </c:pt>
                <c:pt idx="1670">
                  <c:v>834</c:v>
                </c:pt>
                <c:pt idx="1671">
                  <c:v>812</c:v>
                </c:pt>
                <c:pt idx="1672">
                  <c:v>833</c:v>
                </c:pt>
                <c:pt idx="1673">
                  <c:v>838</c:v>
                </c:pt>
                <c:pt idx="1674">
                  <c:v>794</c:v>
                </c:pt>
                <c:pt idx="1675">
                  <c:v>795</c:v>
                </c:pt>
                <c:pt idx="1676">
                  <c:v>891</c:v>
                </c:pt>
                <c:pt idx="1677">
                  <c:v>1054</c:v>
                </c:pt>
                <c:pt idx="1678">
                  <c:v>837</c:v>
                </c:pt>
                <c:pt idx="1679">
                  <c:v>1355</c:v>
                </c:pt>
                <c:pt idx="1680">
                  <c:v>786</c:v>
                </c:pt>
                <c:pt idx="1681">
                  <c:v>975</c:v>
                </c:pt>
                <c:pt idx="1682">
                  <c:v>928</c:v>
                </c:pt>
                <c:pt idx="1683">
                  <c:v>723</c:v>
                </c:pt>
                <c:pt idx="1684">
                  <c:v>814</c:v>
                </c:pt>
                <c:pt idx="1685">
                  <c:v>836</c:v>
                </c:pt>
                <c:pt idx="1686">
                  <c:v>796</c:v>
                </c:pt>
                <c:pt idx="1687">
                  <c:v>765</c:v>
                </c:pt>
                <c:pt idx="1688">
                  <c:v>825</c:v>
                </c:pt>
                <c:pt idx="1689">
                  <c:v>1100</c:v>
                </c:pt>
                <c:pt idx="1690">
                  <c:v>737</c:v>
                </c:pt>
                <c:pt idx="1691">
                  <c:v>797</c:v>
                </c:pt>
                <c:pt idx="1692">
                  <c:v>1207</c:v>
                </c:pt>
                <c:pt idx="1693">
                  <c:v>987</c:v>
                </c:pt>
                <c:pt idx="1694">
                  <c:v>912</c:v>
                </c:pt>
                <c:pt idx="1695">
                  <c:v>1101</c:v>
                </c:pt>
                <c:pt idx="1696">
                  <c:v>659</c:v>
                </c:pt>
                <c:pt idx="1697">
                  <c:v>1004</c:v>
                </c:pt>
                <c:pt idx="1698">
                  <c:v>843</c:v>
                </c:pt>
                <c:pt idx="1699">
                  <c:v>701</c:v>
                </c:pt>
                <c:pt idx="1700">
                  <c:v>770</c:v>
                </c:pt>
                <c:pt idx="1701">
                  <c:v>701</c:v>
                </c:pt>
                <c:pt idx="1702">
                  <c:v>964</c:v>
                </c:pt>
                <c:pt idx="1703">
                  <c:v>721</c:v>
                </c:pt>
                <c:pt idx="1704">
                  <c:v>816</c:v>
                </c:pt>
                <c:pt idx="1705">
                  <c:v>773</c:v>
                </c:pt>
                <c:pt idx="1706">
                  <c:v>699</c:v>
                </c:pt>
                <c:pt idx="1707">
                  <c:v>1051</c:v>
                </c:pt>
                <c:pt idx="1708">
                  <c:v>926</c:v>
                </c:pt>
                <c:pt idx="1709">
                  <c:v>969</c:v>
                </c:pt>
                <c:pt idx="1710">
                  <c:v>766</c:v>
                </c:pt>
                <c:pt idx="1711">
                  <c:v>1117</c:v>
                </c:pt>
                <c:pt idx="1712">
                  <c:v>744</c:v>
                </c:pt>
                <c:pt idx="1713">
                  <c:v>935</c:v>
                </c:pt>
                <c:pt idx="1714">
                  <c:v>740</c:v>
                </c:pt>
                <c:pt idx="1715">
                  <c:v>896</c:v>
                </c:pt>
                <c:pt idx="1716">
                  <c:v>940</c:v>
                </c:pt>
                <c:pt idx="1717">
                  <c:v>883</c:v>
                </c:pt>
                <c:pt idx="1718">
                  <c:v>826</c:v>
                </c:pt>
                <c:pt idx="1719">
                  <c:v>691</c:v>
                </c:pt>
                <c:pt idx="1720">
                  <c:v>767</c:v>
                </c:pt>
                <c:pt idx="1721">
                  <c:v>662</c:v>
                </c:pt>
                <c:pt idx="1722">
                  <c:v>960</c:v>
                </c:pt>
                <c:pt idx="1723">
                  <c:v>1078</c:v>
                </c:pt>
                <c:pt idx="1724">
                  <c:v>763</c:v>
                </c:pt>
                <c:pt idx="1725">
                  <c:v>733</c:v>
                </c:pt>
                <c:pt idx="1726">
                  <c:v>774</c:v>
                </c:pt>
                <c:pt idx="1727">
                  <c:v>780</c:v>
                </c:pt>
                <c:pt idx="1728">
                  <c:v>847</c:v>
                </c:pt>
                <c:pt idx="1729">
                  <c:v>742</c:v>
                </c:pt>
                <c:pt idx="1730">
                  <c:v>816</c:v>
                </c:pt>
                <c:pt idx="1731">
                  <c:v>764</c:v>
                </c:pt>
                <c:pt idx="1732">
                  <c:v>970</c:v>
                </c:pt>
                <c:pt idx="1733">
                  <c:v>879</c:v>
                </c:pt>
                <c:pt idx="1734">
                  <c:v>774</c:v>
                </c:pt>
                <c:pt idx="1735">
                  <c:v>874</c:v>
                </c:pt>
                <c:pt idx="1736">
                  <c:v>732</c:v>
                </c:pt>
                <c:pt idx="1737">
                  <c:v>926</c:v>
                </c:pt>
                <c:pt idx="1738">
                  <c:v>824</c:v>
                </c:pt>
                <c:pt idx="1739">
                  <c:v>1004</c:v>
                </c:pt>
                <c:pt idx="1740">
                  <c:v>893</c:v>
                </c:pt>
                <c:pt idx="1741">
                  <c:v>837</c:v>
                </c:pt>
                <c:pt idx="1742">
                  <c:v>762</c:v>
                </c:pt>
                <c:pt idx="1743">
                  <c:v>896</c:v>
                </c:pt>
                <c:pt idx="1744">
                  <c:v>1023</c:v>
                </c:pt>
                <c:pt idx="1745">
                  <c:v>806</c:v>
                </c:pt>
                <c:pt idx="1746">
                  <c:v>989</c:v>
                </c:pt>
                <c:pt idx="1747">
                  <c:v>1307</c:v>
                </c:pt>
                <c:pt idx="1748">
                  <c:v>1279</c:v>
                </c:pt>
                <c:pt idx="1749">
                  <c:v>870</c:v>
                </c:pt>
                <c:pt idx="1750">
                  <c:v>963</c:v>
                </c:pt>
                <c:pt idx="1751">
                  <c:v>876</c:v>
                </c:pt>
                <c:pt idx="1752">
                  <c:v>865</c:v>
                </c:pt>
                <c:pt idx="1753">
                  <c:v>859</c:v>
                </c:pt>
                <c:pt idx="1754">
                  <c:v>1051</c:v>
                </c:pt>
                <c:pt idx="1755">
                  <c:v>737</c:v>
                </c:pt>
                <c:pt idx="1756">
                  <c:v>798</c:v>
                </c:pt>
                <c:pt idx="1757">
                  <c:v>702</c:v>
                </c:pt>
                <c:pt idx="1758">
                  <c:v>927</c:v>
                </c:pt>
                <c:pt idx="1759">
                  <c:v>1043</c:v>
                </c:pt>
                <c:pt idx="1760">
                  <c:v>893</c:v>
                </c:pt>
                <c:pt idx="1761">
                  <c:v>955</c:v>
                </c:pt>
                <c:pt idx="1762">
                  <c:v>701</c:v>
                </c:pt>
                <c:pt idx="1763">
                  <c:v>865</c:v>
                </c:pt>
                <c:pt idx="1764">
                  <c:v>823</c:v>
                </c:pt>
                <c:pt idx="1765">
                  <c:v>739</c:v>
                </c:pt>
                <c:pt idx="1766">
                  <c:v>906</c:v>
                </c:pt>
                <c:pt idx="1767">
                  <c:v>764</c:v>
                </c:pt>
                <c:pt idx="1768">
                  <c:v>885</c:v>
                </c:pt>
                <c:pt idx="1769">
                  <c:v>1158</c:v>
                </c:pt>
                <c:pt idx="1770">
                  <c:v>805</c:v>
                </c:pt>
                <c:pt idx="1771">
                  <c:v>758</c:v>
                </c:pt>
                <c:pt idx="1772">
                  <c:v>832</c:v>
                </c:pt>
                <c:pt idx="1773">
                  <c:v>905</c:v>
                </c:pt>
                <c:pt idx="1774">
                  <c:v>967</c:v>
                </c:pt>
                <c:pt idx="1775">
                  <c:v>764</c:v>
                </c:pt>
                <c:pt idx="1776">
                  <c:v>951</c:v>
                </c:pt>
                <c:pt idx="1777">
                  <c:v>949</c:v>
                </c:pt>
                <c:pt idx="1778">
                  <c:v>863</c:v>
                </c:pt>
                <c:pt idx="1779">
                  <c:v>844</c:v>
                </c:pt>
                <c:pt idx="1780">
                  <c:v>779</c:v>
                </c:pt>
                <c:pt idx="1781">
                  <c:v>763</c:v>
                </c:pt>
                <c:pt idx="1782">
                  <c:v>975</c:v>
                </c:pt>
                <c:pt idx="1783">
                  <c:v>1587</c:v>
                </c:pt>
                <c:pt idx="1784">
                  <c:v>929</c:v>
                </c:pt>
                <c:pt idx="1785">
                  <c:v>817</c:v>
                </c:pt>
                <c:pt idx="1786">
                  <c:v>1254</c:v>
                </c:pt>
                <c:pt idx="1787">
                  <c:v>852</c:v>
                </c:pt>
                <c:pt idx="1788">
                  <c:v>1304</c:v>
                </c:pt>
                <c:pt idx="1789">
                  <c:v>1002</c:v>
                </c:pt>
                <c:pt idx="1790">
                  <c:v>778</c:v>
                </c:pt>
                <c:pt idx="1791">
                  <c:v>860</c:v>
                </c:pt>
                <c:pt idx="1792">
                  <c:v>924</c:v>
                </c:pt>
                <c:pt idx="1793">
                  <c:v>883</c:v>
                </c:pt>
                <c:pt idx="1794">
                  <c:v>736</c:v>
                </c:pt>
                <c:pt idx="1795">
                  <c:v>789</c:v>
                </c:pt>
                <c:pt idx="1796">
                  <c:v>967</c:v>
                </c:pt>
                <c:pt idx="1797">
                  <c:v>738</c:v>
                </c:pt>
                <c:pt idx="1798">
                  <c:v>955</c:v>
                </c:pt>
                <c:pt idx="1799">
                  <c:v>816</c:v>
                </c:pt>
                <c:pt idx="1800">
                  <c:v>1135</c:v>
                </c:pt>
                <c:pt idx="1801">
                  <c:v>698</c:v>
                </c:pt>
                <c:pt idx="1802">
                  <c:v>730</c:v>
                </c:pt>
                <c:pt idx="1803">
                  <c:v>1147</c:v>
                </c:pt>
                <c:pt idx="1804">
                  <c:v>998</c:v>
                </c:pt>
                <c:pt idx="1805">
                  <c:v>1049</c:v>
                </c:pt>
                <c:pt idx="1806">
                  <c:v>897</c:v>
                </c:pt>
                <c:pt idx="1807">
                  <c:v>1262</c:v>
                </c:pt>
                <c:pt idx="1808">
                  <c:v>978</c:v>
                </c:pt>
                <c:pt idx="1809">
                  <c:v>858</c:v>
                </c:pt>
                <c:pt idx="1810">
                  <c:v>752</c:v>
                </c:pt>
                <c:pt idx="1811">
                  <c:v>889</c:v>
                </c:pt>
                <c:pt idx="1812">
                  <c:v>699</c:v>
                </c:pt>
                <c:pt idx="1813">
                  <c:v>708</c:v>
                </c:pt>
                <c:pt idx="1814">
                  <c:v>1204</c:v>
                </c:pt>
                <c:pt idx="1815">
                  <c:v>741</c:v>
                </c:pt>
                <c:pt idx="1816">
                  <c:v>666</c:v>
                </c:pt>
                <c:pt idx="1817">
                  <c:v>965</c:v>
                </c:pt>
                <c:pt idx="1818">
                  <c:v>912</c:v>
                </c:pt>
                <c:pt idx="1819">
                  <c:v>785</c:v>
                </c:pt>
                <c:pt idx="1820">
                  <c:v>755</c:v>
                </c:pt>
                <c:pt idx="1821">
                  <c:v>756</c:v>
                </c:pt>
                <c:pt idx="1822">
                  <c:v>764</c:v>
                </c:pt>
                <c:pt idx="1823">
                  <c:v>1021</c:v>
                </c:pt>
                <c:pt idx="1824">
                  <c:v>978</c:v>
                </c:pt>
                <c:pt idx="1825">
                  <c:v>795</c:v>
                </c:pt>
                <c:pt idx="1826">
                  <c:v>925</c:v>
                </c:pt>
                <c:pt idx="1827">
                  <c:v>1020</c:v>
                </c:pt>
                <c:pt idx="1828">
                  <c:v>859</c:v>
                </c:pt>
                <c:pt idx="1829">
                  <c:v>833</c:v>
                </c:pt>
                <c:pt idx="1830">
                  <c:v>827</c:v>
                </c:pt>
                <c:pt idx="1831">
                  <c:v>872</c:v>
                </c:pt>
                <c:pt idx="1832">
                  <c:v>808</c:v>
                </c:pt>
                <c:pt idx="1833">
                  <c:v>1123</c:v>
                </c:pt>
                <c:pt idx="1834">
                  <c:v>973</c:v>
                </c:pt>
                <c:pt idx="1835">
                  <c:v>1229</c:v>
                </c:pt>
                <c:pt idx="1836">
                  <c:v>1241</c:v>
                </c:pt>
                <c:pt idx="1837">
                  <c:v>918</c:v>
                </c:pt>
                <c:pt idx="1838">
                  <c:v>851</c:v>
                </c:pt>
                <c:pt idx="1839">
                  <c:v>1079</c:v>
                </c:pt>
                <c:pt idx="1840">
                  <c:v>1418</c:v>
                </c:pt>
                <c:pt idx="1841">
                  <c:v>1144</c:v>
                </c:pt>
                <c:pt idx="1842">
                  <c:v>834</c:v>
                </c:pt>
                <c:pt idx="1843">
                  <c:v>861</c:v>
                </c:pt>
                <c:pt idx="1844">
                  <c:v>796</c:v>
                </c:pt>
                <c:pt idx="1845">
                  <c:v>882</c:v>
                </c:pt>
                <c:pt idx="1846">
                  <c:v>979</c:v>
                </c:pt>
                <c:pt idx="1847">
                  <c:v>1078</c:v>
                </c:pt>
                <c:pt idx="1848">
                  <c:v>876</c:v>
                </c:pt>
                <c:pt idx="1849">
                  <c:v>846</c:v>
                </c:pt>
                <c:pt idx="1850">
                  <c:v>832</c:v>
                </c:pt>
                <c:pt idx="1851">
                  <c:v>882</c:v>
                </c:pt>
                <c:pt idx="1852">
                  <c:v>1395</c:v>
                </c:pt>
                <c:pt idx="1853">
                  <c:v>847</c:v>
                </c:pt>
                <c:pt idx="1854">
                  <c:v>788</c:v>
                </c:pt>
                <c:pt idx="1855">
                  <c:v>1262</c:v>
                </c:pt>
                <c:pt idx="1856">
                  <c:v>1000</c:v>
                </c:pt>
                <c:pt idx="1857">
                  <c:v>731</c:v>
                </c:pt>
                <c:pt idx="1858">
                  <c:v>801</c:v>
                </c:pt>
                <c:pt idx="1859">
                  <c:v>869</c:v>
                </c:pt>
                <c:pt idx="1860">
                  <c:v>1172</c:v>
                </c:pt>
                <c:pt idx="1861">
                  <c:v>789</c:v>
                </c:pt>
                <c:pt idx="1862">
                  <c:v>844</c:v>
                </c:pt>
                <c:pt idx="1863">
                  <c:v>834</c:v>
                </c:pt>
                <c:pt idx="1864">
                  <c:v>900</c:v>
                </c:pt>
                <c:pt idx="1865">
                  <c:v>760</c:v>
                </c:pt>
                <c:pt idx="1866">
                  <c:v>719</c:v>
                </c:pt>
                <c:pt idx="1867">
                  <c:v>756</c:v>
                </c:pt>
                <c:pt idx="1868">
                  <c:v>776</c:v>
                </c:pt>
                <c:pt idx="1869">
                  <c:v>913</c:v>
                </c:pt>
                <c:pt idx="1870">
                  <c:v>749</c:v>
                </c:pt>
                <c:pt idx="1871">
                  <c:v>839</c:v>
                </c:pt>
                <c:pt idx="1872">
                  <c:v>1081</c:v>
                </c:pt>
                <c:pt idx="1873">
                  <c:v>774</c:v>
                </c:pt>
                <c:pt idx="1874">
                  <c:v>928</c:v>
                </c:pt>
                <c:pt idx="1875">
                  <c:v>784</c:v>
                </c:pt>
                <c:pt idx="1876">
                  <c:v>774</c:v>
                </c:pt>
                <c:pt idx="1877">
                  <c:v>1003</c:v>
                </c:pt>
                <c:pt idx="1878">
                  <c:v>803</c:v>
                </c:pt>
                <c:pt idx="1879">
                  <c:v>1145</c:v>
                </c:pt>
                <c:pt idx="1880">
                  <c:v>852</c:v>
                </c:pt>
                <c:pt idx="1881">
                  <c:v>922</c:v>
                </c:pt>
                <c:pt idx="1882">
                  <c:v>1251</c:v>
                </c:pt>
                <c:pt idx="1883">
                  <c:v>838</c:v>
                </c:pt>
                <c:pt idx="1884">
                  <c:v>940</c:v>
                </c:pt>
                <c:pt idx="1885">
                  <c:v>781</c:v>
                </c:pt>
                <c:pt idx="1886">
                  <c:v>693</c:v>
                </c:pt>
                <c:pt idx="1887">
                  <c:v>1280</c:v>
                </c:pt>
                <c:pt idx="1888">
                  <c:v>826</c:v>
                </c:pt>
                <c:pt idx="1889">
                  <c:v>950</c:v>
                </c:pt>
                <c:pt idx="1890">
                  <c:v>682</c:v>
                </c:pt>
                <c:pt idx="1891">
                  <c:v>712</c:v>
                </c:pt>
                <c:pt idx="1892">
                  <c:v>763</c:v>
                </c:pt>
                <c:pt idx="1893">
                  <c:v>947</c:v>
                </c:pt>
                <c:pt idx="1894">
                  <c:v>987</c:v>
                </c:pt>
                <c:pt idx="1895">
                  <c:v>785</c:v>
                </c:pt>
                <c:pt idx="1896">
                  <c:v>1023</c:v>
                </c:pt>
                <c:pt idx="1897">
                  <c:v>902</c:v>
                </c:pt>
                <c:pt idx="1898">
                  <c:v>695</c:v>
                </c:pt>
                <c:pt idx="1899">
                  <c:v>764</c:v>
                </c:pt>
                <c:pt idx="1900">
                  <c:v>802</c:v>
                </c:pt>
                <c:pt idx="1901">
                  <c:v>865</c:v>
                </c:pt>
                <c:pt idx="1902">
                  <c:v>954</c:v>
                </c:pt>
                <c:pt idx="1903">
                  <c:v>887</c:v>
                </c:pt>
                <c:pt idx="1904">
                  <c:v>1024</c:v>
                </c:pt>
                <c:pt idx="1905">
                  <c:v>936</c:v>
                </c:pt>
                <c:pt idx="1906">
                  <c:v>740</c:v>
                </c:pt>
                <c:pt idx="1907">
                  <c:v>673</c:v>
                </c:pt>
                <c:pt idx="1908">
                  <c:v>815</c:v>
                </c:pt>
                <c:pt idx="1909">
                  <c:v>799</c:v>
                </c:pt>
                <c:pt idx="1910">
                  <c:v>794</c:v>
                </c:pt>
                <c:pt idx="1911">
                  <c:v>926</c:v>
                </c:pt>
                <c:pt idx="1912">
                  <c:v>935</c:v>
                </c:pt>
                <c:pt idx="1913">
                  <c:v>760</c:v>
                </c:pt>
                <c:pt idx="1914">
                  <c:v>702</c:v>
                </c:pt>
                <c:pt idx="1915">
                  <c:v>886</c:v>
                </c:pt>
                <c:pt idx="1916">
                  <c:v>910</c:v>
                </c:pt>
                <c:pt idx="1917">
                  <c:v>939</c:v>
                </c:pt>
                <c:pt idx="1918">
                  <c:v>955</c:v>
                </c:pt>
                <c:pt idx="1919">
                  <c:v>846</c:v>
                </c:pt>
                <c:pt idx="1920">
                  <c:v>764</c:v>
                </c:pt>
                <c:pt idx="1921">
                  <c:v>898</c:v>
                </c:pt>
                <c:pt idx="1922">
                  <c:v>938</c:v>
                </c:pt>
                <c:pt idx="1923">
                  <c:v>775</c:v>
                </c:pt>
                <c:pt idx="1924">
                  <c:v>736</c:v>
                </c:pt>
                <c:pt idx="1925">
                  <c:v>953</c:v>
                </c:pt>
                <c:pt idx="1926">
                  <c:v>910</c:v>
                </c:pt>
                <c:pt idx="1927">
                  <c:v>773</c:v>
                </c:pt>
                <c:pt idx="1928">
                  <c:v>1021</c:v>
                </c:pt>
                <c:pt idx="1929">
                  <c:v>1097</c:v>
                </c:pt>
                <c:pt idx="1930">
                  <c:v>806</c:v>
                </c:pt>
                <c:pt idx="1931">
                  <c:v>951</c:v>
                </c:pt>
                <c:pt idx="1932">
                  <c:v>788</c:v>
                </c:pt>
                <c:pt idx="1933">
                  <c:v>797</c:v>
                </c:pt>
                <c:pt idx="1934">
                  <c:v>833</c:v>
                </c:pt>
                <c:pt idx="1935">
                  <c:v>949</c:v>
                </c:pt>
                <c:pt idx="1936">
                  <c:v>806</c:v>
                </c:pt>
                <c:pt idx="1937">
                  <c:v>1105</c:v>
                </c:pt>
                <c:pt idx="1938">
                  <c:v>824</c:v>
                </c:pt>
                <c:pt idx="1939">
                  <c:v>929</c:v>
                </c:pt>
                <c:pt idx="1940">
                  <c:v>851</c:v>
                </c:pt>
                <c:pt idx="1941">
                  <c:v>918</c:v>
                </c:pt>
                <c:pt idx="1942">
                  <c:v>860</c:v>
                </c:pt>
                <c:pt idx="1943">
                  <c:v>709</c:v>
                </c:pt>
                <c:pt idx="1944">
                  <c:v>1018</c:v>
                </c:pt>
                <c:pt idx="1945">
                  <c:v>657</c:v>
                </c:pt>
                <c:pt idx="1946">
                  <c:v>796</c:v>
                </c:pt>
                <c:pt idx="1947">
                  <c:v>806</c:v>
                </c:pt>
                <c:pt idx="1948">
                  <c:v>704</c:v>
                </c:pt>
                <c:pt idx="1949">
                  <c:v>1046</c:v>
                </c:pt>
                <c:pt idx="1950">
                  <c:v>790</c:v>
                </c:pt>
                <c:pt idx="1951">
                  <c:v>1023</c:v>
                </c:pt>
                <c:pt idx="1952">
                  <c:v>1137</c:v>
                </c:pt>
                <c:pt idx="1953">
                  <c:v>857</c:v>
                </c:pt>
                <c:pt idx="1954">
                  <c:v>787</c:v>
                </c:pt>
                <c:pt idx="1955">
                  <c:v>940</c:v>
                </c:pt>
                <c:pt idx="1956">
                  <c:v>816</c:v>
                </c:pt>
                <c:pt idx="1957">
                  <c:v>820</c:v>
                </c:pt>
                <c:pt idx="1958">
                  <c:v>730</c:v>
                </c:pt>
                <c:pt idx="1959">
                  <c:v>767</c:v>
                </c:pt>
                <c:pt idx="1960">
                  <c:v>1162</c:v>
                </c:pt>
                <c:pt idx="1961">
                  <c:v>918</c:v>
                </c:pt>
                <c:pt idx="1962">
                  <c:v>1063</c:v>
                </c:pt>
                <c:pt idx="1963">
                  <c:v>1219</c:v>
                </c:pt>
                <c:pt idx="1964">
                  <c:v>790</c:v>
                </c:pt>
                <c:pt idx="1965">
                  <c:v>663</c:v>
                </c:pt>
                <c:pt idx="1966">
                  <c:v>939</c:v>
                </c:pt>
                <c:pt idx="1967">
                  <c:v>836</c:v>
                </c:pt>
                <c:pt idx="1968">
                  <c:v>869</c:v>
                </c:pt>
                <c:pt idx="1969">
                  <c:v>921</c:v>
                </c:pt>
                <c:pt idx="1970">
                  <c:v>741</c:v>
                </c:pt>
                <c:pt idx="1971">
                  <c:v>773</c:v>
                </c:pt>
                <c:pt idx="1972">
                  <c:v>758</c:v>
                </c:pt>
                <c:pt idx="1973">
                  <c:v>932</c:v>
                </c:pt>
                <c:pt idx="1974">
                  <c:v>950</c:v>
                </c:pt>
                <c:pt idx="1975">
                  <c:v>970</c:v>
                </c:pt>
                <c:pt idx="1976">
                  <c:v>871</c:v>
                </c:pt>
                <c:pt idx="1977">
                  <c:v>1048</c:v>
                </c:pt>
                <c:pt idx="1978">
                  <c:v>1093</c:v>
                </c:pt>
                <c:pt idx="1979">
                  <c:v>763</c:v>
                </c:pt>
                <c:pt idx="1980">
                  <c:v>846</c:v>
                </c:pt>
                <c:pt idx="1981">
                  <c:v>751</c:v>
                </c:pt>
                <c:pt idx="1982">
                  <c:v>821</c:v>
                </c:pt>
                <c:pt idx="1983">
                  <c:v>872</c:v>
                </c:pt>
                <c:pt idx="1984">
                  <c:v>797</c:v>
                </c:pt>
                <c:pt idx="1985">
                  <c:v>768</c:v>
                </c:pt>
                <c:pt idx="1986">
                  <c:v>782</c:v>
                </c:pt>
                <c:pt idx="1987">
                  <c:v>902</c:v>
                </c:pt>
                <c:pt idx="1988">
                  <c:v>924</c:v>
                </c:pt>
                <c:pt idx="1989">
                  <c:v>674</c:v>
                </c:pt>
                <c:pt idx="1990">
                  <c:v>838</c:v>
                </c:pt>
                <c:pt idx="1991">
                  <c:v>801</c:v>
                </c:pt>
                <c:pt idx="1992">
                  <c:v>692</c:v>
                </c:pt>
                <c:pt idx="1993">
                  <c:v>762</c:v>
                </c:pt>
                <c:pt idx="1994">
                  <c:v>780</c:v>
                </c:pt>
                <c:pt idx="1995">
                  <c:v>852</c:v>
                </c:pt>
                <c:pt idx="1996">
                  <c:v>875</c:v>
                </c:pt>
                <c:pt idx="1997">
                  <c:v>645</c:v>
                </c:pt>
                <c:pt idx="1998">
                  <c:v>961</c:v>
                </c:pt>
                <c:pt idx="1999">
                  <c:v>852</c:v>
                </c:pt>
                <c:pt idx="2000">
                  <c:v>1081</c:v>
                </c:pt>
                <c:pt idx="2001">
                  <c:v>910</c:v>
                </c:pt>
                <c:pt idx="2002">
                  <c:v>771</c:v>
                </c:pt>
                <c:pt idx="2003">
                  <c:v>925</c:v>
                </c:pt>
                <c:pt idx="2004">
                  <c:v>991</c:v>
                </c:pt>
                <c:pt idx="2005">
                  <c:v>822</c:v>
                </c:pt>
                <c:pt idx="2006">
                  <c:v>997</c:v>
                </c:pt>
                <c:pt idx="2007">
                  <c:v>890</c:v>
                </c:pt>
                <c:pt idx="2008">
                  <c:v>790</c:v>
                </c:pt>
                <c:pt idx="2009">
                  <c:v>854</c:v>
                </c:pt>
                <c:pt idx="2010">
                  <c:v>828</c:v>
                </c:pt>
                <c:pt idx="2011">
                  <c:v>988</c:v>
                </c:pt>
                <c:pt idx="2012">
                  <c:v>692</c:v>
                </c:pt>
                <c:pt idx="2013">
                  <c:v>746</c:v>
                </c:pt>
                <c:pt idx="2014">
                  <c:v>887</c:v>
                </c:pt>
                <c:pt idx="2015">
                  <c:v>890</c:v>
                </c:pt>
                <c:pt idx="2016">
                  <c:v>941</c:v>
                </c:pt>
                <c:pt idx="2017">
                  <c:v>726</c:v>
                </c:pt>
                <c:pt idx="2018">
                  <c:v>1218</c:v>
                </c:pt>
                <c:pt idx="2019">
                  <c:v>785</c:v>
                </c:pt>
                <c:pt idx="2020">
                  <c:v>745</c:v>
                </c:pt>
                <c:pt idx="2021">
                  <c:v>912</c:v>
                </c:pt>
                <c:pt idx="2022">
                  <c:v>765</c:v>
                </c:pt>
                <c:pt idx="2023">
                  <c:v>1020</c:v>
                </c:pt>
                <c:pt idx="2024">
                  <c:v>948</c:v>
                </c:pt>
                <c:pt idx="2025">
                  <c:v>1026</c:v>
                </c:pt>
                <c:pt idx="2026">
                  <c:v>916</c:v>
                </c:pt>
                <c:pt idx="2027">
                  <c:v>1046</c:v>
                </c:pt>
                <c:pt idx="2028">
                  <c:v>783</c:v>
                </c:pt>
                <c:pt idx="2029">
                  <c:v>1251</c:v>
                </c:pt>
                <c:pt idx="2030">
                  <c:v>1154</c:v>
                </c:pt>
                <c:pt idx="2031">
                  <c:v>993</c:v>
                </c:pt>
                <c:pt idx="2032">
                  <c:v>908</c:v>
                </c:pt>
                <c:pt idx="2033">
                  <c:v>830</c:v>
                </c:pt>
                <c:pt idx="2034">
                  <c:v>868</c:v>
                </c:pt>
                <c:pt idx="2035">
                  <c:v>1068</c:v>
                </c:pt>
                <c:pt idx="2036">
                  <c:v>1047</c:v>
                </c:pt>
                <c:pt idx="2037">
                  <c:v>1002</c:v>
                </c:pt>
                <c:pt idx="2038">
                  <c:v>916</c:v>
                </c:pt>
                <c:pt idx="2039">
                  <c:v>645</c:v>
                </c:pt>
                <c:pt idx="2040">
                  <c:v>903</c:v>
                </c:pt>
                <c:pt idx="2041">
                  <c:v>897</c:v>
                </c:pt>
                <c:pt idx="2042">
                  <c:v>1008</c:v>
                </c:pt>
                <c:pt idx="2043">
                  <c:v>848</c:v>
                </c:pt>
                <c:pt idx="2044">
                  <c:v>1496</c:v>
                </c:pt>
                <c:pt idx="2045">
                  <c:v>803</c:v>
                </c:pt>
                <c:pt idx="2046">
                  <c:v>891</c:v>
                </c:pt>
                <c:pt idx="2047">
                  <c:v>899</c:v>
                </c:pt>
                <c:pt idx="2048">
                  <c:v>819</c:v>
                </c:pt>
                <c:pt idx="2049">
                  <c:v>695</c:v>
                </c:pt>
                <c:pt idx="2050">
                  <c:v>1259</c:v>
                </c:pt>
                <c:pt idx="2051">
                  <c:v>863</c:v>
                </c:pt>
                <c:pt idx="2052">
                  <c:v>924</c:v>
                </c:pt>
                <c:pt idx="2053">
                  <c:v>969</c:v>
                </c:pt>
                <c:pt idx="2054">
                  <c:v>667</c:v>
                </c:pt>
                <c:pt idx="2055">
                  <c:v>882</c:v>
                </c:pt>
                <c:pt idx="2056">
                  <c:v>879</c:v>
                </c:pt>
                <c:pt idx="2057">
                  <c:v>988</c:v>
                </c:pt>
                <c:pt idx="2058">
                  <c:v>822</c:v>
                </c:pt>
                <c:pt idx="2059">
                  <c:v>769</c:v>
                </c:pt>
                <c:pt idx="2060">
                  <c:v>910</c:v>
                </c:pt>
                <c:pt idx="2061">
                  <c:v>903</c:v>
                </c:pt>
                <c:pt idx="2062">
                  <c:v>977</c:v>
                </c:pt>
                <c:pt idx="2063">
                  <c:v>966</c:v>
                </c:pt>
                <c:pt idx="2064">
                  <c:v>908</c:v>
                </c:pt>
                <c:pt idx="2065">
                  <c:v>860</c:v>
                </c:pt>
                <c:pt idx="2066">
                  <c:v>1085</c:v>
                </c:pt>
                <c:pt idx="2067">
                  <c:v>926</c:v>
                </c:pt>
                <c:pt idx="2068">
                  <c:v>879</c:v>
                </c:pt>
                <c:pt idx="2069">
                  <c:v>827</c:v>
                </c:pt>
                <c:pt idx="2070">
                  <c:v>1068</c:v>
                </c:pt>
                <c:pt idx="2071">
                  <c:v>745</c:v>
                </c:pt>
                <c:pt idx="2072">
                  <c:v>848</c:v>
                </c:pt>
                <c:pt idx="2073">
                  <c:v>797</c:v>
                </c:pt>
                <c:pt idx="2074">
                  <c:v>786</c:v>
                </c:pt>
                <c:pt idx="2075">
                  <c:v>981</c:v>
                </c:pt>
                <c:pt idx="2076">
                  <c:v>1007</c:v>
                </c:pt>
                <c:pt idx="2077">
                  <c:v>695</c:v>
                </c:pt>
                <c:pt idx="2078">
                  <c:v>980</c:v>
                </c:pt>
                <c:pt idx="2079">
                  <c:v>919</c:v>
                </c:pt>
                <c:pt idx="2080">
                  <c:v>658</c:v>
                </c:pt>
                <c:pt idx="2081">
                  <c:v>995</c:v>
                </c:pt>
                <c:pt idx="2082">
                  <c:v>958</c:v>
                </c:pt>
                <c:pt idx="2083">
                  <c:v>877</c:v>
                </c:pt>
                <c:pt idx="2084">
                  <c:v>686</c:v>
                </c:pt>
                <c:pt idx="2085">
                  <c:v>1050</c:v>
                </c:pt>
                <c:pt idx="2086">
                  <c:v>749</c:v>
                </c:pt>
                <c:pt idx="2087">
                  <c:v>803</c:v>
                </c:pt>
                <c:pt idx="2088">
                  <c:v>950</c:v>
                </c:pt>
                <c:pt idx="2089">
                  <c:v>840</c:v>
                </c:pt>
                <c:pt idx="2090">
                  <c:v>789</c:v>
                </c:pt>
                <c:pt idx="2091">
                  <c:v>761</c:v>
                </c:pt>
                <c:pt idx="2092">
                  <c:v>730</c:v>
                </c:pt>
                <c:pt idx="2093">
                  <c:v>978</c:v>
                </c:pt>
                <c:pt idx="2094">
                  <c:v>891</c:v>
                </c:pt>
                <c:pt idx="2095">
                  <c:v>847</c:v>
                </c:pt>
                <c:pt idx="2096">
                  <c:v>759</c:v>
                </c:pt>
                <c:pt idx="2097">
                  <c:v>877</c:v>
                </c:pt>
                <c:pt idx="2098">
                  <c:v>778</c:v>
                </c:pt>
                <c:pt idx="2099">
                  <c:v>816</c:v>
                </c:pt>
                <c:pt idx="2100">
                  <c:v>1038</c:v>
                </c:pt>
                <c:pt idx="2101">
                  <c:v>681</c:v>
                </c:pt>
                <c:pt idx="2102">
                  <c:v>915</c:v>
                </c:pt>
                <c:pt idx="2103">
                  <c:v>732</c:v>
                </c:pt>
                <c:pt idx="2104">
                  <c:v>910</c:v>
                </c:pt>
                <c:pt idx="2105">
                  <c:v>1186</c:v>
                </c:pt>
                <c:pt idx="2106">
                  <c:v>782</c:v>
                </c:pt>
                <c:pt idx="2107">
                  <c:v>901</c:v>
                </c:pt>
                <c:pt idx="2108">
                  <c:v>873</c:v>
                </c:pt>
                <c:pt idx="2109">
                  <c:v>866</c:v>
                </c:pt>
                <c:pt idx="2110">
                  <c:v>767</c:v>
                </c:pt>
                <c:pt idx="2111">
                  <c:v>752</c:v>
                </c:pt>
                <c:pt idx="2112">
                  <c:v>758</c:v>
                </c:pt>
                <c:pt idx="2113">
                  <c:v>759</c:v>
                </c:pt>
                <c:pt idx="2114">
                  <c:v>823</c:v>
                </c:pt>
                <c:pt idx="2115">
                  <c:v>1125</c:v>
                </c:pt>
                <c:pt idx="2116">
                  <c:v>896</c:v>
                </c:pt>
                <c:pt idx="2117">
                  <c:v>954</c:v>
                </c:pt>
                <c:pt idx="2118">
                  <c:v>925</c:v>
                </c:pt>
                <c:pt idx="2119">
                  <c:v>801</c:v>
                </c:pt>
                <c:pt idx="2120">
                  <c:v>772</c:v>
                </c:pt>
                <c:pt idx="2121">
                  <c:v>883</c:v>
                </c:pt>
                <c:pt idx="2122">
                  <c:v>869</c:v>
                </c:pt>
                <c:pt idx="2123">
                  <c:v>1086</c:v>
                </c:pt>
                <c:pt idx="2124">
                  <c:v>970</c:v>
                </c:pt>
                <c:pt idx="2125">
                  <c:v>1113</c:v>
                </c:pt>
                <c:pt idx="2126">
                  <c:v>884</c:v>
                </c:pt>
                <c:pt idx="2127">
                  <c:v>754</c:v>
                </c:pt>
                <c:pt idx="2128">
                  <c:v>771</c:v>
                </c:pt>
                <c:pt idx="2129">
                  <c:v>863</c:v>
                </c:pt>
                <c:pt idx="2130">
                  <c:v>845</c:v>
                </c:pt>
                <c:pt idx="2131">
                  <c:v>950</c:v>
                </c:pt>
                <c:pt idx="2132">
                  <c:v>719</c:v>
                </c:pt>
                <c:pt idx="2133">
                  <c:v>677</c:v>
                </c:pt>
                <c:pt idx="2134">
                  <c:v>852</c:v>
                </c:pt>
                <c:pt idx="2135">
                  <c:v>1084</c:v>
                </c:pt>
                <c:pt idx="2136">
                  <c:v>849</c:v>
                </c:pt>
                <c:pt idx="2137">
                  <c:v>743</c:v>
                </c:pt>
                <c:pt idx="2138">
                  <c:v>668</c:v>
                </c:pt>
                <c:pt idx="2139">
                  <c:v>913</c:v>
                </c:pt>
                <c:pt idx="2140">
                  <c:v>819</c:v>
                </c:pt>
                <c:pt idx="2141">
                  <c:v>877</c:v>
                </c:pt>
                <c:pt idx="2142">
                  <c:v>720</c:v>
                </c:pt>
                <c:pt idx="2143">
                  <c:v>784</c:v>
                </c:pt>
                <c:pt idx="2144">
                  <c:v>857</c:v>
                </c:pt>
                <c:pt idx="2145">
                  <c:v>830</c:v>
                </c:pt>
                <c:pt idx="2146">
                  <c:v>883</c:v>
                </c:pt>
                <c:pt idx="2147">
                  <c:v>1167</c:v>
                </c:pt>
                <c:pt idx="2148">
                  <c:v>746</c:v>
                </c:pt>
                <c:pt idx="2149">
                  <c:v>890</c:v>
                </c:pt>
                <c:pt idx="2150">
                  <c:v>901</c:v>
                </c:pt>
                <c:pt idx="2151">
                  <c:v>882</c:v>
                </c:pt>
                <c:pt idx="2152">
                  <c:v>768</c:v>
                </c:pt>
                <c:pt idx="2153">
                  <c:v>1345</c:v>
                </c:pt>
                <c:pt idx="2154">
                  <c:v>1043</c:v>
                </c:pt>
                <c:pt idx="2155">
                  <c:v>887</c:v>
                </c:pt>
                <c:pt idx="2156">
                  <c:v>1036</c:v>
                </c:pt>
                <c:pt idx="2157">
                  <c:v>880</c:v>
                </c:pt>
                <c:pt idx="2158">
                  <c:v>900</c:v>
                </c:pt>
                <c:pt idx="2159">
                  <c:v>701</c:v>
                </c:pt>
                <c:pt idx="2160">
                  <c:v>878</c:v>
                </c:pt>
                <c:pt idx="2161">
                  <c:v>1370</c:v>
                </c:pt>
                <c:pt idx="2162">
                  <c:v>654</c:v>
                </c:pt>
                <c:pt idx="2163">
                  <c:v>1178</c:v>
                </c:pt>
                <c:pt idx="2164">
                  <c:v>819</c:v>
                </c:pt>
                <c:pt idx="2165">
                  <c:v>742</c:v>
                </c:pt>
                <c:pt idx="2166">
                  <c:v>1071</c:v>
                </c:pt>
                <c:pt idx="2167">
                  <c:v>907</c:v>
                </c:pt>
                <c:pt idx="2168">
                  <c:v>823</c:v>
                </c:pt>
                <c:pt idx="2169">
                  <c:v>981</c:v>
                </c:pt>
                <c:pt idx="2170">
                  <c:v>861</c:v>
                </c:pt>
                <c:pt idx="2171">
                  <c:v>879</c:v>
                </c:pt>
                <c:pt idx="2172">
                  <c:v>869</c:v>
                </c:pt>
                <c:pt idx="2173">
                  <c:v>851</c:v>
                </c:pt>
                <c:pt idx="2174">
                  <c:v>894</c:v>
                </c:pt>
                <c:pt idx="2175">
                  <c:v>684</c:v>
                </c:pt>
                <c:pt idx="2176">
                  <c:v>911</c:v>
                </c:pt>
                <c:pt idx="2177">
                  <c:v>657</c:v>
                </c:pt>
                <c:pt idx="2178">
                  <c:v>706</c:v>
                </c:pt>
                <c:pt idx="2179">
                  <c:v>1062</c:v>
                </c:pt>
                <c:pt idx="2180">
                  <c:v>884</c:v>
                </c:pt>
                <c:pt idx="2181">
                  <c:v>844</c:v>
                </c:pt>
                <c:pt idx="2182">
                  <c:v>825</c:v>
                </c:pt>
                <c:pt idx="2183">
                  <c:v>843</c:v>
                </c:pt>
                <c:pt idx="2184">
                  <c:v>932</c:v>
                </c:pt>
                <c:pt idx="2185">
                  <c:v>810</c:v>
                </c:pt>
                <c:pt idx="2186">
                  <c:v>758</c:v>
                </c:pt>
                <c:pt idx="2187">
                  <c:v>872</c:v>
                </c:pt>
                <c:pt idx="2188">
                  <c:v>705</c:v>
                </c:pt>
                <c:pt idx="2189">
                  <c:v>1042</c:v>
                </c:pt>
                <c:pt idx="2190">
                  <c:v>999</c:v>
                </c:pt>
                <c:pt idx="2191">
                  <c:v>987</c:v>
                </c:pt>
                <c:pt idx="2192">
                  <c:v>724</c:v>
                </c:pt>
                <c:pt idx="2193">
                  <c:v>684</c:v>
                </c:pt>
                <c:pt idx="2194">
                  <c:v>1053</c:v>
                </c:pt>
                <c:pt idx="2195">
                  <c:v>643</c:v>
                </c:pt>
                <c:pt idx="2196">
                  <c:v>751</c:v>
                </c:pt>
                <c:pt idx="2197">
                  <c:v>1028</c:v>
                </c:pt>
                <c:pt idx="2198">
                  <c:v>854</c:v>
                </c:pt>
                <c:pt idx="2199">
                  <c:v>1084</c:v>
                </c:pt>
                <c:pt idx="2200">
                  <c:v>1048</c:v>
                </c:pt>
                <c:pt idx="2201">
                  <c:v>1081</c:v>
                </c:pt>
                <c:pt idx="2202">
                  <c:v>899</c:v>
                </c:pt>
                <c:pt idx="2203">
                  <c:v>958</c:v>
                </c:pt>
                <c:pt idx="2204">
                  <c:v>862</c:v>
                </c:pt>
                <c:pt idx="2205">
                  <c:v>761</c:v>
                </c:pt>
                <c:pt idx="2206">
                  <c:v>894</c:v>
                </c:pt>
                <c:pt idx="2207">
                  <c:v>759</c:v>
                </c:pt>
                <c:pt idx="2208">
                  <c:v>1194</c:v>
                </c:pt>
                <c:pt idx="2209">
                  <c:v>740</c:v>
                </c:pt>
                <c:pt idx="2210">
                  <c:v>728</c:v>
                </c:pt>
                <c:pt idx="2211">
                  <c:v>861</c:v>
                </c:pt>
                <c:pt idx="2212">
                  <c:v>778</c:v>
                </c:pt>
                <c:pt idx="2213">
                  <c:v>668</c:v>
                </c:pt>
                <c:pt idx="2214">
                  <c:v>700</c:v>
                </c:pt>
                <c:pt idx="2215">
                  <c:v>709</c:v>
                </c:pt>
                <c:pt idx="2216">
                  <c:v>875</c:v>
                </c:pt>
                <c:pt idx="2217">
                  <c:v>726</c:v>
                </c:pt>
                <c:pt idx="2218">
                  <c:v>839</c:v>
                </c:pt>
                <c:pt idx="2219">
                  <c:v>721</c:v>
                </c:pt>
                <c:pt idx="2220">
                  <c:v>983</c:v>
                </c:pt>
                <c:pt idx="2221">
                  <c:v>858</c:v>
                </c:pt>
                <c:pt idx="2222">
                  <c:v>879</c:v>
                </c:pt>
                <c:pt idx="2223">
                  <c:v>820</c:v>
                </c:pt>
                <c:pt idx="2224">
                  <c:v>986</c:v>
                </c:pt>
                <c:pt idx="2225">
                  <c:v>959</c:v>
                </c:pt>
                <c:pt idx="2226">
                  <c:v>939</c:v>
                </c:pt>
                <c:pt idx="2227">
                  <c:v>924</c:v>
                </c:pt>
                <c:pt idx="2228">
                  <c:v>913</c:v>
                </c:pt>
                <c:pt idx="2229">
                  <c:v>888</c:v>
                </c:pt>
                <c:pt idx="2230">
                  <c:v>941</c:v>
                </c:pt>
                <c:pt idx="2231">
                  <c:v>1002</c:v>
                </c:pt>
                <c:pt idx="2232">
                  <c:v>938</c:v>
                </c:pt>
                <c:pt idx="2233">
                  <c:v>756</c:v>
                </c:pt>
                <c:pt idx="2234">
                  <c:v>843</c:v>
                </c:pt>
                <c:pt idx="2235">
                  <c:v>913</c:v>
                </c:pt>
                <c:pt idx="2236">
                  <c:v>796</c:v>
                </c:pt>
                <c:pt idx="2237">
                  <c:v>687</c:v>
                </c:pt>
                <c:pt idx="2238">
                  <c:v>913</c:v>
                </c:pt>
                <c:pt idx="2239">
                  <c:v>725</c:v>
                </c:pt>
                <c:pt idx="2240">
                  <c:v>985</c:v>
                </c:pt>
                <c:pt idx="2241">
                  <c:v>997</c:v>
                </c:pt>
                <c:pt idx="2242">
                  <c:v>821</c:v>
                </c:pt>
                <c:pt idx="2243">
                  <c:v>814</c:v>
                </c:pt>
                <c:pt idx="2244">
                  <c:v>864</c:v>
                </c:pt>
                <c:pt idx="2245">
                  <c:v>1014</c:v>
                </c:pt>
                <c:pt idx="2246">
                  <c:v>860</c:v>
                </c:pt>
                <c:pt idx="2247">
                  <c:v>812</c:v>
                </c:pt>
                <c:pt idx="2248">
                  <c:v>904</c:v>
                </c:pt>
                <c:pt idx="2249">
                  <c:v>734</c:v>
                </c:pt>
                <c:pt idx="2250">
                  <c:v>648</c:v>
                </c:pt>
                <c:pt idx="2251">
                  <c:v>821</c:v>
                </c:pt>
                <c:pt idx="2252">
                  <c:v>924</c:v>
                </c:pt>
                <c:pt idx="2253">
                  <c:v>847</c:v>
                </c:pt>
                <c:pt idx="2254">
                  <c:v>890</c:v>
                </c:pt>
                <c:pt idx="2255">
                  <c:v>884</c:v>
                </c:pt>
                <c:pt idx="2256">
                  <c:v>1151</c:v>
                </c:pt>
                <c:pt idx="2257">
                  <c:v>701</c:v>
                </c:pt>
                <c:pt idx="2258">
                  <c:v>879</c:v>
                </c:pt>
                <c:pt idx="2259">
                  <c:v>966</c:v>
                </c:pt>
                <c:pt idx="2260">
                  <c:v>889</c:v>
                </c:pt>
                <c:pt idx="2261">
                  <c:v>863</c:v>
                </c:pt>
                <c:pt idx="2262">
                  <c:v>966</c:v>
                </c:pt>
                <c:pt idx="2263">
                  <c:v>990</c:v>
                </c:pt>
                <c:pt idx="2264">
                  <c:v>945</c:v>
                </c:pt>
                <c:pt idx="2265">
                  <c:v>806</c:v>
                </c:pt>
                <c:pt idx="2266">
                  <c:v>640</c:v>
                </c:pt>
                <c:pt idx="2267">
                  <c:v>922</c:v>
                </c:pt>
                <c:pt idx="2268">
                  <c:v>903</c:v>
                </c:pt>
                <c:pt idx="2269">
                  <c:v>1142</c:v>
                </c:pt>
                <c:pt idx="2270">
                  <c:v>847</c:v>
                </c:pt>
                <c:pt idx="2271">
                  <c:v>889</c:v>
                </c:pt>
                <c:pt idx="2272">
                  <c:v>840</c:v>
                </c:pt>
                <c:pt idx="2273">
                  <c:v>816</c:v>
                </c:pt>
                <c:pt idx="2274">
                  <c:v>769</c:v>
                </c:pt>
                <c:pt idx="2275">
                  <c:v>855</c:v>
                </c:pt>
                <c:pt idx="2276">
                  <c:v>1310</c:v>
                </c:pt>
                <c:pt idx="2277">
                  <c:v>1262</c:v>
                </c:pt>
                <c:pt idx="2278">
                  <c:v>768</c:v>
                </c:pt>
                <c:pt idx="2279">
                  <c:v>847</c:v>
                </c:pt>
                <c:pt idx="2280">
                  <c:v>1034</c:v>
                </c:pt>
                <c:pt idx="2281">
                  <c:v>765</c:v>
                </c:pt>
                <c:pt idx="2282">
                  <c:v>984</c:v>
                </c:pt>
                <c:pt idx="2283">
                  <c:v>955</c:v>
                </c:pt>
                <c:pt idx="2284">
                  <c:v>849</c:v>
                </c:pt>
                <c:pt idx="2285">
                  <c:v>962</c:v>
                </c:pt>
                <c:pt idx="2286">
                  <c:v>970</c:v>
                </c:pt>
                <c:pt idx="2287">
                  <c:v>1107</c:v>
                </c:pt>
                <c:pt idx="2288">
                  <c:v>1097</c:v>
                </c:pt>
                <c:pt idx="2289">
                  <c:v>1103</c:v>
                </c:pt>
                <c:pt idx="2290">
                  <c:v>910</c:v>
                </c:pt>
                <c:pt idx="2291">
                  <c:v>826</c:v>
                </c:pt>
                <c:pt idx="2292">
                  <c:v>856</c:v>
                </c:pt>
                <c:pt idx="2293">
                  <c:v>1083</c:v>
                </c:pt>
                <c:pt idx="2294">
                  <c:v>880</c:v>
                </c:pt>
                <c:pt idx="2295">
                  <c:v>867</c:v>
                </c:pt>
                <c:pt idx="2296">
                  <c:v>872</c:v>
                </c:pt>
                <c:pt idx="2297">
                  <c:v>1009</c:v>
                </c:pt>
                <c:pt idx="2298">
                  <c:v>1032</c:v>
                </c:pt>
                <c:pt idx="2299">
                  <c:v>1000</c:v>
                </c:pt>
                <c:pt idx="2300">
                  <c:v>738</c:v>
                </c:pt>
                <c:pt idx="2301">
                  <c:v>1573</c:v>
                </c:pt>
                <c:pt idx="2302">
                  <c:v>851</c:v>
                </c:pt>
                <c:pt idx="2303">
                  <c:v>1127</c:v>
                </c:pt>
                <c:pt idx="2304">
                  <c:v>1067</c:v>
                </c:pt>
                <c:pt idx="2305">
                  <c:v>741</c:v>
                </c:pt>
                <c:pt idx="2306">
                  <c:v>1120</c:v>
                </c:pt>
                <c:pt idx="2307">
                  <c:v>941</c:v>
                </c:pt>
                <c:pt idx="2308">
                  <c:v>942</c:v>
                </c:pt>
                <c:pt idx="2309">
                  <c:v>902</c:v>
                </c:pt>
                <c:pt idx="2310">
                  <c:v>1002</c:v>
                </c:pt>
                <c:pt idx="2311">
                  <c:v>986</c:v>
                </c:pt>
                <c:pt idx="2312">
                  <c:v>838</c:v>
                </c:pt>
                <c:pt idx="2313">
                  <c:v>1349</c:v>
                </c:pt>
                <c:pt idx="2314">
                  <c:v>574</c:v>
                </c:pt>
                <c:pt idx="2315">
                  <c:v>1259</c:v>
                </c:pt>
                <c:pt idx="2316">
                  <c:v>906</c:v>
                </c:pt>
                <c:pt idx="2317">
                  <c:v>887</c:v>
                </c:pt>
                <c:pt idx="2318">
                  <c:v>762</c:v>
                </c:pt>
                <c:pt idx="2319">
                  <c:v>1036</c:v>
                </c:pt>
                <c:pt idx="2320">
                  <c:v>796</c:v>
                </c:pt>
                <c:pt idx="2321">
                  <c:v>1002</c:v>
                </c:pt>
                <c:pt idx="2322">
                  <c:v>865</c:v>
                </c:pt>
                <c:pt idx="2323">
                  <c:v>1280</c:v>
                </c:pt>
                <c:pt idx="2324">
                  <c:v>936</c:v>
                </c:pt>
                <c:pt idx="2325">
                  <c:v>731</c:v>
                </c:pt>
                <c:pt idx="2326">
                  <c:v>872</c:v>
                </c:pt>
                <c:pt idx="2327">
                  <c:v>678</c:v>
                </c:pt>
                <c:pt idx="2328">
                  <c:v>1734</c:v>
                </c:pt>
                <c:pt idx="2329">
                  <c:v>704</c:v>
                </c:pt>
                <c:pt idx="2330">
                  <c:v>639</c:v>
                </c:pt>
                <c:pt idx="2331">
                  <c:v>793</c:v>
                </c:pt>
                <c:pt idx="2332">
                  <c:v>692</c:v>
                </c:pt>
                <c:pt idx="2333">
                  <c:v>654</c:v>
                </c:pt>
                <c:pt idx="2334">
                  <c:v>719</c:v>
                </c:pt>
                <c:pt idx="2335">
                  <c:v>606</c:v>
                </c:pt>
                <c:pt idx="2336">
                  <c:v>781</c:v>
                </c:pt>
                <c:pt idx="2337">
                  <c:v>688</c:v>
                </c:pt>
                <c:pt idx="2338">
                  <c:v>824</c:v>
                </c:pt>
                <c:pt idx="2339">
                  <c:v>687</c:v>
                </c:pt>
                <c:pt idx="2340">
                  <c:v>755</c:v>
                </c:pt>
                <c:pt idx="2341">
                  <c:v>761</c:v>
                </c:pt>
                <c:pt idx="2342">
                  <c:v>925</c:v>
                </c:pt>
                <c:pt idx="2343">
                  <c:v>873</c:v>
                </c:pt>
                <c:pt idx="2344">
                  <c:v>848</c:v>
                </c:pt>
                <c:pt idx="2345">
                  <c:v>650</c:v>
                </c:pt>
                <c:pt idx="2346">
                  <c:v>857</c:v>
                </c:pt>
                <c:pt idx="2347">
                  <c:v>853</c:v>
                </c:pt>
                <c:pt idx="2348">
                  <c:v>646</c:v>
                </c:pt>
                <c:pt idx="2349">
                  <c:v>794</c:v>
                </c:pt>
                <c:pt idx="2350">
                  <c:v>770</c:v>
                </c:pt>
                <c:pt idx="2351">
                  <c:v>751</c:v>
                </c:pt>
                <c:pt idx="2352">
                  <c:v>719</c:v>
                </c:pt>
                <c:pt idx="2353">
                  <c:v>683</c:v>
                </c:pt>
                <c:pt idx="2354">
                  <c:v>980</c:v>
                </c:pt>
                <c:pt idx="2355">
                  <c:v>712</c:v>
                </c:pt>
                <c:pt idx="2356">
                  <c:v>723</c:v>
                </c:pt>
                <c:pt idx="2357">
                  <c:v>744</c:v>
                </c:pt>
                <c:pt idx="2358">
                  <c:v>869</c:v>
                </c:pt>
                <c:pt idx="2359">
                  <c:v>878</c:v>
                </c:pt>
                <c:pt idx="2360">
                  <c:v>860</c:v>
                </c:pt>
                <c:pt idx="2361">
                  <c:v>731</c:v>
                </c:pt>
                <c:pt idx="2362">
                  <c:v>837</c:v>
                </c:pt>
                <c:pt idx="2363">
                  <c:v>655</c:v>
                </c:pt>
                <c:pt idx="2364">
                  <c:v>908</c:v>
                </c:pt>
                <c:pt idx="2365">
                  <c:v>1168</c:v>
                </c:pt>
                <c:pt idx="2366">
                  <c:v>656</c:v>
                </c:pt>
                <c:pt idx="2367">
                  <c:v>872</c:v>
                </c:pt>
                <c:pt idx="2368">
                  <c:v>646</c:v>
                </c:pt>
                <c:pt idx="2369">
                  <c:v>731</c:v>
                </c:pt>
                <c:pt idx="2370">
                  <c:v>986</c:v>
                </c:pt>
                <c:pt idx="2371">
                  <c:v>856</c:v>
                </c:pt>
                <c:pt idx="2372">
                  <c:v>865</c:v>
                </c:pt>
                <c:pt idx="2373">
                  <c:v>956</c:v>
                </c:pt>
                <c:pt idx="2374">
                  <c:v>706</c:v>
                </c:pt>
                <c:pt idx="2375">
                  <c:v>719</c:v>
                </c:pt>
                <c:pt idx="2376">
                  <c:v>889</c:v>
                </c:pt>
                <c:pt idx="2377">
                  <c:v>677</c:v>
                </c:pt>
                <c:pt idx="2378">
                  <c:v>805</c:v>
                </c:pt>
                <c:pt idx="2379">
                  <c:v>746</c:v>
                </c:pt>
                <c:pt idx="2380">
                  <c:v>991</c:v>
                </c:pt>
                <c:pt idx="2381">
                  <c:v>780</c:v>
                </c:pt>
                <c:pt idx="2382">
                  <c:v>724</c:v>
                </c:pt>
                <c:pt idx="2383">
                  <c:v>819</c:v>
                </c:pt>
                <c:pt idx="2384">
                  <c:v>765</c:v>
                </c:pt>
                <c:pt idx="2385">
                  <c:v>664</c:v>
                </c:pt>
                <c:pt idx="2386">
                  <c:v>814</c:v>
                </c:pt>
                <c:pt idx="2387">
                  <c:v>961</c:v>
                </c:pt>
                <c:pt idx="2388">
                  <c:v>801</c:v>
                </c:pt>
                <c:pt idx="2389">
                  <c:v>669</c:v>
                </c:pt>
                <c:pt idx="2390">
                  <c:v>639</c:v>
                </c:pt>
                <c:pt idx="2391">
                  <c:v>743</c:v>
                </c:pt>
                <c:pt idx="2392">
                  <c:v>695</c:v>
                </c:pt>
                <c:pt idx="2393">
                  <c:v>796</c:v>
                </c:pt>
                <c:pt idx="2394">
                  <c:v>839</c:v>
                </c:pt>
                <c:pt idx="2395">
                  <c:v>678</c:v>
                </c:pt>
                <c:pt idx="2396">
                  <c:v>726</c:v>
                </c:pt>
                <c:pt idx="2397">
                  <c:v>741</c:v>
                </c:pt>
                <c:pt idx="2398">
                  <c:v>909</c:v>
                </c:pt>
                <c:pt idx="2399">
                  <c:v>774</c:v>
                </c:pt>
                <c:pt idx="2400">
                  <c:v>790</c:v>
                </c:pt>
                <c:pt idx="2401">
                  <c:v>617</c:v>
                </c:pt>
                <c:pt idx="2402">
                  <c:v>626</c:v>
                </c:pt>
                <c:pt idx="2403">
                  <c:v>835</c:v>
                </c:pt>
                <c:pt idx="2404">
                  <c:v>717</c:v>
                </c:pt>
                <c:pt idx="2405">
                  <c:v>869</c:v>
                </c:pt>
                <c:pt idx="2406">
                  <c:v>729</c:v>
                </c:pt>
                <c:pt idx="2407">
                  <c:v>719</c:v>
                </c:pt>
                <c:pt idx="2408">
                  <c:v>743</c:v>
                </c:pt>
                <c:pt idx="2409">
                  <c:v>811</c:v>
                </c:pt>
                <c:pt idx="2410">
                  <c:v>805</c:v>
                </c:pt>
                <c:pt idx="2411">
                  <c:v>658</c:v>
                </c:pt>
                <c:pt idx="2412">
                  <c:v>860</c:v>
                </c:pt>
                <c:pt idx="2413">
                  <c:v>730</c:v>
                </c:pt>
                <c:pt idx="2414">
                  <c:v>1133</c:v>
                </c:pt>
                <c:pt idx="2415">
                  <c:v>790</c:v>
                </c:pt>
                <c:pt idx="2416">
                  <c:v>779</c:v>
                </c:pt>
                <c:pt idx="2417">
                  <c:v>631</c:v>
                </c:pt>
                <c:pt idx="2418">
                  <c:v>699</c:v>
                </c:pt>
                <c:pt idx="2419">
                  <c:v>892</c:v>
                </c:pt>
                <c:pt idx="2420">
                  <c:v>863</c:v>
                </c:pt>
                <c:pt idx="2421">
                  <c:v>704</c:v>
                </c:pt>
                <c:pt idx="2422">
                  <c:v>775</c:v>
                </c:pt>
                <c:pt idx="2423">
                  <c:v>714</c:v>
                </c:pt>
                <c:pt idx="2424">
                  <c:v>909</c:v>
                </c:pt>
                <c:pt idx="2425">
                  <c:v>826</c:v>
                </c:pt>
                <c:pt idx="2426">
                  <c:v>655</c:v>
                </c:pt>
                <c:pt idx="2427">
                  <c:v>726</c:v>
                </c:pt>
                <c:pt idx="2428">
                  <c:v>738</c:v>
                </c:pt>
                <c:pt idx="2429">
                  <c:v>776</c:v>
                </c:pt>
                <c:pt idx="2430">
                  <c:v>762</c:v>
                </c:pt>
                <c:pt idx="2431">
                  <c:v>858</c:v>
                </c:pt>
                <c:pt idx="2432">
                  <c:v>813</c:v>
                </c:pt>
                <c:pt idx="2433">
                  <c:v>909</c:v>
                </c:pt>
                <c:pt idx="2434">
                  <c:v>869</c:v>
                </c:pt>
                <c:pt idx="2435">
                  <c:v>673</c:v>
                </c:pt>
                <c:pt idx="2436">
                  <c:v>772</c:v>
                </c:pt>
                <c:pt idx="2437">
                  <c:v>695</c:v>
                </c:pt>
                <c:pt idx="2438">
                  <c:v>1010</c:v>
                </c:pt>
                <c:pt idx="2439">
                  <c:v>822</c:v>
                </c:pt>
                <c:pt idx="2440">
                  <c:v>803</c:v>
                </c:pt>
                <c:pt idx="2441">
                  <c:v>712</c:v>
                </c:pt>
                <c:pt idx="2442">
                  <c:v>777</c:v>
                </c:pt>
                <c:pt idx="2443">
                  <c:v>650</c:v>
                </c:pt>
                <c:pt idx="2444">
                  <c:v>862</c:v>
                </c:pt>
                <c:pt idx="2445">
                  <c:v>741</c:v>
                </c:pt>
                <c:pt idx="2446">
                  <c:v>841</c:v>
                </c:pt>
                <c:pt idx="2447">
                  <c:v>802</c:v>
                </c:pt>
                <c:pt idx="2448">
                  <c:v>792</c:v>
                </c:pt>
                <c:pt idx="2449">
                  <c:v>885</c:v>
                </c:pt>
                <c:pt idx="2450">
                  <c:v>838</c:v>
                </c:pt>
                <c:pt idx="2451">
                  <c:v>881</c:v>
                </c:pt>
                <c:pt idx="2452">
                  <c:v>981</c:v>
                </c:pt>
                <c:pt idx="2453">
                  <c:v>779</c:v>
                </c:pt>
                <c:pt idx="2454">
                  <c:v>759</c:v>
                </c:pt>
                <c:pt idx="2455">
                  <c:v>945</c:v>
                </c:pt>
                <c:pt idx="2456">
                  <c:v>787</c:v>
                </c:pt>
                <c:pt idx="2457">
                  <c:v>805</c:v>
                </c:pt>
                <c:pt idx="2458">
                  <c:v>965</c:v>
                </c:pt>
                <c:pt idx="2459">
                  <c:v>767</c:v>
                </c:pt>
                <c:pt idx="2460">
                  <c:v>797</c:v>
                </c:pt>
                <c:pt idx="2461">
                  <c:v>802</c:v>
                </c:pt>
                <c:pt idx="2462">
                  <c:v>1008</c:v>
                </c:pt>
                <c:pt idx="2463">
                  <c:v>813</c:v>
                </c:pt>
                <c:pt idx="2464">
                  <c:v>856</c:v>
                </c:pt>
                <c:pt idx="2465">
                  <c:v>686</c:v>
                </c:pt>
                <c:pt idx="2466">
                  <c:v>957</c:v>
                </c:pt>
                <c:pt idx="2467">
                  <c:v>678</c:v>
                </c:pt>
                <c:pt idx="2468">
                  <c:v>1069</c:v>
                </c:pt>
                <c:pt idx="2469">
                  <c:v>770</c:v>
                </c:pt>
                <c:pt idx="2470">
                  <c:v>722</c:v>
                </c:pt>
                <c:pt idx="2471">
                  <c:v>765</c:v>
                </c:pt>
                <c:pt idx="2472">
                  <c:v>610</c:v>
                </c:pt>
                <c:pt idx="2473">
                  <c:v>724</c:v>
                </c:pt>
                <c:pt idx="2474">
                  <c:v>1086</c:v>
                </c:pt>
                <c:pt idx="2475">
                  <c:v>661</c:v>
                </c:pt>
                <c:pt idx="2476">
                  <c:v>709</c:v>
                </c:pt>
                <c:pt idx="2477">
                  <c:v>779</c:v>
                </c:pt>
                <c:pt idx="2478">
                  <c:v>728</c:v>
                </c:pt>
                <c:pt idx="2479">
                  <c:v>663</c:v>
                </c:pt>
                <c:pt idx="2480">
                  <c:v>615</c:v>
                </c:pt>
                <c:pt idx="2481">
                  <c:v>739</c:v>
                </c:pt>
                <c:pt idx="2482">
                  <c:v>709</c:v>
                </c:pt>
                <c:pt idx="2483">
                  <c:v>712</c:v>
                </c:pt>
                <c:pt idx="2484">
                  <c:v>1020</c:v>
                </c:pt>
                <c:pt idx="2485">
                  <c:v>976</c:v>
                </c:pt>
                <c:pt idx="2486">
                  <c:v>868</c:v>
                </c:pt>
                <c:pt idx="2487">
                  <c:v>769</c:v>
                </c:pt>
                <c:pt idx="2488">
                  <c:v>743</c:v>
                </c:pt>
                <c:pt idx="2489">
                  <c:v>800</c:v>
                </c:pt>
                <c:pt idx="2490">
                  <c:v>755</c:v>
                </c:pt>
                <c:pt idx="2491">
                  <c:v>697</c:v>
                </c:pt>
                <c:pt idx="2492">
                  <c:v>764</c:v>
                </c:pt>
                <c:pt idx="2493">
                  <c:v>731</c:v>
                </c:pt>
                <c:pt idx="2494">
                  <c:v>788</c:v>
                </c:pt>
                <c:pt idx="2495">
                  <c:v>996</c:v>
                </c:pt>
                <c:pt idx="2496">
                  <c:v>749</c:v>
                </c:pt>
                <c:pt idx="2497">
                  <c:v>726</c:v>
                </c:pt>
                <c:pt idx="2498">
                  <c:v>705</c:v>
                </c:pt>
                <c:pt idx="2499">
                  <c:v>678</c:v>
                </c:pt>
                <c:pt idx="2500">
                  <c:v>934</c:v>
                </c:pt>
                <c:pt idx="2501">
                  <c:v>735</c:v>
                </c:pt>
                <c:pt idx="2502">
                  <c:v>706</c:v>
                </c:pt>
                <c:pt idx="2503">
                  <c:v>851</c:v>
                </c:pt>
                <c:pt idx="2504">
                  <c:v>810</c:v>
                </c:pt>
                <c:pt idx="2505">
                  <c:v>805</c:v>
                </c:pt>
                <c:pt idx="2506">
                  <c:v>707</c:v>
                </c:pt>
                <c:pt idx="2507">
                  <c:v>820</c:v>
                </c:pt>
                <c:pt idx="2508">
                  <c:v>720</c:v>
                </c:pt>
                <c:pt idx="2509">
                  <c:v>657</c:v>
                </c:pt>
                <c:pt idx="2510">
                  <c:v>805</c:v>
                </c:pt>
                <c:pt idx="2511">
                  <c:v>693</c:v>
                </c:pt>
                <c:pt idx="2512">
                  <c:v>762</c:v>
                </c:pt>
                <c:pt idx="2513">
                  <c:v>845</c:v>
                </c:pt>
                <c:pt idx="2514">
                  <c:v>632</c:v>
                </c:pt>
                <c:pt idx="2515">
                  <c:v>779</c:v>
                </c:pt>
                <c:pt idx="2516">
                  <c:v>699</c:v>
                </c:pt>
                <c:pt idx="2517">
                  <c:v>784</c:v>
                </c:pt>
                <c:pt idx="2518">
                  <c:v>656</c:v>
                </c:pt>
                <c:pt idx="2519">
                  <c:v>895</c:v>
                </c:pt>
                <c:pt idx="2520">
                  <c:v>726</c:v>
                </c:pt>
                <c:pt idx="2521">
                  <c:v>794</c:v>
                </c:pt>
                <c:pt idx="2522">
                  <c:v>675</c:v>
                </c:pt>
                <c:pt idx="2523">
                  <c:v>876</c:v>
                </c:pt>
                <c:pt idx="2524">
                  <c:v>810</c:v>
                </c:pt>
                <c:pt idx="2525">
                  <c:v>686</c:v>
                </c:pt>
                <c:pt idx="2526">
                  <c:v>913</c:v>
                </c:pt>
                <c:pt idx="2527">
                  <c:v>758</c:v>
                </c:pt>
                <c:pt idx="2528">
                  <c:v>721</c:v>
                </c:pt>
                <c:pt idx="2529">
                  <c:v>878</c:v>
                </c:pt>
                <c:pt idx="2530">
                  <c:v>953</c:v>
                </c:pt>
                <c:pt idx="2531">
                  <c:v>683</c:v>
                </c:pt>
                <c:pt idx="2532">
                  <c:v>853</c:v>
                </c:pt>
                <c:pt idx="2533">
                  <c:v>835</c:v>
                </c:pt>
                <c:pt idx="2534">
                  <c:v>691</c:v>
                </c:pt>
                <c:pt idx="2535">
                  <c:v>748</c:v>
                </c:pt>
                <c:pt idx="2536">
                  <c:v>816</c:v>
                </c:pt>
                <c:pt idx="2537">
                  <c:v>812</c:v>
                </c:pt>
                <c:pt idx="2538">
                  <c:v>858</c:v>
                </c:pt>
                <c:pt idx="2539">
                  <c:v>812</c:v>
                </c:pt>
                <c:pt idx="2540">
                  <c:v>717</c:v>
                </c:pt>
                <c:pt idx="2541">
                  <c:v>988</c:v>
                </c:pt>
                <c:pt idx="2542">
                  <c:v>1042</c:v>
                </c:pt>
                <c:pt idx="2543">
                  <c:v>685</c:v>
                </c:pt>
                <c:pt idx="2544">
                  <c:v>687</c:v>
                </c:pt>
                <c:pt idx="2545">
                  <c:v>720</c:v>
                </c:pt>
                <c:pt idx="2546">
                  <c:v>727</c:v>
                </c:pt>
                <c:pt idx="2547">
                  <c:v>725</c:v>
                </c:pt>
                <c:pt idx="2548">
                  <c:v>787</c:v>
                </c:pt>
                <c:pt idx="2549">
                  <c:v>717</c:v>
                </c:pt>
                <c:pt idx="2550">
                  <c:v>773</c:v>
                </c:pt>
                <c:pt idx="2551">
                  <c:v>807</c:v>
                </c:pt>
                <c:pt idx="2552">
                  <c:v>701</c:v>
                </c:pt>
                <c:pt idx="2553">
                  <c:v>779</c:v>
                </c:pt>
                <c:pt idx="2554">
                  <c:v>898</c:v>
                </c:pt>
                <c:pt idx="2555">
                  <c:v>877</c:v>
                </c:pt>
                <c:pt idx="2556">
                  <c:v>744</c:v>
                </c:pt>
                <c:pt idx="2557">
                  <c:v>939</c:v>
                </c:pt>
                <c:pt idx="2558">
                  <c:v>712</c:v>
                </c:pt>
                <c:pt idx="2559">
                  <c:v>695</c:v>
                </c:pt>
                <c:pt idx="2560">
                  <c:v>914</c:v>
                </c:pt>
                <c:pt idx="2561">
                  <c:v>846</c:v>
                </c:pt>
                <c:pt idx="2562">
                  <c:v>722</c:v>
                </c:pt>
                <c:pt idx="2563">
                  <c:v>860</c:v>
                </c:pt>
                <c:pt idx="2564">
                  <c:v>845</c:v>
                </c:pt>
                <c:pt idx="2565">
                  <c:v>759</c:v>
                </c:pt>
                <c:pt idx="2566">
                  <c:v>822</c:v>
                </c:pt>
                <c:pt idx="2567">
                  <c:v>853</c:v>
                </c:pt>
                <c:pt idx="2568">
                  <c:v>806</c:v>
                </c:pt>
                <c:pt idx="2569">
                  <c:v>891</c:v>
                </c:pt>
                <c:pt idx="2570">
                  <c:v>647</c:v>
                </c:pt>
                <c:pt idx="2571">
                  <c:v>1003</c:v>
                </c:pt>
                <c:pt idx="2572">
                  <c:v>893</c:v>
                </c:pt>
                <c:pt idx="2573">
                  <c:v>629</c:v>
                </c:pt>
                <c:pt idx="2574">
                  <c:v>792</c:v>
                </c:pt>
                <c:pt idx="2575">
                  <c:v>617</c:v>
                </c:pt>
                <c:pt idx="2576">
                  <c:v>1277</c:v>
                </c:pt>
                <c:pt idx="2577">
                  <c:v>724</c:v>
                </c:pt>
                <c:pt idx="2578">
                  <c:v>911</c:v>
                </c:pt>
                <c:pt idx="2579">
                  <c:v>697</c:v>
                </c:pt>
                <c:pt idx="2580">
                  <c:v>1051</c:v>
                </c:pt>
                <c:pt idx="2581">
                  <c:v>640</c:v>
                </c:pt>
                <c:pt idx="2582">
                  <c:v>772</c:v>
                </c:pt>
                <c:pt idx="2583">
                  <c:v>694</c:v>
                </c:pt>
                <c:pt idx="2584">
                  <c:v>685</c:v>
                </c:pt>
                <c:pt idx="2585">
                  <c:v>732</c:v>
                </c:pt>
                <c:pt idx="2586">
                  <c:v>660</c:v>
                </c:pt>
                <c:pt idx="2587">
                  <c:v>814</c:v>
                </c:pt>
                <c:pt idx="2588">
                  <c:v>756</c:v>
                </c:pt>
                <c:pt idx="2589">
                  <c:v>613</c:v>
                </c:pt>
                <c:pt idx="2590">
                  <c:v>802</c:v>
                </c:pt>
                <c:pt idx="2591">
                  <c:v>781</c:v>
                </c:pt>
                <c:pt idx="2592">
                  <c:v>832</c:v>
                </c:pt>
                <c:pt idx="2593">
                  <c:v>733</c:v>
                </c:pt>
                <c:pt idx="2594">
                  <c:v>810</c:v>
                </c:pt>
                <c:pt idx="2595">
                  <c:v>744</c:v>
                </c:pt>
                <c:pt idx="2596">
                  <c:v>816</c:v>
                </c:pt>
                <c:pt idx="2597">
                  <c:v>844</c:v>
                </c:pt>
                <c:pt idx="2598">
                  <c:v>875</c:v>
                </c:pt>
                <c:pt idx="2599">
                  <c:v>746</c:v>
                </c:pt>
                <c:pt idx="2600">
                  <c:v>665</c:v>
                </c:pt>
                <c:pt idx="2601">
                  <c:v>1049</c:v>
                </c:pt>
                <c:pt idx="2602">
                  <c:v>753</c:v>
                </c:pt>
                <c:pt idx="2603">
                  <c:v>981</c:v>
                </c:pt>
                <c:pt idx="2604">
                  <c:v>795</c:v>
                </c:pt>
                <c:pt idx="2605">
                  <c:v>881</c:v>
                </c:pt>
                <c:pt idx="2606">
                  <c:v>964</c:v>
                </c:pt>
                <c:pt idx="2607">
                  <c:v>885</c:v>
                </c:pt>
                <c:pt idx="2608">
                  <c:v>971</c:v>
                </c:pt>
                <c:pt idx="2609">
                  <c:v>701</c:v>
                </c:pt>
                <c:pt idx="2610">
                  <c:v>719</c:v>
                </c:pt>
                <c:pt idx="2611">
                  <c:v>730</c:v>
                </c:pt>
                <c:pt idx="2612">
                  <c:v>736</c:v>
                </c:pt>
                <c:pt idx="2613">
                  <c:v>669</c:v>
                </c:pt>
                <c:pt idx="2614">
                  <c:v>648</c:v>
                </c:pt>
                <c:pt idx="2615">
                  <c:v>763</c:v>
                </c:pt>
                <c:pt idx="2616">
                  <c:v>870</c:v>
                </c:pt>
                <c:pt idx="2617">
                  <c:v>895</c:v>
                </c:pt>
                <c:pt idx="2618">
                  <c:v>970</c:v>
                </c:pt>
                <c:pt idx="2619">
                  <c:v>699</c:v>
                </c:pt>
                <c:pt idx="2620">
                  <c:v>691</c:v>
                </c:pt>
                <c:pt idx="2621">
                  <c:v>769</c:v>
                </c:pt>
                <c:pt idx="2622">
                  <c:v>741</c:v>
                </c:pt>
                <c:pt idx="2623">
                  <c:v>715</c:v>
                </c:pt>
                <c:pt idx="2624">
                  <c:v>727</c:v>
                </c:pt>
                <c:pt idx="2625">
                  <c:v>730</c:v>
                </c:pt>
                <c:pt idx="2626">
                  <c:v>805</c:v>
                </c:pt>
                <c:pt idx="2627">
                  <c:v>783</c:v>
                </c:pt>
                <c:pt idx="2628">
                  <c:v>925</c:v>
                </c:pt>
                <c:pt idx="2629">
                  <c:v>705</c:v>
                </c:pt>
                <c:pt idx="2630">
                  <c:v>740</c:v>
                </c:pt>
                <c:pt idx="2631">
                  <c:v>771</c:v>
                </c:pt>
                <c:pt idx="2632">
                  <c:v>725</c:v>
                </c:pt>
                <c:pt idx="2633">
                  <c:v>760</c:v>
                </c:pt>
                <c:pt idx="2634">
                  <c:v>854</c:v>
                </c:pt>
                <c:pt idx="2635">
                  <c:v>669</c:v>
                </c:pt>
                <c:pt idx="2636">
                  <c:v>670</c:v>
                </c:pt>
                <c:pt idx="2637">
                  <c:v>1075</c:v>
                </c:pt>
                <c:pt idx="2638">
                  <c:v>774</c:v>
                </c:pt>
                <c:pt idx="2639">
                  <c:v>777</c:v>
                </c:pt>
                <c:pt idx="2640">
                  <c:v>747</c:v>
                </c:pt>
                <c:pt idx="2641">
                  <c:v>972</c:v>
                </c:pt>
                <c:pt idx="2642">
                  <c:v>813</c:v>
                </c:pt>
                <c:pt idx="2643">
                  <c:v>615</c:v>
                </c:pt>
                <c:pt idx="2644">
                  <c:v>634</c:v>
                </c:pt>
                <c:pt idx="2645">
                  <c:v>738</c:v>
                </c:pt>
                <c:pt idx="2646">
                  <c:v>973</c:v>
                </c:pt>
                <c:pt idx="2647">
                  <c:v>761</c:v>
                </c:pt>
                <c:pt idx="2648">
                  <c:v>927</c:v>
                </c:pt>
                <c:pt idx="2649">
                  <c:v>692</c:v>
                </c:pt>
                <c:pt idx="2650">
                  <c:v>667</c:v>
                </c:pt>
                <c:pt idx="2651">
                  <c:v>627</c:v>
                </c:pt>
                <c:pt idx="2652">
                  <c:v>774</c:v>
                </c:pt>
                <c:pt idx="2653">
                  <c:v>783</c:v>
                </c:pt>
                <c:pt idx="2654">
                  <c:v>803</c:v>
                </c:pt>
                <c:pt idx="2655">
                  <c:v>911</c:v>
                </c:pt>
                <c:pt idx="2656">
                  <c:v>858</c:v>
                </c:pt>
                <c:pt idx="2657">
                  <c:v>1025</c:v>
                </c:pt>
                <c:pt idx="2658">
                  <c:v>761</c:v>
                </c:pt>
                <c:pt idx="2659">
                  <c:v>714</c:v>
                </c:pt>
                <c:pt idx="2660">
                  <c:v>920</c:v>
                </c:pt>
                <c:pt idx="2661">
                  <c:v>765</c:v>
                </c:pt>
                <c:pt idx="2662">
                  <c:v>718</c:v>
                </c:pt>
                <c:pt idx="2663">
                  <c:v>804</c:v>
                </c:pt>
                <c:pt idx="2664">
                  <c:v>706</c:v>
                </c:pt>
                <c:pt idx="2665">
                  <c:v>838</c:v>
                </c:pt>
                <c:pt idx="2666">
                  <c:v>867</c:v>
                </c:pt>
                <c:pt idx="2667">
                  <c:v>821</c:v>
                </c:pt>
                <c:pt idx="2668">
                  <c:v>662</c:v>
                </c:pt>
                <c:pt idx="2669">
                  <c:v>934</c:v>
                </c:pt>
                <c:pt idx="2670">
                  <c:v>721</c:v>
                </c:pt>
                <c:pt idx="2671">
                  <c:v>784</c:v>
                </c:pt>
                <c:pt idx="2672">
                  <c:v>831</c:v>
                </c:pt>
                <c:pt idx="2673">
                  <c:v>719</c:v>
                </c:pt>
                <c:pt idx="2674">
                  <c:v>787</c:v>
                </c:pt>
                <c:pt idx="2675">
                  <c:v>986</c:v>
                </c:pt>
                <c:pt idx="2676">
                  <c:v>653</c:v>
                </c:pt>
                <c:pt idx="2677">
                  <c:v>654</c:v>
                </c:pt>
                <c:pt idx="2678">
                  <c:v>658</c:v>
                </c:pt>
                <c:pt idx="2679">
                  <c:v>871</c:v>
                </c:pt>
                <c:pt idx="2680">
                  <c:v>733</c:v>
                </c:pt>
                <c:pt idx="2681">
                  <c:v>865</c:v>
                </c:pt>
                <c:pt idx="2682">
                  <c:v>686</c:v>
                </c:pt>
                <c:pt idx="2683">
                  <c:v>905</c:v>
                </c:pt>
                <c:pt idx="2684">
                  <c:v>658</c:v>
                </c:pt>
                <c:pt idx="2685">
                  <c:v>785</c:v>
                </c:pt>
                <c:pt idx="2686">
                  <c:v>825</c:v>
                </c:pt>
                <c:pt idx="2687">
                  <c:v>651</c:v>
                </c:pt>
                <c:pt idx="2688">
                  <c:v>668</c:v>
                </c:pt>
                <c:pt idx="2689">
                  <c:v>737</c:v>
                </c:pt>
                <c:pt idx="2690">
                  <c:v>828</c:v>
                </c:pt>
                <c:pt idx="2691">
                  <c:v>812</c:v>
                </c:pt>
                <c:pt idx="2692">
                  <c:v>1046</c:v>
                </c:pt>
                <c:pt idx="2693">
                  <c:v>835</c:v>
                </c:pt>
                <c:pt idx="2694">
                  <c:v>861</c:v>
                </c:pt>
                <c:pt idx="2695">
                  <c:v>817</c:v>
                </c:pt>
                <c:pt idx="2696">
                  <c:v>842</c:v>
                </c:pt>
                <c:pt idx="2697">
                  <c:v>797</c:v>
                </c:pt>
                <c:pt idx="2698">
                  <c:v>738</c:v>
                </c:pt>
                <c:pt idx="2699">
                  <c:v>780</c:v>
                </c:pt>
                <c:pt idx="2700">
                  <c:v>782</c:v>
                </c:pt>
                <c:pt idx="2701">
                  <c:v>795</c:v>
                </c:pt>
                <c:pt idx="2702">
                  <c:v>814</c:v>
                </c:pt>
                <c:pt idx="2703">
                  <c:v>833</c:v>
                </c:pt>
                <c:pt idx="2704">
                  <c:v>810</c:v>
                </c:pt>
                <c:pt idx="2705">
                  <c:v>820</c:v>
                </c:pt>
                <c:pt idx="2706">
                  <c:v>832</c:v>
                </c:pt>
                <c:pt idx="2707">
                  <c:v>879</c:v>
                </c:pt>
                <c:pt idx="2708">
                  <c:v>759</c:v>
                </c:pt>
                <c:pt idx="2709">
                  <c:v>689</c:v>
                </c:pt>
                <c:pt idx="2710">
                  <c:v>1152</c:v>
                </c:pt>
                <c:pt idx="2711">
                  <c:v>718</c:v>
                </c:pt>
                <c:pt idx="2712">
                  <c:v>887</c:v>
                </c:pt>
                <c:pt idx="2713">
                  <c:v>839</c:v>
                </c:pt>
                <c:pt idx="2714">
                  <c:v>782</c:v>
                </c:pt>
                <c:pt idx="2715">
                  <c:v>796</c:v>
                </c:pt>
                <c:pt idx="2716">
                  <c:v>862</c:v>
                </c:pt>
                <c:pt idx="2717">
                  <c:v>795</c:v>
                </c:pt>
                <c:pt idx="2718">
                  <c:v>882</c:v>
                </c:pt>
                <c:pt idx="2719">
                  <c:v>719</c:v>
                </c:pt>
                <c:pt idx="2720">
                  <c:v>785</c:v>
                </c:pt>
                <c:pt idx="2721">
                  <c:v>716</c:v>
                </c:pt>
                <c:pt idx="2722">
                  <c:v>723</c:v>
                </c:pt>
                <c:pt idx="2723">
                  <c:v>923</c:v>
                </c:pt>
                <c:pt idx="2724">
                  <c:v>826</c:v>
                </c:pt>
                <c:pt idx="2725">
                  <c:v>771</c:v>
                </c:pt>
                <c:pt idx="2726">
                  <c:v>824</c:v>
                </c:pt>
                <c:pt idx="2727">
                  <c:v>766</c:v>
                </c:pt>
                <c:pt idx="2728">
                  <c:v>919</c:v>
                </c:pt>
                <c:pt idx="2729">
                  <c:v>949</c:v>
                </c:pt>
                <c:pt idx="2730">
                  <c:v>876</c:v>
                </c:pt>
                <c:pt idx="2731">
                  <c:v>906</c:v>
                </c:pt>
                <c:pt idx="2732">
                  <c:v>745</c:v>
                </c:pt>
                <c:pt idx="2733">
                  <c:v>755</c:v>
                </c:pt>
                <c:pt idx="2734">
                  <c:v>729</c:v>
                </c:pt>
                <c:pt idx="2735">
                  <c:v>865</c:v>
                </c:pt>
                <c:pt idx="2736">
                  <c:v>952</c:v>
                </c:pt>
                <c:pt idx="2737">
                  <c:v>1021</c:v>
                </c:pt>
                <c:pt idx="2738">
                  <c:v>836</c:v>
                </c:pt>
                <c:pt idx="2739">
                  <c:v>913</c:v>
                </c:pt>
                <c:pt idx="2740">
                  <c:v>835</c:v>
                </c:pt>
                <c:pt idx="2741">
                  <c:v>726</c:v>
                </c:pt>
                <c:pt idx="2742">
                  <c:v>798</c:v>
                </c:pt>
                <c:pt idx="2743">
                  <c:v>759</c:v>
                </c:pt>
                <c:pt idx="2744">
                  <c:v>808</c:v>
                </c:pt>
                <c:pt idx="2745">
                  <c:v>783</c:v>
                </c:pt>
                <c:pt idx="2746">
                  <c:v>862</c:v>
                </c:pt>
                <c:pt idx="2747">
                  <c:v>734</c:v>
                </c:pt>
                <c:pt idx="2748">
                  <c:v>765</c:v>
                </c:pt>
                <c:pt idx="2749">
                  <c:v>1010</c:v>
                </c:pt>
                <c:pt idx="2750">
                  <c:v>894</c:v>
                </c:pt>
                <c:pt idx="2751">
                  <c:v>729</c:v>
                </c:pt>
                <c:pt idx="2752">
                  <c:v>796</c:v>
                </c:pt>
                <c:pt idx="2753">
                  <c:v>751</c:v>
                </c:pt>
                <c:pt idx="2754">
                  <c:v>823</c:v>
                </c:pt>
                <c:pt idx="2755">
                  <c:v>726</c:v>
                </c:pt>
                <c:pt idx="2756">
                  <c:v>850</c:v>
                </c:pt>
                <c:pt idx="2757">
                  <c:v>886</c:v>
                </c:pt>
                <c:pt idx="2758">
                  <c:v>866</c:v>
                </c:pt>
                <c:pt idx="2759">
                  <c:v>802</c:v>
                </c:pt>
                <c:pt idx="2760">
                  <c:v>734</c:v>
                </c:pt>
                <c:pt idx="2761">
                  <c:v>866</c:v>
                </c:pt>
                <c:pt idx="2762">
                  <c:v>665</c:v>
                </c:pt>
                <c:pt idx="2763">
                  <c:v>849</c:v>
                </c:pt>
                <c:pt idx="2764">
                  <c:v>692</c:v>
                </c:pt>
                <c:pt idx="2765">
                  <c:v>698</c:v>
                </c:pt>
                <c:pt idx="2766">
                  <c:v>825</c:v>
                </c:pt>
                <c:pt idx="2767">
                  <c:v>703</c:v>
                </c:pt>
                <c:pt idx="2768">
                  <c:v>812</c:v>
                </c:pt>
                <c:pt idx="2769">
                  <c:v>673</c:v>
                </c:pt>
                <c:pt idx="2770">
                  <c:v>747</c:v>
                </c:pt>
                <c:pt idx="2771">
                  <c:v>798</c:v>
                </c:pt>
                <c:pt idx="2772">
                  <c:v>915</c:v>
                </c:pt>
                <c:pt idx="2773">
                  <c:v>743</c:v>
                </c:pt>
                <c:pt idx="2774">
                  <c:v>1028</c:v>
                </c:pt>
                <c:pt idx="2775">
                  <c:v>792</c:v>
                </c:pt>
                <c:pt idx="2776">
                  <c:v>956</c:v>
                </c:pt>
                <c:pt idx="2777">
                  <c:v>714</c:v>
                </c:pt>
                <c:pt idx="2778">
                  <c:v>838</c:v>
                </c:pt>
                <c:pt idx="2779">
                  <c:v>676</c:v>
                </c:pt>
                <c:pt idx="2780">
                  <c:v>662</c:v>
                </c:pt>
                <c:pt idx="2781">
                  <c:v>668</c:v>
                </c:pt>
                <c:pt idx="2782">
                  <c:v>742</c:v>
                </c:pt>
                <c:pt idx="2783">
                  <c:v>738</c:v>
                </c:pt>
                <c:pt idx="2784">
                  <c:v>887</c:v>
                </c:pt>
                <c:pt idx="2785">
                  <c:v>912</c:v>
                </c:pt>
                <c:pt idx="2786">
                  <c:v>733</c:v>
                </c:pt>
                <c:pt idx="2787">
                  <c:v>802</c:v>
                </c:pt>
                <c:pt idx="2788">
                  <c:v>903</c:v>
                </c:pt>
                <c:pt idx="2789">
                  <c:v>1166</c:v>
                </c:pt>
                <c:pt idx="2790">
                  <c:v>828</c:v>
                </c:pt>
                <c:pt idx="2791">
                  <c:v>891</c:v>
                </c:pt>
                <c:pt idx="2792">
                  <c:v>917</c:v>
                </c:pt>
                <c:pt idx="2793">
                  <c:v>598</c:v>
                </c:pt>
                <c:pt idx="2794">
                  <c:v>859</c:v>
                </c:pt>
                <c:pt idx="2795">
                  <c:v>829</c:v>
                </c:pt>
                <c:pt idx="2796">
                  <c:v>698</c:v>
                </c:pt>
                <c:pt idx="2797">
                  <c:v>720</c:v>
                </c:pt>
                <c:pt idx="2798">
                  <c:v>828</c:v>
                </c:pt>
                <c:pt idx="2799">
                  <c:v>752</c:v>
                </c:pt>
                <c:pt idx="2800">
                  <c:v>697</c:v>
                </c:pt>
                <c:pt idx="2801">
                  <c:v>910</c:v>
                </c:pt>
                <c:pt idx="2802">
                  <c:v>799</c:v>
                </c:pt>
                <c:pt idx="2803">
                  <c:v>698</c:v>
                </c:pt>
                <c:pt idx="2804">
                  <c:v>769</c:v>
                </c:pt>
                <c:pt idx="2805">
                  <c:v>712</c:v>
                </c:pt>
                <c:pt idx="2806">
                  <c:v>884</c:v>
                </c:pt>
                <c:pt idx="2807">
                  <c:v>848</c:v>
                </c:pt>
                <c:pt idx="2808">
                  <c:v>976</c:v>
                </c:pt>
                <c:pt idx="2809">
                  <c:v>930</c:v>
                </c:pt>
                <c:pt idx="2810">
                  <c:v>794</c:v>
                </c:pt>
                <c:pt idx="2811">
                  <c:v>734</c:v>
                </c:pt>
                <c:pt idx="2812">
                  <c:v>661</c:v>
                </c:pt>
                <c:pt idx="2813">
                  <c:v>857</c:v>
                </c:pt>
                <c:pt idx="2814">
                  <c:v>754</c:v>
                </c:pt>
                <c:pt idx="2815">
                  <c:v>805</c:v>
                </c:pt>
                <c:pt idx="2816">
                  <c:v>743</c:v>
                </c:pt>
                <c:pt idx="2817">
                  <c:v>871</c:v>
                </c:pt>
                <c:pt idx="2818">
                  <c:v>815</c:v>
                </c:pt>
                <c:pt idx="2819">
                  <c:v>813</c:v>
                </c:pt>
                <c:pt idx="2820">
                  <c:v>792</c:v>
                </c:pt>
                <c:pt idx="2821">
                  <c:v>738</c:v>
                </c:pt>
                <c:pt idx="2822">
                  <c:v>835</c:v>
                </c:pt>
                <c:pt idx="2823">
                  <c:v>756</c:v>
                </c:pt>
                <c:pt idx="2824">
                  <c:v>861</c:v>
                </c:pt>
                <c:pt idx="2825">
                  <c:v>853</c:v>
                </c:pt>
                <c:pt idx="2826">
                  <c:v>1026</c:v>
                </c:pt>
                <c:pt idx="2827">
                  <c:v>698</c:v>
                </c:pt>
                <c:pt idx="2828">
                  <c:v>798</c:v>
                </c:pt>
                <c:pt idx="2829">
                  <c:v>858</c:v>
                </c:pt>
                <c:pt idx="2830">
                  <c:v>765</c:v>
                </c:pt>
                <c:pt idx="2831">
                  <c:v>1004</c:v>
                </c:pt>
                <c:pt idx="2832">
                  <c:v>720</c:v>
                </c:pt>
                <c:pt idx="2833">
                  <c:v>870</c:v>
                </c:pt>
                <c:pt idx="2834">
                  <c:v>845</c:v>
                </c:pt>
                <c:pt idx="2835">
                  <c:v>941</c:v>
                </c:pt>
                <c:pt idx="2836">
                  <c:v>951</c:v>
                </c:pt>
                <c:pt idx="2837">
                  <c:v>779</c:v>
                </c:pt>
                <c:pt idx="2838">
                  <c:v>758</c:v>
                </c:pt>
                <c:pt idx="2839">
                  <c:v>685</c:v>
                </c:pt>
                <c:pt idx="2840">
                  <c:v>983</c:v>
                </c:pt>
                <c:pt idx="2841">
                  <c:v>903</c:v>
                </c:pt>
                <c:pt idx="2842">
                  <c:v>797</c:v>
                </c:pt>
                <c:pt idx="2843">
                  <c:v>756</c:v>
                </c:pt>
                <c:pt idx="2844">
                  <c:v>882</c:v>
                </c:pt>
                <c:pt idx="2845">
                  <c:v>852</c:v>
                </c:pt>
                <c:pt idx="2846">
                  <c:v>735</c:v>
                </c:pt>
                <c:pt idx="2847">
                  <c:v>1028</c:v>
                </c:pt>
                <c:pt idx="2848">
                  <c:v>643</c:v>
                </c:pt>
                <c:pt idx="2849">
                  <c:v>851</c:v>
                </c:pt>
                <c:pt idx="2850">
                  <c:v>828</c:v>
                </c:pt>
                <c:pt idx="2851">
                  <c:v>763</c:v>
                </c:pt>
                <c:pt idx="2852">
                  <c:v>934</c:v>
                </c:pt>
                <c:pt idx="2853">
                  <c:v>945</c:v>
                </c:pt>
                <c:pt idx="2854">
                  <c:v>742</c:v>
                </c:pt>
                <c:pt idx="2855">
                  <c:v>841</c:v>
                </c:pt>
                <c:pt idx="2856">
                  <c:v>867</c:v>
                </c:pt>
                <c:pt idx="2857">
                  <c:v>1034</c:v>
                </c:pt>
                <c:pt idx="2858">
                  <c:v>746</c:v>
                </c:pt>
                <c:pt idx="2859">
                  <c:v>741</c:v>
                </c:pt>
                <c:pt idx="2860">
                  <c:v>805</c:v>
                </c:pt>
                <c:pt idx="2861">
                  <c:v>708</c:v>
                </c:pt>
                <c:pt idx="2862">
                  <c:v>703</c:v>
                </c:pt>
                <c:pt idx="2863">
                  <c:v>794</c:v>
                </c:pt>
                <c:pt idx="2864">
                  <c:v>1063</c:v>
                </c:pt>
                <c:pt idx="2865">
                  <c:v>1151</c:v>
                </c:pt>
                <c:pt idx="2866">
                  <c:v>962</c:v>
                </c:pt>
                <c:pt idx="2867">
                  <c:v>731</c:v>
                </c:pt>
                <c:pt idx="2868">
                  <c:v>807</c:v>
                </c:pt>
                <c:pt idx="2869">
                  <c:v>815</c:v>
                </c:pt>
                <c:pt idx="2870">
                  <c:v>758</c:v>
                </c:pt>
                <c:pt idx="2871">
                  <c:v>752</c:v>
                </c:pt>
                <c:pt idx="2872">
                  <c:v>826</c:v>
                </c:pt>
                <c:pt idx="2873">
                  <c:v>760</c:v>
                </c:pt>
                <c:pt idx="2874">
                  <c:v>864</c:v>
                </c:pt>
                <c:pt idx="2875">
                  <c:v>822</c:v>
                </c:pt>
                <c:pt idx="2876">
                  <c:v>804</c:v>
                </c:pt>
                <c:pt idx="2877">
                  <c:v>1109</c:v>
                </c:pt>
                <c:pt idx="2878">
                  <c:v>853</c:v>
                </c:pt>
                <c:pt idx="2879">
                  <c:v>825</c:v>
                </c:pt>
                <c:pt idx="2880">
                  <c:v>836</c:v>
                </c:pt>
                <c:pt idx="2881">
                  <c:v>764</c:v>
                </c:pt>
                <c:pt idx="2882">
                  <c:v>875</c:v>
                </c:pt>
                <c:pt idx="2883">
                  <c:v>724</c:v>
                </c:pt>
                <c:pt idx="2884">
                  <c:v>823</c:v>
                </c:pt>
                <c:pt idx="2885">
                  <c:v>1178</c:v>
                </c:pt>
                <c:pt idx="2886">
                  <c:v>859</c:v>
                </c:pt>
                <c:pt idx="2887">
                  <c:v>888</c:v>
                </c:pt>
                <c:pt idx="2888">
                  <c:v>748</c:v>
                </c:pt>
                <c:pt idx="2889">
                  <c:v>820</c:v>
                </c:pt>
                <c:pt idx="2890">
                  <c:v>855</c:v>
                </c:pt>
                <c:pt idx="2891">
                  <c:v>654</c:v>
                </c:pt>
                <c:pt idx="2892">
                  <c:v>670</c:v>
                </c:pt>
                <c:pt idx="2893">
                  <c:v>806</c:v>
                </c:pt>
                <c:pt idx="2894">
                  <c:v>988</c:v>
                </c:pt>
                <c:pt idx="2895">
                  <c:v>774</c:v>
                </c:pt>
                <c:pt idx="2896">
                  <c:v>1118</c:v>
                </c:pt>
                <c:pt idx="2897">
                  <c:v>791</c:v>
                </c:pt>
                <c:pt idx="2898">
                  <c:v>685</c:v>
                </c:pt>
                <c:pt idx="2899">
                  <c:v>777</c:v>
                </c:pt>
                <c:pt idx="2900">
                  <c:v>738</c:v>
                </c:pt>
                <c:pt idx="2901">
                  <c:v>643</c:v>
                </c:pt>
                <c:pt idx="2902">
                  <c:v>735</c:v>
                </c:pt>
                <c:pt idx="2903">
                  <c:v>840</c:v>
                </c:pt>
                <c:pt idx="2904">
                  <c:v>761</c:v>
                </c:pt>
                <c:pt idx="2905">
                  <c:v>795</c:v>
                </c:pt>
                <c:pt idx="2906">
                  <c:v>693</c:v>
                </c:pt>
                <c:pt idx="2907">
                  <c:v>781</c:v>
                </c:pt>
                <c:pt idx="2908">
                  <c:v>875</c:v>
                </c:pt>
                <c:pt idx="2909">
                  <c:v>771</c:v>
                </c:pt>
                <c:pt idx="2910">
                  <c:v>988</c:v>
                </c:pt>
                <c:pt idx="2911">
                  <c:v>814</c:v>
                </c:pt>
                <c:pt idx="2912">
                  <c:v>774</c:v>
                </c:pt>
                <c:pt idx="2913">
                  <c:v>677</c:v>
                </c:pt>
                <c:pt idx="2914">
                  <c:v>835</c:v>
                </c:pt>
                <c:pt idx="2915">
                  <c:v>704</c:v>
                </c:pt>
                <c:pt idx="2916">
                  <c:v>833</c:v>
                </c:pt>
                <c:pt idx="2917">
                  <c:v>791</c:v>
                </c:pt>
                <c:pt idx="2918">
                  <c:v>787</c:v>
                </c:pt>
                <c:pt idx="2919">
                  <c:v>915</c:v>
                </c:pt>
                <c:pt idx="2920">
                  <c:v>896</c:v>
                </c:pt>
                <c:pt idx="2921">
                  <c:v>761</c:v>
                </c:pt>
                <c:pt idx="2922">
                  <c:v>810</c:v>
                </c:pt>
                <c:pt idx="2923">
                  <c:v>749</c:v>
                </c:pt>
                <c:pt idx="2924">
                  <c:v>1073</c:v>
                </c:pt>
                <c:pt idx="2925">
                  <c:v>836</c:v>
                </c:pt>
                <c:pt idx="2926">
                  <c:v>661</c:v>
                </c:pt>
                <c:pt idx="2927">
                  <c:v>739</c:v>
                </c:pt>
                <c:pt idx="2928">
                  <c:v>768</c:v>
                </c:pt>
                <c:pt idx="2929">
                  <c:v>816</c:v>
                </c:pt>
                <c:pt idx="2930">
                  <c:v>785</c:v>
                </c:pt>
                <c:pt idx="2931">
                  <c:v>856</c:v>
                </c:pt>
                <c:pt idx="2932">
                  <c:v>809</c:v>
                </c:pt>
                <c:pt idx="2933">
                  <c:v>712</c:v>
                </c:pt>
                <c:pt idx="2934">
                  <c:v>831</c:v>
                </c:pt>
                <c:pt idx="2935">
                  <c:v>822</c:v>
                </c:pt>
                <c:pt idx="2936">
                  <c:v>701</c:v>
                </c:pt>
                <c:pt idx="2937">
                  <c:v>702</c:v>
                </c:pt>
                <c:pt idx="2938">
                  <c:v>710</c:v>
                </c:pt>
                <c:pt idx="2939">
                  <c:v>764</c:v>
                </c:pt>
                <c:pt idx="2940">
                  <c:v>815</c:v>
                </c:pt>
                <c:pt idx="2941">
                  <c:v>803</c:v>
                </c:pt>
                <c:pt idx="2942">
                  <c:v>950</c:v>
                </c:pt>
                <c:pt idx="2943">
                  <c:v>893</c:v>
                </c:pt>
                <c:pt idx="2944">
                  <c:v>788</c:v>
                </c:pt>
                <c:pt idx="2945">
                  <c:v>972</c:v>
                </c:pt>
                <c:pt idx="2946">
                  <c:v>666</c:v>
                </c:pt>
                <c:pt idx="2947">
                  <c:v>929</c:v>
                </c:pt>
                <c:pt idx="2948">
                  <c:v>618</c:v>
                </c:pt>
                <c:pt idx="2949">
                  <c:v>822</c:v>
                </c:pt>
                <c:pt idx="2950">
                  <c:v>844</c:v>
                </c:pt>
                <c:pt idx="2951">
                  <c:v>1039</c:v>
                </c:pt>
                <c:pt idx="2952">
                  <c:v>802</c:v>
                </c:pt>
                <c:pt idx="2953">
                  <c:v>799</c:v>
                </c:pt>
                <c:pt idx="2954">
                  <c:v>743</c:v>
                </c:pt>
                <c:pt idx="2955">
                  <c:v>768</c:v>
                </c:pt>
                <c:pt idx="2956">
                  <c:v>1201</c:v>
                </c:pt>
                <c:pt idx="2957">
                  <c:v>787</c:v>
                </c:pt>
                <c:pt idx="2958">
                  <c:v>723</c:v>
                </c:pt>
                <c:pt idx="2959">
                  <c:v>860</c:v>
                </c:pt>
                <c:pt idx="2960">
                  <c:v>756</c:v>
                </c:pt>
                <c:pt idx="2961">
                  <c:v>707</c:v>
                </c:pt>
                <c:pt idx="2962">
                  <c:v>1063</c:v>
                </c:pt>
                <c:pt idx="2963">
                  <c:v>878</c:v>
                </c:pt>
                <c:pt idx="2964">
                  <c:v>802</c:v>
                </c:pt>
                <c:pt idx="2965">
                  <c:v>889</c:v>
                </c:pt>
                <c:pt idx="2966">
                  <c:v>928</c:v>
                </c:pt>
                <c:pt idx="2967">
                  <c:v>816</c:v>
                </c:pt>
                <c:pt idx="2968">
                  <c:v>831</c:v>
                </c:pt>
                <c:pt idx="2969">
                  <c:v>729</c:v>
                </c:pt>
                <c:pt idx="2970">
                  <c:v>719</c:v>
                </c:pt>
                <c:pt idx="2971">
                  <c:v>874</c:v>
                </c:pt>
                <c:pt idx="2972">
                  <c:v>701</c:v>
                </c:pt>
                <c:pt idx="2973">
                  <c:v>800</c:v>
                </c:pt>
                <c:pt idx="2974">
                  <c:v>829</c:v>
                </c:pt>
                <c:pt idx="2975">
                  <c:v>754</c:v>
                </c:pt>
                <c:pt idx="2976">
                  <c:v>823</c:v>
                </c:pt>
                <c:pt idx="2977">
                  <c:v>951</c:v>
                </c:pt>
                <c:pt idx="2978">
                  <c:v>879</c:v>
                </c:pt>
                <c:pt idx="2979">
                  <c:v>791</c:v>
                </c:pt>
                <c:pt idx="2980">
                  <c:v>954</c:v>
                </c:pt>
                <c:pt idx="2981">
                  <c:v>857</c:v>
                </c:pt>
                <c:pt idx="2982">
                  <c:v>839</c:v>
                </c:pt>
                <c:pt idx="2983">
                  <c:v>883</c:v>
                </c:pt>
                <c:pt idx="2984">
                  <c:v>707</c:v>
                </c:pt>
                <c:pt idx="2985">
                  <c:v>790</c:v>
                </c:pt>
                <c:pt idx="2986">
                  <c:v>823</c:v>
                </c:pt>
                <c:pt idx="2987">
                  <c:v>814</c:v>
                </c:pt>
                <c:pt idx="2988">
                  <c:v>819</c:v>
                </c:pt>
                <c:pt idx="2989">
                  <c:v>717</c:v>
                </c:pt>
                <c:pt idx="2990">
                  <c:v>705</c:v>
                </c:pt>
                <c:pt idx="2991">
                  <c:v>1119</c:v>
                </c:pt>
                <c:pt idx="2992">
                  <c:v>696</c:v>
                </c:pt>
                <c:pt idx="2993">
                  <c:v>868</c:v>
                </c:pt>
                <c:pt idx="2994">
                  <c:v>785</c:v>
                </c:pt>
                <c:pt idx="2995">
                  <c:v>728</c:v>
                </c:pt>
                <c:pt idx="2996">
                  <c:v>778</c:v>
                </c:pt>
                <c:pt idx="2997">
                  <c:v>758</c:v>
                </c:pt>
                <c:pt idx="2998">
                  <c:v>884</c:v>
                </c:pt>
                <c:pt idx="2999">
                  <c:v>685</c:v>
                </c:pt>
                <c:pt idx="3000">
                  <c:v>1132</c:v>
                </c:pt>
                <c:pt idx="3001">
                  <c:v>857</c:v>
                </c:pt>
                <c:pt idx="3002">
                  <c:v>778</c:v>
                </c:pt>
                <c:pt idx="3003">
                  <c:v>814</c:v>
                </c:pt>
                <c:pt idx="3004">
                  <c:v>788</c:v>
                </c:pt>
                <c:pt idx="3005">
                  <c:v>821</c:v>
                </c:pt>
                <c:pt idx="3006">
                  <c:v>718</c:v>
                </c:pt>
                <c:pt idx="3007">
                  <c:v>714</c:v>
                </c:pt>
                <c:pt idx="3008">
                  <c:v>952</c:v>
                </c:pt>
                <c:pt idx="3009">
                  <c:v>1031</c:v>
                </c:pt>
                <c:pt idx="3010">
                  <c:v>869</c:v>
                </c:pt>
                <c:pt idx="3011">
                  <c:v>807</c:v>
                </c:pt>
                <c:pt idx="3012">
                  <c:v>919</c:v>
                </c:pt>
                <c:pt idx="3013">
                  <c:v>807</c:v>
                </c:pt>
                <c:pt idx="3014">
                  <c:v>849</c:v>
                </c:pt>
                <c:pt idx="3015">
                  <c:v>729</c:v>
                </c:pt>
                <c:pt idx="3016">
                  <c:v>791</c:v>
                </c:pt>
                <c:pt idx="3017">
                  <c:v>734</c:v>
                </c:pt>
                <c:pt idx="3018">
                  <c:v>948</c:v>
                </c:pt>
                <c:pt idx="3019">
                  <c:v>755</c:v>
                </c:pt>
                <c:pt idx="3020">
                  <c:v>844</c:v>
                </c:pt>
                <c:pt idx="3021">
                  <c:v>855</c:v>
                </c:pt>
                <c:pt idx="3022">
                  <c:v>965</c:v>
                </c:pt>
                <c:pt idx="3023">
                  <c:v>713</c:v>
                </c:pt>
                <c:pt idx="3024">
                  <c:v>744</c:v>
                </c:pt>
                <c:pt idx="3025">
                  <c:v>847</c:v>
                </c:pt>
                <c:pt idx="3026">
                  <c:v>886</c:v>
                </c:pt>
                <c:pt idx="3027">
                  <c:v>769</c:v>
                </c:pt>
                <c:pt idx="3028">
                  <c:v>645</c:v>
                </c:pt>
                <c:pt idx="3029">
                  <c:v>829</c:v>
                </c:pt>
                <c:pt idx="3030">
                  <c:v>680</c:v>
                </c:pt>
                <c:pt idx="3031">
                  <c:v>853</c:v>
                </c:pt>
                <c:pt idx="3032">
                  <c:v>795</c:v>
                </c:pt>
                <c:pt idx="3033">
                  <c:v>753</c:v>
                </c:pt>
                <c:pt idx="3034">
                  <c:v>937</c:v>
                </c:pt>
                <c:pt idx="3035">
                  <c:v>903</c:v>
                </c:pt>
                <c:pt idx="3036">
                  <c:v>1045</c:v>
                </c:pt>
                <c:pt idx="3037">
                  <c:v>771</c:v>
                </c:pt>
                <c:pt idx="3038">
                  <c:v>852</c:v>
                </c:pt>
                <c:pt idx="3039">
                  <c:v>812</c:v>
                </c:pt>
                <c:pt idx="3040">
                  <c:v>1068</c:v>
                </c:pt>
                <c:pt idx="3041">
                  <c:v>889</c:v>
                </c:pt>
                <c:pt idx="3042">
                  <c:v>773</c:v>
                </c:pt>
                <c:pt idx="3043">
                  <c:v>773</c:v>
                </c:pt>
                <c:pt idx="3044">
                  <c:v>988</c:v>
                </c:pt>
                <c:pt idx="3045">
                  <c:v>965</c:v>
                </c:pt>
                <c:pt idx="3046">
                  <c:v>852</c:v>
                </c:pt>
                <c:pt idx="3047">
                  <c:v>851</c:v>
                </c:pt>
                <c:pt idx="3048">
                  <c:v>794</c:v>
                </c:pt>
                <c:pt idx="3049">
                  <c:v>860</c:v>
                </c:pt>
                <c:pt idx="3050">
                  <c:v>747</c:v>
                </c:pt>
                <c:pt idx="3051">
                  <c:v>1024</c:v>
                </c:pt>
                <c:pt idx="3052">
                  <c:v>948</c:v>
                </c:pt>
                <c:pt idx="3053">
                  <c:v>794</c:v>
                </c:pt>
                <c:pt idx="3054">
                  <c:v>888</c:v>
                </c:pt>
                <c:pt idx="3055">
                  <c:v>726</c:v>
                </c:pt>
                <c:pt idx="3056">
                  <c:v>797</c:v>
                </c:pt>
                <c:pt idx="3057">
                  <c:v>1045</c:v>
                </c:pt>
                <c:pt idx="3058">
                  <c:v>1002</c:v>
                </c:pt>
                <c:pt idx="3059">
                  <c:v>742</c:v>
                </c:pt>
                <c:pt idx="3060">
                  <c:v>766</c:v>
                </c:pt>
                <c:pt idx="3061">
                  <c:v>1045</c:v>
                </c:pt>
                <c:pt idx="3062">
                  <c:v>901</c:v>
                </c:pt>
                <c:pt idx="3063">
                  <c:v>791</c:v>
                </c:pt>
                <c:pt idx="3064">
                  <c:v>921</c:v>
                </c:pt>
                <c:pt idx="3065">
                  <c:v>803</c:v>
                </c:pt>
                <c:pt idx="3066">
                  <c:v>895</c:v>
                </c:pt>
                <c:pt idx="3067">
                  <c:v>856</c:v>
                </c:pt>
                <c:pt idx="3068">
                  <c:v>848</c:v>
                </c:pt>
                <c:pt idx="3069">
                  <c:v>793</c:v>
                </c:pt>
                <c:pt idx="3070">
                  <c:v>785</c:v>
                </c:pt>
                <c:pt idx="3071">
                  <c:v>773</c:v>
                </c:pt>
                <c:pt idx="3072">
                  <c:v>808</c:v>
                </c:pt>
                <c:pt idx="3073">
                  <c:v>784</c:v>
                </c:pt>
                <c:pt idx="3074">
                  <c:v>883</c:v>
                </c:pt>
                <c:pt idx="3075">
                  <c:v>724</c:v>
                </c:pt>
                <c:pt idx="3076">
                  <c:v>685</c:v>
                </c:pt>
                <c:pt idx="3077">
                  <c:v>816</c:v>
                </c:pt>
                <c:pt idx="3078">
                  <c:v>825</c:v>
                </c:pt>
                <c:pt idx="3079">
                  <c:v>808</c:v>
                </c:pt>
                <c:pt idx="3080">
                  <c:v>928</c:v>
                </c:pt>
                <c:pt idx="3081">
                  <c:v>902</c:v>
                </c:pt>
                <c:pt idx="3082">
                  <c:v>822</c:v>
                </c:pt>
                <c:pt idx="3083">
                  <c:v>1083</c:v>
                </c:pt>
                <c:pt idx="3084">
                  <c:v>813</c:v>
                </c:pt>
                <c:pt idx="3085">
                  <c:v>1002</c:v>
                </c:pt>
                <c:pt idx="3086">
                  <c:v>935</c:v>
                </c:pt>
                <c:pt idx="3087">
                  <c:v>828</c:v>
                </c:pt>
                <c:pt idx="3088">
                  <c:v>893</c:v>
                </c:pt>
                <c:pt idx="3089">
                  <c:v>763</c:v>
                </c:pt>
                <c:pt idx="3090">
                  <c:v>1523</c:v>
                </c:pt>
                <c:pt idx="3091">
                  <c:v>765</c:v>
                </c:pt>
                <c:pt idx="3092">
                  <c:v>933</c:v>
                </c:pt>
                <c:pt idx="3093">
                  <c:v>731</c:v>
                </c:pt>
                <c:pt idx="3094">
                  <c:v>743</c:v>
                </c:pt>
                <c:pt idx="3095">
                  <c:v>1094</c:v>
                </c:pt>
                <c:pt idx="3096">
                  <c:v>879</c:v>
                </c:pt>
                <c:pt idx="3097">
                  <c:v>929</c:v>
                </c:pt>
                <c:pt idx="3098">
                  <c:v>1150</c:v>
                </c:pt>
                <c:pt idx="3099">
                  <c:v>797</c:v>
                </c:pt>
                <c:pt idx="3100">
                  <c:v>712</c:v>
                </c:pt>
                <c:pt idx="3101">
                  <c:v>682</c:v>
                </c:pt>
                <c:pt idx="3102">
                  <c:v>792</c:v>
                </c:pt>
                <c:pt idx="3103">
                  <c:v>991</c:v>
                </c:pt>
                <c:pt idx="3104">
                  <c:v>887</c:v>
                </c:pt>
                <c:pt idx="3105">
                  <c:v>838</c:v>
                </c:pt>
                <c:pt idx="3106">
                  <c:v>672</c:v>
                </c:pt>
                <c:pt idx="3107">
                  <c:v>738</c:v>
                </c:pt>
                <c:pt idx="3108">
                  <c:v>918</c:v>
                </c:pt>
                <c:pt idx="3109">
                  <c:v>880</c:v>
                </c:pt>
                <c:pt idx="3110">
                  <c:v>841</c:v>
                </c:pt>
                <c:pt idx="3111">
                  <c:v>844</c:v>
                </c:pt>
                <c:pt idx="3112">
                  <c:v>793</c:v>
                </c:pt>
                <c:pt idx="3113">
                  <c:v>812</c:v>
                </c:pt>
                <c:pt idx="3114">
                  <c:v>911</c:v>
                </c:pt>
                <c:pt idx="3115">
                  <c:v>821</c:v>
                </c:pt>
                <c:pt idx="3116">
                  <c:v>918</c:v>
                </c:pt>
                <c:pt idx="3117">
                  <c:v>927</c:v>
                </c:pt>
                <c:pt idx="3118">
                  <c:v>799</c:v>
                </c:pt>
                <c:pt idx="3119">
                  <c:v>872</c:v>
                </c:pt>
                <c:pt idx="3120">
                  <c:v>900</c:v>
                </c:pt>
                <c:pt idx="3121">
                  <c:v>755</c:v>
                </c:pt>
                <c:pt idx="3122">
                  <c:v>795</c:v>
                </c:pt>
                <c:pt idx="3123">
                  <c:v>940</c:v>
                </c:pt>
                <c:pt idx="3124">
                  <c:v>802</c:v>
                </c:pt>
                <c:pt idx="3125">
                  <c:v>701</c:v>
                </c:pt>
                <c:pt idx="3126">
                  <c:v>780</c:v>
                </c:pt>
                <c:pt idx="3127">
                  <c:v>703</c:v>
                </c:pt>
                <c:pt idx="3128">
                  <c:v>654</c:v>
                </c:pt>
                <c:pt idx="3129">
                  <c:v>738</c:v>
                </c:pt>
                <c:pt idx="3130">
                  <c:v>853</c:v>
                </c:pt>
                <c:pt idx="3131">
                  <c:v>817</c:v>
                </c:pt>
                <c:pt idx="3132">
                  <c:v>970</c:v>
                </c:pt>
                <c:pt idx="3133">
                  <c:v>855</c:v>
                </c:pt>
                <c:pt idx="3134">
                  <c:v>896</c:v>
                </c:pt>
                <c:pt idx="3135">
                  <c:v>781</c:v>
                </c:pt>
                <c:pt idx="3136">
                  <c:v>946</c:v>
                </c:pt>
                <c:pt idx="3137">
                  <c:v>728</c:v>
                </c:pt>
                <c:pt idx="3138">
                  <c:v>707</c:v>
                </c:pt>
                <c:pt idx="3139">
                  <c:v>1056</c:v>
                </c:pt>
                <c:pt idx="3140">
                  <c:v>869</c:v>
                </c:pt>
                <c:pt idx="3141">
                  <c:v>858</c:v>
                </c:pt>
                <c:pt idx="3142">
                  <c:v>723</c:v>
                </c:pt>
                <c:pt idx="3143">
                  <c:v>803</c:v>
                </c:pt>
                <c:pt idx="3144">
                  <c:v>1093</c:v>
                </c:pt>
                <c:pt idx="3145">
                  <c:v>821</c:v>
                </c:pt>
                <c:pt idx="3146">
                  <c:v>1022</c:v>
                </c:pt>
                <c:pt idx="3147">
                  <c:v>722</c:v>
                </c:pt>
                <c:pt idx="3148">
                  <c:v>812</c:v>
                </c:pt>
                <c:pt idx="3149">
                  <c:v>673</c:v>
                </c:pt>
                <c:pt idx="3150">
                  <c:v>809</c:v>
                </c:pt>
                <c:pt idx="3151">
                  <c:v>759</c:v>
                </c:pt>
                <c:pt idx="3152">
                  <c:v>749</c:v>
                </c:pt>
                <c:pt idx="3153">
                  <c:v>659</c:v>
                </c:pt>
                <c:pt idx="3154">
                  <c:v>867</c:v>
                </c:pt>
                <c:pt idx="3155">
                  <c:v>753</c:v>
                </c:pt>
                <c:pt idx="3156">
                  <c:v>680</c:v>
                </c:pt>
                <c:pt idx="3157">
                  <c:v>1070</c:v>
                </c:pt>
                <c:pt idx="3158">
                  <c:v>766</c:v>
                </c:pt>
                <c:pt idx="3159">
                  <c:v>694</c:v>
                </c:pt>
                <c:pt idx="3160">
                  <c:v>725</c:v>
                </c:pt>
                <c:pt idx="3161">
                  <c:v>742</c:v>
                </c:pt>
                <c:pt idx="3162">
                  <c:v>826</c:v>
                </c:pt>
                <c:pt idx="3163">
                  <c:v>655</c:v>
                </c:pt>
                <c:pt idx="3164">
                  <c:v>900</c:v>
                </c:pt>
                <c:pt idx="3165">
                  <c:v>746</c:v>
                </c:pt>
                <c:pt idx="3166">
                  <c:v>715</c:v>
                </c:pt>
                <c:pt idx="3167">
                  <c:v>736</c:v>
                </c:pt>
                <c:pt idx="3168">
                  <c:v>1017</c:v>
                </c:pt>
                <c:pt idx="3169">
                  <c:v>1153</c:v>
                </c:pt>
                <c:pt idx="3170">
                  <c:v>822</c:v>
                </c:pt>
                <c:pt idx="3171">
                  <c:v>713</c:v>
                </c:pt>
                <c:pt idx="3172">
                  <c:v>862</c:v>
                </c:pt>
                <c:pt idx="3173">
                  <c:v>893</c:v>
                </c:pt>
                <c:pt idx="3174">
                  <c:v>810</c:v>
                </c:pt>
                <c:pt idx="3175">
                  <c:v>680</c:v>
                </c:pt>
                <c:pt idx="3176">
                  <c:v>796</c:v>
                </c:pt>
                <c:pt idx="3177">
                  <c:v>840</c:v>
                </c:pt>
                <c:pt idx="3178">
                  <c:v>920</c:v>
                </c:pt>
                <c:pt idx="3179">
                  <c:v>691</c:v>
                </c:pt>
                <c:pt idx="3180">
                  <c:v>840</c:v>
                </c:pt>
                <c:pt idx="3181">
                  <c:v>992</c:v>
                </c:pt>
                <c:pt idx="3182">
                  <c:v>813</c:v>
                </c:pt>
                <c:pt idx="3183">
                  <c:v>705</c:v>
                </c:pt>
                <c:pt idx="3184">
                  <c:v>824</c:v>
                </c:pt>
                <c:pt idx="3185">
                  <c:v>1005</c:v>
                </c:pt>
                <c:pt idx="3186">
                  <c:v>991</c:v>
                </c:pt>
                <c:pt idx="3187">
                  <c:v>759</c:v>
                </c:pt>
                <c:pt idx="3188">
                  <c:v>841</c:v>
                </c:pt>
                <c:pt idx="3189">
                  <c:v>866</c:v>
                </c:pt>
                <c:pt idx="3190">
                  <c:v>775</c:v>
                </c:pt>
                <c:pt idx="3191">
                  <c:v>681</c:v>
                </c:pt>
                <c:pt idx="3192">
                  <c:v>862</c:v>
                </c:pt>
                <c:pt idx="3193">
                  <c:v>719</c:v>
                </c:pt>
                <c:pt idx="3194">
                  <c:v>840</c:v>
                </c:pt>
                <c:pt idx="3195">
                  <c:v>904</c:v>
                </c:pt>
                <c:pt idx="3196">
                  <c:v>910</c:v>
                </c:pt>
                <c:pt idx="3197">
                  <c:v>828</c:v>
                </c:pt>
                <c:pt idx="3198">
                  <c:v>1087</c:v>
                </c:pt>
                <c:pt idx="3199">
                  <c:v>746</c:v>
                </c:pt>
                <c:pt idx="3200">
                  <c:v>821</c:v>
                </c:pt>
                <c:pt idx="3201">
                  <c:v>814</c:v>
                </c:pt>
                <c:pt idx="3202">
                  <c:v>825</c:v>
                </c:pt>
                <c:pt idx="3203">
                  <c:v>951</c:v>
                </c:pt>
                <c:pt idx="3204">
                  <c:v>767</c:v>
                </c:pt>
                <c:pt idx="3205">
                  <c:v>830</c:v>
                </c:pt>
                <c:pt idx="3206">
                  <c:v>745</c:v>
                </c:pt>
                <c:pt idx="3207">
                  <c:v>817</c:v>
                </c:pt>
                <c:pt idx="3208">
                  <c:v>1001</c:v>
                </c:pt>
                <c:pt idx="3209">
                  <c:v>680</c:v>
                </c:pt>
                <c:pt idx="3210">
                  <c:v>926</c:v>
                </c:pt>
                <c:pt idx="3211">
                  <c:v>1091</c:v>
                </c:pt>
                <c:pt idx="3212">
                  <c:v>745</c:v>
                </c:pt>
                <c:pt idx="3213">
                  <c:v>763</c:v>
                </c:pt>
                <c:pt idx="3214">
                  <c:v>786</c:v>
                </c:pt>
                <c:pt idx="3215">
                  <c:v>724</c:v>
                </c:pt>
                <c:pt idx="3216">
                  <c:v>882</c:v>
                </c:pt>
                <c:pt idx="3217">
                  <c:v>866</c:v>
                </c:pt>
                <c:pt idx="3218">
                  <c:v>782</c:v>
                </c:pt>
                <c:pt idx="3219">
                  <c:v>825</c:v>
                </c:pt>
                <c:pt idx="3220">
                  <c:v>868</c:v>
                </c:pt>
                <c:pt idx="3221">
                  <c:v>699</c:v>
                </c:pt>
                <c:pt idx="3222">
                  <c:v>933</c:v>
                </c:pt>
                <c:pt idx="3223">
                  <c:v>950</c:v>
                </c:pt>
                <c:pt idx="3224">
                  <c:v>986</c:v>
                </c:pt>
                <c:pt idx="3225">
                  <c:v>852</c:v>
                </c:pt>
                <c:pt idx="3226">
                  <c:v>1204</c:v>
                </c:pt>
                <c:pt idx="3227">
                  <c:v>906</c:v>
                </c:pt>
                <c:pt idx="3228">
                  <c:v>869</c:v>
                </c:pt>
                <c:pt idx="3229">
                  <c:v>765</c:v>
                </c:pt>
                <c:pt idx="3230">
                  <c:v>1027</c:v>
                </c:pt>
                <c:pt idx="3231">
                  <c:v>806</c:v>
                </c:pt>
                <c:pt idx="3232">
                  <c:v>824</c:v>
                </c:pt>
                <c:pt idx="3233">
                  <c:v>1049</c:v>
                </c:pt>
                <c:pt idx="3234">
                  <c:v>800</c:v>
                </c:pt>
                <c:pt idx="3235">
                  <c:v>769</c:v>
                </c:pt>
                <c:pt idx="3236">
                  <c:v>830</c:v>
                </c:pt>
                <c:pt idx="3237">
                  <c:v>920</c:v>
                </c:pt>
                <c:pt idx="3238">
                  <c:v>749</c:v>
                </c:pt>
                <c:pt idx="3239">
                  <c:v>762</c:v>
                </c:pt>
                <c:pt idx="3240">
                  <c:v>883</c:v>
                </c:pt>
                <c:pt idx="3241">
                  <c:v>827</c:v>
                </c:pt>
                <c:pt idx="3242">
                  <c:v>919</c:v>
                </c:pt>
                <c:pt idx="3243">
                  <c:v>755</c:v>
                </c:pt>
                <c:pt idx="3244">
                  <c:v>704</c:v>
                </c:pt>
                <c:pt idx="3245">
                  <c:v>773</c:v>
                </c:pt>
                <c:pt idx="3246">
                  <c:v>882</c:v>
                </c:pt>
                <c:pt idx="3247">
                  <c:v>791</c:v>
                </c:pt>
                <c:pt idx="3248">
                  <c:v>767</c:v>
                </c:pt>
                <c:pt idx="3249">
                  <c:v>703</c:v>
                </c:pt>
                <c:pt idx="3250">
                  <c:v>784</c:v>
                </c:pt>
                <c:pt idx="3251">
                  <c:v>627</c:v>
                </c:pt>
                <c:pt idx="3252">
                  <c:v>875</c:v>
                </c:pt>
                <c:pt idx="3253">
                  <c:v>877</c:v>
                </c:pt>
                <c:pt idx="3254">
                  <c:v>960</c:v>
                </c:pt>
                <c:pt idx="3255">
                  <c:v>755</c:v>
                </c:pt>
                <c:pt idx="3256">
                  <c:v>864</c:v>
                </c:pt>
                <c:pt idx="3257">
                  <c:v>835</c:v>
                </c:pt>
                <c:pt idx="3258">
                  <c:v>770</c:v>
                </c:pt>
                <c:pt idx="3259">
                  <c:v>909</c:v>
                </c:pt>
                <c:pt idx="3260">
                  <c:v>812</c:v>
                </c:pt>
                <c:pt idx="3261">
                  <c:v>659</c:v>
                </c:pt>
                <c:pt idx="3262">
                  <c:v>814</c:v>
                </c:pt>
                <c:pt idx="3263">
                  <c:v>971</c:v>
                </c:pt>
                <c:pt idx="3264">
                  <c:v>857</c:v>
                </c:pt>
                <c:pt idx="3265">
                  <c:v>846</c:v>
                </c:pt>
                <c:pt idx="3266">
                  <c:v>845</c:v>
                </c:pt>
                <c:pt idx="3267">
                  <c:v>712</c:v>
                </c:pt>
                <c:pt idx="3268">
                  <c:v>819</c:v>
                </c:pt>
                <c:pt idx="3269">
                  <c:v>851</c:v>
                </c:pt>
                <c:pt idx="3270">
                  <c:v>895</c:v>
                </c:pt>
                <c:pt idx="3271">
                  <c:v>889</c:v>
                </c:pt>
                <c:pt idx="3272">
                  <c:v>835</c:v>
                </c:pt>
                <c:pt idx="3273">
                  <c:v>789</c:v>
                </c:pt>
                <c:pt idx="3274">
                  <c:v>822</c:v>
                </c:pt>
                <c:pt idx="3275">
                  <c:v>854</c:v>
                </c:pt>
                <c:pt idx="3276">
                  <c:v>943</c:v>
                </c:pt>
                <c:pt idx="3277">
                  <c:v>728</c:v>
                </c:pt>
                <c:pt idx="3278">
                  <c:v>754</c:v>
                </c:pt>
                <c:pt idx="3279">
                  <c:v>878</c:v>
                </c:pt>
                <c:pt idx="3280">
                  <c:v>809</c:v>
                </c:pt>
                <c:pt idx="3281">
                  <c:v>880</c:v>
                </c:pt>
                <c:pt idx="3282">
                  <c:v>714</c:v>
                </c:pt>
                <c:pt idx="3283">
                  <c:v>913</c:v>
                </c:pt>
                <c:pt idx="3284">
                  <c:v>784</c:v>
                </c:pt>
                <c:pt idx="3285">
                  <c:v>865</c:v>
                </c:pt>
                <c:pt idx="3286">
                  <c:v>871</c:v>
                </c:pt>
                <c:pt idx="3287">
                  <c:v>902</c:v>
                </c:pt>
                <c:pt idx="3288">
                  <c:v>948</c:v>
                </c:pt>
                <c:pt idx="3289">
                  <c:v>836</c:v>
                </c:pt>
                <c:pt idx="3290">
                  <c:v>883</c:v>
                </c:pt>
                <c:pt idx="3291">
                  <c:v>712</c:v>
                </c:pt>
                <c:pt idx="3292">
                  <c:v>745</c:v>
                </c:pt>
                <c:pt idx="3293">
                  <c:v>910</c:v>
                </c:pt>
                <c:pt idx="3294">
                  <c:v>1101</c:v>
                </c:pt>
                <c:pt idx="3295">
                  <c:v>900</c:v>
                </c:pt>
                <c:pt idx="3296">
                  <c:v>846</c:v>
                </c:pt>
                <c:pt idx="3297">
                  <c:v>837</c:v>
                </c:pt>
                <c:pt idx="3298">
                  <c:v>737</c:v>
                </c:pt>
                <c:pt idx="3299">
                  <c:v>752</c:v>
                </c:pt>
                <c:pt idx="3300">
                  <c:v>731</c:v>
                </c:pt>
                <c:pt idx="3301">
                  <c:v>792</c:v>
                </c:pt>
                <c:pt idx="3302">
                  <c:v>843</c:v>
                </c:pt>
                <c:pt idx="3303">
                  <c:v>749</c:v>
                </c:pt>
                <c:pt idx="3304">
                  <c:v>770</c:v>
                </c:pt>
                <c:pt idx="3305">
                  <c:v>775</c:v>
                </c:pt>
                <c:pt idx="3306">
                  <c:v>718</c:v>
                </c:pt>
                <c:pt idx="3307">
                  <c:v>963</c:v>
                </c:pt>
                <c:pt idx="3308">
                  <c:v>839</c:v>
                </c:pt>
                <c:pt idx="3309">
                  <c:v>856</c:v>
                </c:pt>
                <c:pt idx="3310">
                  <c:v>729</c:v>
                </c:pt>
                <c:pt idx="3311">
                  <c:v>928</c:v>
                </c:pt>
                <c:pt idx="3312">
                  <c:v>880</c:v>
                </c:pt>
                <c:pt idx="3313">
                  <c:v>929</c:v>
                </c:pt>
                <c:pt idx="3314">
                  <c:v>1024</c:v>
                </c:pt>
                <c:pt idx="3315">
                  <c:v>914</c:v>
                </c:pt>
                <c:pt idx="3316">
                  <c:v>853</c:v>
                </c:pt>
                <c:pt idx="3317">
                  <c:v>857</c:v>
                </c:pt>
                <c:pt idx="3318">
                  <c:v>847</c:v>
                </c:pt>
                <c:pt idx="3319">
                  <c:v>770</c:v>
                </c:pt>
                <c:pt idx="3320">
                  <c:v>921</c:v>
                </c:pt>
                <c:pt idx="3321">
                  <c:v>749</c:v>
                </c:pt>
                <c:pt idx="3322">
                  <c:v>809</c:v>
                </c:pt>
                <c:pt idx="3323">
                  <c:v>760</c:v>
                </c:pt>
                <c:pt idx="3324">
                  <c:v>815</c:v>
                </c:pt>
                <c:pt idx="3325">
                  <c:v>704</c:v>
                </c:pt>
                <c:pt idx="3326">
                  <c:v>698</c:v>
                </c:pt>
                <c:pt idx="3327">
                  <c:v>797</c:v>
                </c:pt>
                <c:pt idx="3328">
                  <c:v>716</c:v>
                </c:pt>
                <c:pt idx="3329">
                  <c:v>796</c:v>
                </c:pt>
                <c:pt idx="3330">
                  <c:v>994</c:v>
                </c:pt>
                <c:pt idx="3331">
                  <c:v>985</c:v>
                </c:pt>
                <c:pt idx="3332">
                  <c:v>902</c:v>
                </c:pt>
                <c:pt idx="3333">
                  <c:v>919</c:v>
                </c:pt>
                <c:pt idx="3334">
                  <c:v>820</c:v>
                </c:pt>
                <c:pt idx="3335">
                  <c:v>1023</c:v>
                </c:pt>
                <c:pt idx="3336">
                  <c:v>952</c:v>
                </c:pt>
                <c:pt idx="3337">
                  <c:v>906</c:v>
                </c:pt>
                <c:pt idx="3338">
                  <c:v>597</c:v>
                </c:pt>
                <c:pt idx="3339">
                  <c:v>910</c:v>
                </c:pt>
                <c:pt idx="3340">
                  <c:v>953</c:v>
                </c:pt>
                <c:pt idx="3341">
                  <c:v>988</c:v>
                </c:pt>
                <c:pt idx="3342">
                  <c:v>956</c:v>
                </c:pt>
                <c:pt idx="3343">
                  <c:v>942</c:v>
                </c:pt>
                <c:pt idx="3344">
                  <c:v>850</c:v>
                </c:pt>
                <c:pt idx="3345">
                  <c:v>680</c:v>
                </c:pt>
                <c:pt idx="3346">
                  <c:v>742</c:v>
                </c:pt>
                <c:pt idx="3347">
                  <c:v>1001</c:v>
                </c:pt>
                <c:pt idx="3348">
                  <c:v>790</c:v>
                </c:pt>
                <c:pt idx="3349">
                  <c:v>879</c:v>
                </c:pt>
                <c:pt idx="3350">
                  <c:v>854</c:v>
                </c:pt>
                <c:pt idx="3351">
                  <c:v>895</c:v>
                </c:pt>
                <c:pt idx="3352">
                  <c:v>755</c:v>
                </c:pt>
                <c:pt idx="3353">
                  <c:v>869</c:v>
                </c:pt>
                <c:pt idx="3354">
                  <c:v>722</c:v>
                </c:pt>
                <c:pt idx="3355">
                  <c:v>762</c:v>
                </c:pt>
                <c:pt idx="3356">
                  <c:v>865</c:v>
                </c:pt>
                <c:pt idx="3357">
                  <c:v>711</c:v>
                </c:pt>
                <c:pt idx="3358">
                  <c:v>865</c:v>
                </c:pt>
                <c:pt idx="3359">
                  <c:v>1097</c:v>
                </c:pt>
                <c:pt idx="3360">
                  <c:v>811</c:v>
                </c:pt>
                <c:pt idx="3361">
                  <c:v>856</c:v>
                </c:pt>
                <c:pt idx="3362">
                  <c:v>814</c:v>
                </c:pt>
                <c:pt idx="3363">
                  <c:v>804</c:v>
                </c:pt>
                <c:pt idx="3364">
                  <c:v>771</c:v>
                </c:pt>
                <c:pt idx="3365">
                  <c:v>1006</c:v>
                </c:pt>
                <c:pt idx="3366">
                  <c:v>863</c:v>
                </c:pt>
                <c:pt idx="3367">
                  <c:v>695</c:v>
                </c:pt>
                <c:pt idx="3368">
                  <c:v>848</c:v>
                </c:pt>
                <c:pt idx="3369">
                  <c:v>861</c:v>
                </c:pt>
                <c:pt idx="3370">
                  <c:v>834</c:v>
                </c:pt>
                <c:pt idx="3371">
                  <c:v>751</c:v>
                </c:pt>
                <c:pt idx="3372">
                  <c:v>829</c:v>
                </c:pt>
                <c:pt idx="3373">
                  <c:v>909</c:v>
                </c:pt>
                <c:pt idx="3374">
                  <c:v>858</c:v>
                </c:pt>
                <c:pt idx="3375">
                  <c:v>771</c:v>
                </c:pt>
                <c:pt idx="3376">
                  <c:v>750</c:v>
                </c:pt>
                <c:pt idx="3377">
                  <c:v>664</c:v>
                </c:pt>
                <c:pt idx="3378">
                  <c:v>995</c:v>
                </c:pt>
                <c:pt idx="3379">
                  <c:v>1027</c:v>
                </c:pt>
                <c:pt idx="3380">
                  <c:v>856</c:v>
                </c:pt>
                <c:pt idx="3381">
                  <c:v>867</c:v>
                </c:pt>
                <c:pt idx="3382">
                  <c:v>932</c:v>
                </c:pt>
                <c:pt idx="3383">
                  <c:v>767</c:v>
                </c:pt>
                <c:pt idx="3384">
                  <c:v>913</c:v>
                </c:pt>
                <c:pt idx="3385">
                  <c:v>788</c:v>
                </c:pt>
                <c:pt idx="3386">
                  <c:v>762</c:v>
                </c:pt>
                <c:pt idx="3387">
                  <c:v>855</c:v>
                </c:pt>
                <c:pt idx="3388">
                  <c:v>971</c:v>
                </c:pt>
                <c:pt idx="3389">
                  <c:v>855</c:v>
                </c:pt>
                <c:pt idx="3390">
                  <c:v>800</c:v>
                </c:pt>
                <c:pt idx="3391">
                  <c:v>773</c:v>
                </c:pt>
                <c:pt idx="3392">
                  <c:v>1019</c:v>
                </c:pt>
                <c:pt idx="3393">
                  <c:v>929</c:v>
                </c:pt>
                <c:pt idx="3394">
                  <c:v>703</c:v>
                </c:pt>
                <c:pt idx="3395">
                  <c:v>992</c:v>
                </c:pt>
                <c:pt idx="3396">
                  <c:v>894</c:v>
                </c:pt>
                <c:pt idx="3397">
                  <c:v>771</c:v>
                </c:pt>
                <c:pt idx="3398">
                  <c:v>841</c:v>
                </c:pt>
                <c:pt idx="3399">
                  <c:v>817</c:v>
                </c:pt>
                <c:pt idx="3400">
                  <c:v>724</c:v>
                </c:pt>
                <c:pt idx="3401">
                  <c:v>844</c:v>
                </c:pt>
                <c:pt idx="3402">
                  <c:v>797</c:v>
                </c:pt>
                <c:pt idx="3403">
                  <c:v>1011</c:v>
                </c:pt>
                <c:pt idx="3404">
                  <c:v>794</c:v>
                </c:pt>
                <c:pt idx="3405">
                  <c:v>840</c:v>
                </c:pt>
                <c:pt idx="3406">
                  <c:v>874</c:v>
                </c:pt>
                <c:pt idx="3407">
                  <c:v>962</c:v>
                </c:pt>
                <c:pt idx="3408">
                  <c:v>821</c:v>
                </c:pt>
                <c:pt idx="3409">
                  <c:v>737</c:v>
                </c:pt>
                <c:pt idx="3410">
                  <c:v>753</c:v>
                </c:pt>
                <c:pt idx="3411">
                  <c:v>807</c:v>
                </c:pt>
                <c:pt idx="3412">
                  <c:v>863</c:v>
                </c:pt>
                <c:pt idx="3413">
                  <c:v>765</c:v>
                </c:pt>
                <c:pt idx="3414">
                  <c:v>860</c:v>
                </c:pt>
                <c:pt idx="3415">
                  <c:v>961</c:v>
                </c:pt>
                <c:pt idx="3416">
                  <c:v>740</c:v>
                </c:pt>
                <c:pt idx="3417">
                  <c:v>774</c:v>
                </c:pt>
                <c:pt idx="3418">
                  <c:v>936</c:v>
                </c:pt>
                <c:pt idx="3419">
                  <c:v>775</c:v>
                </c:pt>
                <c:pt idx="3420">
                  <c:v>836</c:v>
                </c:pt>
                <c:pt idx="3421">
                  <c:v>897</c:v>
                </c:pt>
                <c:pt idx="3422">
                  <c:v>822</c:v>
                </c:pt>
                <c:pt idx="3423">
                  <c:v>818</c:v>
                </c:pt>
                <c:pt idx="3424">
                  <c:v>966</c:v>
                </c:pt>
                <c:pt idx="3425">
                  <c:v>878</c:v>
                </c:pt>
                <c:pt idx="3426">
                  <c:v>879</c:v>
                </c:pt>
                <c:pt idx="3427">
                  <c:v>789</c:v>
                </c:pt>
                <c:pt idx="3428">
                  <c:v>782</c:v>
                </c:pt>
                <c:pt idx="3429">
                  <c:v>743</c:v>
                </c:pt>
                <c:pt idx="3430">
                  <c:v>1016</c:v>
                </c:pt>
                <c:pt idx="3431">
                  <c:v>762</c:v>
                </c:pt>
                <c:pt idx="3432">
                  <c:v>806</c:v>
                </c:pt>
                <c:pt idx="3433">
                  <c:v>873</c:v>
                </c:pt>
                <c:pt idx="3434">
                  <c:v>745</c:v>
                </c:pt>
                <c:pt idx="3435">
                  <c:v>947</c:v>
                </c:pt>
                <c:pt idx="3436">
                  <c:v>772</c:v>
                </c:pt>
                <c:pt idx="3437">
                  <c:v>748</c:v>
                </c:pt>
                <c:pt idx="3438">
                  <c:v>749</c:v>
                </c:pt>
                <c:pt idx="3439">
                  <c:v>758</c:v>
                </c:pt>
                <c:pt idx="3440">
                  <c:v>754</c:v>
                </c:pt>
                <c:pt idx="3441">
                  <c:v>852</c:v>
                </c:pt>
                <c:pt idx="3442">
                  <c:v>957</c:v>
                </c:pt>
                <c:pt idx="3443">
                  <c:v>808</c:v>
                </c:pt>
                <c:pt idx="3444">
                  <c:v>772</c:v>
                </c:pt>
                <c:pt idx="3445">
                  <c:v>781</c:v>
                </c:pt>
                <c:pt idx="3446">
                  <c:v>877</c:v>
                </c:pt>
                <c:pt idx="3447">
                  <c:v>900</c:v>
                </c:pt>
                <c:pt idx="3448">
                  <c:v>807</c:v>
                </c:pt>
                <c:pt idx="3449">
                  <c:v>851</c:v>
                </c:pt>
                <c:pt idx="3450">
                  <c:v>1058</c:v>
                </c:pt>
                <c:pt idx="3451">
                  <c:v>781</c:v>
                </c:pt>
                <c:pt idx="3452">
                  <c:v>978</c:v>
                </c:pt>
                <c:pt idx="3453">
                  <c:v>774</c:v>
                </c:pt>
                <c:pt idx="3454">
                  <c:v>862</c:v>
                </c:pt>
                <c:pt idx="3455">
                  <c:v>1021</c:v>
                </c:pt>
                <c:pt idx="3456">
                  <c:v>873</c:v>
                </c:pt>
                <c:pt idx="3457">
                  <c:v>880</c:v>
                </c:pt>
                <c:pt idx="3458">
                  <c:v>925</c:v>
                </c:pt>
                <c:pt idx="3459">
                  <c:v>930</c:v>
                </c:pt>
                <c:pt idx="3460">
                  <c:v>892</c:v>
                </c:pt>
                <c:pt idx="3461">
                  <c:v>833</c:v>
                </c:pt>
                <c:pt idx="3462">
                  <c:v>773</c:v>
                </c:pt>
                <c:pt idx="3463">
                  <c:v>954</c:v>
                </c:pt>
                <c:pt idx="3464">
                  <c:v>743</c:v>
                </c:pt>
                <c:pt idx="3465">
                  <c:v>809</c:v>
                </c:pt>
                <c:pt idx="3466">
                  <c:v>914</c:v>
                </c:pt>
                <c:pt idx="3467">
                  <c:v>875</c:v>
                </c:pt>
                <c:pt idx="3468">
                  <c:v>984</c:v>
                </c:pt>
                <c:pt idx="3469">
                  <c:v>1233</c:v>
                </c:pt>
                <c:pt idx="3470">
                  <c:v>796</c:v>
                </c:pt>
                <c:pt idx="3471">
                  <c:v>997</c:v>
                </c:pt>
                <c:pt idx="3472">
                  <c:v>903</c:v>
                </c:pt>
                <c:pt idx="3473">
                  <c:v>771</c:v>
                </c:pt>
                <c:pt idx="3474">
                  <c:v>851</c:v>
                </c:pt>
                <c:pt idx="3475">
                  <c:v>946</c:v>
                </c:pt>
                <c:pt idx="3476">
                  <c:v>685</c:v>
                </c:pt>
                <c:pt idx="3477">
                  <c:v>838</c:v>
                </c:pt>
                <c:pt idx="3478">
                  <c:v>937</c:v>
                </c:pt>
                <c:pt idx="3479">
                  <c:v>878</c:v>
                </c:pt>
                <c:pt idx="3480">
                  <c:v>988</c:v>
                </c:pt>
                <c:pt idx="3481">
                  <c:v>874</c:v>
                </c:pt>
                <c:pt idx="3482">
                  <c:v>807</c:v>
                </c:pt>
                <c:pt idx="3483">
                  <c:v>864</c:v>
                </c:pt>
                <c:pt idx="3484">
                  <c:v>955</c:v>
                </c:pt>
                <c:pt idx="3485">
                  <c:v>807</c:v>
                </c:pt>
                <c:pt idx="3486">
                  <c:v>1013</c:v>
                </c:pt>
                <c:pt idx="3487">
                  <c:v>948</c:v>
                </c:pt>
                <c:pt idx="3488">
                  <c:v>964</c:v>
                </c:pt>
                <c:pt idx="3489">
                  <c:v>742</c:v>
                </c:pt>
                <c:pt idx="3490">
                  <c:v>1014</c:v>
                </c:pt>
                <c:pt idx="3491">
                  <c:v>718</c:v>
                </c:pt>
                <c:pt idx="3492">
                  <c:v>713</c:v>
                </c:pt>
                <c:pt idx="3493">
                  <c:v>715</c:v>
                </c:pt>
                <c:pt idx="3494">
                  <c:v>993</c:v>
                </c:pt>
                <c:pt idx="3495">
                  <c:v>670</c:v>
                </c:pt>
                <c:pt idx="3496">
                  <c:v>1053</c:v>
                </c:pt>
                <c:pt idx="3497">
                  <c:v>908</c:v>
                </c:pt>
                <c:pt idx="3498">
                  <c:v>927</c:v>
                </c:pt>
                <c:pt idx="3499">
                  <c:v>765</c:v>
                </c:pt>
                <c:pt idx="3500">
                  <c:v>826</c:v>
                </c:pt>
                <c:pt idx="3501">
                  <c:v>887</c:v>
                </c:pt>
                <c:pt idx="3502">
                  <c:v>943</c:v>
                </c:pt>
                <c:pt idx="3503">
                  <c:v>793</c:v>
                </c:pt>
                <c:pt idx="3504">
                  <c:v>827</c:v>
                </c:pt>
                <c:pt idx="3505">
                  <c:v>902</c:v>
                </c:pt>
                <c:pt idx="3506">
                  <c:v>704</c:v>
                </c:pt>
                <c:pt idx="3507">
                  <c:v>818</c:v>
                </c:pt>
                <c:pt idx="3508">
                  <c:v>1029</c:v>
                </c:pt>
                <c:pt idx="3509">
                  <c:v>780</c:v>
                </c:pt>
                <c:pt idx="3510">
                  <c:v>806</c:v>
                </c:pt>
                <c:pt idx="3511">
                  <c:v>803</c:v>
                </c:pt>
                <c:pt idx="3512">
                  <c:v>1081</c:v>
                </c:pt>
                <c:pt idx="3513">
                  <c:v>1247</c:v>
                </c:pt>
                <c:pt idx="3514">
                  <c:v>829</c:v>
                </c:pt>
                <c:pt idx="3515">
                  <c:v>831</c:v>
                </c:pt>
                <c:pt idx="3516">
                  <c:v>880</c:v>
                </c:pt>
                <c:pt idx="3517">
                  <c:v>741</c:v>
                </c:pt>
                <c:pt idx="3518">
                  <c:v>765</c:v>
                </c:pt>
                <c:pt idx="3519">
                  <c:v>1080</c:v>
                </c:pt>
                <c:pt idx="3520">
                  <c:v>795</c:v>
                </c:pt>
                <c:pt idx="3521">
                  <c:v>699</c:v>
                </c:pt>
                <c:pt idx="3522">
                  <c:v>764</c:v>
                </c:pt>
                <c:pt idx="3523">
                  <c:v>957</c:v>
                </c:pt>
                <c:pt idx="3524">
                  <c:v>906</c:v>
                </c:pt>
                <c:pt idx="3525">
                  <c:v>1135</c:v>
                </c:pt>
                <c:pt idx="3526">
                  <c:v>688</c:v>
                </c:pt>
                <c:pt idx="3527">
                  <c:v>901</c:v>
                </c:pt>
                <c:pt idx="3528">
                  <c:v>873</c:v>
                </c:pt>
                <c:pt idx="3529">
                  <c:v>890</c:v>
                </c:pt>
                <c:pt idx="3530">
                  <c:v>992</c:v>
                </c:pt>
                <c:pt idx="3531">
                  <c:v>753</c:v>
                </c:pt>
                <c:pt idx="3532">
                  <c:v>839</c:v>
                </c:pt>
                <c:pt idx="3533">
                  <c:v>875</c:v>
                </c:pt>
                <c:pt idx="3534">
                  <c:v>778</c:v>
                </c:pt>
                <c:pt idx="3535">
                  <c:v>821</c:v>
                </c:pt>
                <c:pt idx="3536">
                  <c:v>782</c:v>
                </c:pt>
                <c:pt idx="3537">
                  <c:v>868</c:v>
                </c:pt>
                <c:pt idx="3538">
                  <c:v>982</c:v>
                </c:pt>
                <c:pt idx="3539">
                  <c:v>798</c:v>
                </c:pt>
                <c:pt idx="3540">
                  <c:v>783</c:v>
                </c:pt>
                <c:pt idx="3541">
                  <c:v>1413</c:v>
                </c:pt>
                <c:pt idx="3542">
                  <c:v>793</c:v>
                </c:pt>
                <c:pt idx="3543">
                  <c:v>715</c:v>
                </c:pt>
                <c:pt idx="3544">
                  <c:v>893</c:v>
                </c:pt>
                <c:pt idx="3545">
                  <c:v>825</c:v>
                </c:pt>
                <c:pt idx="3546">
                  <c:v>717</c:v>
                </c:pt>
                <c:pt idx="3547">
                  <c:v>812</c:v>
                </c:pt>
                <c:pt idx="3548">
                  <c:v>911</c:v>
                </c:pt>
                <c:pt idx="3549">
                  <c:v>800</c:v>
                </c:pt>
                <c:pt idx="3550">
                  <c:v>735</c:v>
                </c:pt>
                <c:pt idx="3551">
                  <c:v>1048</c:v>
                </c:pt>
                <c:pt idx="3552">
                  <c:v>1016</c:v>
                </c:pt>
                <c:pt idx="3553">
                  <c:v>1080</c:v>
                </c:pt>
                <c:pt idx="3554">
                  <c:v>881</c:v>
                </c:pt>
                <c:pt idx="3555">
                  <c:v>962</c:v>
                </c:pt>
                <c:pt idx="3556">
                  <c:v>787</c:v>
                </c:pt>
                <c:pt idx="3557">
                  <c:v>742</c:v>
                </c:pt>
                <c:pt idx="3558">
                  <c:v>749</c:v>
                </c:pt>
                <c:pt idx="3559">
                  <c:v>1099</c:v>
                </c:pt>
                <c:pt idx="3560">
                  <c:v>769</c:v>
                </c:pt>
                <c:pt idx="3561">
                  <c:v>668</c:v>
                </c:pt>
                <c:pt idx="3562">
                  <c:v>722</c:v>
                </c:pt>
                <c:pt idx="3563">
                  <c:v>1027</c:v>
                </c:pt>
                <c:pt idx="3564">
                  <c:v>792</c:v>
                </c:pt>
                <c:pt idx="3565">
                  <c:v>760</c:v>
                </c:pt>
                <c:pt idx="3566">
                  <c:v>808</c:v>
                </c:pt>
                <c:pt idx="3567">
                  <c:v>758</c:v>
                </c:pt>
                <c:pt idx="3568">
                  <c:v>937</c:v>
                </c:pt>
                <c:pt idx="3569">
                  <c:v>857</c:v>
                </c:pt>
                <c:pt idx="3570">
                  <c:v>778</c:v>
                </c:pt>
                <c:pt idx="3571">
                  <c:v>809</c:v>
                </c:pt>
                <c:pt idx="3572">
                  <c:v>897</c:v>
                </c:pt>
                <c:pt idx="3573">
                  <c:v>820</c:v>
                </c:pt>
                <c:pt idx="3574">
                  <c:v>862</c:v>
                </c:pt>
                <c:pt idx="3575">
                  <c:v>859</c:v>
                </c:pt>
                <c:pt idx="3576">
                  <c:v>774</c:v>
                </c:pt>
                <c:pt idx="3577">
                  <c:v>670</c:v>
                </c:pt>
                <c:pt idx="3578">
                  <c:v>966</c:v>
                </c:pt>
                <c:pt idx="3579">
                  <c:v>1177</c:v>
                </c:pt>
                <c:pt idx="3580">
                  <c:v>868</c:v>
                </c:pt>
                <c:pt idx="3581">
                  <c:v>740</c:v>
                </c:pt>
                <c:pt idx="3582">
                  <c:v>733</c:v>
                </c:pt>
                <c:pt idx="3583">
                  <c:v>835</c:v>
                </c:pt>
                <c:pt idx="3584">
                  <c:v>990</c:v>
                </c:pt>
                <c:pt idx="3585">
                  <c:v>805</c:v>
                </c:pt>
                <c:pt idx="3586">
                  <c:v>920</c:v>
                </c:pt>
                <c:pt idx="3587">
                  <c:v>843</c:v>
                </c:pt>
                <c:pt idx="3588">
                  <c:v>874</c:v>
                </c:pt>
                <c:pt idx="3589">
                  <c:v>820</c:v>
                </c:pt>
                <c:pt idx="3590">
                  <c:v>946</c:v>
                </c:pt>
                <c:pt idx="3591">
                  <c:v>752</c:v>
                </c:pt>
                <c:pt idx="3592">
                  <c:v>758</c:v>
                </c:pt>
                <c:pt idx="3593">
                  <c:v>805</c:v>
                </c:pt>
                <c:pt idx="3594">
                  <c:v>814</c:v>
                </c:pt>
                <c:pt idx="3595">
                  <c:v>935</c:v>
                </c:pt>
                <c:pt idx="3596">
                  <c:v>827</c:v>
                </c:pt>
                <c:pt idx="3597">
                  <c:v>906</c:v>
                </c:pt>
                <c:pt idx="3598">
                  <c:v>848</c:v>
                </c:pt>
                <c:pt idx="3599">
                  <c:v>754</c:v>
                </c:pt>
                <c:pt idx="3600">
                  <c:v>844</c:v>
                </c:pt>
                <c:pt idx="3601">
                  <c:v>924</c:v>
                </c:pt>
                <c:pt idx="3602">
                  <c:v>824</c:v>
                </c:pt>
                <c:pt idx="3603">
                  <c:v>1003</c:v>
                </c:pt>
                <c:pt idx="3604">
                  <c:v>1021</c:v>
                </c:pt>
                <c:pt idx="3605">
                  <c:v>871</c:v>
                </c:pt>
                <c:pt idx="3606">
                  <c:v>790</c:v>
                </c:pt>
                <c:pt idx="3607">
                  <c:v>809</c:v>
                </c:pt>
                <c:pt idx="3608">
                  <c:v>975</c:v>
                </c:pt>
                <c:pt idx="3609">
                  <c:v>826</c:v>
                </c:pt>
                <c:pt idx="3610">
                  <c:v>830</c:v>
                </c:pt>
                <c:pt idx="3611">
                  <c:v>786</c:v>
                </c:pt>
                <c:pt idx="3612">
                  <c:v>1552</c:v>
                </c:pt>
                <c:pt idx="3613">
                  <c:v>845</c:v>
                </c:pt>
                <c:pt idx="3614">
                  <c:v>813</c:v>
                </c:pt>
                <c:pt idx="3615">
                  <c:v>778</c:v>
                </c:pt>
                <c:pt idx="3616">
                  <c:v>1233</c:v>
                </c:pt>
                <c:pt idx="3617">
                  <c:v>865</c:v>
                </c:pt>
                <c:pt idx="3618">
                  <c:v>863</c:v>
                </c:pt>
                <c:pt idx="3619">
                  <c:v>846</c:v>
                </c:pt>
                <c:pt idx="3620">
                  <c:v>807</c:v>
                </c:pt>
                <c:pt idx="3621">
                  <c:v>1319</c:v>
                </c:pt>
                <c:pt idx="3622">
                  <c:v>649</c:v>
                </c:pt>
                <c:pt idx="3623">
                  <c:v>777</c:v>
                </c:pt>
                <c:pt idx="3624">
                  <c:v>1004</c:v>
                </c:pt>
                <c:pt idx="3625">
                  <c:v>839</c:v>
                </c:pt>
                <c:pt idx="3626">
                  <c:v>771</c:v>
                </c:pt>
                <c:pt idx="3627">
                  <c:v>1039</c:v>
                </c:pt>
                <c:pt idx="3628">
                  <c:v>735</c:v>
                </c:pt>
                <c:pt idx="3629">
                  <c:v>783</c:v>
                </c:pt>
                <c:pt idx="3630">
                  <c:v>796</c:v>
                </c:pt>
                <c:pt idx="3631">
                  <c:v>720</c:v>
                </c:pt>
                <c:pt idx="3632">
                  <c:v>746</c:v>
                </c:pt>
                <c:pt idx="3633">
                  <c:v>915</c:v>
                </c:pt>
                <c:pt idx="3634">
                  <c:v>779</c:v>
                </c:pt>
                <c:pt idx="3635">
                  <c:v>798</c:v>
                </c:pt>
                <c:pt idx="3636">
                  <c:v>833</c:v>
                </c:pt>
                <c:pt idx="3637">
                  <c:v>838</c:v>
                </c:pt>
                <c:pt idx="3638">
                  <c:v>829</c:v>
                </c:pt>
                <c:pt idx="3639">
                  <c:v>744</c:v>
                </c:pt>
                <c:pt idx="3640">
                  <c:v>1221</c:v>
                </c:pt>
                <c:pt idx="3641">
                  <c:v>962</c:v>
                </c:pt>
                <c:pt idx="3642">
                  <c:v>839</c:v>
                </c:pt>
                <c:pt idx="3643">
                  <c:v>940</c:v>
                </c:pt>
                <c:pt idx="3644">
                  <c:v>815</c:v>
                </c:pt>
                <c:pt idx="3645">
                  <c:v>856</c:v>
                </c:pt>
                <c:pt idx="3646">
                  <c:v>834</c:v>
                </c:pt>
                <c:pt idx="3647">
                  <c:v>750</c:v>
                </c:pt>
                <c:pt idx="3648">
                  <c:v>790</c:v>
                </c:pt>
                <c:pt idx="3649">
                  <c:v>1247</c:v>
                </c:pt>
                <c:pt idx="3650">
                  <c:v>852</c:v>
                </c:pt>
                <c:pt idx="3651">
                  <c:v>850</c:v>
                </c:pt>
                <c:pt idx="3652">
                  <c:v>983</c:v>
                </c:pt>
                <c:pt idx="3653">
                  <c:v>944</c:v>
                </c:pt>
                <c:pt idx="3654">
                  <c:v>1048</c:v>
                </c:pt>
                <c:pt idx="3655">
                  <c:v>858</c:v>
                </c:pt>
                <c:pt idx="3656">
                  <c:v>909</c:v>
                </c:pt>
                <c:pt idx="3657">
                  <c:v>1026</c:v>
                </c:pt>
                <c:pt idx="3658">
                  <c:v>1013</c:v>
                </c:pt>
                <c:pt idx="3659">
                  <c:v>1115</c:v>
                </c:pt>
                <c:pt idx="3660">
                  <c:v>974</c:v>
                </c:pt>
                <c:pt idx="3661">
                  <c:v>1124</c:v>
                </c:pt>
                <c:pt idx="3662">
                  <c:v>877</c:v>
                </c:pt>
                <c:pt idx="3663">
                  <c:v>811</c:v>
                </c:pt>
                <c:pt idx="3664">
                  <c:v>862</c:v>
                </c:pt>
                <c:pt idx="3665">
                  <c:v>989</c:v>
                </c:pt>
                <c:pt idx="3666">
                  <c:v>1007</c:v>
                </c:pt>
                <c:pt idx="3667">
                  <c:v>992</c:v>
                </c:pt>
                <c:pt idx="3668">
                  <c:v>794</c:v>
                </c:pt>
                <c:pt idx="3669">
                  <c:v>966</c:v>
                </c:pt>
                <c:pt idx="3670">
                  <c:v>736</c:v>
                </c:pt>
                <c:pt idx="3671">
                  <c:v>702</c:v>
                </c:pt>
                <c:pt idx="3672">
                  <c:v>906</c:v>
                </c:pt>
                <c:pt idx="3673">
                  <c:v>862</c:v>
                </c:pt>
                <c:pt idx="3674">
                  <c:v>1104</c:v>
                </c:pt>
                <c:pt idx="3675">
                  <c:v>944</c:v>
                </c:pt>
                <c:pt idx="3676">
                  <c:v>731</c:v>
                </c:pt>
                <c:pt idx="3677">
                  <c:v>925</c:v>
                </c:pt>
                <c:pt idx="3678">
                  <c:v>896</c:v>
                </c:pt>
                <c:pt idx="3679">
                  <c:v>895</c:v>
                </c:pt>
                <c:pt idx="3680">
                  <c:v>993</c:v>
                </c:pt>
                <c:pt idx="3681">
                  <c:v>927</c:v>
                </c:pt>
                <c:pt idx="3682">
                  <c:v>760</c:v>
                </c:pt>
                <c:pt idx="3683">
                  <c:v>758</c:v>
                </c:pt>
                <c:pt idx="3684">
                  <c:v>812</c:v>
                </c:pt>
                <c:pt idx="3685">
                  <c:v>885</c:v>
                </c:pt>
                <c:pt idx="3686">
                  <c:v>1110</c:v>
                </c:pt>
                <c:pt idx="3687">
                  <c:v>942</c:v>
                </c:pt>
                <c:pt idx="3688">
                  <c:v>739</c:v>
                </c:pt>
                <c:pt idx="3689">
                  <c:v>946</c:v>
                </c:pt>
                <c:pt idx="3690">
                  <c:v>997</c:v>
                </c:pt>
                <c:pt idx="3691">
                  <c:v>820</c:v>
                </c:pt>
                <c:pt idx="3692">
                  <c:v>852</c:v>
                </c:pt>
                <c:pt idx="3693">
                  <c:v>694</c:v>
                </c:pt>
                <c:pt idx="3694">
                  <c:v>896</c:v>
                </c:pt>
                <c:pt idx="3695">
                  <c:v>977</c:v>
                </c:pt>
                <c:pt idx="3696">
                  <c:v>638</c:v>
                </c:pt>
                <c:pt idx="3697">
                  <c:v>915</c:v>
                </c:pt>
                <c:pt idx="3698">
                  <c:v>796</c:v>
                </c:pt>
                <c:pt idx="3699">
                  <c:v>765</c:v>
                </c:pt>
                <c:pt idx="3700">
                  <c:v>859</c:v>
                </c:pt>
                <c:pt idx="3701">
                  <c:v>980</c:v>
                </c:pt>
                <c:pt idx="3702">
                  <c:v>790</c:v>
                </c:pt>
                <c:pt idx="3703">
                  <c:v>700</c:v>
                </c:pt>
                <c:pt idx="3704">
                  <c:v>802</c:v>
                </c:pt>
                <c:pt idx="3705">
                  <c:v>1353</c:v>
                </c:pt>
                <c:pt idx="3706">
                  <c:v>963</c:v>
                </c:pt>
                <c:pt idx="3707">
                  <c:v>892</c:v>
                </c:pt>
                <c:pt idx="3708">
                  <c:v>750</c:v>
                </c:pt>
                <c:pt idx="3709">
                  <c:v>745</c:v>
                </c:pt>
                <c:pt idx="3710">
                  <c:v>1075</c:v>
                </c:pt>
                <c:pt idx="3711">
                  <c:v>1016</c:v>
                </c:pt>
                <c:pt idx="3712">
                  <c:v>868</c:v>
                </c:pt>
                <c:pt idx="3713">
                  <c:v>817</c:v>
                </c:pt>
                <c:pt idx="3714">
                  <c:v>1018</c:v>
                </c:pt>
                <c:pt idx="3715">
                  <c:v>845</c:v>
                </c:pt>
                <c:pt idx="3716">
                  <c:v>830</c:v>
                </c:pt>
                <c:pt idx="3717">
                  <c:v>786</c:v>
                </c:pt>
                <c:pt idx="3718">
                  <c:v>869</c:v>
                </c:pt>
                <c:pt idx="3719">
                  <c:v>1084</c:v>
                </c:pt>
                <c:pt idx="3720">
                  <c:v>986</c:v>
                </c:pt>
                <c:pt idx="3721">
                  <c:v>1120</c:v>
                </c:pt>
                <c:pt idx="3722">
                  <c:v>647</c:v>
                </c:pt>
                <c:pt idx="3723">
                  <c:v>911</c:v>
                </c:pt>
                <c:pt idx="3724">
                  <c:v>853</c:v>
                </c:pt>
                <c:pt idx="3725">
                  <c:v>887</c:v>
                </c:pt>
                <c:pt idx="3726">
                  <c:v>876</c:v>
                </c:pt>
                <c:pt idx="3727">
                  <c:v>764</c:v>
                </c:pt>
                <c:pt idx="3728">
                  <c:v>1035</c:v>
                </c:pt>
                <c:pt idx="3729">
                  <c:v>871</c:v>
                </c:pt>
                <c:pt idx="3730">
                  <c:v>736</c:v>
                </c:pt>
                <c:pt idx="3731">
                  <c:v>1370</c:v>
                </c:pt>
                <c:pt idx="3732">
                  <c:v>1171</c:v>
                </c:pt>
                <c:pt idx="3733">
                  <c:v>1066</c:v>
                </c:pt>
                <c:pt idx="3734">
                  <c:v>810</c:v>
                </c:pt>
                <c:pt idx="3735">
                  <c:v>1081</c:v>
                </c:pt>
                <c:pt idx="3736">
                  <c:v>935</c:v>
                </c:pt>
                <c:pt idx="3737">
                  <c:v>874</c:v>
                </c:pt>
                <c:pt idx="3738">
                  <c:v>775</c:v>
                </c:pt>
                <c:pt idx="3739">
                  <c:v>906</c:v>
                </c:pt>
                <c:pt idx="3740">
                  <c:v>659</c:v>
                </c:pt>
                <c:pt idx="3741">
                  <c:v>890</c:v>
                </c:pt>
                <c:pt idx="3742">
                  <c:v>937</c:v>
                </c:pt>
                <c:pt idx="3743">
                  <c:v>865</c:v>
                </c:pt>
                <c:pt idx="3744">
                  <c:v>807</c:v>
                </c:pt>
                <c:pt idx="3745">
                  <c:v>752</c:v>
                </c:pt>
                <c:pt idx="3746">
                  <c:v>895</c:v>
                </c:pt>
                <c:pt idx="3747">
                  <c:v>750</c:v>
                </c:pt>
                <c:pt idx="3748">
                  <c:v>712</c:v>
                </c:pt>
                <c:pt idx="3749">
                  <c:v>842</c:v>
                </c:pt>
                <c:pt idx="3750">
                  <c:v>945</c:v>
                </c:pt>
                <c:pt idx="3751">
                  <c:v>951</c:v>
                </c:pt>
                <c:pt idx="3752">
                  <c:v>921</c:v>
                </c:pt>
                <c:pt idx="3753">
                  <c:v>737</c:v>
                </c:pt>
                <c:pt idx="3754">
                  <c:v>818</c:v>
                </c:pt>
                <c:pt idx="3755">
                  <c:v>872</c:v>
                </c:pt>
                <c:pt idx="3756">
                  <c:v>855</c:v>
                </c:pt>
                <c:pt idx="3757">
                  <c:v>843</c:v>
                </c:pt>
                <c:pt idx="3758">
                  <c:v>753</c:v>
                </c:pt>
                <c:pt idx="3759">
                  <c:v>1009</c:v>
                </c:pt>
                <c:pt idx="3760">
                  <c:v>894</c:v>
                </c:pt>
                <c:pt idx="3761">
                  <c:v>801</c:v>
                </c:pt>
                <c:pt idx="3762">
                  <c:v>751</c:v>
                </c:pt>
                <c:pt idx="3763">
                  <c:v>933</c:v>
                </c:pt>
                <c:pt idx="3764">
                  <c:v>1067</c:v>
                </c:pt>
                <c:pt idx="3765">
                  <c:v>904</c:v>
                </c:pt>
                <c:pt idx="3766">
                  <c:v>859</c:v>
                </c:pt>
                <c:pt idx="3767">
                  <c:v>838</c:v>
                </c:pt>
                <c:pt idx="3768">
                  <c:v>1038</c:v>
                </c:pt>
                <c:pt idx="3769">
                  <c:v>829</c:v>
                </c:pt>
                <c:pt idx="3770">
                  <c:v>1012</c:v>
                </c:pt>
                <c:pt idx="3771">
                  <c:v>864</c:v>
                </c:pt>
                <c:pt idx="3772">
                  <c:v>692</c:v>
                </c:pt>
                <c:pt idx="3773">
                  <c:v>664</c:v>
                </c:pt>
                <c:pt idx="3774">
                  <c:v>889</c:v>
                </c:pt>
                <c:pt idx="3775">
                  <c:v>1026</c:v>
                </c:pt>
                <c:pt idx="3776">
                  <c:v>1041</c:v>
                </c:pt>
                <c:pt idx="3777">
                  <c:v>786</c:v>
                </c:pt>
                <c:pt idx="3778">
                  <c:v>994</c:v>
                </c:pt>
                <c:pt idx="3779">
                  <c:v>791</c:v>
                </c:pt>
                <c:pt idx="3780">
                  <c:v>820</c:v>
                </c:pt>
                <c:pt idx="3781">
                  <c:v>885</c:v>
                </c:pt>
                <c:pt idx="3782">
                  <c:v>844</c:v>
                </c:pt>
                <c:pt idx="3783">
                  <c:v>745</c:v>
                </c:pt>
                <c:pt idx="3784">
                  <c:v>982</c:v>
                </c:pt>
                <c:pt idx="3785">
                  <c:v>862</c:v>
                </c:pt>
                <c:pt idx="3786">
                  <c:v>743</c:v>
                </c:pt>
                <c:pt idx="3787">
                  <c:v>945</c:v>
                </c:pt>
                <c:pt idx="3788">
                  <c:v>664</c:v>
                </c:pt>
                <c:pt idx="3789">
                  <c:v>898</c:v>
                </c:pt>
                <c:pt idx="3790">
                  <c:v>809</c:v>
                </c:pt>
                <c:pt idx="3791">
                  <c:v>937</c:v>
                </c:pt>
                <c:pt idx="3792">
                  <c:v>1099</c:v>
                </c:pt>
                <c:pt idx="3793">
                  <c:v>1044</c:v>
                </c:pt>
                <c:pt idx="3794">
                  <c:v>981</c:v>
                </c:pt>
                <c:pt idx="3795">
                  <c:v>922</c:v>
                </c:pt>
                <c:pt idx="3796">
                  <c:v>1062</c:v>
                </c:pt>
                <c:pt idx="3797">
                  <c:v>807</c:v>
                </c:pt>
                <c:pt idx="3798">
                  <c:v>845</c:v>
                </c:pt>
                <c:pt idx="3799">
                  <c:v>1001</c:v>
                </c:pt>
                <c:pt idx="3800">
                  <c:v>1024</c:v>
                </c:pt>
                <c:pt idx="3801">
                  <c:v>939</c:v>
                </c:pt>
                <c:pt idx="3802">
                  <c:v>793</c:v>
                </c:pt>
                <c:pt idx="3803">
                  <c:v>975</c:v>
                </c:pt>
                <c:pt idx="3804">
                  <c:v>867</c:v>
                </c:pt>
                <c:pt idx="3805">
                  <c:v>1084</c:v>
                </c:pt>
                <c:pt idx="3806">
                  <c:v>830</c:v>
                </c:pt>
                <c:pt idx="3807">
                  <c:v>789</c:v>
                </c:pt>
                <c:pt idx="3808">
                  <c:v>793</c:v>
                </c:pt>
                <c:pt idx="3809">
                  <c:v>1040</c:v>
                </c:pt>
                <c:pt idx="3810">
                  <c:v>806</c:v>
                </c:pt>
                <c:pt idx="3811">
                  <c:v>872</c:v>
                </c:pt>
                <c:pt idx="3812">
                  <c:v>788</c:v>
                </c:pt>
                <c:pt idx="3813">
                  <c:v>896</c:v>
                </c:pt>
                <c:pt idx="3814">
                  <c:v>723</c:v>
                </c:pt>
                <c:pt idx="3815">
                  <c:v>1141</c:v>
                </c:pt>
                <c:pt idx="3816">
                  <c:v>799</c:v>
                </c:pt>
                <c:pt idx="3817">
                  <c:v>1102</c:v>
                </c:pt>
                <c:pt idx="3818">
                  <c:v>787</c:v>
                </c:pt>
                <c:pt idx="3819">
                  <c:v>1018</c:v>
                </c:pt>
                <c:pt idx="3820">
                  <c:v>717</c:v>
                </c:pt>
                <c:pt idx="3821">
                  <c:v>1106</c:v>
                </c:pt>
                <c:pt idx="3822">
                  <c:v>752</c:v>
                </c:pt>
                <c:pt idx="3823">
                  <c:v>899</c:v>
                </c:pt>
                <c:pt idx="3824">
                  <c:v>1084</c:v>
                </c:pt>
                <c:pt idx="3825">
                  <c:v>780</c:v>
                </c:pt>
                <c:pt idx="3826">
                  <c:v>845</c:v>
                </c:pt>
                <c:pt idx="3827">
                  <c:v>834</c:v>
                </c:pt>
                <c:pt idx="3828">
                  <c:v>844</c:v>
                </c:pt>
                <c:pt idx="3829">
                  <c:v>839</c:v>
                </c:pt>
                <c:pt idx="3830">
                  <c:v>926</c:v>
                </c:pt>
                <c:pt idx="3831">
                  <c:v>764</c:v>
                </c:pt>
                <c:pt idx="3832">
                  <c:v>888</c:v>
                </c:pt>
                <c:pt idx="3833">
                  <c:v>946</c:v>
                </c:pt>
                <c:pt idx="3834">
                  <c:v>842</c:v>
                </c:pt>
                <c:pt idx="3835">
                  <c:v>904</c:v>
                </c:pt>
                <c:pt idx="3836">
                  <c:v>773</c:v>
                </c:pt>
                <c:pt idx="3837">
                  <c:v>787</c:v>
                </c:pt>
                <c:pt idx="3838">
                  <c:v>817</c:v>
                </c:pt>
                <c:pt idx="3839">
                  <c:v>1036</c:v>
                </c:pt>
                <c:pt idx="3840">
                  <c:v>942</c:v>
                </c:pt>
                <c:pt idx="3841">
                  <c:v>758</c:v>
                </c:pt>
                <c:pt idx="3842">
                  <c:v>817</c:v>
                </c:pt>
                <c:pt idx="3843">
                  <c:v>1011</c:v>
                </c:pt>
                <c:pt idx="3844">
                  <c:v>688</c:v>
                </c:pt>
                <c:pt idx="3845">
                  <c:v>739</c:v>
                </c:pt>
                <c:pt idx="3846">
                  <c:v>1042</c:v>
                </c:pt>
                <c:pt idx="3847">
                  <c:v>774</c:v>
                </c:pt>
                <c:pt idx="3848">
                  <c:v>813</c:v>
                </c:pt>
                <c:pt idx="3849">
                  <c:v>1135</c:v>
                </c:pt>
                <c:pt idx="3850">
                  <c:v>772</c:v>
                </c:pt>
                <c:pt idx="3851">
                  <c:v>648</c:v>
                </c:pt>
                <c:pt idx="3852">
                  <c:v>732</c:v>
                </c:pt>
                <c:pt idx="3853">
                  <c:v>965</c:v>
                </c:pt>
                <c:pt idx="3854">
                  <c:v>840</c:v>
                </c:pt>
                <c:pt idx="3855">
                  <c:v>870</c:v>
                </c:pt>
                <c:pt idx="3856">
                  <c:v>834</c:v>
                </c:pt>
                <c:pt idx="3857">
                  <c:v>867</c:v>
                </c:pt>
                <c:pt idx="3858">
                  <c:v>749</c:v>
                </c:pt>
                <c:pt idx="3859">
                  <c:v>1211</c:v>
                </c:pt>
                <c:pt idx="3860">
                  <c:v>840</c:v>
                </c:pt>
                <c:pt idx="3861">
                  <c:v>880</c:v>
                </c:pt>
                <c:pt idx="3862">
                  <c:v>789</c:v>
                </c:pt>
                <c:pt idx="3863">
                  <c:v>853</c:v>
                </c:pt>
                <c:pt idx="3864">
                  <c:v>810</c:v>
                </c:pt>
                <c:pt idx="3865">
                  <c:v>761</c:v>
                </c:pt>
                <c:pt idx="3866">
                  <c:v>827</c:v>
                </c:pt>
                <c:pt idx="3867">
                  <c:v>921</c:v>
                </c:pt>
                <c:pt idx="3868">
                  <c:v>987</c:v>
                </c:pt>
                <c:pt idx="3869">
                  <c:v>813</c:v>
                </c:pt>
                <c:pt idx="3870">
                  <c:v>1053</c:v>
                </c:pt>
                <c:pt idx="3871">
                  <c:v>842</c:v>
                </c:pt>
                <c:pt idx="3872">
                  <c:v>876</c:v>
                </c:pt>
                <c:pt idx="3873">
                  <c:v>1221</c:v>
                </c:pt>
                <c:pt idx="3874">
                  <c:v>1043</c:v>
                </c:pt>
                <c:pt idx="3875">
                  <c:v>961</c:v>
                </c:pt>
                <c:pt idx="3876">
                  <c:v>916</c:v>
                </c:pt>
                <c:pt idx="3877">
                  <c:v>705</c:v>
                </c:pt>
                <c:pt idx="3878">
                  <c:v>686</c:v>
                </c:pt>
                <c:pt idx="3879">
                  <c:v>736</c:v>
                </c:pt>
                <c:pt idx="3880">
                  <c:v>998</c:v>
                </c:pt>
                <c:pt idx="3881">
                  <c:v>791</c:v>
                </c:pt>
                <c:pt idx="3882">
                  <c:v>897</c:v>
                </c:pt>
                <c:pt idx="3883">
                  <c:v>796</c:v>
                </c:pt>
                <c:pt idx="3884">
                  <c:v>1007</c:v>
                </c:pt>
                <c:pt idx="3885">
                  <c:v>828</c:v>
                </c:pt>
                <c:pt idx="3886">
                  <c:v>1148</c:v>
                </c:pt>
                <c:pt idx="3887">
                  <c:v>748</c:v>
                </c:pt>
                <c:pt idx="3888">
                  <c:v>838</c:v>
                </c:pt>
                <c:pt idx="3889">
                  <c:v>893</c:v>
                </c:pt>
                <c:pt idx="3890">
                  <c:v>841</c:v>
                </c:pt>
                <c:pt idx="3891">
                  <c:v>736</c:v>
                </c:pt>
                <c:pt idx="3892">
                  <c:v>1068</c:v>
                </c:pt>
                <c:pt idx="3893">
                  <c:v>996</c:v>
                </c:pt>
                <c:pt idx="3894">
                  <c:v>862</c:v>
                </c:pt>
                <c:pt idx="3895">
                  <c:v>954</c:v>
                </c:pt>
                <c:pt idx="3896">
                  <c:v>753</c:v>
                </c:pt>
                <c:pt idx="3897">
                  <c:v>805</c:v>
                </c:pt>
                <c:pt idx="3898">
                  <c:v>927</c:v>
                </c:pt>
                <c:pt idx="3899">
                  <c:v>619</c:v>
                </c:pt>
                <c:pt idx="3900">
                  <c:v>818</c:v>
                </c:pt>
                <c:pt idx="3901">
                  <c:v>924</c:v>
                </c:pt>
                <c:pt idx="3902">
                  <c:v>799</c:v>
                </c:pt>
                <c:pt idx="3903">
                  <c:v>874</c:v>
                </c:pt>
                <c:pt idx="3904">
                  <c:v>1015</c:v>
                </c:pt>
                <c:pt idx="3905">
                  <c:v>1013</c:v>
                </c:pt>
                <c:pt idx="3906">
                  <c:v>818</c:v>
                </c:pt>
                <c:pt idx="3907">
                  <c:v>904</c:v>
                </c:pt>
                <c:pt idx="3908">
                  <c:v>874</c:v>
                </c:pt>
                <c:pt idx="3909">
                  <c:v>948</c:v>
                </c:pt>
                <c:pt idx="3910">
                  <c:v>902</c:v>
                </c:pt>
                <c:pt idx="3911">
                  <c:v>872</c:v>
                </c:pt>
                <c:pt idx="3912">
                  <c:v>868</c:v>
                </c:pt>
                <c:pt idx="3913">
                  <c:v>877</c:v>
                </c:pt>
                <c:pt idx="3914">
                  <c:v>1149</c:v>
                </c:pt>
                <c:pt idx="3915">
                  <c:v>934</c:v>
                </c:pt>
                <c:pt idx="3916">
                  <c:v>820</c:v>
                </c:pt>
                <c:pt idx="3917">
                  <c:v>970</c:v>
                </c:pt>
                <c:pt idx="3918">
                  <c:v>873</c:v>
                </c:pt>
                <c:pt idx="3919">
                  <c:v>902</c:v>
                </c:pt>
                <c:pt idx="3920">
                  <c:v>748</c:v>
                </c:pt>
                <c:pt idx="3921">
                  <c:v>706</c:v>
                </c:pt>
                <c:pt idx="3922">
                  <c:v>774</c:v>
                </c:pt>
                <c:pt idx="3923">
                  <c:v>1051</c:v>
                </c:pt>
                <c:pt idx="3924">
                  <c:v>853</c:v>
                </c:pt>
                <c:pt idx="3925">
                  <c:v>754</c:v>
                </c:pt>
                <c:pt idx="3926">
                  <c:v>969</c:v>
                </c:pt>
                <c:pt idx="3927">
                  <c:v>815</c:v>
                </c:pt>
                <c:pt idx="3928">
                  <c:v>724</c:v>
                </c:pt>
                <c:pt idx="3929">
                  <c:v>652</c:v>
                </c:pt>
                <c:pt idx="3930">
                  <c:v>762</c:v>
                </c:pt>
                <c:pt idx="3931">
                  <c:v>863</c:v>
                </c:pt>
                <c:pt idx="3932">
                  <c:v>805</c:v>
                </c:pt>
                <c:pt idx="3933">
                  <c:v>911</c:v>
                </c:pt>
                <c:pt idx="3934">
                  <c:v>1200</c:v>
                </c:pt>
                <c:pt idx="3935">
                  <c:v>798</c:v>
                </c:pt>
                <c:pt idx="3936">
                  <c:v>817</c:v>
                </c:pt>
                <c:pt idx="3937">
                  <c:v>742</c:v>
                </c:pt>
                <c:pt idx="3938">
                  <c:v>909</c:v>
                </c:pt>
                <c:pt idx="3939">
                  <c:v>798</c:v>
                </c:pt>
                <c:pt idx="3940">
                  <c:v>938</c:v>
                </c:pt>
                <c:pt idx="3941">
                  <c:v>824</c:v>
                </c:pt>
                <c:pt idx="3942">
                  <c:v>982</c:v>
                </c:pt>
                <c:pt idx="3943">
                  <c:v>805</c:v>
                </c:pt>
                <c:pt idx="3944">
                  <c:v>1237</c:v>
                </c:pt>
                <c:pt idx="3945">
                  <c:v>757</c:v>
                </c:pt>
                <c:pt idx="3946">
                  <c:v>852</c:v>
                </c:pt>
                <c:pt idx="3947">
                  <c:v>910</c:v>
                </c:pt>
                <c:pt idx="3948">
                  <c:v>837</c:v>
                </c:pt>
                <c:pt idx="3949">
                  <c:v>801</c:v>
                </c:pt>
                <c:pt idx="3950">
                  <c:v>941</c:v>
                </c:pt>
                <c:pt idx="3951">
                  <c:v>936</c:v>
                </c:pt>
                <c:pt idx="3952">
                  <c:v>1000</c:v>
                </c:pt>
                <c:pt idx="3953">
                  <c:v>870</c:v>
                </c:pt>
                <c:pt idx="3954">
                  <c:v>967</c:v>
                </c:pt>
                <c:pt idx="3955">
                  <c:v>866</c:v>
                </c:pt>
                <c:pt idx="3956">
                  <c:v>898</c:v>
                </c:pt>
                <c:pt idx="3957">
                  <c:v>717</c:v>
                </c:pt>
                <c:pt idx="3958">
                  <c:v>752</c:v>
                </c:pt>
                <c:pt idx="3959">
                  <c:v>969</c:v>
                </c:pt>
                <c:pt idx="3960">
                  <c:v>955</c:v>
                </c:pt>
                <c:pt idx="3961">
                  <c:v>709</c:v>
                </c:pt>
                <c:pt idx="3962">
                  <c:v>857</c:v>
                </c:pt>
                <c:pt idx="3963">
                  <c:v>1214</c:v>
                </c:pt>
                <c:pt idx="3964">
                  <c:v>627</c:v>
                </c:pt>
                <c:pt idx="3965">
                  <c:v>889</c:v>
                </c:pt>
                <c:pt idx="3966">
                  <c:v>798</c:v>
                </c:pt>
                <c:pt idx="3967">
                  <c:v>955</c:v>
                </c:pt>
                <c:pt idx="3968">
                  <c:v>848</c:v>
                </c:pt>
                <c:pt idx="3969">
                  <c:v>734</c:v>
                </c:pt>
                <c:pt idx="3970">
                  <c:v>886</c:v>
                </c:pt>
                <c:pt idx="3971">
                  <c:v>808</c:v>
                </c:pt>
                <c:pt idx="3972">
                  <c:v>1066</c:v>
                </c:pt>
                <c:pt idx="3973">
                  <c:v>878</c:v>
                </c:pt>
                <c:pt idx="3974">
                  <c:v>1223</c:v>
                </c:pt>
                <c:pt idx="3975">
                  <c:v>890</c:v>
                </c:pt>
                <c:pt idx="3976">
                  <c:v>781</c:v>
                </c:pt>
                <c:pt idx="3977">
                  <c:v>1270</c:v>
                </c:pt>
                <c:pt idx="3978">
                  <c:v>958</c:v>
                </c:pt>
                <c:pt idx="3979">
                  <c:v>855</c:v>
                </c:pt>
                <c:pt idx="3980">
                  <c:v>834</c:v>
                </c:pt>
                <c:pt idx="3981">
                  <c:v>994</c:v>
                </c:pt>
                <c:pt idx="3982">
                  <c:v>1012</c:v>
                </c:pt>
                <c:pt idx="3983">
                  <c:v>1030</c:v>
                </c:pt>
                <c:pt idx="3984">
                  <c:v>930</c:v>
                </c:pt>
                <c:pt idx="3985">
                  <c:v>1058</c:v>
                </c:pt>
                <c:pt idx="3986">
                  <c:v>1002</c:v>
                </c:pt>
                <c:pt idx="3987">
                  <c:v>766</c:v>
                </c:pt>
                <c:pt idx="3988">
                  <c:v>946</c:v>
                </c:pt>
                <c:pt idx="3989">
                  <c:v>1139</c:v>
                </c:pt>
                <c:pt idx="3990">
                  <c:v>827</c:v>
                </c:pt>
                <c:pt idx="3991">
                  <c:v>940</c:v>
                </c:pt>
                <c:pt idx="3992">
                  <c:v>694</c:v>
                </c:pt>
                <c:pt idx="3993">
                  <c:v>1053</c:v>
                </c:pt>
                <c:pt idx="3994">
                  <c:v>1023</c:v>
                </c:pt>
                <c:pt idx="3995">
                  <c:v>876</c:v>
                </c:pt>
                <c:pt idx="3996">
                  <c:v>1025</c:v>
                </c:pt>
                <c:pt idx="3997">
                  <c:v>698</c:v>
                </c:pt>
                <c:pt idx="3998">
                  <c:v>975</c:v>
                </c:pt>
                <c:pt idx="3999">
                  <c:v>918</c:v>
                </c:pt>
                <c:pt idx="4000">
                  <c:v>926</c:v>
                </c:pt>
                <c:pt idx="4001">
                  <c:v>1083</c:v>
                </c:pt>
                <c:pt idx="4002">
                  <c:v>857</c:v>
                </c:pt>
                <c:pt idx="4003">
                  <c:v>860</c:v>
                </c:pt>
                <c:pt idx="4004">
                  <c:v>941</c:v>
                </c:pt>
                <c:pt idx="4005">
                  <c:v>815</c:v>
                </c:pt>
                <c:pt idx="4006">
                  <c:v>889</c:v>
                </c:pt>
                <c:pt idx="4007">
                  <c:v>881</c:v>
                </c:pt>
                <c:pt idx="4008">
                  <c:v>1150</c:v>
                </c:pt>
                <c:pt idx="4009">
                  <c:v>711</c:v>
                </c:pt>
                <c:pt idx="4010">
                  <c:v>1085</c:v>
                </c:pt>
                <c:pt idx="4011">
                  <c:v>935</c:v>
                </c:pt>
                <c:pt idx="4012">
                  <c:v>922</c:v>
                </c:pt>
                <c:pt idx="4013">
                  <c:v>666</c:v>
                </c:pt>
                <c:pt idx="4014">
                  <c:v>918</c:v>
                </c:pt>
                <c:pt idx="4015">
                  <c:v>1106</c:v>
                </c:pt>
                <c:pt idx="4016">
                  <c:v>882</c:v>
                </c:pt>
                <c:pt idx="4017">
                  <c:v>952</c:v>
                </c:pt>
                <c:pt idx="4018">
                  <c:v>750</c:v>
                </c:pt>
                <c:pt idx="4019">
                  <c:v>838</c:v>
                </c:pt>
                <c:pt idx="4020">
                  <c:v>722</c:v>
                </c:pt>
                <c:pt idx="4021">
                  <c:v>970</c:v>
                </c:pt>
                <c:pt idx="4022">
                  <c:v>932</c:v>
                </c:pt>
                <c:pt idx="4023">
                  <c:v>932</c:v>
                </c:pt>
                <c:pt idx="4024">
                  <c:v>802</c:v>
                </c:pt>
                <c:pt idx="4025">
                  <c:v>860</c:v>
                </c:pt>
                <c:pt idx="4026">
                  <c:v>732</c:v>
                </c:pt>
                <c:pt idx="4027">
                  <c:v>992</c:v>
                </c:pt>
                <c:pt idx="4028">
                  <c:v>1075</c:v>
                </c:pt>
                <c:pt idx="4029">
                  <c:v>824</c:v>
                </c:pt>
                <c:pt idx="4030">
                  <c:v>910</c:v>
                </c:pt>
                <c:pt idx="4031">
                  <c:v>766</c:v>
                </c:pt>
                <c:pt idx="4032">
                  <c:v>850</c:v>
                </c:pt>
                <c:pt idx="4033">
                  <c:v>912</c:v>
                </c:pt>
                <c:pt idx="4034">
                  <c:v>903</c:v>
                </c:pt>
                <c:pt idx="4035">
                  <c:v>848</c:v>
                </c:pt>
                <c:pt idx="4036">
                  <c:v>775</c:v>
                </c:pt>
                <c:pt idx="4037">
                  <c:v>759</c:v>
                </c:pt>
                <c:pt idx="4038">
                  <c:v>794</c:v>
                </c:pt>
                <c:pt idx="4039">
                  <c:v>791</c:v>
                </c:pt>
                <c:pt idx="4040">
                  <c:v>1637</c:v>
                </c:pt>
                <c:pt idx="4041">
                  <c:v>825</c:v>
                </c:pt>
                <c:pt idx="4042">
                  <c:v>1248</c:v>
                </c:pt>
                <c:pt idx="4043">
                  <c:v>932</c:v>
                </c:pt>
                <c:pt idx="4044">
                  <c:v>882</c:v>
                </c:pt>
                <c:pt idx="4045">
                  <c:v>1064</c:v>
                </c:pt>
                <c:pt idx="4046">
                  <c:v>1129</c:v>
                </c:pt>
                <c:pt idx="4047">
                  <c:v>868</c:v>
                </c:pt>
                <c:pt idx="4048">
                  <c:v>842</c:v>
                </c:pt>
                <c:pt idx="4049">
                  <c:v>780</c:v>
                </c:pt>
                <c:pt idx="4050">
                  <c:v>903</c:v>
                </c:pt>
                <c:pt idx="4051">
                  <c:v>1167</c:v>
                </c:pt>
                <c:pt idx="4052">
                  <c:v>883</c:v>
                </c:pt>
                <c:pt idx="4053">
                  <c:v>1072</c:v>
                </c:pt>
                <c:pt idx="4054">
                  <c:v>928</c:v>
                </c:pt>
                <c:pt idx="4055">
                  <c:v>736</c:v>
                </c:pt>
                <c:pt idx="4056">
                  <c:v>688</c:v>
                </c:pt>
                <c:pt idx="4057">
                  <c:v>855</c:v>
                </c:pt>
                <c:pt idx="4058">
                  <c:v>916</c:v>
                </c:pt>
                <c:pt idx="4059">
                  <c:v>882</c:v>
                </c:pt>
                <c:pt idx="4060">
                  <c:v>850</c:v>
                </c:pt>
                <c:pt idx="4061">
                  <c:v>748</c:v>
                </c:pt>
                <c:pt idx="4062">
                  <c:v>923</c:v>
                </c:pt>
                <c:pt idx="4063">
                  <c:v>821</c:v>
                </c:pt>
                <c:pt idx="4064">
                  <c:v>796</c:v>
                </c:pt>
                <c:pt idx="4065">
                  <c:v>685</c:v>
                </c:pt>
                <c:pt idx="4066">
                  <c:v>781</c:v>
                </c:pt>
                <c:pt idx="4067">
                  <c:v>866</c:v>
                </c:pt>
                <c:pt idx="4068">
                  <c:v>1027</c:v>
                </c:pt>
                <c:pt idx="4069">
                  <c:v>1055</c:v>
                </c:pt>
                <c:pt idx="4070">
                  <c:v>867</c:v>
                </c:pt>
                <c:pt idx="4071">
                  <c:v>869</c:v>
                </c:pt>
                <c:pt idx="4072">
                  <c:v>983</c:v>
                </c:pt>
                <c:pt idx="4073">
                  <c:v>1179</c:v>
                </c:pt>
                <c:pt idx="4074">
                  <c:v>811</c:v>
                </c:pt>
                <c:pt idx="4075">
                  <c:v>1282</c:v>
                </c:pt>
                <c:pt idx="4076">
                  <c:v>794</c:v>
                </c:pt>
                <c:pt idx="4077">
                  <c:v>761</c:v>
                </c:pt>
                <c:pt idx="4078">
                  <c:v>939</c:v>
                </c:pt>
                <c:pt idx="4079">
                  <c:v>762</c:v>
                </c:pt>
                <c:pt idx="4080">
                  <c:v>802</c:v>
                </c:pt>
                <c:pt idx="4081">
                  <c:v>1015</c:v>
                </c:pt>
                <c:pt idx="4082">
                  <c:v>885</c:v>
                </c:pt>
                <c:pt idx="4083">
                  <c:v>794</c:v>
                </c:pt>
                <c:pt idx="4084">
                  <c:v>929</c:v>
                </c:pt>
                <c:pt idx="4085">
                  <c:v>822</c:v>
                </c:pt>
                <c:pt idx="4086">
                  <c:v>838</c:v>
                </c:pt>
                <c:pt idx="4087">
                  <c:v>855</c:v>
                </c:pt>
                <c:pt idx="4088">
                  <c:v>849</c:v>
                </c:pt>
                <c:pt idx="4089">
                  <c:v>761</c:v>
                </c:pt>
                <c:pt idx="4090">
                  <c:v>919</c:v>
                </c:pt>
                <c:pt idx="4091">
                  <c:v>1059</c:v>
                </c:pt>
                <c:pt idx="4092">
                  <c:v>844</c:v>
                </c:pt>
                <c:pt idx="4093">
                  <c:v>705</c:v>
                </c:pt>
                <c:pt idx="4094">
                  <c:v>935</c:v>
                </c:pt>
                <c:pt idx="4095">
                  <c:v>877</c:v>
                </c:pt>
                <c:pt idx="4096">
                  <c:v>700</c:v>
                </c:pt>
                <c:pt idx="4097">
                  <c:v>1073</c:v>
                </c:pt>
                <c:pt idx="4098">
                  <c:v>719</c:v>
                </c:pt>
                <c:pt idx="4099">
                  <c:v>688</c:v>
                </c:pt>
                <c:pt idx="4100">
                  <c:v>902</c:v>
                </c:pt>
                <c:pt idx="4101">
                  <c:v>770</c:v>
                </c:pt>
                <c:pt idx="4102">
                  <c:v>804</c:v>
                </c:pt>
                <c:pt idx="4103">
                  <c:v>887</c:v>
                </c:pt>
                <c:pt idx="4104">
                  <c:v>926</c:v>
                </c:pt>
                <c:pt idx="4105">
                  <c:v>859</c:v>
                </c:pt>
                <c:pt idx="4106">
                  <c:v>989</c:v>
                </c:pt>
                <c:pt idx="4107">
                  <c:v>904</c:v>
                </c:pt>
                <c:pt idx="4108">
                  <c:v>836</c:v>
                </c:pt>
                <c:pt idx="4109">
                  <c:v>816</c:v>
                </c:pt>
                <c:pt idx="4110">
                  <c:v>888</c:v>
                </c:pt>
                <c:pt idx="4111">
                  <c:v>1005</c:v>
                </c:pt>
                <c:pt idx="4112">
                  <c:v>900</c:v>
                </c:pt>
                <c:pt idx="4113">
                  <c:v>980</c:v>
                </c:pt>
                <c:pt idx="4114">
                  <c:v>890</c:v>
                </c:pt>
                <c:pt idx="4115">
                  <c:v>1069</c:v>
                </c:pt>
                <c:pt idx="4116">
                  <c:v>873</c:v>
                </c:pt>
                <c:pt idx="4117">
                  <c:v>1088</c:v>
                </c:pt>
                <c:pt idx="4118">
                  <c:v>994</c:v>
                </c:pt>
                <c:pt idx="4119">
                  <c:v>747</c:v>
                </c:pt>
                <c:pt idx="4120">
                  <c:v>993</c:v>
                </c:pt>
                <c:pt idx="4121">
                  <c:v>977</c:v>
                </c:pt>
                <c:pt idx="4122">
                  <c:v>884</c:v>
                </c:pt>
                <c:pt idx="4123">
                  <c:v>802</c:v>
                </c:pt>
                <c:pt idx="4124">
                  <c:v>816</c:v>
                </c:pt>
                <c:pt idx="4125">
                  <c:v>992</c:v>
                </c:pt>
                <c:pt idx="4126">
                  <c:v>1187</c:v>
                </c:pt>
                <c:pt idx="4127">
                  <c:v>1072</c:v>
                </c:pt>
                <c:pt idx="4128">
                  <c:v>739</c:v>
                </c:pt>
                <c:pt idx="4129">
                  <c:v>810</c:v>
                </c:pt>
                <c:pt idx="4130">
                  <c:v>914</c:v>
                </c:pt>
                <c:pt idx="4131">
                  <c:v>821</c:v>
                </c:pt>
                <c:pt idx="4132">
                  <c:v>939</c:v>
                </c:pt>
                <c:pt idx="4133">
                  <c:v>990</c:v>
                </c:pt>
                <c:pt idx="4134">
                  <c:v>790</c:v>
                </c:pt>
                <c:pt idx="4135">
                  <c:v>778</c:v>
                </c:pt>
                <c:pt idx="4136">
                  <c:v>848</c:v>
                </c:pt>
                <c:pt idx="4137">
                  <c:v>904</c:v>
                </c:pt>
                <c:pt idx="4138">
                  <c:v>690</c:v>
                </c:pt>
                <c:pt idx="4139">
                  <c:v>920</c:v>
                </c:pt>
                <c:pt idx="4140">
                  <c:v>821</c:v>
                </c:pt>
                <c:pt idx="4141">
                  <c:v>740</c:v>
                </c:pt>
                <c:pt idx="4142">
                  <c:v>778</c:v>
                </c:pt>
                <c:pt idx="4143">
                  <c:v>913</c:v>
                </c:pt>
                <c:pt idx="4144">
                  <c:v>1034</c:v>
                </c:pt>
                <c:pt idx="4145">
                  <c:v>968</c:v>
                </c:pt>
                <c:pt idx="4146">
                  <c:v>984</c:v>
                </c:pt>
                <c:pt idx="4147">
                  <c:v>996</c:v>
                </c:pt>
                <c:pt idx="4148">
                  <c:v>953</c:v>
                </c:pt>
                <c:pt idx="4149">
                  <c:v>888</c:v>
                </c:pt>
                <c:pt idx="4150">
                  <c:v>1057</c:v>
                </c:pt>
                <c:pt idx="4151">
                  <c:v>839</c:v>
                </c:pt>
                <c:pt idx="4152">
                  <c:v>1242</c:v>
                </c:pt>
                <c:pt idx="4153">
                  <c:v>824</c:v>
                </c:pt>
                <c:pt idx="4154">
                  <c:v>735</c:v>
                </c:pt>
                <c:pt idx="4155">
                  <c:v>1005</c:v>
                </c:pt>
                <c:pt idx="4156">
                  <c:v>825</c:v>
                </c:pt>
                <c:pt idx="4157">
                  <c:v>869</c:v>
                </c:pt>
                <c:pt idx="4158">
                  <c:v>857</c:v>
                </c:pt>
                <c:pt idx="4159">
                  <c:v>886</c:v>
                </c:pt>
                <c:pt idx="4160">
                  <c:v>1263</c:v>
                </c:pt>
                <c:pt idx="4161">
                  <c:v>955</c:v>
                </c:pt>
                <c:pt idx="4162">
                  <c:v>761</c:v>
                </c:pt>
                <c:pt idx="4163">
                  <c:v>954</c:v>
                </c:pt>
                <c:pt idx="4164">
                  <c:v>731</c:v>
                </c:pt>
                <c:pt idx="4165">
                  <c:v>788</c:v>
                </c:pt>
                <c:pt idx="4166">
                  <c:v>941</c:v>
                </c:pt>
                <c:pt idx="4167">
                  <c:v>890</c:v>
                </c:pt>
                <c:pt idx="4168">
                  <c:v>711</c:v>
                </c:pt>
                <c:pt idx="4169">
                  <c:v>870</c:v>
                </c:pt>
                <c:pt idx="4170">
                  <c:v>792</c:v>
                </c:pt>
                <c:pt idx="4171">
                  <c:v>723</c:v>
                </c:pt>
                <c:pt idx="4172">
                  <c:v>990</c:v>
                </c:pt>
                <c:pt idx="4173">
                  <c:v>928</c:v>
                </c:pt>
                <c:pt idx="4174">
                  <c:v>699</c:v>
                </c:pt>
                <c:pt idx="4175">
                  <c:v>908</c:v>
                </c:pt>
                <c:pt idx="4176">
                  <c:v>814</c:v>
                </c:pt>
                <c:pt idx="4177">
                  <c:v>890</c:v>
                </c:pt>
                <c:pt idx="4178">
                  <c:v>828</c:v>
                </c:pt>
                <c:pt idx="4179">
                  <c:v>741</c:v>
                </c:pt>
                <c:pt idx="4180">
                  <c:v>932</c:v>
                </c:pt>
                <c:pt idx="4181">
                  <c:v>1092</c:v>
                </c:pt>
                <c:pt idx="4182">
                  <c:v>836</c:v>
                </c:pt>
                <c:pt idx="4183">
                  <c:v>937</c:v>
                </c:pt>
                <c:pt idx="4184">
                  <c:v>908</c:v>
                </c:pt>
                <c:pt idx="4185">
                  <c:v>903</c:v>
                </c:pt>
                <c:pt idx="4186">
                  <c:v>817</c:v>
                </c:pt>
                <c:pt idx="4187">
                  <c:v>1153</c:v>
                </c:pt>
                <c:pt idx="4188">
                  <c:v>797</c:v>
                </c:pt>
                <c:pt idx="4189">
                  <c:v>896</c:v>
                </c:pt>
                <c:pt idx="4190">
                  <c:v>968</c:v>
                </c:pt>
                <c:pt idx="4191">
                  <c:v>777</c:v>
                </c:pt>
                <c:pt idx="4192">
                  <c:v>891</c:v>
                </c:pt>
                <c:pt idx="4193">
                  <c:v>845</c:v>
                </c:pt>
                <c:pt idx="4194">
                  <c:v>1000</c:v>
                </c:pt>
                <c:pt idx="4195">
                  <c:v>768</c:v>
                </c:pt>
                <c:pt idx="4196">
                  <c:v>1024</c:v>
                </c:pt>
                <c:pt idx="4197">
                  <c:v>898</c:v>
                </c:pt>
                <c:pt idx="4198">
                  <c:v>753</c:v>
                </c:pt>
                <c:pt idx="4199">
                  <c:v>816</c:v>
                </c:pt>
                <c:pt idx="4200">
                  <c:v>743</c:v>
                </c:pt>
                <c:pt idx="4201">
                  <c:v>808</c:v>
                </c:pt>
                <c:pt idx="4202">
                  <c:v>947</c:v>
                </c:pt>
                <c:pt idx="4203">
                  <c:v>788</c:v>
                </c:pt>
                <c:pt idx="4204">
                  <c:v>727</c:v>
                </c:pt>
                <c:pt idx="4205">
                  <c:v>923</c:v>
                </c:pt>
                <c:pt idx="4206">
                  <c:v>910</c:v>
                </c:pt>
                <c:pt idx="4207">
                  <c:v>857</c:v>
                </c:pt>
                <c:pt idx="4208">
                  <c:v>1164</c:v>
                </c:pt>
                <c:pt idx="4209">
                  <c:v>737</c:v>
                </c:pt>
                <c:pt idx="4210">
                  <c:v>790</c:v>
                </c:pt>
                <c:pt idx="4211">
                  <c:v>980</c:v>
                </c:pt>
                <c:pt idx="4212">
                  <c:v>887</c:v>
                </c:pt>
                <c:pt idx="4213">
                  <c:v>804</c:v>
                </c:pt>
                <c:pt idx="4214">
                  <c:v>996</c:v>
                </c:pt>
                <c:pt idx="4215">
                  <c:v>964</c:v>
                </c:pt>
                <c:pt idx="4216">
                  <c:v>861</c:v>
                </c:pt>
                <c:pt idx="4217">
                  <c:v>892</c:v>
                </c:pt>
                <c:pt idx="4218">
                  <c:v>857</c:v>
                </c:pt>
                <c:pt idx="4219">
                  <c:v>793</c:v>
                </c:pt>
                <c:pt idx="4220">
                  <c:v>808</c:v>
                </c:pt>
                <c:pt idx="4221">
                  <c:v>838</c:v>
                </c:pt>
                <c:pt idx="4222">
                  <c:v>828</c:v>
                </c:pt>
                <c:pt idx="4223">
                  <c:v>1275</c:v>
                </c:pt>
                <c:pt idx="4224">
                  <c:v>862</c:v>
                </c:pt>
                <c:pt idx="4225">
                  <c:v>782</c:v>
                </c:pt>
                <c:pt idx="4226">
                  <c:v>640</c:v>
                </c:pt>
                <c:pt idx="4227">
                  <c:v>865</c:v>
                </c:pt>
                <c:pt idx="4228">
                  <c:v>1083</c:v>
                </c:pt>
                <c:pt idx="4229">
                  <c:v>785</c:v>
                </c:pt>
                <c:pt idx="4230">
                  <c:v>916</c:v>
                </c:pt>
                <c:pt idx="4231">
                  <c:v>868</c:v>
                </c:pt>
                <c:pt idx="4232">
                  <c:v>808</c:v>
                </c:pt>
                <c:pt idx="4233">
                  <c:v>957</c:v>
                </c:pt>
                <c:pt idx="4234">
                  <c:v>750</c:v>
                </c:pt>
                <c:pt idx="4235">
                  <c:v>1058</c:v>
                </c:pt>
                <c:pt idx="4236">
                  <c:v>814</c:v>
                </c:pt>
                <c:pt idx="4237">
                  <c:v>954</c:v>
                </c:pt>
                <c:pt idx="4238">
                  <c:v>861</c:v>
                </c:pt>
                <c:pt idx="4239">
                  <c:v>759</c:v>
                </c:pt>
                <c:pt idx="4240">
                  <c:v>877</c:v>
                </c:pt>
                <c:pt idx="4241">
                  <c:v>927</c:v>
                </c:pt>
                <c:pt idx="4242">
                  <c:v>969</c:v>
                </c:pt>
                <c:pt idx="4243">
                  <c:v>914</c:v>
                </c:pt>
                <c:pt idx="4244">
                  <c:v>927</c:v>
                </c:pt>
                <c:pt idx="4245">
                  <c:v>777</c:v>
                </c:pt>
                <c:pt idx="4246">
                  <c:v>930</c:v>
                </c:pt>
                <c:pt idx="4247">
                  <c:v>827</c:v>
                </c:pt>
                <c:pt idx="4248">
                  <c:v>833</c:v>
                </c:pt>
                <c:pt idx="4249">
                  <c:v>940</c:v>
                </c:pt>
                <c:pt idx="4250">
                  <c:v>726</c:v>
                </c:pt>
                <c:pt idx="4251">
                  <c:v>1126</c:v>
                </c:pt>
                <c:pt idx="4252">
                  <c:v>932</c:v>
                </c:pt>
                <c:pt idx="4253">
                  <c:v>956</c:v>
                </c:pt>
                <c:pt idx="4254">
                  <c:v>965</c:v>
                </c:pt>
                <c:pt idx="4255">
                  <c:v>923</c:v>
                </c:pt>
                <c:pt idx="4256">
                  <c:v>838</c:v>
                </c:pt>
                <c:pt idx="4257">
                  <c:v>938</c:v>
                </c:pt>
                <c:pt idx="4258">
                  <c:v>953</c:v>
                </c:pt>
                <c:pt idx="4259">
                  <c:v>819</c:v>
                </c:pt>
                <c:pt idx="4260">
                  <c:v>767</c:v>
                </c:pt>
                <c:pt idx="4261">
                  <c:v>984</c:v>
                </c:pt>
                <c:pt idx="4262">
                  <c:v>1027</c:v>
                </c:pt>
                <c:pt idx="4263">
                  <c:v>791</c:v>
                </c:pt>
                <c:pt idx="4264">
                  <c:v>962</c:v>
                </c:pt>
                <c:pt idx="4265">
                  <c:v>736</c:v>
                </c:pt>
                <c:pt idx="4266">
                  <c:v>915</c:v>
                </c:pt>
                <c:pt idx="4267">
                  <c:v>818</c:v>
                </c:pt>
                <c:pt idx="4268">
                  <c:v>889</c:v>
                </c:pt>
                <c:pt idx="4269">
                  <c:v>1309</c:v>
                </c:pt>
                <c:pt idx="4270">
                  <c:v>890</c:v>
                </c:pt>
                <c:pt idx="4271">
                  <c:v>819</c:v>
                </c:pt>
                <c:pt idx="4272">
                  <c:v>832</c:v>
                </c:pt>
                <c:pt idx="4273">
                  <c:v>892</c:v>
                </c:pt>
                <c:pt idx="4274">
                  <c:v>799</c:v>
                </c:pt>
                <c:pt idx="4275">
                  <c:v>894</c:v>
                </c:pt>
                <c:pt idx="4276">
                  <c:v>740</c:v>
                </c:pt>
                <c:pt idx="4277">
                  <c:v>1342</c:v>
                </c:pt>
                <c:pt idx="4278">
                  <c:v>778</c:v>
                </c:pt>
                <c:pt idx="4279">
                  <c:v>875</c:v>
                </c:pt>
                <c:pt idx="4280">
                  <c:v>963</c:v>
                </c:pt>
                <c:pt idx="4281">
                  <c:v>788</c:v>
                </c:pt>
                <c:pt idx="4282">
                  <c:v>1322</c:v>
                </c:pt>
                <c:pt idx="4283">
                  <c:v>1079</c:v>
                </c:pt>
                <c:pt idx="4284">
                  <c:v>911</c:v>
                </c:pt>
                <c:pt idx="4285">
                  <c:v>927</c:v>
                </c:pt>
                <c:pt idx="4286">
                  <c:v>842</c:v>
                </c:pt>
                <c:pt idx="4287">
                  <c:v>1090</c:v>
                </c:pt>
                <c:pt idx="4288">
                  <c:v>974</c:v>
                </c:pt>
                <c:pt idx="4289">
                  <c:v>1149</c:v>
                </c:pt>
                <c:pt idx="4290">
                  <c:v>902</c:v>
                </c:pt>
                <c:pt idx="4291">
                  <c:v>871</c:v>
                </c:pt>
                <c:pt idx="4292">
                  <c:v>1420</c:v>
                </c:pt>
                <c:pt idx="4293">
                  <c:v>656</c:v>
                </c:pt>
                <c:pt idx="4294">
                  <c:v>952</c:v>
                </c:pt>
                <c:pt idx="4295">
                  <c:v>757</c:v>
                </c:pt>
                <c:pt idx="4296">
                  <c:v>795</c:v>
                </c:pt>
                <c:pt idx="4297">
                  <c:v>926</c:v>
                </c:pt>
                <c:pt idx="4298">
                  <c:v>950</c:v>
                </c:pt>
                <c:pt idx="4299">
                  <c:v>929</c:v>
                </c:pt>
                <c:pt idx="4300">
                  <c:v>920</c:v>
                </c:pt>
                <c:pt idx="4301">
                  <c:v>814</c:v>
                </c:pt>
                <c:pt idx="4302">
                  <c:v>853</c:v>
                </c:pt>
                <c:pt idx="4303">
                  <c:v>781</c:v>
                </c:pt>
                <c:pt idx="4304">
                  <c:v>798</c:v>
                </c:pt>
                <c:pt idx="4305">
                  <c:v>1016</c:v>
                </c:pt>
                <c:pt idx="4306">
                  <c:v>847</c:v>
                </c:pt>
                <c:pt idx="4307">
                  <c:v>886</c:v>
                </c:pt>
                <c:pt idx="4308">
                  <c:v>970</c:v>
                </c:pt>
                <c:pt idx="4309">
                  <c:v>945</c:v>
                </c:pt>
                <c:pt idx="4310">
                  <c:v>969</c:v>
                </c:pt>
                <c:pt idx="4311">
                  <c:v>663</c:v>
                </c:pt>
                <c:pt idx="4312">
                  <c:v>796</c:v>
                </c:pt>
                <c:pt idx="4313">
                  <c:v>757</c:v>
                </c:pt>
                <c:pt idx="4314">
                  <c:v>966</c:v>
                </c:pt>
                <c:pt idx="4315">
                  <c:v>863</c:v>
                </c:pt>
                <c:pt idx="4316">
                  <c:v>982</c:v>
                </c:pt>
                <c:pt idx="4317">
                  <c:v>642</c:v>
                </c:pt>
                <c:pt idx="4318">
                  <c:v>1203</c:v>
                </c:pt>
                <c:pt idx="4319">
                  <c:v>1074</c:v>
                </c:pt>
                <c:pt idx="4320">
                  <c:v>702</c:v>
                </c:pt>
                <c:pt idx="4321">
                  <c:v>883</c:v>
                </c:pt>
                <c:pt idx="4322">
                  <c:v>907</c:v>
                </c:pt>
                <c:pt idx="4323">
                  <c:v>1003</c:v>
                </c:pt>
                <c:pt idx="4324">
                  <c:v>1088</c:v>
                </c:pt>
                <c:pt idx="4325">
                  <c:v>746</c:v>
                </c:pt>
                <c:pt idx="4326">
                  <c:v>952</c:v>
                </c:pt>
                <c:pt idx="4327">
                  <c:v>754</c:v>
                </c:pt>
                <c:pt idx="4328">
                  <c:v>749</c:v>
                </c:pt>
                <c:pt idx="4329">
                  <c:v>896</c:v>
                </c:pt>
                <c:pt idx="4330">
                  <c:v>879</c:v>
                </c:pt>
                <c:pt idx="4331">
                  <c:v>772</c:v>
                </c:pt>
                <c:pt idx="4332">
                  <c:v>1327</c:v>
                </c:pt>
                <c:pt idx="4333">
                  <c:v>792</c:v>
                </c:pt>
                <c:pt idx="4334">
                  <c:v>710</c:v>
                </c:pt>
                <c:pt idx="4335">
                  <c:v>826</c:v>
                </c:pt>
                <c:pt idx="4336">
                  <c:v>750</c:v>
                </c:pt>
                <c:pt idx="4337">
                  <c:v>1091</c:v>
                </c:pt>
                <c:pt idx="4338">
                  <c:v>817</c:v>
                </c:pt>
                <c:pt idx="4339">
                  <c:v>850</c:v>
                </c:pt>
                <c:pt idx="4340">
                  <c:v>1146</c:v>
                </c:pt>
                <c:pt idx="4341">
                  <c:v>818</c:v>
                </c:pt>
                <c:pt idx="4342">
                  <c:v>809</c:v>
                </c:pt>
                <c:pt idx="4343">
                  <c:v>937</c:v>
                </c:pt>
                <c:pt idx="4344">
                  <c:v>843</c:v>
                </c:pt>
                <c:pt idx="4345">
                  <c:v>890</c:v>
                </c:pt>
                <c:pt idx="4346">
                  <c:v>863</c:v>
                </c:pt>
                <c:pt idx="4347">
                  <c:v>764</c:v>
                </c:pt>
                <c:pt idx="4348">
                  <c:v>873</c:v>
                </c:pt>
                <c:pt idx="4349">
                  <c:v>960</c:v>
                </c:pt>
                <c:pt idx="4350">
                  <c:v>1052</c:v>
                </c:pt>
                <c:pt idx="4351">
                  <c:v>1088</c:v>
                </c:pt>
                <c:pt idx="4352">
                  <c:v>1411</c:v>
                </c:pt>
                <c:pt idx="4353">
                  <c:v>852</c:v>
                </c:pt>
                <c:pt idx="4354">
                  <c:v>1126</c:v>
                </c:pt>
                <c:pt idx="4355">
                  <c:v>1108</c:v>
                </c:pt>
                <c:pt idx="4356">
                  <c:v>773</c:v>
                </c:pt>
                <c:pt idx="4357">
                  <c:v>848</c:v>
                </c:pt>
                <c:pt idx="4358">
                  <c:v>767</c:v>
                </c:pt>
                <c:pt idx="4359">
                  <c:v>839</c:v>
                </c:pt>
                <c:pt idx="4360">
                  <c:v>866</c:v>
                </c:pt>
                <c:pt idx="4361">
                  <c:v>737</c:v>
                </c:pt>
                <c:pt idx="4362">
                  <c:v>1069</c:v>
                </c:pt>
                <c:pt idx="4363">
                  <c:v>1346</c:v>
                </c:pt>
                <c:pt idx="4364">
                  <c:v>985</c:v>
                </c:pt>
                <c:pt idx="4365">
                  <c:v>997</c:v>
                </c:pt>
                <c:pt idx="4366">
                  <c:v>847</c:v>
                </c:pt>
                <c:pt idx="4367">
                  <c:v>771</c:v>
                </c:pt>
                <c:pt idx="4368">
                  <c:v>731</c:v>
                </c:pt>
                <c:pt idx="4369">
                  <c:v>889</c:v>
                </c:pt>
                <c:pt idx="4370">
                  <c:v>823</c:v>
                </c:pt>
                <c:pt idx="4371">
                  <c:v>1363</c:v>
                </c:pt>
                <c:pt idx="4372">
                  <c:v>824</c:v>
                </c:pt>
                <c:pt idx="4373">
                  <c:v>911</c:v>
                </c:pt>
                <c:pt idx="4374">
                  <c:v>961</c:v>
                </c:pt>
                <c:pt idx="4375">
                  <c:v>846</c:v>
                </c:pt>
                <c:pt idx="4376">
                  <c:v>1145</c:v>
                </c:pt>
                <c:pt idx="4377">
                  <c:v>861</c:v>
                </c:pt>
                <c:pt idx="4378">
                  <c:v>1162</c:v>
                </c:pt>
                <c:pt idx="4379">
                  <c:v>769</c:v>
                </c:pt>
                <c:pt idx="4380">
                  <c:v>838</c:v>
                </c:pt>
                <c:pt idx="4381">
                  <c:v>1032</c:v>
                </c:pt>
                <c:pt idx="4382">
                  <c:v>978</c:v>
                </c:pt>
                <c:pt idx="4383">
                  <c:v>1086</c:v>
                </c:pt>
                <c:pt idx="4384">
                  <c:v>1029</c:v>
                </c:pt>
                <c:pt idx="4385">
                  <c:v>829</c:v>
                </c:pt>
                <c:pt idx="4386">
                  <c:v>1195</c:v>
                </c:pt>
                <c:pt idx="4387">
                  <c:v>822</c:v>
                </c:pt>
                <c:pt idx="4388">
                  <c:v>951</c:v>
                </c:pt>
                <c:pt idx="4389">
                  <c:v>974</c:v>
                </c:pt>
                <c:pt idx="4390">
                  <c:v>957</c:v>
                </c:pt>
                <c:pt idx="4391">
                  <c:v>901</c:v>
                </c:pt>
                <c:pt idx="4392">
                  <c:v>867</c:v>
                </c:pt>
                <c:pt idx="4393">
                  <c:v>1012</c:v>
                </c:pt>
                <c:pt idx="4394">
                  <c:v>811</c:v>
                </c:pt>
                <c:pt idx="4395">
                  <c:v>837</c:v>
                </c:pt>
                <c:pt idx="4396">
                  <c:v>878</c:v>
                </c:pt>
                <c:pt idx="4397">
                  <c:v>978</c:v>
                </c:pt>
                <c:pt idx="4398">
                  <c:v>858</c:v>
                </c:pt>
                <c:pt idx="4399">
                  <c:v>824</c:v>
                </c:pt>
                <c:pt idx="4400">
                  <c:v>1029</c:v>
                </c:pt>
                <c:pt idx="4401">
                  <c:v>810</c:v>
                </c:pt>
                <c:pt idx="4402">
                  <c:v>954</c:v>
                </c:pt>
                <c:pt idx="4403">
                  <c:v>884</c:v>
                </c:pt>
                <c:pt idx="4404">
                  <c:v>638</c:v>
                </c:pt>
                <c:pt idx="4405">
                  <c:v>889</c:v>
                </c:pt>
                <c:pt idx="4406">
                  <c:v>1047</c:v>
                </c:pt>
                <c:pt idx="4407">
                  <c:v>884</c:v>
                </c:pt>
                <c:pt idx="4408">
                  <c:v>858</c:v>
                </c:pt>
                <c:pt idx="4409">
                  <c:v>1129</c:v>
                </c:pt>
                <c:pt idx="4410">
                  <c:v>884</c:v>
                </c:pt>
                <c:pt idx="4411">
                  <c:v>906</c:v>
                </c:pt>
                <c:pt idx="4412">
                  <c:v>1171</c:v>
                </c:pt>
                <c:pt idx="4413">
                  <c:v>889</c:v>
                </c:pt>
                <c:pt idx="4414">
                  <c:v>972</c:v>
                </c:pt>
                <c:pt idx="4415">
                  <c:v>902</c:v>
                </c:pt>
                <c:pt idx="4416">
                  <c:v>1091</c:v>
                </c:pt>
                <c:pt idx="4417">
                  <c:v>927</c:v>
                </c:pt>
                <c:pt idx="4418">
                  <c:v>962</c:v>
                </c:pt>
                <c:pt idx="4419">
                  <c:v>1074</c:v>
                </c:pt>
                <c:pt idx="4420">
                  <c:v>656</c:v>
                </c:pt>
                <c:pt idx="4421">
                  <c:v>767</c:v>
                </c:pt>
                <c:pt idx="4422">
                  <c:v>679</c:v>
                </c:pt>
                <c:pt idx="4423">
                  <c:v>810</c:v>
                </c:pt>
                <c:pt idx="4424">
                  <c:v>953</c:v>
                </c:pt>
                <c:pt idx="4425">
                  <c:v>920</c:v>
                </c:pt>
                <c:pt idx="4426">
                  <c:v>855</c:v>
                </c:pt>
                <c:pt idx="4427">
                  <c:v>958</c:v>
                </c:pt>
                <c:pt idx="4428">
                  <c:v>955</c:v>
                </c:pt>
                <c:pt idx="4429">
                  <c:v>1044</c:v>
                </c:pt>
                <c:pt idx="4430">
                  <c:v>862</c:v>
                </c:pt>
                <c:pt idx="4431">
                  <c:v>909</c:v>
                </c:pt>
                <c:pt idx="4432">
                  <c:v>639</c:v>
                </c:pt>
                <c:pt idx="4433">
                  <c:v>656</c:v>
                </c:pt>
                <c:pt idx="4434">
                  <c:v>1252</c:v>
                </c:pt>
                <c:pt idx="4435">
                  <c:v>1119</c:v>
                </c:pt>
                <c:pt idx="4436">
                  <c:v>678</c:v>
                </c:pt>
                <c:pt idx="4437">
                  <c:v>893</c:v>
                </c:pt>
                <c:pt idx="4438">
                  <c:v>886</c:v>
                </c:pt>
                <c:pt idx="4439">
                  <c:v>960</c:v>
                </c:pt>
                <c:pt idx="4440">
                  <c:v>784</c:v>
                </c:pt>
                <c:pt idx="4441">
                  <c:v>675</c:v>
                </c:pt>
                <c:pt idx="4442">
                  <c:v>1021</c:v>
                </c:pt>
                <c:pt idx="4443">
                  <c:v>689</c:v>
                </c:pt>
                <c:pt idx="4444">
                  <c:v>877</c:v>
                </c:pt>
                <c:pt idx="4445">
                  <c:v>784</c:v>
                </c:pt>
                <c:pt idx="4446">
                  <c:v>791</c:v>
                </c:pt>
                <c:pt idx="4447">
                  <c:v>1017</c:v>
                </c:pt>
                <c:pt idx="4448">
                  <c:v>979</c:v>
                </c:pt>
                <c:pt idx="4449">
                  <c:v>852</c:v>
                </c:pt>
                <c:pt idx="4450">
                  <c:v>796</c:v>
                </c:pt>
                <c:pt idx="4451">
                  <c:v>846</c:v>
                </c:pt>
                <c:pt idx="4452">
                  <c:v>847</c:v>
                </c:pt>
                <c:pt idx="4453">
                  <c:v>876</c:v>
                </c:pt>
                <c:pt idx="4454">
                  <c:v>894</c:v>
                </c:pt>
                <c:pt idx="4455">
                  <c:v>702</c:v>
                </c:pt>
                <c:pt idx="4456">
                  <c:v>679</c:v>
                </c:pt>
                <c:pt idx="4457">
                  <c:v>969</c:v>
                </c:pt>
                <c:pt idx="4458">
                  <c:v>964</c:v>
                </c:pt>
                <c:pt idx="4459">
                  <c:v>803</c:v>
                </c:pt>
                <c:pt idx="4460">
                  <c:v>693</c:v>
                </c:pt>
                <c:pt idx="4461">
                  <c:v>731</c:v>
                </c:pt>
                <c:pt idx="4462">
                  <c:v>784</c:v>
                </c:pt>
                <c:pt idx="4463">
                  <c:v>776</c:v>
                </c:pt>
                <c:pt idx="4464">
                  <c:v>868</c:v>
                </c:pt>
                <c:pt idx="4465">
                  <c:v>745</c:v>
                </c:pt>
                <c:pt idx="4466">
                  <c:v>1088</c:v>
                </c:pt>
                <c:pt idx="4467">
                  <c:v>761</c:v>
                </c:pt>
                <c:pt idx="4468">
                  <c:v>1007</c:v>
                </c:pt>
                <c:pt idx="4469">
                  <c:v>869</c:v>
                </c:pt>
                <c:pt idx="4470">
                  <c:v>922</c:v>
                </c:pt>
                <c:pt idx="4471">
                  <c:v>1083</c:v>
                </c:pt>
                <c:pt idx="4472">
                  <c:v>990</c:v>
                </c:pt>
                <c:pt idx="4473">
                  <c:v>850</c:v>
                </c:pt>
                <c:pt idx="4474">
                  <c:v>875</c:v>
                </c:pt>
                <c:pt idx="4475">
                  <c:v>916</c:v>
                </c:pt>
                <c:pt idx="4476">
                  <c:v>1205</c:v>
                </c:pt>
                <c:pt idx="4477">
                  <c:v>908</c:v>
                </c:pt>
                <c:pt idx="4478">
                  <c:v>933</c:v>
                </c:pt>
                <c:pt idx="4479">
                  <c:v>880</c:v>
                </c:pt>
                <c:pt idx="4480">
                  <c:v>843</c:v>
                </c:pt>
                <c:pt idx="4481">
                  <c:v>894</c:v>
                </c:pt>
                <c:pt idx="4482">
                  <c:v>985</c:v>
                </c:pt>
                <c:pt idx="4483">
                  <c:v>813</c:v>
                </c:pt>
                <c:pt idx="4484">
                  <c:v>973</c:v>
                </c:pt>
                <c:pt idx="4485">
                  <c:v>819</c:v>
                </c:pt>
                <c:pt idx="4486">
                  <c:v>1116</c:v>
                </c:pt>
                <c:pt idx="4487">
                  <c:v>1260</c:v>
                </c:pt>
                <c:pt idx="4488">
                  <c:v>1132</c:v>
                </c:pt>
                <c:pt idx="4489">
                  <c:v>1084</c:v>
                </c:pt>
                <c:pt idx="4490">
                  <c:v>780</c:v>
                </c:pt>
                <c:pt idx="4491">
                  <c:v>764</c:v>
                </c:pt>
                <c:pt idx="4492">
                  <c:v>903</c:v>
                </c:pt>
                <c:pt idx="4493">
                  <c:v>877</c:v>
                </c:pt>
                <c:pt idx="4494">
                  <c:v>941</c:v>
                </c:pt>
                <c:pt idx="4495">
                  <c:v>936</c:v>
                </c:pt>
                <c:pt idx="4496">
                  <c:v>867</c:v>
                </c:pt>
                <c:pt idx="4497">
                  <c:v>908</c:v>
                </c:pt>
                <c:pt idx="4498">
                  <c:v>896</c:v>
                </c:pt>
                <c:pt idx="4499">
                  <c:v>991</c:v>
                </c:pt>
                <c:pt idx="4500">
                  <c:v>759</c:v>
                </c:pt>
                <c:pt idx="4501">
                  <c:v>1232</c:v>
                </c:pt>
                <c:pt idx="4502">
                  <c:v>824</c:v>
                </c:pt>
                <c:pt idx="4503">
                  <c:v>790</c:v>
                </c:pt>
                <c:pt idx="4504">
                  <c:v>818</c:v>
                </c:pt>
                <c:pt idx="4505">
                  <c:v>930</c:v>
                </c:pt>
                <c:pt idx="4506">
                  <c:v>878</c:v>
                </c:pt>
                <c:pt idx="4507">
                  <c:v>743</c:v>
                </c:pt>
                <c:pt idx="4508">
                  <c:v>752</c:v>
                </c:pt>
                <c:pt idx="4509">
                  <c:v>844</c:v>
                </c:pt>
                <c:pt idx="4510">
                  <c:v>765</c:v>
                </c:pt>
                <c:pt idx="4511">
                  <c:v>767</c:v>
                </c:pt>
                <c:pt idx="4512">
                  <c:v>846</c:v>
                </c:pt>
                <c:pt idx="4513">
                  <c:v>984</c:v>
                </c:pt>
                <c:pt idx="4514">
                  <c:v>752</c:v>
                </c:pt>
                <c:pt idx="4515">
                  <c:v>1003</c:v>
                </c:pt>
                <c:pt idx="4516">
                  <c:v>806</c:v>
                </c:pt>
                <c:pt idx="4517">
                  <c:v>835</c:v>
                </c:pt>
                <c:pt idx="4518">
                  <c:v>1055</c:v>
                </c:pt>
                <c:pt idx="4519">
                  <c:v>1111</c:v>
                </c:pt>
                <c:pt idx="4520">
                  <c:v>776</c:v>
                </c:pt>
                <c:pt idx="4521">
                  <c:v>805</c:v>
                </c:pt>
                <c:pt idx="4522">
                  <c:v>825</c:v>
                </c:pt>
                <c:pt idx="4523">
                  <c:v>1185</c:v>
                </c:pt>
                <c:pt idx="4524">
                  <c:v>1136</c:v>
                </c:pt>
                <c:pt idx="4525">
                  <c:v>1220</c:v>
                </c:pt>
                <c:pt idx="4526">
                  <c:v>809</c:v>
                </c:pt>
                <c:pt idx="4527">
                  <c:v>782</c:v>
                </c:pt>
                <c:pt idx="4528">
                  <c:v>1226</c:v>
                </c:pt>
                <c:pt idx="4529">
                  <c:v>674</c:v>
                </c:pt>
                <c:pt idx="4530">
                  <c:v>876</c:v>
                </c:pt>
                <c:pt idx="4531">
                  <c:v>935</c:v>
                </c:pt>
                <c:pt idx="4532">
                  <c:v>731</c:v>
                </c:pt>
                <c:pt idx="4533">
                  <c:v>952</c:v>
                </c:pt>
                <c:pt idx="4534">
                  <c:v>810</c:v>
                </c:pt>
                <c:pt idx="4535">
                  <c:v>903</c:v>
                </c:pt>
                <c:pt idx="4536">
                  <c:v>1004</c:v>
                </c:pt>
                <c:pt idx="4537">
                  <c:v>953</c:v>
                </c:pt>
                <c:pt idx="4538">
                  <c:v>1143</c:v>
                </c:pt>
                <c:pt idx="4539">
                  <c:v>1040</c:v>
                </c:pt>
                <c:pt idx="4540">
                  <c:v>753</c:v>
                </c:pt>
                <c:pt idx="4541">
                  <c:v>794</c:v>
                </c:pt>
                <c:pt idx="4542">
                  <c:v>958</c:v>
                </c:pt>
                <c:pt idx="4543">
                  <c:v>916</c:v>
                </c:pt>
                <c:pt idx="4544">
                  <c:v>747</c:v>
                </c:pt>
                <c:pt idx="4545">
                  <c:v>1020</c:v>
                </c:pt>
                <c:pt idx="4546">
                  <c:v>1002</c:v>
                </c:pt>
                <c:pt idx="4547">
                  <c:v>781</c:v>
                </c:pt>
                <c:pt idx="4548">
                  <c:v>1098</c:v>
                </c:pt>
                <c:pt idx="4549">
                  <c:v>773</c:v>
                </c:pt>
                <c:pt idx="4550">
                  <c:v>916</c:v>
                </c:pt>
                <c:pt idx="4551">
                  <c:v>916</c:v>
                </c:pt>
                <c:pt idx="4552">
                  <c:v>898</c:v>
                </c:pt>
                <c:pt idx="4553">
                  <c:v>833</c:v>
                </c:pt>
                <c:pt idx="4554">
                  <c:v>761</c:v>
                </c:pt>
                <c:pt idx="4555">
                  <c:v>861</c:v>
                </c:pt>
                <c:pt idx="4556">
                  <c:v>1010</c:v>
                </c:pt>
                <c:pt idx="4557">
                  <c:v>922</c:v>
                </c:pt>
                <c:pt idx="4558">
                  <c:v>815</c:v>
                </c:pt>
                <c:pt idx="4559">
                  <c:v>901</c:v>
                </c:pt>
                <c:pt idx="4560">
                  <c:v>881</c:v>
                </c:pt>
                <c:pt idx="4561">
                  <c:v>934</c:v>
                </c:pt>
                <c:pt idx="4562">
                  <c:v>1015</c:v>
                </c:pt>
                <c:pt idx="4563">
                  <c:v>963</c:v>
                </c:pt>
                <c:pt idx="4564">
                  <c:v>845</c:v>
                </c:pt>
                <c:pt idx="4565">
                  <c:v>1152</c:v>
                </c:pt>
                <c:pt idx="4566">
                  <c:v>890</c:v>
                </c:pt>
                <c:pt idx="4567">
                  <c:v>809</c:v>
                </c:pt>
                <c:pt idx="4568">
                  <c:v>1151</c:v>
                </c:pt>
                <c:pt idx="4569">
                  <c:v>895</c:v>
                </c:pt>
                <c:pt idx="4570">
                  <c:v>1140</c:v>
                </c:pt>
                <c:pt idx="4571">
                  <c:v>835</c:v>
                </c:pt>
                <c:pt idx="4572">
                  <c:v>1033</c:v>
                </c:pt>
                <c:pt idx="4573">
                  <c:v>774</c:v>
                </c:pt>
                <c:pt idx="4574">
                  <c:v>869</c:v>
                </c:pt>
                <c:pt idx="4575">
                  <c:v>1138</c:v>
                </c:pt>
                <c:pt idx="4576">
                  <c:v>1105</c:v>
                </c:pt>
                <c:pt idx="4577">
                  <c:v>838</c:v>
                </c:pt>
                <c:pt idx="4578">
                  <c:v>835</c:v>
                </c:pt>
                <c:pt idx="4579">
                  <c:v>790</c:v>
                </c:pt>
                <c:pt idx="4580">
                  <c:v>748</c:v>
                </c:pt>
                <c:pt idx="4581">
                  <c:v>1058</c:v>
                </c:pt>
                <c:pt idx="4582">
                  <c:v>824</c:v>
                </c:pt>
                <c:pt idx="4583">
                  <c:v>714</c:v>
                </c:pt>
                <c:pt idx="4584">
                  <c:v>927</c:v>
                </c:pt>
                <c:pt idx="4585">
                  <c:v>890</c:v>
                </c:pt>
                <c:pt idx="4586">
                  <c:v>1044</c:v>
                </c:pt>
                <c:pt idx="4587">
                  <c:v>833</c:v>
                </c:pt>
                <c:pt idx="4588">
                  <c:v>1197</c:v>
                </c:pt>
                <c:pt idx="4589">
                  <c:v>957</c:v>
                </c:pt>
                <c:pt idx="4590">
                  <c:v>965</c:v>
                </c:pt>
                <c:pt idx="4591">
                  <c:v>1025</c:v>
                </c:pt>
                <c:pt idx="4592">
                  <c:v>1076</c:v>
                </c:pt>
                <c:pt idx="4593">
                  <c:v>859</c:v>
                </c:pt>
                <c:pt idx="4594">
                  <c:v>976</c:v>
                </c:pt>
                <c:pt idx="4595">
                  <c:v>955</c:v>
                </c:pt>
                <c:pt idx="4596">
                  <c:v>646</c:v>
                </c:pt>
                <c:pt idx="4597">
                  <c:v>1019</c:v>
                </c:pt>
                <c:pt idx="4598">
                  <c:v>978</c:v>
                </c:pt>
                <c:pt idx="4599">
                  <c:v>1134</c:v>
                </c:pt>
                <c:pt idx="4600">
                  <c:v>847</c:v>
                </c:pt>
                <c:pt idx="4601">
                  <c:v>917</c:v>
                </c:pt>
                <c:pt idx="4602">
                  <c:v>1071</c:v>
                </c:pt>
                <c:pt idx="4603">
                  <c:v>805</c:v>
                </c:pt>
                <c:pt idx="4604">
                  <c:v>726</c:v>
                </c:pt>
                <c:pt idx="4605">
                  <c:v>1026</c:v>
                </c:pt>
                <c:pt idx="4606">
                  <c:v>781</c:v>
                </c:pt>
                <c:pt idx="4607">
                  <c:v>1365</c:v>
                </c:pt>
                <c:pt idx="4608">
                  <c:v>820</c:v>
                </c:pt>
                <c:pt idx="4609">
                  <c:v>890</c:v>
                </c:pt>
                <c:pt idx="4610">
                  <c:v>1031</c:v>
                </c:pt>
                <c:pt idx="4611">
                  <c:v>776</c:v>
                </c:pt>
                <c:pt idx="4612">
                  <c:v>795</c:v>
                </c:pt>
                <c:pt idx="4613">
                  <c:v>777</c:v>
                </c:pt>
                <c:pt idx="4614">
                  <c:v>1397</c:v>
                </c:pt>
                <c:pt idx="4615">
                  <c:v>906</c:v>
                </c:pt>
                <c:pt idx="4616">
                  <c:v>840</c:v>
                </c:pt>
                <c:pt idx="4617">
                  <c:v>897</c:v>
                </c:pt>
                <c:pt idx="4618">
                  <c:v>1151</c:v>
                </c:pt>
                <c:pt idx="4619">
                  <c:v>719</c:v>
                </c:pt>
                <c:pt idx="4620">
                  <c:v>760</c:v>
                </c:pt>
                <c:pt idx="4621">
                  <c:v>907</c:v>
                </c:pt>
                <c:pt idx="4622">
                  <c:v>980</c:v>
                </c:pt>
                <c:pt idx="4623">
                  <c:v>1016</c:v>
                </c:pt>
                <c:pt idx="4624">
                  <c:v>899</c:v>
                </c:pt>
                <c:pt idx="4625">
                  <c:v>948</c:v>
                </c:pt>
                <c:pt idx="4626">
                  <c:v>1168</c:v>
                </c:pt>
                <c:pt idx="4627">
                  <c:v>803</c:v>
                </c:pt>
                <c:pt idx="4628">
                  <c:v>808</c:v>
                </c:pt>
                <c:pt idx="4629">
                  <c:v>840</c:v>
                </c:pt>
                <c:pt idx="4630">
                  <c:v>836</c:v>
                </c:pt>
                <c:pt idx="4631">
                  <c:v>900</c:v>
                </c:pt>
                <c:pt idx="4632">
                  <c:v>737</c:v>
                </c:pt>
                <c:pt idx="4633">
                  <c:v>858</c:v>
                </c:pt>
                <c:pt idx="4634">
                  <c:v>816</c:v>
                </c:pt>
                <c:pt idx="4635">
                  <c:v>924</c:v>
                </c:pt>
                <c:pt idx="4636">
                  <c:v>1037</c:v>
                </c:pt>
                <c:pt idx="4637">
                  <c:v>818</c:v>
                </c:pt>
                <c:pt idx="4638">
                  <c:v>1018</c:v>
                </c:pt>
                <c:pt idx="4639">
                  <c:v>1045</c:v>
                </c:pt>
                <c:pt idx="4640">
                  <c:v>844</c:v>
                </c:pt>
                <c:pt idx="4641">
                  <c:v>803</c:v>
                </c:pt>
                <c:pt idx="4642">
                  <c:v>1084</c:v>
                </c:pt>
                <c:pt idx="4643">
                  <c:v>730</c:v>
                </c:pt>
                <c:pt idx="4644">
                  <c:v>1139</c:v>
                </c:pt>
                <c:pt idx="4645">
                  <c:v>853</c:v>
                </c:pt>
                <c:pt idx="4646">
                  <c:v>916</c:v>
                </c:pt>
                <c:pt idx="4647">
                  <c:v>961</c:v>
                </c:pt>
                <c:pt idx="4648">
                  <c:v>1097</c:v>
                </c:pt>
                <c:pt idx="4649">
                  <c:v>870</c:v>
                </c:pt>
                <c:pt idx="4650">
                  <c:v>1098</c:v>
                </c:pt>
                <c:pt idx="4651">
                  <c:v>1149</c:v>
                </c:pt>
                <c:pt idx="4652">
                  <c:v>992</c:v>
                </c:pt>
                <c:pt idx="4653">
                  <c:v>985</c:v>
                </c:pt>
                <c:pt idx="4654">
                  <c:v>976</c:v>
                </c:pt>
                <c:pt idx="4655">
                  <c:v>1360</c:v>
                </c:pt>
                <c:pt idx="4656">
                  <c:v>1376</c:v>
                </c:pt>
                <c:pt idx="4657">
                  <c:v>831</c:v>
                </c:pt>
                <c:pt idx="4658">
                  <c:v>1028</c:v>
                </c:pt>
                <c:pt idx="4659">
                  <c:v>1071</c:v>
                </c:pt>
                <c:pt idx="4660">
                  <c:v>964</c:v>
                </c:pt>
                <c:pt idx="4661">
                  <c:v>1108</c:v>
                </c:pt>
                <c:pt idx="4662">
                  <c:v>849</c:v>
                </c:pt>
                <c:pt idx="4663">
                  <c:v>797</c:v>
                </c:pt>
                <c:pt idx="4664">
                  <c:v>882</c:v>
                </c:pt>
                <c:pt idx="4665">
                  <c:v>948</c:v>
                </c:pt>
                <c:pt idx="4666">
                  <c:v>840</c:v>
                </c:pt>
                <c:pt idx="4667">
                  <c:v>785</c:v>
                </c:pt>
                <c:pt idx="4668">
                  <c:v>967</c:v>
                </c:pt>
                <c:pt idx="4669">
                  <c:v>961</c:v>
                </c:pt>
                <c:pt idx="4670">
                  <c:v>877</c:v>
                </c:pt>
                <c:pt idx="4671">
                  <c:v>1108</c:v>
                </c:pt>
                <c:pt idx="4672">
                  <c:v>986</c:v>
                </c:pt>
                <c:pt idx="4673">
                  <c:v>929</c:v>
                </c:pt>
                <c:pt idx="4674">
                  <c:v>776</c:v>
                </c:pt>
                <c:pt idx="4675">
                  <c:v>1183</c:v>
                </c:pt>
                <c:pt idx="4676">
                  <c:v>923</c:v>
                </c:pt>
                <c:pt idx="4677">
                  <c:v>931</c:v>
                </c:pt>
                <c:pt idx="4678">
                  <c:v>762</c:v>
                </c:pt>
                <c:pt idx="4679">
                  <c:v>842</c:v>
                </c:pt>
                <c:pt idx="4680">
                  <c:v>807</c:v>
                </c:pt>
                <c:pt idx="4681">
                  <c:v>904</c:v>
                </c:pt>
                <c:pt idx="4682">
                  <c:v>1156</c:v>
                </c:pt>
                <c:pt idx="4683">
                  <c:v>776</c:v>
                </c:pt>
                <c:pt idx="4684">
                  <c:v>875</c:v>
                </c:pt>
                <c:pt idx="4685">
                  <c:v>803</c:v>
                </c:pt>
                <c:pt idx="4686">
                  <c:v>838</c:v>
                </c:pt>
                <c:pt idx="4687">
                  <c:v>825</c:v>
                </c:pt>
                <c:pt idx="4688">
                  <c:v>901</c:v>
                </c:pt>
                <c:pt idx="4689">
                  <c:v>874</c:v>
                </c:pt>
                <c:pt idx="4690">
                  <c:v>734</c:v>
                </c:pt>
                <c:pt idx="4691">
                  <c:v>806</c:v>
                </c:pt>
                <c:pt idx="4692">
                  <c:v>742</c:v>
                </c:pt>
                <c:pt idx="4693">
                  <c:v>927</c:v>
                </c:pt>
                <c:pt idx="4694">
                  <c:v>987</c:v>
                </c:pt>
                <c:pt idx="4695">
                  <c:v>1398</c:v>
                </c:pt>
                <c:pt idx="4696">
                  <c:v>1475</c:v>
                </c:pt>
                <c:pt idx="4697">
                  <c:v>1000</c:v>
                </c:pt>
                <c:pt idx="4698">
                  <c:v>903</c:v>
                </c:pt>
                <c:pt idx="4699">
                  <c:v>874</c:v>
                </c:pt>
                <c:pt idx="4700">
                  <c:v>1127</c:v>
                </c:pt>
                <c:pt idx="4701">
                  <c:v>880</c:v>
                </c:pt>
                <c:pt idx="4702">
                  <c:v>959</c:v>
                </c:pt>
                <c:pt idx="4703">
                  <c:v>1407</c:v>
                </c:pt>
                <c:pt idx="4704">
                  <c:v>884</c:v>
                </c:pt>
                <c:pt idx="4705">
                  <c:v>1060</c:v>
                </c:pt>
                <c:pt idx="4706">
                  <c:v>970</c:v>
                </c:pt>
                <c:pt idx="4707">
                  <c:v>931</c:v>
                </c:pt>
                <c:pt idx="4708">
                  <c:v>1252</c:v>
                </c:pt>
                <c:pt idx="4709">
                  <c:v>1073</c:v>
                </c:pt>
                <c:pt idx="4710">
                  <c:v>802</c:v>
                </c:pt>
                <c:pt idx="4711">
                  <c:v>1010</c:v>
                </c:pt>
                <c:pt idx="4712">
                  <c:v>999</c:v>
                </c:pt>
                <c:pt idx="4713">
                  <c:v>937</c:v>
                </c:pt>
                <c:pt idx="4714">
                  <c:v>937</c:v>
                </c:pt>
                <c:pt idx="4715">
                  <c:v>848</c:v>
                </c:pt>
                <c:pt idx="4716">
                  <c:v>687</c:v>
                </c:pt>
                <c:pt idx="4717">
                  <c:v>772</c:v>
                </c:pt>
                <c:pt idx="4718">
                  <c:v>934</c:v>
                </c:pt>
                <c:pt idx="4719">
                  <c:v>897</c:v>
                </c:pt>
                <c:pt idx="4720">
                  <c:v>1110</c:v>
                </c:pt>
                <c:pt idx="4721">
                  <c:v>1228</c:v>
                </c:pt>
                <c:pt idx="4722">
                  <c:v>715</c:v>
                </c:pt>
                <c:pt idx="4723">
                  <c:v>976</c:v>
                </c:pt>
                <c:pt idx="4724">
                  <c:v>779</c:v>
                </c:pt>
                <c:pt idx="4725">
                  <c:v>697</c:v>
                </c:pt>
                <c:pt idx="4726">
                  <c:v>801</c:v>
                </c:pt>
                <c:pt idx="4727">
                  <c:v>854</c:v>
                </c:pt>
                <c:pt idx="4728">
                  <c:v>1113</c:v>
                </c:pt>
                <c:pt idx="4729">
                  <c:v>1073</c:v>
                </c:pt>
                <c:pt idx="4730">
                  <c:v>918</c:v>
                </c:pt>
                <c:pt idx="4731">
                  <c:v>955</c:v>
                </c:pt>
                <c:pt idx="4732">
                  <c:v>824</c:v>
                </c:pt>
                <c:pt idx="4733">
                  <c:v>923</c:v>
                </c:pt>
                <c:pt idx="4734">
                  <c:v>843</c:v>
                </c:pt>
                <c:pt idx="4735">
                  <c:v>1196</c:v>
                </c:pt>
                <c:pt idx="4736">
                  <c:v>1033</c:v>
                </c:pt>
                <c:pt idx="4737">
                  <c:v>1019</c:v>
                </c:pt>
                <c:pt idx="4738">
                  <c:v>781</c:v>
                </c:pt>
                <c:pt idx="4739">
                  <c:v>952</c:v>
                </c:pt>
                <c:pt idx="4740">
                  <c:v>678</c:v>
                </c:pt>
                <c:pt idx="4741">
                  <c:v>1112</c:v>
                </c:pt>
                <c:pt idx="4742">
                  <c:v>907</c:v>
                </c:pt>
                <c:pt idx="4743">
                  <c:v>929</c:v>
                </c:pt>
                <c:pt idx="4744">
                  <c:v>860</c:v>
                </c:pt>
                <c:pt idx="4745">
                  <c:v>898</c:v>
                </c:pt>
                <c:pt idx="4746">
                  <c:v>713</c:v>
                </c:pt>
                <c:pt idx="4747">
                  <c:v>795</c:v>
                </c:pt>
                <c:pt idx="4748">
                  <c:v>1012</c:v>
                </c:pt>
                <c:pt idx="4749">
                  <c:v>1057</c:v>
                </c:pt>
                <c:pt idx="4750">
                  <c:v>1109</c:v>
                </c:pt>
                <c:pt idx="4751">
                  <c:v>909</c:v>
                </c:pt>
                <c:pt idx="4752">
                  <c:v>726</c:v>
                </c:pt>
                <c:pt idx="4753">
                  <c:v>882</c:v>
                </c:pt>
                <c:pt idx="4754">
                  <c:v>889</c:v>
                </c:pt>
                <c:pt idx="4755">
                  <c:v>1025</c:v>
                </c:pt>
                <c:pt idx="4756">
                  <c:v>1105</c:v>
                </c:pt>
                <c:pt idx="4757">
                  <c:v>928</c:v>
                </c:pt>
                <c:pt idx="4758">
                  <c:v>961</c:v>
                </c:pt>
                <c:pt idx="4759">
                  <c:v>1280</c:v>
                </c:pt>
                <c:pt idx="4760">
                  <c:v>1216</c:v>
                </c:pt>
                <c:pt idx="4761">
                  <c:v>790</c:v>
                </c:pt>
                <c:pt idx="4762">
                  <c:v>922</c:v>
                </c:pt>
                <c:pt idx="4763">
                  <c:v>894</c:v>
                </c:pt>
                <c:pt idx="4764">
                  <c:v>918</c:v>
                </c:pt>
                <c:pt idx="4765">
                  <c:v>826</c:v>
                </c:pt>
                <c:pt idx="4766">
                  <c:v>1126</c:v>
                </c:pt>
                <c:pt idx="4767">
                  <c:v>1046</c:v>
                </c:pt>
                <c:pt idx="4768">
                  <c:v>1094</c:v>
                </c:pt>
                <c:pt idx="4769">
                  <c:v>786</c:v>
                </c:pt>
                <c:pt idx="4770">
                  <c:v>802</c:v>
                </c:pt>
                <c:pt idx="4771">
                  <c:v>1009</c:v>
                </c:pt>
                <c:pt idx="4772">
                  <c:v>906</c:v>
                </c:pt>
                <c:pt idx="4773">
                  <c:v>860</c:v>
                </c:pt>
                <c:pt idx="4774">
                  <c:v>756</c:v>
                </c:pt>
                <c:pt idx="4775">
                  <c:v>828</c:v>
                </c:pt>
                <c:pt idx="4776">
                  <c:v>872</c:v>
                </c:pt>
                <c:pt idx="4777">
                  <c:v>994</c:v>
                </c:pt>
                <c:pt idx="4778">
                  <c:v>880</c:v>
                </c:pt>
                <c:pt idx="4779">
                  <c:v>1065</c:v>
                </c:pt>
                <c:pt idx="4780">
                  <c:v>866</c:v>
                </c:pt>
                <c:pt idx="4781">
                  <c:v>827</c:v>
                </c:pt>
                <c:pt idx="4782">
                  <c:v>1002</c:v>
                </c:pt>
                <c:pt idx="4783">
                  <c:v>1378</c:v>
                </c:pt>
                <c:pt idx="4784">
                  <c:v>896</c:v>
                </c:pt>
                <c:pt idx="4785">
                  <c:v>1065</c:v>
                </c:pt>
                <c:pt idx="4786">
                  <c:v>777</c:v>
                </c:pt>
                <c:pt idx="4787">
                  <c:v>1169</c:v>
                </c:pt>
                <c:pt idx="4788">
                  <c:v>1465</c:v>
                </c:pt>
                <c:pt idx="4789">
                  <c:v>871</c:v>
                </c:pt>
                <c:pt idx="4790">
                  <c:v>978</c:v>
                </c:pt>
                <c:pt idx="4791">
                  <c:v>840</c:v>
                </c:pt>
                <c:pt idx="4792">
                  <c:v>950</c:v>
                </c:pt>
                <c:pt idx="4793">
                  <c:v>741</c:v>
                </c:pt>
                <c:pt idx="4794">
                  <c:v>1038</c:v>
                </c:pt>
                <c:pt idx="4795">
                  <c:v>895</c:v>
                </c:pt>
                <c:pt idx="4796">
                  <c:v>803</c:v>
                </c:pt>
                <c:pt idx="4797">
                  <c:v>956</c:v>
                </c:pt>
                <c:pt idx="4798">
                  <c:v>826</c:v>
                </c:pt>
                <c:pt idx="4799">
                  <c:v>1005</c:v>
                </c:pt>
                <c:pt idx="4800">
                  <c:v>890</c:v>
                </c:pt>
                <c:pt idx="4801">
                  <c:v>737</c:v>
                </c:pt>
                <c:pt idx="4802">
                  <c:v>854</c:v>
                </c:pt>
                <c:pt idx="4803">
                  <c:v>739</c:v>
                </c:pt>
                <c:pt idx="4804">
                  <c:v>964</c:v>
                </c:pt>
                <c:pt idx="4805">
                  <c:v>796</c:v>
                </c:pt>
                <c:pt idx="4806">
                  <c:v>907</c:v>
                </c:pt>
                <c:pt idx="4807">
                  <c:v>961</c:v>
                </c:pt>
                <c:pt idx="4808">
                  <c:v>979</c:v>
                </c:pt>
                <c:pt idx="4809">
                  <c:v>766</c:v>
                </c:pt>
                <c:pt idx="4810">
                  <c:v>824</c:v>
                </c:pt>
                <c:pt idx="4811">
                  <c:v>786</c:v>
                </c:pt>
                <c:pt idx="4812">
                  <c:v>804</c:v>
                </c:pt>
                <c:pt idx="4813">
                  <c:v>741</c:v>
                </c:pt>
                <c:pt idx="4814">
                  <c:v>871</c:v>
                </c:pt>
                <c:pt idx="4815">
                  <c:v>1052</c:v>
                </c:pt>
                <c:pt idx="4816">
                  <c:v>781</c:v>
                </c:pt>
                <c:pt idx="4817">
                  <c:v>863</c:v>
                </c:pt>
                <c:pt idx="4818">
                  <c:v>988</c:v>
                </c:pt>
                <c:pt idx="4819">
                  <c:v>863</c:v>
                </c:pt>
                <c:pt idx="4820">
                  <c:v>934</c:v>
                </c:pt>
                <c:pt idx="4821">
                  <c:v>1303</c:v>
                </c:pt>
                <c:pt idx="4822">
                  <c:v>728</c:v>
                </c:pt>
                <c:pt idx="4823">
                  <c:v>778</c:v>
                </c:pt>
                <c:pt idx="4824">
                  <c:v>1013</c:v>
                </c:pt>
                <c:pt idx="4825">
                  <c:v>798</c:v>
                </c:pt>
                <c:pt idx="4826">
                  <c:v>1047</c:v>
                </c:pt>
                <c:pt idx="4827">
                  <c:v>1546</c:v>
                </c:pt>
                <c:pt idx="4828">
                  <c:v>872</c:v>
                </c:pt>
                <c:pt idx="4829">
                  <c:v>831</c:v>
                </c:pt>
                <c:pt idx="4830">
                  <c:v>832</c:v>
                </c:pt>
                <c:pt idx="4831">
                  <c:v>985</c:v>
                </c:pt>
                <c:pt idx="4832">
                  <c:v>658</c:v>
                </c:pt>
                <c:pt idx="4833">
                  <c:v>1069</c:v>
                </c:pt>
                <c:pt idx="4834">
                  <c:v>955</c:v>
                </c:pt>
                <c:pt idx="4835">
                  <c:v>762</c:v>
                </c:pt>
                <c:pt idx="4836">
                  <c:v>814</c:v>
                </c:pt>
                <c:pt idx="4837">
                  <c:v>1112</c:v>
                </c:pt>
                <c:pt idx="4838">
                  <c:v>1497</c:v>
                </c:pt>
                <c:pt idx="4839">
                  <c:v>813</c:v>
                </c:pt>
                <c:pt idx="4840">
                  <c:v>1089</c:v>
                </c:pt>
                <c:pt idx="4841">
                  <c:v>998</c:v>
                </c:pt>
                <c:pt idx="4842">
                  <c:v>1440</c:v>
                </c:pt>
                <c:pt idx="4843">
                  <c:v>947</c:v>
                </c:pt>
                <c:pt idx="4844">
                  <c:v>803</c:v>
                </c:pt>
                <c:pt idx="4845">
                  <c:v>850</c:v>
                </c:pt>
                <c:pt idx="4846">
                  <c:v>959</c:v>
                </c:pt>
                <c:pt idx="4847">
                  <c:v>905</c:v>
                </c:pt>
                <c:pt idx="4848">
                  <c:v>1054</c:v>
                </c:pt>
                <c:pt idx="4849">
                  <c:v>1208</c:v>
                </c:pt>
                <c:pt idx="4850">
                  <c:v>1026</c:v>
                </c:pt>
                <c:pt idx="4851">
                  <c:v>772</c:v>
                </c:pt>
                <c:pt idx="4852">
                  <c:v>910</c:v>
                </c:pt>
                <c:pt idx="4853">
                  <c:v>898</c:v>
                </c:pt>
                <c:pt idx="4854">
                  <c:v>1306</c:v>
                </c:pt>
                <c:pt idx="4855">
                  <c:v>1083</c:v>
                </c:pt>
                <c:pt idx="4856">
                  <c:v>936</c:v>
                </c:pt>
                <c:pt idx="4857">
                  <c:v>974</c:v>
                </c:pt>
                <c:pt idx="4858">
                  <c:v>774</c:v>
                </c:pt>
                <c:pt idx="4859">
                  <c:v>1101</c:v>
                </c:pt>
                <c:pt idx="4860">
                  <c:v>1039</c:v>
                </c:pt>
                <c:pt idx="4861">
                  <c:v>711</c:v>
                </c:pt>
                <c:pt idx="4862">
                  <c:v>1019</c:v>
                </c:pt>
                <c:pt idx="4863">
                  <c:v>869</c:v>
                </c:pt>
                <c:pt idx="4864">
                  <c:v>1027</c:v>
                </c:pt>
                <c:pt idx="4865">
                  <c:v>926</c:v>
                </c:pt>
                <c:pt idx="4866">
                  <c:v>1031</c:v>
                </c:pt>
                <c:pt idx="4867">
                  <c:v>806</c:v>
                </c:pt>
                <c:pt idx="4868">
                  <c:v>792</c:v>
                </c:pt>
                <c:pt idx="4869">
                  <c:v>1404</c:v>
                </c:pt>
                <c:pt idx="4870">
                  <c:v>905</c:v>
                </c:pt>
                <c:pt idx="4871">
                  <c:v>1162</c:v>
                </c:pt>
                <c:pt idx="4872">
                  <c:v>920</c:v>
                </c:pt>
                <c:pt idx="4873">
                  <c:v>1003</c:v>
                </c:pt>
                <c:pt idx="4874">
                  <c:v>1029</c:v>
                </c:pt>
                <c:pt idx="4875">
                  <c:v>854</c:v>
                </c:pt>
                <c:pt idx="4876">
                  <c:v>929</c:v>
                </c:pt>
                <c:pt idx="4877">
                  <c:v>882</c:v>
                </c:pt>
                <c:pt idx="4878">
                  <c:v>1147</c:v>
                </c:pt>
                <c:pt idx="4879">
                  <c:v>931</c:v>
                </c:pt>
                <c:pt idx="4880">
                  <c:v>927</c:v>
                </c:pt>
                <c:pt idx="4881">
                  <c:v>1243</c:v>
                </c:pt>
                <c:pt idx="4882">
                  <c:v>981</c:v>
                </c:pt>
                <c:pt idx="4883">
                  <c:v>815</c:v>
                </c:pt>
                <c:pt idx="4884">
                  <c:v>1099</c:v>
                </c:pt>
                <c:pt idx="4885">
                  <c:v>1131</c:v>
                </c:pt>
                <c:pt idx="4886">
                  <c:v>828</c:v>
                </c:pt>
                <c:pt idx="4887">
                  <c:v>1088</c:v>
                </c:pt>
                <c:pt idx="4888">
                  <c:v>987</c:v>
                </c:pt>
                <c:pt idx="4889">
                  <c:v>842</c:v>
                </c:pt>
                <c:pt idx="4890">
                  <c:v>835</c:v>
                </c:pt>
                <c:pt idx="4891">
                  <c:v>948</c:v>
                </c:pt>
                <c:pt idx="4892">
                  <c:v>767</c:v>
                </c:pt>
                <c:pt idx="4893">
                  <c:v>952</c:v>
                </c:pt>
                <c:pt idx="4894">
                  <c:v>1044</c:v>
                </c:pt>
                <c:pt idx="4895">
                  <c:v>938</c:v>
                </c:pt>
                <c:pt idx="4896">
                  <c:v>856</c:v>
                </c:pt>
                <c:pt idx="4897">
                  <c:v>813</c:v>
                </c:pt>
                <c:pt idx="4898">
                  <c:v>919</c:v>
                </c:pt>
                <c:pt idx="4899">
                  <c:v>1018</c:v>
                </c:pt>
                <c:pt idx="4900">
                  <c:v>739</c:v>
                </c:pt>
                <c:pt idx="4901">
                  <c:v>1001</c:v>
                </c:pt>
                <c:pt idx="4902">
                  <c:v>845</c:v>
                </c:pt>
                <c:pt idx="4903">
                  <c:v>830</c:v>
                </c:pt>
                <c:pt idx="4904">
                  <c:v>726</c:v>
                </c:pt>
                <c:pt idx="4905">
                  <c:v>906</c:v>
                </c:pt>
                <c:pt idx="4906">
                  <c:v>818</c:v>
                </c:pt>
                <c:pt idx="4907">
                  <c:v>759</c:v>
                </c:pt>
                <c:pt idx="4908">
                  <c:v>928</c:v>
                </c:pt>
                <c:pt idx="4909">
                  <c:v>1050</c:v>
                </c:pt>
                <c:pt idx="4910">
                  <c:v>1011</c:v>
                </c:pt>
                <c:pt idx="4911">
                  <c:v>799</c:v>
                </c:pt>
                <c:pt idx="4912">
                  <c:v>821</c:v>
                </c:pt>
                <c:pt idx="4913">
                  <c:v>1041</c:v>
                </c:pt>
                <c:pt idx="4914">
                  <c:v>990</c:v>
                </c:pt>
                <c:pt idx="4915">
                  <c:v>826</c:v>
                </c:pt>
                <c:pt idx="4916">
                  <c:v>735</c:v>
                </c:pt>
                <c:pt idx="4917">
                  <c:v>1220</c:v>
                </c:pt>
                <c:pt idx="4918">
                  <c:v>1084</c:v>
                </c:pt>
                <c:pt idx="4919">
                  <c:v>1080</c:v>
                </c:pt>
                <c:pt idx="4920">
                  <c:v>1250</c:v>
                </c:pt>
                <c:pt idx="4921">
                  <c:v>1118</c:v>
                </c:pt>
                <c:pt idx="4922">
                  <c:v>746</c:v>
                </c:pt>
                <c:pt idx="4923">
                  <c:v>973</c:v>
                </c:pt>
                <c:pt idx="4924">
                  <c:v>972</c:v>
                </c:pt>
                <c:pt idx="4925">
                  <c:v>1076</c:v>
                </c:pt>
                <c:pt idx="4926">
                  <c:v>1072</c:v>
                </c:pt>
                <c:pt idx="4927">
                  <c:v>1203</c:v>
                </c:pt>
                <c:pt idx="4928">
                  <c:v>788</c:v>
                </c:pt>
                <c:pt idx="4929">
                  <c:v>1116</c:v>
                </c:pt>
                <c:pt idx="4930">
                  <c:v>995</c:v>
                </c:pt>
                <c:pt idx="4931">
                  <c:v>1108</c:v>
                </c:pt>
                <c:pt idx="4932">
                  <c:v>779</c:v>
                </c:pt>
                <c:pt idx="4933">
                  <c:v>823</c:v>
                </c:pt>
                <c:pt idx="4934">
                  <c:v>996</c:v>
                </c:pt>
                <c:pt idx="4935">
                  <c:v>932</c:v>
                </c:pt>
                <c:pt idx="4936">
                  <c:v>929</c:v>
                </c:pt>
                <c:pt idx="4937">
                  <c:v>793</c:v>
                </c:pt>
                <c:pt idx="4938">
                  <c:v>936</c:v>
                </c:pt>
                <c:pt idx="4939">
                  <c:v>847</c:v>
                </c:pt>
                <c:pt idx="4940">
                  <c:v>843</c:v>
                </c:pt>
                <c:pt idx="4941">
                  <c:v>1176</c:v>
                </c:pt>
                <c:pt idx="4942">
                  <c:v>1024</c:v>
                </c:pt>
                <c:pt idx="4943">
                  <c:v>1052</c:v>
                </c:pt>
                <c:pt idx="4944">
                  <c:v>952</c:v>
                </c:pt>
                <c:pt idx="4945">
                  <c:v>864</c:v>
                </c:pt>
                <c:pt idx="4946">
                  <c:v>832</c:v>
                </c:pt>
                <c:pt idx="4947">
                  <c:v>864</c:v>
                </c:pt>
                <c:pt idx="4948">
                  <c:v>932</c:v>
                </c:pt>
                <c:pt idx="4949">
                  <c:v>833</c:v>
                </c:pt>
                <c:pt idx="4950">
                  <c:v>835</c:v>
                </c:pt>
                <c:pt idx="4951">
                  <c:v>1023</c:v>
                </c:pt>
                <c:pt idx="4952">
                  <c:v>961</c:v>
                </c:pt>
                <c:pt idx="4953">
                  <c:v>1190</c:v>
                </c:pt>
                <c:pt idx="4954">
                  <c:v>857</c:v>
                </c:pt>
                <c:pt idx="4955">
                  <c:v>862</c:v>
                </c:pt>
                <c:pt idx="4956">
                  <c:v>914</c:v>
                </c:pt>
                <c:pt idx="4957">
                  <c:v>960</c:v>
                </c:pt>
                <c:pt idx="4958">
                  <c:v>928</c:v>
                </c:pt>
                <c:pt idx="4959">
                  <c:v>1038</c:v>
                </c:pt>
                <c:pt idx="4960">
                  <c:v>1018</c:v>
                </c:pt>
                <c:pt idx="4961">
                  <c:v>1189</c:v>
                </c:pt>
                <c:pt idx="4962">
                  <c:v>828</c:v>
                </c:pt>
                <c:pt idx="4963">
                  <c:v>754</c:v>
                </c:pt>
                <c:pt idx="4964">
                  <c:v>1091</c:v>
                </c:pt>
                <c:pt idx="4965">
                  <c:v>826</c:v>
                </c:pt>
                <c:pt idx="4966">
                  <c:v>1052</c:v>
                </c:pt>
                <c:pt idx="4967">
                  <c:v>702</c:v>
                </c:pt>
                <c:pt idx="4968">
                  <c:v>1002</c:v>
                </c:pt>
                <c:pt idx="4969">
                  <c:v>1005</c:v>
                </c:pt>
                <c:pt idx="4970">
                  <c:v>944</c:v>
                </c:pt>
                <c:pt idx="4971">
                  <c:v>966</c:v>
                </c:pt>
                <c:pt idx="4972">
                  <c:v>1069</c:v>
                </c:pt>
                <c:pt idx="4973">
                  <c:v>933</c:v>
                </c:pt>
                <c:pt idx="4974">
                  <c:v>922</c:v>
                </c:pt>
                <c:pt idx="4975">
                  <c:v>1014</c:v>
                </c:pt>
                <c:pt idx="4976">
                  <c:v>939</c:v>
                </c:pt>
                <c:pt idx="4977">
                  <c:v>1236</c:v>
                </c:pt>
                <c:pt idx="4978">
                  <c:v>883</c:v>
                </c:pt>
                <c:pt idx="4979">
                  <c:v>1000</c:v>
                </c:pt>
                <c:pt idx="4980">
                  <c:v>795</c:v>
                </c:pt>
                <c:pt idx="4981">
                  <c:v>653</c:v>
                </c:pt>
                <c:pt idx="4982">
                  <c:v>874</c:v>
                </c:pt>
                <c:pt idx="4983">
                  <c:v>926</c:v>
                </c:pt>
                <c:pt idx="4984">
                  <c:v>935</c:v>
                </c:pt>
                <c:pt idx="4985">
                  <c:v>992</c:v>
                </c:pt>
                <c:pt idx="4986">
                  <c:v>821</c:v>
                </c:pt>
                <c:pt idx="4987">
                  <c:v>1141</c:v>
                </c:pt>
                <c:pt idx="4988">
                  <c:v>1183</c:v>
                </c:pt>
                <c:pt idx="4989">
                  <c:v>919</c:v>
                </c:pt>
                <c:pt idx="4990">
                  <c:v>1010</c:v>
                </c:pt>
                <c:pt idx="4991">
                  <c:v>813</c:v>
                </c:pt>
                <c:pt idx="4992">
                  <c:v>802</c:v>
                </c:pt>
                <c:pt idx="4993">
                  <c:v>1073</c:v>
                </c:pt>
                <c:pt idx="4994">
                  <c:v>924</c:v>
                </c:pt>
                <c:pt idx="4995">
                  <c:v>985</c:v>
                </c:pt>
                <c:pt idx="4996">
                  <c:v>878</c:v>
                </c:pt>
                <c:pt idx="4997">
                  <c:v>812</c:v>
                </c:pt>
                <c:pt idx="4998">
                  <c:v>820</c:v>
                </c:pt>
                <c:pt idx="4999">
                  <c:v>775</c:v>
                </c:pt>
                <c:pt idx="5000">
                  <c:v>847</c:v>
                </c:pt>
                <c:pt idx="5001">
                  <c:v>1128</c:v>
                </c:pt>
                <c:pt idx="5002">
                  <c:v>1087</c:v>
                </c:pt>
                <c:pt idx="5003">
                  <c:v>1341</c:v>
                </c:pt>
                <c:pt idx="5004">
                  <c:v>735</c:v>
                </c:pt>
                <c:pt idx="5005">
                  <c:v>1002</c:v>
                </c:pt>
                <c:pt idx="5006">
                  <c:v>933</c:v>
                </c:pt>
                <c:pt idx="5007">
                  <c:v>1080</c:v>
                </c:pt>
                <c:pt idx="5008">
                  <c:v>1015</c:v>
                </c:pt>
                <c:pt idx="5009">
                  <c:v>969</c:v>
                </c:pt>
                <c:pt idx="5010">
                  <c:v>1116</c:v>
                </c:pt>
                <c:pt idx="5011">
                  <c:v>1243</c:v>
                </c:pt>
                <c:pt idx="5012">
                  <c:v>756</c:v>
                </c:pt>
                <c:pt idx="5013">
                  <c:v>947</c:v>
                </c:pt>
                <c:pt idx="5014">
                  <c:v>1225</c:v>
                </c:pt>
                <c:pt idx="5015">
                  <c:v>1055</c:v>
                </c:pt>
                <c:pt idx="5016">
                  <c:v>760</c:v>
                </c:pt>
                <c:pt idx="5017">
                  <c:v>1096</c:v>
                </c:pt>
                <c:pt idx="5018">
                  <c:v>868</c:v>
                </c:pt>
                <c:pt idx="5019">
                  <c:v>1061</c:v>
                </c:pt>
                <c:pt idx="5020">
                  <c:v>974</c:v>
                </c:pt>
                <c:pt idx="5021">
                  <c:v>1017</c:v>
                </c:pt>
                <c:pt idx="5022">
                  <c:v>909</c:v>
                </c:pt>
                <c:pt idx="5023">
                  <c:v>934</c:v>
                </c:pt>
                <c:pt idx="5024">
                  <c:v>1013</c:v>
                </c:pt>
                <c:pt idx="5025">
                  <c:v>808</c:v>
                </c:pt>
                <c:pt idx="5026">
                  <c:v>1053</c:v>
                </c:pt>
                <c:pt idx="5027">
                  <c:v>1416</c:v>
                </c:pt>
                <c:pt idx="5028">
                  <c:v>1047</c:v>
                </c:pt>
                <c:pt idx="5029">
                  <c:v>1138</c:v>
                </c:pt>
                <c:pt idx="5030">
                  <c:v>1056</c:v>
                </c:pt>
                <c:pt idx="5031">
                  <c:v>1018</c:v>
                </c:pt>
                <c:pt idx="5032">
                  <c:v>962</c:v>
                </c:pt>
                <c:pt idx="5033">
                  <c:v>908</c:v>
                </c:pt>
                <c:pt idx="5034">
                  <c:v>897</c:v>
                </c:pt>
                <c:pt idx="5035">
                  <c:v>1234</c:v>
                </c:pt>
                <c:pt idx="5036">
                  <c:v>944</c:v>
                </c:pt>
                <c:pt idx="5037">
                  <c:v>1133</c:v>
                </c:pt>
                <c:pt idx="5038">
                  <c:v>1035</c:v>
                </c:pt>
                <c:pt idx="5039">
                  <c:v>1092</c:v>
                </c:pt>
                <c:pt idx="5040">
                  <c:v>903</c:v>
                </c:pt>
                <c:pt idx="5041">
                  <c:v>858</c:v>
                </c:pt>
                <c:pt idx="5042">
                  <c:v>1096</c:v>
                </c:pt>
                <c:pt idx="5043">
                  <c:v>988</c:v>
                </c:pt>
                <c:pt idx="5044">
                  <c:v>1105</c:v>
                </c:pt>
                <c:pt idx="5045">
                  <c:v>1053</c:v>
                </c:pt>
                <c:pt idx="5046">
                  <c:v>1143</c:v>
                </c:pt>
                <c:pt idx="5047">
                  <c:v>1360</c:v>
                </c:pt>
                <c:pt idx="5048">
                  <c:v>1001</c:v>
                </c:pt>
                <c:pt idx="5049">
                  <c:v>820</c:v>
                </c:pt>
                <c:pt idx="5050">
                  <c:v>902</c:v>
                </c:pt>
                <c:pt idx="5051">
                  <c:v>1035</c:v>
                </c:pt>
                <c:pt idx="5052">
                  <c:v>817</c:v>
                </c:pt>
                <c:pt idx="5053">
                  <c:v>1164</c:v>
                </c:pt>
                <c:pt idx="5054">
                  <c:v>799</c:v>
                </c:pt>
                <c:pt idx="5055">
                  <c:v>1080</c:v>
                </c:pt>
                <c:pt idx="5056">
                  <c:v>915</c:v>
                </c:pt>
                <c:pt idx="5057">
                  <c:v>1020</c:v>
                </c:pt>
                <c:pt idx="5058">
                  <c:v>719</c:v>
                </c:pt>
                <c:pt idx="5059">
                  <c:v>847</c:v>
                </c:pt>
                <c:pt idx="5060">
                  <c:v>914</c:v>
                </c:pt>
                <c:pt idx="5061">
                  <c:v>952</c:v>
                </c:pt>
                <c:pt idx="5062">
                  <c:v>936</c:v>
                </c:pt>
                <c:pt idx="5063">
                  <c:v>962</c:v>
                </c:pt>
                <c:pt idx="5064">
                  <c:v>964</c:v>
                </c:pt>
                <c:pt idx="5065">
                  <c:v>1015</c:v>
                </c:pt>
                <c:pt idx="5066">
                  <c:v>1117</c:v>
                </c:pt>
                <c:pt idx="5067">
                  <c:v>1196</c:v>
                </c:pt>
                <c:pt idx="5068">
                  <c:v>724</c:v>
                </c:pt>
                <c:pt idx="5069">
                  <c:v>887</c:v>
                </c:pt>
                <c:pt idx="5070">
                  <c:v>932</c:v>
                </c:pt>
                <c:pt idx="5071">
                  <c:v>913</c:v>
                </c:pt>
                <c:pt idx="5072">
                  <c:v>932</c:v>
                </c:pt>
                <c:pt idx="5073">
                  <c:v>790</c:v>
                </c:pt>
                <c:pt idx="5074">
                  <c:v>1057</c:v>
                </c:pt>
                <c:pt idx="5075">
                  <c:v>933</c:v>
                </c:pt>
                <c:pt idx="5076">
                  <c:v>882</c:v>
                </c:pt>
                <c:pt idx="5077">
                  <c:v>999</c:v>
                </c:pt>
                <c:pt idx="5078">
                  <c:v>950</c:v>
                </c:pt>
                <c:pt idx="5079">
                  <c:v>867</c:v>
                </c:pt>
                <c:pt idx="5080">
                  <c:v>709</c:v>
                </c:pt>
                <c:pt idx="5081">
                  <c:v>1157</c:v>
                </c:pt>
                <c:pt idx="5082">
                  <c:v>592</c:v>
                </c:pt>
                <c:pt idx="5083">
                  <c:v>897</c:v>
                </c:pt>
                <c:pt idx="5084">
                  <c:v>1323</c:v>
                </c:pt>
                <c:pt idx="5085">
                  <c:v>876</c:v>
                </c:pt>
                <c:pt idx="5086">
                  <c:v>955</c:v>
                </c:pt>
                <c:pt idx="5087">
                  <c:v>886</c:v>
                </c:pt>
                <c:pt idx="5088">
                  <c:v>1148</c:v>
                </c:pt>
                <c:pt idx="5089">
                  <c:v>1049</c:v>
                </c:pt>
                <c:pt idx="5090">
                  <c:v>1003</c:v>
                </c:pt>
                <c:pt idx="5091">
                  <c:v>756</c:v>
                </c:pt>
                <c:pt idx="5092">
                  <c:v>782</c:v>
                </c:pt>
                <c:pt idx="5093">
                  <c:v>905</c:v>
                </c:pt>
                <c:pt idx="5094">
                  <c:v>859</c:v>
                </c:pt>
                <c:pt idx="5095">
                  <c:v>1040</c:v>
                </c:pt>
                <c:pt idx="5096">
                  <c:v>845</c:v>
                </c:pt>
                <c:pt idx="5097">
                  <c:v>690</c:v>
                </c:pt>
                <c:pt idx="5098">
                  <c:v>743</c:v>
                </c:pt>
                <c:pt idx="5099">
                  <c:v>977</c:v>
                </c:pt>
                <c:pt idx="5100">
                  <c:v>987</c:v>
                </c:pt>
                <c:pt idx="5101">
                  <c:v>1048</c:v>
                </c:pt>
                <c:pt idx="5102">
                  <c:v>935</c:v>
                </c:pt>
                <c:pt idx="5103">
                  <c:v>916</c:v>
                </c:pt>
                <c:pt idx="5104">
                  <c:v>1073</c:v>
                </c:pt>
                <c:pt idx="5105">
                  <c:v>986</c:v>
                </c:pt>
                <c:pt idx="5106">
                  <c:v>781</c:v>
                </c:pt>
                <c:pt idx="5107">
                  <c:v>1119</c:v>
                </c:pt>
                <c:pt idx="5108">
                  <c:v>753</c:v>
                </c:pt>
                <c:pt idx="5109">
                  <c:v>1219</c:v>
                </c:pt>
                <c:pt idx="5110">
                  <c:v>939</c:v>
                </c:pt>
                <c:pt idx="5111">
                  <c:v>787</c:v>
                </c:pt>
                <c:pt idx="5112">
                  <c:v>888</c:v>
                </c:pt>
                <c:pt idx="5113">
                  <c:v>781</c:v>
                </c:pt>
                <c:pt idx="5114">
                  <c:v>711</c:v>
                </c:pt>
                <c:pt idx="5115">
                  <c:v>823</c:v>
                </c:pt>
                <c:pt idx="5116">
                  <c:v>1020</c:v>
                </c:pt>
                <c:pt idx="5117">
                  <c:v>640</c:v>
                </c:pt>
                <c:pt idx="5118">
                  <c:v>802</c:v>
                </c:pt>
                <c:pt idx="5119">
                  <c:v>757</c:v>
                </c:pt>
                <c:pt idx="5120">
                  <c:v>1079</c:v>
                </c:pt>
                <c:pt idx="5121">
                  <c:v>842</c:v>
                </c:pt>
                <c:pt idx="5122">
                  <c:v>964</c:v>
                </c:pt>
                <c:pt idx="5123">
                  <c:v>986</c:v>
                </c:pt>
                <c:pt idx="5124">
                  <c:v>690</c:v>
                </c:pt>
                <c:pt idx="5125">
                  <c:v>910</c:v>
                </c:pt>
                <c:pt idx="5126">
                  <c:v>723</c:v>
                </c:pt>
                <c:pt idx="5127">
                  <c:v>992</c:v>
                </c:pt>
                <c:pt idx="5128">
                  <c:v>906</c:v>
                </c:pt>
                <c:pt idx="5129">
                  <c:v>899</c:v>
                </c:pt>
                <c:pt idx="5130">
                  <c:v>986</c:v>
                </c:pt>
                <c:pt idx="5131">
                  <c:v>1018</c:v>
                </c:pt>
                <c:pt idx="5132">
                  <c:v>945</c:v>
                </c:pt>
                <c:pt idx="5133">
                  <c:v>741</c:v>
                </c:pt>
                <c:pt idx="5134">
                  <c:v>832</c:v>
                </c:pt>
                <c:pt idx="5135">
                  <c:v>833</c:v>
                </c:pt>
                <c:pt idx="5136">
                  <c:v>1330</c:v>
                </c:pt>
                <c:pt idx="5137">
                  <c:v>823</c:v>
                </c:pt>
                <c:pt idx="5138">
                  <c:v>1161</c:v>
                </c:pt>
                <c:pt idx="5139">
                  <c:v>1018</c:v>
                </c:pt>
                <c:pt idx="5140">
                  <c:v>903</c:v>
                </c:pt>
                <c:pt idx="5141">
                  <c:v>879</c:v>
                </c:pt>
                <c:pt idx="5142">
                  <c:v>828</c:v>
                </c:pt>
                <c:pt idx="5143">
                  <c:v>796</c:v>
                </c:pt>
                <c:pt idx="5144">
                  <c:v>1365</c:v>
                </c:pt>
                <c:pt idx="5145">
                  <c:v>1205</c:v>
                </c:pt>
                <c:pt idx="5146">
                  <c:v>907</c:v>
                </c:pt>
                <c:pt idx="5147">
                  <c:v>1098</c:v>
                </c:pt>
                <c:pt idx="5148">
                  <c:v>1024</c:v>
                </c:pt>
                <c:pt idx="5149">
                  <c:v>908</c:v>
                </c:pt>
                <c:pt idx="5150">
                  <c:v>961</c:v>
                </c:pt>
                <c:pt idx="5151">
                  <c:v>973</c:v>
                </c:pt>
                <c:pt idx="5152">
                  <c:v>690</c:v>
                </c:pt>
                <c:pt idx="5153">
                  <c:v>979</c:v>
                </c:pt>
                <c:pt idx="5154">
                  <c:v>941</c:v>
                </c:pt>
                <c:pt idx="5155">
                  <c:v>885</c:v>
                </c:pt>
                <c:pt idx="5156">
                  <c:v>828</c:v>
                </c:pt>
                <c:pt idx="5157">
                  <c:v>734</c:v>
                </c:pt>
                <c:pt idx="5158">
                  <c:v>698</c:v>
                </c:pt>
                <c:pt idx="5159">
                  <c:v>1027</c:v>
                </c:pt>
                <c:pt idx="5160">
                  <c:v>933</c:v>
                </c:pt>
                <c:pt idx="5161">
                  <c:v>868</c:v>
                </c:pt>
                <c:pt idx="5162">
                  <c:v>766</c:v>
                </c:pt>
                <c:pt idx="5163">
                  <c:v>812</c:v>
                </c:pt>
                <c:pt idx="5164">
                  <c:v>1415</c:v>
                </c:pt>
                <c:pt idx="5165">
                  <c:v>1199</c:v>
                </c:pt>
                <c:pt idx="5166">
                  <c:v>1053</c:v>
                </c:pt>
                <c:pt idx="5167">
                  <c:v>967</c:v>
                </c:pt>
                <c:pt idx="5168">
                  <c:v>1024</c:v>
                </c:pt>
                <c:pt idx="5169">
                  <c:v>832</c:v>
                </c:pt>
                <c:pt idx="5170">
                  <c:v>1108</c:v>
                </c:pt>
                <c:pt idx="5171">
                  <c:v>821</c:v>
                </c:pt>
                <c:pt idx="5172">
                  <c:v>824</c:v>
                </c:pt>
                <c:pt idx="5173">
                  <c:v>1207</c:v>
                </c:pt>
                <c:pt idx="5174">
                  <c:v>717</c:v>
                </c:pt>
                <c:pt idx="5175">
                  <c:v>1457</c:v>
                </c:pt>
                <c:pt idx="5176">
                  <c:v>744</c:v>
                </c:pt>
                <c:pt idx="5177">
                  <c:v>952</c:v>
                </c:pt>
                <c:pt idx="5178">
                  <c:v>821</c:v>
                </c:pt>
                <c:pt idx="5179">
                  <c:v>925</c:v>
                </c:pt>
                <c:pt idx="5180">
                  <c:v>957</c:v>
                </c:pt>
                <c:pt idx="5181">
                  <c:v>686</c:v>
                </c:pt>
                <c:pt idx="5182">
                  <c:v>1128</c:v>
                </c:pt>
                <c:pt idx="5183">
                  <c:v>821</c:v>
                </c:pt>
                <c:pt idx="5184">
                  <c:v>835</c:v>
                </c:pt>
                <c:pt idx="5185">
                  <c:v>1065</c:v>
                </c:pt>
                <c:pt idx="5186">
                  <c:v>915</c:v>
                </c:pt>
                <c:pt idx="5187">
                  <c:v>682</c:v>
                </c:pt>
                <c:pt idx="5188">
                  <c:v>1003</c:v>
                </c:pt>
                <c:pt idx="5189">
                  <c:v>900</c:v>
                </c:pt>
                <c:pt idx="5190">
                  <c:v>996</c:v>
                </c:pt>
                <c:pt idx="5191">
                  <c:v>1186</c:v>
                </c:pt>
                <c:pt idx="5192">
                  <c:v>1110</c:v>
                </c:pt>
                <c:pt idx="5193">
                  <c:v>1009</c:v>
                </c:pt>
                <c:pt idx="5194">
                  <c:v>917</c:v>
                </c:pt>
                <c:pt idx="5195">
                  <c:v>762</c:v>
                </c:pt>
                <c:pt idx="5196">
                  <c:v>915</c:v>
                </c:pt>
                <c:pt idx="5197">
                  <c:v>873</c:v>
                </c:pt>
                <c:pt idx="5198">
                  <c:v>1017</c:v>
                </c:pt>
                <c:pt idx="5199">
                  <c:v>938</c:v>
                </c:pt>
                <c:pt idx="5200">
                  <c:v>731</c:v>
                </c:pt>
                <c:pt idx="5201">
                  <c:v>1039</c:v>
                </c:pt>
                <c:pt idx="5202">
                  <c:v>1086</c:v>
                </c:pt>
                <c:pt idx="5203">
                  <c:v>1260</c:v>
                </c:pt>
                <c:pt idx="5204">
                  <c:v>847</c:v>
                </c:pt>
                <c:pt idx="5205">
                  <c:v>807</c:v>
                </c:pt>
                <c:pt idx="5206">
                  <c:v>1286</c:v>
                </c:pt>
                <c:pt idx="5207">
                  <c:v>875</c:v>
                </c:pt>
                <c:pt idx="5208">
                  <c:v>854</c:v>
                </c:pt>
                <c:pt idx="5209">
                  <c:v>956</c:v>
                </c:pt>
                <c:pt idx="5210">
                  <c:v>747</c:v>
                </c:pt>
                <c:pt idx="5211">
                  <c:v>858</c:v>
                </c:pt>
                <c:pt idx="5212">
                  <c:v>841</c:v>
                </c:pt>
                <c:pt idx="5213">
                  <c:v>1039</c:v>
                </c:pt>
                <c:pt idx="5214">
                  <c:v>877</c:v>
                </c:pt>
                <c:pt idx="5215">
                  <c:v>1083</c:v>
                </c:pt>
                <c:pt idx="5216">
                  <c:v>1271</c:v>
                </c:pt>
                <c:pt idx="5217">
                  <c:v>853</c:v>
                </c:pt>
                <c:pt idx="5218">
                  <c:v>999</c:v>
                </c:pt>
                <c:pt idx="5219">
                  <c:v>1026</c:v>
                </c:pt>
                <c:pt idx="5220">
                  <c:v>795</c:v>
                </c:pt>
                <c:pt idx="5221">
                  <c:v>842</c:v>
                </c:pt>
                <c:pt idx="5222">
                  <c:v>1034</c:v>
                </c:pt>
                <c:pt idx="5223">
                  <c:v>1009</c:v>
                </c:pt>
                <c:pt idx="5224">
                  <c:v>1004</c:v>
                </c:pt>
                <c:pt idx="5225">
                  <c:v>916</c:v>
                </c:pt>
                <c:pt idx="5226">
                  <c:v>1014</c:v>
                </c:pt>
                <c:pt idx="5227">
                  <c:v>917</c:v>
                </c:pt>
                <c:pt idx="5228">
                  <c:v>938</c:v>
                </c:pt>
                <c:pt idx="5229">
                  <c:v>733</c:v>
                </c:pt>
                <c:pt idx="5230">
                  <c:v>931</c:v>
                </c:pt>
                <c:pt idx="5231">
                  <c:v>1022</c:v>
                </c:pt>
                <c:pt idx="5232">
                  <c:v>879</c:v>
                </c:pt>
                <c:pt idx="5233">
                  <c:v>904</c:v>
                </c:pt>
                <c:pt idx="5234">
                  <c:v>1025</c:v>
                </c:pt>
                <c:pt idx="5235">
                  <c:v>904</c:v>
                </c:pt>
                <c:pt idx="5236">
                  <c:v>1075</c:v>
                </c:pt>
                <c:pt idx="5237">
                  <c:v>1166</c:v>
                </c:pt>
                <c:pt idx="5238">
                  <c:v>984</c:v>
                </c:pt>
                <c:pt idx="5239">
                  <c:v>872</c:v>
                </c:pt>
                <c:pt idx="5240">
                  <c:v>881</c:v>
                </c:pt>
                <c:pt idx="5241">
                  <c:v>929</c:v>
                </c:pt>
                <c:pt idx="5242">
                  <c:v>1049</c:v>
                </c:pt>
                <c:pt idx="5243">
                  <c:v>1176</c:v>
                </c:pt>
                <c:pt idx="5244">
                  <c:v>792</c:v>
                </c:pt>
                <c:pt idx="5245">
                  <c:v>1050</c:v>
                </c:pt>
                <c:pt idx="5246">
                  <c:v>983</c:v>
                </c:pt>
                <c:pt idx="5247">
                  <c:v>900</c:v>
                </c:pt>
                <c:pt idx="5248">
                  <c:v>868</c:v>
                </c:pt>
                <c:pt idx="5249">
                  <c:v>764</c:v>
                </c:pt>
                <c:pt idx="5250">
                  <c:v>1022</c:v>
                </c:pt>
                <c:pt idx="5251">
                  <c:v>1111</c:v>
                </c:pt>
                <c:pt idx="5252">
                  <c:v>915</c:v>
                </c:pt>
                <c:pt idx="5253">
                  <c:v>938</c:v>
                </c:pt>
                <c:pt idx="5254">
                  <c:v>1216</c:v>
                </c:pt>
                <c:pt idx="5255">
                  <c:v>840</c:v>
                </c:pt>
                <c:pt idx="5256">
                  <c:v>1451</c:v>
                </c:pt>
                <c:pt idx="5257">
                  <c:v>925</c:v>
                </c:pt>
                <c:pt idx="5258">
                  <c:v>1333</c:v>
                </c:pt>
                <c:pt idx="5259">
                  <c:v>1033</c:v>
                </c:pt>
                <c:pt idx="5260">
                  <c:v>1028</c:v>
                </c:pt>
                <c:pt idx="5261">
                  <c:v>821</c:v>
                </c:pt>
                <c:pt idx="5262">
                  <c:v>931</c:v>
                </c:pt>
                <c:pt idx="5263">
                  <c:v>1117</c:v>
                </c:pt>
                <c:pt idx="5264">
                  <c:v>753</c:v>
                </c:pt>
                <c:pt idx="5265">
                  <c:v>1005</c:v>
                </c:pt>
                <c:pt idx="5266">
                  <c:v>883</c:v>
                </c:pt>
                <c:pt idx="5267">
                  <c:v>796</c:v>
                </c:pt>
                <c:pt idx="5268">
                  <c:v>1175</c:v>
                </c:pt>
                <c:pt idx="5269">
                  <c:v>718</c:v>
                </c:pt>
                <c:pt idx="5270">
                  <c:v>808</c:v>
                </c:pt>
                <c:pt idx="5271">
                  <c:v>898</c:v>
                </c:pt>
                <c:pt idx="5272">
                  <c:v>706</c:v>
                </c:pt>
                <c:pt idx="5273">
                  <c:v>986</c:v>
                </c:pt>
                <c:pt idx="5274">
                  <c:v>1189</c:v>
                </c:pt>
                <c:pt idx="5275">
                  <c:v>966</c:v>
                </c:pt>
                <c:pt idx="5276">
                  <c:v>833</c:v>
                </c:pt>
                <c:pt idx="5277">
                  <c:v>970</c:v>
                </c:pt>
                <c:pt idx="5278">
                  <c:v>1126</c:v>
                </c:pt>
                <c:pt idx="5279">
                  <c:v>1106</c:v>
                </c:pt>
                <c:pt idx="5280">
                  <c:v>970</c:v>
                </c:pt>
                <c:pt idx="5281">
                  <c:v>1098</c:v>
                </c:pt>
                <c:pt idx="5282">
                  <c:v>817</c:v>
                </c:pt>
                <c:pt idx="5283">
                  <c:v>974</c:v>
                </c:pt>
                <c:pt idx="5284">
                  <c:v>914</c:v>
                </c:pt>
                <c:pt idx="5285">
                  <c:v>1007</c:v>
                </c:pt>
                <c:pt idx="5286">
                  <c:v>1044</c:v>
                </c:pt>
                <c:pt idx="5287">
                  <c:v>1429</c:v>
                </c:pt>
                <c:pt idx="5288">
                  <c:v>1193</c:v>
                </c:pt>
                <c:pt idx="5289">
                  <c:v>794</c:v>
                </c:pt>
                <c:pt idx="5290">
                  <c:v>999</c:v>
                </c:pt>
                <c:pt idx="5291">
                  <c:v>995</c:v>
                </c:pt>
                <c:pt idx="5292">
                  <c:v>1516</c:v>
                </c:pt>
                <c:pt idx="5293">
                  <c:v>888</c:v>
                </c:pt>
                <c:pt idx="5294">
                  <c:v>885</c:v>
                </c:pt>
                <c:pt idx="5295">
                  <c:v>1050</c:v>
                </c:pt>
                <c:pt idx="5296">
                  <c:v>911</c:v>
                </c:pt>
                <c:pt idx="5297">
                  <c:v>771</c:v>
                </c:pt>
                <c:pt idx="5298">
                  <c:v>776</c:v>
                </c:pt>
                <c:pt idx="5299">
                  <c:v>851</c:v>
                </c:pt>
                <c:pt idx="5300">
                  <c:v>1017</c:v>
                </c:pt>
                <c:pt idx="5301">
                  <c:v>866</c:v>
                </c:pt>
                <c:pt idx="5302">
                  <c:v>950</c:v>
                </c:pt>
                <c:pt idx="5303">
                  <c:v>887</c:v>
                </c:pt>
                <c:pt idx="5304">
                  <c:v>1370</c:v>
                </c:pt>
                <c:pt idx="5305">
                  <c:v>1050</c:v>
                </c:pt>
                <c:pt idx="5306">
                  <c:v>929</c:v>
                </c:pt>
                <c:pt idx="5307">
                  <c:v>882</c:v>
                </c:pt>
                <c:pt idx="5308">
                  <c:v>940</c:v>
                </c:pt>
                <c:pt idx="5309">
                  <c:v>1353</c:v>
                </c:pt>
                <c:pt idx="5310">
                  <c:v>1417</c:v>
                </c:pt>
                <c:pt idx="5311">
                  <c:v>831</c:v>
                </c:pt>
                <c:pt idx="5312">
                  <c:v>792</c:v>
                </c:pt>
                <c:pt idx="5313">
                  <c:v>1046</c:v>
                </c:pt>
                <c:pt idx="5314">
                  <c:v>937</c:v>
                </c:pt>
                <c:pt idx="5315">
                  <c:v>801</c:v>
                </c:pt>
                <c:pt idx="5316">
                  <c:v>1477</c:v>
                </c:pt>
                <c:pt idx="5317">
                  <c:v>1012</c:v>
                </c:pt>
                <c:pt idx="5318">
                  <c:v>1341</c:v>
                </c:pt>
                <c:pt idx="5319">
                  <c:v>952</c:v>
                </c:pt>
                <c:pt idx="5320">
                  <c:v>814</c:v>
                </c:pt>
                <c:pt idx="5321">
                  <c:v>1112</c:v>
                </c:pt>
                <c:pt idx="5322">
                  <c:v>1020</c:v>
                </c:pt>
                <c:pt idx="5323">
                  <c:v>768</c:v>
                </c:pt>
                <c:pt idx="5324">
                  <c:v>973</c:v>
                </c:pt>
                <c:pt idx="5325">
                  <c:v>831</c:v>
                </c:pt>
                <c:pt idx="5326">
                  <c:v>984</c:v>
                </c:pt>
                <c:pt idx="5327">
                  <c:v>1114</c:v>
                </c:pt>
                <c:pt idx="5328">
                  <c:v>897</c:v>
                </c:pt>
                <c:pt idx="5329">
                  <c:v>1031</c:v>
                </c:pt>
                <c:pt idx="5330">
                  <c:v>908</c:v>
                </c:pt>
                <c:pt idx="5331">
                  <c:v>1082</c:v>
                </c:pt>
                <c:pt idx="5332">
                  <c:v>817</c:v>
                </c:pt>
                <c:pt idx="5333">
                  <c:v>1124</c:v>
                </c:pt>
                <c:pt idx="5334">
                  <c:v>1381</c:v>
                </c:pt>
                <c:pt idx="5335">
                  <c:v>935</c:v>
                </c:pt>
                <c:pt idx="5336">
                  <c:v>1605</c:v>
                </c:pt>
                <c:pt idx="5337">
                  <c:v>1097</c:v>
                </c:pt>
                <c:pt idx="5338">
                  <c:v>1158</c:v>
                </c:pt>
                <c:pt idx="5339">
                  <c:v>1242</c:v>
                </c:pt>
                <c:pt idx="5340">
                  <c:v>968</c:v>
                </c:pt>
                <c:pt idx="5341">
                  <c:v>1089</c:v>
                </c:pt>
                <c:pt idx="5342">
                  <c:v>948</c:v>
                </c:pt>
                <c:pt idx="5343">
                  <c:v>1030</c:v>
                </c:pt>
                <c:pt idx="5344">
                  <c:v>733</c:v>
                </c:pt>
                <c:pt idx="5345">
                  <c:v>1140</c:v>
                </c:pt>
                <c:pt idx="5346">
                  <c:v>900</c:v>
                </c:pt>
                <c:pt idx="5347">
                  <c:v>1413</c:v>
                </c:pt>
                <c:pt idx="5348">
                  <c:v>945</c:v>
                </c:pt>
                <c:pt idx="5349">
                  <c:v>1116</c:v>
                </c:pt>
                <c:pt idx="5350">
                  <c:v>1149</c:v>
                </c:pt>
                <c:pt idx="5351">
                  <c:v>875</c:v>
                </c:pt>
                <c:pt idx="5352">
                  <c:v>1012</c:v>
                </c:pt>
                <c:pt idx="5353">
                  <c:v>795</c:v>
                </c:pt>
                <c:pt idx="5354">
                  <c:v>1234</c:v>
                </c:pt>
                <c:pt idx="5355">
                  <c:v>1250</c:v>
                </c:pt>
                <c:pt idx="5356">
                  <c:v>989</c:v>
                </c:pt>
                <c:pt idx="5357">
                  <c:v>1022</c:v>
                </c:pt>
                <c:pt idx="5358">
                  <c:v>893</c:v>
                </c:pt>
                <c:pt idx="5359">
                  <c:v>965</c:v>
                </c:pt>
                <c:pt idx="5360">
                  <c:v>831</c:v>
                </c:pt>
                <c:pt idx="5361">
                  <c:v>1363</c:v>
                </c:pt>
                <c:pt idx="5362">
                  <c:v>1074</c:v>
                </c:pt>
                <c:pt idx="5363">
                  <c:v>819</c:v>
                </c:pt>
                <c:pt idx="5364">
                  <c:v>977</c:v>
                </c:pt>
                <c:pt idx="5365">
                  <c:v>908</c:v>
                </c:pt>
                <c:pt idx="5366">
                  <c:v>923</c:v>
                </c:pt>
                <c:pt idx="5367">
                  <c:v>1143</c:v>
                </c:pt>
                <c:pt idx="5368">
                  <c:v>750</c:v>
                </c:pt>
                <c:pt idx="5369">
                  <c:v>848</c:v>
                </c:pt>
                <c:pt idx="5370">
                  <c:v>1263</c:v>
                </c:pt>
                <c:pt idx="5371">
                  <c:v>758</c:v>
                </c:pt>
                <c:pt idx="5372">
                  <c:v>852</c:v>
                </c:pt>
                <c:pt idx="5373">
                  <c:v>1153</c:v>
                </c:pt>
                <c:pt idx="5374">
                  <c:v>809</c:v>
                </c:pt>
                <c:pt idx="5375">
                  <c:v>1919</c:v>
                </c:pt>
                <c:pt idx="5376">
                  <c:v>882</c:v>
                </c:pt>
                <c:pt idx="5377">
                  <c:v>910</c:v>
                </c:pt>
                <c:pt idx="5378">
                  <c:v>1256</c:v>
                </c:pt>
                <c:pt idx="5379">
                  <c:v>1185</c:v>
                </c:pt>
                <c:pt idx="5380">
                  <c:v>865</c:v>
                </c:pt>
                <c:pt idx="5381">
                  <c:v>1028</c:v>
                </c:pt>
                <c:pt idx="5382">
                  <c:v>1240</c:v>
                </c:pt>
                <c:pt idx="5383">
                  <c:v>663</c:v>
                </c:pt>
                <c:pt idx="5384">
                  <c:v>903</c:v>
                </c:pt>
                <c:pt idx="5385">
                  <c:v>1139</c:v>
                </c:pt>
                <c:pt idx="5386">
                  <c:v>1143</c:v>
                </c:pt>
                <c:pt idx="5387">
                  <c:v>827</c:v>
                </c:pt>
                <c:pt idx="5388">
                  <c:v>1244</c:v>
                </c:pt>
                <c:pt idx="5389">
                  <c:v>1081</c:v>
                </c:pt>
                <c:pt idx="5390">
                  <c:v>1247</c:v>
                </c:pt>
                <c:pt idx="5391">
                  <c:v>826</c:v>
                </c:pt>
                <c:pt idx="5392">
                  <c:v>1131</c:v>
                </c:pt>
                <c:pt idx="5393">
                  <c:v>1375</c:v>
                </c:pt>
                <c:pt idx="5394">
                  <c:v>932</c:v>
                </c:pt>
                <c:pt idx="5395">
                  <c:v>903</c:v>
                </c:pt>
                <c:pt idx="5396">
                  <c:v>949</c:v>
                </c:pt>
                <c:pt idx="5397">
                  <c:v>1310</c:v>
                </c:pt>
                <c:pt idx="5398">
                  <c:v>970</c:v>
                </c:pt>
                <c:pt idx="5399">
                  <c:v>826</c:v>
                </c:pt>
                <c:pt idx="5400">
                  <c:v>893</c:v>
                </c:pt>
                <c:pt idx="5401">
                  <c:v>921</c:v>
                </c:pt>
                <c:pt idx="5402">
                  <c:v>995</c:v>
                </c:pt>
                <c:pt idx="5403">
                  <c:v>1030</c:v>
                </c:pt>
                <c:pt idx="5404">
                  <c:v>933</c:v>
                </c:pt>
                <c:pt idx="5405">
                  <c:v>849</c:v>
                </c:pt>
                <c:pt idx="5406">
                  <c:v>1279</c:v>
                </c:pt>
                <c:pt idx="5407">
                  <c:v>953</c:v>
                </c:pt>
                <c:pt idx="5408">
                  <c:v>928</c:v>
                </c:pt>
                <c:pt idx="5409">
                  <c:v>866</c:v>
                </c:pt>
                <c:pt idx="5410">
                  <c:v>902</c:v>
                </c:pt>
                <c:pt idx="5411">
                  <c:v>1307</c:v>
                </c:pt>
                <c:pt idx="5412">
                  <c:v>1323</c:v>
                </c:pt>
                <c:pt idx="5413">
                  <c:v>1067</c:v>
                </c:pt>
                <c:pt idx="5414">
                  <c:v>1035</c:v>
                </c:pt>
                <c:pt idx="5415">
                  <c:v>925</c:v>
                </c:pt>
                <c:pt idx="5416">
                  <c:v>1057</c:v>
                </c:pt>
                <c:pt idx="5417">
                  <c:v>1063</c:v>
                </c:pt>
                <c:pt idx="5418">
                  <c:v>1085</c:v>
                </c:pt>
                <c:pt idx="5419">
                  <c:v>793</c:v>
                </c:pt>
                <c:pt idx="5420">
                  <c:v>796</c:v>
                </c:pt>
                <c:pt idx="5421">
                  <c:v>929</c:v>
                </c:pt>
                <c:pt idx="5422">
                  <c:v>719</c:v>
                </c:pt>
                <c:pt idx="5423">
                  <c:v>1028</c:v>
                </c:pt>
                <c:pt idx="5424">
                  <c:v>1011</c:v>
                </c:pt>
                <c:pt idx="5425">
                  <c:v>1227</c:v>
                </c:pt>
                <c:pt idx="5426">
                  <c:v>1756</c:v>
                </c:pt>
                <c:pt idx="5427">
                  <c:v>848</c:v>
                </c:pt>
                <c:pt idx="5428">
                  <c:v>844</c:v>
                </c:pt>
                <c:pt idx="5429">
                  <c:v>877</c:v>
                </c:pt>
                <c:pt idx="5430">
                  <c:v>1014</c:v>
                </c:pt>
                <c:pt idx="5431">
                  <c:v>934</c:v>
                </c:pt>
                <c:pt idx="5432">
                  <c:v>884</c:v>
                </c:pt>
                <c:pt idx="5433">
                  <c:v>890</c:v>
                </c:pt>
                <c:pt idx="5434">
                  <c:v>815</c:v>
                </c:pt>
                <c:pt idx="5435">
                  <c:v>1054</c:v>
                </c:pt>
                <c:pt idx="5436">
                  <c:v>905</c:v>
                </c:pt>
                <c:pt idx="5437">
                  <c:v>1119</c:v>
                </c:pt>
                <c:pt idx="5438">
                  <c:v>913</c:v>
                </c:pt>
                <c:pt idx="5439">
                  <c:v>1040</c:v>
                </c:pt>
                <c:pt idx="5440">
                  <c:v>774</c:v>
                </c:pt>
                <c:pt idx="5441">
                  <c:v>969</c:v>
                </c:pt>
                <c:pt idx="5442">
                  <c:v>662</c:v>
                </c:pt>
                <c:pt idx="5443">
                  <c:v>1112</c:v>
                </c:pt>
                <c:pt idx="5444">
                  <c:v>1153</c:v>
                </c:pt>
                <c:pt idx="5445">
                  <c:v>1141</c:v>
                </c:pt>
                <c:pt idx="5446">
                  <c:v>897</c:v>
                </c:pt>
                <c:pt idx="5447">
                  <c:v>1026</c:v>
                </c:pt>
                <c:pt idx="5448">
                  <c:v>897</c:v>
                </c:pt>
                <c:pt idx="5449">
                  <c:v>838</c:v>
                </c:pt>
                <c:pt idx="5450">
                  <c:v>922</c:v>
                </c:pt>
                <c:pt idx="5451">
                  <c:v>1459</c:v>
                </c:pt>
                <c:pt idx="5452">
                  <c:v>824</c:v>
                </c:pt>
                <c:pt idx="5453">
                  <c:v>856</c:v>
                </c:pt>
                <c:pt idx="5454">
                  <c:v>851</c:v>
                </c:pt>
                <c:pt idx="5455">
                  <c:v>981</c:v>
                </c:pt>
                <c:pt idx="5456">
                  <c:v>808</c:v>
                </c:pt>
                <c:pt idx="5457">
                  <c:v>1074</c:v>
                </c:pt>
                <c:pt idx="5458">
                  <c:v>1605</c:v>
                </c:pt>
                <c:pt idx="5459">
                  <c:v>839</c:v>
                </c:pt>
                <c:pt idx="5460">
                  <c:v>1019</c:v>
                </c:pt>
                <c:pt idx="5461">
                  <c:v>953</c:v>
                </c:pt>
                <c:pt idx="5462">
                  <c:v>1280</c:v>
                </c:pt>
                <c:pt idx="5463">
                  <c:v>822</c:v>
                </c:pt>
                <c:pt idx="5464">
                  <c:v>1147</c:v>
                </c:pt>
                <c:pt idx="5465">
                  <c:v>1088</c:v>
                </c:pt>
                <c:pt idx="5466">
                  <c:v>729</c:v>
                </c:pt>
                <c:pt idx="5467">
                  <c:v>1334</c:v>
                </c:pt>
                <c:pt idx="5468">
                  <c:v>1096</c:v>
                </c:pt>
                <c:pt idx="5469">
                  <c:v>991</c:v>
                </c:pt>
                <c:pt idx="5470">
                  <c:v>812</c:v>
                </c:pt>
                <c:pt idx="5471">
                  <c:v>892</c:v>
                </c:pt>
                <c:pt idx="5472">
                  <c:v>760</c:v>
                </c:pt>
                <c:pt idx="5473">
                  <c:v>971</c:v>
                </c:pt>
                <c:pt idx="5474">
                  <c:v>843</c:v>
                </c:pt>
                <c:pt idx="5475">
                  <c:v>1260</c:v>
                </c:pt>
                <c:pt idx="5476">
                  <c:v>1074</c:v>
                </c:pt>
                <c:pt idx="5477">
                  <c:v>909</c:v>
                </c:pt>
                <c:pt idx="5478">
                  <c:v>955</c:v>
                </c:pt>
                <c:pt idx="5479">
                  <c:v>792</c:v>
                </c:pt>
                <c:pt idx="5480">
                  <c:v>824</c:v>
                </c:pt>
                <c:pt idx="5481">
                  <c:v>1081</c:v>
                </c:pt>
                <c:pt idx="5482">
                  <c:v>1235</c:v>
                </c:pt>
                <c:pt idx="5483">
                  <c:v>1227</c:v>
                </c:pt>
                <c:pt idx="5484">
                  <c:v>1478</c:v>
                </c:pt>
                <c:pt idx="5485">
                  <c:v>796</c:v>
                </c:pt>
                <c:pt idx="5486">
                  <c:v>1092</c:v>
                </c:pt>
                <c:pt idx="5487">
                  <c:v>702</c:v>
                </c:pt>
                <c:pt idx="5488">
                  <c:v>808</c:v>
                </c:pt>
                <c:pt idx="5489">
                  <c:v>803</c:v>
                </c:pt>
                <c:pt idx="5490">
                  <c:v>954</c:v>
                </c:pt>
                <c:pt idx="5491">
                  <c:v>726</c:v>
                </c:pt>
                <c:pt idx="5492">
                  <c:v>1453</c:v>
                </c:pt>
                <c:pt idx="5493">
                  <c:v>1211</c:v>
                </c:pt>
                <c:pt idx="5494">
                  <c:v>915</c:v>
                </c:pt>
                <c:pt idx="5495">
                  <c:v>1045</c:v>
                </c:pt>
                <c:pt idx="5496">
                  <c:v>1152</c:v>
                </c:pt>
                <c:pt idx="5497">
                  <c:v>1153</c:v>
                </c:pt>
                <c:pt idx="5498">
                  <c:v>854</c:v>
                </c:pt>
                <c:pt idx="5499">
                  <c:v>1337</c:v>
                </c:pt>
                <c:pt idx="5500">
                  <c:v>807</c:v>
                </c:pt>
                <c:pt idx="5501">
                  <c:v>1037</c:v>
                </c:pt>
                <c:pt idx="5502">
                  <c:v>1227</c:v>
                </c:pt>
                <c:pt idx="5503">
                  <c:v>1164</c:v>
                </c:pt>
                <c:pt idx="5504">
                  <c:v>1093</c:v>
                </c:pt>
                <c:pt idx="5505">
                  <c:v>1167</c:v>
                </c:pt>
                <c:pt idx="5506">
                  <c:v>935</c:v>
                </c:pt>
                <c:pt idx="5507">
                  <c:v>1230</c:v>
                </c:pt>
                <c:pt idx="5508">
                  <c:v>1238</c:v>
                </c:pt>
                <c:pt idx="5509">
                  <c:v>1080</c:v>
                </c:pt>
                <c:pt idx="5510">
                  <c:v>741</c:v>
                </c:pt>
                <c:pt idx="5511">
                  <c:v>1122</c:v>
                </c:pt>
                <c:pt idx="5512">
                  <c:v>846</c:v>
                </c:pt>
                <c:pt idx="5513">
                  <c:v>1117</c:v>
                </c:pt>
                <c:pt idx="5514">
                  <c:v>1057</c:v>
                </c:pt>
                <c:pt idx="5515">
                  <c:v>814</c:v>
                </c:pt>
                <c:pt idx="5516">
                  <c:v>941</c:v>
                </c:pt>
                <c:pt idx="5517">
                  <c:v>1178</c:v>
                </c:pt>
                <c:pt idx="5518">
                  <c:v>992</c:v>
                </c:pt>
                <c:pt idx="5519">
                  <c:v>1096</c:v>
                </c:pt>
                <c:pt idx="5520">
                  <c:v>870</c:v>
                </c:pt>
                <c:pt idx="5521">
                  <c:v>976</c:v>
                </c:pt>
                <c:pt idx="5522">
                  <c:v>1244</c:v>
                </c:pt>
                <c:pt idx="5523">
                  <c:v>1307</c:v>
                </c:pt>
                <c:pt idx="5524">
                  <c:v>945</c:v>
                </c:pt>
                <c:pt idx="5525">
                  <c:v>1097</c:v>
                </c:pt>
                <c:pt idx="5526">
                  <c:v>1059</c:v>
                </c:pt>
                <c:pt idx="5527">
                  <c:v>994</c:v>
                </c:pt>
                <c:pt idx="5528">
                  <c:v>1343</c:v>
                </c:pt>
                <c:pt idx="5529">
                  <c:v>1029</c:v>
                </c:pt>
                <c:pt idx="5530">
                  <c:v>1191</c:v>
                </c:pt>
                <c:pt idx="5531">
                  <c:v>1115</c:v>
                </c:pt>
                <c:pt idx="5532">
                  <c:v>1428</c:v>
                </c:pt>
                <c:pt idx="5533">
                  <c:v>1184</c:v>
                </c:pt>
                <c:pt idx="5534">
                  <c:v>758</c:v>
                </c:pt>
                <c:pt idx="5535">
                  <c:v>880</c:v>
                </c:pt>
                <c:pt idx="5536">
                  <c:v>1089</c:v>
                </c:pt>
                <c:pt idx="5537">
                  <c:v>934</c:v>
                </c:pt>
                <c:pt idx="5538">
                  <c:v>1171</c:v>
                </c:pt>
                <c:pt idx="5539">
                  <c:v>867</c:v>
                </c:pt>
                <c:pt idx="5540">
                  <c:v>994</c:v>
                </c:pt>
                <c:pt idx="5541">
                  <c:v>1083</c:v>
                </c:pt>
                <c:pt idx="5542">
                  <c:v>878</c:v>
                </c:pt>
                <c:pt idx="5543">
                  <c:v>912</c:v>
                </c:pt>
                <c:pt idx="5544">
                  <c:v>1116</c:v>
                </c:pt>
                <c:pt idx="5545">
                  <c:v>1126</c:v>
                </c:pt>
                <c:pt idx="5546">
                  <c:v>994</c:v>
                </c:pt>
                <c:pt idx="5547">
                  <c:v>973</c:v>
                </c:pt>
                <c:pt idx="5548">
                  <c:v>839</c:v>
                </c:pt>
                <c:pt idx="5549">
                  <c:v>748</c:v>
                </c:pt>
                <c:pt idx="5550">
                  <c:v>1035</c:v>
                </c:pt>
                <c:pt idx="5551">
                  <c:v>1123</c:v>
                </c:pt>
                <c:pt idx="5552">
                  <c:v>1201</c:v>
                </c:pt>
                <c:pt idx="5553">
                  <c:v>945</c:v>
                </c:pt>
                <c:pt idx="5554">
                  <c:v>721</c:v>
                </c:pt>
                <c:pt idx="5555">
                  <c:v>1036</c:v>
                </c:pt>
                <c:pt idx="5556">
                  <c:v>820</c:v>
                </c:pt>
                <c:pt idx="5557">
                  <c:v>916</c:v>
                </c:pt>
                <c:pt idx="5558">
                  <c:v>909</c:v>
                </c:pt>
                <c:pt idx="5559">
                  <c:v>989</c:v>
                </c:pt>
                <c:pt idx="5560">
                  <c:v>840</c:v>
                </c:pt>
                <c:pt idx="5561">
                  <c:v>901</c:v>
                </c:pt>
                <c:pt idx="5562">
                  <c:v>1258</c:v>
                </c:pt>
                <c:pt idx="5563">
                  <c:v>821</c:v>
                </c:pt>
                <c:pt idx="5564">
                  <c:v>1187</c:v>
                </c:pt>
                <c:pt idx="5565">
                  <c:v>997</c:v>
                </c:pt>
                <c:pt idx="5566">
                  <c:v>1175</c:v>
                </c:pt>
                <c:pt idx="5567">
                  <c:v>878</c:v>
                </c:pt>
                <c:pt idx="5568">
                  <c:v>1077</c:v>
                </c:pt>
                <c:pt idx="5569">
                  <c:v>1208</c:v>
                </c:pt>
                <c:pt idx="5570">
                  <c:v>751</c:v>
                </c:pt>
                <c:pt idx="5571">
                  <c:v>828</c:v>
                </c:pt>
                <c:pt idx="5572">
                  <c:v>1059</c:v>
                </c:pt>
                <c:pt idx="5573">
                  <c:v>1003</c:v>
                </c:pt>
                <c:pt idx="5574">
                  <c:v>1338</c:v>
                </c:pt>
                <c:pt idx="5575">
                  <c:v>762</c:v>
                </c:pt>
                <c:pt idx="5576">
                  <c:v>1319</c:v>
                </c:pt>
                <c:pt idx="5577">
                  <c:v>1125</c:v>
                </c:pt>
                <c:pt idx="5578">
                  <c:v>1514</c:v>
                </c:pt>
                <c:pt idx="5579">
                  <c:v>1094</c:v>
                </c:pt>
                <c:pt idx="5580">
                  <c:v>842</c:v>
                </c:pt>
                <c:pt idx="5581">
                  <c:v>977</c:v>
                </c:pt>
                <c:pt idx="5582">
                  <c:v>1084</c:v>
                </c:pt>
                <c:pt idx="5583">
                  <c:v>1333</c:v>
                </c:pt>
                <c:pt idx="5584">
                  <c:v>883</c:v>
                </c:pt>
                <c:pt idx="5585">
                  <c:v>725</c:v>
                </c:pt>
                <c:pt idx="5586">
                  <c:v>1044</c:v>
                </c:pt>
                <c:pt idx="5587">
                  <c:v>1312</c:v>
                </c:pt>
                <c:pt idx="5588">
                  <c:v>868</c:v>
                </c:pt>
                <c:pt idx="5589">
                  <c:v>843</c:v>
                </c:pt>
                <c:pt idx="5590">
                  <c:v>1509</c:v>
                </c:pt>
                <c:pt idx="5591">
                  <c:v>1011</c:v>
                </c:pt>
                <c:pt idx="5592">
                  <c:v>897</c:v>
                </c:pt>
                <c:pt idx="5593">
                  <c:v>1310</c:v>
                </c:pt>
                <c:pt idx="5594">
                  <c:v>1170</c:v>
                </c:pt>
                <c:pt idx="5595">
                  <c:v>1046</c:v>
                </c:pt>
                <c:pt idx="5596">
                  <c:v>1019</c:v>
                </c:pt>
                <c:pt idx="5597">
                  <c:v>1043</c:v>
                </c:pt>
                <c:pt idx="5598">
                  <c:v>728</c:v>
                </c:pt>
                <c:pt idx="5599">
                  <c:v>834</c:v>
                </c:pt>
                <c:pt idx="5600">
                  <c:v>878</c:v>
                </c:pt>
                <c:pt idx="5601">
                  <c:v>966</c:v>
                </c:pt>
                <c:pt idx="5602">
                  <c:v>878</c:v>
                </c:pt>
                <c:pt idx="5603">
                  <c:v>1079</c:v>
                </c:pt>
                <c:pt idx="5604">
                  <c:v>843</c:v>
                </c:pt>
                <c:pt idx="5605">
                  <c:v>1311</c:v>
                </c:pt>
                <c:pt idx="5606">
                  <c:v>729</c:v>
                </c:pt>
                <c:pt idx="5607">
                  <c:v>1856</c:v>
                </c:pt>
                <c:pt idx="5608">
                  <c:v>774</c:v>
                </c:pt>
                <c:pt idx="5609">
                  <c:v>1204</c:v>
                </c:pt>
                <c:pt idx="5610">
                  <c:v>1261</c:v>
                </c:pt>
                <c:pt idx="5611">
                  <c:v>1000</c:v>
                </c:pt>
                <c:pt idx="5612">
                  <c:v>984</c:v>
                </c:pt>
                <c:pt idx="5613">
                  <c:v>751</c:v>
                </c:pt>
                <c:pt idx="5614">
                  <c:v>947</c:v>
                </c:pt>
                <c:pt idx="5615">
                  <c:v>826</c:v>
                </c:pt>
                <c:pt idx="5616">
                  <c:v>1464</c:v>
                </c:pt>
                <c:pt idx="5617">
                  <c:v>1031</c:v>
                </c:pt>
                <c:pt idx="5618">
                  <c:v>791</c:v>
                </c:pt>
                <c:pt idx="5619">
                  <c:v>1376</c:v>
                </c:pt>
                <c:pt idx="5620">
                  <c:v>898</c:v>
                </c:pt>
                <c:pt idx="5621">
                  <c:v>965</c:v>
                </c:pt>
                <c:pt idx="5622">
                  <c:v>1111</c:v>
                </c:pt>
                <c:pt idx="5623">
                  <c:v>1044</c:v>
                </c:pt>
                <c:pt idx="5624">
                  <c:v>957</c:v>
                </c:pt>
                <c:pt idx="5625">
                  <c:v>941</c:v>
                </c:pt>
                <c:pt idx="5626">
                  <c:v>870</c:v>
                </c:pt>
                <c:pt idx="5627">
                  <c:v>913</c:v>
                </c:pt>
                <c:pt idx="5628">
                  <c:v>1505</c:v>
                </c:pt>
                <c:pt idx="5629">
                  <c:v>905</c:v>
                </c:pt>
                <c:pt idx="5630">
                  <c:v>1103</c:v>
                </c:pt>
                <c:pt idx="5631">
                  <c:v>1038</c:v>
                </c:pt>
                <c:pt idx="5632">
                  <c:v>850</c:v>
                </c:pt>
                <c:pt idx="5633">
                  <c:v>999</c:v>
                </c:pt>
                <c:pt idx="5634">
                  <c:v>1174</c:v>
                </c:pt>
                <c:pt idx="5635">
                  <c:v>1243</c:v>
                </c:pt>
                <c:pt idx="5636">
                  <c:v>1103</c:v>
                </c:pt>
                <c:pt idx="5637">
                  <c:v>905</c:v>
                </c:pt>
                <c:pt idx="5638">
                  <c:v>1078</c:v>
                </c:pt>
                <c:pt idx="5639">
                  <c:v>915</c:v>
                </c:pt>
                <c:pt idx="5640">
                  <c:v>1006</c:v>
                </c:pt>
                <c:pt idx="5641">
                  <c:v>885</c:v>
                </c:pt>
                <c:pt idx="5642">
                  <c:v>933</c:v>
                </c:pt>
                <c:pt idx="5643">
                  <c:v>1023</c:v>
                </c:pt>
                <c:pt idx="5644">
                  <c:v>835</c:v>
                </c:pt>
                <c:pt idx="5645">
                  <c:v>945</c:v>
                </c:pt>
                <c:pt idx="5646">
                  <c:v>1231</c:v>
                </c:pt>
                <c:pt idx="5647">
                  <c:v>860</c:v>
                </c:pt>
                <c:pt idx="5648">
                  <c:v>1039</c:v>
                </c:pt>
                <c:pt idx="5649">
                  <c:v>807</c:v>
                </c:pt>
                <c:pt idx="5650">
                  <c:v>1004</c:v>
                </c:pt>
                <c:pt idx="5651">
                  <c:v>842</c:v>
                </c:pt>
                <c:pt idx="5652">
                  <c:v>636</c:v>
                </c:pt>
                <c:pt idx="5653">
                  <c:v>920</c:v>
                </c:pt>
                <c:pt idx="5654">
                  <c:v>1231</c:v>
                </c:pt>
                <c:pt idx="5655">
                  <c:v>948</c:v>
                </c:pt>
                <c:pt idx="5656">
                  <c:v>941</c:v>
                </c:pt>
                <c:pt idx="5657">
                  <c:v>904</c:v>
                </c:pt>
                <c:pt idx="5658">
                  <c:v>813</c:v>
                </c:pt>
                <c:pt idx="5659">
                  <c:v>1540</c:v>
                </c:pt>
                <c:pt idx="5660">
                  <c:v>999</c:v>
                </c:pt>
                <c:pt idx="5661">
                  <c:v>1082</c:v>
                </c:pt>
                <c:pt idx="5662">
                  <c:v>968</c:v>
                </c:pt>
                <c:pt idx="5663">
                  <c:v>947</c:v>
                </c:pt>
                <c:pt idx="5664">
                  <c:v>913</c:v>
                </c:pt>
                <c:pt idx="5665">
                  <c:v>1103</c:v>
                </c:pt>
                <c:pt idx="5666">
                  <c:v>825</c:v>
                </c:pt>
                <c:pt idx="5667">
                  <c:v>978</c:v>
                </c:pt>
                <c:pt idx="5668">
                  <c:v>1393</c:v>
                </c:pt>
                <c:pt idx="5669">
                  <c:v>1237</c:v>
                </c:pt>
                <c:pt idx="5670">
                  <c:v>804</c:v>
                </c:pt>
                <c:pt idx="5671">
                  <c:v>1402</c:v>
                </c:pt>
                <c:pt idx="5672">
                  <c:v>917</c:v>
                </c:pt>
                <c:pt idx="5673">
                  <c:v>1019</c:v>
                </c:pt>
                <c:pt idx="5674">
                  <c:v>988</c:v>
                </c:pt>
                <c:pt idx="5675">
                  <c:v>1086</c:v>
                </c:pt>
                <c:pt idx="5676">
                  <c:v>1027</c:v>
                </c:pt>
                <c:pt idx="5677">
                  <c:v>971</c:v>
                </c:pt>
                <c:pt idx="5678">
                  <c:v>1172</c:v>
                </c:pt>
                <c:pt idx="5679">
                  <c:v>913</c:v>
                </c:pt>
                <c:pt idx="5680">
                  <c:v>1261</c:v>
                </c:pt>
                <c:pt idx="5681">
                  <c:v>1333</c:v>
                </c:pt>
                <c:pt idx="5682">
                  <c:v>854</c:v>
                </c:pt>
                <c:pt idx="5683">
                  <c:v>936</c:v>
                </c:pt>
                <c:pt idx="5684">
                  <c:v>1598</c:v>
                </c:pt>
                <c:pt idx="5685">
                  <c:v>1037</c:v>
                </c:pt>
                <c:pt idx="5686">
                  <c:v>766</c:v>
                </c:pt>
                <c:pt idx="5687">
                  <c:v>863</c:v>
                </c:pt>
                <c:pt idx="5688">
                  <c:v>866</c:v>
                </c:pt>
                <c:pt idx="5689">
                  <c:v>1166</c:v>
                </c:pt>
                <c:pt idx="5690">
                  <c:v>914</c:v>
                </c:pt>
                <c:pt idx="5691">
                  <c:v>799</c:v>
                </c:pt>
                <c:pt idx="5692">
                  <c:v>1152</c:v>
                </c:pt>
                <c:pt idx="5693">
                  <c:v>984</c:v>
                </c:pt>
                <c:pt idx="5694">
                  <c:v>713</c:v>
                </c:pt>
                <c:pt idx="5695">
                  <c:v>1245</c:v>
                </c:pt>
                <c:pt idx="5696">
                  <c:v>941</c:v>
                </c:pt>
                <c:pt idx="5697">
                  <c:v>724</c:v>
                </c:pt>
                <c:pt idx="5698">
                  <c:v>1572</c:v>
                </c:pt>
                <c:pt idx="5699">
                  <c:v>733</c:v>
                </c:pt>
                <c:pt idx="5700">
                  <c:v>979</c:v>
                </c:pt>
                <c:pt idx="5701">
                  <c:v>995</c:v>
                </c:pt>
                <c:pt idx="5702">
                  <c:v>932</c:v>
                </c:pt>
                <c:pt idx="5703">
                  <c:v>1089</c:v>
                </c:pt>
                <c:pt idx="5704">
                  <c:v>1181</c:v>
                </c:pt>
                <c:pt idx="5705">
                  <c:v>1350</c:v>
                </c:pt>
                <c:pt idx="5706">
                  <c:v>1436</c:v>
                </c:pt>
                <c:pt idx="5707">
                  <c:v>1343</c:v>
                </c:pt>
                <c:pt idx="5708">
                  <c:v>957</c:v>
                </c:pt>
                <c:pt idx="5709">
                  <c:v>1163</c:v>
                </c:pt>
                <c:pt idx="5710">
                  <c:v>857</c:v>
                </c:pt>
                <c:pt idx="5711">
                  <c:v>965</c:v>
                </c:pt>
                <c:pt idx="5712">
                  <c:v>1022</c:v>
                </c:pt>
                <c:pt idx="5713">
                  <c:v>1281</c:v>
                </c:pt>
                <c:pt idx="5714">
                  <c:v>872</c:v>
                </c:pt>
                <c:pt idx="5715">
                  <c:v>947</c:v>
                </c:pt>
                <c:pt idx="5716">
                  <c:v>910</c:v>
                </c:pt>
                <c:pt idx="5717">
                  <c:v>1365</c:v>
                </c:pt>
                <c:pt idx="5718">
                  <c:v>1458</c:v>
                </c:pt>
                <c:pt idx="5719">
                  <c:v>923</c:v>
                </c:pt>
                <c:pt idx="5720">
                  <c:v>1400</c:v>
                </c:pt>
                <c:pt idx="5721">
                  <c:v>766</c:v>
                </c:pt>
                <c:pt idx="5722">
                  <c:v>849</c:v>
                </c:pt>
                <c:pt idx="5723">
                  <c:v>751</c:v>
                </c:pt>
                <c:pt idx="5724">
                  <c:v>775</c:v>
                </c:pt>
                <c:pt idx="5725">
                  <c:v>1333</c:v>
                </c:pt>
                <c:pt idx="5726">
                  <c:v>789</c:v>
                </c:pt>
                <c:pt idx="5727">
                  <c:v>799</c:v>
                </c:pt>
                <c:pt idx="5728">
                  <c:v>995</c:v>
                </c:pt>
                <c:pt idx="5729">
                  <c:v>1055</c:v>
                </c:pt>
                <c:pt idx="5730">
                  <c:v>1561</c:v>
                </c:pt>
                <c:pt idx="5731">
                  <c:v>1162</c:v>
                </c:pt>
                <c:pt idx="5732">
                  <c:v>899</c:v>
                </c:pt>
                <c:pt idx="5733">
                  <c:v>900</c:v>
                </c:pt>
                <c:pt idx="5734">
                  <c:v>1082</c:v>
                </c:pt>
                <c:pt idx="5735">
                  <c:v>1007</c:v>
                </c:pt>
                <c:pt idx="5736">
                  <c:v>1266</c:v>
                </c:pt>
                <c:pt idx="5737">
                  <c:v>1525</c:v>
                </c:pt>
                <c:pt idx="5738">
                  <c:v>1121</c:v>
                </c:pt>
                <c:pt idx="5739">
                  <c:v>824</c:v>
                </c:pt>
                <c:pt idx="5740">
                  <c:v>907</c:v>
                </c:pt>
                <c:pt idx="5741">
                  <c:v>1327</c:v>
                </c:pt>
                <c:pt idx="5742">
                  <c:v>1048</c:v>
                </c:pt>
                <c:pt idx="5743">
                  <c:v>1343</c:v>
                </c:pt>
                <c:pt idx="5744">
                  <c:v>1110</c:v>
                </c:pt>
                <c:pt idx="5745">
                  <c:v>716</c:v>
                </c:pt>
                <c:pt idx="5746">
                  <c:v>1639</c:v>
                </c:pt>
                <c:pt idx="5747">
                  <c:v>861</c:v>
                </c:pt>
                <c:pt idx="5748">
                  <c:v>812</c:v>
                </c:pt>
                <c:pt idx="5749">
                  <c:v>960</c:v>
                </c:pt>
                <c:pt idx="5750">
                  <c:v>1054</c:v>
                </c:pt>
                <c:pt idx="5751">
                  <c:v>1048</c:v>
                </c:pt>
                <c:pt idx="5752">
                  <c:v>1099</c:v>
                </c:pt>
                <c:pt idx="5753">
                  <c:v>865</c:v>
                </c:pt>
                <c:pt idx="5754">
                  <c:v>1617</c:v>
                </c:pt>
                <c:pt idx="5755">
                  <c:v>1201</c:v>
                </c:pt>
                <c:pt idx="5756">
                  <c:v>1235</c:v>
                </c:pt>
                <c:pt idx="5757">
                  <c:v>971</c:v>
                </c:pt>
                <c:pt idx="5758">
                  <c:v>1130</c:v>
                </c:pt>
                <c:pt idx="5759">
                  <c:v>1258</c:v>
                </c:pt>
                <c:pt idx="5760">
                  <c:v>1111</c:v>
                </c:pt>
                <c:pt idx="5761">
                  <c:v>1605</c:v>
                </c:pt>
                <c:pt idx="5762">
                  <c:v>886</c:v>
                </c:pt>
                <c:pt idx="5763">
                  <c:v>707</c:v>
                </c:pt>
                <c:pt idx="5764">
                  <c:v>1092</c:v>
                </c:pt>
                <c:pt idx="5765">
                  <c:v>943</c:v>
                </c:pt>
                <c:pt idx="5766">
                  <c:v>995</c:v>
                </c:pt>
                <c:pt idx="5767">
                  <c:v>912</c:v>
                </c:pt>
                <c:pt idx="5768">
                  <c:v>877</c:v>
                </c:pt>
                <c:pt idx="5769">
                  <c:v>1281</c:v>
                </c:pt>
                <c:pt idx="5770">
                  <c:v>1052</c:v>
                </c:pt>
                <c:pt idx="5771">
                  <c:v>1004</c:v>
                </c:pt>
                <c:pt idx="5772">
                  <c:v>992</c:v>
                </c:pt>
                <c:pt idx="5773">
                  <c:v>966</c:v>
                </c:pt>
                <c:pt idx="5774">
                  <c:v>1087</c:v>
                </c:pt>
                <c:pt idx="5775">
                  <c:v>1226</c:v>
                </c:pt>
                <c:pt idx="5776">
                  <c:v>1121</c:v>
                </c:pt>
                <c:pt idx="5777">
                  <c:v>1128</c:v>
                </c:pt>
                <c:pt idx="5778">
                  <c:v>712</c:v>
                </c:pt>
                <c:pt idx="5779">
                  <c:v>1082</c:v>
                </c:pt>
                <c:pt idx="5780">
                  <c:v>953</c:v>
                </c:pt>
                <c:pt idx="5781">
                  <c:v>985</c:v>
                </c:pt>
                <c:pt idx="5782">
                  <c:v>1077</c:v>
                </c:pt>
                <c:pt idx="5783">
                  <c:v>821</c:v>
                </c:pt>
                <c:pt idx="5784">
                  <c:v>1988</c:v>
                </c:pt>
                <c:pt idx="5785">
                  <c:v>802</c:v>
                </c:pt>
                <c:pt idx="5786">
                  <c:v>771</c:v>
                </c:pt>
                <c:pt idx="5787">
                  <c:v>1270</c:v>
                </c:pt>
                <c:pt idx="5788">
                  <c:v>1105</c:v>
                </c:pt>
                <c:pt idx="5789">
                  <c:v>1411</c:v>
                </c:pt>
                <c:pt idx="5790">
                  <c:v>875</c:v>
                </c:pt>
                <c:pt idx="5791">
                  <c:v>940</c:v>
                </c:pt>
                <c:pt idx="5792">
                  <c:v>846</c:v>
                </c:pt>
                <c:pt idx="5793">
                  <c:v>814</c:v>
                </c:pt>
                <c:pt idx="5794">
                  <c:v>838</c:v>
                </c:pt>
              </c:numCache>
            </c:numRef>
          </c:yVal>
          <c:smooth val="0"/>
          <c:extLst>
            <c:ext xmlns:c16="http://schemas.microsoft.com/office/drawing/2014/chart" uri="{C3380CC4-5D6E-409C-BE32-E72D297353CC}">
              <c16:uniqueId val="{00000001-6549-46FF-904C-7975E5CEE8BE}"/>
            </c:ext>
          </c:extLst>
        </c:ser>
        <c:ser>
          <c:idx val="1"/>
          <c:order val="1"/>
          <c:tx>
            <c:v>Females</c:v>
          </c:tx>
          <c:spPr>
            <a:ln w="25400" cap="rnd">
              <a:noFill/>
              <a:round/>
            </a:ln>
            <a:effectLst/>
          </c:spPr>
          <c:marker>
            <c:symbol val="none"/>
          </c:marker>
          <c:trendline>
            <c:spPr>
              <a:ln w="31750" cap="rnd">
                <a:solidFill>
                  <a:schemeClr val="tx1"/>
                </a:solidFill>
                <a:prstDash val="dash"/>
              </a:ln>
              <a:effectLst/>
            </c:spPr>
            <c:trendlineType val="linear"/>
            <c:dispRSqr val="1"/>
            <c:dispEq val="1"/>
            <c:trendlineLbl>
              <c:layout>
                <c:manualLayout>
                  <c:x val="-0.23948030282501184"/>
                  <c:y val="-0.2049827924346655"/>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-0.4085x + 904.46</a:t>
                    </a:r>
                    <a:br>
                      <a:rPr lang="en-US" sz="1400" baseline="0"/>
                    </a:br>
                    <a:r>
                      <a:rPr lang="en-US" sz="1400" baseline="0"/>
                      <a:t>R² = 9E-06</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Feuil1!$E$5884:$E$18266</c:f>
              <c:numCache>
                <c:formatCode>General</c:formatCode>
                <c:ptCount val="12383"/>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pt idx="32">
                  <c:v>25</c:v>
                </c:pt>
                <c:pt idx="33">
                  <c:v>25</c:v>
                </c:pt>
                <c:pt idx="34">
                  <c:v>25</c:v>
                </c:pt>
                <c:pt idx="35">
                  <c:v>25</c:v>
                </c:pt>
                <c:pt idx="36">
                  <c:v>25</c:v>
                </c:pt>
                <c:pt idx="37">
                  <c:v>25</c:v>
                </c:pt>
                <c:pt idx="38">
                  <c:v>25</c:v>
                </c:pt>
                <c:pt idx="39">
                  <c:v>25</c:v>
                </c:pt>
                <c:pt idx="40">
                  <c:v>25</c:v>
                </c:pt>
                <c:pt idx="41">
                  <c:v>25</c:v>
                </c:pt>
                <c:pt idx="42">
                  <c:v>25</c:v>
                </c:pt>
                <c:pt idx="43">
                  <c:v>25</c:v>
                </c:pt>
                <c:pt idx="44">
                  <c:v>25</c:v>
                </c:pt>
                <c:pt idx="45">
                  <c:v>25</c:v>
                </c:pt>
                <c:pt idx="46">
                  <c:v>25</c:v>
                </c:pt>
                <c:pt idx="47">
                  <c:v>25</c:v>
                </c:pt>
                <c:pt idx="48">
                  <c:v>25</c:v>
                </c:pt>
                <c:pt idx="49">
                  <c:v>25</c:v>
                </c:pt>
                <c:pt idx="50">
                  <c:v>25</c:v>
                </c:pt>
                <c:pt idx="51">
                  <c:v>25</c:v>
                </c:pt>
                <c:pt idx="52">
                  <c:v>25</c:v>
                </c:pt>
                <c:pt idx="53">
                  <c:v>25</c:v>
                </c:pt>
                <c:pt idx="54">
                  <c:v>25</c:v>
                </c:pt>
                <c:pt idx="55">
                  <c:v>25</c:v>
                </c:pt>
                <c:pt idx="56">
                  <c:v>25</c:v>
                </c:pt>
                <c:pt idx="57">
                  <c:v>25</c:v>
                </c:pt>
                <c:pt idx="58">
                  <c:v>25</c:v>
                </c:pt>
                <c:pt idx="59">
                  <c:v>25</c:v>
                </c:pt>
                <c:pt idx="60">
                  <c:v>25</c:v>
                </c:pt>
                <c:pt idx="61">
                  <c:v>25</c:v>
                </c:pt>
                <c:pt idx="62">
                  <c:v>25</c:v>
                </c:pt>
                <c:pt idx="63">
                  <c:v>25</c:v>
                </c:pt>
                <c:pt idx="64">
                  <c:v>25</c:v>
                </c:pt>
                <c:pt idx="65">
                  <c:v>25</c:v>
                </c:pt>
                <c:pt idx="66">
                  <c:v>25</c:v>
                </c:pt>
                <c:pt idx="67">
                  <c:v>25</c:v>
                </c:pt>
                <c:pt idx="68">
                  <c:v>25</c:v>
                </c:pt>
                <c:pt idx="69">
                  <c:v>25</c:v>
                </c:pt>
                <c:pt idx="70">
                  <c:v>25</c:v>
                </c:pt>
                <c:pt idx="71">
                  <c:v>25</c:v>
                </c:pt>
                <c:pt idx="72">
                  <c:v>25</c:v>
                </c:pt>
                <c:pt idx="73">
                  <c:v>25</c:v>
                </c:pt>
                <c:pt idx="74">
                  <c:v>25</c:v>
                </c:pt>
                <c:pt idx="75">
                  <c:v>25</c:v>
                </c:pt>
                <c:pt idx="76">
                  <c:v>25</c:v>
                </c:pt>
                <c:pt idx="77">
                  <c:v>25</c:v>
                </c:pt>
                <c:pt idx="78">
                  <c:v>25</c:v>
                </c:pt>
                <c:pt idx="79">
                  <c:v>25</c:v>
                </c:pt>
                <c:pt idx="80">
                  <c:v>25</c:v>
                </c:pt>
                <c:pt idx="81">
                  <c:v>25</c:v>
                </c:pt>
                <c:pt idx="82">
                  <c:v>25</c:v>
                </c:pt>
                <c:pt idx="83">
                  <c:v>25</c:v>
                </c:pt>
                <c:pt idx="84">
                  <c:v>25</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25</c:v>
                </c:pt>
                <c:pt idx="102">
                  <c:v>25</c:v>
                </c:pt>
                <c:pt idx="103">
                  <c:v>25</c:v>
                </c:pt>
                <c:pt idx="104">
                  <c:v>25</c:v>
                </c:pt>
                <c:pt idx="105">
                  <c:v>25</c:v>
                </c:pt>
                <c:pt idx="106">
                  <c:v>25</c:v>
                </c:pt>
                <c:pt idx="107">
                  <c:v>25</c:v>
                </c:pt>
                <c:pt idx="108">
                  <c:v>25</c:v>
                </c:pt>
                <c:pt idx="109">
                  <c:v>25</c:v>
                </c:pt>
                <c:pt idx="110">
                  <c:v>25</c:v>
                </c:pt>
                <c:pt idx="111">
                  <c:v>25</c:v>
                </c:pt>
                <c:pt idx="112">
                  <c:v>25</c:v>
                </c:pt>
                <c:pt idx="113">
                  <c:v>25</c:v>
                </c:pt>
                <c:pt idx="114">
                  <c:v>25</c:v>
                </c:pt>
                <c:pt idx="115">
                  <c:v>25</c:v>
                </c:pt>
                <c:pt idx="116">
                  <c:v>25</c:v>
                </c:pt>
                <c:pt idx="117">
                  <c:v>25</c:v>
                </c:pt>
                <c:pt idx="118">
                  <c:v>25</c:v>
                </c:pt>
                <c:pt idx="119">
                  <c:v>25</c:v>
                </c:pt>
                <c:pt idx="120">
                  <c:v>25</c:v>
                </c:pt>
                <c:pt idx="121">
                  <c:v>25</c:v>
                </c:pt>
                <c:pt idx="122">
                  <c:v>25</c:v>
                </c:pt>
                <c:pt idx="123">
                  <c:v>25</c:v>
                </c:pt>
                <c:pt idx="124">
                  <c:v>25</c:v>
                </c:pt>
                <c:pt idx="125">
                  <c:v>25</c:v>
                </c:pt>
                <c:pt idx="126">
                  <c:v>25</c:v>
                </c:pt>
                <c:pt idx="127">
                  <c:v>25</c:v>
                </c:pt>
                <c:pt idx="128">
                  <c:v>25</c:v>
                </c:pt>
                <c:pt idx="129">
                  <c:v>25</c:v>
                </c:pt>
                <c:pt idx="130">
                  <c:v>25</c:v>
                </c:pt>
                <c:pt idx="131">
                  <c:v>25</c:v>
                </c:pt>
                <c:pt idx="132">
                  <c:v>25</c:v>
                </c:pt>
                <c:pt idx="133">
                  <c:v>25</c:v>
                </c:pt>
                <c:pt idx="134">
                  <c:v>25</c:v>
                </c:pt>
                <c:pt idx="135">
                  <c:v>25</c:v>
                </c:pt>
                <c:pt idx="136">
                  <c:v>25</c:v>
                </c:pt>
                <c:pt idx="137">
                  <c:v>25</c:v>
                </c:pt>
                <c:pt idx="138">
                  <c:v>25</c:v>
                </c:pt>
                <c:pt idx="139">
                  <c:v>25</c:v>
                </c:pt>
                <c:pt idx="140">
                  <c:v>25</c:v>
                </c:pt>
                <c:pt idx="141">
                  <c:v>25</c:v>
                </c:pt>
                <c:pt idx="142">
                  <c:v>25</c:v>
                </c:pt>
                <c:pt idx="143">
                  <c:v>25</c:v>
                </c:pt>
                <c:pt idx="144">
                  <c:v>25</c:v>
                </c:pt>
                <c:pt idx="145">
                  <c:v>25</c:v>
                </c:pt>
                <c:pt idx="146">
                  <c:v>25</c:v>
                </c:pt>
                <c:pt idx="147">
                  <c:v>25</c:v>
                </c:pt>
                <c:pt idx="148">
                  <c:v>25</c:v>
                </c:pt>
                <c:pt idx="149">
                  <c:v>25</c:v>
                </c:pt>
                <c:pt idx="150">
                  <c:v>25</c:v>
                </c:pt>
                <c:pt idx="151">
                  <c:v>25</c:v>
                </c:pt>
                <c:pt idx="152">
                  <c:v>25</c:v>
                </c:pt>
                <c:pt idx="153">
                  <c:v>25</c:v>
                </c:pt>
                <c:pt idx="154">
                  <c:v>25</c:v>
                </c:pt>
                <c:pt idx="155">
                  <c:v>25</c:v>
                </c:pt>
                <c:pt idx="156">
                  <c:v>25</c:v>
                </c:pt>
                <c:pt idx="157">
                  <c:v>25</c:v>
                </c:pt>
                <c:pt idx="158">
                  <c:v>25</c:v>
                </c:pt>
                <c:pt idx="159">
                  <c:v>25</c:v>
                </c:pt>
                <c:pt idx="160">
                  <c:v>25</c:v>
                </c:pt>
                <c:pt idx="161">
                  <c:v>25</c:v>
                </c:pt>
                <c:pt idx="162">
                  <c:v>25</c:v>
                </c:pt>
                <c:pt idx="163">
                  <c:v>25</c:v>
                </c:pt>
                <c:pt idx="164">
                  <c:v>25</c:v>
                </c:pt>
                <c:pt idx="165">
                  <c:v>25</c:v>
                </c:pt>
                <c:pt idx="166">
                  <c:v>25</c:v>
                </c:pt>
                <c:pt idx="167">
                  <c:v>25</c:v>
                </c:pt>
                <c:pt idx="168">
                  <c:v>25</c:v>
                </c:pt>
                <c:pt idx="169">
                  <c:v>25</c:v>
                </c:pt>
                <c:pt idx="170">
                  <c:v>25</c:v>
                </c:pt>
                <c:pt idx="171">
                  <c:v>25</c:v>
                </c:pt>
                <c:pt idx="172">
                  <c:v>25</c:v>
                </c:pt>
                <c:pt idx="173">
                  <c:v>25</c:v>
                </c:pt>
                <c:pt idx="174">
                  <c:v>25</c:v>
                </c:pt>
                <c:pt idx="175">
                  <c:v>25</c:v>
                </c:pt>
                <c:pt idx="176">
                  <c:v>25</c:v>
                </c:pt>
                <c:pt idx="177">
                  <c:v>25</c:v>
                </c:pt>
                <c:pt idx="178">
                  <c:v>25</c:v>
                </c:pt>
                <c:pt idx="179">
                  <c:v>25</c:v>
                </c:pt>
                <c:pt idx="180">
                  <c:v>25</c:v>
                </c:pt>
                <c:pt idx="181">
                  <c:v>25</c:v>
                </c:pt>
                <c:pt idx="182">
                  <c:v>25</c:v>
                </c:pt>
                <c:pt idx="183">
                  <c:v>25</c:v>
                </c:pt>
                <c:pt idx="184">
                  <c:v>25</c:v>
                </c:pt>
                <c:pt idx="185">
                  <c:v>25</c:v>
                </c:pt>
                <c:pt idx="186">
                  <c:v>25</c:v>
                </c:pt>
                <c:pt idx="187">
                  <c:v>25</c:v>
                </c:pt>
                <c:pt idx="188">
                  <c:v>25</c:v>
                </c:pt>
                <c:pt idx="189">
                  <c:v>25</c:v>
                </c:pt>
                <c:pt idx="190">
                  <c:v>25</c:v>
                </c:pt>
                <c:pt idx="191">
                  <c:v>25</c:v>
                </c:pt>
                <c:pt idx="192">
                  <c:v>25</c:v>
                </c:pt>
                <c:pt idx="193">
                  <c:v>25</c:v>
                </c:pt>
                <c:pt idx="194">
                  <c:v>25</c:v>
                </c:pt>
                <c:pt idx="195">
                  <c:v>25</c:v>
                </c:pt>
                <c:pt idx="196">
                  <c:v>25</c:v>
                </c:pt>
                <c:pt idx="197">
                  <c:v>25</c:v>
                </c:pt>
                <c:pt idx="198">
                  <c:v>25</c:v>
                </c:pt>
                <c:pt idx="199">
                  <c:v>25</c:v>
                </c:pt>
                <c:pt idx="200">
                  <c:v>25</c:v>
                </c:pt>
                <c:pt idx="201">
                  <c:v>25</c:v>
                </c:pt>
                <c:pt idx="202">
                  <c:v>25</c:v>
                </c:pt>
                <c:pt idx="203">
                  <c:v>25</c:v>
                </c:pt>
                <c:pt idx="204">
                  <c:v>25</c:v>
                </c:pt>
                <c:pt idx="205">
                  <c:v>25</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25</c:v>
                </c:pt>
                <c:pt idx="238">
                  <c:v>25</c:v>
                </c:pt>
                <c:pt idx="239">
                  <c:v>25</c:v>
                </c:pt>
                <c:pt idx="240">
                  <c:v>25</c:v>
                </c:pt>
                <c:pt idx="241">
                  <c:v>25</c:v>
                </c:pt>
                <c:pt idx="242">
                  <c:v>25</c:v>
                </c:pt>
                <c:pt idx="243">
                  <c:v>25</c:v>
                </c:pt>
                <c:pt idx="244">
                  <c:v>25</c:v>
                </c:pt>
                <c:pt idx="245">
                  <c:v>25</c:v>
                </c:pt>
                <c:pt idx="246">
                  <c:v>25</c:v>
                </c:pt>
                <c:pt idx="247">
                  <c:v>25</c:v>
                </c:pt>
                <c:pt idx="248">
                  <c:v>25</c:v>
                </c:pt>
                <c:pt idx="249">
                  <c:v>25</c:v>
                </c:pt>
                <c:pt idx="250">
                  <c:v>25</c:v>
                </c:pt>
                <c:pt idx="251">
                  <c:v>25</c:v>
                </c:pt>
                <c:pt idx="252">
                  <c:v>25</c:v>
                </c:pt>
                <c:pt idx="253">
                  <c:v>25</c:v>
                </c:pt>
                <c:pt idx="254">
                  <c:v>25</c:v>
                </c:pt>
                <c:pt idx="255">
                  <c:v>25</c:v>
                </c:pt>
                <c:pt idx="256">
                  <c:v>25</c:v>
                </c:pt>
                <c:pt idx="257">
                  <c:v>25</c:v>
                </c:pt>
                <c:pt idx="258">
                  <c:v>25</c:v>
                </c:pt>
                <c:pt idx="259">
                  <c:v>25</c:v>
                </c:pt>
                <c:pt idx="260">
                  <c:v>25</c:v>
                </c:pt>
                <c:pt idx="261">
                  <c:v>25</c:v>
                </c:pt>
                <c:pt idx="262">
                  <c:v>25</c:v>
                </c:pt>
                <c:pt idx="263">
                  <c:v>25</c:v>
                </c:pt>
                <c:pt idx="264">
                  <c:v>25</c:v>
                </c:pt>
                <c:pt idx="265">
                  <c:v>25</c:v>
                </c:pt>
                <c:pt idx="266">
                  <c:v>25</c:v>
                </c:pt>
                <c:pt idx="267">
                  <c:v>25</c:v>
                </c:pt>
                <c:pt idx="268">
                  <c:v>25</c:v>
                </c:pt>
                <c:pt idx="269">
                  <c:v>25</c:v>
                </c:pt>
                <c:pt idx="270">
                  <c:v>25</c:v>
                </c:pt>
                <c:pt idx="271">
                  <c:v>25</c:v>
                </c:pt>
                <c:pt idx="272">
                  <c:v>25</c:v>
                </c:pt>
                <c:pt idx="273">
                  <c:v>25</c:v>
                </c:pt>
                <c:pt idx="274">
                  <c:v>25</c:v>
                </c:pt>
                <c:pt idx="275">
                  <c:v>25</c:v>
                </c:pt>
                <c:pt idx="276">
                  <c:v>25</c:v>
                </c:pt>
                <c:pt idx="277">
                  <c:v>25</c:v>
                </c:pt>
                <c:pt idx="278">
                  <c:v>25</c:v>
                </c:pt>
                <c:pt idx="279">
                  <c:v>25</c:v>
                </c:pt>
                <c:pt idx="280">
                  <c:v>25</c:v>
                </c:pt>
                <c:pt idx="281">
                  <c:v>25</c:v>
                </c:pt>
                <c:pt idx="282">
                  <c:v>25</c:v>
                </c:pt>
                <c:pt idx="283">
                  <c:v>25</c:v>
                </c:pt>
                <c:pt idx="284">
                  <c:v>25</c:v>
                </c:pt>
                <c:pt idx="285">
                  <c:v>25</c:v>
                </c:pt>
                <c:pt idx="286">
                  <c:v>25</c:v>
                </c:pt>
                <c:pt idx="287">
                  <c:v>25</c:v>
                </c:pt>
                <c:pt idx="288">
                  <c:v>25</c:v>
                </c:pt>
                <c:pt idx="289">
                  <c:v>25</c:v>
                </c:pt>
                <c:pt idx="290">
                  <c:v>25</c:v>
                </c:pt>
                <c:pt idx="291">
                  <c:v>25</c:v>
                </c:pt>
                <c:pt idx="292">
                  <c:v>25</c:v>
                </c:pt>
                <c:pt idx="293">
                  <c:v>25</c:v>
                </c:pt>
                <c:pt idx="294">
                  <c:v>25</c:v>
                </c:pt>
                <c:pt idx="295">
                  <c:v>25</c:v>
                </c:pt>
                <c:pt idx="296">
                  <c:v>25</c:v>
                </c:pt>
                <c:pt idx="297">
                  <c:v>25</c:v>
                </c:pt>
                <c:pt idx="298">
                  <c:v>25</c:v>
                </c:pt>
                <c:pt idx="299">
                  <c:v>25</c:v>
                </c:pt>
                <c:pt idx="300">
                  <c:v>25</c:v>
                </c:pt>
                <c:pt idx="301">
                  <c:v>25</c:v>
                </c:pt>
                <c:pt idx="302">
                  <c:v>25</c:v>
                </c:pt>
                <c:pt idx="303">
                  <c:v>25</c:v>
                </c:pt>
                <c:pt idx="304">
                  <c:v>25</c:v>
                </c:pt>
                <c:pt idx="305">
                  <c:v>25</c:v>
                </c:pt>
                <c:pt idx="306">
                  <c:v>25</c:v>
                </c:pt>
                <c:pt idx="307">
                  <c:v>25</c:v>
                </c:pt>
                <c:pt idx="308">
                  <c:v>25</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25</c:v>
                </c:pt>
                <c:pt idx="385">
                  <c:v>25</c:v>
                </c:pt>
                <c:pt idx="386">
                  <c:v>25</c:v>
                </c:pt>
                <c:pt idx="387">
                  <c:v>25</c:v>
                </c:pt>
                <c:pt idx="388">
                  <c:v>25</c:v>
                </c:pt>
                <c:pt idx="389">
                  <c:v>25</c:v>
                </c:pt>
                <c:pt idx="390">
                  <c:v>25</c:v>
                </c:pt>
                <c:pt idx="391">
                  <c:v>25</c:v>
                </c:pt>
                <c:pt idx="392">
                  <c:v>25</c:v>
                </c:pt>
                <c:pt idx="393">
                  <c:v>25</c:v>
                </c:pt>
                <c:pt idx="394">
                  <c:v>25</c:v>
                </c:pt>
                <c:pt idx="395">
                  <c:v>25</c:v>
                </c:pt>
                <c:pt idx="396">
                  <c:v>25</c:v>
                </c:pt>
                <c:pt idx="397">
                  <c:v>25</c:v>
                </c:pt>
                <c:pt idx="398">
                  <c:v>25</c:v>
                </c:pt>
                <c:pt idx="399">
                  <c:v>25</c:v>
                </c:pt>
                <c:pt idx="400">
                  <c:v>25</c:v>
                </c:pt>
                <c:pt idx="401">
                  <c:v>25</c:v>
                </c:pt>
                <c:pt idx="402">
                  <c:v>25</c:v>
                </c:pt>
                <c:pt idx="403">
                  <c:v>25</c:v>
                </c:pt>
                <c:pt idx="404">
                  <c:v>25</c:v>
                </c:pt>
                <c:pt idx="405">
                  <c:v>25</c:v>
                </c:pt>
                <c:pt idx="406">
                  <c:v>25</c:v>
                </c:pt>
                <c:pt idx="407">
                  <c:v>25</c:v>
                </c:pt>
                <c:pt idx="408">
                  <c:v>25</c:v>
                </c:pt>
                <c:pt idx="409">
                  <c:v>25</c:v>
                </c:pt>
                <c:pt idx="410">
                  <c:v>25</c:v>
                </c:pt>
                <c:pt idx="411">
                  <c:v>25</c:v>
                </c:pt>
                <c:pt idx="412">
                  <c:v>25</c:v>
                </c:pt>
                <c:pt idx="413">
                  <c:v>25</c:v>
                </c:pt>
                <c:pt idx="414">
                  <c:v>25</c:v>
                </c:pt>
                <c:pt idx="415">
                  <c:v>25</c:v>
                </c:pt>
                <c:pt idx="416">
                  <c:v>25</c:v>
                </c:pt>
                <c:pt idx="417">
                  <c:v>25</c:v>
                </c:pt>
                <c:pt idx="418">
                  <c:v>25</c:v>
                </c:pt>
                <c:pt idx="419">
                  <c:v>25</c:v>
                </c:pt>
                <c:pt idx="420">
                  <c:v>25</c:v>
                </c:pt>
                <c:pt idx="421">
                  <c:v>25</c:v>
                </c:pt>
                <c:pt idx="422">
                  <c:v>25</c:v>
                </c:pt>
                <c:pt idx="423">
                  <c:v>25</c:v>
                </c:pt>
                <c:pt idx="424">
                  <c:v>25</c:v>
                </c:pt>
                <c:pt idx="425">
                  <c:v>25</c:v>
                </c:pt>
                <c:pt idx="426">
                  <c:v>25</c:v>
                </c:pt>
                <c:pt idx="427">
                  <c:v>25</c:v>
                </c:pt>
                <c:pt idx="428">
                  <c:v>25</c:v>
                </c:pt>
                <c:pt idx="429">
                  <c:v>25</c:v>
                </c:pt>
                <c:pt idx="430">
                  <c:v>25</c:v>
                </c:pt>
                <c:pt idx="431">
                  <c:v>25</c:v>
                </c:pt>
                <c:pt idx="432">
                  <c:v>25</c:v>
                </c:pt>
                <c:pt idx="433">
                  <c:v>25</c:v>
                </c:pt>
                <c:pt idx="434">
                  <c:v>25</c:v>
                </c:pt>
                <c:pt idx="435">
                  <c:v>25</c:v>
                </c:pt>
                <c:pt idx="436">
                  <c:v>25</c:v>
                </c:pt>
                <c:pt idx="437">
                  <c:v>25</c:v>
                </c:pt>
                <c:pt idx="438">
                  <c:v>25</c:v>
                </c:pt>
                <c:pt idx="439">
                  <c:v>25</c:v>
                </c:pt>
                <c:pt idx="440">
                  <c:v>25</c:v>
                </c:pt>
                <c:pt idx="441">
                  <c:v>25</c:v>
                </c:pt>
                <c:pt idx="442">
                  <c:v>25</c:v>
                </c:pt>
                <c:pt idx="443">
                  <c:v>25</c:v>
                </c:pt>
                <c:pt idx="444">
                  <c:v>25</c:v>
                </c:pt>
                <c:pt idx="445">
                  <c:v>25</c:v>
                </c:pt>
                <c:pt idx="446">
                  <c:v>25</c:v>
                </c:pt>
                <c:pt idx="447">
                  <c:v>25</c:v>
                </c:pt>
                <c:pt idx="448">
                  <c:v>25</c:v>
                </c:pt>
                <c:pt idx="449">
                  <c:v>25</c:v>
                </c:pt>
                <c:pt idx="450">
                  <c:v>25</c:v>
                </c:pt>
                <c:pt idx="451">
                  <c:v>25</c:v>
                </c:pt>
                <c:pt idx="452">
                  <c:v>25</c:v>
                </c:pt>
                <c:pt idx="453">
                  <c:v>25</c:v>
                </c:pt>
                <c:pt idx="454">
                  <c:v>25</c:v>
                </c:pt>
                <c:pt idx="455">
                  <c:v>25</c:v>
                </c:pt>
                <c:pt idx="456">
                  <c:v>25</c:v>
                </c:pt>
                <c:pt idx="457">
                  <c:v>25</c:v>
                </c:pt>
                <c:pt idx="458">
                  <c:v>25</c:v>
                </c:pt>
                <c:pt idx="459">
                  <c:v>25</c:v>
                </c:pt>
                <c:pt idx="460">
                  <c:v>25</c:v>
                </c:pt>
                <c:pt idx="461">
                  <c:v>25</c:v>
                </c:pt>
                <c:pt idx="462">
                  <c:v>25</c:v>
                </c:pt>
                <c:pt idx="463">
                  <c:v>25</c:v>
                </c:pt>
                <c:pt idx="464">
                  <c:v>25</c:v>
                </c:pt>
                <c:pt idx="465">
                  <c:v>25</c:v>
                </c:pt>
                <c:pt idx="466">
                  <c:v>25</c:v>
                </c:pt>
                <c:pt idx="467">
                  <c:v>25</c:v>
                </c:pt>
                <c:pt idx="468">
                  <c:v>25</c:v>
                </c:pt>
                <c:pt idx="469">
                  <c:v>25</c:v>
                </c:pt>
                <c:pt idx="470">
                  <c:v>25</c:v>
                </c:pt>
                <c:pt idx="471">
                  <c:v>25</c:v>
                </c:pt>
                <c:pt idx="472">
                  <c:v>25</c:v>
                </c:pt>
                <c:pt idx="473">
                  <c:v>25</c:v>
                </c:pt>
                <c:pt idx="474">
                  <c:v>25</c:v>
                </c:pt>
                <c:pt idx="475">
                  <c:v>25</c:v>
                </c:pt>
                <c:pt idx="476">
                  <c:v>25</c:v>
                </c:pt>
                <c:pt idx="477">
                  <c:v>25</c:v>
                </c:pt>
                <c:pt idx="478">
                  <c:v>25</c:v>
                </c:pt>
                <c:pt idx="479">
                  <c:v>25</c:v>
                </c:pt>
                <c:pt idx="480">
                  <c:v>25</c:v>
                </c:pt>
                <c:pt idx="481">
                  <c:v>25</c:v>
                </c:pt>
                <c:pt idx="482">
                  <c:v>25</c:v>
                </c:pt>
                <c:pt idx="483">
                  <c:v>25</c:v>
                </c:pt>
                <c:pt idx="484">
                  <c:v>25</c:v>
                </c:pt>
                <c:pt idx="485">
                  <c:v>25</c:v>
                </c:pt>
                <c:pt idx="486">
                  <c:v>25</c:v>
                </c:pt>
                <c:pt idx="487">
                  <c:v>25</c:v>
                </c:pt>
                <c:pt idx="488">
                  <c:v>25</c:v>
                </c:pt>
                <c:pt idx="489">
                  <c:v>25</c:v>
                </c:pt>
                <c:pt idx="490">
                  <c:v>25</c:v>
                </c:pt>
                <c:pt idx="491">
                  <c:v>25</c:v>
                </c:pt>
                <c:pt idx="492">
                  <c:v>25</c:v>
                </c:pt>
                <c:pt idx="493">
                  <c:v>25</c:v>
                </c:pt>
                <c:pt idx="494">
                  <c:v>25</c:v>
                </c:pt>
                <c:pt idx="495">
                  <c:v>25</c:v>
                </c:pt>
                <c:pt idx="496">
                  <c:v>25</c:v>
                </c:pt>
                <c:pt idx="497">
                  <c:v>25</c:v>
                </c:pt>
                <c:pt idx="498">
                  <c:v>25</c:v>
                </c:pt>
                <c:pt idx="499">
                  <c:v>25</c:v>
                </c:pt>
                <c:pt idx="500">
                  <c:v>25</c:v>
                </c:pt>
                <c:pt idx="501">
                  <c:v>25</c:v>
                </c:pt>
                <c:pt idx="502">
                  <c:v>25</c:v>
                </c:pt>
                <c:pt idx="503">
                  <c:v>25</c:v>
                </c:pt>
                <c:pt idx="504">
                  <c:v>25</c:v>
                </c:pt>
                <c:pt idx="505">
                  <c:v>25</c:v>
                </c:pt>
                <c:pt idx="506">
                  <c:v>25</c:v>
                </c:pt>
                <c:pt idx="507">
                  <c:v>25</c:v>
                </c:pt>
                <c:pt idx="508">
                  <c:v>25</c:v>
                </c:pt>
                <c:pt idx="509">
                  <c:v>25</c:v>
                </c:pt>
                <c:pt idx="510">
                  <c:v>25</c:v>
                </c:pt>
                <c:pt idx="511">
                  <c:v>25</c:v>
                </c:pt>
                <c:pt idx="512">
                  <c:v>25</c:v>
                </c:pt>
                <c:pt idx="513">
                  <c:v>25</c:v>
                </c:pt>
                <c:pt idx="514">
                  <c:v>25</c:v>
                </c:pt>
                <c:pt idx="515">
                  <c:v>25</c:v>
                </c:pt>
                <c:pt idx="516">
                  <c:v>25</c:v>
                </c:pt>
                <c:pt idx="517">
                  <c:v>25</c:v>
                </c:pt>
                <c:pt idx="518">
                  <c:v>25</c:v>
                </c:pt>
                <c:pt idx="519">
                  <c:v>25</c:v>
                </c:pt>
                <c:pt idx="520">
                  <c:v>25</c:v>
                </c:pt>
                <c:pt idx="521">
                  <c:v>25</c:v>
                </c:pt>
                <c:pt idx="522">
                  <c:v>25</c:v>
                </c:pt>
                <c:pt idx="523">
                  <c:v>25</c:v>
                </c:pt>
                <c:pt idx="524">
                  <c:v>25</c:v>
                </c:pt>
                <c:pt idx="525">
                  <c:v>25</c:v>
                </c:pt>
                <c:pt idx="526">
                  <c:v>25</c:v>
                </c:pt>
                <c:pt idx="527">
                  <c:v>25</c:v>
                </c:pt>
                <c:pt idx="528">
                  <c:v>25</c:v>
                </c:pt>
                <c:pt idx="529">
                  <c:v>25</c:v>
                </c:pt>
                <c:pt idx="530">
                  <c:v>25</c:v>
                </c:pt>
                <c:pt idx="531">
                  <c:v>25</c:v>
                </c:pt>
                <c:pt idx="532">
                  <c:v>25</c:v>
                </c:pt>
                <c:pt idx="533">
                  <c:v>25</c:v>
                </c:pt>
                <c:pt idx="534">
                  <c:v>25</c:v>
                </c:pt>
                <c:pt idx="535">
                  <c:v>25</c:v>
                </c:pt>
                <c:pt idx="536">
                  <c:v>25</c:v>
                </c:pt>
                <c:pt idx="537">
                  <c:v>25</c:v>
                </c:pt>
                <c:pt idx="538">
                  <c:v>25</c:v>
                </c:pt>
                <c:pt idx="539">
                  <c:v>25</c:v>
                </c:pt>
                <c:pt idx="540">
                  <c:v>25</c:v>
                </c:pt>
                <c:pt idx="541">
                  <c:v>25</c:v>
                </c:pt>
                <c:pt idx="542">
                  <c:v>25</c:v>
                </c:pt>
                <c:pt idx="543">
                  <c:v>25</c:v>
                </c:pt>
                <c:pt idx="544">
                  <c:v>25</c:v>
                </c:pt>
                <c:pt idx="545">
                  <c:v>25</c:v>
                </c:pt>
                <c:pt idx="546">
                  <c:v>25</c:v>
                </c:pt>
                <c:pt idx="547">
                  <c:v>25</c:v>
                </c:pt>
                <c:pt idx="548">
                  <c:v>25</c:v>
                </c:pt>
                <c:pt idx="549">
                  <c:v>25</c:v>
                </c:pt>
                <c:pt idx="550">
                  <c:v>25</c:v>
                </c:pt>
                <c:pt idx="551">
                  <c:v>25</c:v>
                </c:pt>
                <c:pt idx="552">
                  <c:v>25</c:v>
                </c:pt>
                <c:pt idx="553">
                  <c:v>25</c:v>
                </c:pt>
                <c:pt idx="554">
                  <c:v>25</c:v>
                </c:pt>
                <c:pt idx="555">
                  <c:v>25</c:v>
                </c:pt>
                <c:pt idx="556">
                  <c:v>25</c:v>
                </c:pt>
                <c:pt idx="557">
                  <c:v>25</c:v>
                </c:pt>
                <c:pt idx="558">
                  <c:v>25</c:v>
                </c:pt>
                <c:pt idx="559">
                  <c:v>25</c:v>
                </c:pt>
                <c:pt idx="560">
                  <c:v>25</c:v>
                </c:pt>
                <c:pt idx="561">
                  <c:v>25</c:v>
                </c:pt>
                <c:pt idx="562">
                  <c:v>25</c:v>
                </c:pt>
                <c:pt idx="563">
                  <c:v>25</c:v>
                </c:pt>
                <c:pt idx="564">
                  <c:v>25</c:v>
                </c:pt>
                <c:pt idx="565">
                  <c:v>25</c:v>
                </c:pt>
                <c:pt idx="566">
                  <c:v>25</c:v>
                </c:pt>
                <c:pt idx="567">
                  <c:v>25</c:v>
                </c:pt>
                <c:pt idx="568">
                  <c:v>25</c:v>
                </c:pt>
                <c:pt idx="569">
                  <c:v>25</c:v>
                </c:pt>
                <c:pt idx="570">
                  <c:v>25</c:v>
                </c:pt>
                <c:pt idx="571">
                  <c:v>25</c:v>
                </c:pt>
                <c:pt idx="572">
                  <c:v>25</c:v>
                </c:pt>
                <c:pt idx="573">
                  <c:v>25</c:v>
                </c:pt>
                <c:pt idx="574">
                  <c:v>25</c:v>
                </c:pt>
                <c:pt idx="575">
                  <c:v>25</c:v>
                </c:pt>
                <c:pt idx="576">
                  <c:v>25</c:v>
                </c:pt>
                <c:pt idx="577">
                  <c:v>25</c:v>
                </c:pt>
                <c:pt idx="578">
                  <c:v>25</c:v>
                </c:pt>
                <c:pt idx="579">
                  <c:v>25</c:v>
                </c:pt>
                <c:pt idx="580">
                  <c:v>25</c:v>
                </c:pt>
                <c:pt idx="581">
                  <c:v>25</c:v>
                </c:pt>
                <c:pt idx="582">
                  <c:v>25</c:v>
                </c:pt>
                <c:pt idx="583">
                  <c:v>25</c:v>
                </c:pt>
                <c:pt idx="584">
                  <c:v>25</c:v>
                </c:pt>
                <c:pt idx="585">
                  <c:v>25</c:v>
                </c:pt>
                <c:pt idx="586">
                  <c:v>25</c:v>
                </c:pt>
                <c:pt idx="587">
                  <c:v>25</c:v>
                </c:pt>
                <c:pt idx="588">
                  <c:v>25</c:v>
                </c:pt>
                <c:pt idx="589">
                  <c:v>25</c:v>
                </c:pt>
                <c:pt idx="590">
                  <c:v>25</c:v>
                </c:pt>
                <c:pt idx="591">
                  <c:v>25</c:v>
                </c:pt>
                <c:pt idx="592">
                  <c:v>25</c:v>
                </c:pt>
                <c:pt idx="593">
                  <c:v>25</c:v>
                </c:pt>
                <c:pt idx="594">
                  <c:v>25</c:v>
                </c:pt>
                <c:pt idx="595">
                  <c:v>25</c:v>
                </c:pt>
                <c:pt idx="596">
                  <c:v>25</c:v>
                </c:pt>
                <c:pt idx="597">
                  <c:v>25</c:v>
                </c:pt>
                <c:pt idx="598">
                  <c:v>25</c:v>
                </c:pt>
                <c:pt idx="599">
                  <c:v>25</c:v>
                </c:pt>
                <c:pt idx="600">
                  <c:v>25</c:v>
                </c:pt>
                <c:pt idx="601">
                  <c:v>25</c:v>
                </c:pt>
                <c:pt idx="602">
                  <c:v>25</c:v>
                </c:pt>
                <c:pt idx="603">
                  <c:v>25</c:v>
                </c:pt>
                <c:pt idx="604">
                  <c:v>25</c:v>
                </c:pt>
                <c:pt idx="605">
                  <c:v>25</c:v>
                </c:pt>
                <c:pt idx="606">
                  <c:v>25</c:v>
                </c:pt>
                <c:pt idx="607">
                  <c:v>25</c:v>
                </c:pt>
                <c:pt idx="608">
                  <c:v>25</c:v>
                </c:pt>
                <c:pt idx="609">
                  <c:v>25</c:v>
                </c:pt>
                <c:pt idx="610">
                  <c:v>25</c:v>
                </c:pt>
                <c:pt idx="611">
                  <c:v>25</c:v>
                </c:pt>
                <c:pt idx="612">
                  <c:v>25</c:v>
                </c:pt>
                <c:pt idx="613">
                  <c:v>25</c:v>
                </c:pt>
                <c:pt idx="614">
                  <c:v>25</c:v>
                </c:pt>
                <c:pt idx="615">
                  <c:v>25</c:v>
                </c:pt>
                <c:pt idx="616">
                  <c:v>25</c:v>
                </c:pt>
                <c:pt idx="617">
                  <c:v>25</c:v>
                </c:pt>
                <c:pt idx="618">
                  <c:v>25</c:v>
                </c:pt>
                <c:pt idx="619">
                  <c:v>25</c:v>
                </c:pt>
                <c:pt idx="620">
                  <c:v>25</c:v>
                </c:pt>
                <c:pt idx="621">
                  <c:v>25</c:v>
                </c:pt>
                <c:pt idx="622">
                  <c:v>25</c:v>
                </c:pt>
                <c:pt idx="623">
                  <c:v>25</c:v>
                </c:pt>
                <c:pt idx="624">
                  <c:v>25</c:v>
                </c:pt>
                <c:pt idx="625">
                  <c:v>25</c:v>
                </c:pt>
                <c:pt idx="626">
                  <c:v>25</c:v>
                </c:pt>
                <c:pt idx="627">
                  <c:v>25</c:v>
                </c:pt>
                <c:pt idx="628">
                  <c:v>25</c:v>
                </c:pt>
                <c:pt idx="629">
                  <c:v>25</c:v>
                </c:pt>
                <c:pt idx="630">
                  <c:v>25</c:v>
                </c:pt>
                <c:pt idx="631">
                  <c:v>25</c:v>
                </c:pt>
                <c:pt idx="632">
                  <c:v>25</c:v>
                </c:pt>
                <c:pt idx="633">
                  <c:v>25</c:v>
                </c:pt>
                <c:pt idx="634">
                  <c:v>25</c:v>
                </c:pt>
                <c:pt idx="635">
                  <c:v>25</c:v>
                </c:pt>
                <c:pt idx="636">
                  <c:v>25</c:v>
                </c:pt>
                <c:pt idx="637">
                  <c:v>25</c:v>
                </c:pt>
                <c:pt idx="638">
                  <c:v>25</c:v>
                </c:pt>
                <c:pt idx="639">
                  <c:v>25</c:v>
                </c:pt>
                <c:pt idx="640">
                  <c:v>25</c:v>
                </c:pt>
                <c:pt idx="641">
                  <c:v>25</c:v>
                </c:pt>
                <c:pt idx="642">
                  <c:v>25</c:v>
                </c:pt>
                <c:pt idx="643">
                  <c:v>25</c:v>
                </c:pt>
                <c:pt idx="644">
                  <c:v>25</c:v>
                </c:pt>
                <c:pt idx="645">
                  <c:v>25</c:v>
                </c:pt>
                <c:pt idx="646">
                  <c:v>25</c:v>
                </c:pt>
                <c:pt idx="647">
                  <c:v>25</c:v>
                </c:pt>
                <c:pt idx="648">
                  <c:v>25</c:v>
                </c:pt>
                <c:pt idx="649">
                  <c:v>25</c:v>
                </c:pt>
                <c:pt idx="650">
                  <c:v>25</c:v>
                </c:pt>
                <c:pt idx="651">
                  <c:v>25</c:v>
                </c:pt>
                <c:pt idx="652">
                  <c:v>25</c:v>
                </c:pt>
                <c:pt idx="653">
                  <c:v>25</c:v>
                </c:pt>
                <c:pt idx="654">
                  <c:v>25</c:v>
                </c:pt>
                <c:pt idx="655">
                  <c:v>25</c:v>
                </c:pt>
                <c:pt idx="656">
                  <c:v>25</c:v>
                </c:pt>
                <c:pt idx="657">
                  <c:v>25</c:v>
                </c:pt>
                <c:pt idx="658">
                  <c:v>25</c:v>
                </c:pt>
                <c:pt idx="659">
                  <c:v>25</c:v>
                </c:pt>
                <c:pt idx="660">
                  <c:v>25</c:v>
                </c:pt>
                <c:pt idx="661">
                  <c:v>25</c:v>
                </c:pt>
                <c:pt idx="662">
                  <c:v>25</c:v>
                </c:pt>
                <c:pt idx="663">
                  <c:v>25</c:v>
                </c:pt>
                <c:pt idx="664">
                  <c:v>25</c:v>
                </c:pt>
                <c:pt idx="665">
                  <c:v>25</c:v>
                </c:pt>
                <c:pt idx="666">
                  <c:v>25</c:v>
                </c:pt>
                <c:pt idx="667">
                  <c:v>25</c:v>
                </c:pt>
                <c:pt idx="668">
                  <c:v>25</c:v>
                </c:pt>
                <c:pt idx="669">
                  <c:v>25</c:v>
                </c:pt>
                <c:pt idx="670">
                  <c:v>25</c:v>
                </c:pt>
                <c:pt idx="671">
                  <c:v>25</c:v>
                </c:pt>
                <c:pt idx="672">
                  <c:v>25</c:v>
                </c:pt>
                <c:pt idx="673">
                  <c:v>25</c:v>
                </c:pt>
                <c:pt idx="674">
                  <c:v>25</c:v>
                </c:pt>
                <c:pt idx="675">
                  <c:v>25</c:v>
                </c:pt>
                <c:pt idx="676">
                  <c:v>25</c:v>
                </c:pt>
                <c:pt idx="677">
                  <c:v>25</c:v>
                </c:pt>
                <c:pt idx="678">
                  <c:v>25</c:v>
                </c:pt>
                <c:pt idx="679">
                  <c:v>25</c:v>
                </c:pt>
                <c:pt idx="680">
                  <c:v>25</c:v>
                </c:pt>
                <c:pt idx="681">
                  <c:v>25</c:v>
                </c:pt>
                <c:pt idx="682">
                  <c:v>25</c:v>
                </c:pt>
                <c:pt idx="683">
                  <c:v>25</c:v>
                </c:pt>
                <c:pt idx="684">
                  <c:v>25</c:v>
                </c:pt>
                <c:pt idx="685">
                  <c:v>25</c:v>
                </c:pt>
                <c:pt idx="686">
                  <c:v>25</c:v>
                </c:pt>
                <c:pt idx="687">
                  <c:v>25</c:v>
                </c:pt>
                <c:pt idx="688">
                  <c:v>25</c:v>
                </c:pt>
                <c:pt idx="689">
                  <c:v>25</c:v>
                </c:pt>
                <c:pt idx="690">
                  <c:v>25</c:v>
                </c:pt>
                <c:pt idx="691">
                  <c:v>25</c:v>
                </c:pt>
                <c:pt idx="692">
                  <c:v>25</c:v>
                </c:pt>
                <c:pt idx="693">
                  <c:v>25</c:v>
                </c:pt>
                <c:pt idx="694">
                  <c:v>25</c:v>
                </c:pt>
                <c:pt idx="695">
                  <c:v>25</c:v>
                </c:pt>
                <c:pt idx="696">
                  <c:v>25</c:v>
                </c:pt>
                <c:pt idx="697">
                  <c:v>25</c:v>
                </c:pt>
                <c:pt idx="698">
                  <c:v>25</c:v>
                </c:pt>
                <c:pt idx="699">
                  <c:v>25</c:v>
                </c:pt>
                <c:pt idx="700">
                  <c:v>25</c:v>
                </c:pt>
                <c:pt idx="701">
                  <c:v>25</c:v>
                </c:pt>
                <c:pt idx="702">
                  <c:v>25</c:v>
                </c:pt>
                <c:pt idx="703">
                  <c:v>25</c:v>
                </c:pt>
                <c:pt idx="704">
                  <c:v>25</c:v>
                </c:pt>
                <c:pt idx="705">
                  <c:v>25</c:v>
                </c:pt>
                <c:pt idx="706">
                  <c:v>25</c:v>
                </c:pt>
                <c:pt idx="707">
                  <c:v>25</c:v>
                </c:pt>
                <c:pt idx="708">
                  <c:v>25</c:v>
                </c:pt>
                <c:pt idx="709">
                  <c:v>25</c:v>
                </c:pt>
                <c:pt idx="710">
                  <c:v>25</c:v>
                </c:pt>
                <c:pt idx="711">
                  <c:v>25</c:v>
                </c:pt>
                <c:pt idx="712">
                  <c:v>25</c:v>
                </c:pt>
                <c:pt idx="713">
                  <c:v>25</c:v>
                </c:pt>
                <c:pt idx="714">
                  <c:v>25</c:v>
                </c:pt>
                <c:pt idx="715">
                  <c:v>25</c:v>
                </c:pt>
                <c:pt idx="716">
                  <c:v>25</c:v>
                </c:pt>
                <c:pt idx="717">
                  <c:v>25</c:v>
                </c:pt>
                <c:pt idx="718">
                  <c:v>25</c:v>
                </c:pt>
                <c:pt idx="719">
                  <c:v>25</c:v>
                </c:pt>
                <c:pt idx="720">
                  <c:v>25</c:v>
                </c:pt>
                <c:pt idx="721">
                  <c:v>25</c:v>
                </c:pt>
                <c:pt idx="722">
                  <c:v>25</c:v>
                </c:pt>
                <c:pt idx="723">
                  <c:v>25</c:v>
                </c:pt>
                <c:pt idx="724">
                  <c:v>25</c:v>
                </c:pt>
                <c:pt idx="725">
                  <c:v>25</c:v>
                </c:pt>
                <c:pt idx="726">
                  <c:v>25</c:v>
                </c:pt>
                <c:pt idx="727">
                  <c:v>25</c:v>
                </c:pt>
                <c:pt idx="728">
                  <c:v>25</c:v>
                </c:pt>
                <c:pt idx="729">
                  <c:v>25</c:v>
                </c:pt>
                <c:pt idx="730">
                  <c:v>25</c:v>
                </c:pt>
                <c:pt idx="731">
                  <c:v>25</c:v>
                </c:pt>
                <c:pt idx="732">
                  <c:v>25</c:v>
                </c:pt>
                <c:pt idx="733">
                  <c:v>25</c:v>
                </c:pt>
                <c:pt idx="734">
                  <c:v>25</c:v>
                </c:pt>
                <c:pt idx="735">
                  <c:v>25</c:v>
                </c:pt>
                <c:pt idx="736">
                  <c:v>25</c:v>
                </c:pt>
                <c:pt idx="737">
                  <c:v>25</c:v>
                </c:pt>
                <c:pt idx="738">
                  <c:v>25</c:v>
                </c:pt>
                <c:pt idx="739">
                  <c:v>25</c:v>
                </c:pt>
                <c:pt idx="740">
                  <c:v>25</c:v>
                </c:pt>
                <c:pt idx="741">
                  <c:v>25</c:v>
                </c:pt>
                <c:pt idx="742">
                  <c:v>25</c:v>
                </c:pt>
                <c:pt idx="743">
                  <c:v>25</c:v>
                </c:pt>
                <c:pt idx="744">
                  <c:v>25</c:v>
                </c:pt>
                <c:pt idx="745">
                  <c:v>25</c:v>
                </c:pt>
                <c:pt idx="746">
                  <c:v>25</c:v>
                </c:pt>
                <c:pt idx="747">
                  <c:v>25</c:v>
                </c:pt>
                <c:pt idx="748">
                  <c:v>25</c:v>
                </c:pt>
                <c:pt idx="749">
                  <c:v>25</c:v>
                </c:pt>
                <c:pt idx="750">
                  <c:v>25</c:v>
                </c:pt>
                <c:pt idx="751">
                  <c:v>25</c:v>
                </c:pt>
                <c:pt idx="752">
                  <c:v>25</c:v>
                </c:pt>
                <c:pt idx="753">
                  <c:v>25</c:v>
                </c:pt>
                <c:pt idx="754">
                  <c:v>25</c:v>
                </c:pt>
                <c:pt idx="755">
                  <c:v>25</c:v>
                </c:pt>
                <c:pt idx="756">
                  <c:v>25</c:v>
                </c:pt>
                <c:pt idx="757">
                  <c:v>25</c:v>
                </c:pt>
                <c:pt idx="758">
                  <c:v>25</c:v>
                </c:pt>
                <c:pt idx="759">
                  <c:v>25</c:v>
                </c:pt>
                <c:pt idx="760">
                  <c:v>25</c:v>
                </c:pt>
                <c:pt idx="761">
                  <c:v>25</c:v>
                </c:pt>
                <c:pt idx="762">
                  <c:v>25</c:v>
                </c:pt>
                <c:pt idx="763">
                  <c:v>25</c:v>
                </c:pt>
                <c:pt idx="764">
                  <c:v>25</c:v>
                </c:pt>
                <c:pt idx="765">
                  <c:v>25</c:v>
                </c:pt>
                <c:pt idx="766">
                  <c:v>25</c:v>
                </c:pt>
                <c:pt idx="767">
                  <c:v>25</c:v>
                </c:pt>
                <c:pt idx="768">
                  <c:v>25</c:v>
                </c:pt>
                <c:pt idx="769">
                  <c:v>25</c:v>
                </c:pt>
                <c:pt idx="770">
                  <c:v>25</c:v>
                </c:pt>
                <c:pt idx="771">
                  <c:v>25</c:v>
                </c:pt>
                <c:pt idx="772">
                  <c:v>25</c:v>
                </c:pt>
                <c:pt idx="773">
                  <c:v>25</c:v>
                </c:pt>
                <c:pt idx="774">
                  <c:v>25</c:v>
                </c:pt>
                <c:pt idx="775">
                  <c:v>25</c:v>
                </c:pt>
                <c:pt idx="776">
                  <c:v>25</c:v>
                </c:pt>
                <c:pt idx="777">
                  <c:v>25</c:v>
                </c:pt>
                <c:pt idx="778">
                  <c:v>25</c:v>
                </c:pt>
                <c:pt idx="779">
                  <c:v>25</c:v>
                </c:pt>
                <c:pt idx="780">
                  <c:v>25</c:v>
                </c:pt>
                <c:pt idx="781">
                  <c:v>25</c:v>
                </c:pt>
                <c:pt idx="782">
                  <c:v>25</c:v>
                </c:pt>
                <c:pt idx="783">
                  <c:v>25</c:v>
                </c:pt>
                <c:pt idx="784">
                  <c:v>25</c:v>
                </c:pt>
                <c:pt idx="785">
                  <c:v>25</c:v>
                </c:pt>
                <c:pt idx="786">
                  <c:v>25</c:v>
                </c:pt>
                <c:pt idx="787">
                  <c:v>25</c:v>
                </c:pt>
                <c:pt idx="788">
                  <c:v>25</c:v>
                </c:pt>
                <c:pt idx="789">
                  <c:v>25</c:v>
                </c:pt>
                <c:pt idx="790">
                  <c:v>25</c:v>
                </c:pt>
                <c:pt idx="791">
                  <c:v>25</c:v>
                </c:pt>
                <c:pt idx="792">
                  <c:v>25</c:v>
                </c:pt>
                <c:pt idx="793">
                  <c:v>25</c:v>
                </c:pt>
                <c:pt idx="794">
                  <c:v>25</c:v>
                </c:pt>
                <c:pt idx="795">
                  <c:v>25</c:v>
                </c:pt>
                <c:pt idx="796">
                  <c:v>25</c:v>
                </c:pt>
                <c:pt idx="797">
                  <c:v>25</c:v>
                </c:pt>
                <c:pt idx="798">
                  <c:v>25</c:v>
                </c:pt>
                <c:pt idx="799">
                  <c:v>25</c:v>
                </c:pt>
                <c:pt idx="800">
                  <c:v>25</c:v>
                </c:pt>
                <c:pt idx="801">
                  <c:v>25</c:v>
                </c:pt>
                <c:pt idx="802">
                  <c:v>25</c:v>
                </c:pt>
                <c:pt idx="803">
                  <c:v>25</c:v>
                </c:pt>
                <c:pt idx="804">
                  <c:v>25</c:v>
                </c:pt>
                <c:pt idx="805">
                  <c:v>25</c:v>
                </c:pt>
                <c:pt idx="806">
                  <c:v>25</c:v>
                </c:pt>
                <c:pt idx="807">
                  <c:v>25</c:v>
                </c:pt>
                <c:pt idx="808">
                  <c:v>25</c:v>
                </c:pt>
                <c:pt idx="809">
                  <c:v>25</c:v>
                </c:pt>
                <c:pt idx="810">
                  <c:v>25</c:v>
                </c:pt>
                <c:pt idx="811">
                  <c:v>25</c:v>
                </c:pt>
                <c:pt idx="812">
                  <c:v>25</c:v>
                </c:pt>
                <c:pt idx="813">
                  <c:v>25</c:v>
                </c:pt>
                <c:pt idx="814">
                  <c:v>25</c:v>
                </c:pt>
                <c:pt idx="815">
                  <c:v>25</c:v>
                </c:pt>
                <c:pt idx="816">
                  <c:v>25</c:v>
                </c:pt>
                <c:pt idx="817">
                  <c:v>25</c:v>
                </c:pt>
                <c:pt idx="818">
                  <c:v>25</c:v>
                </c:pt>
                <c:pt idx="819">
                  <c:v>25</c:v>
                </c:pt>
                <c:pt idx="820">
                  <c:v>25</c:v>
                </c:pt>
                <c:pt idx="821">
                  <c:v>25</c:v>
                </c:pt>
                <c:pt idx="822">
                  <c:v>25</c:v>
                </c:pt>
                <c:pt idx="823">
                  <c:v>25</c:v>
                </c:pt>
                <c:pt idx="824">
                  <c:v>25</c:v>
                </c:pt>
                <c:pt idx="825">
                  <c:v>25</c:v>
                </c:pt>
                <c:pt idx="826">
                  <c:v>25</c:v>
                </c:pt>
                <c:pt idx="827">
                  <c:v>25</c:v>
                </c:pt>
                <c:pt idx="828">
                  <c:v>25</c:v>
                </c:pt>
                <c:pt idx="829">
                  <c:v>25</c:v>
                </c:pt>
                <c:pt idx="830">
                  <c:v>25</c:v>
                </c:pt>
                <c:pt idx="831">
                  <c:v>25</c:v>
                </c:pt>
                <c:pt idx="832">
                  <c:v>25</c:v>
                </c:pt>
                <c:pt idx="833">
                  <c:v>25</c:v>
                </c:pt>
                <c:pt idx="834">
                  <c:v>25</c:v>
                </c:pt>
                <c:pt idx="835">
                  <c:v>25</c:v>
                </c:pt>
                <c:pt idx="836">
                  <c:v>25</c:v>
                </c:pt>
                <c:pt idx="837">
                  <c:v>25</c:v>
                </c:pt>
                <c:pt idx="838">
                  <c:v>25</c:v>
                </c:pt>
                <c:pt idx="839">
                  <c:v>25</c:v>
                </c:pt>
                <c:pt idx="840">
                  <c:v>25</c:v>
                </c:pt>
                <c:pt idx="841">
                  <c:v>25</c:v>
                </c:pt>
                <c:pt idx="842">
                  <c:v>25</c:v>
                </c:pt>
                <c:pt idx="843">
                  <c:v>25</c:v>
                </c:pt>
                <c:pt idx="844">
                  <c:v>25</c:v>
                </c:pt>
                <c:pt idx="845">
                  <c:v>25</c:v>
                </c:pt>
                <c:pt idx="846">
                  <c:v>25</c:v>
                </c:pt>
                <c:pt idx="847">
                  <c:v>25</c:v>
                </c:pt>
                <c:pt idx="848">
                  <c:v>25</c:v>
                </c:pt>
                <c:pt idx="849">
                  <c:v>25</c:v>
                </c:pt>
                <c:pt idx="850">
                  <c:v>25</c:v>
                </c:pt>
                <c:pt idx="851">
                  <c:v>25</c:v>
                </c:pt>
                <c:pt idx="852">
                  <c:v>25</c:v>
                </c:pt>
                <c:pt idx="853">
                  <c:v>25</c:v>
                </c:pt>
                <c:pt idx="854">
                  <c:v>25</c:v>
                </c:pt>
                <c:pt idx="855">
                  <c:v>25</c:v>
                </c:pt>
                <c:pt idx="856">
                  <c:v>25</c:v>
                </c:pt>
                <c:pt idx="857">
                  <c:v>25</c:v>
                </c:pt>
                <c:pt idx="858">
                  <c:v>25</c:v>
                </c:pt>
                <c:pt idx="859">
                  <c:v>25</c:v>
                </c:pt>
                <c:pt idx="860">
                  <c:v>25</c:v>
                </c:pt>
                <c:pt idx="861">
                  <c:v>25</c:v>
                </c:pt>
                <c:pt idx="862">
                  <c:v>25</c:v>
                </c:pt>
                <c:pt idx="863">
                  <c:v>25</c:v>
                </c:pt>
                <c:pt idx="864">
                  <c:v>25</c:v>
                </c:pt>
                <c:pt idx="865">
                  <c:v>25</c:v>
                </c:pt>
                <c:pt idx="866">
                  <c:v>25</c:v>
                </c:pt>
                <c:pt idx="867">
                  <c:v>25</c:v>
                </c:pt>
                <c:pt idx="868">
                  <c:v>25</c:v>
                </c:pt>
                <c:pt idx="869">
                  <c:v>25</c:v>
                </c:pt>
                <c:pt idx="870">
                  <c:v>25</c:v>
                </c:pt>
                <c:pt idx="871">
                  <c:v>25</c:v>
                </c:pt>
                <c:pt idx="872">
                  <c:v>25</c:v>
                </c:pt>
                <c:pt idx="873">
                  <c:v>25</c:v>
                </c:pt>
                <c:pt idx="874">
                  <c:v>25</c:v>
                </c:pt>
                <c:pt idx="875">
                  <c:v>25</c:v>
                </c:pt>
                <c:pt idx="876">
                  <c:v>25</c:v>
                </c:pt>
                <c:pt idx="877">
                  <c:v>25</c:v>
                </c:pt>
                <c:pt idx="878">
                  <c:v>25</c:v>
                </c:pt>
                <c:pt idx="879">
                  <c:v>25</c:v>
                </c:pt>
                <c:pt idx="880">
                  <c:v>25</c:v>
                </c:pt>
                <c:pt idx="881">
                  <c:v>25</c:v>
                </c:pt>
                <c:pt idx="882">
                  <c:v>25</c:v>
                </c:pt>
                <c:pt idx="883">
                  <c:v>25</c:v>
                </c:pt>
                <c:pt idx="884">
                  <c:v>25</c:v>
                </c:pt>
                <c:pt idx="885">
                  <c:v>25</c:v>
                </c:pt>
                <c:pt idx="886">
                  <c:v>25</c:v>
                </c:pt>
                <c:pt idx="887">
                  <c:v>25</c:v>
                </c:pt>
                <c:pt idx="888">
                  <c:v>25</c:v>
                </c:pt>
                <c:pt idx="889">
                  <c:v>25</c:v>
                </c:pt>
                <c:pt idx="890">
                  <c:v>25</c:v>
                </c:pt>
                <c:pt idx="891">
                  <c:v>25</c:v>
                </c:pt>
                <c:pt idx="892">
                  <c:v>25</c:v>
                </c:pt>
                <c:pt idx="893">
                  <c:v>25</c:v>
                </c:pt>
                <c:pt idx="894">
                  <c:v>25</c:v>
                </c:pt>
                <c:pt idx="895">
                  <c:v>25</c:v>
                </c:pt>
                <c:pt idx="896">
                  <c:v>25</c:v>
                </c:pt>
                <c:pt idx="897">
                  <c:v>25</c:v>
                </c:pt>
                <c:pt idx="898">
                  <c:v>25</c:v>
                </c:pt>
                <c:pt idx="899">
                  <c:v>25</c:v>
                </c:pt>
                <c:pt idx="900">
                  <c:v>25</c:v>
                </c:pt>
                <c:pt idx="901">
                  <c:v>25</c:v>
                </c:pt>
                <c:pt idx="902">
                  <c:v>25</c:v>
                </c:pt>
                <c:pt idx="903">
                  <c:v>25</c:v>
                </c:pt>
                <c:pt idx="904">
                  <c:v>25</c:v>
                </c:pt>
                <c:pt idx="905">
                  <c:v>25</c:v>
                </c:pt>
                <c:pt idx="906">
                  <c:v>25</c:v>
                </c:pt>
                <c:pt idx="907">
                  <c:v>25</c:v>
                </c:pt>
                <c:pt idx="908">
                  <c:v>25</c:v>
                </c:pt>
                <c:pt idx="909">
                  <c:v>25</c:v>
                </c:pt>
                <c:pt idx="910">
                  <c:v>25</c:v>
                </c:pt>
                <c:pt idx="911">
                  <c:v>25</c:v>
                </c:pt>
                <c:pt idx="912">
                  <c:v>25</c:v>
                </c:pt>
                <c:pt idx="913">
                  <c:v>25</c:v>
                </c:pt>
                <c:pt idx="914">
                  <c:v>25</c:v>
                </c:pt>
                <c:pt idx="915">
                  <c:v>25</c:v>
                </c:pt>
                <c:pt idx="916">
                  <c:v>25</c:v>
                </c:pt>
                <c:pt idx="917">
                  <c:v>25</c:v>
                </c:pt>
                <c:pt idx="918">
                  <c:v>25</c:v>
                </c:pt>
                <c:pt idx="919">
                  <c:v>25</c:v>
                </c:pt>
                <c:pt idx="920">
                  <c:v>25</c:v>
                </c:pt>
                <c:pt idx="921">
                  <c:v>25</c:v>
                </c:pt>
                <c:pt idx="922">
                  <c:v>25</c:v>
                </c:pt>
                <c:pt idx="923">
                  <c:v>25</c:v>
                </c:pt>
                <c:pt idx="924">
                  <c:v>25</c:v>
                </c:pt>
                <c:pt idx="925">
                  <c:v>25</c:v>
                </c:pt>
                <c:pt idx="926">
                  <c:v>25</c:v>
                </c:pt>
                <c:pt idx="927">
                  <c:v>25</c:v>
                </c:pt>
                <c:pt idx="928">
                  <c:v>25</c:v>
                </c:pt>
                <c:pt idx="929">
                  <c:v>25</c:v>
                </c:pt>
                <c:pt idx="930">
                  <c:v>25</c:v>
                </c:pt>
                <c:pt idx="931">
                  <c:v>25</c:v>
                </c:pt>
                <c:pt idx="932">
                  <c:v>25</c:v>
                </c:pt>
                <c:pt idx="933">
                  <c:v>25</c:v>
                </c:pt>
                <c:pt idx="934">
                  <c:v>25</c:v>
                </c:pt>
                <c:pt idx="935">
                  <c:v>25</c:v>
                </c:pt>
                <c:pt idx="936">
                  <c:v>25</c:v>
                </c:pt>
                <c:pt idx="937">
                  <c:v>25</c:v>
                </c:pt>
                <c:pt idx="938">
                  <c:v>25</c:v>
                </c:pt>
                <c:pt idx="939">
                  <c:v>25</c:v>
                </c:pt>
                <c:pt idx="940">
                  <c:v>25</c:v>
                </c:pt>
                <c:pt idx="941">
                  <c:v>25</c:v>
                </c:pt>
                <c:pt idx="942">
                  <c:v>25</c:v>
                </c:pt>
                <c:pt idx="943">
                  <c:v>25</c:v>
                </c:pt>
                <c:pt idx="944">
                  <c:v>25</c:v>
                </c:pt>
                <c:pt idx="945">
                  <c:v>25</c:v>
                </c:pt>
                <c:pt idx="946">
                  <c:v>25</c:v>
                </c:pt>
                <c:pt idx="947">
                  <c:v>25</c:v>
                </c:pt>
                <c:pt idx="948">
                  <c:v>25</c:v>
                </c:pt>
                <c:pt idx="949">
                  <c:v>25</c:v>
                </c:pt>
                <c:pt idx="950">
                  <c:v>25</c:v>
                </c:pt>
                <c:pt idx="951">
                  <c:v>25</c:v>
                </c:pt>
                <c:pt idx="952">
                  <c:v>25</c:v>
                </c:pt>
                <c:pt idx="953">
                  <c:v>25</c:v>
                </c:pt>
                <c:pt idx="954">
                  <c:v>25</c:v>
                </c:pt>
                <c:pt idx="955">
                  <c:v>25</c:v>
                </c:pt>
                <c:pt idx="956">
                  <c:v>25</c:v>
                </c:pt>
                <c:pt idx="957">
                  <c:v>25</c:v>
                </c:pt>
                <c:pt idx="958">
                  <c:v>25</c:v>
                </c:pt>
                <c:pt idx="959">
                  <c:v>25</c:v>
                </c:pt>
                <c:pt idx="960">
                  <c:v>25</c:v>
                </c:pt>
                <c:pt idx="961">
                  <c:v>25</c:v>
                </c:pt>
                <c:pt idx="962">
                  <c:v>25</c:v>
                </c:pt>
                <c:pt idx="963">
                  <c:v>25</c:v>
                </c:pt>
                <c:pt idx="964">
                  <c:v>25</c:v>
                </c:pt>
                <c:pt idx="965">
                  <c:v>25</c:v>
                </c:pt>
                <c:pt idx="966">
                  <c:v>25</c:v>
                </c:pt>
                <c:pt idx="967">
                  <c:v>25</c:v>
                </c:pt>
                <c:pt idx="968">
                  <c:v>25</c:v>
                </c:pt>
                <c:pt idx="969">
                  <c:v>25</c:v>
                </c:pt>
                <c:pt idx="970">
                  <c:v>25</c:v>
                </c:pt>
                <c:pt idx="971">
                  <c:v>25</c:v>
                </c:pt>
                <c:pt idx="972">
                  <c:v>25</c:v>
                </c:pt>
                <c:pt idx="973">
                  <c:v>25</c:v>
                </c:pt>
                <c:pt idx="974">
                  <c:v>25</c:v>
                </c:pt>
                <c:pt idx="975">
                  <c:v>25</c:v>
                </c:pt>
                <c:pt idx="976">
                  <c:v>25</c:v>
                </c:pt>
                <c:pt idx="977">
                  <c:v>25</c:v>
                </c:pt>
                <c:pt idx="978">
                  <c:v>25</c:v>
                </c:pt>
                <c:pt idx="979">
                  <c:v>25</c:v>
                </c:pt>
                <c:pt idx="980">
                  <c:v>25</c:v>
                </c:pt>
                <c:pt idx="981">
                  <c:v>25</c:v>
                </c:pt>
                <c:pt idx="982">
                  <c:v>25</c:v>
                </c:pt>
                <c:pt idx="983">
                  <c:v>25</c:v>
                </c:pt>
                <c:pt idx="984">
                  <c:v>25</c:v>
                </c:pt>
                <c:pt idx="985">
                  <c:v>25</c:v>
                </c:pt>
                <c:pt idx="986">
                  <c:v>25</c:v>
                </c:pt>
                <c:pt idx="987">
                  <c:v>25</c:v>
                </c:pt>
                <c:pt idx="988">
                  <c:v>25</c:v>
                </c:pt>
                <c:pt idx="989">
                  <c:v>25</c:v>
                </c:pt>
                <c:pt idx="990">
                  <c:v>25</c:v>
                </c:pt>
                <c:pt idx="991">
                  <c:v>25</c:v>
                </c:pt>
                <c:pt idx="992">
                  <c:v>25</c:v>
                </c:pt>
                <c:pt idx="993">
                  <c:v>25</c:v>
                </c:pt>
                <c:pt idx="994">
                  <c:v>25</c:v>
                </c:pt>
                <c:pt idx="995">
                  <c:v>25</c:v>
                </c:pt>
                <c:pt idx="996">
                  <c:v>25</c:v>
                </c:pt>
                <c:pt idx="997">
                  <c:v>25</c:v>
                </c:pt>
                <c:pt idx="998">
                  <c:v>25</c:v>
                </c:pt>
                <c:pt idx="999">
                  <c:v>25</c:v>
                </c:pt>
                <c:pt idx="1000">
                  <c:v>25</c:v>
                </c:pt>
                <c:pt idx="1001">
                  <c:v>25</c:v>
                </c:pt>
                <c:pt idx="1002">
                  <c:v>25</c:v>
                </c:pt>
                <c:pt idx="1003">
                  <c:v>25</c:v>
                </c:pt>
                <c:pt idx="1004">
                  <c:v>25</c:v>
                </c:pt>
                <c:pt idx="1005">
                  <c:v>25</c:v>
                </c:pt>
                <c:pt idx="1006">
                  <c:v>25</c:v>
                </c:pt>
                <c:pt idx="1007">
                  <c:v>25</c:v>
                </c:pt>
                <c:pt idx="1008">
                  <c:v>25</c:v>
                </c:pt>
                <c:pt idx="1009">
                  <c:v>25</c:v>
                </c:pt>
                <c:pt idx="1010">
                  <c:v>25</c:v>
                </c:pt>
                <c:pt idx="1011">
                  <c:v>25</c:v>
                </c:pt>
                <c:pt idx="1012">
                  <c:v>25</c:v>
                </c:pt>
                <c:pt idx="1013">
                  <c:v>25</c:v>
                </c:pt>
                <c:pt idx="1014">
                  <c:v>25</c:v>
                </c:pt>
                <c:pt idx="1015">
                  <c:v>25</c:v>
                </c:pt>
                <c:pt idx="1016">
                  <c:v>25</c:v>
                </c:pt>
                <c:pt idx="1017">
                  <c:v>25</c:v>
                </c:pt>
                <c:pt idx="1018">
                  <c:v>25</c:v>
                </c:pt>
                <c:pt idx="1019">
                  <c:v>25</c:v>
                </c:pt>
                <c:pt idx="1020">
                  <c:v>25</c:v>
                </c:pt>
                <c:pt idx="1021">
                  <c:v>25</c:v>
                </c:pt>
                <c:pt idx="1022">
                  <c:v>25</c:v>
                </c:pt>
                <c:pt idx="1023">
                  <c:v>25</c:v>
                </c:pt>
                <c:pt idx="1024">
                  <c:v>25</c:v>
                </c:pt>
                <c:pt idx="1025">
                  <c:v>25</c:v>
                </c:pt>
                <c:pt idx="1026">
                  <c:v>25</c:v>
                </c:pt>
                <c:pt idx="1027">
                  <c:v>25</c:v>
                </c:pt>
                <c:pt idx="1028">
                  <c:v>25</c:v>
                </c:pt>
                <c:pt idx="1029">
                  <c:v>25</c:v>
                </c:pt>
                <c:pt idx="1030">
                  <c:v>25</c:v>
                </c:pt>
                <c:pt idx="1031">
                  <c:v>25</c:v>
                </c:pt>
                <c:pt idx="1032">
                  <c:v>25</c:v>
                </c:pt>
                <c:pt idx="1033">
                  <c:v>25</c:v>
                </c:pt>
                <c:pt idx="1034">
                  <c:v>25</c:v>
                </c:pt>
                <c:pt idx="1035">
                  <c:v>25</c:v>
                </c:pt>
                <c:pt idx="1036">
                  <c:v>25</c:v>
                </c:pt>
                <c:pt idx="1037">
                  <c:v>25</c:v>
                </c:pt>
                <c:pt idx="1038">
                  <c:v>25</c:v>
                </c:pt>
                <c:pt idx="1039">
                  <c:v>25</c:v>
                </c:pt>
                <c:pt idx="1040">
                  <c:v>25</c:v>
                </c:pt>
                <c:pt idx="1041">
                  <c:v>25</c:v>
                </c:pt>
                <c:pt idx="1042">
                  <c:v>25</c:v>
                </c:pt>
                <c:pt idx="1043">
                  <c:v>25</c:v>
                </c:pt>
                <c:pt idx="1044">
                  <c:v>25</c:v>
                </c:pt>
                <c:pt idx="1045">
                  <c:v>25</c:v>
                </c:pt>
                <c:pt idx="1046">
                  <c:v>25</c:v>
                </c:pt>
                <c:pt idx="1047">
                  <c:v>25</c:v>
                </c:pt>
                <c:pt idx="1048">
                  <c:v>25</c:v>
                </c:pt>
                <c:pt idx="1049">
                  <c:v>25</c:v>
                </c:pt>
                <c:pt idx="1050">
                  <c:v>25</c:v>
                </c:pt>
                <c:pt idx="1051">
                  <c:v>25</c:v>
                </c:pt>
                <c:pt idx="1052">
                  <c:v>25</c:v>
                </c:pt>
                <c:pt idx="1053">
                  <c:v>25</c:v>
                </c:pt>
                <c:pt idx="1054">
                  <c:v>25</c:v>
                </c:pt>
                <c:pt idx="1055">
                  <c:v>25</c:v>
                </c:pt>
                <c:pt idx="1056">
                  <c:v>25</c:v>
                </c:pt>
                <c:pt idx="1057">
                  <c:v>25</c:v>
                </c:pt>
                <c:pt idx="1058">
                  <c:v>25</c:v>
                </c:pt>
                <c:pt idx="1059">
                  <c:v>25</c:v>
                </c:pt>
                <c:pt idx="1060">
                  <c:v>25</c:v>
                </c:pt>
                <c:pt idx="1061">
                  <c:v>25</c:v>
                </c:pt>
                <c:pt idx="1062">
                  <c:v>25</c:v>
                </c:pt>
                <c:pt idx="1063">
                  <c:v>25</c:v>
                </c:pt>
                <c:pt idx="1064">
                  <c:v>25</c:v>
                </c:pt>
                <c:pt idx="1065">
                  <c:v>25</c:v>
                </c:pt>
                <c:pt idx="1066">
                  <c:v>25</c:v>
                </c:pt>
                <c:pt idx="1067">
                  <c:v>25</c:v>
                </c:pt>
                <c:pt idx="1068">
                  <c:v>25</c:v>
                </c:pt>
                <c:pt idx="1069">
                  <c:v>25</c:v>
                </c:pt>
                <c:pt idx="1070">
                  <c:v>25</c:v>
                </c:pt>
                <c:pt idx="1071">
                  <c:v>25</c:v>
                </c:pt>
                <c:pt idx="1072">
                  <c:v>25</c:v>
                </c:pt>
                <c:pt idx="1073">
                  <c:v>25</c:v>
                </c:pt>
                <c:pt idx="1074">
                  <c:v>25</c:v>
                </c:pt>
                <c:pt idx="1075">
                  <c:v>25</c:v>
                </c:pt>
                <c:pt idx="1076">
                  <c:v>25</c:v>
                </c:pt>
                <c:pt idx="1077">
                  <c:v>25</c:v>
                </c:pt>
                <c:pt idx="1078">
                  <c:v>25</c:v>
                </c:pt>
                <c:pt idx="1079">
                  <c:v>25</c:v>
                </c:pt>
                <c:pt idx="1080">
                  <c:v>25</c:v>
                </c:pt>
                <c:pt idx="1081">
                  <c:v>25</c:v>
                </c:pt>
                <c:pt idx="1082">
                  <c:v>25</c:v>
                </c:pt>
                <c:pt idx="1083">
                  <c:v>25</c:v>
                </c:pt>
                <c:pt idx="1084">
                  <c:v>25</c:v>
                </c:pt>
                <c:pt idx="1085">
                  <c:v>25</c:v>
                </c:pt>
                <c:pt idx="1086">
                  <c:v>25</c:v>
                </c:pt>
                <c:pt idx="1087">
                  <c:v>25</c:v>
                </c:pt>
                <c:pt idx="1088">
                  <c:v>25</c:v>
                </c:pt>
                <c:pt idx="1089">
                  <c:v>25</c:v>
                </c:pt>
                <c:pt idx="1090">
                  <c:v>25</c:v>
                </c:pt>
                <c:pt idx="1091">
                  <c:v>25</c:v>
                </c:pt>
                <c:pt idx="1092">
                  <c:v>25</c:v>
                </c:pt>
                <c:pt idx="1093">
                  <c:v>25</c:v>
                </c:pt>
                <c:pt idx="1094">
                  <c:v>25</c:v>
                </c:pt>
                <c:pt idx="1095">
                  <c:v>25</c:v>
                </c:pt>
                <c:pt idx="1096">
                  <c:v>25</c:v>
                </c:pt>
                <c:pt idx="1097">
                  <c:v>25</c:v>
                </c:pt>
                <c:pt idx="1098">
                  <c:v>25</c:v>
                </c:pt>
                <c:pt idx="1099">
                  <c:v>25</c:v>
                </c:pt>
                <c:pt idx="1100">
                  <c:v>25</c:v>
                </c:pt>
                <c:pt idx="1101">
                  <c:v>25</c:v>
                </c:pt>
                <c:pt idx="1102">
                  <c:v>25</c:v>
                </c:pt>
                <c:pt idx="1103">
                  <c:v>25</c:v>
                </c:pt>
                <c:pt idx="1104">
                  <c:v>25</c:v>
                </c:pt>
                <c:pt idx="1105">
                  <c:v>25</c:v>
                </c:pt>
                <c:pt idx="1106">
                  <c:v>25</c:v>
                </c:pt>
                <c:pt idx="1107">
                  <c:v>25</c:v>
                </c:pt>
                <c:pt idx="1108">
                  <c:v>25</c:v>
                </c:pt>
                <c:pt idx="1109">
                  <c:v>25</c:v>
                </c:pt>
                <c:pt idx="1110">
                  <c:v>25</c:v>
                </c:pt>
                <c:pt idx="1111">
                  <c:v>25</c:v>
                </c:pt>
                <c:pt idx="1112">
                  <c:v>25</c:v>
                </c:pt>
                <c:pt idx="1113">
                  <c:v>25</c:v>
                </c:pt>
                <c:pt idx="1114">
                  <c:v>25</c:v>
                </c:pt>
                <c:pt idx="1115">
                  <c:v>25</c:v>
                </c:pt>
                <c:pt idx="1116">
                  <c:v>25</c:v>
                </c:pt>
                <c:pt idx="1117">
                  <c:v>25</c:v>
                </c:pt>
                <c:pt idx="1118">
                  <c:v>25</c:v>
                </c:pt>
                <c:pt idx="1119">
                  <c:v>25</c:v>
                </c:pt>
                <c:pt idx="1120">
                  <c:v>25</c:v>
                </c:pt>
                <c:pt idx="1121">
                  <c:v>25</c:v>
                </c:pt>
                <c:pt idx="1122">
                  <c:v>25</c:v>
                </c:pt>
                <c:pt idx="1123">
                  <c:v>25</c:v>
                </c:pt>
                <c:pt idx="1124">
                  <c:v>25</c:v>
                </c:pt>
                <c:pt idx="1125">
                  <c:v>25</c:v>
                </c:pt>
                <c:pt idx="1126">
                  <c:v>25</c:v>
                </c:pt>
                <c:pt idx="1127">
                  <c:v>25</c:v>
                </c:pt>
                <c:pt idx="1128">
                  <c:v>25</c:v>
                </c:pt>
                <c:pt idx="1129">
                  <c:v>25</c:v>
                </c:pt>
                <c:pt idx="1130">
                  <c:v>25</c:v>
                </c:pt>
                <c:pt idx="1131">
                  <c:v>25</c:v>
                </c:pt>
                <c:pt idx="1132">
                  <c:v>25</c:v>
                </c:pt>
                <c:pt idx="1133">
                  <c:v>25</c:v>
                </c:pt>
                <c:pt idx="1134">
                  <c:v>25</c:v>
                </c:pt>
                <c:pt idx="1135">
                  <c:v>25</c:v>
                </c:pt>
                <c:pt idx="1136">
                  <c:v>25</c:v>
                </c:pt>
                <c:pt idx="1137">
                  <c:v>25</c:v>
                </c:pt>
                <c:pt idx="1138">
                  <c:v>25</c:v>
                </c:pt>
                <c:pt idx="1139">
                  <c:v>25</c:v>
                </c:pt>
                <c:pt idx="1140">
                  <c:v>25</c:v>
                </c:pt>
                <c:pt idx="1141">
                  <c:v>25</c:v>
                </c:pt>
                <c:pt idx="1142">
                  <c:v>25</c:v>
                </c:pt>
                <c:pt idx="1143">
                  <c:v>25</c:v>
                </c:pt>
                <c:pt idx="1144">
                  <c:v>25</c:v>
                </c:pt>
                <c:pt idx="1145">
                  <c:v>25</c:v>
                </c:pt>
                <c:pt idx="1146">
                  <c:v>25</c:v>
                </c:pt>
                <c:pt idx="1147">
                  <c:v>25</c:v>
                </c:pt>
                <c:pt idx="1148">
                  <c:v>25</c:v>
                </c:pt>
                <c:pt idx="1149">
                  <c:v>25</c:v>
                </c:pt>
                <c:pt idx="1150">
                  <c:v>25</c:v>
                </c:pt>
                <c:pt idx="1151">
                  <c:v>25</c:v>
                </c:pt>
                <c:pt idx="1152">
                  <c:v>25</c:v>
                </c:pt>
                <c:pt idx="1153">
                  <c:v>25</c:v>
                </c:pt>
                <c:pt idx="1154">
                  <c:v>25</c:v>
                </c:pt>
                <c:pt idx="1155">
                  <c:v>25</c:v>
                </c:pt>
                <c:pt idx="1156">
                  <c:v>25</c:v>
                </c:pt>
                <c:pt idx="1157">
                  <c:v>25</c:v>
                </c:pt>
                <c:pt idx="1158">
                  <c:v>25</c:v>
                </c:pt>
                <c:pt idx="1159">
                  <c:v>25</c:v>
                </c:pt>
                <c:pt idx="1160">
                  <c:v>25</c:v>
                </c:pt>
                <c:pt idx="1161">
                  <c:v>25</c:v>
                </c:pt>
                <c:pt idx="1162">
                  <c:v>25</c:v>
                </c:pt>
                <c:pt idx="1163">
                  <c:v>25</c:v>
                </c:pt>
                <c:pt idx="1164">
                  <c:v>25</c:v>
                </c:pt>
                <c:pt idx="1165">
                  <c:v>25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1186">
                  <c:v>25</c:v>
                </c:pt>
                <c:pt idx="1187">
                  <c:v>25</c:v>
                </c:pt>
                <c:pt idx="1188">
                  <c:v>25</c:v>
                </c:pt>
                <c:pt idx="1189">
                  <c:v>25</c:v>
                </c:pt>
                <c:pt idx="1190">
                  <c:v>25</c:v>
                </c:pt>
                <c:pt idx="1191">
                  <c:v>25</c:v>
                </c:pt>
                <c:pt idx="1192">
                  <c:v>25</c:v>
                </c:pt>
                <c:pt idx="1193">
                  <c:v>25</c:v>
                </c:pt>
                <c:pt idx="1194">
                  <c:v>25</c:v>
                </c:pt>
                <c:pt idx="1195">
                  <c:v>25</c:v>
                </c:pt>
                <c:pt idx="1196">
                  <c:v>25</c:v>
                </c:pt>
                <c:pt idx="1197">
                  <c:v>25</c:v>
                </c:pt>
                <c:pt idx="1198">
                  <c:v>25</c:v>
                </c:pt>
                <c:pt idx="1199">
                  <c:v>25</c:v>
                </c:pt>
                <c:pt idx="1200">
                  <c:v>25</c:v>
                </c:pt>
                <c:pt idx="1201">
                  <c:v>25</c:v>
                </c:pt>
                <c:pt idx="1202">
                  <c:v>25</c:v>
                </c:pt>
                <c:pt idx="1203">
                  <c:v>25</c:v>
                </c:pt>
                <c:pt idx="1204">
                  <c:v>25</c:v>
                </c:pt>
                <c:pt idx="1205">
                  <c:v>25</c:v>
                </c:pt>
                <c:pt idx="1206">
                  <c:v>25</c:v>
                </c:pt>
                <c:pt idx="1207">
                  <c:v>25</c:v>
                </c:pt>
                <c:pt idx="1208">
                  <c:v>25</c:v>
                </c:pt>
                <c:pt idx="1209">
                  <c:v>25</c:v>
                </c:pt>
                <c:pt idx="1210">
                  <c:v>25</c:v>
                </c:pt>
                <c:pt idx="1211">
                  <c:v>25</c:v>
                </c:pt>
                <c:pt idx="1212">
                  <c:v>25</c:v>
                </c:pt>
                <c:pt idx="1213">
                  <c:v>25</c:v>
                </c:pt>
                <c:pt idx="1214">
                  <c:v>25</c:v>
                </c:pt>
                <c:pt idx="1215">
                  <c:v>25</c:v>
                </c:pt>
                <c:pt idx="1216">
                  <c:v>25</c:v>
                </c:pt>
                <c:pt idx="1217">
                  <c:v>25</c:v>
                </c:pt>
                <c:pt idx="1218">
                  <c:v>25</c:v>
                </c:pt>
                <c:pt idx="1219">
                  <c:v>25</c:v>
                </c:pt>
                <c:pt idx="1220">
                  <c:v>25</c:v>
                </c:pt>
                <c:pt idx="1221">
                  <c:v>25</c:v>
                </c:pt>
                <c:pt idx="1222">
                  <c:v>25</c:v>
                </c:pt>
                <c:pt idx="1223">
                  <c:v>25</c:v>
                </c:pt>
                <c:pt idx="1224">
                  <c:v>25</c:v>
                </c:pt>
                <c:pt idx="1225">
                  <c:v>25</c:v>
                </c:pt>
                <c:pt idx="1226">
                  <c:v>25</c:v>
                </c:pt>
                <c:pt idx="1227">
                  <c:v>25</c:v>
                </c:pt>
                <c:pt idx="1228">
                  <c:v>25</c:v>
                </c:pt>
                <c:pt idx="1229">
                  <c:v>25</c:v>
                </c:pt>
                <c:pt idx="1230">
                  <c:v>25</c:v>
                </c:pt>
                <c:pt idx="1231">
                  <c:v>25</c:v>
                </c:pt>
                <c:pt idx="1232">
                  <c:v>25</c:v>
                </c:pt>
                <c:pt idx="1233">
                  <c:v>25</c:v>
                </c:pt>
                <c:pt idx="1234">
                  <c:v>25</c:v>
                </c:pt>
                <c:pt idx="1235">
                  <c:v>25</c:v>
                </c:pt>
                <c:pt idx="1236">
                  <c:v>25</c:v>
                </c:pt>
                <c:pt idx="1237">
                  <c:v>25</c:v>
                </c:pt>
                <c:pt idx="1238">
                  <c:v>25</c:v>
                </c:pt>
                <c:pt idx="1239">
                  <c:v>25</c:v>
                </c:pt>
                <c:pt idx="1240">
                  <c:v>25</c:v>
                </c:pt>
                <c:pt idx="1241">
                  <c:v>25</c:v>
                </c:pt>
                <c:pt idx="1242">
                  <c:v>25</c:v>
                </c:pt>
                <c:pt idx="1243">
                  <c:v>25</c:v>
                </c:pt>
                <c:pt idx="1244">
                  <c:v>25</c:v>
                </c:pt>
                <c:pt idx="1245">
                  <c:v>25</c:v>
                </c:pt>
                <c:pt idx="1246">
                  <c:v>25</c:v>
                </c:pt>
                <c:pt idx="1247">
                  <c:v>25</c:v>
                </c:pt>
                <c:pt idx="1248">
                  <c:v>25</c:v>
                </c:pt>
                <c:pt idx="1249">
                  <c:v>25</c:v>
                </c:pt>
                <c:pt idx="1250">
                  <c:v>25</c:v>
                </c:pt>
                <c:pt idx="1251">
                  <c:v>25</c:v>
                </c:pt>
                <c:pt idx="1252">
                  <c:v>25</c:v>
                </c:pt>
                <c:pt idx="1253">
                  <c:v>25</c:v>
                </c:pt>
                <c:pt idx="1254">
                  <c:v>25</c:v>
                </c:pt>
                <c:pt idx="1255">
                  <c:v>25</c:v>
                </c:pt>
                <c:pt idx="1256">
                  <c:v>25</c:v>
                </c:pt>
                <c:pt idx="1257">
                  <c:v>25</c:v>
                </c:pt>
                <c:pt idx="1258">
                  <c:v>25</c:v>
                </c:pt>
                <c:pt idx="1259">
                  <c:v>25</c:v>
                </c:pt>
                <c:pt idx="1260">
                  <c:v>25</c:v>
                </c:pt>
                <c:pt idx="1261">
                  <c:v>25</c:v>
                </c:pt>
                <c:pt idx="1262">
                  <c:v>25</c:v>
                </c:pt>
                <c:pt idx="1263">
                  <c:v>25</c:v>
                </c:pt>
                <c:pt idx="1264">
                  <c:v>25</c:v>
                </c:pt>
                <c:pt idx="1265">
                  <c:v>25</c:v>
                </c:pt>
                <c:pt idx="1266">
                  <c:v>25</c:v>
                </c:pt>
                <c:pt idx="1267">
                  <c:v>25</c:v>
                </c:pt>
                <c:pt idx="1268">
                  <c:v>25</c:v>
                </c:pt>
                <c:pt idx="1269">
                  <c:v>25</c:v>
                </c:pt>
                <c:pt idx="1270">
                  <c:v>25</c:v>
                </c:pt>
                <c:pt idx="1271">
                  <c:v>25</c:v>
                </c:pt>
                <c:pt idx="1272">
                  <c:v>25</c:v>
                </c:pt>
                <c:pt idx="1273">
                  <c:v>25</c:v>
                </c:pt>
                <c:pt idx="1274">
                  <c:v>25</c:v>
                </c:pt>
                <c:pt idx="1275">
                  <c:v>25</c:v>
                </c:pt>
                <c:pt idx="1276">
                  <c:v>25</c:v>
                </c:pt>
                <c:pt idx="1277">
                  <c:v>25</c:v>
                </c:pt>
                <c:pt idx="1278">
                  <c:v>25</c:v>
                </c:pt>
                <c:pt idx="1279">
                  <c:v>25</c:v>
                </c:pt>
                <c:pt idx="1280">
                  <c:v>25</c:v>
                </c:pt>
                <c:pt idx="1281">
                  <c:v>25</c:v>
                </c:pt>
                <c:pt idx="1282">
                  <c:v>25</c:v>
                </c:pt>
                <c:pt idx="1283">
                  <c:v>25</c:v>
                </c:pt>
                <c:pt idx="1284">
                  <c:v>25</c:v>
                </c:pt>
                <c:pt idx="1285">
                  <c:v>25</c:v>
                </c:pt>
                <c:pt idx="1286">
                  <c:v>25</c:v>
                </c:pt>
                <c:pt idx="1287">
                  <c:v>25</c:v>
                </c:pt>
                <c:pt idx="1288">
                  <c:v>25</c:v>
                </c:pt>
                <c:pt idx="1289">
                  <c:v>25</c:v>
                </c:pt>
                <c:pt idx="1290">
                  <c:v>25</c:v>
                </c:pt>
                <c:pt idx="1291">
                  <c:v>25</c:v>
                </c:pt>
                <c:pt idx="1292">
                  <c:v>25</c:v>
                </c:pt>
                <c:pt idx="1293">
                  <c:v>25</c:v>
                </c:pt>
                <c:pt idx="1294">
                  <c:v>25</c:v>
                </c:pt>
                <c:pt idx="1295">
                  <c:v>25</c:v>
                </c:pt>
                <c:pt idx="1296">
                  <c:v>25</c:v>
                </c:pt>
                <c:pt idx="1297">
                  <c:v>25</c:v>
                </c:pt>
                <c:pt idx="1298">
                  <c:v>25</c:v>
                </c:pt>
                <c:pt idx="1299">
                  <c:v>25</c:v>
                </c:pt>
                <c:pt idx="1300">
                  <c:v>25</c:v>
                </c:pt>
                <c:pt idx="1301">
                  <c:v>25</c:v>
                </c:pt>
                <c:pt idx="1302">
                  <c:v>25</c:v>
                </c:pt>
                <c:pt idx="1303">
                  <c:v>25</c:v>
                </c:pt>
                <c:pt idx="1304">
                  <c:v>25</c:v>
                </c:pt>
                <c:pt idx="1305">
                  <c:v>25</c:v>
                </c:pt>
                <c:pt idx="1306">
                  <c:v>25</c:v>
                </c:pt>
                <c:pt idx="1307">
                  <c:v>25</c:v>
                </c:pt>
                <c:pt idx="1308">
                  <c:v>25</c:v>
                </c:pt>
                <c:pt idx="1309">
                  <c:v>25</c:v>
                </c:pt>
                <c:pt idx="1310">
                  <c:v>25</c:v>
                </c:pt>
                <c:pt idx="1311">
                  <c:v>25</c:v>
                </c:pt>
                <c:pt idx="1312">
                  <c:v>25</c:v>
                </c:pt>
                <c:pt idx="1313">
                  <c:v>25</c:v>
                </c:pt>
                <c:pt idx="1314">
                  <c:v>25</c:v>
                </c:pt>
                <c:pt idx="1315">
                  <c:v>25</c:v>
                </c:pt>
                <c:pt idx="1316">
                  <c:v>25</c:v>
                </c:pt>
                <c:pt idx="1317">
                  <c:v>25</c:v>
                </c:pt>
                <c:pt idx="1318">
                  <c:v>25</c:v>
                </c:pt>
                <c:pt idx="1319">
                  <c:v>25</c:v>
                </c:pt>
                <c:pt idx="1320">
                  <c:v>25</c:v>
                </c:pt>
                <c:pt idx="1321">
                  <c:v>25</c:v>
                </c:pt>
                <c:pt idx="1322">
                  <c:v>25</c:v>
                </c:pt>
                <c:pt idx="1323">
                  <c:v>25</c:v>
                </c:pt>
                <c:pt idx="1324">
                  <c:v>25</c:v>
                </c:pt>
                <c:pt idx="1325">
                  <c:v>25</c:v>
                </c:pt>
                <c:pt idx="1326">
                  <c:v>25</c:v>
                </c:pt>
                <c:pt idx="1327">
                  <c:v>25</c:v>
                </c:pt>
                <c:pt idx="1328">
                  <c:v>25</c:v>
                </c:pt>
                <c:pt idx="1329">
                  <c:v>25</c:v>
                </c:pt>
                <c:pt idx="1330">
                  <c:v>25</c:v>
                </c:pt>
                <c:pt idx="1331">
                  <c:v>25</c:v>
                </c:pt>
                <c:pt idx="1332">
                  <c:v>25</c:v>
                </c:pt>
                <c:pt idx="1333">
                  <c:v>25</c:v>
                </c:pt>
                <c:pt idx="1334">
                  <c:v>25</c:v>
                </c:pt>
                <c:pt idx="1335">
                  <c:v>25</c:v>
                </c:pt>
                <c:pt idx="1336">
                  <c:v>25</c:v>
                </c:pt>
                <c:pt idx="1337">
                  <c:v>25</c:v>
                </c:pt>
                <c:pt idx="1338">
                  <c:v>25</c:v>
                </c:pt>
                <c:pt idx="1339">
                  <c:v>25</c:v>
                </c:pt>
                <c:pt idx="1340">
                  <c:v>25</c:v>
                </c:pt>
                <c:pt idx="1341">
                  <c:v>25</c:v>
                </c:pt>
                <c:pt idx="1342">
                  <c:v>25</c:v>
                </c:pt>
                <c:pt idx="1343">
                  <c:v>25</c:v>
                </c:pt>
                <c:pt idx="1344">
                  <c:v>25</c:v>
                </c:pt>
                <c:pt idx="1345">
                  <c:v>25</c:v>
                </c:pt>
                <c:pt idx="1346">
                  <c:v>25</c:v>
                </c:pt>
                <c:pt idx="1347">
                  <c:v>25</c:v>
                </c:pt>
                <c:pt idx="1348">
                  <c:v>25</c:v>
                </c:pt>
                <c:pt idx="1349">
                  <c:v>25</c:v>
                </c:pt>
                <c:pt idx="1350">
                  <c:v>25</c:v>
                </c:pt>
                <c:pt idx="1351">
                  <c:v>25</c:v>
                </c:pt>
                <c:pt idx="1352">
                  <c:v>25</c:v>
                </c:pt>
                <c:pt idx="1353">
                  <c:v>25</c:v>
                </c:pt>
                <c:pt idx="1354">
                  <c:v>25</c:v>
                </c:pt>
                <c:pt idx="1355">
                  <c:v>25</c:v>
                </c:pt>
                <c:pt idx="1356">
                  <c:v>25</c:v>
                </c:pt>
                <c:pt idx="1357">
                  <c:v>25</c:v>
                </c:pt>
                <c:pt idx="1358">
                  <c:v>25</c:v>
                </c:pt>
                <c:pt idx="1359">
                  <c:v>25</c:v>
                </c:pt>
                <c:pt idx="1360">
                  <c:v>25</c:v>
                </c:pt>
                <c:pt idx="1361">
                  <c:v>25</c:v>
                </c:pt>
                <c:pt idx="1362">
                  <c:v>25</c:v>
                </c:pt>
                <c:pt idx="1363">
                  <c:v>25</c:v>
                </c:pt>
                <c:pt idx="1364">
                  <c:v>25</c:v>
                </c:pt>
                <c:pt idx="1365">
                  <c:v>25</c:v>
                </c:pt>
                <c:pt idx="1366">
                  <c:v>25</c:v>
                </c:pt>
                <c:pt idx="1367">
                  <c:v>25</c:v>
                </c:pt>
                <c:pt idx="1368">
                  <c:v>25</c:v>
                </c:pt>
                <c:pt idx="1369">
                  <c:v>25</c:v>
                </c:pt>
                <c:pt idx="1370">
                  <c:v>25</c:v>
                </c:pt>
                <c:pt idx="1371">
                  <c:v>25</c:v>
                </c:pt>
                <c:pt idx="1372">
                  <c:v>25</c:v>
                </c:pt>
                <c:pt idx="1373">
                  <c:v>25</c:v>
                </c:pt>
                <c:pt idx="1374">
                  <c:v>25</c:v>
                </c:pt>
                <c:pt idx="1375">
                  <c:v>25</c:v>
                </c:pt>
                <c:pt idx="1376">
                  <c:v>25</c:v>
                </c:pt>
                <c:pt idx="1377">
                  <c:v>25</c:v>
                </c:pt>
                <c:pt idx="1378">
                  <c:v>25</c:v>
                </c:pt>
                <c:pt idx="1379">
                  <c:v>25</c:v>
                </c:pt>
                <c:pt idx="1380">
                  <c:v>25</c:v>
                </c:pt>
                <c:pt idx="1381">
                  <c:v>25</c:v>
                </c:pt>
                <c:pt idx="1382">
                  <c:v>25</c:v>
                </c:pt>
                <c:pt idx="1383">
                  <c:v>25</c:v>
                </c:pt>
                <c:pt idx="1384">
                  <c:v>25</c:v>
                </c:pt>
                <c:pt idx="1385">
                  <c:v>25</c:v>
                </c:pt>
                <c:pt idx="1386">
                  <c:v>25</c:v>
                </c:pt>
                <c:pt idx="1387">
                  <c:v>25</c:v>
                </c:pt>
                <c:pt idx="1388">
                  <c:v>25</c:v>
                </c:pt>
                <c:pt idx="1389">
                  <c:v>25</c:v>
                </c:pt>
                <c:pt idx="1390">
                  <c:v>25</c:v>
                </c:pt>
                <c:pt idx="1391">
                  <c:v>25</c:v>
                </c:pt>
                <c:pt idx="1392">
                  <c:v>25</c:v>
                </c:pt>
                <c:pt idx="1393">
                  <c:v>25</c:v>
                </c:pt>
                <c:pt idx="1394">
                  <c:v>25</c:v>
                </c:pt>
                <c:pt idx="1395">
                  <c:v>25</c:v>
                </c:pt>
                <c:pt idx="1396">
                  <c:v>25</c:v>
                </c:pt>
                <c:pt idx="1397">
                  <c:v>25</c:v>
                </c:pt>
                <c:pt idx="1398">
                  <c:v>25</c:v>
                </c:pt>
                <c:pt idx="1399">
                  <c:v>25</c:v>
                </c:pt>
                <c:pt idx="1400">
                  <c:v>25</c:v>
                </c:pt>
                <c:pt idx="1401">
                  <c:v>25</c:v>
                </c:pt>
                <c:pt idx="1402">
                  <c:v>25</c:v>
                </c:pt>
                <c:pt idx="1403">
                  <c:v>25</c:v>
                </c:pt>
                <c:pt idx="1404">
                  <c:v>25</c:v>
                </c:pt>
                <c:pt idx="1405">
                  <c:v>25</c:v>
                </c:pt>
                <c:pt idx="1406">
                  <c:v>25</c:v>
                </c:pt>
                <c:pt idx="1407">
                  <c:v>25</c:v>
                </c:pt>
                <c:pt idx="1408">
                  <c:v>25</c:v>
                </c:pt>
                <c:pt idx="1409">
                  <c:v>25</c:v>
                </c:pt>
                <c:pt idx="1410">
                  <c:v>25</c:v>
                </c:pt>
                <c:pt idx="1411">
                  <c:v>25</c:v>
                </c:pt>
                <c:pt idx="1412">
                  <c:v>25</c:v>
                </c:pt>
                <c:pt idx="1413">
                  <c:v>25</c:v>
                </c:pt>
                <c:pt idx="1414">
                  <c:v>25</c:v>
                </c:pt>
                <c:pt idx="1415">
                  <c:v>25</c:v>
                </c:pt>
                <c:pt idx="1416">
                  <c:v>25</c:v>
                </c:pt>
                <c:pt idx="1417">
                  <c:v>25</c:v>
                </c:pt>
                <c:pt idx="1418">
                  <c:v>25</c:v>
                </c:pt>
                <c:pt idx="1419">
                  <c:v>25</c:v>
                </c:pt>
                <c:pt idx="1420">
                  <c:v>25</c:v>
                </c:pt>
                <c:pt idx="1421">
                  <c:v>25</c:v>
                </c:pt>
                <c:pt idx="1422">
                  <c:v>25</c:v>
                </c:pt>
                <c:pt idx="1423">
                  <c:v>25</c:v>
                </c:pt>
                <c:pt idx="1424">
                  <c:v>25</c:v>
                </c:pt>
                <c:pt idx="1425">
                  <c:v>25</c:v>
                </c:pt>
                <c:pt idx="1426">
                  <c:v>25</c:v>
                </c:pt>
                <c:pt idx="1427">
                  <c:v>25</c:v>
                </c:pt>
                <c:pt idx="1428">
                  <c:v>25</c:v>
                </c:pt>
                <c:pt idx="1429">
                  <c:v>25</c:v>
                </c:pt>
                <c:pt idx="1430">
                  <c:v>25</c:v>
                </c:pt>
                <c:pt idx="1431">
                  <c:v>25</c:v>
                </c:pt>
                <c:pt idx="1432">
                  <c:v>25</c:v>
                </c:pt>
                <c:pt idx="1433">
                  <c:v>25</c:v>
                </c:pt>
                <c:pt idx="1434">
                  <c:v>25</c:v>
                </c:pt>
                <c:pt idx="1435">
                  <c:v>25</c:v>
                </c:pt>
                <c:pt idx="1436">
                  <c:v>25</c:v>
                </c:pt>
                <c:pt idx="1437">
                  <c:v>25</c:v>
                </c:pt>
                <c:pt idx="1438">
                  <c:v>25</c:v>
                </c:pt>
                <c:pt idx="1439">
                  <c:v>25</c:v>
                </c:pt>
                <c:pt idx="1440">
                  <c:v>25</c:v>
                </c:pt>
                <c:pt idx="1441">
                  <c:v>25</c:v>
                </c:pt>
                <c:pt idx="1442">
                  <c:v>25</c:v>
                </c:pt>
                <c:pt idx="1443">
                  <c:v>25</c:v>
                </c:pt>
                <c:pt idx="1444">
                  <c:v>25</c:v>
                </c:pt>
                <c:pt idx="1445">
                  <c:v>25</c:v>
                </c:pt>
                <c:pt idx="1446">
                  <c:v>25</c:v>
                </c:pt>
                <c:pt idx="1447">
                  <c:v>25</c:v>
                </c:pt>
                <c:pt idx="1448">
                  <c:v>25</c:v>
                </c:pt>
                <c:pt idx="1449">
                  <c:v>25</c:v>
                </c:pt>
                <c:pt idx="1450">
                  <c:v>25</c:v>
                </c:pt>
                <c:pt idx="1451">
                  <c:v>25</c:v>
                </c:pt>
                <c:pt idx="1452">
                  <c:v>25</c:v>
                </c:pt>
                <c:pt idx="1453">
                  <c:v>25</c:v>
                </c:pt>
                <c:pt idx="1454">
                  <c:v>25</c:v>
                </c:pt>
                <c:pt idx="1455">
                  <c:v>25</c:v>
                </c:pt>
                <c:pt idx="1456">
                  <c:v>25</c:v>
                </c:pt>
                <c:pt idx="1457">
                  <c:v>25</c:v>
                </c:pt>
                <c:pt idx="1458">
                  <c:v>25</c:v>
                </c:pt>
                <c:pt idx="1459">
                  <c:v>25</c:v>
                </c:pt>
                <c:pt idx="1460">
                  <c:v>25</c:v>
                </c:pt>
                <c:pt idx="1461">
                  <c:v>25</c:v>
                </c:pt>
                <c:pt idx="1462">
                  <c:v>25</c:v>
                </c:pt>
                <c:pt idx="1463">
                  <c:v>25</c:v>
                </c:pt>
                <c:pt idx="1464">
                  <c:v>25</c:v>
                </c:pt>
                <c:pt idx="1465">
                  <c:v>25</c:v>
                </c:pt>
                <c:pt idx="1466">
                  <c:v>25</c:v>
                </c:pt>
                <c:pt idx="1467">
                  <c:v>25</c:v>
                </c:pt>
                <c:pt idx="1468">
                  <c:v>25</c:v>
                </c:pt>
                <c:pt idx="1469">
                  <c:v>25</c:v>
                </c:pt>
                <c:pt idx="1470">
                  <c:v>25</c:v>
                </c:pt>
                <c:pt idx="1471">
                  <c:v>25</c:v>
                </c:pt>
                <c:pt idx="1472">
                  <c:v>25</c:v>
                </c:pt>
                <c:pt idx="1473">
                  <c:v>25</c:v>
                </c:pt>
                <c:pt idx="1474">
                  <c:v>25</c:v>
                </c:pt>
                <c:pt idx="1475">
                  <c:v>25</c:v>
                </c:pt>
                <c:pt idx="1476">
                  <c:v>25</c:v>
                </c:pt>
                <c:pt idx="1477">
                  <c:v>25</c:v>
                </c:pt>
                <c:pt idx="1478">
                  <c:v>25</c:v>
                </c:pt>
                <c:pt idx="1479">
                  <c:v>25</c:v>
                </c:pt>
                <c:pt idx="1480">
                  <c:v>25</c:v>
                </c:pt>
                <c:pt idx="1481">
                  <c:v>25</c:v>
                </c:pt>
                <c:pt idx="1482">
                  <c:v>25</c:v>
                </c:pt>
                <c:pt idx="1483">
                  <c:v>25</c:v>
                </c:pt>
                <c:pt idx="1484">
                  <c:v>25</c:v>
                </c:pt>
                <c:pt idx="1485">
                  <c:v>25</c:v>
                </c:pt>
                <c:pt idx="1486">
                  <c:v>25</c:v>
                </c:pt>
                <c:pt idx="1487">
                  <c:v>25</c:v>
                </c:pt>
                <c:pt idx="1488">
                  <c:v>25</c:v>
                </c:pt>
                <c:pt idx="1489">
                  <c:v>25</c:v>
                </c:pt>
                <c:pt idx="1490">
                  <c:v>25</c:v>
                </c:pt>
                <c:pt idx="1491">
                  <c:v>25</c:v>
                </c:pt>
                <c:pt idx="1492">
                  <c:v>25</c:v>
                </c:pt>
                <c:pt idx="1493">
                  <c:v>25</c:v>
                </c:pt>
                <c:pt idx="1494">
                  <c:v>25</c:v>
                </c:pt>
                <c:pt idx="1495">
                  <c:v>25</c:v>
                </c:pt>
                <c:pt idx="1496">
                  <c:v>25</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25</c:v>
                </c:pt>
                <c:pt idx="1537">
                  <c:v>25</c:v>
                </c:pt>
                <c:pt idx="1538">
                  <c:v>25</c:v>
                </c:pt>
                <c:pt idx="1539">
                  <c:v>25</c:v>
                </c:pt>
                <c:pt idx="1540">
                  <c:v>25</c:v>
                </c:pt>
                <c:pt idx="1541">
                  <c:v>25</c:v>
                </c:pt>
                <c:pt idx="1542">
                  <c:v>25</c:v>
                </c:pt>
                <c:pt idx="1543">
                  <c:v>25</c:v>
                </c:pt>
                <c:pt idx="1544">
                  <c:v>25</c:v>
                </c:pt>
                <c:pt idx="1545">
                  <c:v>25</c:v>
                </c:pt>
                <c:pt idx="1546">
                  <c:v>25</c:v>
                </c:pt>
                <c:pt idx="1547">
                  <c:v>25</c:v>
                </c:pt>
                <c:pt idx="1548">
                  <c:v>25</c:v>
                </c:pt>
                <c:pt idx="1549">
                  <c:v>25</c:v>
                </c:pt>
                <c:pt idx="1550">
                  <c:v>25</c:v>
                </c:pt>
                <c:pt idx="1551">
                  <c:v>25</c:v>
                </c:pt>
                <c:pt idx="1552">
                  <c:v>25</c:v>
                </c:pt>
                <c:pt idx="1553">
                  <c:v>25</c:v>
                </c:pt>
                <c:pt idx="1554">
                  <c:v>25</c:v>
                </c:pt>
                <c:pt idx="1555">
                  <c:v>25</c:v>
                </c:pt>
                <c:pt idx="1556">
                  <c:v>25</c:v>
                </c:pt>
                <c:pt idx="1557">
                  <c:v>25</c:v>
                </c:pt>
                <c:pt idx="1558">
                  <c:v>25</c:v>
                </c:pt>
                <c:pt idx="1559">
                  <c:v>25</c:v>
                </c:pt>
                <c:pt idx="1560">
                  <c:v>25</c:v>
                </c:pt>
                <c:pt idx="1561">
                  <c:v>25</c:v>
                </c:pt>
                <c:pt idx="1562">
                  <c:v>25</c:v>
                </c:pt>
                <c:pt idx="1563">
                  <c:v>25</c:v>
                </c:pt>
                <c:pt idx="1564">
                  <c:v>25</c:v>
                </c:pt>
                <c:pt idx="1565">
                  <c:v>25</c:v>
                </c:pt>
                <c:pt idx="1566">
                  <c:v>25</c:v>
                </c:pt>
                <c:pt idx="1567">
                  <c:v>25</c:v>
                </c:pt>
                <c:pt idx="1568">
                  <c:v>25</c:v>
                </c:pt>
                <c:pt idx="1569">
                  <c:v>25</c:v>
                </c:pt>
                <c:pt idx="1570">
                  <c:v>25</c:v>
                </c:pt>
                <c:pt idx="1571">
                  <c:v>25</c:v>
                </c:pt>
                <c:pt idx="1572">
                  <c:v>25</c:v>
                </c:pt>
                <c:pt idx="1573">
                  <c:v>25</c:v>
                </c:pt>
                <c:pt idx="1574">
                  <c:v>25</c:v>
                </c:pt>
                <c:pt idx="1575">
                  <c:v>25</c:v>
                </c:pt>
                <c:pt idx="1576">
                  <c:v>25</c:v>
                </c:pt>
                <c:pt idx="1577">
                  <c:v>25</c:v>
                </c:pt>
                <c:pt idx="1578">
                  <c:v>25</c:v>
                </c:pt>
                <c:pt idx="1579">
                  <c:v>25</c:v>
                </c:pt>
                <c:pt idx="1580">
                  <c:v>25</c:v>
                </c:pt>
                <c:pt idx="1581">
                  <c:v>25</c:v>
                </c:pt>
                <c:pt idx="1582">
                  <c:v>25</c:v>
                </c:pt>
                <c:pt idx="1583">
                  <c:v>25</c:v>
                </c:pt>
                <c:pt idx="1584">
                  <c:v>25</c:v>
                </c:pt>
                <c:pt idx="1585">
                  <c:v>25</c:v>
                </c:pt>
                <c:pt idx="1586">
                  <c:v>25</c:v>
                </c:pt>
                <c:pt idx="1587">
                  <c:v>25</c:v>
                </c:pt>
                <c:pt idx="1588">
                  <c:v>25</c:v>
                </c:pt>
                <c:pt idx="1589">
                  <c:v>25</c:v>
                </c:pt>
                <c:pt idx="1590">
                  <c:v>25</c:v>
                </c:pt>
                <c:pt idx="1591">
                  <c:v>25</c:v>
                </c:pt>
                <c:pt idx="1592">
                  <c:v>25</c:v>
                </c:pt>
                <c:pt idx="1593">
                  <c:v>25</c:v>
                </c:pt>
                <c:pt idx="1594">
                  <c:v>25</c:v>
                </c:pt>
                <c:pt idx="1595">
                  <c:v>25</c:v>
                </c:pt>
                <c:pt idx="1596">
                  <c:v>25</c:v>
                </c:pt>
                <c:pt idx="1597">
                  <c:v>25</c:v>
                </c:pt>
                <c:pt idx="1598">
                  <c:v>25</c:v>
                </c:pt>
                <c:pt idx="1599">
                  <c:v>25</c:v>
                </c:pt>
                <c:pt idx="1600">
                  <c:v>25</c:v>
                </c:pt>
                <c:pt idx="1601">
                  <c:v>25</c:v>
                </c:pt>
                <c:pt idx="1602">
                  <c:v>25</c:v>
                </c:pt>
                <c:pt idx="1603">
                  <c:v>25</c:v>
                </c:pt>
                <c:pt idx="1604">
                  <c:v>25</c:v>
                </c:pt>
                <c:pt idx="1605">
                  <c:v>25</c:v>
                </c:pt>
                <c:pt idx="1606">
                  <c:v>25</c:v>
                </c:pt>
                <c:pt idx="1607">
                  <c:v>25</c:v>
                </c:pt>
                <c:pt idx="1608">
                  <c:v>25</c:v>
                </c:pt>
                <c:pt idx="1609">
                  <c:v>25</c:v>
                </c:pt>
                <c:pt idx="1610">
                  <c:v>25</c:v>
                </c:pt>
                <c:pt idx="1611">
                  <c:v>25</c:v>
                </c:pt>
                <c:pt idx="1612">
                  <c:v>25</c:v>
                </c:pt>
                <c:pt idx="1613">
                  <c:v>25</c:v>
                </c:pt>
                <c:pt idx="1614">
                  <c:v>25</c:v>
                </c:pt>
                <c:pt idx="1615">
                  <c:v>25</c:v>
                </c:pt>
                <c:pt idx="1616">
                  <c:v>25</c:v>
                </c:pt>
                <c:pt idx="1617">
                  <c:v>25</c:v>
                </c:pt>
                <c:pt idx="1618">
                  <c:v>25</c:v>
                </c:pt>
                <c:pt idx="1619">
                  <c:v>25</c:v>
                </c:pt>
                <c:pt idx="1620">
                  <c:v>25</c:v>
                </c:pt>
                <c:pt idx="1621">
                  <c:v>25</c:v>
                </c:pt>
                <c:pt idx="1622">
                  <c:v>25</c:v>
                </c:pt>
                <c:pt idx="1623">
                  <c:v>25</c:v>
                </c:pt>
                <c:pt idx="1624">
                  <c:v>25</c:v>
                </c:pt>
                <c:pt idx="1625">
                  <c:v>25</c:v>
                </c:pt>
                <c:pt idx="1626">
                  <c:v>25</c:v>
                </c:pt>
                <c:pt idx="1627">
                  <c:v>25</c:v>
                </c:pt>
                <c:pt idx="1628">
                  <c:v>25</c:v>
                </c:pt>
                <c:pt idx="1629">
                  <c:v>25</c:v>
                </c:pt>
                <c:pt idx="1630">
                  <c:v>25</c:v>
                </c:pt>
                <c:pt idx="1631">
                  <c:v>25</c:v>
                </c:pt>
                <c:pt idx="1632">
                  <c:v>25</c:v>
                </c:pt>
                <c:pt idx="1633">
                  <c:v>25</c:v>
                </c:pt>
                <c:pt idx="1634">
                  <c:v>25</c:v>
                </c:pt>
                <c:pt idx="1635">
                  <c:v>25</c:v>
                </c:pt>
                <c:pt idx="1636">
                  <c:v>25</c:v>
                </c:pt>
                <c:pt idx="1637">
                  <c:v>25</c:v>
                </c:pt>
                <c:pt idx="1638">
                  <c:v>25</c:v>
                </c:pt>
                <c:pt idx="1639">
                  <c:v>25</c:v>
                </c:pt>
                <c:pt idx="1640">
                  <c:v>25</c:v>
                </c:pt>
                <c:pt idx="1641">
                  <c:v>25</c:v>
                </c:pt>
                <c:pt idx="1642">
                  <c:v>25</c:v>
                </c:pt>
                <c:pt idx="1643">
                  <c:v>25</c:v>
                </c:pt>
                <c:pt idx="1644">
                  <c:v>25</c:v>
                </c:pt>
                <c:pt idx="1645">
                  <c:v>25</c:v>
                </c:pt>
                <c:pt idx="1646">
                  <c:v>25</c:v>
                </c:pt>
                <c:pt idx="1647">
                  <c:v>25</c:v>
                </c:pt>
                <c:pt idx="1648">
                  <c:v>25</c:v>
                </c:pt>
                <c:pt idx="1649">
                  <c:v>25</c:v>
                </c:pt>
                <c:pt idx="1650">
                  <c:v>25</c:v>
                </c:pt>
                <c:pt idx="1651">
                  <c:v>25</c:v>
                </c:pt>
                <c:pt idx="1652">
                  <c:v>25</c:v>
                </c:pt>
                <c:pt idx="1653">
                  <c:v>25</c:v>
                </c:pt>
                <c:pt idx="1654">
                  <c:v>25</c:v>
                </c:pt>
                <c:pt idx="1655">
                  <c:v>25</c:v>
                </c:pt>
                <c:pt idx="1656">
                  <c:v>25</c:v>
                </c:pt>
                <c:pt idx="1657">
                  <c:v>25</c:v>
                </c:pt>
                <c:pt idx="1658">
                  <c:v>25</c:v>
                </c:pt>
                <c:pt idx="1659">
                  <c:v>25</c:v>
                </c:pt>
                <c:pt idx="1660">
                  <c:v>25</c:v>
                </c:pt>
                <c:pt idx="1661">
                  <c:v>25</c:v>
                </c:pt>
                <c:pt idx="1662">
                  <c:v>25</c:v>
                </c:pt>
                <c:pt idx="1663">
                  <c:v>25</c:v>
                </c:pt>
                <c:pt idx="1664">
                  <c:v>25</c:v>
                </c:pt>
                <c:pt idx="1665">
                  <c:v>25</c:v>
                </c:pt>
                <c:pt idx="1666">
                  <c:v>25</c:v>
                </c:pt>
                <c:pt idx="1667">
                  <c:v>25</c:v>
                </c:pt>
                <c:pt idx="1668">
                  <c:v>25</c:v>
                </c:pt>
                <c:pt idx="1669">
                  <c:v>25</c:v>
                </c:pt>
                <c:pt idx="1670">
                  <c:v>25</c:v>
                </c:pt>
                <c:pt idx="1671">
                  <c:v>25</c:v>
                </c:pt>
                <c:pt idx="1672">
                  <c:v>25</c:v>
                </c:pt>
                <c:pt idx="1673">
                  <c:v>25</c:v>
                </c:pt>
                <c:pt idx="1674">
                  <c:v>25</c:v>
                </c:pt>
                <c:pt idx="1675">
                  <c:v>25</c:v>
                </c:pt>
                <c:pt idx="1676">
                  <c:v>25</c:v>
                </c:pt>
                <c:pt idx="1677">
                  <c:v>25</c:v>
                </c:pt>
                <c:pt idx="1678">
                  <c:v>25</c:v>
                </c:pt>
                <c:pt idx="1679">
                  <c:v>25</c:v>
                </c:pt>
                <c:pt idx="1680">
                  <c:v>25</c:v>
                </c:pt>
                <c:pt idx="1681">
                  <c:v>25</c:v>
                </c:pt>
                <c:pt idx="1682">
                  <c:v>25</c:v>
                </c:pt>
                <c:pt idx="1683">
                  <c:v>25</c:v>
                </c:pt>
                <c:pt idx="1684">
                  <c:v>25</c:v>
                </c:pt>
                <c:pt idx="1685">
                  <c:v>25</c:v>
                </c:pt>
                <c:pt idx="1686">
                  <c:v>25</c:v>
                </c:pt>
                <c:pt idx="1687">
                  <c:v>25</c:v>
                </c:pt>
                <c:pt idx="1688">
                  <c:v>25</c:v>
                </c:pt>
                <c:pt idx="1689">
                  <c:v>25</c:v>
                </c:pt>
                <c:pt idx="1690">
                  <c:v>25</c:v>
                </c:pt>
                <c:pt idx="1691">
                  <c:v>25</c:v>
                </c:pt>
                <c:pt idx="1692">
                  <c:v>25</c:v>
                </c:pt>
                <c:pt idx="1693">
                  <c:v>25</c:v>
                </c:pt>
                <c:pt idx="1694">
                  <c:v>25</c:v>
                </c:pt>
                <c:pt idx="1695">
                  <c:v>25</c:v>
                </c:pt>
                <c:pt idx="1696">
                  <c:v>25</c:v>
                </c:pt>
                <c:pt idx="1697">
                  <c:v>25</c:v>
                </c:pt>
                <c:pt idx="1698">
                  <c:v>25</c:v>
                </c:pt>
                <c:pt idx="1699">
                  <c:v>25</c:v>
                </c:pt>
                <c:pt idx="1700">
                  <c:v>25</c:v>
                </c:pt>
                <c:pt idx="1701">
                  <c:v>25</c:v>
                </c:pt>
                <c:pt idx="1702">
                  <c:v>25</c:v>
                </c:pt>
                <c:pt idx="1703">
                  <c:v>25</c:v>
                </c:pt>
                <c:pt idx="1704">
                  <c:v>25</c:v>
                </c:pt>
                <c:pt idx="1705">
                  <c:v>25</c:v>
                </c:pt>
                <c:pt idx="1706">
                  <c:v>25</c:v>
                </c:pt>
                <c:pt idx="1707">
                  <c:v>25</c:v>
                </c:pt>
                <c:pt idx="1708">
                  <c:v>25</c:v>
                </c:pt>
                <c:pt idx="1709">
                  <c:v>25</c:v>
                </c:pt>
                <c:pt idx="1710">
                  <c:v>25</c:v>
                </c:pt>
                <c:pt idx="1711">
                  <c:v>25</c:v>
                </c:pt>
                <c:pt idx="1712">
                  <c:v>25</c:v>
                </c:pt>
                <c:pt idx="1713">
                  <c:v>25</c:v>
                </c:pt>
                <c:pt idx="1714">
                  <c:v>25</c:v>
                </c:pt>
                <c:pt idx="1715">
                  <c:v>25</c:v>
                </c:pt>
                <c:pt idx="1716">
                  <c:v>25</c:v>
                </c:pt>
                <c:pt idx="1717">
                  <c:v>25</c:v>
                </c:pt>
                <c:pt idx="1718">
                  <c:v>25</c:v>
                </c:pt>
                <c:pt idx="1719">
                  <c:v>25</c:v>
                </c:pt>
                <c:pt idx="1720">
                  <c:v>25</c:v>
                </c:pt>
                <c:pt idx="1721">
                  <c:v>25</c:v>
                </c:pt>
                <c:pt idx="1722">
                  <c:v>25</c:v>
                </c:pt>
                <c:pt idx="1723">
                  <c:v>25</c:v>
                </c:pt>
                <c:pt idx="1724">
                  <c:v>25</c:v>
                </c:pt>
                <c:pt idx="1725">
                  <c:v>25</c:v>
                </c:pt>
                <c:pt idx="1726">
                  <c:v>25</c:v>
                </c:pt>
                <c:pt idx="1727">
                  <c:v>25</c:v>
                </c:pt>
                <c:pt idx="1728">
                  <c:v>25</c:v>
                </c:pt>
                <c:pt idx="1729">
                  <c:v>25</c:v>
                </c:pt>
                <c:pt idx="1730">
                  <c:v>25</c:v>
                </c:pt>
                <c:pt idx="1731">
                  <c:v>25</c:v>
                </c:pt>
                <c:pt idx="1732">
                  <c:v>25</c:v>
                </c:pt>
                <c:pt idx="1733">
                  <c:v>25</c:v>
                </c:pt>
                <c:pt idx="1734">
                  <c:v>25</c:v>
                </c:pt>
                <c:pt idx="1735">
                  <c:v>25</c:v>
                </c:pt>
                <c:pt idx="1736">
                  <c:v>25</c:v>
                </c:pt>
                <c:pt idx="1737">
                  <c:v>25</c:v>
                </c:pt>
                <c:pt idx="1738">
                  <c:v>25</c:v>
                </c:pt>
                <c:pt idx="1739">
                  <c:v>25</c:v>
                </c:pt>
                <c:pt idx="1740">
                  <c:v>25</c:v>
                </c:pt>
                <c:pt idx="1741">
                  <c:v>25</c:v>
                </c:pt>
                <c:pt idx="1742">
                  <c:v>25</c:v>
                </c:pt>
                <c:pt idx="1743">
                  <c:v>25</c:v>
                </c:pt>
                <c:pt idx="1744">
                  <c:v>25</c:v>
                </c:pt>
                <c:pt idx="1745">
                  <c:v>25</c:v>
                </c:pt>
                <c:pt idx="1746">
                  <c:v>25</c:v>
                </c:pt>
                <c:pt idx="1747">
                  <c:v>25</c:v>
                </c:pt>
                <c:pt idx="1748">
                  <c:v>25</c:v>
                </c:pt>
                <c:pt idx="1749">
                  <c:v>25</c:v>
                </c:pt>
                <c:pt idx="1750">
                  <c:v>25</c:v>
                </c:pt>
                <c:pt idx="1751">
                  <c:v>25</c:v>
                </c:pt>
                <c:pt idx="1752">
                  <c:v>25</c:v>
                </c:pt>
                <c:pt idx="1753">
                  <c:v>25</c:v>
                </c:pt>
                <c:pt idx="1754">
                  <c:v>25</c:v>
                </c:pt>
                <c:pt idx="1755">
                  <c:v>25</c:v>
                </c:pt>
                <c:pt idx="1756">
                  <c:v>25</c:v>
                </c:pt>
                <c:pt idx="1757">
                  <c:v>25</c:v>
                </c:pt>
                <c:pt idx="1758">
                  <c:v>25</c:v>
                </c:pt>
                <c:pt idx="1759">
                  <c:v>25</c:v>
                </c:pt>
                <c:pt idx="1760">
                  <c:v>25</c:v>
                </c:pt>
                <c:pt idx="1761">
                  <c:v>25</c:v>
                </c:pt>
                <c:pt idx="1762">
                  <c:v>25</c:v>
                </c:pt>
                <c:pt idx="1763">
                  <c:v>25</c:v>
                </c:pt>
                <c:pt idx="1764">
                  <c:v>25</c:v>
                </c:pt>
                <c:pt idx="1765">
                  <c:v>25</c:v>
                </c:pt>
                <c:pt idx="1766">
                  <c:v>25</c:v>
                </c:pt>
                <c:pt idx="1767">
                  <c:v>25</c:v>
                </c:pt>
                <c:pt idx="1768">
                  <c:v>25</c:v>
                </c:pt>
                <c:pt idx="1769">
                  <c:v>25</c:v>
                </c:pt>
                <c:pt idx="1770">
                  <c:v>25</c:v>
                </c:pt>
                <c:pt idx="1771">
                  <c:v>25</c:v>
                </c:pt>
                <c:pt idx="1772">
                  <c:v>25</c:v>
                </c:pt>
                <c:pt idx="1773">
                  <c:v>25</c:v>
                </c:pt>
                <c:pt idx="1774">
                  <c:v>25</c:v>
                </c:pt>
                <c:pt idx="1775">
                  <c:v>25</c:v>
                </c:pt>
                <c:pt idx="1776">
                  <c:v>25</c:v>
                </c:pt>
                <c:pt idx="1777">
                  <c:v>25</c:v>
                </c:pt>
                <c:pt idx="1778">
                  <c:v>25</c:v>
                </c:pt>
                <c:pt idx="1779">
                  <c:v>25</c:v>
                </c:pt>
                <c:pt idx="1780">
                  <c:v>25</c:v>
                </c:pt>
                <c:pt idx="1781">
                  <c:v>25</c:v>
                </c:pt>
                <c:pt idx="1782">
                  <c:v>25</c:v>
                </c:pt>
                <c:pt idx="1783">
                  <c:v>25</c:v>
                </c:pt>
                <c:pt idx="1784">
                  <c:v>25</c:v>
                </c:pt>
                <c:pt idx="1785">
                  <c:v>25</c:v>
                </c:pt>
                <c:pt idx="1786">
                  <c:v>25</c:v>
                </c:pt>
                <c:pt idx="1787">
                  <c:v>25</c:v>
                </c:pt>
                <c:pt idx="1788">
                  <c:v>25</c:v>
                </c:pt>
                <c:pt idx="1789">
                  <c:v>25</c:v>
                </c:pt>
                <c:pt idx="1790">
                  <c:v>25</c:v>
                </c:pt>
                <c:pt idx="1791">
                  <c:v>25</c:v>
                </c:pt>
                <c:pt idx="1792">
                  <c:v>25</c:v>
                </c:pt>
                <c:pt idx="1793">
                  <c:v>25</c:v>
                </c:pt>
                <c:pt idx="1794">
                  <c:v>25</c:v>
                </c:pt>
                <c:pt idx="1795">
                  <c:v>25</c:v>
                </c:pt>
                <c:pt idx="1796">
                  <c:v>25</c:v>
                </c:pt>
                <c:pt idx="1797">
                  <c:v>25</c:v>
                </c:pt>
                <c:pt idx="1798">
                  <c:v>25</c:v>
                </c:pt>
                <c:pt idx="1799">
                  <c:v>25</c:v>
                </c:pt>
                <c:pt idx="1800">
                  <c:v>25</c:v>
                </c:pt>
                <c:pt idx="1801">
                  <c:v>25</c:v>
                </c:pt>
                <c:pt idx="1802">
                  <c:v>25</c:v>
                </c:pt>
                <c:pt idx="1803">
                  <c:v>25</c:v>
                </c:pt>
                <c:pt idx="1804">
                  <c:v>25</c:v>
                </c:pt>
                <c:pt idx="1805">
                  <c:v>25</c:v>
                </c:pt>
                <c:pt idx="1806">
                  <c:v>25</c:v>
                </c:pt>
                <c:pt idx="1807">
                  <c:v>25</c:v>
                </c:pt>
                <c:pt idx="1808">
                  <c:v>25</c:v>
                </c:pt>
                <c:pt idx="1809">
                  <c:v>25</c:v>
                </c:pt>
                <c:pt idx="1810">
                  <c:v>25</c:v>
                </c:pt>
                <c:pt idx="1811">
                  <c:v>25</c:v>
                </c:pt>
                <c:pt idx="1812">
                  <c:v>25</c:v>
                </c:pt>
                <c:pt idx="1813">
                  <c:v>25</c:v>
                </c:pt>
                <c:pt idx="1814">
                  <c:v>25</c:v>
                </c:pt>
                <c:pt idx="1815">
                  <c:v>25</c:v>
                </c:pt>
                <c:pt idx="1816">
                  <c:v>25</c:v>
                </c:pt>
                <c:pt idx="1817">
                  <c:v>25</c:v>
                </c:pt>
                <c:pt idx="1818">
                  <c:v>25</c:v>
                </c:pt>
                <c:pt idx="1819">
                  <c:v>25</c:v>
                </c:pt>
                <c:pt idx="1820">
                  <c:v>25</c:v>
                </c:pt>
                <c:pt idx="1821">
                  <c:v>25</c:v>
                </c:pt>
                <c:pt idx="1822">
                  <c:v>25</c:v>
                </c:pt>
                <c:pt idx="1823">
                  <c:v>25</c:v>
                </c:pt>
                <c:pt idx="1824">
                  <c:v>25</c:v>
                </c:pt>
                <c:pt idx="1825">
                  <c:v>25</c:v>
                </c:pt>
                <c:pt idx="1826">
                  <c:v>25</c:v>
                </c:pt>
                <c:pt idx="1827">
                  <c:v>25</c:v>
                </c:pt>
                <c:pt idx="1828">
                  <c:v>25</c:v>
                </c:pt>
                <c:pt idx="1829">
                  <c:v>25</c:v>
                </c:pt>
                <c:pt idx="1830">
                  <c:v>25</c:v>
                </c:pt>
                <c:pt idx="1831">
                  <c:v>25</c:v>
                </c:pt>
                <c:pt idx="1832">
                  <c:v>25</c:v>
                </c:pt>
                <c:pt idx="1833">
                  <c:v>25</c:v>
                </c:pt>
                <c:pt idx="1834">
                  <c:v>25</c:v>
                </c:pt>
                <c:pt idx="1835">
                  <c:v>25</c:v>
                </c:pt>
                <c:pt idx="1836">
                  <c:v>25</c:v>
                </c:pt>
                <c:pt idx="1837">
                  <c:v>25</c:v>
                </c:pt>
                <c:pt idx="1838">
                  <c:v>25</c:v>
                </c:pt>
                <c:pt idx="1839">
                  <c:v>25</c:v>
                </c:pt>
                <c:pt idx="1840">
                  <c:v>25</c:v>
                </c:pt>
                <c:pt idx="1841">
                  <c:v>25</c:v>
                </c:pt>
                <c:pt idx="1842">
                  <c:v>25</c:v>
                </c:pt>
                <c:pt idx="1843">
                  <c:v>25</c:v>
                </c:pt>
                <c:pt idx="1844">
                  <c:v>25</c:v>
                </c:pt>
                <c:pt idx="1845">
                  <c:v>25</c:v>
                </c:pt>
                <c:pt idx="1846">
                  <c:v>25</c:v>
                </c:pt>
                <c:pt idx="1847">
                  <c:v>25</c:v>
                </c:pt>
                <c:pt idx="1848">
                  <c:v>25</c:v>
                </c:pt>
                <c:pt idx="1849">
                  <c:v>25</c:v>
                </c:pt>
                <c:pt idx="1850">
                  <c:v>25</c:v>
                </c:pt>
                <c:pt idx="1851">
                  <c:v>25</c:v>
                </c:pt>
                <c:pt idx="1852">
                  <c:v>25</c:v>
                </c:pt>
                <c:pt idx="1853">
                  <c:v>25</c:v>
                </c:pt>
                <c:pt idx="1854">
                  <c:v>25</c:v>
                </c:pt>
                <c:pt idx="1855">
                  <c:v>25</c:v>
                </c:pt>
                <c:pt idx="1856">
                  <c:v>25</c:v>
                </c:pt>
                <c:pt idx="1857">
                  <c:v>25</c:v>
                </c:pt>
                <c:pt idx="1858">
                  <c:v>25</c:v>
                </c:pt>
                <c:pt idx="1859">
                  <c:v>25</c:v>
                </c:pt>
                <c:pt idx="1860">
                  <c:v>25</c:v>
                </c:pt>
                <c:pt idx="1861">
                  <c:v>25</c:v>
                </c:pt>
                <c:pt idx="1862">
                  <c:v>25</c:v>
                </c:pt>
                <c:pt idx="1863">
                  <c:v>25</c:v>
                </c:pt>
                <c:pt idx="1864">
                  <c:v>25</c:v>
                </c:pt>
                <c:pt idx="1865">
                  <c:v>25</c:v>
                </c:pt>
                <c:pt idx="1866">
                  <c:v>25</c:v>
                </c:pt>
                <c:pt idx="1867">
                  <c:v>25</c:v>
                </c:pt>
                <c:pt idx="1868">
                  <c:v>25</c:v>
                </c:pt>
                <c:pt idx="1869">
                  <c:v>25</c:v>
                </c:pt>
                <c:pt idx="1870">
                  <c:v>25</c:v>
                </c:pt>
                <c:pt idx="1871">
                  <c:v>25</c:v>
                </c:pt>
                <c:pt idx="1872">
                  <c:v>25</c:v>
                </c:pt>
                <c:pt idx="1873">
                  <c:v>25</c:v>
                </c:pt>
                <c:pt idx="1874">
                  <c:v>25</c:v>
                </c:pt>
                <c:pt idx="1875">
                  <c:v>25</c:v>
                </c:pt>
                <c:pt idx="1876">
                  <c:v>25</c:v>
                </c:pt>
                <c:pt idx="1877">
                  <c:v>25</c:v>
                </c:pt>
                <c:pt idx="1878">
                  <c:v>25</c:v>
                </c:pt>
                <c:pt idx="1879">
                  <c:v>25</c:v>
                </c:pt>
                <c:pt idx="1880">
                  <c:v>25</c:v>
                </c:pt>
                <c:pt idx="1881">
                  <c:v>25</c:v>
                </c:pt>
                <c:pt idx="1882">
                  <c:v>25</c:v>
                </c:pt>
                <c:pt idx="1883">
                  <c:v>25</c:v>
                </c:pt>
                <c:pt idx="1884">
                  <c:v>25</c:v>
                </c:pt>
                <c:pt idx="1885">
                  <c:v>25</c:v>
                </c:pt>
                <c:pt idx="1886">
                  <c:v>25</c:v>
                </c:pt>
                <c:pt idx="1887">
                  <c:v>25</c:v>
                </c:pt>
                <c:pt idx="1888">
                  <c:v>25</c:v>
                </c:pt>
                <c:pt idx="1889">
                  <c:v>25</c:v>
                </c:pt>
                <c:pt idx="1890">
                  <c:v>25</c:v>
                </c:pt>
                <c:pt idx="1891">
                  <c:v>25</c:v>
                </c:pt>
                <c:pt idx="1892">
                  <c:v>25</c:v>
                </c:pt>
                <c:pt idx="1893">
                  <c:v>25</c:v>
                </c:pt>
                <c:pt idx="1894">
                  <c:v>25</c:v>
                </c:pt>
                <c:pt idx="1895">
                  <c:v>25</c:v>
                </c:pt>
                <c:pt idx="1896">
                  <c:v>25</c:v>
                </c:pt>
                <c:pt idx="1897">
                  <c:v>25</c:v>
                </c:pt>
                <c:pt idx="1898">
                  <c:v>25</c:v>
                </c:pt>
                <c:pt idx="1899">
                  <c:v>25</c:v>
                </c:pt>
                <c:pt idx="1900">
                  <c:v>25</c:v>
                </c:pt>
                <c:pt idx="1901">
                  <c:v>25</c:v>
                </c:pt>
                <c:pt idx="1902">
                  <c:v>25</c:v>
                </c:pt>
                <c:pt idx="1903">
                  <c:v>25</c:v>
                </c:pt>
                <c:pt idx="1904">
                  <c:v>25</c:v>
                </c:pt>
                <c:pt idx="1905">
                  <c:v>25</c:v>
                </c:pt>
                <c:pt idx="1906">
                  <c:v>25</c:v>
                </c:pt>
                <c:pt idx="1907">
                  <c:v>25</c:v>
                </c:pt>
                <c:pt idx="1908">
                  <c:v>25</c:v>
                </c:pt>
                <c:pt idx="1909">
                  <c:v>25</c:v>
                </c:pt>
                <c:pt idx="1910">
                  <c:v>25</c:v>
                </c:pt>
                <c:pt idx="1911">
                  <c:v>25</c:v>
                </c:pt>
                <c:pt idx="1912">
                  <c:v>25</c:v>
                </c:pt>
                <c:pt idx="1913">
                  <c:v>25</c:v>
                </c:pt>
                <c:pt idx="1914">
                  <c:v>25</c:v>
                </c:pt>
                <c:pt idx="1915">
                  <c:v>25</c:v>
                </c:pt>
                <c:pt idx="1916">
                  <c:v>25</c:v>
                </c:pt>
                <c:pt idx="1917">
                  <c:v>25</c:v>
                </c:pt>
                <c:pt idx="1918">
                  <c:v>25</c:v>
                </c:pt>
                <c:pt idx="1919">
                  <c:v>25</c:v>
                </c:pt>
                <c:pt idx="1920">
                  <c:v>25</c:v>
                </c:pt>
                <c:pt idx="1921">
                  <c:v>25</c:v>
                </c:pt>
                <c:pt idx="1922">
                  <c:v>25</c:v>
                </c:pt>
                <c:pt idx="1923">
                  <c:v>25</c:v>
                </c:pt>
                <c:pt idx="1924">
                  <c:v>25</c:v>
                </c:pt>
                <c:pt idx="1925">
                  <c:v>25</c:v>
                </c:pt>
                <c:pt idx="1926">
                  <c:v>25</c:v>
                </c:pt>
                <c:pt idx="1927">
                  <c:v>25</c:v>
                </c:pt>
                <c:pt idx="1928">
                  <c:v>25</c:v>
                </c:pt>
                <c:pt idx="1929">
                  <c:v>25</c:v>
                </c:pt>
                <c:pt idx="1930">
                  <c:v>25</c:v>
                </c:pt>
                <c:pt idx="1931">
                  <c:v>25</c:v>
                </c:pt>
                <c:pt idx="1932">
                  <c:v>25</c:v>
                </c:pt>
                <c:pt idx="1933">
                  <c:v>25</c:v>
                </c:pt>
                <c:pt idx="1934">
                  <c:v>25</c:v>
                </c:pt>
                <c:pt idx="1935">
                  <c:v>25</c:v>
                </c:pt>
                <c:pt idx="1936">
                  <c:v>25</c:v>
                </c:pt>
                <c:pt idx="1937">
                  <c:v>25</c:v>
                </c:pt>
                <c:pt idx="1938">
                  <c:v>25</c:v>
                </c:pt>
                <c:pt idx="1939">
                  <c:v>25</c:v>
                </c:pt>
                <c:pt idx="1940">
                  <c:v>25</c:v>
                </c:pt>
                <c:pt idx="1941">
                  <c:v>25</c:v>
                </c:pt>
                <c:pt idx="1942">
                  <c:v>25</c:v>
                </c:pt>
                <c:pt idx="1943">
                  <c:v>25</c:v>
                </c:pt>
                <c:pt idx="1944">
                  <c:v>25</c:v>
                </c:pt>
                <c:pt idx="1945">
                  <c:v>25</c:v>
                </c:pt>
                <c:pt idx="1946">
                  <c:v>25</c:v>
                </c:pt>
                <c:pt idx="1947">
                  <c:v>25</c:v>
                </c:pt>
                <c:pt idx="1948">
                  <c:v>25</c:v>
                </c:pt>
                <c:pt idx="1949">
                  <c:v>25</c:v>
                </c:pt>
                <c:pt idx="1950">
                  <c:v>25</c:v>
                </c:pt>
                <c:pt idx="1951">
                  <c:v>25</c:v>
                </c:pt>
                <c:pt idx="1952">
                  <c:v>25</c:v>
                </c:pt>
                <c:pt idx="1953">
                  <c:v>25</c:v>
                </c:pt>
                <c:pt idx="1954">
                  <c:v>25</c:v>
                </c:pt>
                <c:pt idx="1955">
                  <c:v>25</c:v>
                </c:pt>
                <c:pt idx="1956">
                  <c:v>25</c:v>
                </c:pt>
                <c:pt idx="1957">
                  <c:v>25</c:v>
                </c:pt>
                <c:pt idx="1958">
                  <c:v>25</c:v>
                </c:pt>
                <c:pt idx="1959">
                  <c:v>25</c:v>
                </c:pt>
                <c:pt idx="1960">
                  <c:v>25</c:v>
                </c:pt>
                <c:pt idx="1961">
                  <c:v>25</c:v>
                </c:pt>
                <c:pt idx="1962">
                  <c:v>25</c:v>
                </c:pt>
                <c:pt idx="1963">
                  <c:v>25</c:v>
                </c:pt>
                <c:pt idx="1964">
                  <c:v>25</c:v>
                </c:pt>
                <c:pt idx="1965">
                  <c:v>25</c:v>
                </c:pt>
                <c:pt idx="1966">
                  <c:v>25</c:v>
                </c:pt>
                <c:pt idx="1967">
                  <c:v>25</c:v>
                </c:pt>
                <c:pt idx="1968">
                  <c:v>25</c:v>
                </c:pt>
                <c:pt idx="1969">
                  <c:v>25</c:v>
                </c:pt>
                <c:pt idx="1970">
                  <c:v>25</c:v>
                </c:pt>
                <c:pt idx="1971">
                  <c:v>25</c:v>
                </c:pt>
                <c:pt idx="1972">
                  <c:v>25</c:v>
                </c:pt>
                <c:pt idx="1973">
                  <c:v>25</c:v>
                </c:pt>
                <c:pt idx="1974">
                  <c:v>25</c:v>
                </c:pt>
                <c:pt idx="1975">
                  <c:v>25</c:v>
                </c:pt>
                <c:pt idx="1976">
                  <c:v>25</c:v>
                </c:pt>
                <c:pt idx="1977">
                  <c:v>25</c:v>
                </c:pt>
                <c:pt idx="1978">
                  <c:v>25</c:v>
                </c:pt>
                <c:pt idx="1979">
                  <c:v>25</c:v>
                </c:pt>
                <c:pt idx="1980">
                  <c:v>25</c:v>
                </c:pt>
                <c:pt idx="1981">
                  <c:v>25</c:v>
                </c:pt>
                <c:pt idx="1982">
                  <c:v>25</c:v>
                </c:pt>
                <c:pt idx="1983">
                  <c:v>25</c:v>
                </c:pt>
                <c:pt idx="1984">
                  <c:v>25</c:v>
                </c:pt>
                <c:pt idx="1985">
                  <c:v>25</c:v>
                </c:pt>
                <c:pt idx="1986">
                  <c:v>25</c:v>
                </c:pt>
                <c:pt idx="1987">
                  <c:v>25</c:v>
                </c:pt>
                <c:pt idx="1988">
                  <c:v>25</c:v>
                </c:pt>
                <c:pt idx="1989">
                  <c:v>25</c:v>
                </c:pt>
                <c:pt idx="1990">
                  <c:v>25</c:v>
                </c:pt>
                <c:pt idx="1991">
                  <c:v>25</c:v>
                </c:pt>
                <c:pt idx="1992">
                  <c:v>25</c:v>
                </c:pt>
                <c:pt idx="1993">
                  <c:v>25</c:v>
                </c:pt>
                <c:pt idx="1994">
                  <c:v>25</c:v>
                </c:pt>
                <c:pt idx="1995">
                  <c:v>25</c:v>
                </c:pt>
                <c:pt idx="1996">
                  <c:v>25</c:v>
                </c:pt>
                <c:pt idx="1997">
                  <c:v>25</c:v>
                </c:pt>
                <c:pt idx="1998">
                  <c:v>25</c:v>
                </c:pt>
                <c:pt idx="1999">
                  <c:v>25</c:v>
                </c:pt>
                <c:pt idx="2000">
                  <c:v>25</c:v>
                </c:pt>
                <c:pt idx="2001">
                  <c:v>25</c:v>
                </c:pt>
                <c:pt idx="2002">
                  <c:v>25</c:v>
                </c:pt>
                <c:pt idx="2003">
                  <c:v>25</c:v>
                </c:pt>
                <c:pt idx="2004">
                  <c:v>25</c:v>
                </c:pt>
                <c:pt idx="2005">
                  <c:v>25</c:v>
                </c:pt>
                <c:pt idx="2006">
                  <c:v>25</c:v>
                </c:pt>
                <c:pt idx="2007">
                  <c:v>25</c:v>
                </c:pt>
                <c:pt idx="2008">
                  <c:v>25</c:v>
                </c:pt>
                <c:pt idx="2009">
                  <c:v>25</c:v>
                </c:pt>
                <c:pt idx="2010">
                  <c:v>25</c:v>
                </c:pt>
                <c:pt idx="2011">
                  <c:v>25</c:v>
                </c:pt>
                <c:pt idx="2012">
                  <c:v>25</c:v>
                </c:pt>
                <c:pt idx="2013">
                  <c:v>25</c:v>
                </c:pt>
                <c:pt idx="2014">
                  <c:v>25</c:v>
                </c:pt>
                <c:pt idx="2015">
                  <c:v>25</c:v>
                </c:pt>
                <c:pt idx="2016">
                  <c:v>25</c:v>
                </c:pt>
                <c:pt idx="2017">
                  <c:v>25</c:v>
                </c:pt>
                <c:pt idx="2018">
                  <c:v>25</c:v>
                </c:pt>
                <c:pt idx="2019">
                  <c:v>25</c:v>
                </c:pt>
                <c:pt idx="2020">
                  <c:v>25</c:v>
                </c:pt>
                <c:pt idx="2021">
                  <c:v>25</c:v>
                </c:pt>
                <c:pt idx="2022">
                  <c:v>25</c:v>
                </c:pt>
                <c:pt idx="2023">
                  <c:v>25</c:v>
                </c:pt>
                <c:pt idx="2024">
                  <c:v>25</c:v>
                </c:pt>
                <c:pt idx="2025">
                  <c:v>25</c:v>
                </c:pt>
                <c:pt idx="2026">
                  <c:v>25</c:v>
                </c:pt>
                <c:pt idx="2027">
                  <c:v>25</c:v>
                </c:pt>
                <c:pt idx="2028">
                  <c:v>25</c:v>
                </c:pt>
                <c:pt idx="2029">
                  <c:v>25</c:v>
                </c:pt>
                <c:pt idx="2030">
                  <c:v>25</c:v>
                </c:pt>
                <c:pt idx="2031">
                  <c:v>25</c:v>
                </c:pt>
                <c:pt idx="2032">
                  <c:v>25</c:v>
                </c:pt>
                <c:pt idx="2033">
                  <c:v>25</c:v>
                </c:pt>
                <c:pt idx="2034">
                  <c:v>25</c:v>
                </c:pt>
                <c:pt idx="2035">
                  <c:v>25</c:v>
                </c:pt>
                <c:pt idx="2036">
                  <c:v>25</c:v>
                </c:pt>
                <c:pt idx="2037">
                  <c:v>25</c:v>
                </c:pt>
                <c:pt idx="2038">
                  <c:v>25</c:v>
                </c:pt>
                <c:pt idx="2039">
                  <c:v>25</c:v>
                </c:pt>
                <c:pt idx="2040">
                  <c:v>25</c:v>
                </c:pt>
                <c:pt idx="2041">
                  <c:v>25</c:v>
                </c:pt>
                <c:pt idx="2042">
                  <c:v>25</c:v>
                </c:pt>
                <c:pt idx="2043">
                  <c:v>25</c:v>
                </c:pt>
                <c:pt idx="2044">
                  <c:v>25</c:v>
                </c:pt>
                <c:pt idx="2045">
                  <c:v>25</c:v>
                </c:pt>
                <c:pt idx="2046">
                  <c:v>25</c:v>
                </c:pt>
                <c:pt idx="2047">
                  <c:v>25</c:v>
                </c:pt>
                <c:pt idx="2048">
                  <c:v>25</c:v>
                </c:pt>
                <c:pt idx="2049">
                  <c:v>25</c:v>
                </c:pt>
                <c:pt idx="2050">
                  <c:v>25</c:v>
                </c:pt>
                <c:pt idx="2051">
                  <c:v>25</c:v>
                </c:pt>
                <c:pt idx="2052">
                  <c:v>25</c:v>
                </c:pt>
                <c:pt idx="2053">
                  <c:v>25</c:v>
                </c:pt>
                <c:pt idx="2054">
                  <c:v>25</c:v>
                </c:pt>
                <c:pt idx="2055">
                  <c:v>25</c:v>
                </c:pt>
                <c:pt idx="2056">
                  <c:v>25</c:v>
                </c:pt>
                <c:pt idx="2057">
                  <c:v>25</c:v>
                </c:pt>
                <c:pt idx="2058">
                  <c:v>25</c:v>
                </c:pt>
                <c:pt idx="2059">
                  <c:v>25</c:v>
                </c:pt>
                <c:pt idx="2060">
                  <c:v>25</c:v>
                </c:pt>
                <c:pt idx="2061">
                  <c:v>25</c:v>
                </c:pt>
                <c:pt idx="2062">
                  <c:v>25</c:v>
                </c:pt>
                <c:pt idx="2063">
                  <c:v>25</c:v>
                </c:pt>
                <c:pt idx="2064">
                  <c:v>25</c:v>
                </c:pt>
                <c:pt idx="2065">
                  <c:v>25</c:v>
                </c:pt>
                <c:pt idx="2066">
                  <c:v>25</c:v>
                </c:pt>
                <c:pt idx="2067">
                  <c:v>25</c:v>
                </c:pt>
                <c:pt idx="2068">
                  <c:v>25</c:v>
                </c:pt>
                <c:pt idx="2069">
                  <c:v>25</c:v>
                </c:pt>
                <c:pt idx="2070">
                  <c:v>25</c:v>
                </c:pt>
                <c:pt idx="2071">
                  <c:v>25</c:v>
                </c:pt>
                <c:pt idx="2072">
                  <c:v>25</c:v>
                </c:pt>
                <c:pt idx="2073">
                  <c:v>25</c:v>
                </c:pt>
                <c:pt idx="2074">
                  <c:v>25</c:v>
                </c:pt>
                <c:pt idx="2075">
                  <c:v>25</c:v>
                </c:pt>
                <c:pt idx="2076">
                  <c:v>25</c:v>
                </c:pt>
                <c:pt idx="2077">
                  <c:v>25</c:v>
                </c:pt>
                <c:pt idx="2078">
                  <c:v>25</c:v>
                </c:pt>
                <c:pt idx="2079">
                  <c:v>25</c:v>
                </c:pt>
                <c:pt idx="2080">
                  <c:v>25</c:v>
                </c:pt>
                <c:pt idx="2081">
                  <c:v>25</c:v>
                </c:pt>
                <c:pt idx="2082">
                  <c:v>25</c:v>
                </c:pt>
                <c:pt idx="2083">
                  <c:v>25</c:v>
                </c:pt>
                <c:pt idx="2084">
                  <c:v>25</c:v>
                </c:pt>
                <c:pt idx="2085">
                  <c:v>25</c:v>
                </c:pt>
                <c:pt idx="2086">
                  <c:v>25</c:v>
                </c:pt>
                <c:pt idx="2087">
                  <c:v>25</c:v>
                </c:pt>
                <c:pt idx="2088">
                  <c:v>25</c:v>
                </c:pt>
                <c:pt idx="2089">
                  <c:v>25</c:v>
                </c:pt>
                <c:pt idx="2090">
                  <c:v>25</c:v>
                </c:pt>
                <c:pt idx="2091">
                  <c:v>25</c:v>
                </c:pt>
                <c:pt idx="2092">
                  <c:v>25</c:v>
                </c:pt>
                <c:pt idx="2093">
                  <c:v>25</c:v>
                </c:pt>
                <c:pt idx="2094">
                  <c:v>25</c:v>
                </c:pt>
                <c:pt idx="2095">
                  <c:v>25</c:v>
                </c:pt>
                <c:pt idx="2096">
                  <c:v>25</c:v>
                </c:pt>
                <c:pt idx="2097">
                  <c:v>25</c:v>
                </c:pt>
                <c:pt idx="2098">
                  <c:v>25</c:v>
                </c:pt>
                <c:pt idx="2099">
                  <c:v>25</c:v>
                </c:pt>
                <c:pt idx="2100">
                  <c:v>25</c:v>
                </c:pt>
                <c:pt idx="2101">
                  <c:v>25</c:v>
                </c:pt>
                <c:pt idx="2102">
                  <c:v>25</c:v>
                </c:pt>
                <c:pt idx="2103">
                  <c:v>25</c:v>
                </c:pt>
                <c:pt idx="2104">
                  <c:v>25</c:v>
                </c:pt>
                <c:pt idx="2105">
                  <c:v>25</c:v>
                </c:pt>
                <c:pt idx="2106">
                  <c:v>25</c:v>
                </c:pt>
                <c:pt idx="2107">
                  <c:v>25</c:v>
                </c:pt>
                <c:pt idx="2108">
                  <c:v>25</c:v>
                </c:pt>
                <c:pt idx="2109">
                  <c:v>25</c:v>
                </c:pt>
                <c:pt idx="2110">
                  <c:v>25</c:v>
                </c:pt>
                <c:pt idx="2111">
                  <c:v>25</c:v>
                </c:pt>
                <c:pt idx="2112">
                  <c:v>25</c:v>
                </c:pt>
                <c:pt idx="2113">
                  <c:v>25</c:v>
                </c:pt>
                <c:pt idx="2114">
                  <c:v>25</c:v>
                </c:pt>
                <c:pt idx="2115">
                  <c:v>25</c:v>
                </c:pt>
                <c:pt idx="2116">
                  <c:v>25</c:v>
                </c:pt>
                <c:pt idx="2117">
                  <c:v>25</c:v>
                </c:pt>
                <c:pt idx="2118">
                  <c:v>25</c:v>
                </c:pt>
                <c:pt idx="2119">
                  <c:v>25</c:v>
                </c:pt>
                <c:pt idx="2120">
                  <c:v>25</c:v>
                </c:pt>
                <c:pt idx="2121">
                  <c:v>25</c:v>
                </c:pt>
                <c:pt idx="2122">
                  <c:v>25</c:v>
                </c:pt>
                <c:pt idx="2123">
                  <c:v>25</c:v>
                </c:pt>
                <c:pt idx="2124">
                  <c:v>25</c:v>
                </c:pt>
                <c:pt idx="2125">
                  <c:v>25</c:v>
                </c:pt>
                <c:pt idx="2126">
                  <c:v>25</c:v>
                </c:pt>
                <c:pt idx="2127">
                  <c:v>25</c:v>
                </c:pt>
                <c:pt idx="2128">
                  <c:v>25</c:v>
                </c:pt>
                <c:pt idx="2129">
                  <c:v>25</c:v>
                </c:pt>
                <c:pt idx="2130">
                  <c:v>25</c:v>
                </c:pt>
                <c:pt idx="2131">
                  <c:v>25</c:v>
                </c:pt>
                <c:pt idx="2132">
                  <c:v>25</c:v>
                </c:pt>
                <c:pt idx="2133">
                  <c:v>25</c:v>
                </c:pt>
                <c:pt idx="2134">
                  <c:v>25</c:v>
                </c:pt>
                <c:pt idx="2135">
                  <c:v>25</c:v>
                </c:pt>
                <c:pt idx="2136">
                  <c:v>25</c:v>
                </c:pt>
                <c:pt idx="2137">
                  <c:v>25</c:v>
                </c:pt>
                <c:pt idx="2138">
                  <c:v>25</c:v>
                </c:pt>
                <c:pt idx="2139">
                  <c:v>25</c:v>
                </c:pt>
                <c:pt idx="2140">
                  <c:v>25</c:v>
                </c:pt>
                <c:pt idx="2141">
                  <c:v>25</c:v>
                </c:pt>
                <c:pt idx="2142">
                  <c:v>25</c:v>
                </c:pt>
                <c:pt idx="2143">
                  <c:v>25</c:v>
                </c:pt>
                <c:pt idx="2144">
                  <c:v>25</c:v>
                </c:pt>
                <c:pt idx="2145">
                  <c:v>25</c:v>
                </c:pt>
                <c:pt idx="2146">
                  <c:v>25</c:v>
                </c:pt>
                <c:pt idx="2147">
                  <c:v>25</c:v>
                </c:pt>
                <c:pt idx="2148">
                  <c:v>25</c:v>
                </c:pt>
                <c:pt idx="2149">
                  <c:v>25</c:v>
                </c:pt>
                <c:pt idx="2150">
                  <c:v>25</c:v>
                </c:pt>
                <c:pt idx="2151">
                  <c:v>25</c:v>
                </c:pt>
                <c:pt idx="2152">
                  <c:v>25</c:v>
                </c:pt>
                <c:pt idx="2153">
                  <c:v>25</c:v>
                </c:pt>
                <c:pt idx="2154">
                  <c:v>25</c:v>
                </c:pt>
                <c:pt idx="2155">
                  <c:v>25</c:v>
                </c:pt>
                <c:pt idx="2156">
                  <c:v>25</c:v>
                </c:pt>
                <c:pt idx="2157">
                  <c:v>25</c:v>
                </c:pt>
                <c:pt idx="2158">
                  <c:v>25</c:v>
                </c:pt>
                <c:pt idx="2159">
                  <c:v>25</c:v>
                </c:pt>
                <c:pt idx="2160">
                  <c:v>25</c:v>
                </c:pt>
                <c:pt idx="2161">
                  <c:v>25</c:v>
                </c:pt>
                <c:pt idx="2162">
                  <c:v>25</c:v>
                </c:pt>
                <c:pt idx="2163">
                  <c:v>25</c:v>
                </c:pt>
                <c:pt idx="2164">
                  <c:v>25</c:v>
                </c:pt>
                <c:pt idx="2165">
                  <c:v>25</c:v>
                </c:pt>
                <c:pt idx="2166">
                  <c:v>25</c:v>
                </c:pt>
                <c:pt idx="2167">
                  <c:v>25</c:v>
                </c:pt>
                <c:pt idx="2168">
                  <c:v>25</c:v>
                </c:pt>
                <c:pt idx="2169">
                  <c:v>25</c:v>
                </c:pt>
                <c:pt idx="2170">
                  <c:v>25</c:v>
                </c:pt>
                <c:pt idx="2171">
                  <c:v>25</c:v>
                </c:pt>
                <c:pt idx="2172">
                  <c:v>25</c:v>
                </c:pt>
                <c:pt idx="2173">
                  <c:v>25</c:v>
                </c:pt>
                <c:pt idx="2174">
                  <c:v>25</c:v>
                </c:pt>
                <c:pt idx="2175">
                  <c:v>25</c:v>
                </c:pt>
                <c:pt idx="2176">
                  <c:v>25</c:v>
                </c:pt>
                <c:pt idx="2177">
                  <c:v>25</c:v>
                </c:pt>
                <c:pt idx="2178">
                  <c:v>25</c:v>
                </c:pt>
                <c:pt idx="2179">
                  <c:v>25</c:v>
                </c:pt>
                <c:pt idx="2180">
                  <c:v>25</c:v>
                </c:pt>
                <c:pt idx="2181">
                  <c:v>25</c:v>
                </c:pt>
                <c:pt idx="2182">
                  <c:v>25</c:v>
                </c:pt>
                <c:pt idx="2183">
                  <c:v>25</c:v>
                </c:pt>
                <c:pt idx="2184">
                  <c:v>25</c:v>
                </c:pt>
                <c:pt idx="2185">
                  <c:v>25</c:v>
                </c:pt>
                <c:pt idx="2186">
                  <c:v>25</c:v>
                </c:pt>
                <c:pt idx="2187">
                  <c:v>25</c:v>
                </c:pt>
                <c:pt idx="2188">
                  <c:v>25</c:v>
                </c:pt>
                <c:pt idx="2189">
                  <c:v>25</c:v>
                </c:pt>
                <c:pt idx="2190">
                  <c:v>25</c:v>
                </c:pt>
                <c:pt idx="2191">
                  <c:v>25</c:v>
                </c:pt>
                <c:pt idx="2192">
                  <c:v>25</c:v>
                </c:pt>
                <c:pt idx="2193">
                  <c:v>25</c:v>
                </c:pt>
                <c:pt idx="2194">
                  <c:v>25</c:v>
                </c:pt>
                <c:pt idx="2195">
                  <c:v>25</c:v>
                </c:pt>
                <c:pt idx="2196">
                  <c:v>25</c:v>
                </c:pt>
                <c:pt idx="2197">
                  <c:v>25</c:v>
                </c:pt>
                <c:pt idx="2198">
                  <c:v>25</c:v>
                </c:pt>
                <c:pt idx="2199">
                  <c:v>25</c:v>
                </c:pt>
                <c:pt idx="2200">
                  <c:v>25</c:v>
                </c:pt>
                <c:pt idx="2201">
                  <c:v>25</c:v>
                </c:pt>
                <c:pt idx="2202">
                  <c:v>25</c:v>
                </c:pt>
                <c:pt idx="2203">
                  <c:v>25</c:v>
                </c:pt>
                <c:pt idx="2204">
                  <c:v>25</c:v>
                </c:pt>
                <c:pt idx="2205">
                  <c:v>25</c:v>
                </c:pt>
                <c:pt idx="2206">
                  <c:v>25</c:v>
                </c:pt>
                <c:pt idx="2207">
                  <c:v>25</c:v>
                </c:pt>
                <c:pt idx="2208">
                  <c:v>25</c:v>
                </c:pt>
                <c:pt idx="2209">
                  <c:v>25</c:v>
                </c:pt>
                <c:pt idx="2210">
                  <c:v>25</c:v>
                </c:pt>
                <c:pt idx="2211">
                  <c:v>25</c:v>
                </c:pt>
                <c:pt idx="2212">
                  <c:v>25</c:v>
                </c:pt>
                <c:pt idx="2213">
                  <c:v>25</c:v>
                </c:pt>
                <c:pt idx="2214">
                  <c:v>25</c:v>
                </c:pt>
                <c:pt idx="2215">
                  <c:v>25</c:v>
                </c:pt>
                <c:pt idx="2216">
                  <c:v>25</c:v>
                </c:pt>
                <c:pt idx="2217">
                  <c:v>25</c:v>
                </c:pt>
                <c:pt idx="2218">
                  <c:v>25</c:v>
                </c:pt>
                <c:pt idx="2219">
                  <c:v>25</c:v>
                </c:pt>
                <c:pt idx="2220">
                  <c:v>25</c:v>
                </c:pt>
                <c:pt idx="2221">
                  <c:v>25</c:v>
                </c:pt>
                <c:pt idx="2222">
                  <c:v>25</c:v>
                </c:pt>
                <c:pt idx="2223">
                  <c:v>25</c:v>
                </c:pt>
                <c:pt idx="2224">
                  <c:v>25</c:v>
                </c:pt>
                <c:pt idx="2225">
                  <c:v>25</c:v>
                </c:pt>
                <c:pt idx="2226">
                  <c:v>25</c:v>
                </c:pt>
                <c:pt idx="2227">
                  <c:v>25</c:v>
                </c:pt>
                <c:pt idx="2228">
                  <c:v>25</c:v>
                </c:pt>
                <c:pt idx="2229">
                  <c:v>25</c:v>
                </c:pt>
                <c:pt idx="2230">
                  <c:v>25</c:v>
                </c:pt>
                <c:pt idx="2231">
                  <c:v>25</c:v>
                </c:pt>
                <c:pt idx="2232">
                  <c:v>25</c:v>
                </c:pt>
                <c:pt idx="2233">
                  <c:v>25</c:v>
                </c:pt>
                <c:pt idx="2234">
                  <c:v>25</c:v>
                </c:pt>
                <c:pt idx="2235">
                  <c:v>25</c:v>
                </c:pt>
                <c:pt idx="2236">
                  <c:v>25</c:v>
                </c:pt>
                <c:pt idx="2237">
                  <c:v>25</c:v>
                </c:pt>
                <c:pt idx="2238">
                  <c:v>25</c:v>
                </c:pt>
                <c:pt idx="2239">
                  <c:v>25</c:v>
                </c:pt>
                <c:pt idx="2240">
                  <c:v>25</c:v>
                </c:pt>
                <c:pt idx="2241">
                  <c:v>25</c:v>
                </c:pt>
                <c:pt idx="2242">
                  <c:v>25</c:v>
                </c:pt>
                <c:pt idx="2243">
                  <c:v>25</c:v>
                </c:pt>
                <c:pt idx="2244">
                  <c:v>25</c:v>
                </c:pt>
                <c:pt idx="2245">
                  <c:v>25</c:v>
                </c:pt>
                <c:pt idx="2246">
                  <c:v>25</c:v>
                </c:pt>
                <c:pt idx="2247">
                  <c:v>25</c:v>
                </c:pt>
                <c:pt idx="2248">
                  <c:v>25</c:v>
                </c:pt>
                <c:pt idx="2249">
                  <c:v>25</c:v>
                </c:pt>
                <c:pt idx="2250">
                  <c:v>25</c:v>
                </c:pt>
                <c:pt idx="2251">
                  <c:v>25</c:v>
                </c:pt>
                <c:pt idx="2252">
                  <c:v>25</c:v>
                </c:pt>
                <c:pt idx="2253">
                  <c:v>25</c:v>
                </c:pt>
                <c:pt idx="2254">
                  <c:v>25</c:v>
                </c:pt>
                <c:pt idx="2255">
                  <c:v>25</c:v>
                </c:pt>
                <c:pt idx="2256">
                  <c:v>25</c:v>
                </c:pt>
                <c:pt idx="2257">
                  <c:v>25</c:v>
                </c:pt>
                <c:pt idx="2258">
                  <c:v>25</c:v>
                </c:pt>
                <c:pt idx="2259">
                  <c:v>25</c:v>
                </c:pt>
                <c:pt idx="2260">
                  <c:v>25</c:v>
                </c:pt>
                <c:pt idx="2261">
                  <c:v>25</c:v>
                </c:pt>
                <c:pt idx="2262">
                  <c:v>25</c:v>
                </c:pt>
                <c:pt idx="2263">
                  <c:v>25</c:v>
                </c:pt>
                <c:pt idx="2264">
                  <c:v>25</c:v>
                </c:pt>
                <c:pt idx="2265">
                  <c:v>25</c:v>
                </c:pt>
                <c:pt idx="2266">
                  <c:v>25</c:v>
                </c:pt>
                <c:pt idx="2267">
                  <c:v>25</c:v>
                </c:pt>
                <c:pt idx="2268">
                  <c:v>25</c:v>
                </c:pt>
                <c:pt idx="2269">
                  <c:v>25</c:v>
                </c:pt>
                <c:pt idx="2270">
                  <c:v>25</c:v>
                </c:pt>
                <c:pt idx="2271">
                  <c:v>25</c:v>
                </c:pt>
                <c:pt idx="2272">
                  <c:v>25</c:v>
                </c:pt>
                <c:pt idx="2273">
                  <c:v>25</c:v>
                </c:pt>
                <c:pt idx="2274">
                  <c:v>25</c:v>
                </c:pt>
                <c:pt idx="2275">
                  <c:v>25</c:v>
                </c:pt>
                <c:pt idx="2276">
                  <c:v>25</c:v>
                </c:pt>
                <c:pt idx="2277">
                  <c:v>25</c:v>
                </c:pt>
                <c:pt idx="2278">
                  <c:v>25</c:v>
                </c:pt>
                <c:pt idx="2279">
                  <c:v>25</c:v>
                </c:pt>
                <c:pt idx="2280">
                  <c:v>25</c:v>
                </c:pt>
                <c:pt idx="2281">
                  <c:v>25</c:v>
                </c:pt>
                <c:pt idx="2282">
                  <c:v>25</c:v>
                </c:pt>
                <c:pt idx="2283">
                  <c:v>25</c:v>
                </c:pt>
                <c:pt idx="2284">
                  <c:v>25</c:v>
                </c:pt>
                <c:pt idx="2285">
                  <c:v>25</c:v>
                </c:pt>
                <c:pt idx="2286">
                  <c:v>25</c:v>
                </c:pt>
                <c:pt idx="2287">
                  <c:v>25</c:v>
                </c:pt>
                <c:pt idx="2288">
                  <c:v>25</c:v>
                </c:pt>
                <c:pt idx="2289">
                  <c:v>25</c:v>
                </c:pt>
                <c:pt idx="2290">
                  <c:v>25</c:v>
                </c:pt>
                <c:pt idx="2291">
                  <c:v>25</c:v>
                </c:pt>
                <c:pt idx="2292">
                  <c:v>25</c:v>
                </c:pt>
                <c:pt idx="2293">
                  <c:v>25</c:v>
                </c:pt>
                <c:pt idx="2294">
                  <c:v>25</c:v>
                </c:pt>
                <c:pt idx="2295">
                  <c:v>25</c:v>
                </c:pt>
                <c:pt idx="2296">
                  <c:v>25</c:v>
                </c:pt>
                <c:pt idx="2297">
                  <c:v>25</c:v>
                </c:pt>
                <c:pt idx="2298">
                  <c:v>25</c:v>
                </c:pt>
                <c:pt idx="2299">
                  <c:v>25</c:v>
                </c:pt>
                <c:pt idx="2300">
                  <c:v>25</c:v>
                </c:pt>
                <c:pt idx="2301">
                  <c:v>25</c:v>
                </c:pt>
                <c:pt idx="2302">
                  <c:v>25</c:v>
                </c:pt>
                <c:pt idx="2303">
                  <c:v>25</c:v>
                </c:pt>
                <c:pt idx="2304">
                  <c:v>25</c:v>
                </c:pt>
                <c:pt idx="2305">
                  <c:v>25</c:v>
                </c:pt>
                <c:pt idx="2306">
                  <c:v>25</c:v>
                </c:pt>
                <c:pt idx="2307">
                  <c:v>25</c:v>
                </c:pt>
                <c:pt idx="2308">
                  <c:v>25</c:v>
                </c:pt>
                <c:pt idx="2309">
                  <c:v>25</c:v>
                </c:pt>
                <c:pt idx="2310">
                  <c:v>25</c:v>
                </c:pt>
                <c:pt idx="2311">
                  <c:v>25</c:v>
                </c:pt>
                <c:pt idx="2312">
                  <c:v>25</c:v>
                </c:pt>
                <c:pt idx="2313">
                  <c:v>25</c:v>
                </c:pt>
                <c:pt idx="2314">
                  <c:v>25</c:v>
                </c:pt>
                <c:pt idx="2315">
                  <c:v>25</c:v>
                </c:pt>
                <c:pt idx="2316">
                  <c:v>25</c:v>
                </c:pt>
                <c:pt idx="2317">
                  <c:v>25</c:v>
                </c:pt>
                <c:pt idx="2318">
                  <c:v>25</c:v>
                </c:pt>
                <c:pt idx="2319">
                  <c:v>25</c:v>
                </c:pt>
                <c:pt idx="2320">
                  <c:v>25</c:v>
                </c:pt>
                <c:pt idx="2321">
                  <c:v>25</c:v>
                </c:pt>
                <c:pt idx="2322">
                  <c:v>25</c:v>
                </c:pt>
                <c:pt idx="2323">
                  <c:v>25</c:v>
                </c:pt>
                <c:pt idx="2324">
                  <c:v>25</c:v>
                </c:pt>
                <c:pt idx="2325">
                  <c:v>25</c:v>
                </c:pt>
                <c:pt idx="2326">
                  <c:v>25</c:v>
                </c:pt>
                <c:pt idx="2327">
                  <c:v>25</c:v>
                </c:pt>
                <c:pt idx="2328">
                  <c:v>25</c:v>
                </c:pt>
                <c:pt idx="2329">
                  <c:v>25</c:v>
                </c:pt>
                <c:pt idx="2330">
                  <c:v>25</c:v>
                </c:pt>
                <c:pt idx="2331">
                  <c:v>25</c:v>
                </c:pt>
                <c:pt idx="2332">
                  <c:v>25</c:v>
                </c:pt>
                <c:pt idx="2333">
                  <c:v>25</c:v>
                </c:pt>
                <c:pt idx="2334">
                  <c:v>25</c:v>
                </c:pt>
                <c:pt idx="2335">
                  <c:v>25</c:v>
                </c:pt>
                <c:pt idx="2336">
                  <c:v>25</c:v>
                </c:pt>
                <c:pt idx="2337">
                  <c:v>25</c:v>
                </c:pt>
                <c:pt idx="2338">
                  <c:v>25</c:v>
                </c:pt>
                <c:pt idx="2339">
                  <c:v>25</c:v>
                </c:pt>
                <c:pt idx="2340">
                  <c:v>25</c:v>
                </c:pt>
                <c:pt idx="2341">
                  <c:v>25</c:v>
                </c:pt>
                <c:pt idx="2342">
                  <c:v>25</c:v>
                </c:pt>
                <c:pt idx="2343">
                  <c:v>25</c:v>
                </c:pt>
                <c:pt idx="2344">
                  <c:v>25</c:v>
                </c:pt>
                <c:pt idx="2345">
                  <c:v>25</c:v>
                </c:pt>
                <c:pt idx="2346">
                  <c:v>25</c:v>
                </c:pt>
                <c:pt idx="2347">
                  <c:v>25</c:v>
                </c:pt>
                <c:pt idx="2348">
                  <c:v>25</c:v>
                </c:pt>
                <c:pt idx="2349">
                  <c:v>25</c:v>
                </c:pt>
                <c:pt idx="2350">
                  <c:v>25</c:v>
                </c:pt>
                <c:pt idx="2351">
                  <c:v>25</c:v>
                </c:pt>
                <c:pt idx="2352">
                  <c:v>25</c:v>
                </c:pt>
                <c:pt idx="2353">
                  <c:v>25</c:v>
                </c:pt>
                <c:pt idx="2354">
                  <c:v>25</c:v>
                </c:pt>
                <c:pt idx="2355">
                  <c:v>25</c:v>
                </c:pt>
                <c:pt idx="2356">
                  <c:v>25</c:v>
                </c:pt>
                <c:pt idx="2357">
                  <c:v>25</c:v>
                </c:pt>
                <c:pt idx="2358">
                  <c:v>25</c:v>
                </c:pt>
                <c:pt idx="2359">
                  <c:v>25</c:v>
                </c:pt>
                <c:pt idx="2360">
                  <c:v>25</c:v>
                </c:pt>
                <c:pt idx="2361">
                  <c:v>25</c:v>
                </c:pt>
                <c:pt idx="2362">
                  <c:v>25</c:v>
                </c:pt>
                <c:pt idx="2363">
                  <c:v>25</c:v>
                </c:pt>
                <c:pt idx="2364">
                  <c:v>25</c:v>
                </c:pt>
                <c:pt idx="2365">
                  <c:v>25</c:v>
                </c:pt>
                <c:pt idx="2366">
                  <c:v>25</c:v>
                </c:pt>
                <c:pt idx="2367">
                  <c:v>25</c:v>
                </c:pt>
                <c:pt idx="2368">
                  <c:v>25</c:v>
                </c:pt>
                <c:pt idx="2369">
                  <c:v>25</c:v>
                </c:pt>
                <c:pt idx="2370">
                  <c:v>25</c:v>
                </c:pt>
                <c:pt idx="2371">
                  <c:v>25</c:v>
                </c:pt>
                <c:pt idx="2372">
                  <c:v>25</c:v>
                </c:pt>
                <c:pt idx="2373">
                  <c:v>25</c:v>
                </c:pt>
                <c:pt idx="2374">
                  <c:v>25</c:v>
                </c:pt>
                <c:pt idx="2375">
                  <c:v>25</c:v>
                </c:pt>
                <c:pt idx="2376">
                  <c:v>25</c:v>
                </c:pt>
                <c:pt idx="2377">
                  <c:v>25</c:v>
                </c:pt>
                <c:pt idx="2378">
                  <c:v>25</c:v>
                </c:pt>
                <c:pt idx="2379">
                  <c:v>25</c:v>
                </c:pt>
                <c:pt idx="2380">
                  <c:v>25</c:v>
                </c:pt>
                <c:pt idx="2381">
                  <c:v>25</c:v>
                </c:pt>
                <c:pt idx="2382">
                  <c:v>25</c:v>
                </c:pt>
                <c:pt idx="2383">
                  <c:v>25</c:v>
                </c:pt>
                <c:pt idx="2384">
                  <c:v>25</c:v>
                </c:pt>
                <c:pt idx="2385">
                  <c:v>25</c:v>
                </c:pt>
                <c:pt idx="2386">
                  <c:v>25</c:v>
                </c:pt>
                <c:pt idx="2387">
                  <c:v>25</c:v>
                </c:pt>
                <c:pt idx="2388">
                  <c:v>25</c:v>
                </c:pt>
                <c:pt idx="2389">
                  <c:v>25</c:v>
                </c:pt>
                <c:pt idx="2390">
                  <c:v>25</c:v>
                </c:pt>
                <c:pt idx="2391">
                  <c:v>25</c:v>
                </c:pt>
                <c:pt idx="2392">
                  <c:v>25</c:v>
                </c:pt>
                <c:pt idx="2393">
                  <c:v>25</c:v>
                </c:pt>
                <c:pt idx="2394">
                  <c:v>25</c:v>
                </c:pt>
                <c:pt idx="2395">
                  <c:v>25</c:v>
                </c:pt>
                <c:pt idx="2396">
                  <c:v>25</c:v>
                </c:pt>
                <c:pt idx="2397">
                  <c:v>25</c:v>
                </c:pt>
                <c:pt idx="2398">
                  <c:v>25</c:v>
                </c:pt>
                <c:pt idx="2399">
                  <c:v>25</c:v>
                </c:pt>
                <c:pt idx="2400">
                  <c:v>25</c:v>
                </c:pt>
                <c:pt idx="2401">
                  <c:v>25</c:v>
                </c:pt>
                <c:pt idx="2402">
                  <c:v>25</c:v>
                </c:pt>
                <c:pt idx="2403">
                  <c:v>25</c:v>
                </c:pt>
                <c:pt idx="2404">
                  <c:v>25</c:v>
                </c:pt>
                <c:pt idx="2405">
                  <c:v>25</c:v>
                </c:pt>
                <c:pt idx="2406">
                  <c:v>25</c:v>
                </c:pt>
                <c:pt idx="2407">
                  <c:v>25</c:v>
                </c:pt>
                <c:pt idx="2408">
                  <c:v>25</c:v>
                </c:pt>
                <c:pt idx="2409">
                  <c:v>25</c:v>
                </c:pt>
                <c:pt idx="2410">
                  <c:v>25</c:v>
                </c:pt>
                <c:pt idx="2411">
                  <c:v>25</c:v>
                </c:pt>
                <c:pt idx="2412">
                  <c:v>25</c:v>
                </c:pt>
                <c:pt idx="2413">
                  <c:v>25</c:v>
                </c:pt>
                <c:pt idx="2414">
                  <c:v>25</c:v>
                </c:pt>
                <c:pt idx="2415">
                  <c:v>25</c:v>
                </c:pt>
                <c:pt idx="2416">
                  <c:v>25</c:v>
                </c:pt>
                <c:pt idx="2417">
                  <c:v>25</c:v>
                </c:pt>
                <c:pt idx="2418">
                  <c:v>25</c:v>
                </c:pt>
                <c:pt idx="2419">
                  <c:v>25</c:v>
                </c:pt>
                <c:pt idx="2420">
                  <c:v>25</c:v>
                </c:pt>
                <c:pt idx="2421">
                  <c:v>25</c:v>
                </c:pt>
                <c:pt idx="2422">
                  <c:v>25</c:v>
                </c:pt>
                <c:pt idx="2423">
                  <c:v>25</c:v>
                </c:pt>
                <c:pt idx="2424">
                  <c:v>25</c:v>
                </c:pt>
                <c:pt idx="2425">
                  <c:v>25</c:v>
                </c:pt>
                <c:pt idx="2426">
                  <c:v>25</c:v>
                </c:pt>
                <c:pt idx="2427">
                  <c:v>25</c:v>
                </c:pt>
                <c:pt idx="2428">
                  <c:v>25</c:v>
                </c:pt>
                <c:pt idx="2429">
                  <c:v>25</c:v>
                </c:pt>
                <c:pt idx="2430">
                  <c:v>25</c:v>
                </c:pt>
                <c:pt idx="2431">
                  <c:v>25</c:v>
                </c:pt>
                <c:pt idx="2432">
                  <c:v>25</c:v>
                </c:pt>
                <c:pt idx="2433">
                  <c:v>25</c:v>
                </c:pt>
                <c:pt idx="2434">
                  <c:v>25</c:v>
                </c:pt>
                <c:pt idx="2435">
                  <c:v>25</c:v>
                </c:pt>
                <c:pt idx="2436">
                  <c:v>25</c:v>
                </c:pt>
                <c:pt idx="2437">
                  <c:v>25</c:v>
                </c:pt>
                <c:pt idx="2438">
                  <c:v>25</c:v>
                </c:pt>
                <c:pt idx="2439">
                  <c:v>25</c:v>
                </c:pt>
                <c:pt idx="2440">
                  <c:v>25</c:v>
                </c:pt>
                <c:pt idx="2441">
                  <c:v>25</c:v>
                </c:pt>
                <c:pt idx="2442">
                  <c:v>25</c:v>
                </c:pt>
                <c:pt idx="2443">
                  <c:v>25</c:v>
                </c:pt>
                <c:pt idx="2444">
                  <c:v>25</c:v>
                </c:pt>
                <c:pt idx="2445">
                  <c:v>25</c:v>
                </c:pt>
                <c:pt idx="2446">
                  <c:v>25</c:v>
                </c:pt>
                <c:pt idx="2447">
                  <c:v>25</c:v>
                </c:pt>
                <c:pt idx="2448">
                  <c:v>25</c:v>
                </c:pt>
                <c:pt idx="2449">
                  <c:v>25</c:v>
                </c:pt>
                <c:pt idx="2450">
                  <c:v>25</c:v>
                </c:pt>
                <c:pt idx="2451">
                  <c:v>25</c:v>
                </c:pt>
                <c:pt idx="2452">
                  <c:v>25</c:v>
                </c:pt>
                <c:pt idx="2453">
                  <c:v>25</c:v>
                </c:pt>
                <c:pt idx="2454">
                  <c:v>25</c:v>
                </c:pt>
                <c:pt idx="2455">
                  <c:v>25</c:v>
                </c:pt>
                <c:pt idx="2456">
                  <c:v>25</c:v>
                </c:pt>
                <c:pt idx="2457">
                  <c:v>25</c:v>
                </c:pt>
                <c:pt idx="2458">
                  <c:v>25</c:v>
                </c:pt>
                <c:pt idx="2459">
                  <c:v>25</c:v>
                </c:pt>
                <c:pt idx="2460">
                  <c:v>25</c:v>
                </c:pt>
                <c:pt idx="2461">
                  <c:v>25</c:v>
                </c:pt>
                <c:pt idx="2462">
                  <c:v>25</c:v>
                </c:pt>
                <c:pt idx="2463">
                  <c:v>25</c:v>
                </c:pt>
                <c:pt idx="2464">
                  <c:v>25</c:v>
                </c:pt>
                <c:pt idx="2465">
                  <c:v>25</c:v>
                </c:pt>
                <c:pt idx="2466">
                  <c:v>25</c:v>
                </c:pt>
                <c:pt idx="2467">
                  <c:v>25</c:v>
                </c:pt>
                <c:pt idx="2468">
                  <c:v>25</c:v>
                </c:pt>
                <c:pt idx="2469">
                  <c:v>25</c:v>
                </c:pt>
                <c:pt idx="2470">
                  <c:v>25</c:v>
                </c:pt>
                <c:pt idx="2471">
                  <c:v>25</c:v>
                </c:pt>
                <c:pt idx="2472">
                  <c:v>25</c:v>
                </c:pt>
                <c:pt idx="2473">
                  <c:v>25</c:v>
                </c:pt>
                <c:pt idx="2474">
                  <c:v>25</c:v>
                </c:pt>
                <c:pt idx="2475">
                  <c:v>25</c:v>
                </c:pt>
                <c:pt idx="2476">
                  <c:v>25</c:v>
                </c:pt>
                <c:pt idx="2477">
                  <c:v>25</c:v>
                </c:pt>
                <c:pt idx="2478">
                  <c:v>25</c:v>
                </c:pt>
                <c:pt idx="2479">
                  <c:v>25</c:v>
                </c:pt>
                <c:pt idx="2480">
                  <c:v>25</c:v>
                </c:pt>
                <c:pt idx="2481">
                  <c:v>25</c:v>
                </c:pt>
                <c:pt idx="2482">
                  <c:v>25</c:v>
                </c:pt>
                <c:pt idx="2483">
                  <c:v>25</c:v>
                </c:pt>
                <c:pt idx="2484">
                  <c:v>25</c:v>
                </c:pt>
                <c:pt idx="2485">
                  <c:v>25</c:v>
                </c:pt>
                <c:pt idx="2486">
                  <c:v>25</c:v>
                </c:pt>
                <c:pt idx="2487">
                  <c:v>25</c:v>
                </c:pt>
                <c:pt idx="2488">
                  <c:v>25</c:v>
                </c:pt>
                <c:pt idx="2489">
                  <c:v>25</c:v>
                </c:pt>
                <c:pt idx="2490">
                  <c:v>25</c:v>
                </c:pt>
                <c:pt idx="2491">
                  <c:v>25</c:v>
                </c:pt>
                <c:pt idx="2492">
                  <c:v>25</c:v>
                </c:pt>
                <c:pt idx="2493">
                  <c:v>25</c:v>
                </c:pt>
                <c:pt idx="2494">
                  <c:v>25</c:v>
                </c:pt>
                <c:pt idx="2495">
                  <c:v>25</c:v>
                </c:pt>
                <c:pt idx="2496">
                  <c:v>25</c:v>
                </c:pt>
                <c:pt idx="2497">
                  <c:v>25</c:v>
                </c:pt>
                <c:pt idx="2498">
                  <c:v>25</c:v>
                </c:pt>
                <c:pt idx="2499">
                  <c:v>25</c:v>
                </c:pt>
                <c:pt idx="2500">
                  <c:v>25</c:v>
                </c:pt>
                <c:pt idx="2501">
                  <c:v>25</c:v>
                </c:pt>
                <c:pt idx="2502">
                  <c:v>25</c:v>
                </c:pt>
                <c:pt idx="2503">
                  <c:v>25</c:v>
                </c:pt>
                <c:pt idx="2504">
                  <c:v>25</c:v>
                </c:pt>
                <c:pt idx="2505">
                  <c:v>25</c:v>
                </c:pt>
                <c:pt idx="2506">
                  <c:v>25</c:v>
                </c:pt>
                <c:pt idx="2507">
                  <c:v>25</c:v>
                </c:pt>
                <c:pt idx="2508">
                  <c:v>25</c:v>
                </c:pt>
                <c:pt idx="2509">
                  <c:v>25</c:v>
                </c:pt>
                <c:pt idx="2510">
                  <c:v>25</c:v>
                </c:pt>
                <c:pt idx="2511">
                  <c:v>25</c:v>
                </c:pt>
                <c:pt idx="2512">
                  <c:v>25</c:v>
                </c:pt>
                <c:pt idx="2513">
                  <c:v>25</c:v>
                </c:pt>
                <c:pt idx="2514">
                  <c:v>25</c:v>
                </c:pt>
                <c:pt idx="2515">
                  <c:v>25</c:v>
                </c:pt>
                <c:pt idx="2516">
                  <c:v>25</c:v>
                </c:pt>
                <c:pt idx="2517">
                  <c:v>25</c:v>
                </c:pt>
                <c:pt idx="2518">
                  <c:v>25</c:v>
                </c:pt>
                <c:pt idx="2519">
                  <c:v>25</c:v>
                </c:pt>
                <c:pt idx="2520">
                  <c:v>25</c:v>
                </c:pt>
                <c:pt idx="2521">
                  <c:v>25</c:v>
                </c:pt>
                <c:pt idx="2522">
                  <c:v>25</c:v>
                </c:pt>
                <c:pt idx="2523">
                  <c:v>25</c:v>
                </c:pt>
                <c:pt idx="2524">
                  <c:v>25</c:v>
                </c:pt>
                <c:pt idx="2525">
                  <c:v>25</c:v>
                </c:pt>
                <c:pt idx="2526">
                  <c:v>25</c:v>
                </c:pt>
                <c:pt idx="2527">
                  <c:v>25</c:v>
                </c:pt>
                <c:pt idx="2528">
                  <c:v>25</c:v>
                </c:pt>
                <c:pt idx="2529">
                  <c:v>25</c:v>
                </c:pt>
                <c:pt idx="2530">
                  <c:v>25</c:v>
                </c:pt>
                <c:pt idx="2531">
                  <c:v>25</c:v>
                </c:pt>
                <c:pt idx="2532">
                  <c:v>25</c:v>
                </c:pt>
                <c:pt idx="2533">
                  <c:v>25</c:v>
                </c:pt>
                <c:pt idx="2534">
                  <c:v>25</c:v>
                </c:pt>
                <c:pt idx="2535">
                  <c:v>25</c:v>
                </c:pt>
                <c:pt idx="2536">
                  <c:v>25</c:v>
                </c:pt>
                <c:pt idx="2537">
                  <c:v>25</c:v>
                </c:pt>
                <c:pt idx="2538">
                  <c:v>25</c:v>
                </c:pt>
                <c:pt idx="2539">
                  <c:v>25</c:v>
                </c:pt>
                <c:pt idx="2540">
                  <c:v>25</c:v>
                </c:pt>
                <c:pt idx="2541">
                  <c:v>25</c:v>
                </c:pt>
                <c:pt idx="2542">
                  <c:v>25</c:v>
                </c:pt>
                <c:pt idx="2543">
                  <c:v>25</c:v>
                </c:pt>
                <c:pt idx="2544">
                  <c:v>25</c:v>
                </c:pt>
                <c:pt idx="2545">
                  <c:v>25</c:v>
                </c:pt>
                <c:pt idx="2546">
                  <c:v>25</c:v>
                </c:pt>
                <c:pt idx="2547">
                  <c:v>25</c:v>
                </c:pt>
                <c:pt idx="2548">
                  <c:v>25</c:v>
                </c:pt>
                <c:pt idx="2549">
                  <c:v>25</c:v>
                </c:pt>
                <c:pt idx="2550">
                  <c:v>25</c:v>
                </c:pt>
                <c:pt idx="2551">
                  <c:v>25</c:v>
                </c:pt>
                <c:pt idx="2552">
                  <c:v>25</c:v>
                </c:pt>
                <c:pt idx="2553">
                  <c:v>25</c:v>
                </c:pt>
                <c:pt idx="2554">
                  <c:v>25</c:v>
                </c:pt>
                <c:pt idx="2555">
                  <c:v>25</c:v>
                </c:pt>
                <c:pt idx="2556">
                  <c:v>25</c:v>
                </c:pt>
                <c:pt idx="2557">
                  <c:v>25</c:v>
                </c:pt>
                <c:pt idx="2558">
                  <c:v>25</c:v>
                </c:pt>
                <c:pt idx="2559">
                  <c:v>25</c:v>
                </c:pt>
                <c:pt idx="2560">
                  <c:v>25</c:v>
                </c:pt>
                <c:pt idx="2561">
                  <c:v>25</c:v>
                </c:pt>
                <c:pt idx="2562">
                  <c:v>25</c:v>
                </c:pt>
                <c:pt idx="2563">
                  <c:v>25</c:v>
                </c:pt>
                <c:pt idx="2564">
                  <c:v>25</c:v>
                </c:pt>
                <c:pt idx="2565">
                  <c:v>25</c:v>
                </c:pt>
                <c:pt idx="2566">
                  <c:v>25</c:v>
                </c:pt>
                <c:pt idx="2567">
                  <c:v>25</c:v>
                </c:pt>
                <c:pt idx="2568">
                  <c:v>25</c:v>
                </c:pt>
                <c:pt idx="2569">
                  <c:v>25</c:v>
                </c:pt>
                <c:pt idx="2570">
                  <c:v>25</c:v>
                </c:pt>
                <c:pt idx="2571">
                  <c:v>25</c:v>
                </c:pt>
                <c:pt idx="2572">
                  <c:v>25</c:v>
                </c:pt>
                <c:pt idx="2573">
                  <c:v>25</c:v>
                </c:pt>
                <c:pt idx="2574">
                  <c:v>25</c:v>
                </c:pt>
                <c:pt idx="2575">
                  <c:v>25</c:v>
                </c:pt>
                <c:pt idx="2576">
                  <c:v>25</c:v>
                </c:pt>
                <c:pt idx="2577">
                  <c:v>25</c:v>
                </c:pt>
                <c:pt idx="2578">
                  <c:v>25</c:v>
                </c:pt>
                <c:pt idx="2579">
                  <c:v>25</c:v>
                </c:pt>
                <c:pt idx="2580">
                  <c:v>25</c:v>
                </c:pt>
                <c:pt idx="2581">
                  <c:v>25</c:v>
                </c:pt>
                <c:pt idx="2582">
                  <c:v>25</c:v>
                </c:pt>
                <c:pt idx="2583">
                  <c:v>25</c:v>
                </c:pt>
                <c:pt idx="2584">
                  <c:v>25</c:v>
                </c:pt>
                <c:pt idx="2585">
                  <c:v>25</c:v>
                </c:pt>
                <c:pt idx="2586">
                  <c:v>25</c:v>
                </c:pt>
                <c:pt idx="2587">
                  <c:v>25</c:v>
                </c:pt>
                <c:pt idx="2588">
                  <c:v>25</c:v>
                </c:pt>
                <c:pt idx="2589">
                  <c:v>25</c:v>
                </c:pt>
                <c:pt idx="2590">
                  <c:v>25</c:v>
                </c:pt>
                <c:pt idx="2591">
                  <c:v>25</c:v>
                </c:pt>
                <c:pt idx="2592">
                  <c:v>25</c:v>
                </c:pt>
                <c:pt idx="2593">
                  <c:v>25</c:v>
                </c:pt>
                <c:pt idx="2594">
                  <c:v>25</c:v>
                </c:pt>
                <c:pt idx="2595">
                  <c:v>25</c:v>
                </c:pt>
                <c:pt idx="2596">
                  <c:v>25</c:v>
                </c:pt>
                <c:pt idx="2597">
                  <c:v>25</c:v>
                </c:pt>
                <c:pt idx="2598">
                  <c:v>25</c:v>
                </c:pt>
                <c:pt idx="2599">
                  <c:v>25</c:v>
                </c:pt>
                <c:pt idx="2600">
                  <c:v>25</c:v>
                </c:pt>
                <c:pt idx="2601">
                  <c:v>25</c:v>
                </c:pt>
                <c:pt idx="2602">
                  <c:v>25</c:v>
                </c:pt>
                <c:pt idx="2603">
                  <c:v>25</c:v>
                </c:pt>
                <c:pt idx="2604">
                  <c:v>25</c:v>
                </c:pt>
                <c:pt idx="2605">
                  <c:v>25</c:v>
                </c:pt>
                <c:pt idx="2606">
                  <c:v>25</c:v>
                </c:pt>
                <c:pt idx="2607">
                  <c:v>25</c:v>
                </c:pt>
                <c:pt idx="2608">
                  <c:v>25</c:v>
                </c:pt>
                <c:pt idx="2609">
                  <c:v>25</c:v>
                </c:pt>
                <c:pt idx="2610">
                  <c:v>25</c:v>
                </c:pt>
                <c:pt idx="2611">
                  <c:v>25</c:v>
                </c:pt>
                <c:pt idx="2612">
                  <c:v>25</c:v>
                </c:pt>
                <c:pt idx="2613">
                  <c:v>25</c:v>
                </c:pt>
                <c:pt idx="2614">
                  <c:v>25</c:v>
                </c:pt>
                <c:pt idx="2615">
                  <c:v>25</c:v>
                </c:pt>
                <c:pt idx="2616">
                  <c:v>25</c:v>
                </c:pt>
                <c:pt idx="2617">
                  <c:v>25</c:v>
                </c:pt>
                <c:pt idx="2618">
                  <c:v>25</c:v>
                </c:pt>
                <c:pt idx="2619">
                  <c:v>25</c:v>
                </c:pt>
                <c:pt idx="2620">
                  <c:v>25</c:v>
                </c:pt>
                <c:pt idx="2621">
                  <c:v>25</c:v>
                </c:pt>
                <c:pt idx="2622">
                  <c:v>25</c:v>
                </c:pt>
                <c:pt idx="2623">
                  <c:v>25</c:v>
                </c:pt>
                <c:pt idx="2624">
                  <c:v>25</c:v>
                </c:pt>
                <c:pt idx="2625">
                  <c:v>25</c:v>
                </c:pt>
                <c:pt idx="2626">
                  <c:v>25</c:v>
                </c:pt>
                <c:pt idx="2627">
                  <c:v>25</c:v>
                </c:pt>
                <c:pt idx="2628">
                  <c:v>25</c:v>
                </c:pt>
                <c:pt idx="2629">
                  <c:v>25</c:v>
                </c:pt>
                <c:pt idx="2630">
                  <c:v>25</c:v>
                </c:pt>
                <c:pt idx="2631">
                  <c:v>25</c:v>
                </c:pt>
                <c:pt idx="2632">
                  <c:v>25</c:v>
                </c:pt>
                <c:pt idx="2633">
                  <c:v>25</c:v>
                </c:pt>
                <c:pt idx="2634">
                  <c:v>25</c:v>
                </c:pt>
                <c:pt idx="2635">
                  <c:v>25</c:v>
                </c:pt>
                <c:pt idx="2636">
                  <c:v>25</c:v>
                </c:pt>
                <c:pt idx="2637">
                  <c:v>25</c:v>
                </c:pt>
                <c:pt idx="2638">
                  <c:v>25</c:v>
                </c:pt>
                <c:pt idx="2639">
                  <c:v>25</c:v>
                </c:pt>
                <c:pt idx="2640">
                  <c:v>25</c:v>
                </c:pt>
                <c:pt idx="2641">
                  <c:v>25</c:v>
                </c:pt>
                <c:pt idx="2642">
                  <c:v>25</c:v>
                </c:pt>
                <c:pt idx="2643">
                  <c:v>25</c:v>
                </c:pt>
                <c:pt idx="2644">
                  <c:v>25</c:v>
                </c:pt>
                <c:pt idx="2645">
                  <c:v>25</c:v>
                </c:pt>
                <c:pt idx="2646">
                  <c:v>25</c:v>
                </c:pt>
                <c:pt idx="2647">
                  <c:v>25</c:v>
                </c:pt>
                <c:pt idx="2648">
                  <c:v>25</c:v>
                </c:pt>
                <c:pt idx="2649">
                  <c:v>25</c:v>
                </c:pt>
                <c:pt idx="2650">
                  <c:v>25</c:v>
                </c:pt>
                <c:pt idx="2651">
                  <c:v>25</c:v>
                </c:pt>
                <c:pt idx="2652">
                  <c:v>25</c:v>
                </c:pt>
                <c:pt idx="2653">
                  <c:v>25</c:v>
                </c:pt>
                <c:pt idx="2654">
                  <c:v>25</c:v>
                </c:pt>
                <c:pt idx="2655">
                  <c:v>25</c:v>
                </c:pt>
                <c:pt idx="2656">
                  <c:v>25</c:v>
                </c:pt>
                <c:pt idx="2657">
                  <c:v>25</c:v>
                </c:pt>
                <c:pt idx="2658">
                  <c:v>25</c:v>
                </c:pt>
                <c:pt idx="2659">
                  <c:v>25</c:v>
                </c:pt>
                <c:pt idx="2660">
                  <c:v>25</c:v>
                </c:pt>
                <c:pt idx="2661">
                  <c:v>25</c:v>
                </c:pt>
                <c:pt idx="2662">
                  <c:v>25</c:v>
                </c:pt>
                <c:pt idx="2663">
                  <c:v>25</c:v>
                </c:pt>
                <c:pt idx="2664">
                  <c:v>25</c:v>
                </c:pt>
                <c:pt idx="2665">
                  <c:v>25</c:v>
                </c:pt>
                <c:pt idx="2666">
                  <c:v>25</c:v>
                </c:pt>
                <c:pt idx="2667">
                  <c:v>25</c:v>
                </c:pt>
                <c:pt idx="2668">
                  <c:v>25</c:v>
                </c:pt>
                <c:pt idx="2669">
                  <c:v>25</c:v>
                </c:pt>
                <c:pt idx="2670">
                  <c:v>25</c:v>
                </c:pt>
                <c:pt idx="2671">
                  <c:v>25</c:v>
                </c:pt>
                <c:pt idx="2672">
                  <c:v>25</c:v>
                </c:pt>
                <c:pt idx="2673">
                  <c:v>25</c:v>
                </c:pt>
                <c:pt idx="2674">
                  <c:v>25</c:v>
                </c:pt>
                <c:pt idx="2675">
                  <c:v>25</c:v>
                </c:pt>
                <c:pt idx="2676">
                  <c:v>25</c:v>
                </c:pt>
                <c:pt idx="2677">
                  <c:v>25</c:v>
                </c:pt>
                <c:pt idx="2678">
                  <c:v>25</c:v>
                </c:pt>
                <c:pt idx="2679">
                  <c:v>25</c:v>
                </c:pt>
                <c:pt idx="2680">
                  <c:v>25</c:v>
                </c:pt>
                <c:pt idx="2681">
                  <c:v>25</c:v>
                </c:pt>
                <c:pt idx="2682">
                  <c:v>25</c:v>
                </c:pt>
                <c:pt idx="2683">
                  <c:v>25</c:v>
                </c:pt>
                <c:pt idx="2684">
                  <c:v>25</c:v>
                </c:pt>
                <c:pt idx="2685">
                  <c:v>25</c:v>
                </c:pt>
                <c:pt idx="2686">
                  <c:v>25</c:v>
                </c:pt>
                <c:pt idx="2687">
                  <c:v>25</c:v>
                </c:pt>
                <c:pt idx="2688">
                  <c:v>25</c:v>
                </c:pt>
                <c:pt idx="2689">
                  <c:v>25</c:v>
                </c:pt>
                <c:pt idx="2690">
                  <c:v>25</c:v>
                </c:pt>
                <c:pt idx="2691">
                  <c:v>25</c:v>
                </c:pt>
                <c:pt idx="2692">
                  <c:v>25</c:v>
                </c:pt>
                <c:pt idx="2693">
                  <c:v>25</c:v>
                </c:pt>
                <c:pt idx="2694">
                  <c:v>25</c:v>
                </c:pt>
                <c:pt idx="2695">
                  <c:v>25</c:v>
                </c:pt>
                <c:pt idx="2696">
                  <c:v>25</c:v>
                </c:pt>
                <c:pt idx="2697">
                  <c:v>25</c:v>
                </c:pt>
                <c:pt idx="2698">
                  <c:v>25</c:v>
                </c:pt>
                <c:pt idx="2699">
                  <c:v>25</c:v>
                </c:pt>
                <c:pt idx="2700">
                  <c:v>25</c:v>
                </c:pt>
                <c:pt idx="2701">
                  <c:v>25</c:v>
                </c:pt>
                <c:pt idx="2702">
                  <c:v>25</c:v>
                </c:pt>
                <c:pt idx="2703">
                  <c:v>25</c:v>
                </c:pt>
                <c:pt idx="2704">
                  <c:v>25</c:v>
                </c:pt>
                <c:pt idx="2705">
                  <c:v>25</c:v>
                </c:pt>
                <c:pt idx="2706">
                  <c:v>25</c:v>
                </c:pt>
                <c:pt idx="2707">
                  <c:v>25</c:v>
                </c:pt>
                <c:pt idx="2708">
                  <c:v>25</c:v>
                </c:pt>
                <c:pt idx="2709">
                  <c:v>25</c:v>
                </c:pt>
                <c:pt idx="2710">
                  <c:v>25</c:v>
                </c:pt>
                <c:pt idx="2711">
                  <c:v>25</c:v>
                </c:pt>
                <c:pt idx="2712">
                  <c:v>25</c:v>
                </c:pt>
                <c:pt idx="2713">
                  <c:v>25</c:v>
                </c:pt>
                <c:pt idx="2714">
                  <c:v>25</c:v>
                </c:pt>
                <c:pt idx="2715">
                  <c:v>25</c:v>
                </c:pt>
                <c:pt idx="2716">
                  <c:v>25</c:v>
                </c:pt>
                <c:pt idx="2717">
                  <c:v>25</c:v>
                </c:pt>
                <c:pt idx="2718">
                  <c:v>25</c:v>
                </c:pt>
                <c:pt idx="2719">
                  <c:v>25</c:v>
                </c:pt>
                <c:pt idx="2720">
                  <c:v>25</c:v>
                </c:pt>
                <c:pt idx="2721">
                  <c:v>25</c:v>
                </c:pt>
                <c:pt idx="2722">
                  <c:v>25</c:v>
                </c:pt>
                <c:pt idx="2723">
                  <c:v>25</c:v>
                </c:pt>
                <c:pt idx="2724">
                  <c:v>25</c:v>
                </c:pt>
                <c:pt idx="2725">
                  <c:v>25</c:v>
                </c:pt>
                <c:pt idx="2726">
                  <c:v>25</c:v>
                </c:pt>
                <c:pt idx="2727">
                  <c:v>25</c:v>
                </c:pt>
                <c:pt idx="2728">
                  <c:v>25</c:v>
                </c:pt>
                <c:pt idx="2729">
                  <c:v>25</c:v>
                </c:pt>
                <c:pt idx="2730">
                  <c:v>25</c:v>
                </c:pt>
                <c:pt idx="2731">
                  <c:v>25</c:v>
                </c:pt>
                <c:pt idx="2732">
                  <c:v>25</c:v>
                </c:pt>
                <c:pt idx="2733">
                  <c:v>25</c:v>
                </c:pt>
                <c:pt idx="2734">
                  <c:v>25</c:v>
                </c:pt>
                <c:pt idx="2735">
                  <c:v>25</c:v>
                </c:pt>
                <c:pt idx="2736">
                  <c:v>25</c:v>
                </c:pt>
                <c:pt idx="2737">
                  <c:v>25</c:v>
                </c:pt>
                <c:pt idx="2738">
                  <c:v>25</c:v>
                </c:pt>
                <c:pt idx="2739">
                  <c:v>25</c:v>
                </c:pt>
                <c:pt idx="2740">
                  <c:v>25</c:v>
                </c:pt>
                <c:pt idx="2741">
                  <c:v>25</c:v>
                </c:pt>
                <c:pt idx="2742">
                  <c:v>25</c:v>
                </c:pt>
                <c:pt idx="2743">
                  <c:v>25</c:v>
                </c:pt>
                <c:pt idx="2744">
                  <c:v>25</c:v>
                </c:pt>
                <c:pt idx="2745">
                  <c:v>25</c:v>
                </c:pt>
                <c:pt idx="2746">
                  <c:v>25</c:v>
                </c:pt>
                <c:pt idx="2747">
                  <c:v>25</c:v>
                </c:pt>
                <c:pt idx="2748">
                  <c:v>25</c:v>
                </c:pt>
                <c:pt idx="2749">
                  <c:v>25</c:v>
                </c:pt>
                <c:pt idx="2750">
                  <c:v>25</c:v>
                </c:pt>
                <c:pt idx="2751">
                  <c:v>25</c:v>
                </c:pt>
                <c:pt idx="2752">
                  <c:v>25</c:v>
                </c:pt>
                <c:pt idx="2753">
                  <c:v>25</c:v>
                </c:pt>
                <c:pt idx="2754">
                  <c:v>25</c:v>
                </c:pt>
                <c:pt idx="2755">
                  <c:v>25</c:v>
                </c:pt>
                <c:pt idx="2756">
                  <c:v>25</c:v>
                </c:pt>
                <c:pt idx="2757">
                  <c:v>25</c:v>
                </c:pt>
                <c:pt idx="2758">
                  <c:v>25</c:v>
                </c:pt>
                <c:pt idx="2759">
                  <c:v>25</c:v>
                </c:pt>
                <c:pt idx="2760">
                  <c:v>25</c:v>
                </c:pt>
                <c:pt idx="2761">
                  <c:v>25</c:v>
                </c:pt>
                <c:pt idx="2762">
                  <c:v>25</c:v>
                </c:pt>
                <c:pt idx="2763">
                  <c:v>25</c:v>
                </c:pt>
                <c:pt idx="2764">
                  <c:v>25</c:v>
                </c:pt>
                <c:pt idx="2765">
                  <c:v>25</c:v>
                </c:pt>
                <c:pt idx="2766">
                  <c:v>25</c:v>
                </c:pt>
                <c:pt idx="2767">
                  <c:v>25</c:v>
                </c:pt>
                <c:pt idx="2768">
                  <c:v>25</c:v>
                </c:pt>
                <c:pt idx="2769">
                  <c:v>25</c:v>
                </c:pt>
                <c:pt idx="2770">
                  <c:v>25</c:v>
                </c:pt>
                <c:pt idx="2771">
                  <c:v>25</c:v>
                </c:pt>
                <c:pt idx="2772">
                  <c:v>25</c:v>
                </c:pt>
                <c:pt idx="2773">
                  <c:v>25</c:v>
                </c:pt>
                <c:pt idx="2774">
                  <c:v>25</c:v>
                </c:pt>
                <c:pt idx="2775">
                  <c:v>25</c:v>
                </c:pt>
                <c:pt idx="2776">
                  <c:v>25</c:v>
                </c:pt>
                <c:pt idx="2777">
                  <c:v>25</c:v>
                </c:pt>
                <c:pt idx="2778">
                  <c:v>25</c:v>
                </c:pt>
                <c:pt idx="2779">
                  <c:v>25</c:v>
                </c:pt>
                <c:pt idx="2780">
                  <c:v>25</c:v>
                </c:pt>
                <c:pt idx="2781">
                  <c:v>25</c:v>
                </c:pt>
                <c:pt idx="2782">
                  <c:v>25</c:v>
                </c:pt>
                <c:pt idx="2783">
                  <c:v>25</c:v>
                </c:pt>
                <c:pt idx="2784">
                  <c:v>25</c:v>
                </c:pt>
                <c:pt idx="2785">
                  <c:v>25</c:v>
                </c:pt>
                <c:pt idx="2786">
                  <c:v>25</c:v>
                </c:pt>
                <c:pt idx="2787">
                  <c:v>25</c:v>
                </c:pt>
                <c:pt idx="2788">
                  <c:v>25</c:v>
                </c:pt>
                <c:pt idx="2789">
                  <c:v>25</c:v>
                </c:pt>
                <c:pt idx="2790">
                  <c:v>25</c:v>
                </c:pt>
                <c:pt idx="2791">
                  <c:v>25</c:v>
                </c:pt>
                <c:pt idx="2792">
                  <c:v>25</c:v>
                </c:pt>
                <c:pt idx="2793">
                  <c:v>25</c:v>
                </c:pt>
                <c:pt idx="2794">
                  <c:v>25</c:v>
                </c:pt>
                <c:pt idx="2795">
                  <c:v>25</c:v>
                </c:pt>
                <c:pt idx="2796">
                  <c:v>25</c:v>
                </c:pt>
                <c:pt idx="2797">
                  <c:v>25</c:v>
                </c:pt>
                <c:pt idx="2798">
                  <c:v>25</c:v>
                </c:pt>
                <c:pt idx="2799">
                  <c:v>25</c:v>
                </c:pt>
                <c:pt idx="2800">
                  <c:v>25</c:v>
                </c:pt>
                <c:pt idx="2801">
                  <c:v>25</c:v>
                </c:pt>
                <c:pt idx="2802">
                  <c:v>25</c:v>
                </c:pt>
                <c:pt idx="2803">
                  <c:v>25</c:v>
                </c:pt>
                <c:pt idx="2804">
                  <c:v>25</c:v>
                </c:pt>
                <c:pt idx="2805">
                  <c:v>25</c:v>
                </c:pt>
                <c:pt idx="2806">
                  <c:v>25</c:v>
                </c:pt>
                <c:pt idx="2807">
                  <c:v>25</c:v>
                </c:pt>
                <c:pt idx="2808">
                  <c:v>25</c:v>
                </c:pt>
                <c:pt idx="2809">
                  <c:v>25</c:v>
                </c:pt>
                <c:pt idx="2810">
                  <c:v>25</c:v>
                </c:pt>
                <c:pt idx="2811">
                  <c:v>25</c:v>
                </c:pt>
                <c:pt idx="2812">
                  <c:v>25</c:v>
                </c:pt>
                <c:pt idx="2813">
                  <c:v>25</c:v>
                </c:pt>
                <c:pt idx="2814">
                  <c:v>25</c:v>
                </c:pt>
                <c:pt idx="2815">
                  <c:v>25</c:v>
                </c:pt>
                <c:pt idx="2816">
                  <c:v>25</c:v>
                </c:pt>
                <c:pt idx="2817">
                  <c:v>25</c:v>
                </c:pt>
                <c:pt idx="2818">
                  <c:v>25</c:v>
                </c:pt>
                <c:pt idx="2819">
                  <c:v>25</c:v>
                </c:pt>
                <c:pt idx="2820">
                  <c:v>25</c:v>
                </c:pt>
                <c:pt idx="2821">
                  <c:v>25</c:v>
                </c:pt>
                <c:pt idx="2822">
                  <c:v>25</c:v>
                </c:pt>
                <c:pt idx="2823">
                  <c:v>25</c:v>
                </c:pt>
                <c:pt idx="2824">
                  <c:v>25</c:v>
                </c:pt>
                <c:pt idx="2825">
                  <c:v>25</c:v>
                </c:pt>
                <c:pt idx="2826">
                  <c:v>25</c:v>
                </c:pt>
                <c:pt idx="2827">
                  <c:v>25</c:v>
                </c:pt>
                <c:pt idx="2828">
                  <c:v>25</c:v>
                </c:pt>
                <c:pt idx="2829">
                  <c:v>25</c:v>
                </c:pt>
                <c:pt idx="2830">
                  <c:v>25</c:v>
                </c:pt>
                <c:pt idx="2831">
                  <c:v>25</c:v>
                </c:pt>
                <c:pt idx="2832">
                  <c:v>25</c:v>
                </c:pt>
                <c:pt idx="2833">
                  <c:v>25</c:v>
                </c:pt>
                <c:pt idx="2834">
                  <c:v>25</c:v>
                </c:pt>
                <c:pt idx="2835">
                  <c:v>25</c:v>
                </c:pt>
                <c:pt idx="2836">
                  <c:v>25</c:v>
                </c:pt>
                <c:pt idx="2837">
                  <c:v>25</c:v>
                </c:pt>
                <c:pt idx="2838">
                  <c:v>25</c:v>
                </c:pt>
                <c:pt idx="2839">
                  <c:v>25</c:v>
                </c:pt>
                <c:pt idx="2840">
                  <c:v>25</c:v>
                </c:pt>
                <c:pt idx="2841">
                  <c:v>25</c:v>
                </c:pt>
                <c:pt idx="2842">
                  <c:v>25</c:v>
                </c:pt>
                <c:pt idx="2843">
                  <c:v>25</c:v>
                </c:pt>
                <c:pt idx="2844">
                  <c:v>25</c:v>
                </c:pt>
                <c:pt idx="2845">
                  <c:v>25</c:v>
                </c:pt>
                <c:pt idx="2846">
                  <c:v>25</c:v>
                </c:pt>
                <c:pt idx="2847">
                  <c:v>25</c:v>
                </c:pt>
                <c:pt idx="2848">
                  <c:v>25</c:v>
                </c:pt>
                <c:pt idx="2849">
                  <c:v>25</c:v>
                </c:pt>
                <c:pt idx="2850">
                  <c:v>25</c:v>
                </c:pt>
                <c:pt idx="2851">
                  <c:v>25</c:v>
                </c:pt>
                <c:pt idx="2852">
                  <c:v>25</c:v>
                </c:pt>
                <c:pt idx="2853">
                  <c:v>25</c:v>
                </c:pt>
                <c:pt idx="2854">
                  <c:v>25</c:v>
                </c:pt>
                <c:pt idx="2855">
                  <c:v>25</c:v>
                </c:pt>
                <c:pt idx="2856">
                  <c:v>25</c:v>
                </c:pt>
                <c:pt idx="2857">
                  <c:v>25</c:v>
                </c:pt>
                <c:pt idx="2858">
                  <c:v>25</c:v>
                </c:pt>
                <c:pt idx="2859">
                  <c:v>25</c:v>
                </c:pt>
                <c:pt idx="2860">
                  <c:v>25</c:v>
                </c:pt>
                <c:pt idx="2861">
                  <c:v>25</c:v>
                </c:pt>
                <c:pt idx="2862">
                  <c:v>25</c:v>
                </c:pt>
                <c:pt idx="2863">
                  <c:v>25</c:v>
                </c:pt>
                <c:pt idx="2864">
                  <c:v>25</c:v>
                </c:pt>
                <c:pt idx="2865">
                  <c:v>25</c:v>
                </c:pt>
                <c:pt idx="2866">
                  <c:v>25</c:v>
                </c:pt>
                <c:pt idx="2867">
                  <c:v>25</c:v>
                </c:pt>
                <c:pt idx="2868">
                  <c:v>25</c:v>
                </c:pt>
                <c:pt idx="2869">
                  <c:v>25</c:v>
                </c:pt>
                <c:pt idx="2870">
                  <c:v>25</c:v>
                </c:pt>
                <c:pt idx="2871">
                  <c:v>25</c:v>
                </c:pt>
                <c:pt idx="2872">
                  <c:v>25</c:v>
                </c:pt>
                <c:pt idx="2873">
                  <c:v>25</c:v>
                </c:pt>
                <c:pt idx="2874">
                  <c:v>25</c:v>
                </c:pt>
                <c:pt idx="2875">
                  <c:v>25</c:v>
                </c:pt>
                <c:pt idx="2876">
                  <c:v>25</c:v>
                </c:pt>
                <c:pt idx="2877">
                  <c:v>25</c:v>
                </c:pt>
                <c:pt idx="2878">
                  <c:v>25</c:v>
                </c:pt>
                <c:pt idx="2879">
                  <c:v>25</c:v>
                </c:pt>
                <c:pt idx="2880">
                  <c:v>25</c:v>
                </c:pt>
                <c:pt idx="2881">
                  <c:v>25</c:v>
                </c:pt>
                <c:pt idx="2882">
                  <c:v>25</c:v>
                </c:pt>
                <c:pt idx="2883">
                  <c:v>25</c:v>
                </c:pt>
                <c:pt idx="2884">
                  <c:v>25</c:v>
                </c:pt>
                <c:pt idx="2885">
                  <c:v>25</c:v>
                </c:pt>
                <c:pt idx="2886">
                  <c:v>25</c:v>
                </c:pt>
                <c:pt idx="2887">
                  <c:v>25</c:v>
                </c:pt>
                <c:pt idx="2888">
                  <c:v>25</c:v>
                </c:pt>
                <c:pt idx="2889">
                  <c:v>25</c:v>
                </c:pt>
                <c:pt idx="2890">
                  <c:v>25</c:v>
                </c:pt>
                <c:pt idx="2891">
                  <c:v>25</c:v>
                </c:pt>
                <c:pt idx="2892">
                  <c:v>25</c:v>
                </c:pt>
                <c:pt idx="2893">
                  <c:v>25</c:v>
                </c:pt>
                <c:pt idx="2894">
                  <c:v>25</c:v>
                </c:pt>
                <c:pt idx="2895">
                  <c:v>25</c:v>
                </c:pt>
                <c:pt idx="2896">
                  <c:v>25</c:v>
                </c:pt>
                <c:pt idx="2897">
                  <c:v>25</c:v>
                </c:pt>
                <c:pt idx="2898">
                  <c:v>25</c:v>
                </c:pt>
                <c:pt idx="2899">
                  <c:v>25</c:v>
                </c:pt>
                <c:pt idx="2900">
                  <c:v>25</c:v>
                </c:pt>
                <c:pt idx="2901">
                  <c:v>25</c:v>
                </c:pt>
                <c:pt idx="2902">
                  <c:v>25</c:v>
                </c:pt>
                <c:pt idx="2903">
                  <c:v>25</c:v>
                </c:pt>
                <c:pt idx="2904">
                  <c:v>25</c:v>
                </c:pt>
                <c:pt idx="2905">
                  <c:v>25</c:v>
                </c:pt>
                <c:pt idx="2906">
                  <c:v>25</c:v>
                </c:pt>
                <c:pt idx="2907">
                  <c:v>25</c:v>
                </c:pt>
                <c:pt idx="2908">
                  <c:v>25</c:v>
                </c:pt>
                <c:pt idx="2909">
                  <c:v>25</c:v>
                </c:pt>
                <c:pt idx="2910">
                  <c:v>25</c:v>
                </c:pt>
                <c:pt idx="2911">
                  <c:v>25</c:v>
                </c:pt>
                <c:pt idx="2912">
                  <c:v>25</c:v>
                </c:pt>
                <c:pt idx="2913">
                  <c:v>25</c:v>
                </c:pt>
                <c:pt idx="2914">
                  <c:v>25</c:v>
                </c:pt>
                <c:pt idx="2915">
                  <c:v>25</c:v>
                </c:pt>
                <c:pt idx="2916">
                  <c:v>25</c:v>
                </c:pt>
                <c:pt idx="2917">
                  <c:v>25</c:v>
                </c:pt>
                <c:pt idx="2918">
                  <c:v>25</c:v>
                </c:pt>
                <c:pt idx="2919">
                  <c:v>25</c:v>
                </c:pt>
                <c:pt idx="2920">
                  <c:v>25</c:v>
                </c:pt>
                <c:pt idx="2921">
                  <c:v>25</c:v>
                </c:pt>
                <c:pt idx="2922">
                  <c:v>25</c:v>
                </c:pt>
                <c:pt idx="2923">
                  <c:v>25</c:v>
                </c:pt>
                <c:pt idx="2924">
                  <c:v>25</c:v>
                </c:pt>
                <c:pt idx="2925">
                  <c:v>25</c:v>
                </c:pt>
                <c:pt idx="2926">
                  <c:v>25</c:v>
                </c:pt>
                <c:pt idx="2927">
                  <c:v>25</c:v>
                </c:pt>
                <c:pt idx="2928">
                  <c:v>25</c:v>
                </c:pt>
                <c:pt idx="2929">
                  <c:v>25</c:v>
                </c:pt>
                <c:pt idx="2930">
                  <c:v>25</c:v>
                </c:pt>
                <c:pt idx="2931">
                  <c:v>25</c:v>
                </c:pt>
                <c:pt idx="2932">
                  <c:v>25</c:v>
                </c:pt>
                <c:pt idx="2933">
                  <c:v>25</c:v>
                </c:pt>
                <c:pt idx="2934">
                  <c:v>25</c:v>
                </c:pt>
                <c:pt idx="2935">
                  <c:v>25</c:v>
                </c:pt>
                <c:pt idx="2936">
                  <c:v>25</c:v>
                </c:pt>
                <c:pt idx="2937">
                  <c:v>25</c:v>
                </c:pt>
                <c:pt idx="2938">
                  <c:v>25</c:v>
                </c:pt>
                <c:pt idx="2939">
                  <c:v>25</c:v>
                </c:pt>
                <c:pt idx="2940">
                  <c:v>25</c:v>
                </c:pt>
                <c:pt idx="2941">
                  <c:v>25</c:v>
                </c:pt>
                <c:pt idx="2942">
                  <c:v>25</c:v>
                </c:pt>
                <c:pt idx="2943">
                  <c:v>25</c:v>
                </c:pt>
                <c:pt idx="2944">
                  <c:v>25</c:v>
                </c:pt>
                <c:pt idx="2945">
                  <c:v>25</c:v>
                </c:pt>
                <c:pt idx="2946">
                  <c:v>25</c:v>
                </c:pt>
                <c:pt idx="2947">
                  <c:v>25</c:v>
                </c:pt>
                <c:pt idx="2948">
                  <c:v>25</c:v>
                </c:pt>
                <c:pt idx="2949">
                  <c:v>25</c:v>
                </c:pt>
                <c:pt idx="2950">
                  <c:v>25</c:v>
                </c:pt>
                <c:pt idx="2951">
                  <c:v>25</c:v>
                </c:pt>
                <c:pt idx="2952">
                  <c:v>25</c:v>
                </c:pt>
                <c:pt idx="2953">
                  <c:v>25</c:v>
                </c:pt>
                <c:pt idx="2954">
                  <c:v>25</c:v>
                </c:pt>
                <c:pt idx="2955">
                  <c:v>25</c:v>
                </c:pt>
                <c:pt idx="2956">
                  <c:v>25</c:v>
                </c:pt>
                <c:pt idx="2957">
                  <c:v>25</c:v>
                </c:pt>
                <c:pt idx="2958">
                  <c:v>25</c:v>
                </c:pt>
                <c:pt idx="2959">
                  <c:v>25</c:v>
                </c:pt>
                <c:pt idx="2960">
                  <c:v>25</c:v>
                </c:pt>
                <c:pt idx="2961">
                  <c:v>25</c:v>
                </c:pt>
                <c:pt idx="2962">
                  <c:v>25</c:v>
                </c:pt>
                <c:pt idx="2963">
                  <c:v>25</c:v>
                </c:pt>
                <c:pt idx="2964">
                  <c:v>25</c:v>
                </c:pt>
                <c:pt idx="2965">
                  <c:v>25</c:v>
                </c:pt>
                <c:pt idx="2966">
                  <c:v>25</c:v>
                </c:pt>
                <c:pt idx="2967">
                  <c:v>25</c:v>
                </c:pt>
                <c:pt idx="2968">
                  <c:v>25</c:v>
                </c:pt>
                <c:pt idx="2969">
                  <c:v>25</c:v>
                </c:pt>
                <c:pt idx="2970">
                  <c:v>25</c:v>
                </c:pt>
                <c:pt idx="2971">
                  <c:v>25</c:v>
                </c:pt>
                <c:pt idx="2972">
                  <c:v>25</c:v>
                </c:pt>
                <c:pt idx="2973">
                  <c:v>25</c:v>
                </c:pt>
                <c:pt idx="2974">
                  <c:v>25</c:v>
                </c:pt>
                <c:pt idx="2975">
                  <c:v>25</c:v>
                </c:pt>
                <c:pt idx="2976">
                  <c:v>25</c:v>
                </c:pt>
                <c:pt idx="2977">
                  <c:v>25</c:v>
                </c:pt>
                <c:pt idx="2978">
                  <c:v>25</c:v>
                </c:pt>
                <c:pt idx="2979">
                  <c:v>25</c:v>
                </c:pt>
                <c:pt idx="2980">
                  <c:v>25</c:v>
                </c:pt>
                <c:pt idx="2981">
                  <c:v>25</c:v>
                </c:pt>
                <c:pt idx="2982">
                  <c:v>25</c:v>
                </c:pt>
                <c:pt idx="2983">
                  <c:v>25</c:v>
                </c:pt>
                <c:pt idx="2984">
                  <c:v>25</c:v>
                </c:pt>
                <c:pt idx="2985">
                  <c:v>25</c:v>
                </c:pt>
                <c:pt idx="2986">
                  <c:v>25</c:v>
                </c:pt>
                <c:pt idx="2987">
                  <c:v>25</c:v>
                </c:pt>
                <c:pt idx="2988">
                  <c:v>25</c:v>
                </c:pt>
                <c:pt idx="2989">
                  <c:v>25</c:v>
                </c:pt>
                <c:pt idx="2990">
                  <c:v>25</c:v>
                </c:pt>
                <c:pt idx="2991">
                  <c:v>25</c:v>
                </c:pt>
                <c:pt idx="2992">
                  <c:v>25</c:v>
                </c:pt>
                <c:pt idx="2993">
                  <c:v>25</c:v>
                </c:pt>
                <c:pt idx="2994">
                  <c:v>25</c:v>
                </c:pt>
                <c:pt idx="2995">
                  <c:v>25</c:v>
                </c:pt>
                <c:pt idx="2996">
                  <c:v>25</c:v>
                </c:pt>
                <c:pt idx="2997">
                  <c:v>25</c:v>
                </c:pt>
                <c:pt idx="2998">
                  <c:v>25</c:v>
                </c:pt>
                <c:pt idx="2999">
                  <c:v>25</c:v>
                </c:pt>
                <c:pt idx="3000">
                  <c:v>25</c:v>
                </c:pt>
                <c:pt idx="3001">
                  <c:v>25</c:v>
                </c:pt>
                <c:pt idx="3002">
                  <c:v>25</c:v>
                </c:pt>
                <c:pt idx="3003">
                  <c:v>25</c:v>
                </c:pt>
                <c:pt idx="3004">
                  <c:v>25</c:v>
                </c:pt>
                <c:pt idx="3005">
                  <c:v>25</c:v>
                </c:pt>
                <c:pt idx="3006">
                  <c:v>25</c:v>
                </c:pt>
                <c:pt idx="3007">
                  <c:v>25</c:v>
                </c:pt>
                <c:pt idx="3008">
                  <c:v>25</c:v>
                </c:pt>
                <c:pt idx="3009">
                  <c:v>25</c:v>
                </c:pt>
                <c:pt idx="3010">
                  <c:v>25</c:v>
                </c:pt>
                <c:pt idx="3011">
                  <c:v>25</c:v>
                </c:pt>
                <c:pt idx="3012">
                  <c:v>25</c:v>
                </c:pt>
                <c:pt idx="3013">
                  <c:v>25</c:v>
                </c:pt>
                <c:pt idx="3014">
                  <c:v>25</c:v>
                </c:pt>
                <c:pt idx="3015">
                  <c:v>25</c:v>
                </c:pt>
                <c:pt idx="3016">
                  <c:v>25</c:v>
                </c:pt>
                <c:pt idx="3017">
                  <c:v>25</c:v>
                </c:pt>
                <c:pt idx="3018">
                  <c:v>25</c:v>
                </c:pt>
                <c:pt idx="3019">
                  <c:v>25</c:v>
                </c:pt>
                <c:pt idx="3020">
                  <c:v>25</c:v>
                </c:pt>
                <c:pt idx="3021">
                  <c:v>25</c:v>
                </c:pt>
                <c:pt idx="3022">
                  <c:v>25</c:v>
                </c:pt>
                <c:pt idx="3023">
                  <c:v>25</c:v>
                </c:pt>
                <c:pt idx="3024">
                  <c:v>25</c:v>
                </c:pt>
                <c:pt idx="3025">
                  <c:v>25</c:v>
                </c:pt>
                <c:pt idx="3026">
                  <c:v>25</c:v>
                </c:pt>
                <c:pt idx="3027">
                  <c:v>25</c:v>
                </c:pt>
                <c:pt idx="3028">
                  <c:v>25</c:v>
                </c:pt>
                <c:pt idx="3029">
                  <c:v>25</c:v>
                </c:pt>
                <c:pt idx="3030">
                  <c:v>25</c:v>
                </c:pt>
                <c:pt idx="3031">
                  <c:v>25</c:v>
                </c:pt>
                <c:pt idx="3032">
                  <c:v>25</c:v>
                </c:pt>
                <c:pt idx="3033">
                  <c:v>25</c:v>
                </c:pt>
                <c:pt idx="3034">
                  <c:v>25</c:v>
                </c:pt>
                <c:pt idx="3035">
                  <c:v>25</c:v>
                </c:pt>
                <c:pt idx="3036">
                  <c:v>25</c:v>
                </c:pt>
                <c:pt idx="3037">
                  <c:v>25</c:v>
                </c:pt>
                <c:pt idx="3038">
                  <c:v>25</c:v>
                </c:pt>
                <c:pt idx="3039">
                  <c:v>25</c:v>
                </c:pt>
                <c:pt idx="3040">
                  <c:v>25</c:v>
                </c:pt>
                <c:pt idx="3041">
                  <c:v>25</c:v>
                </c:pt>
                <c:pt idx="3042">
                  <c:v>25</c:v>
                </c:pt>
                <c:pt idx="3043">
                  <c:v>25</c:v>
                </c:pt>
                <c:pt idx="3044">
                  <c:v>25</c:v>
                </c:pt>
                <c:pt idx="3045">
                  <c:v>25</c:v>
                </c:pt>
                <c:pt idx="3046">
                  <c:v>25</c:v>
                </c:pt>
                <c:pt idx="3047">
                  <c:v>25</c:v>
                </c:pt>
                <c:pt idx="3048">
                  <c:v>25</c:v>
                </c:pt>
                <c:pt idx="3049">
                  <c:v>25</c:v>
                </c:pt>
                <c:pt idx="3050">
                  <c:v>25</c:v>
                </c:pt>
                <c:pt idx="3051">
                  <c:v>25</c:v>
                </c:pt>
                <c:pt idx="3052">
                  <c:v>25</c:v>
                </c:pt>
                <c:pt idx="3053">
                  <c:v>25</c:v>
                </c:pt>
                <c:pt idx="3054">
                  <c:v>25</c:v>
                </c:pt>
                <c:pt idx="3055">
                  <c:v>25</c:v>
                </c:pt>
                <c:pt idx="3056">
                  <c:v>25</c:v>
                </c:pt>
                <c:pt idx="3057">
                  <c:v>25</c:v>
                </c:pt>
                <c:pt idx="3058">
                  <c:v>25</c:v>
                </c:pt>
                <c:pt idx="3059">
                  <c:v>25</c:v>
                </c:pt>
                <c:pt idx="3060">
                  <c:v>25</c:v>
                </c:pt>
                <c:pt idx="3061">
                  <c:v>25</c:v>
                </c:pt>
                <c:pt idx="3062">
                  <c:v>25</c:v>
                </c:pt>
                <c:pt idx="3063">
                  <c:v>25</c:v>
                </c:pt>
                <c:pt idx="3064">
                  <c:v>25</c:v>
                </c:pt>
                <c:pt idx="3065">
                  <c:v>25</c:v>
                </c:pt>
                <c:pt idx="3066">
                  <c:v>25</c:v>
                </c:pt>
                <c:pt idx="3067">
                  <c:v>25</c:v>
                </c:pt>
                <c:pt idx="3068">
                  <c:v>25</c:v>
                </c:pt>
                <c:pt idx="3069">
                  <c:v>25</c:v>
                </c:pt>
                <c:pt idx="3070">
                  <c:v>25</c:v>
                </c:pt>
                <c:pt idx="3071">
                  <c:v>25</c:v>
                </c:pt>
                <c:pt idx="3072">
                  <c:v>25</c:v>
                </c:pt>
                <c:pt idx="3073">
                  <c:v>25</c:v>
                </c:pt>
                <c:pt idx="3074">
                  <c:v>25</c:v>
                </c:pt>
                <c:pt idx="3075">
                  <c:v>25</c:v>
                </c:pt>
                <c:pt idx="3076">
                  <c:v>25</c:v>
                </c:pt>
                <c:pt idx="3077">
                  <c:v>25</c:v>
                </c:pt>
                <c:pt idx="3078">
                  <c:v>25</c:v>
                </c:pt>
                <c:pt idx="3079">
                  <c:v>25</c:v>
                </c:pt>
                <c:pt idx="3080">
                  <c:v>25</c:v>
                </c:pt>
                <c:pt idx="3081">
                  <c:v>25</c:v>
                </c:pt>
                <c:pt idx="3082">
                  <c:v>25</c:v>
                </c:pt>
                <c:pt idx="3083">
                  <c:v>25</c:v>
                </c:pt>
                <c:pt idx="3084">
                  <c:v>25</c:v>
                </c:pt>
                <c:pt idx="3085">
                  <c:v>25</c:v>
                </c:pt>
                <c:pt idx="3086">
                  <c:v>25</c:v>
                </c:pt>
                <c:pt idx="3087">
                  <c:v>25</c:v>
                </c:pt>
                <c:pt idx="3088">
                  <c:v>25</c:v>
                </c:pt>
                <c:pt idx="3089">
                  <c:v>25</c:v>
                </c:pt>
                <c:pt idx="3090">
                  <c:v>25</c:v>
                </c:pt>
                <c:pt idx="3091">
                  <c:v>25</c:v>
                </c:pt>
                <c:pt idx="3092">
                  <c:v>25</c:v>
                </c:pt>
                <c:pt idx="3093">
                  <c:v>25</c:v>
                </c:pt>
                <c:pt idx="3094">
                  <c:v>25</c:v>
                </c:pt>
                <c:pt idx="3095">
                  <c:v>25</c:v>
                </c:pt>
                <c:pt idx="3096">
                  <c:v>25</c:v>
                </c:pt>
                <c:pt idx="3097">
                  <c:v>25</c:v>
                </c:pt>
                <c:pt idx="3098">
                  <c:v>25</c:v>
                </c:pt>
                <c:pt idx="3099">
                  <c:v>25</c:v>
                </c:pt>
                <c:pt idx="3100">
                  <c:v>25</c:v>
                </c:pt>
                <c:pt idx="3101">
                  <c:v>25</c:v>
                </c:pt>
                <c:pt idx="3102">
                  <c:v>25</c:v>
                </c:pt>
                <c:pt idx="3103">
                  <c:v>25</c:v>
                </c:pt>
                <c:pt idx="3104">
                  <c:v>25</c:v>
                </c:pt>
                <c:pt idx="3105">
                  <c:v>25</c:v>
                </c:pt>
                <c:pt idx="3106">
                  <c:v>25</c:v>
                </c:pt>
                <c:pt idx="3107">
                  <c:v>25</c:v>
                </c:pt>
                <c:pt idx="3108">
                  <c:v>25</c:v>
                </c:pt>
                <c:pt idx="3109">
                  <c:v>25</c:v>
                </c:pt>
                <c:pt idx="3110">
                  <c:v>25</c:v>
                </c:pt>
                <c:pt idx="3111">
                  <c:v>25</c:v>
                </c:pt>
                <c:pt idx="3112">
                  <c:v>25</c:v>
                </c:pt>
                <c:pt idx="3113">
                  <c:v>25</c:v>
                </c:pt>
                <c:pt idx="3114">
                  <c:v>25</c:v>
                </c:pt>
                <c:pt idx="3115">
                  <c:v>25</c:v>
                </c:pt>
                <c:pt idx="3116">
                  <c:v>25</c:v>
                </c:pt>
                <c:pt idx="3117">
                  <c:v>25</c:v>
                </c:pt>
                <c:pt idx="3118">
                  <c:v>25</c:v>
                </c:pt>
                <c:pt idx="3119">
                  <c:v>25</c:v>
                </c:pt>
                <c:pt idx="3120">
                  <c:v>25</c:v>
                </c:pt>
                <c:pt idx="3121">
                  <c:v>25</c:v>
                </c:pt>
                <c:pt idx="3122">
                  <c:v>25</c:v>
                </c:pt>
                <c:pt idx="3123">
                  <c:v>25</c:v>
                </c:pt>
                <c:pt idx="3124">
                  <c:v>25</c:v>
                </c:pt>
                <c:pt idx="3125">
                  <c:v>25</c:v>
                </c:pt>
                <c:pt idx="3126">
                  <c:v>25</c:v>
                </c:pt>
                <c:pt idx="3127">
                  <c:v>25</c:v>
                </c:pt>
                <c:pt idx="3128">
                  <c:v>25</c:v>
                </c:pt>
                <c:pt idx="3129">
                  <c:v>25</c:v>
                </c:pt>
                <c:pt idx="3130">
                  <c:v>25</c:v>
                </c:pt>
                <c:pt idx="3131">
                  <c:v>25</c:v>
                </c:pt>
                <c:pt idx="3132">
                  <c:v>25</c:v>
                </c:pt>
                <c:pt idx="3133">
                  <c:v>25</c:v>
                </c:pt>
                <c:pt idx="3134">
                  <c:v>25</c:v>
                </c:pt>
                <c:pt idx="3135">
                  <c:v>25</c:v>
                </c:pt>
                <c:pt idx="3136">
                  <c:v>25</c:v>
                </c:pt>
                <c:pt idx="3137">
                  <c:v>25</c:v>
                </c:pt>
                <c:pt idx="3138">
                  <c:v>25</c:v>
                </c:pt>
                <c:pt idx="3139">
                  <c:v>25</c:v>
                </c:pt>
                <c:pt idx="3140">
                  <c:v>25</c:v>
                </c:pt>
                <c:pt idx="3141">
                  <c:v>25</c:v>
                </c:pt>
                <c:pt idx="3142">
                  <c:v>25</c:v>
                </c:pt>
                <c:pt idx="3143">
                  <c:v>25</c:v>
                </c:pt>
                <c:pt idx="3144">
                  <c:v>25</c:v>
                </c:pt>
                <c:pt idx="3145">
                  <c:v>25</c:v>
                </c:pt>
                <c:pt idx="3146">
                  <c:v>25</c:v>
                </c:pt>
                <c:pt idx="3147">
                  <c:v>25</c:v>
                </c:pt>
                <c:pt idx="3148">
                  <c:v>25</c:v>
                </c:pt>
                <c:pt idx="3149">
                  <c:v>25</c:v>
                </c:pt>
                <c:pt idx="3150">
                  <c:v>25</c:v>
                </c:pt>
                <c:pt idx="3151">
                  <c:v>25</c:v>
                </c:pt>
                <c:pt idx="3152">
                  <c:v>25</c:v>
                </c:pt>
                <c:pt idx="3153">
                  <c:v>25</c:v>
                </c:pt>
                <c:pt idx="3154">
                  <c:v>25</c:v>
                </c:pt>
                <c:pt idx="3155">
                  <c:v>25</c:v>
                </c:pt>
                <c:pt idx="3156">
                  <c:v>25</c:v>
                </c:pt>
                <c:pt idx="3157">
                  <c:v>25</c:v>
                </c:pt>
                <c:pt idx="3158">
                  <c:v>25</c:v>
                </c:pt>
                <c:pt idx="3159">
                  <c:v>25</c:v>
                </c:pt>
                <c:pt idx="3160">
                  <c:v>25</c:v>
                </c:pt>
                <c:pt idx="3161">
                  <c:v>25</c:v>
                </c:pt>
                <c:pt idx="3162">
                  <c:v>25</c:v>
                </c:pt>
                <c:pt idx="3163">
                  <c:v>25</c:v>
                </c:pt>
                <c:pt idx="3164">
                  <c:v>25</c:v>
                </c:pt>
                <c:pt idx="3165">
                  <c:v>25</c:v>
                </c:pt>
                <c:pt idx="3166">
                  <c:v>25</c:v>
                </c:pt>
                <c:pt idx="3167">
                  <c:v>25</c:v>
                </c:pt>
                <c:pt idx="3168">
                  <c:v>25</c:v>
                </c:pt>
                <c:pt idx="3169">
                  <c:v>25</c:v>
                </c:pt>
                <c:pt idx="3170">
                  <c:v>25</c:v>
                </c:pt>
                <c:pt idx="3171">
                  <c:v>25</c:v>
                </c:pt>
                <c:pt idx="3172">
                  <c:v>25</c:v>
                </c:pt>
                <c:pt idx="3173">
                  <c:v>25</c:v>
                </c:pt>
                <c:pt idx="3174">
                  <c:v>25</c:v>
                </c:pt>
                <c:pt idx="3175">
                  <c:v>25</c:v>
                </c:pt>
                <c:pt idx="3176">
                  <c:v>25</c:v>
                </c:pt>
                <c:pt idx="3177">
                  <c:v>25</c:v>
                </c:pt>
                <c:pt idx="3178">
                  <c:v>25</c:v>
                </c:pt>
                <c:pt idx="3179">
                  <c:v>25</c:v>
                </c:pt>
                <c:pt idx="3180">
                  <c:v>25</c:v>
                </c:pt>
                <c:pt idx="3181">
                  <c:v>25</c:v>
                </c:pt>
                <c:pt idx="3182">
                  <c:v>25</c:v>
                </c:pt>
                <c:pt idx="3183">
                  <c:v>25</c:v>
                </c:pt>
                <c:pt idx="3184">
                  <c:v>25</c:v>
                </c:pt>
                <c:pt idx="3185">
                  <c:v>25</c:v>
                </c:pt>
                <c:pt idx="3186">
                  <c:v>25</c:v>
                </c:pt>
                <c:pt idx="3187">
                  <c:v>25</c:v>
                </c:pt>
                <c:pt idx="3188">
                  <c:v>25</c:v>
                </c:pt>
                <c:pt idx="3189">
                  <c:v>25</c:v>
                </c:pt>
                <c:pt idx="3190">
                  <c:v>25</c:v>
                </c:pt>
                <c:pt idx="3191">
                  <c:v>25</c:v>
                </c:pt>
                <c:pt idx="3192">
                  <c:v>25</c:v>
                </c:pt>
                <c:pt idx="3193">
                  <c:v>25</c:v>
                </c:pt>
                <c:pt idx="3194">
                  <c:v>25</c:v>
                </c:pt>
                <c:pt idx="3195">
                  <c:v>25</c:v>
                </c:pt>
                <c:pt idx="3196">
                  <c:v>25</c:v>
                </c:pt>
                <c:pt idx="3197">
                  <c:v>25</c:v>
                </c:pt>
                <c:pt idx="3198">
                  <c:v>25</c:v>
                </c:pt>
                <c:pt idx="3199">
                  <c:v>25</c:v>
                </c:pt>
                <c:pt idx="3200">
                  <c:v>25</c:v>
                </c:pt>
                <c:pt idx="3201">
                  <c:v>25</c:v>
                </c:pt>
                <c:pt idx="3202">
                  <c:v>25</c:v>
                </c:pt>
                <c:pt idx="3203">
                  <c:v>25</c:v>
                </c:pt>
                <c:pt idx="3204">
                  <c:v>25</c:v>
                </c:pt>
                <c:pt idx="3205">
                  <c:v>25</c:v>
                </c:pt>
                <c:pt idx="3206">
                  <c:v>25</c:v>
                </c:pt>
                <c:pt idx="3207">
                  <c:v>25</c:v>
                </c:pt>
                <c:pt idx="3208">
                  <c:v>25</c:v>
                </c:pt>
                <c:pt idx="3209">
                  <c:v>25</c:v>
                </c:pt>
                <c:pt idx="3210">
                  <c:v>25</c:v>
                </c:pt>
                <c:pt idx="3211">
                  <c:v>25</c:v>
                </c:pt>
                <c:pt idx="3212">
                  <c:v>25</c:v>
                </c:pt>
                <c:pt idx="3213">
                  <c:v>25</c:v>
                </c:pt>
                <c:pt idx="3214">
                  <c:v>25</c:v>
                </c:pt>
                <c:pt idx="3215">
                  <c:v>25</c:v>
                </c:pt>
                <c:pt idx="3216">
                  <c:v>25</c:v>
                </c:pt>
                <c:pt idx="3217">
                  <c:v>25</c:v>
                </c:pt>
                <c:pt idx="3218">
                  <c:v>25</c:v>
                </c:pt>
                <c:pt idx="3219">
                  <c:v>25</c:v>
                </c:pt>
                <c:pt idx="3220">
                  <c:v>25</c:v>
                </c:pt>
                <c:pt idx="3221">
                  <c:v>25</c:v>
                </c:pt>
                <c:pt idx="3222">
                  <c:v>25</c:v>
                </c:pt>
                <c:pt idx="3223">
                  <c:v>25</c:v>
                </c:pt>
                <c:pt idx="3224">
                  <c:v>25</c:v>
                </c:pt>
                <c:pt idx="3225">
                  <c:v>25</c:v>
                </c:pt>
                <c:pt idx="3226">
                  <c:v>25</c:v>
                </c:pt>
                <c:pt idx="3227">
                  <c:v>25</c:v>
                </c:pt>
                <c:pt idx="3228">
                  <c:v>25</c:v>
                </c:pt>
                <c:pt idx="3229">
                  <c:v>25</c:v>
                </c:pt>
                <c:pt idx="3230">
                  <c:v>25</c:v>
                </c:pt>
                <c:pt idx="3231">
                  <c:v>25</c:v>
                </c:pt>
                <c:pt idx="3232">
                  <c:v>25</c:v>
                </c:pt>
                <c:pt idx="3233">
                  <c:v>25</c:v>
                </c:pt>
                <c:pt idx="3234">
                  <c:v>25</c:v>
                </c:pt>
                <c:pt idx="3235">
                  <c:v>25</c:v>
                </c:pt>
                <c:pt idx="3236">
                  <c:v>25</c:v>
                </c:pt>
                <c:pt idx="3237">
                  <c:v>25</c:v>
                </c:pt>
                <c:pt idx="3238">
                  <c:v>25</c:v>
                </c:pt>
                <c:pt idx="3239">
                  <c:v>25</c:v>
                </c:pt>
                <c:pt idx="3240">
                  <c:v>25</c:v>
                </c:pt>
                <c:pt idx="3241">
                  <c:v>25</c:v>
                </c:pt>
                <c:pt idx="3242">
                  <c:v>25</c:v>
                </c:pt>
                <c:pt idx="3243">
                  <c:v>25</c:v>
                </c:pt>
                <c:pt idx="3244">
                  <c:v>25</c:v>
                </c:pt>
                <c:pt idx="3245">
                  <c:v>25</c:v>
                </c:pt>
                <c:pt idx="3246">
                  <c:v>25</c:v>
                </c:pt>
                <c:pt idx="3247">
                  <c:v>25</c:v>
                </c:pt>
                <c:pt idx="3248">
                  <c:v>25</c:v>
                </c:pt>
                <c:pt idx="3249">
                  <c:v>25</c:v>
                </c:pt>
                <c:pt idx="3250">
                  <c:v>25</c:v>
                </c:pt>
                <c:pt idx="3251">
                  <c:v>25</c:v>
                </c:pt>
                <c:pt idx="3252">
                  <c:v>25</c:v>
                </c:pt>
                <c:pt idx="3253">
                  <c:v>25</c:v>
                </c:pt>
                <c:pt idx="3254">
                  <c:v>25</c:v>
                </c:pt>
                <c:pt idx="3255">
                  <c:v>25</c:v>
                </c:pt>
                <c:pt idx="3256">
                  <c:v>25</c:v>
                </c:pt>
                <c:pt idx="3257">
                  <c:v>25</c:v>
                </c:pt>
                <c:pt idx="3258">
                  <c:v>25</c:v>
                </c:pt>
                <c:pt idx="3259">
                  <c:v>25</c:v>
                </c:pt>
                <c:pt idx="3260">
                  <c:v>25</c:v>
                </c:pt>
                <c:pt idx="3261">
                  <c:v>25</c:v>
                </c:pt>
                <c:pt idx="3262">
                  <c:v>25</c:v>
                </c:pt>
                <c:pt idx="3263">
                  <c:v>25</c:v>
                </c:pt>
                <c:pt idx="3264">
                  <c:v>25</c:v>
                </c:pt>
                <c:pt idx="3265">
                  <c:v>25</c:v>
                </c:pt>
                <c:pt idx="3266">
                  <c:v>25</c:v>
                </c:pt>
                <c:pt idx="3267">
                  <c:v>25</c:v>
                </c:pt>
                <c:pt idx="3268">
                  <c:v>25</c:v>
                </c:pt>
                <c:pt idx="3269">
                  <c:v>25</c:v>
                </c:pt>
                <c:pt idx="3270">
                  <c:v>25</c:v>
                </c:pt>
                <c:pt idx="3271">
                  <c:v>25</c:v>
                </c:pt>
                <c:pt idx="3272">
                  <c:v>25</c:v>
                </c:pt>
                <c:pt idx="3273">
                  <c:v>25</c:v>
                </c:pt>
                <c:pt idx="3274">
                  <c:v>25</c:v>
                </c:pt>
                <c:pt idx="3275">
                  <c:v>25</c:v>
                </c:pt>
                <c:pt idx="3276">
                  <c:v>25</c:v>
                </c:pt>
                <c:pt idx="3277">
                  <c:v>25</c:v>
                </c:pt>
                <c:pt idx="3278">
                  <c:v>25</c:v>
                </c:pt>
                <c:pt idx="3279">
                  <c:v>25</c:v>
                </c:pt>
                <c:pt idx="3280">
                  <c:v>25</c:v>
                </c:pt>
                <c:pt idx="3281">
                  <c:v>25</c:v>
                </c:pt>
                <c:pt idx="3282">
                  <c:v>25</c:v>
                </c:pt>
                <c:pt idx="3283">
                  <c:v>25</c:v>
                </c:pt>
                <c:pt idx="3284">
                  <c:v>25</c:v>
                </c:pt>
                <c:pt idx="3285">
                  <c:v>25</c:v>
                </c:pt>
                <c:pt idx="3286">
                  <c:v>25</c:v>
                </c:pt>
                <c:pt idx="3287">
                  <c:v>25</c:v>
                </c:pt>
                <c:pt idx="3288">
                  <c:v>25</c:v>
                </c:pt>
                <c:pt idx="3289">
                  <c:v>25</c:v>
                </c:pt>
                <c:pt idx="3290">
                  <c:v>25</c:v>
                </c:pt>
                <c:pt idx="3291">
                  <c:v>25</c:v>
                </c:pt>
                <c:pt idx="3292">
                  <c:v>25</c:v>
                </c:pt>
                <c:pt idx="3293">
                  <c:v>25</c:v>
                </c:pt>
                <c:pt idx="3294">
                  <c:v>25</c:v>
                </c:pt>
                <c:pt idx="3295">
                  <c:v>25</c:v>
                </c:pt>
                <c:pt idx="3296">
                  <c:v>25</c:v>
                </c:pt>
                <c:pt idx="3297">
                  <c:v>25</c:v>
                </c:pt>
                <c:pt idx="3298">
                  <c:v>25</c:v>
                </c:pt>
                <c:pt idx="3299">
                  <c:v>25</c:v>
                </c:pt>
                <c:pt idx="3300">
                  <c:v>25</c:v>
                </c:pt>
                <c:pt idx="3301">
                  <c:v>25</c:v>
                </c:pt>
                <c:pt idx="3302">
                  <c:v>25</c:v>
                </c:pt>
                <c:pt idx="3303">
                  <c:v>25</c:v>
                </c:pt>
                <c:pt idx="3304">
                  <c:v>25</c:v>
                </c:pt>
                <c:pt idx="3305">
                  <c:v>25</c:v>
                </c:pt>
                <c:pt idx="3306">
                  <c:v>25</c:v>
                </c:pt>
                <c:pt idx="3307">
                  <c:v>25</c:v>
                </c:pt>
                <c:pt idx="3308">
                  <c:v>25</c:v>
                </c:pt>
                <c:pt idx="3309">
                  <c:v>25</c:v>
                </c:pt>
                <c:pt idx="3310">
                  <c:v>25</c:v>
                </c:pt>
                <c:pt idx="3311">
                  <c:v>25</c:v>
                </c:pt>
                <c:pt idx="3312">
                  <c:v>25</c:v>
                </c:pt>
                <c:pt idx="3313">
                  <c:v>25</c:v>
                </c:pt>
                <c:pt idx="3314">
                  <c:v>25</c:v>
                </c:pt>
                <c:pt idx="3315">
                  <c:v>25</c:v>
                </c:pt>
                <c:pt idx="3316">
                  <c:v>25</c:v>
                </c:pt>
                <c:pt idx="3317">
                  <c:v>25</c:v>
                </c:pt>
                <c:pt idx="3318">
                  <c:v>25</c:v>
                </c:pt>
                <c:pt idx="3319">
                  <c:v>25</c:v>
                </c:pt>
                <c:pt idx="3320">
                  <c:v>25</c:v>
                </c:pt>
                <c:pt idx="3321">
                  <c:v>25</c:v>
                </c:pt>
                <c:pt idx="3322">
                  <c:v>25</c:v>
                </c:pt>
                <c:pt idx="3323">
                  <c:v>25</c:v>
                </c:pt>
                <c:pt idx="3324">
                  <c:v>25</c:v>
                </c:pt>
                <c:pt idx="3325">
                  <c:v>25</c:v>
                </c:pt>
                <c:pt idx="3326">
                  <c:v>25</c:v>
                </c:pt>
                <c:pt idx="3327">
                  <c:v>25</c:v>
                </c:pt>
                <c:pt idx="3328">
                  <c:v>25</c:v>
                </c:pt>
                <c:pt idx="3329">
                  <c:v>25</c:v>
                </c:pt>
                <c:pt idx="3330">
                  <c:v>25</c:v>
                </c:pt>
                <c:pt idx="3331">
                  <c:v>25</c:v>
                </c:pt>
                <c:pt idx="3332">
                  <c:v>25</c:v>
                </c:pt>
                <c:pt idx="3333">
                  <c:v>25</c:v>
                </c:pt>
                <c:pt idx="3334">
                  <c:v>25</c:v>
                </c:pt>
                <c:pt idx="3335">
                  <c:v>25</c:v>
                </c:pt>
                <c:pt idx="3336">
                  <c:v>25</c:v>
                </c:pt>
                <c:pt idx="3337">
                  <c:v>25</c:v>
                </c:pt>
                <c:pt idx="3338">
                  <c:v>25</c:v>
                </c:pt>
                <c:pt idx="3339">
                  <c:v>25</c:v>
                </c:pt>
                <c:pt idx="3340">
                  <c:v>25</c:v>
                </c:pt>
                <c:pt idx="3341">
                  <c:v>25</c:v>
                </c:pt>
                <c:pt idx="3342">
                  <c:v>25</c:v>
                </c:pt>
                <c:pt idx="3343">
                  <c:v>25</c:v>
                </c:pt>
                <c:pt idx="3344">
                  <c:v>25</c:v>
                </c:pt>
                <c:pt idx="3345">
                  <c:v>25</c:v>
                </c:pt>
                <c:pt idx="3346">
                  <c:v>25</c:v>
                </c:pt>
                <c:pt idx="3347">
                  <c:v>25</c:v>
                </c:pt>
                <c:pt idx="3348">
                  <c:v>25</c:v>
                </c:pt>
                <c:pt idx="3349">
                  <c:v>25</c:v>
                </c:pt>
                <c:pt idx="3350">
                  <c:v>25</c:v>
                </c:pt>
                <c:pt idx="3351">
                  <c:v>25</c:v>
                </c:pt>
                <c:pt idx="3352">
                  <c:v>25</c:v>
                </c:pt>
                <c:pt idx="3353">
                  <c:v>25</c:v>
                </c:pt>
                <c:pt idx="3354">
                  <c:v>25</c:v>
                </c:pt>
                <c:pt idx="3355">
                  <c:v>25</c:v>
                </c:pt>
                <c:pt idx="3356">
                  <c:v>25</c:v>
                </c:pt>
                <c:pt idx="3357">
                  <c:v>25</c:v>
                </c:pt>
                <c:pt idx="3358">
                  <c:v>25</c:v>
                </c:pt>
                <c:pt idx="3359">
                  <c:v>25</c:v>
                </c:pt>
                <c:pt idx="3360">
                  <c:v>25</c:v>
                </c:pt>
                <c:pt idx="3361">
                  <c:v>25</c:v>
                </c:pt>
                <c:pt idx="3362">
                  <c:v>25</c:v>
                </c:pt>
                <c:pt idx="3363">
                  <c:v>25</c:v>
                </c:pt>
                <c:pt idx="3364">
                  <c:v>25</c:v>
                </c:pt>
                <c:pt idx="3365">
                  <c:v>25</c:v>
                </c:pt>
                <c:pt idx="3366">
                  <c:v>25</c:v>
                </c:pt>
                <c:pt idx="3367">
                  <c:v>25</c:v>
                </c:pt>
                <c:pt idx="3368">
                  <c:v>25</c:v>
                </c:pt>
                <c:pt idx="3369">
                  <c:v>25</c:v>
                </c:pt>
                <c:pt idx="3370">
                  <c:v>25</c:v>
                </c:pt>
                <c:pt idx="3371">
                  <c:v>25</c:v>
                </c:pt>
                <c:pt idx="3372">
                  <c:v>25</c:v>
                </c:pt>
                <c:pt idx="3373">
                  <c:v>25</c:v>
                </c:pt>
                <c:pt idx="3374">
                  <c:v>25</c:v>
                </c:pt>
                <c:pt idx="3375">
                  <c:v>25</c:v>
                </c:pt>
                <c:pt idx="3376">
                  <c:v>25</c:v>
                </c:pt>
                <c:pt idx="3377">
                  <c:v>25</c:v>
                </c:pt>
                <c:pt idx="3378">
                  <c:v>25</c:v>
                </c:pt>
                <c:pt idx="3379">
                  <c:v>25</c:v>
                </c:pt>
                <c:pt idx="3380">
                  <c:v>25</c:v>
                </c:pt>
                <c:pt idx="3381">
                  <c:v>25</c:v>
                </c:pt>
                <c:pt idx="3382">
                  <c:v>25</c:v>
                </c:pt>
                <c:pt idx="3383">
                  <c:v>25</c:v>
                </c:pt>
                <c:pt idx="3384">
                  <c:v>25</c:v>
                </c:pt>
                <c:pt idx="3385">
                  <c:v>25</c:v>
                </c:pt>
                <c:pt idx="3386">
                  <c:v>25</c:v>
                </c:pt>
                <c:pt idx="3387">
                  <c:v>25</c:v>
                </c:pt>
                <c:pt idx="3388">
                  <c:v>25</c:v>
                </c:pt>
                <c:pt idx="3389">
                  <c:v>25</c:v>
                </c:pt>
                <c:pt idx="3390">
                  <c:v>25</c:v>
                </c:pt>
                <c:pt idx="3391">
                  <c:v>25</c:v>
                </c:pt>
                <c:pt idx="3392">
                  <c:v>25</c:v>
                </c:pt>
                <c:pt idx="3393">
                  <c:v>25</c:v>
                </c:pt>
                <c:pt idx="3394">
                  <c:v>25</c:v>
                </c:pt>
                <c:pt idx="3395">
                  <c:v>25</c:v>
                </c:pt>
                <c:pt idx="3396">
                  <c:v>25</c:v>
                </c:pt>
                <c:pt idx="3397">
                  <c:v>25</c:v>
                </c:pt>
                <c:pt idx="3398">
                  <c:v>25</c:v>
                </c:pt>
                <c:pt idx="3399">
                  <c:v>25</c:v>
                </c:pt>
                <c:pt idx="3400">
                  <c:v>25</c:v>
                </c:pt>
                <c:pt idx="3401">
                  <c:v>25</c:v>
                </c:pt>
                <c:pt idx="3402">
                  <c:v>25</c:v>
                </c:pt>
                <c:pt idx="3403">
                  <c:v>25</c:v>
                </c:pt>
                <c:pt idx="3404">
                  <c:v>25</c:v>
                </c:pt>
                <c:pt idx="3405">
                  <c:v>25</c:v>
                </c:pt>
                <c:pt idx="3406">
                  <c:v>25</c:v>
                </c:pt>
                <c:pt idx="3407">
                  <c:v>25</c:v>
                </c:pt>
                <c:pt idx="3408">
                  <c:v>25</c:v>
                </c:pt>
                <c:pt idx="3409">
                  <c:v>25</c:v>
                </c:pt>
                <c:pt idx="3410">
                  <c:v>25</c:v>
                </c:pt>
                <c:pt idx="3411">
                  <c:v>25</c:v>
                </c:pt>
                <c:pt idx="3412">
                  <c:v>25</c:v>
                </c:pt>
                <c:pt idx="3413">
                  <c:v>25</c:v>
                </c:pt>
                <c:pt idx="3414">
                  <c:v>25</c:v>
                </c:pt>
                <c:pt idx="3415">
                  <c:v>25</c:v>
                </c:pt>
                <c:pt idx="3416">
                  <c:v>25</c:v>
                </c:pt>
                <c:pt idx="3417">
                  <c:v>25</c:v>
                </c:pt>
                <c:pt idx="3418">
                  <c:v>25</c:v>
                </c:pt>
                <c:pt idx="3419">
                  <c:v>25</c:v>
                </c:pt>
                <c:pt idx="3420">
                  <c:v>25</c:v>
                </c:pt>
                <c:pt idx="3421">
                  <c:v>25</c:v>
                </c:pt>
                <c:pt idx="3422">
                  <c:v>25</c:v>
                </c:pt>
                <c:pt idx="3423">
                  <c:v>25</c:v>
                </c:pt>
                <c:pt idx="3424">
                  <c:v>25</c:v>
                </c:pt>
                <c:pt idx="3425">
                  <c:v>25</c:v>
                </c:pt>
                <c:pt idx="3426">
                  <c:v>25</c:v>
                </c:pt>
                <c:pt idx="3427">
                  <c:v>25</c:v>
                </c:pt>
                <c:pt idx="3428">
                  <c:v>25</c:v>
                </c:pt>
                <c:pt idx="3429">
                  <c:v>25</c:v>
                </c:pt>
                <c:pt idx="3430">
                  <c:v>25</c:v>
                </c:pt>
                <c:pt idx="3431">
                  <c:v>25</c:v>
                </c:pt>
                <c:pt idx="3432">
                  <c:v>25</c:v>
                </c:pt>
                <c:pt idx="3433">
                  <c:v>25</c:v>
                </c:pt>
                <c:pt idx="3434">
                  <c:v>25</c:v>
                </c:pt>
                <c:pt idx="3435">
                  <c:v>25</c:v>
                </c:pt>
                <c:pt idx="3436">
                  <c:v>25</c:v>
                </c:pt>
                <c:pt idx="3437">
                  <c:v>25</c:v>
                </c:pt>
                <c:pt idx="3438">
                  <c:v>25</c:v>
                </c:pt>
                <c:pt idx="3439">
                  <c:v>25</c:v>
                </c:pt>
                <c:pt idx="3440">
                  <c:v>25</c:v>
                </c:pt>
                <c:pt idx="3441">
                  <c:v>25</c:v>
                </c:pt>
                <c:pt idx="3442">
                  <c:v>25</c:v>
                </c:pt>
                <c:pt idx="3443">
                  <c:v>25</c:v>
                </c:pt>
                <c:pt idx="3444">
                  <c:v>25</c:v>
                </c:pt>
                <c:pt idx="3445">
                  <c:v>25</c:v>
                </c:pt>
                <c:pt idx="3446">
                  <c:v>25</c:v>
                </c:pt>
                <c:pt idx="3447">
                  <c:v>25</c:v>
                </c:pt>
                <c:pt idx="3448">
                  <c:v>25</c:v>
                </c:pt>
                <c:pt idx="3449">
                  <c:v>25</c:v>
                </c:pt>
                <c:pt idx="3450">
                  <c:v>25</c:v>
                </c:pt>
                <c:pt idx="3451">
                  <c:v>25</c:v>
                </c:pt>
                <c:pt idx="3452">
                  <c:v>25</c:v>
                </c:pt>
                <c:pt idx="3453">
                  <c:v>25</c:v>
                </c:pt>
                <c:pt idx="3454">
                  <c:v>25</c:v>
                </c:pt>
                <c:pt idx="3455">
                  <c:v>25</c:v>
                </c:pt>
                <c:pt idx="3456">
                  <c:v>25</c:v>
                </c:pt>
                <c:pt idx="3457">
                  <c:v>25</c:v>
                </c:pt>
                <c:pt idx="3458">
                  <c:v>25</c:v>
                </c:pt>
                <c:pt idx="3459">
                  <c:v>25</c:v>
                </c:pt>
                <c:pt idx="3460">
                  <c:v>25</c:v>
                </c:pt>
                <c:pt idx="3461">
                  <c:v>25</c:v>
                </c:pt>
                <c:pt idx="3462">
                  <c:v>25</c:v>
                </c:pt>
                <c:pt idx="3463">
                  <c:v>25</c:v>
                </c:pt>
                <c:pt idx="3464">
                  <c:v>25</c:v>
                </c:pt>
                <c:pt idx="3465">
                  <c:v>25</c:v>
                </c:pt>
                <c:pt idx="3466">
                  <c:v>25</c:v>
                </c:pt>
                <c:pt idx="3467">
                  <c:v>25</c:v>
                </c:pt>
                <c:pt idx="3468">
                  <c:v>25</c:v>
                </c:pt>
                <c:pt idx="3469">
                  <c:v>25</c:v>
                </c:pt>
                <c:pt idx="3470">
                  <c:v>25</c:v>
                </c:pt>
                <c:pt idx="3471">
                  <c:v>25</c:v>
                </c:pt>
                <c:pt idx="3472">
                  <c:v>25</c:v>
                </c:pt>
                <c:pt idx="3473">
                  <c:v>25</c:v>
                </c:pt>
                <c:pt idx="3474">
                  <c:v>25</c:v>
                </c:pt>
                <c:pt idx="3475">
                  <c:v>25</c:v>
                </c:pt>
                <c:pt idx="3476">
                  <c:v>25</c:v>
                </c:pt>
                <c:pt idx="3477">
                  <c:v>25</c:v>
                </c:pt>
                <c:pt idx="3478">
                  <c:v>25</c:v>
                </c:pt>
                <c:pt idx="3479">
                  <c:v>25</c:v>
                </c:pt>
                <c:pt idx="3480">
                  <c:v>25</c:v>
                </c:pt>
                <c:pt idx="3481">
                  <c:v>25</c:v>
                </c:pt>
                <c:pt idx="3482">
                  <c:v>25</c:v>
                </c:pt>
                <c:pt idx="3483">
                  <c:v>25</c:v>
                </c:pt>
                <c:pt idx="3484">
                  <c:v>25</c:v>
                </c:pt>
                <c:pt idx="3485">
                  <c:v>25</c:v>
                </c:pt>
                <c:pt idx="3486">
                  <c:v>25</c:v>
                </c:pt>
                <c:pt idx="3487">
                  <c:v>25</c:v>
                </c:pt>
                <c:pt idx="3488">
                  <c:v>25</c:v>
                </c:pt>
                <c:pt idx="3489">
                  <c:v>25</c:v>
                </c:pt>
                <c:pt idx="3490">
                  <c:v>25</c:v>
                </c:pt>
                <c:pt idx="3491">
                  <c:v>25</c:v>
                </c:pt>
                <c:pt idx="3492">
                  <c:v>25</c:v>
                </c:pt>
                <c:pt idx="3493">
                  <c:v>25</c:v>
                </c:pt>
                <c:pt idx="3494">
                  <c:v>25</c:v>
                </c:pt>
                <c:pt idx="3495">
                  <c:v>25</c:v>
                </c:pt>
                <c:pt idx="3496">
                  <c:v>25</c:v>
                </c:pt>
                <c:pt idx="3497">
                  <c:v>25</c:v>
                </c:pt>
                <c:pt idx="3498">
                  <c:v>25</c:v>
                </c:pt>
                <c:pt idx="3499">
                  <c:v>25</c:v>
                </c:pt>
                <c:pt idx="3500">
                  <c:v>25</c:v>
                </c:pt>
                <c:pt idx="3501">
                  <c:v>25</c:v>
                </c:pt>
                <c:pt idx="3502">
                  <c:v>25</c:v>
                </c:pt>
                <c:pt idx="3503">
                  <c:v>25</c:v>
                </c:pt>
                <c:pt idx="3504">
                  <c:v>25</c:v>
                </c:pt>
                <c:pt idx="3505">
                  <c:v>25</c:v>
                </c:pt>
                <c:pt idx="3506">
                  <c:v>25</c:v>
                </c:pt>
                <c:pt idx="3507">
                  <c:v>25</c:v>
                </c:pt>
                <c:pt idx="3508">
                  <c:v>25</c:v>
                </c:pt>
                <c:pt idx="3509">
                  <c:v>25</c:v>
                </c:pt>
                <c:pt idx="3510">
                  <c:v>25</c:v>
                </c:pt>
                <c:pt idx="3511">
                  <c:v>25</c:v>
                </c:pt>
                <c:pt idx="3512">
                  <c:v>25</c:v>
                </c:pt>
                <c:pt idx="3513">
                  <c:v>25</c:v>
                </c:pt>
                <c:pt idx="3514">
                  <c:v>25</c:v>
                </c:pt>
                <c:pt idx="3515">
                  <c:v>25</c:v>
                </c:pt>
                <c:pt idx="3516">
                  <c:v>25</c:v>
                </c:pt>
                <c:pt idx="3517">
                  <c:v>25</c:v>
                </c:pt>
                <c:pt idx="3518">
                  <c:v>25</c:v>
                </c:pt>
                <c:pt idx="3519">
                  <c:v>25</c:v>
                </c:pt>
                <c:pt idx="3520">
                  <c:v>25</c:v>
                </c:pt>
                <c:pt idx="3521">
                  <c:v>25</c:v>
                </c:pt>
                <c:pt idx="3522">
                  <c:v>25</c:v>
                </c:pt>
                <c:pt idx="3523">
                  <c:v>25</c:v>
                </c:pt>
                <c:pt idx="3524">
                  <c:v>25</c:v>
                </c:pt>
                <c:pt idx="3525">
                  <c:v>25</c:v>
                </c:pt>
                <c:pt idx="3526">
                  <c:v>25</c:v>
                </c:pt>
                <c:pt idx="3527">
                  <c:v>25</c:v>
                </c:pt>
                <c:pt idx="3528">
                  <c:v>25</c:v>
                </c:pt>
                <c:pt idx="3529">
                  <c:v>25</c:v>
                </c:pt>
                <c:pt idx="3530">
                  <c:v>25</c:v>
                </c:pt>
                <c:pt idx="3531">
                  <c:v>25</c:v>
                </c:pt>
                <c:pt idx="3532">
                  <c:v>25</c:v>
                </c:pt>
                <c:pt idx="3533">
                  <c:v>25</c:v>
                </c:pt>
                <c:pt idx="3534">
                  <c:v>25</c:v>
                </c:pt>
                <c:pt idx="3535">
                  <c:v>25</c:v>
                </c:pt>
                <c:pt idx="3536">
                  <c:v>25</c:v>
                </c:pt>
                <c:pt idx="3537">
                  <c:v>25</c:v>
                </c:pt>
                <c:pt idx="3538">
                  <c:v>25</c:v>
                </c:pt>
                <c:pt idx="3539">
                  <c:v>25</c:v>
                </c:pt>
                <c:pt idx="3540">
                  <c:v>25</c:v>
                </c:pt>
                <c:pt idx="3541">
                  <c:v>25</c:v>
                </c:pt>
                <c:pt idx="3542">
                  <c:v>25</c:v>
                </c:pt>
                <c:pt idx="3543">
                  <c:v>25</c:v>
                </c:pt>
                <c:pt idx="3544">
                  <c:v>25</c:v>
                </c:pt>
                <c:pt idx="3545">
                  <c:v>25</c:v>
                </c:pt>
                <c:pt idx="3546">
                  <c:v>25</c:v>
                </c:pt>
                <c:pt idx="3547">
                  <c:v>25</c:v>
                </c:pt>
                <c:pt idx="3548">
                  <c:v>25</c:v>
                </c:pt>
                <c:pt idx="3549">
                  <c:v>25</c:v>
                </c:pt>
                <c:pt idx="3550">
                  <c:v>25</c:v>
                </c:pt>
                <c:pt idx="3551">
                  <c:v>25</c:v>
                </c:pt>
                <c:pt idx="3552">
                  <c:v>25</c:v>
                </c:pt>
                <c:pt idx="3553">
                  <c:v>25</c:v>
                </c:pt>
                <c:pt idx="3554">
                  <c:v>25</c:v>
                </c:pt>
                <c:pt idx="3555">
                  <c:v>25</c:v>
                </c:pt>
                <c:pt idx="3556">
                  <c:v>25</c:v>
                </c:pt>
                <c:pt idx="3557">
                  <c:v>25</c:v>
                </c:pt>
                <c:pt idx="3558">
                  <c:v>25</c:v>
                </c:pt>
                <c:pt idx="3559">
                  <c:v>25</c:v>
                </c:pt>
                <c:pt idx="3560">
                  <c:v>25</c:v>
                </c:pt>
                <c:pt idx="3561">
                  <c:v>25</c:v>
                </c:pt>
                <c:pt idx="3562">
                  <c:v>25</c:v>
                </c:pt>
                <c:pt idx="3563">
                  <c:v>25</c:v>
                </c:pt>
                <c:pt idx="3564">
                  <c:v>25</c:v>
                </c:pt>
                <c:pt idx="3565">
                  <c:v>25</c:v>
                </c:pt>
                <c:pt idx="3566">
                  <c:v>25</c:v>
                </c:pt>
                <c:pt idx="3567">
                  <c:v>25</c:v>
                </c:pt>
                <c:pt idx="3568">
                  <c:v>25</c:v>
                </c:pt>
                <c:pt idx="3569">
                  <c:v>25</c:v>
                </c:pt>
                <c:pt idx="3570">
                  <c:v>25</c:v>
                </c:pt>
                <c:pt idx="3571">
                  <c:v>25</c:v>
                </c:pt>
                <c:pt idx="3572">
                  <c:v>25</c:v>
                </c:pt>
                <c:pt idx="3573">
                  <c:v>25</c:v>
                </c:pt>
                <c:pt idx="3574">
                  <c:v>25</c:v>
                </c:pt>
                <c:pt idx="3575">
                  <c:v>25</c:v>
                </c:pt>
                <c:pt idx="3576">
                  <c:v>25</c:v>
                </c:pt>
                <c:pt idx="3577">
                  <c:v>25</c:v>
                </c:pt>
                <c:pt idx="3578">
                  <c:v>25</c:v>
                </c:pt>
                <c:pt idx="3579">
                  <c:v>25</c:v>
                </c:pt>
                <c:pt idx="3580">
                  <c:v>25</c:v>
                </c:pt>
                <c:pt idx="3581">
                  <c:v>25</c:v>
                </c:pt>
                <c:pt idx="3582">
                  <c:v>25</c:v>
                </c:pt>
                <c:pt idx="3583">
                  <c:v>25</c:v>
                </c:pt>
                <c:pt idx="3584">
                  <c:v>25</c:v>
                </c:pt>
                <c:pt idx="3585">
                  <c:v>25</c:v>
                </c:pt>
                <c:pt idx="3586">
                  <c:v>25</c:v>
                </c:pt>
                <c:pt idx="3587">
                  <c:v>25</c:v>
                </c:pt>
                <c:pt idx="3588">
                  <c:v>25</c:v>
                </c:pt>
                <c:pt idx="3589">
                  <c:v>25</c:v>
                </c:pt>
                <c:pt idx="3590">
                  <c:v>25</c:v>
                </c:pt>
                <c:pt idx="3591">
                  <c:v>25</c:v>
                </c:pt>
                <c:pt idx="3592">
                  <c:v>25</c:v>
                </c:pt>
                <c:pt idx="3593">
                  <c:v>25</c:v>
                </c:pt>
                <c:pt idx="3594">
                  <c:v>25</c:v>
                </c:pt>
                <c:pt idx="3595">
                  <c:v>25</c:v>
                </c:pt>
                <c:pt idx="3596">
                  <c:v>25</c:v>
                </c:pt>
                <c:pt idx="3597">
                  <c:v>25</c:v>
                </c:pt>
                <c:pt idx="3598">
                  <c:v>25</c:v>
                </c:pt>
                <c:pt idx="3599">
                  <c:v>25</c:v>
                </c:pt>
                <c:pt idx="3600">
                  <c:v>25</c:v>
                </c:pt>
                <c:pt idx="3601">
                  <c:v>25</c:v>
                </c:pt>
                <c:pt idx="3602">
                  <c:v>25</c:v>
                </c:pt>
                <c:pt idx="3603">
                  <c:v>25</c:v>
                </c:pt>
                <c:pt idx="3604">
                  <c:v>25</c:v>
                </c:pt>
                <c:pt idx="3605">
                  <c:v>25</c:v>
                </c:pt>
                <c:pt idx="3606">
                  <c:v>25</c:v>
                </c:pt>
                <c:pt idx="3607">
                  <c:v>25</c:v>
                </c:pt>
                <c:pt idx="3608">
                  <c:v>25</c:v>
                </c:pt>
                <c:pt idx="3609">
                  <c:v>25</c:v>
                </c:pt>
                <c:pt idx="3610">
                  <c:v>25</c:v>
                </c:pt>
                <c:pt idx="3611">
                  <c:v>25</c:v>
                </c:pt>
                <c:pt idx="3612">
                  <c:v>25</c:v>
                </c:pt>
                <c:pt idx="3613">
                  <c:v>25</c:v>
                </c:pt>
                <c:pt idx="3614">
                  <c:v>25</c:v>
                </c:pt>
                <c:pt idx="3615">
                  <c:v>25</c:v>
                </c:pt>
                <c:pt idx="3616">
                  <c:v>25</c:v>
                </c:pt>
                <c:pt idx="3617">
                  <c:v>25</c:v>
                </c:pt>
                <c:pt idx="3618">
                  <c:v>25</c:v>
                </c:pt>
                <c:pt idx="3619">
                  <c:v>25</c:v>
                </c:pt>
                <c:pt idx="3620">
                  <c:v>25</c:v>
                </c:pt>
                <c:pt idx="3621">
                  <c:v>25</c:v>
                </c:pt>
                <c:pt idx="3622">
                  <c:v>25</c:v>
                </c:pt>
                <c:pt idx="3623">
                  <c:v>25</c:v>
                </c:pt>
                <c:pt idx="3624">
                  <c:v>25</c:v>
                </c:pt>
                <c:pt idx="3625">
                  <c:v>25</c:v>
                </c:pt>
                <c:pt idx="3626">
                  <c:v>25</c:v>
                </c:pt>
                <c:pt idx="3627">
                  <c:v>25</c:v>
                </c:pt>
                <c:pt idx="3628">
                  <c:v>25</c:v>
                </c:pt>
                <c:pt idx="3629">
                  <c:v>25</c:v>
                </c:pt>
                <c:pt idx="3630">
                  <c:v>25</c:v>
                </c:pt>
                <c:pt idx="3631">
                  <c:v>25</c:v>
                </c:pt>
                <c:pt idx="3632">
                  <c:v>25</c:v>
                </c:pt>
                <c:pt idx="3633">
                  <c:v>25</c:v>
                </c:pt>
                <c:pt idx="3634">
                  <c:v>25</c:v>
                </c:pt>
                <c:pt idx="3635">
                  <c:v>25</c:v>
                </c:pt>
                <c:pt idx="3636">
                  <c:v>25</c:v>
                </c:pt>
                <c:pt idx="3637">
                  <c:v>25</c:v>
                </c:pt>
                <c:pt idx="3638">
                  <c:v>25</c:v>
                </c:pt>
                <c:pt idx="3639">
                  <c:v>25</c:v>
                </c:pt>
                <c:pt idx="3640">
                  <c:v>25</c:v>
                </c:pt>
                <c:pt idx="3641">
                  <c:v>25</c:v>
                </c:pt>
                <c:pt idx="3642">
                  <c:v>25</c:v>
                </c:pt>
                <c:pt idx="3643">
                  <c:v>25</c:v>
                </c:pt>
                <c:pt idx="3644">
                  <c:v>25</c:v>
                </c:pt>
                <c:pt idx="3645">
                  <c:v>25</c:v>
                </c:pt>
                <c:pt idx="3646">
                  <c:v>25</c:v>
                </c:pt>
                <c:pt idx="3647">
                  <c:v>25</c:v>
                </c:pt>
                <c:pt idx="3648">
                  <c:v>25</c:v>
                </c:pt>
                <c:pt idx="3649">
                  <c:v>25</c:v>
                </c:pt>
                <c:pt idx="3650">
                  <c:v>25</c:v>
                </c:pt>
                <c:pt idx="3651">
                  <c:v>25</c:v>
                </c:pt>
                <c:pt idx="3652">
                  <c:v>25</c:v>
                </c:pt>
                <c:pt idx="3653">
                  <c:v>25</c:v>
                </c:pt>
                <c:pt idx="3654">
                  <c:v>25</c:v>
                </c:pt>
                <c:pt idx="3655">
                  <c:v>25</c:v>
                </c:pt>
                <c:pt idx="3656">
                  <c:v>25</c:v>
                </c:pt>
                <c:pt idx="3657">
                  <c:v>25</c:v>
                </c:pt>
                <c:pt idx="3658">
                  <c:v>25</c:v>
                </c:pt>
                <c:pt idx="3659">
                  <c:v>25</c:v>
                </c:pt>
                <c:pt idx="3660">
                  <c:v>25</c:v>
                </c:pt>
                <c:pt idx="3661">
                  <c:v>25</c:v>
                </c:pt>
                <c:pt idx="3662">
                  <c:v>25</c:v>
                </c:pt>
                <c:pt idx="3663">
                  <c:v>25</c:v>
                </c:pt>
                <c:pt idx="3664">
                  <c:v>25</c:v>
                </c:pt>
                <c:pt idx="3665">
                  <c:v>25</c:v>
                </c:pt>
                <c:pt idx="3666">
                  <c:v>25</c:v>
                </c:pt>
                <c:pt idx="3667">
                  <c:v>25</c:v>
                </c:pt>
                <c:pt idx="3668">
                  <c:v>25</c:v>
                </c:pt>
                <c:pt idx="3669">
                  <c:v>25</c:v>
                </c:pt>
                <c:pt idx="3670">
                  <c:v>25</c:v>
                </c:pt>
                <c:pt idx="3671">
                  <c:v>25</c:v>
                </c:pt>
                <c:pt idx="3672">
                  <c:v>25</c:v>
                </c:pt>
                <c:pt idx="3673">
                  <c:v>25</c:v>
                </c:pt>
                <c:pt idx="3674">
                  <c:v>25</c:v>
                </c:pt>
                <c:pt idx="3675">
                  <c:v>25</c:v>
                </c:pt>
                <c:pt idx="3676">
                  <c:v>25</c:v>
                </c:pt>
                <c:pt idx="3677">
                  <c:v>25</c:v>
                </c:pt>
                <c:pt idx="3678">
                  <c:v>25</c:v>
                </c:pt>
                <c:pt idx="3679">
                  <c:v>25</c:v>
                </c:pt>
                <c:pt idx="3680">
                  <c:v>25</c:v>
                </c:pt>
                <c:pt idx="3681">
                  <c:v>25</c:v>
                </c:pt>
                <c:pt idx="3682">
                  <c:v>25</c:v>
                </c:pt>
                <c:pt idx="3683">
                  <c:v>25</c:v>
                </c:pt>
                <c:pt idx="3684">
                  <c:v>25</c:v>
                </c:pt>
                <c:pt idx="3685">
                  <c:v>25</c:v>
                </c:pt>
                <c:pt idx="3686">
                  <c:v>25</c:v>
                </c:pt>
                <c:pt idx="3687">
                  <c:v>25</c:v>
                </c:pt>
                <c:pt idx="3688">
                  <c:v>25</c:v>
                </c:pt>
                <c:pt idx="3689">
                  <c:v>25</c:v>
                </c:pt>
                <c:pt idx="3690">
                  <c:v>25</c:v>
                </c:pt>
                <c:pt idx="3691">
                  <c:v>25</c:v>
                </c:pt>
                <c:pt idx="3692">
                  <c:v>25</c:v>
                </c:pt>
                <c:pt idx="3693">
                  <c:v>25</c:v>
                </c:pt>
                <c:pt idx="3694">
                  <c:v>25</c:v>
                </c:pt>
                <c:pt idx="3695">
                  <c:v>25</c:v>
                </c:pt>
                <c:pt idx="3696">
                  <c:v>25</c:v>
                </c:pt>
                <c:pt idx="3697">
                  <c:v>25</c:v>
                </c:pt>
                <c:pt idx="3698">
                  <c:v>25</c:v>
                </c:pt>
                <c:pt idx="3699">
                  <c:v>25</c:v>
                </c:pt>
                <c:pt idx="3700">
                  <c:v>25</c:v>
                </c:pt>
                <c:pt idx="3701">
                  <c:v>25</c:v>
                </c:pt>
                <c:pt idx="3702">
                  <c:v>25</c:v>
                </c:pt>
                <c:pt idx="3703">
                  <c:v>25</c:v>
                </c:pt>
                <c:pt idx="3704">
                  <c:v>25</c:v>
                </c:pt>
                <c:pt idx="3705">
                  <c:v>25</c:v>
                </c:pt>
                <c:pt idx="3706">
                  <c:v>25</c:v>
                </c:pt>
                <c:pt idx="3707">
                  <c:v>25</c:v>
                </c:pt>
                <c:pt idx="3708">
                  <c:v>25</c:v>
                </c:pt>
                <c:pt idx="3709">
                  <c:v>25</c:v>
                </c:pt>
                <c:pt idx="3710">
                  <c:v>25</c:v>
                </c:pt>
                <c:pt idx="3711">
                  <c:v>25</c:v>
                </c:pt>
                <c:pt idx="3712">
                  <c:v>25</c:v>
                </c:pt>
                <c:pt idx="3713">
                  <c:v>25</c:v>
                </c:pt>
                <c:pt idx="3714">
                  <c:v>25</c:v>
                </c:pt>
                <c:pt idx="3715">
                  <c:v>25</c:v>
                </c:pt>
                <c:pt idx="3716">
                  <c:v>25</c:v>
                </c:pt>
                <c:pt idx="3717">
                  <c:v>25</c:v>
                </c:pt>
                <c:pt idx="3718">
                  <c:v>25</c:v>
                </c:pt>
                <c:pt idx="3719">
                  <c:v>25</c:v>
                </c:pt>
                <c:pt idx="3720">
                  <c:v>25</c:v>
                </c:pt>
                <c:pt idx="3721">
                  <c:v>25</c:v>
                </c:pt>
                <c:pt idx="3722">
                  <c:v>25</c:v>
                </c:pt>
                <c:pt idx="3723">
                  <c:v>25</c:v>
                </c:pt>
                <c:pt idx="3724">
                  <c:v>25</c:v>
                </c:pt>
                <c:pt idx="3725">
                  <c:v>25</c:v>
                </c:pt>
                <c:pt idx="3726">
                  <c:v>25</c:v>
                </c:pt>
                <c:pt idx="3727">
                  <c:v>25</c:v>
                </c:pt>
                <c:pt idx="3728">
                  <c:v>25</c:v>
                </c:pt>
                <c:pt idx="3729">
                  <c:v>25</c:v>
                </c:pt>
                <c:pt idx="3730">
                  <c:v>25</c:v>
                </c:pt>
                <c:pt idx="3731">
                  <c:v>25</c:v>
                </c:pt>
                <c:pt idx="3732">
                  <c:v>25</c:v>
                </c:pt>
                <c:pt idx="3733">
                  <c:v>25</c:v>
                </c:pt>
                <c:pt idx="3734">
                  <c:v>25</c:v>
                </c:pt>
                <c:pt idx="3735">
                  <c:v>25</c:v>
                </c:pt>
                <c:pt idx="3736">
                  <c:v>25</c:v>
                </c:pt>
                <c:pt idx="3737">
                  <c:v>25</c:v>
                </c:pt>
                <c:pt idx="3738">
                  <c:v>25</c:v>
                </c:pt>
                <c:pt idx="3739">
                  <c:v>25</c:v>
                </c:pt>
                <c:pt idx="3740">
                  <c:v>25</c:v>
                </c:pt>
                <c:pt idx="3741">
                  <c:v>25</c:v>
                </c:pt>
                <c:pt idx="3742">
                  <c:v>25</c:v>
                </c:pt>
                <c:pt idx="3743">
                  <c:v>25</c:v>
                </c:pt>
                <c:pt idx="3744">
                  <c:v>25</c:v>
                </c:pt>
                <c:pt idx="3745">
                  <c:v>25</c:v>
                </c:pt>
                <c:pt idx="3746">
                  <c:v>25</c:v>
                </c:pt>
                <c:pt idx="3747">
                  <c:v>25</c:v>
                </c:pt>
                <c:pt idx="3748">
                  <c:v>25</c:v>
                </c:pt>
                <c:pt idx="3749">
                  <c:v>25</c:v>
                </c:pt>
                <c:pt idx="3750">
                  <c:v>25</c:v>
                </c:pt>
                <c:pt idx="3751">
                  <c:v>25</c:v>
                </c:pt>
                <c:pt idx="3752">
                  <c:v>25</c:v>
                </c:pt>
                <c:pt idx="3753">
                  <c:v>25</c:v>
                </c:pt>
                <c:pt idx="3754">
                  <c:v>25</c:v>
                </c:pt>
                <c:pt idx="3755">
                  <c:v>25</c:v>
                </c:pt>
                <c:pt idx="3756">
                  <c:v>25</c:v>
                </c:pt>
                <c:pt idx="3757">
                  <c:v>25</c:v>
                </c:pt>
                <c:pt idx="3758">
                  <c:v>25</c:v>
                </c:pt>
                <c:pt idx="3759">
                  <c:v>25</c:v>
                </c:pt>
                <c:pt idx="3760">
                  <c:v>25</c:v>
                </c:pt>
                <c:pt idx="3761">
                  <c:v>25</c:v>
                </c:pt>
                <c:pt idx="3762">
                  <c:v>25</c:v>
                </c:pt>
                <c:pt idx="3763">
                  <c:v>25</c:v>
                </c:pt>
                <c:pt idx="3764">
                  <c:v>25</c:v>
                </c:pt>
                <c:pt idx="3765">
                  <c:v>25</c:v>
                </c:pt>
                <c:pt idx="3766">
                  <c:v>25</c:v>
                </c:pt>
                <c:pt idx="3767">
                  <c:v>25</c:v>
                </c:pt>
                <c:pt idx="3768">
                  <c:v>25</c:v>
                </c:pt>
                <c:pt idx="3769">
                  <c:v>25</c:v>
                </c:pt>
                <c:pt idx="3770">
                  <c:v>25</c:v>
                </c:pt>
                <c:pt idx="3771">
                  <c:v>25</c:v>
                </c:pt>
                <c:pt idx="3772">
                  <c:v>25</c:v>
                </c:pt>
                <c:pt idx="3773">
                  <c:v>25</c:v>
                </c:pt>
                <c:pt idx="3774">
                  <c:v>25</c:v>
                </c:pt>
                <c:pt idx="3775">
                  <c:v>25</c:v>
                </c:pt>
                <c:pt idx="3776">
                  <c:v>25</c:v>
                </c:pt>
                <c:pt idx="3777">
                  <c:v>25</c:v>
                </c:pt>
                <c:pt idx="3778">
                  <c:v>25</c:v>
                </c:pt>
                <c:pt idx="3779">
                  <c:v>25</c:v>
                </c:pt>
                <c:pt idx="3780">
                  <c:v>25</c:v>
                </c:pt>
                <c:pt idx="3781">
                  <c:v>25</c:v>
                </c:pt>
                <c:pt idx="3782">
                  <c:v>25</c:v>
                </c:pt>
                <c:pt idx="3783">
                  <c:v>25</c:v>
                </c:pt>
                <c:pt idx="3784">
                  <c:v>25</c:v>
                </c:pt>
                <c:pt idx="3785">
                  <c:v>25</c:v>
                </c:pt>
                <c:pt idx="3786">
                  <c:v>25</c:v>
                </c:pt>
                <c:pt idx="3787">
                  <c:v>25</c:v>
                </c:pt>
                <c:pt idx="3788">
                  <c:v>25</c:v>
                </c:pt>
                <c:pt idx="3789">
                  <c:v>25</c:v>
                </c:pt>
                <c:pt idx="3790">
                  <c:v>25</c:v>
                </c:pt>
                <c:pt idx="3791">
                  <c:v>25</c:v>
                </c:pt>
                <c:pt idx="3792">
                  <c:v>25</c:v>
                </c:pt>
                <c:pt idx="3793">
                  <c:v>25</c:v>
                </c:pt>
                <c:pt idx="3794">
                  <c:v>25</c:v>
                </c:pt>
                <c:pt idx="3795">
                  <c:v>25</c:v>
                </c:pt>
                <c:pt idx="3796">
                  <c:v>25</c:v>
                </c:pt>
                <c:pt idx="3797">
                  <c:v>25</c:v>
                </c:pt>
                <c:pt idx="3798">
                  <c:v>25</c:v>
                </c:pt>
                <c:pt idx="3799">
                  <c:v>25</c:v>
                </c:pt>
                <c:pt idx="3800">
                  <c:v>25</c:v>
                </c:pt>
                <c:pt idx="3801">
                  <c:v>25</c:v>
                </c:pt>
                <c:pt idx="3802">
                  <c:v>25</c:v>
                </c:pt>
                <c:pt idx="3803">
                  <c:v>25</c:v>
                </c:pt>
                <c:pt idx="3804">
                  <c:v>25</c:v>
                </c:pt>
                <c:pt idx="3805">
                  <c:v>25</c:v>
                </c:pt>
                <c:pt idx="3806">
                  <c:v>25</c:v>
                </c:pt>
                <c:pt idx="3807">
                  <c:v>25</c:v>
                </c:pt>
                <c:pt idx="3808">
                  <c:v>25</c:v>
                </c:pt>
                <c:pt idx="3809">
                  <c:v>25</c:v>
                </c:pt>
                <c:pt idx="3810">
                  <c:v>25</c:v>
                </c:pt>
                <c:pt idx="3811">
                  <c:v>25</c:v>
                </c:pt>
                <c:pt idx="3812">
                  <c:v>25</c:v>
                </c:pt>
                <c:pt idx="3813">
                  <c:v>25</c:v>
                </c:pt>
                <c:pt idx="3814">
                  <c:v>25</c:v>
                </c:pt>
                <c:pt idx="3815">
                  <c:v>25</c:v>
                </c:pt>
                <c:pt idx="3816">
                  <c:v>25</c:v>
                </c:pt>
                <c:pt idx="3817">
                  <c:v>25</c:v>
                </c:pt>
                <c:pt idx="3818">
                  <c:v>25</c:v>
                </c:pt>
                <c:pt idx="3819">
                  <c:v>25</c:v>
                </c:pt>
                <c:pt idx="3820">
                  <c:v>25</c:v>
                </c:pt>
                <c:pt idx="3821">
                  <c:v>25</c:v>
                </c:pt>
                <c:pt idx="3822">
                  <c:v>25</c:v>
                </c:pt>
                <c:pt idx="3823">
                  <c:v>25</c:v>
                </c:pt>
                <c:pt idx="3824">
                  <c:v>25</c:v>
                </c:pt>
                <c:pt idx="3825">
                  <c:v>25</c:v>
                </c:pt>
                <c:pt idx="3826">
                  <c:v>25</c:v>
                </c:pt>
                <c:pt idx="3827">
                  <c:v>25</c:v>
                </c:pt>
                <c:pt idx="3828">
                  <c:v>25</c:v>
                </c:pt>
                <c:pt idx="3829">
                  <c:v>25</c:v>
                </c:pt>
                <c:pt idx="3830">
                  <c:v>25</c:v>
                </c:pt>
                <c:pt idx="3831">
                  <c:v>25</c:v>
                </c:pt>
                <c:pt idx="3832">
                  <c:v>25</c:v>
                </c:pt>
                <c:pt idx="3833">
                  <c:v>25</c:v>
                </c:pt>
                <c:pt idx="3834">
                  <c:v>25</c:v>
                </c:pt>
                <c:pt idx="3835">
                  <c:v>25</c:v>
                </c:pt>
                <c:pt idx="3836">
                  <c:v>25</c:v>
                </c:pt>
                <c:pt idx="3837">
                  <c:v>25</c:v>
                </c:pt>
                <c:pt idx="3838">
                  <c:v>25</c:v>
                </c:pt>
                <c:pt idx="3839">
                  <c:v>25</c:v>
                </c:pt>
                <c:pt idx="3840">
                  <c:v>25</c:v>
                </c:pt>
                <c:pt idx="3841">
                  <c:v>25</c:v>
                </c:pt>
                <c:pt idx="3842">
                  <c:v>25</c:v>
                </c:pt>
                <c:pt idx="3843">
                  <c:v>25</c:v>
                </c:pt>
                <c:pt idx="3844">
                  <c:v>25</c:v>
                </c:pt>
                <c:pt idx="3845">
                  <c:v>25</c:v>
                </c:pt>
                <c:pt idx="3846">
                  <c:v>25</c:v>
                </c:pt>
                <c:pt idx="3847">
                  <c:v>25</c:v>
                </c:pt>
                <c:pt idx="3848">
                  <c:v>25</c:v>
                </c:pt>
                <c:pt idx="3849">
                  <c:v>25</c:v>
                </c:pt>
                <c:pt idx="3850">
                  <c:v>25</c:v>
                </c:pt>
                <c:pt idx="3851">
                  <c:v>25</c:v>
                </c:pt>
                <c:pt idx="3852">
                  <c:v>25</c:v>
                </c:pt>
                <c:pt idx="3853">
                  <c:v>25</c:v>
                </c:pt>
                <c:pt idx="3854">
                  <c:v>25</c:v>
                </c:pt>
                <c:pt idx="3855">
                  <c:v>25</c:v>
                </c:pt>
                <c:pt idx="3856">
                  <c:v>25</c:v>
                </c:pt>
                <c:pt idx="3857">
                  <c:v>25</c:v>
                </c:pt>
                <c:pt idx="3858">
                  <c:v>25</c:v>
                </c:pt>
                <c:pt idx="3859">
                  <c:v>25</c:v>
                </c:pt>
                <c:pt idx="3860">
                  <c:v>25</c:v>
                </c:pt>
                <c:pt idx="3861">
                  <c:v>25</c:v>
                </c:pt>
                <c:pt idx="3862">
                  <c:v>25</c:v>
                </c:pt>
                <c:pt idx="3863">
                  <c:v>25</c:v>
                </c:pt>
                <c:pt idx="3864">
                  <c:v>25</c:v>
                </c:pt>
                <c:pt idx="3865">
                  <c:v>25</c:v>
                </c:pt>
                <c:pt idx="3866">
                  <c:v>25</c:v>
                </c:pt>
                <c:pt idx="3867">
                  <c:v>25</c:v>
                </c:pt>
                <c:pt idx="3868">
                  <c:v>25</c:v>
                </c:pt>
                <c:pt idx="3869">
                  <c:v>25</c:v>
                </c:pt>
                <c:pt idx="3870">
                  <c:v>25</c:v>
                </c:pt>
                <c:pt idx="3871">
                  <c:v>25</c:v>
                </c:pt>
                <c:pt idx="3872">
                  <c:v>25</c:v>
                </c:pt>
                <c:pt idx="3873">
                  <c:v>25</c:v>
                </c:pt>
                <c:pt idx="3874">
                  <c:v>25</c:v>
                </c:pt>
                <c:pt idx="3875">
                  <c:v>25</c:v>
                </c:pt>
                <c:pt idx="3876">
                  <c:v>25</c:v>
                </c:pt>
                <c:pt idx="3877">
                  <c:v>25</c:v>
                </c:pt>
                <c:pt idx="3878">
                  <c:v>25</c:v>
                </c:pt>
                <c:pt idx="3879">
                  <c:v>25</c:v>
                </c:pt>
                <c:pt idx="3880">
                  <c:v>25</c:v>
                </c:pt>
                <c:pt idx="3881">
                  <c:v>25</c:v>
                </c:pt>
                <c:pt idx="3882">
                  <c:v>25</c:v>
                </c:pt>
                <c:pt idx="3883">
                  <c:v>25</c:v>
                </c:pt>
                <c:pt idx="3884">
                  <c:v>25</c:v>
                </c:pt>
                <c:pt idx="3885">
                  <c:v>25</c:v>
                </c:pt>
                <c:pt idx="3886">
                  <c:v>25</c:v>
                </c:pt>
                <c:pt idx="3887">
                  <c:v>25</c:v>
                </c:pt>
                <c:pt idx="3888">
                  <c:v>25</c:v>
                </c:pt>
                <c:pt idx="3889">
                  <c:v>25</c:v>
                </c:pt>
                <c:pt idx="3890">
                  <c:v>25</c:v>
                </c:pt>
                <c:pt idx="3891">
                  <c:v>25</c:v>
                </c:pt>
                <c:pt idx="3892">
                  <c:v>25</c:v>
                </c:pt>
                <c:pt idx="3893">
                  <c:v>25</c:v>
                </c:pt>
                <c:pt idx="3894">
                  <c:v>25</c:v>
                </c:pt>
                <c:pt idx="3895">
                  <c:v>25</c:v>
                </c:pt>
                <c:pt idx="3896">
                  <c:v>25</c:v>
                </c:pt>
                <c:pt idx="3897">
                  <c:v>25</c:v>
                </c:pt>
                <c:pt idx="3898">
                  <c:v>25</c:v>
                </c:pt>
                <c:pt idx="3899">
                  <c:v>25</c:v>
                </c:pt>
                <c:pt idx="3900">
                  <c:v>25</c:v>
                </c:pt>
                <c:pt idx="3901">
                  <c:v>25</c:v>
                </c:pt>
                <c:pt idx="3902">
                  <c:v>25</c:v>
                </c:pt>
                <c:pt idx="3903">
                  <c:v>25</c:v>
                </c:pt>
                <c:pt idx="3904">
                  <c:v>25</c:v>
                </c:pt>
                <c:pt idx="3905">
                  <c:v>25</c:v>
                </c:pt>
                <c:pt idx="3906">
                  <c:v>25</c:v>
                </c:pt>
                <c:pt idx="3907">
                  <c:v>25</c:v>
                </c:pt>
                <c:pt idx="3908">
                  <c:v>25</c:v>
                </c:pt>
                <c:pt idx="3909">
                  <c:v>25</c:v>
                </c:pt>
                <c:pt idx="3910">
                  <c:v>25</c:v>
                </c:pt>
                <c:pt idx="3911">
                  <c:v>25</c:v>
                </c:pt>
                <c:pt idx="3912">
                  <c:v>25</c:v>
                </c:pt>
                <c:pt idx="3913">
                  <c:v>25</c:v>
                </c:pt>
                <c:pt idx="3914">
                  <c:v>25</c:v>
                </c:pt>
                <c:pt idx="3915">
                  <c:v>25</c:v>
                </c:pt>
                <c:pt idx="3916">
                  <c:v>25</c:v>
                </c:pt>
                <c:pt idx="3917">
                  <c:v>25</c:v>
                </c:pt>
                <c:pt idx="3918">
                  <c:v>25</c:v>
                </c:pt>
                <c:pt idx="3919">
                  <c:v>25</c:v>
                </c:pt>
                <c:pt idx="3920">
                  <c:v>25</c:v>
                </c:pt>
                <c:pt idx="3921">
                  <c:v>25</c:v>
                </c:pt>
                <c:pt idx="3922">
                  <c:v>25</c:v>
                </c:pt>
                <c:pt idx="3923">
                  <c:v>25</c:v>
                </c:pt>
                <c:pt idx="3924">
                  <c:v>25</c:v>
                </c:pt>
                <c:pt idx="3925">
                  <c:v>25</c:v>
                </c:pt>
                <c:pt idx="3926">
                  <c:v>25</c:v>
                </c:pt>
                <c:pt idx="3927">
                  <c:v>25</c:v>
                </c:pt>
                <c:pt idx="3928">
                  <c:v>25</c:v>
                </c:pt>
                <c:pt idx="3929">
                  <c:v>25</c:v>
                </c:pt>
                <c:pt idx="3930">
                  <c:v>25</c:v>
                </c:pt>
                <c:pt idx="3931">
                  <c:v>25</c:v>
                </c:pt>
                <c:pt idx="3932">
                  <c:v>25</c:v>
                </c:pt>
                <c:pt idx="3933">
                  <c:v>25</c:v>
                </c:pt>
                <c:pt idx="3934">
                  <c:v>25</c:v>
                </c:pt>
                <c:pt idx="3935">
                  <c:v>25</c:v>
                </c:pt>
                <c:pt idx="3936">
                  <c:v>25</c:v>
                </c:pt>
                <c:pt idx="3937">
                  <c:v>25</c:v>
                </c:pt>
                <c:pt idx="3938">
                  <c:v>25</c:v>
                </c:pt>
                <c:pt idx="3939">
                  <c:v>25</c:v>
                </c:pt>
                <c:pt idx="3940">
                  <c:v>25</c:v>
                </c:pt>
                <c:pt idx="3941">
                  <c:v>25</c:v>
                </c:pt>
                <c:pt idx="3942">
                  <c:v>25</c:v>
                </c:pt>
                <c:pt idx="3943">
                  <c:v>25</c:v>
                </c:pt>
                <c:pt idx="3944">
                  <c:v>25</c:v>
                </c:pt>
                <c:pt idx="3945">
                  <c:v>25</c:v>
                </c:pt>
                <c:pt idx="3946">
                  <c:v>25</c:v>
                </c:pt>
                <c:pt idx="3947">
                  <c:v>25</c:v>
                </c:pt>
                <c:pt idx="3948">
                  <c:v>25</c:v>
                </c:pt>
                <c:pt idx="3949">
                  <c:v>25</c:v>
                </c:pt>
                <c:pt idx="3950">
                  <c:v>25</c:v>
                </c:pt>
                <c:pt idx="3951">
                  <c:v>25</c:v>
                </c:pt>
                <c:pt idx="3952">
                  <c:v>25</c:v>
                </c:pt>
                <c:pt idx="3953">
                  <c:v>25</c:v>
                </c:pt>
                <c:pt idx="3954">
                  <c:v>25</c:v>
                </c:pt>
                <c:pt idx="3955">
                  <c:v>25</c:v>
                </c:pt>
                <c:pt idx="3956">
                  <c:v>25</c:v>
                </c:pt>
                <c:pt idx="3957">
                  <c:v>25</c:v>
                </c:pt>
                <c:pt idx="3958">
                  <c:v>25</c:v>
                </c:pt>
                <c:pt idx="3959">
                  <c:v>25</c:v>
                </c:pt>
                <c:pt idx="3960">
                  <c:v>25</c:v>
                </c:pt>
                <c:pt idx="3961">
                  <c:v>25</c:v>
                </c:pt>
                <c:pt idx="3962">
                  <c:v>25</c:v>
                </c:pt>
                <c:pt idx="3963">
                  <c:v>25</c:v>
                </c:pt>
                <c:pt idx="3964">
                  <c:v>25</c:v>
                </c:pt>
                <c:pt idx="3965">
                  <c:v>25</c:v>
                </c:pt>
                <c:pt idx="3966">
                  <c:v>25</c:v>
                </c:pt>
                <c:pt idx="3967">
                  <c:v>25</c:v>
                </c:pt>
                <c:pt idx="3968">
                  <c:v>25</c:v>
                </c:pt>
                <c:pt idx="3969">
                  <c:v>25</c:v>
                </c:pt>
                <c:pt idx="3970">
                  <c:v>25</c:v>
                </c:pt>
                <c:pt idx="3971">
                  <c:v>25</c:v>
                </c:pt>
                <c:pt idx="3972">
                  <c:v>25</c:v>
                </c:pt>
                <c:pt idx="3973">
                  <c:v>25</c:v>
                </c:pt>
                <c:pt idx="3974">
                  <c:v>25</c:v>
                </c:pt>
                <c:pt idx="3975">
                  <c:v>25</c:v>
                </c:pt>
                <c:pt idx="3976">
                  <c:v>25</c:v>
                </c:pt>
                <c:pt idx="3977">
                  <c:v>25</c:v>
                </c:pt>
                <c:pt idx="3978">
                  <c:v>25</c:v>
                </c:pt>
                <c:pt idx="3979">
                  <c:v>25</c:v>
                </c:pt>
                <c:pt idx="3980">
                  <c:v>25</c:v>
                </c:pt>
                <c:pt idx="3981">
                  <c:v>25</c:v>
                </c:pt>
                <c:pt idx="3982">
                  <c:v>25</c:v>
                </c:pt>
                <c:pt idx="3983">
                  <c:v>25</c:v>
                </c:pt>
                <c:pt idx="3984">
                  <c:v>25</c:v>
                </c:pt>
                <c:pt idx="3985">
                  <c:v>25</c:v>
                </c:pt>
                <c:pt idx="3986">
                  <c:v>25</c:v>
                </c:pt>
                <c:pt idx="3987">
                  <c:v>25</c:v>
                </c:pt>
                <c:pt idx="3988">
                  <c:v>25</c:v>
                </c:pt>
                <c:pt idx="3989">
                  <c:v>25</c:v>
                </c:pt>
                <c:pt idx="3990">
                  <c:v>25</c:v>
                </c:pt>
                <c:pt idx="3991">
                  <c:v>25</c:v>
                </c:pt>
                <c:pt idx="3992">
                  <c:v>25</c:v>
                </c:pt>
                <c:pt idx="3993">
                  <c:v>25</c:v>
                </c:pt>
                <c:pt idx="3994">
                  <c:v>25</c:v>
                </c:pt>
                <c:pt idx="3995">
                  <c:v>25</c:v>
                </c:pt>
                <c:pt idx="3996">
                  <c:v>25</c:v>
                </c:pt>
                <c:pt idx="3997">
                  <c:v>25</c:v>
                </c:pt>
                <c:pt idx="3998">
                  <c:v>25</c:v>
                </c:pt>
                <c:pt idx="3999">
                  <c:v>25</c:v>
                </c:pt>
                <c:pt idx="4000">
                  <c:v>25</c:v>
                </c:pt>
                <c:pt idx="4001">
                  <c:v>25</c:v>
                </c:pt>
                <c:pt idx="4002">
                  <c:v>25</c:v>
                </c:pt>
                <c:pt idx="4003">
                  <c:v>25</c:v>
                </c:pt>
                <c:pt idx="4004">
                  <c:v>25</c:v>
                </c:pt>
                <c:pt idx="4005">
                  <c:v>25</c:v>
                </c:pt>
                <c:pt idx="4006">
                  <c:v>25</c:v>
                </c:pt>
                <c:pt idx="4007">
                  <c:v>25</c:v>
                </c:pt>
                <c:pt idx="4008">
                  <c:v>25</c:v>
                </c:pt>
                <c:pt idx="4009">
                  <c:v>25</c:v>
                </c:pt>
                <c:pt idx="4010">
                  <c:v>25</c:v>
                </c:pt>
                <c:pt idx="4011">
                  <c:v>25</c:v>
                </c:pt>
                <c:pt idx="4012">
                  <c:v>25</c:v>
                </c:pt>
                <c:pt idx="4013">
                  <c:v>25</c:v>
                </c:pt>
                <c:pt idx="4014">
                  <c:v>25</c:v>
                </c:pt>
                <c:pt idx="4015">
                  <c:v>25</c:v>
                </c:pt>
                <c:pt idx="4016">
                  <c:v>25</c:v>
                </c:pt>
                <c:pt idx="4017">
                  <c:v>25</c:v>
                </c:pt>
                <c:pt idx="4018">
                  <c:v>25</c:v>
                </c:pt>
                <c:pt idx="4019">
                  <c:v>25</c:v>
                </c:pt>
                <c:pt idx="4020">
                  <c:v>25</c:v>
                </c:pt>
                <c:pt idx="4021">
                  <c:v>25</c:v>
                </c:pt>
                <c:pt idx="4022">
                  <c:v>25</c:v>
                </c:pt>
                <c:pt idx="4023">
                  <c:v>25</c:v>
                </c:pt>
                <c:pt idx="4024">
                  <c:v>25</c:v>
                </c:pt>
                <c:pt idx="4025">
                  <c:v>25</c:v>
                </c:pt>
                <c:pt idx="4026">
                  <c:v>25</c:v>
                </c:pt>
                <c:pt idx="4027">
                  <c:v>25</c:v>
                </c:pt>
                <c:pt idx="4028">
                  <c:v>25</c:v>
                </c:pt>
                <c:pt idx="4029">
                  <c:v>25</c:v>
                </c:pt>
                <c:pt idx="4030">
                  <c:v>25</c:v>
                </c:pt>
                <c:pt idx="4031">
                  <c:v>25</c:v>
                </c:pt>
                <c:pt idx="4032">
                  <c:v>25</c:v>
                </c:pt>
                <c:pt idx="4033">
                  <c:v>25</c:v>
                </c:pt>
                <c:pt idx="4034">
                  <c:v>25</c:v>
                </c:pt>
                <c:pt idx="4035">
                  <c:v>25</c:v>
                </c:pt>
                <c:pt idx="4036">
                  <c:v>25</c:v>
                </c:pt>
                <c:pt idx="4037">
                  <c:v>25</c:v>
                </c:pt>
                <c:pt idx="4038">
                  <c:v>25</c:v>
                </c:pt>
                <c:pt idx="4039">
                  <c:v>25</c:v>
                </c:pt>
                <c:pt idx="4040">
                  <c:v>25</c:v>
                </c:pt>
                <c:pt idx="4041">
                  <c:v>25</c:v>
                </c:pt>
                <c:pt idx="4042">
                  <c:v>25</c:v>
                </c:pt>
                <c:pt idx="4043">
                  <c:v>25</c:v>
                </c:pt>
                <c:pt idx="4044">
                  <c:v>25</c:v>
                </c:pt>
                <c:pt idx="4045">
                  <c:v>25</c:v>
                </c:pt>
                <c:pt idx="4046">
                  <c:v>25</c:v>
                </c:pt>
                <c:pt idx="4047">
                  <c:v>25</c:v>
                </c:pt>
                <c:pt idx="4048">
                  <c:v>25</c:v>
                </c:pt>
                <c:pt idx="4049">
                  <c:v>25</c:v>
                </c:pt>
                <c:pt idx="4050">
                  <c:v>25</c:v>
                </c:pt>
                <c:pt idx="4051">
                  <c:v>25</c:v>
                </c:pt>
                <c:pt idx="4052">
                  <c:v>25</c:v>
                </c:pt>
                <c:pt idx="4053">
                  <c:v>25</c:v>
                </c:pt>
                <c:pt idx="4054">
                  <c:v>25</c:v>
                </c:pt>
                <c:pt idx="4055">
                  <c:v>25</c:v>
                </c:pt>
                <c:pt idx="4056">
                  <c:v>25</c:v>
                </c:pt>
                <c:pt idx="4057">
                  <c:v>25</c:v>
                </c:pt>
                <c:pt idx="4058">
                  <c:v>25</c:v>
                </c:pt>
                <c:pt idx="4059">
                  <c:v>25</c:v>
                </c:pt>
                <c:pt idx="4060">
                  <c:v>25</c:v>
                </c:pt>
                <c:pt idx="4061">
                  <c:v>25</c:v>
                </c:pt>
                <c:pt idx="4062">
                  <c:v>25</c:v>
                </c:pt>
                <c:pt idx="4063">
                  <c:v>25</c:v>
                </c:pt>
                <c:pt idx="4064">
                  <c:v>25</c:v>
                </c:pt>
                <c:pt idx="4065">
                  <c:v>25</c:v>
                </c:pt>
                <c:pt idx="4066">
                  <c:v>25</c:v>
                </c:pt>
                <c:pt idx="4067">
                  <c:v>25</c:v>
                </c:pt>
                <c:pt idx="4068">
                  <c:v>25</c:v>
                </c:pt>
                <c:pt idx="4069">
                  <c:v>25</c:v>
                </c:pt>
                <c:pt idx="4070">
                  <c:v>25</c:v>
                </c:pt>
                <c:pt idx="4071">
                  <c:v>25</c:v>
                </c:pt>
                <c:pt idx="4072">
                  <c:v>25</c:v>
                </c:pt>
                <c:pt idx="4073">
                  <c:v>25</c:v>
                </c:pt>
                <c:pt idx="4074">
                  <c:v>25</c:v>
                </c:pt>
                <c:pt idx="4075">
                  <c:v>25</c:v>
                </c:pt>
                <c:pt idx="4076">
                  <c:v>25</c:v>
                </c:pt>
                <c:pt idx="4077">
                  <c:v>25</c:v>
                </c:pt>
                <c:pt idx="4078">
                  <c:v>25</c:v>
                </c:pt>
                <c:pt idx="4079">
                  <c:v>25</c:v>
                </c:pt>
                <c:pt idx="4080">
                  <c:v>25</c:v>
                </c:pt>
                <c:pt idx="4081">
                  <c:v>25</c:v>
                </c:pt>
                <c:pt idx="4082">
                  <c:v>25</c:v>
                </c:pt>
                <c:pt idx="4083">
                  <c:v>25</c:v>
                </c:pt>
                <c:pt idx="4084">
                  <c:v>25</c:v>
                </c:pt>
                <c:pt idx="4085">
                  <c:v>25</c:v>
                </c:pt>
                <c:pt idx="4086">
                  <c:v>25</c:v>
                </c:pt>
                <c:pt idx="4087">
                  <c:v>25</c:v>
                </c:pt>
                <c:pt idx="4088">
                  <c:v>25</c:v>
                </c:pt>
                <c:pt idx="4089">
                  <c:v>25</c:v>
                </c:pt>
                <c:pt idx="4090">
                  <c:v>25</c:v>
                </c:pt>
                <c:pt idx="4091">
                  <c:v>25</c:v>
                </c:pt>
                <c:pt idx="4092">
                  <c:v>25</c:v>
                </c:pt>
                <c:pt idx="4093">
                  <c:v>25</c:v>
                </c:pt>
                <c:pt idx="4094">
                  <c:v>25</c:v>
                </c:pt>
                <c:pt idx="4095">
                  <c:v>25</c:v>
                </c:pt>
                <c:pt idx="4096">
                  <c:v>25</c:v>
                </c:pt>
                <c:pt idx="4097">
                  <c:v>25</c:v>
                </c:pt>
                <c:pt idx="4098">
                  <c:v>25</c:v>
                </c:pt>
                <c:pt idx="4099">
                  <c:v>25</c:v>
                </c:pt>
                <c:pt idx="4100">
                  <c:v>25</c:v>
                </c:pt>
                <c:pt idx="4101">
                  <c:v>25</c:v>
                </c:pt>
                <c:pt idx="4102">
                  <c:v>25</c:v>
                </c:pt>
                <c:pt idx="4103">
                  <c:v>25</c:v>
                </c:pt>
                <c:pt idx="4104">
                  <c:v>25</c:v>
                </c:pt>
                <c:pt idx="4105">
                  <c:v>25</c:v>
                </c:pt>
                <c:pt idx="4106">
                  <c:v>25</c:v>
                </c:pt>
                <c:pt idx="4107">
                  <c:v>25</c:v>
                </c:pt>
                <c:pt idx="4108">
                  <c:v>25</c:v>
                </c:pt>
                <c:pt idx="4109">
                  <c:v>25</c:v>
                </c:pt>
                <c:pt idx="4110">
                  <c:v>25</c:v>
                </c:pt>
                <c:pt idx="4111">
                  <c:v>25</c:v>
                </c:pt>
                <c:pt idx="4112">
                  <c:v>25</c:v>
                </c:pt>
                <c:pt idx="4113">
                  <c:v>25</c:v>
                </c:pt>
                <c:pt idx="4114">
                  <c:v>25</c:v>
                </c:pt>
                <c:pt idx="4115">
                  <c:v>25</c:v>
                </c:pt>
                <c:pt idx="4116">
                  <c:v>25</c:v>
                </c:pt>
                <c:pt idx="4117">
                  <c:v>25</c:v>
                </c:pt>
                <c:pt idx="4118">
                  <c:v>25</c:v>
                </c:pt>
                <c:pt idx="4119">
                  <c:v>25</c:v>
                </c:pt>
                <c:pt idx="4120">
                  <c:v>25</c:v>
                </c:pt>
                <c:pt idx="4121">
                  <c:v>25</c:v>
                </c:pt>
                <c:pt idx="4122">
                  <c:v>25</c:v>
                </c:pt>
                <c:pt idx="4123">
                  <c:v>25</c:v>
                </c:pt>
                <c:pt idx="4124">
                  <c:v>25</c:v>
                </c:pt>
                <c:pt idx="4125">
                  <c:v>25</c:v>
                </c:pt>
                <c:pt idx="4126">
                  <c:v>25</c:v>
                </c:pt>
                <c:pt idx="4127">
                  <c:v>25</c:v>
                </c:pt>
                <c:pt idx="4128">
                  <c:v>25</c:v>
                </c:pt>
                <c:pt idx="4129">
                  <c:v>25</c:v>
                </c:pt>
                <c:pt idx="4130">
                  <c:v>25</c:v>
                </c:pt>
                <c:pt idx="4131">
                  <c:v>25</c:v>
                </c:pt>
                <c:pt idx="4132">
                  <c:v>25</c:v>
                </c:pt>
                <c:pt idx="4133">
                  <c:v>25</c:v>
                </c:pt>
                <c:pt idx="4134">
                  <c:v>25</c:v>
                </c:pt>
                <c:pt idx="4135">
                  <c:v>25</c:v>
                </c:pt>
                <c:pt idx="4136">
                  <c:v>25</c:v>
                </c:pt>
                <c:pt idx="4137">
                  <c:v>25</c:v>
                </c:pt>
                <c:pt idx="4138">
                  <c:v>25</c:v>
                </c:pt>
                <c:pt idx="4139">
                  <c:v>25</c:v>
                </c:pt>
                <c:pt idx="4140">
                  <c:v>25</c:v>
                </c:pt>
                <c:pt idx="4141">
                  <c:v>25</c:v>
                </c:pt>
                <c:pt idx="4142">
                  <c:v>25</c:v>
                </c:pt>
                <c:pt idx="4143">
                  <c:v>25</c:v>
                </c:pt>
                <c:pt idx="4144">
                  <c:v>25</c:v>
                </c:pt>
                <c:pt idx="4145">
                  <c:v>25</c:v>
                </c:pt>
                <c:pt idx="4146">
                  <c:v>25</c:v>
                </c:pt>
                <c:pt idx="4147">
                  <c:v>25</c:v>
                </c:pt>
                <c:pt idx="4148">
                  <c:v>25</c:v>
                </c:pt>
                <c:pt idx="4149">
                  <c:v>25</c:v>
                </c:pt>
                <c:pt idx="4150">
                  <c:v>25</c:v>
                </c:pt>
                <c:pt idx="4151">
                  <c:v>25</c:v>
                </c:pt>
                <c:pt idx="4152">
                  <c:v>25</c:v>
                </c:pt>
                <c:pt idx="4153">
                  <c:v>25</c:v>
                </c:pt>
                <c:pt idx="4154">
                  <c:v>25</c:v>
                </c:pt>
                <c:pt idx="4155">
                  <c:v>25</c:v>
                </c:pt>
                <c:pt idx="4156">
                  <c:v>25</c:v>
                </c:pt>
                <c:pt idx="4157">
                  <c:v>25</c:v>
                </c:pt>
                <c:pt idx="4158">
                  <c:v>25</c:v>
                </c:pt>
                <c:pt idx="4159">
                  <c:v>25</c:v>
                </c:pt>
                <c:pt idx="4160">
                  <c:v>25</c:v>
                </c:pt>
                <c:pt idx="4161">
                  <c:v>25</c:v>
                </c:pt>
                <c:pt idx="4162">
                  <c:v>25</c:v>
                </c:pt>
                <c:pt idx="4163">
                  <c:v>25</c:v>
                </c:pt>
                <c:pt idx="4164">
                  <c:v>25</c:v>
                </c:pt>
                <c:pt idx="4165">
                  <c:v>25</c:v>
                </c:pt>
                <c:pt idx="4166">
                  <c:v>25</c:v>
                </c:pt>
                <c:pt idx="4167">
                  <c:v>25</c:v>
                </c:pt>
                <c:pt idx="4168">
                  <c:v>25</c:v>
                </c:pt>
                <c:pt idx="4169">
                  <c:v>25</c:v>
                </c:pt>
                <c:pt idx="4170">
                  <c:v>25</c:v>
                </c:pt>
                <c:pt idx="4171">
                  <c:v>25</c:v>
                </c:pt>
                <c:pt idx="4172">
                  <c:v>25</c:v>
                </c:pt>
                <c:pt idx="4173">
                  <c:v>25</c:v>
                </c:pt>
                <c:pt idx="4174">
                  <c:v>25</c:v>
                </c:pt>
                <c:pt idx="4175">
                  <c:v>25</c:v>
                </c:pt>
                <c:pt idx="4176">
                  <c:v>25</c:v>
                </c:pt>
                <c:pt idx="4177">
                  <c:v>25</c:v>
                </c:pt>
                <c:pt idx="4178">
                  <c:v>25</c:v>
                </c:pt>
                <c:pt idx="4179">
                  <c:v>25</c:v>
                </c:pt>
                <c:pt idx="4180">
                  <c:v>25</c:v>
                </c:pt>
                <c:pt idx="4181">
                  <c:v>25</c:v>
                </c:pt>
                <c:pt idx="4182">
                  <c:v>25</c:v>
                </c:pt>
                <c:pt idx="4183">
                  <c:v>25</c:v>
                </c:pt>
                <c:pt idx="4184">
                  <c:v>25</c:v>
                </c:pt>
                <c:pt idx="4185">
                  <c:v>25</c:v>
                </c:pt>
                <c:pt idx="4186">
                  <c:v>25</c:v>
                </c:pt>
                <c:pt idx="4187">
                  <c:v>25</c:v>
                </c:pt>
                <c:pt idx="4188">
                  <c:v>25</c:v>
                </c:pt>
                <c:pt idx="4189">
                  <c:v>25</c:v>
                </c:pt>
                <c:pt idx="4190">
                  <c:v>25</c:v>
                </c:pt>
                <c:pt idx="4191">
                  <c:v>25</c:v>
                </c:pt>
                <c:pt idx="4192">
                  <c:v>25</c:v>
                </c:pt>
                <c:pt idx="4193">
                  <c:v>25</c:v>
                </c:pt>
                <c:pt idx="4194">
                  <c:v>25</c:v>
                </c:pt>
                <c:pt idx="4195">
                  <c:v>25</c:v>
                </c:pt>
                <c:pt idx="4196">
                  <c:v>25</c:v>
                </c:pt>
                <c:pt idx="4197">
                  <c:v>25</c:v>
                </c:pt>
                <c:pt idx="4198">
                  <c:v>25</c:v>
                </c:pt>
                <c:pt idx="4199">
                  <c:v>25</c:v>
                </c:pt>
                <c:pt idx="4200">
                  <c:v>25</c:v>
                </c:pt>
                <c:pt idx="4201">
                  <c:v>25</c:v>
                </c:pt>
                <c:pt idx="4202">
                  <c:v>25</c:v>
                </c:pt>
                <c:pt idx="4203">
                  <c:v>25</c:v>
                </c:pt>
                <c:pt idx="4204">
                  <c:v>25</c:v>
                </c:pt>
                <c:pt idx="4205">
                  <c:v>25</c:v>
                </c:pt>
                <c:pt idx="4206">
                  <c:v>25</c:v>
                </c:pt>
                <c:pt idx="4207">
                  <c:v>25</c:v>
                </c:pt>
                <c:pt idx="4208">
                  <c:v>25</c:v>
                </c:pt>
                <c:pt idx="4209">
                  <c:v>25</c:v>
                </c:pt>
                <c:pt idx="4210">
                  <c:v>25</c:v>
                </c:pt>
                <c:pt idx="4211">
                  <c:v>25</c:v>
                </c:pt>
                <c:pt idx="4212">
                  <c:v>25</c:v>
                </c:pt>
                <c:pt idx="4213">
                  <c:v>25</c:v>
                </c:pt>
                <c:pt idx="4214">
                  <c:v>25</c:v>
                </c:pt>
                <c:pt idx="4215">
                  <c:v>25</c:v>
                </c:pt>
                <c:pt idx="4216">
                  <c:v>25</c:v>
                </c:pt>
                <c:pt idx="4217">
                  <c:v>25</c:v>
                </c:pt>
                <c:pt idx="4218">
                  <c:v>25</c:v>
                </c:pt>
                <c:pt idx="4219">
                  <c:v>25</c:v>
                </c:pt>
                <c:pt idx="4220">
                  <c:v>25</c:v>
                </c:pt>
                <c:pt idx="4221">
                  <c:v>25</c:v>
                </c:pt>
                <c:pt idx="4222">
                  <c:v>25</c:v>
                </c:pt>
                <c:pt idx="4223">
                  <c:v>25</c:v>
                </c:pt>
                <c:pt idx="4224">
                  <c:v>25</c:v>
                </c:pt>
                <c:pt idx="4225">
                  <c:v>25</c:v>
                </c:pt>
                <c:pt idx="4226">
                  <c:v>25</c:v>
                </c:pt>
                <c:pt idx="4227">
                  <c:v>25</c:v>
                </c:pt>
                <c:pt idx="4228">
                  <c:v>25</c:v>
                </c:pt>
                <c:pt idx="4229">
                  <c:v>25</c:v>
                </c:pt>
                <c:pt idx="4230">
                  <c:v>25</c:v>
                </c:pt>
                <c:pt idx="4231">
                  <c:v>25</c:v>
                </c:pt>
                <c:pt idx="4232">
                  <c:v>25</c:v>
                </c:pt>
                <c:pt idx="4233">
                  <c:v>25</c:v>
                </c:pt>
                <c:pt idx="4234">
                  <c:v>25</c:v>
                </c:pt>
                <c:pt idx="4235">
                  <c:v>25</c:v>
                </c:pt>
                <c:pt idx="4236">
                  <c:v>25</c:v>
                </c:pt>
                <c:pt idx="4237">
                  <c:v>25</c:v>
                </c:pt>
                <c:pt idx="4238">
                  <c:v>25</c:v>
                </c:pt>
                <c:pt idx="4239">
                  <c:v>25</c:v>
                </c:pt>
                <c:pt idx="4240">
                  <c:v>25</c:v>
                </c:pt>
                <c:pt idx="4241">
                  <c:v>25</c:v>
                </c:pt>
                <c:pt idx="4242">
                  <c:v>25</c:v>
                </c:pt>
                <c:pt idx="4243">
                  <c:v>25</c:v>
                </c:pt>
                <c:pt idx="4244">
                  <c:v>25</c:v>
                </c:pt>
                <c:pt idx="4245">
                  <c:v>25</c:v>
                </c:pt>
                <c:pt idx="4246">
                  <c:v>25</c:v>
                </c:pt>
                <c:pt idx="4247">
                  <c:v>25</c:v>
                </c:pt>
                <c:pt idx="4248">
                  <c:v>25</c:v>
                </c:pt>
                <c:pt idx="4249">
                  <c:v>25</c:v>
                </c:pt>
                <c:pt idx="4250">
                  <c:v>25</c:v>
                </c:pt>
                <c:pt idx="4251">
                  <c:v>25</c:v>
                </c:pt>
                <c:pt idx="4252">
                  <c:v>25</c:v>
                </c:pt>
                <c:pt idx="4253">
                  <c:v>25</c:v>
                </c:pt>
                <c:pt idx="4254">
                  <c:v>25</c:v>
                </c:pt>
                <c:pt idx="4255">
                  <c:v>25</c:v>
                </c:pt>
                <c:pt idx="4256">
                  <c:v>25</c:v>
                </c:pt>
                <c:pt idx="4257">
                  <c:v>25</c:v>
                </c:pt>
                <c:pt idx="4258">
                  <c:v>25</c:v>
                </c:pt>
                <c:pt idx="4259">
                  <c:v>25</c:v>
                </c:pt>
                <c:pt idx="4260">
                  <c:v>25</c:v>
                </c:pt>
                <c:pt idx="4261">
                  <c:v>25</c:v>
                </c:pt>
                <c:pt idx="4262">
                  <c:v>25</c:v>
                </c:pt>
                <c:pt idx="4263">
                  <c:v>25</c:v>
                </c:pt>
                <c:pt idx="4264">
                  <c:v>25</c:v>
                </c:pt>
                <c:pt idx="4265">
                  <c:v>25</c:v>
                </c:pt>
                <c:pt idx="4266">
                  <c:v>25</c:v>
                </c:pt>
                <c:pt idx="4267">
                  <c:v>25</c:v>
                </c:pt>
                <c:pt idx="4268">
                  <c:v>25</c:v>
                </c:pt>
                <c:pt idx="4269">
                  <c:v>25</c:v>
                </c:pt>
                <c:pt idx="4270">
                  <c:v>25</c:v>
                </c:pt>
                <c:pt idx="4271">
                  <c:v>25</c:v>
                </c:pt>
                <c:pt idx="4272">
                  <c:v>25</c:v>
                </c:pt>
                <c:pt idx="4273">
                  <c:v>25</c:v>
                </c:pt>
                <c:pt idx="4274">
                  <c:v>25</c:v>
                </c:pt>
                <c:pt idx="4275">
                  <c:v>25</c:v>
                </c:pt>
                <c:pt idx="4276">
                  <c:v>25</c:v>
                </c:pt>
                <c:pt idx="4277">
                  <c:v>25</c:v>
                </c:pt>
                <c:pt idx="4278">
                  <c:v>25</c:v>
                </c:pt>
                <c:pt idx="4279">
                  <c:v>25</c:v>
                </c:pt>
                <c:pt idx="4280">
                  <c:v>25</c:v>
                </c:pt>
                <c:pt idx="4281">
                  <c:v>25</c:v>
                </c:pt>
                <c:pt idx="4282">
                  <c:v>25</c:v>
                </c:pt>
                <c:pt idx="4283">
                  <c:v>25</c:v>
                </c:pt>
                <c:pt idx="4284">
                  <c:v>25</c:v>
                </c:pt>
                <c:pt idx="4285">
                  <c:v>25</c:v>
                </c:pt>
                <c:pt idx="4286">
                  <c:v>25</c:v>
                </c:pt>
                <c:pt idx="4287">
                  <c:v>25</c:v>
                </c:pt>
                <c:pt idx="4288">
                  <c:v>25</c:v>
                </c:pt>
                <c:pt idx="4289">
                  <c:v>25</c:v>
                </c:pt>
                <c:pt idx="4290">
                  <c:v>25</c:v>
                </c:pt>
                <c:pt idx="4291">
                  <c:v>25</c:v>
                </c:pt>
                <c:pt idx="4292">
                  <c:v>25</c:v>
                </c:pt>
                <c:pt idx="4293">
                  <c:v>25</c:v>
                </c:pt>
                <c:pt idx="4294">
                  <c:v>25</c:v>
                </c:pt>
                <c:pt idx="4295">
                  <c:v>25</c:v>
                </c:pt>
                <c:pt idx="4296">
                  <c:v>25</c:v>
                </c:pt>
                <c:pt idx="4297">
                  <c:v>25</c:v>
                </c:pt>
                <c:pt idx="4298">
                  <c:v>25</c:v>
                </c:pt>
                <c:pt idx="4299">
                  <c:v>25</c:v>
                </c:pt>
                <c:pt idx="4300">
                  <c:v>25</c:v>
                </c:pt>
                <c:pt idx="4301">
                  <c:v>25</c:v>
                </c:pt>
                <c:pt idx="4302">
                  <c:v>25</c:v>
                </c:pt>
                <c:pt idx="4303">
                  <c:v>25</c:v>
                </c:pt>
                <c:pt idx="4304">
                  <c:v>25</c:v>
                </c:pt>
                <c:pt idx="4305">
                  <c:v>25</c:v>
                </c:pt>
                <c:pt idx="4306">
                  <c:v>25</c:v>
                </c:pt>
                <c:pt idx="4307">
                  <c:v>25</c:v>
                </c:pt>
                <c:pt idx="4308">
                  <c:v>25</c:v>
                </c:pt>
                <c:pt idx="4309">
                  <c:v>25</c:v>
                </c:pt>
                <c:pt idx="4310">
                  <c:v>25</c:v>
                </c:pt>
                <c:pt idx="4311">
                  <c:v>25</c:v>
                </c:pt>
                <c:pt idx="4312">
                  <c:v>25</c:v>
                </c:pt>
                <c:pt idx="4313">
                  <c:v>25</c:v>
                </c:pt>
                <c:pt idx="4314">
                  <c:v>25</c:v>
                </c:pt>
                <c:pt idx="4315">
                  <c:v>25</c:v>
                </c:pt>
                <c:pt idx="4316">
                  <c:v>25</c:v>
                </c:pt>
                <c:pt idx="4317">
                  <c:v>25</c:v>
                </c:pt>
                <c:pt idx="4318">
                  <c:v>25</c:v>
                </c:pt>
                <c:pt idx="4319">
                  <c:v>25</c:v>
                </c:pt>
                <c:pt idx="4320">
                  <c:v>25</c:v>
                </c:pt>
                <c:pt idx="4321">
                  <c:v>25</c:v>
                </c:pt>
                <c:pt idx="4322">
                  <c:v>25</c:v>
                </c:pt>
                <c:pt idx="4323">
                  <c:v>25</c:v>
                </c:pt>
                <c:pt idx="4324">
                  <c:v>25</c:v>
                </c:pt>
                <c:pt idx="4325">
                  <c:v>25</c:v>
                </c:pt>
                <c:pt idx="4326">
                  <c:v>25</c:v>
                </c:pt>
                <c:pt idx="4327">
                  <c:v>25</c:v>
                </c:pt>
                <c:pt idx="4328">
                  <c:v>25</c:v>
                </c:pt>
                <c:pt idx="4329">
                  <c:v>25</c:v>
                </c:pt>
                <c:pt idx="4330">
                  <c:v>25</c:v>
                </c:pt>
                <c:pt idx="4331">
                  <c:v>25</c:v>
                </c:pt>
                <c:pt idx="4332">
                  <c:v>25</c:v>
                </c:pt>
                <c:pt idx="4333">
                  <c:v>25</c:v>
                </c:pt>
                <c:pt idx="4334">
                  <c:v>25</c:v>
                </c:pt>
                <c:pt idx="4335">
                  <c:v>25</c:v>
                </c:pt>
                <c:pt idx="4336">
                  <c:v>25</c:v>
                </c:pt>
                <c:pt idx="4337">
                  <c:v>25</c:v>
                </c:pt>
                <c:pt idx="4338">
                  <c:v>25</c:v>
                </c:pt>
                <c:pt idx="4339">
                  <c:v>25</c:v>
                </c:pt>
                <c:pt idx="4340">
                  <c:v>25</c:v>
                </c:pt>
                <c:pt idx="4341">
                  <c:v>25</c:v>
                </c:pt>
                <c:pt idx="4342">
                  <c:v>25</c:v>
                </c:pt>
                <c:pt idx="4343">
                  <c:v>25</c:v>
                </c:pt>
                <c:pt idx="4344">
                  <c:v>25</c:v>
                </c:pt>
                <c:pt idx="4345">
                  <c:v>25</c:v>
                </c:pt>
                <c:pt idx="4346">
                  <c:v>25</c:v>
                </c:pt>
                <c:pt idx="4347">
                  <c:v>25</c:v>
                </c:pt>
                <c:pt idx="4348">
                  <c:v>25</c:v>
                </c:pt>
                <c:pt idx="4349">
                  <c:v>25</c:v>
                </c:pt>
                <c:pt idx="4350">
                  <c:v>25</c:v>
                </c:pt>
                <c:pt idx="4351">
                  <c:v>25</c:v>
                </c:pt>
                <c:pt idx="4352">
                  <c:v>25</c:v>
                </c:pt>
                <c:pt idx="4353">
                  <c:v>25</c:v>
                </c:pt>
                <c:pt idx="4354">
                  <c:v>25</c:v>
                </c:pt>
                <c:pt idx="4355">
                  <c:v>25</c:v>
                </c:pt>
                <c:pt idx="4356">
                  <c:v>25</c:v>
                </c:pt>
                <c:pt idx="4357">
                  <c:v>25</c:v>
                </c:pt>
                <c:pt idx="4358">
                  <c:v>25</c:v>
                </c:pt>
                <c:pt idx="4359">
                  <c:v>25</c:v>
                </c:pt>
                <c:pt idx="4360">
                  <c:v>25</c:v>
                </c:pt>
                <c:pt idx="4361">
                  <c:v>25</c:v>
                </c:pt>
                <c:pt idx="4362">
                  <c:v>25</c:v>
                </c:pt>
                <c:pt idx="4363">
                  <c:v>25</c:v>
                </c:pt>
                <c:pt idx="4364">
                  <c:v>25</c:v>
                </c:pt>
                <c:pt idx="4365">
                  <c:v>25</c:v>
                </c:pt>
                <c:pt idx="4366">
                  <c:v>25</c:v>
                </c:pt>
                <c:pt idx="4367">
                  <c:v>25</c:v>
                </c:pt>
                <c:pt idx="4368">
                  <c:v>25</c:v>
                </c:pt>
                <c:pt idx="4369">
                  <c:v>25</c:v>
                </c:pt>
                <c:pt idx="4370">
                  <c:v>25</c:v>
                </c:pt>
                <c:pt idx="4371">
                  <c:v>25</c:v>
                </c:pt>
                <c:pt idx="4372">
                  <c:v>25</c:v>
                </c:pt>
                <c:pt idx="4373">
                  <c:v>25</c:v>
                </c:pt>
                <c:pt idx="4374">
                  <c:v>25</c:v>
                </c:pt>
                <c:pt idx="4375">
                  <c:v>25</c:v>
                </c:pt>
                <c:pt idx="4376">
                  <c:v>25</c:v>
                </c:pt>
                <c:pt idx="4377">
                  <c:v>25</c:v>
                </c:pt>
                <c:pt idx="4378">
                  <c:v>25</c:v>
                </c:pt>
                <c:pt idx="4379">
                  <c:v>25</c:v>
                </c:pt>
                <c:pt idx="4380">
                  <c:v>25</c:v>
                </c:pt>
                <c:pt idx="4381">
                  <c:v>25</c:v>
                </c:pt>
                <c:pt idx="4382">
                  <c:v>25</c:v>
                </c:pt>
                <c:pt idx="4383">
                  <c:v>25</c:v>
                </c:pt>
                <c:pt idx="4384">
                  <c:v>25</c:v>
                </c:pt>
                <c:pt idx="4385">
                  <c:v>25</c:v>
                </c:pt>
                <c:pt idx="4386">
                  <c:v>25</c:v>
                </c:pt>
                <c:pt idx="4387">
                  <c:v>25</c:v>
                </c:pt>
                <c:pt idx="4388">
                  <c:v>25</c:v>
                </c:pt>
                <c:pt idx="4389">
                  <c:v>25</c:v>
                </c:pt>
                <c:pt idx="4390">
                  <c:v>25</c:v>
                </c:pt>
                <c:pt idx="4391">
                  <c:v>25</c:v>
                </c:pt>
                <c:pt idx="4392">
                  <c:v>25</c:v>
                </c:pt>
                <c:pt idx="4393">
                  <c:v>25</c:v>
                </c:pt>
                <c:pt idx="4394">
                  <c:v>25</c:v>
                </c:pt>
                <c:pt idx="4395">
                  <c:v>25</c:v>
                </c:pt>
                <c:pt idx="4396">
                  <c:v>25</c:v>
                </c:pt>
                <c:pt idx="4397">
                  <c:v>25</c:v>
                </c:pt>
                <c:pt idx="4398">
                  <c:v>25</c:v>
                </c:pt>
                <c:pt idx="4399">
                  <c:v>25</c:v>
                </c:pt>
                <c:pt idx="4400">
                  <c:v>25</c:v>
                </c:pt>
                <c:pt idx="4401">
                  <c:v>25</c:v>
                </c:pt>
                <c:pt idx="4402">
                  <c:v>25</c:v>
                </c:pt>
                <c:pt idx="4403">
                  <c:v>25</c:v>
                </c:pt>
                <c:pt idx="4404">
                  <c:v>25</c:v>
                </c:pt>
                <c:pt idx="4405">
                  <c:v>25</c:v>
                </c:pt>
                <c:pt idx="4406">
                  <c:v>25</c:v>
                </c:pt>
                <c:pt idx="4407">
                  <c:v>25</c:v>
                </c:pt>
                <c:pt idx="4408">
                  <c:v>25</c:v>
                </c:pt>
                <c:pt idx="4409">
                  <c:v>25</c:v>
                </c:pt>
                <c:pt idx="4410">
                  <c:v>25</c:v>
                </c:pt>
                <c:pt idx="4411">
                  <c:v>25</c:v>
                </c:pt>
                <c:pt idx="4412">
                  <c:v>25</c:v>
                </c:pt>
                <c:pt idx="4413">
                  <c:v>25</c:v>
                </c:pt>
                <c:pt idx="4414">
                  <c:v>25</c:v>
                </c:pt>
                <c:pt idx="4415">
                  <c:v>25</c:v>
                </c:pt>
                <c:pt idx="4416">
                  <c:v>25</c:v>
                </c:pt>
                <c:pt idx="4417">
                  <c:v>25</c:v>
                </c:pt>
                <c:pt idx="4418">
                  <c:v>25</c:v>
                </c:pt>
                <c:pt idx="4419">
                  <c:v>25</c:v>
                </c:pt>
                <c:pt idx="4420">
                  <c:v>25</c:v>
                </c:pt>
                <c:pt idx="4421">
                  <c:v>25</c:v>
                </c:pt>
                <c:pt idx="4422">
                  <c:v>25</c:v>
                </c:pt>
                <c:pt idx="4423">
                  <c:v>25</c:v>
                </c:pt>
                <c:pt idx="4424">
                  <c:v>25</c:v>
                </c:pt>
                <c:pt idx="4425">
                  <c:v>25</c:v>
                </c:pt>
                <c:pt idx="4426">
                  <c:v>25</c:v>
                </c:pt>
                <c:pt idx="4427">
                  <c:v>25</c:v>
                </c:pt>
                <c:pt idx="4428">
                  <c:v>25</c:v>
                </c:pt>
                <c:pt idx="4429">
                  <c:v>25</c:v>
                </c:pt>
                <c:pt idx="4430">
                  <c:v>25</c:v>
                </c:pt>
                <c:pt idx="4431">
                  <c:v>25</c:v>
                </c:pt>
                <c:pt idx="4432">
                  <c:v>25</c:v>
                </c:pt>
                <c:pt idx="4433">
                  <c:v>25</c:v>
                </c:pt>
                <c:pt idx="4434">
                  <c:v>25</c:v>
                </c:pt>
                <c:pt idx="4435">
                  <c:v>25</c:v>
                </c:pt>
                <c:pt idx="4436">
                  <c:v>25</c:v>
                </c:pt>
                <c:pt idx="4437">
                  <c:v>25</c:v>
                </c:pt>
                <c:pt idx="4438">
                  <c:v>25</c:v>
                </c:pt>
                <c:pt idx="4439">
                  <c:v>25</c:v>
                </c:pt>
                <c:pt idx="4440">
                  <c:v>25</c:v>
                </c:pt>
                <c:pt idx="4441">
                  <c:v>25</c:v>
                </c:pt>
                <c:pt idx="4442">
                  <c:v>25</c:v>
                </c:pt>
                <c:pt idx="4443">
                  <c:v>25</c:v>
                </c:pt>
                <c:pt idx="4444">
                  <c:v>25</c:v>
                </c:pt>
                <c:pt idx="4445">
                  <c:v>25</c:v>
                </c:pt>
                <c:pt idx="4446">
                  <c:v>25</c:v>
                </c:pt>
                <c:pt idx="4447">
                  <c:v>25</c:v>
                </c:pt>
                <c:pt idx="4448">
                  <c:v>25</c:v>
                </c:pt>
                <c:pt idx="4449">
                  <c:v>25</c:v>
                </c:pt>
                <c:pt idx="4450">
                  <c:v>25</c:v>
                </c:pt>
                <c:pt idx="4451">
                  <c:v>25</c:v>
                </c:pt>
                <c:pt idx="4452">
                  <c:v>25</c:v>
                </c:pt>
                <c:pt idx="4453">
                  <c:v>25</c:v>
                </c:pt>
                <c:pt idx="4454">
                  <c:v>24</c:v>
                </c:pt>
                <c:pt idx="4455">
                  <c:v>24</c:v>
                </c:pt>
                <c:pt idx="4456">
                  <c:v>24</c:v>
                </c:pt>
                <c:pt idx="4457">
                  <c:v>24</c:v>
                </c:pt>
                <c:pt idx="4458">
                  <c:v>24</c:v>
                </c:pt>
                <c:pt idx="4459">
                  <c:v>24</c:v>
                </c:pt>
                <c:pt idx="4460">
                  <c:v>24</c:v>
                </c:pt>
                <c:pt idx="4461">
                  <c:v>23</c:v>
                </c:pt>
                <c:pt idx="4462">
                  <c:v>21</c:v>
                </c:pt>
                <c:pt idx="4463">
                  <c:v>24</c:v>
                </c:pt>
                <c:pt idx="4464">
                  <c:v>23</c:v>
                </c:pt>
                <c:pt idx="4465">
                  <c:v>24</c:v>
                </c:pt>
                <c:pt idx="4466">
                  <c:v>24</c:v>
                </c:pt>
                <c:pt idx="4467">
                  <c:v>24</c:v>
                </c:pt>
                <c:pt idx="4468">
                  <c:v>24</c:v>
                </c:pt>
                <c:pt idx="4469">
                  <c:v>24</c:v>
                </c:pt>
                <c:pt idx="4470">
                  <c:v>23</c:v>
                </c:pt>
                <c:pt idx="4471">
                  <c:v>24</c:v>
                </c:pt>
                <c:pt idx="4472">
                  <c:v>24</c:v>
                </c:pt>
                <c:pt idx="4473">
                  <c:v>24</c:v>
                </c:pt>
                <c:pt idx="4474">
                  <c:v>24</c:v>
                </c:pt>
                <c:pt idx="4475">
                  <c:v>24</c:v>
                </c:pt>
                <c:pt idx="4476">
                  <c:v>24</c:v>
                </c:pt>
                <c:pt idx="4477">
                  <c:v>24</c:v>
                </c:pt>
                <c:pt idx="4478">
                  <c:v>24</c:v>
                </c:pt>
                <c:pt idx="4479">
                  <c:v>24</c:v>
                </c:pt>
                <c:pt idx="4480">
                  <c:v>23</c:v>
                </c:pt>
                <c:pt idx="4481">
                  <c:v>24</c:v>
                </c:pt>
                <c:pt idx="4482">
                  <c:v>24</c:v>
                </c:pt>
                <c:pt idx="4483">
                  <c:v>24</c:v>
                </c:pt>
                <c:pt idx="4484">
                  <c:v>24</c:v>
                </c:pt>
                <c:pt idx="4485">
                  <c:v>21</c:v>
                </c:pt>
                <c:pt idx="4486">
                  <c:v>22</c:v>
                </c:pt>
                <c:pt idx="4487">
                  <c:v>24</c:v>
                </c:pt>
                <c:pt idx="4488">
                  <c:v>23</c:v>
                </c:pt>
                <c:pt idx="4489">
                  <c:v>24</c:v>
                </c:pt>
                <c:pt idx="4490">
                  <c:v>22</c:v>
                </c:pt>
                <c:pt idx="4491">
                  <c:v>24</c:v>
                </c:pt>
                <c:pt idx="4492">
                  <c:v>24</c:v>
                </c:pt>
                <c:pt idx="4493">
                  <c:v>24</c:v>
                </c:pt>
                <c:pt idx="4494">
                  <c:v>24</c:v>
                </c:pt>
                <c:pt idx="4495">
                  <c:v>24</c:v>
                </c:pt>
                <c:pt idx="4496">
                  <c:v>24</c:v>
                </c:pt>
                <c:pt idx="4497">
                  <c:v>24</c:v>
                </c:pt>
                <c:pt idx="4498">
                  <c:v>24</c:v>
                </c:pt>
                <c:pt idx="4499">
                  <c:v>24</c:v>
                </c:pt>
                <c:pt idx="4500">
                  <c:v>22</c:v>
                </c:pt>
                <c:pt idx="4501">
                  <c:v>21</c:v>
                </c:pt>
                <c:pt idx="4502">
                  <c:v>23</c:v>
                </c:pt>
                <c:pt idx="4503">
                  <c:v>24</c:v>
                </c:pt>
                <c:pt idx="4504">
                  <c:v>24</c:v>
                </c:pt>
                <c:pt idx="4505">
                  <c:v>24</c:v>
                </c:pt>
                <c:pt idx="4506">
                  <c:v>24</c:v>
                </c:pt>
                <c:pt idx="4507">
                  <c:v>20</c:v>
                </c:pt>
                <c:pt idx="4508">
                  <c:v>24</c:v>
                </c:pt>
                <c:pt idx="4509">
                  <c:v>24</c:v>
                </c:pt>
                <c:pt idx="4510">
                  <c:v>24</c:v>
                </c:pt>
                <c:pt idx="4511">
                  <c:v>24</c:v>
                </c:pt>
                <c:pt idx="4512">
                  <c:v>24</c:v>
                </c:pt>
                <c:pt idx="4513">
                  <c:v>23</c:v>
                </c:pt>
                <c:pt idx="4514">
                  <c:v>23</c:v>
                </c:pt>
                <c:pt idx="4515">
                  <c:v>23</c:v>
                </c:pt>
                <c:pt idx="4516">
                  <c:v>20</c:v>
                </c:pt>
                <c:pt idx="4517">
                  <c:v>24</c:v>
                </c:pt>
                <c:pt idx="4518">
                  <c:v>23</c:v>
                </c:pt>
                <c:pt idx="4519">
                  <c:v>23</c:v>
                </c:pt>
                <c:pt idx="4520">
                  <c:v>23</c:v>
                </c:pt>
                <c:pt idx="4521">
                  <c:v>24</c:v>
                </c:pt>
                <c:pt idx="4522">
                  <c:v>24</c:v>
                </c:pt>
                <c:pt idx="4523">
                  <c:v>24</c:v>
                </c:pt>
                <c:pt idx="4524">
                  <c:v>24</c:v>
                </c:pt>
                <c:pt idx="4525">
                  <c:v>24</c:v>
                </c:pt>
                <c:pt idx="4526">
                  <c:v>22</c:v>
                </c:pt>
                <c:pt idx="4527">
                  <c:v>23</c:v>
                </c:pt>
                <c:pt idx="4528">
                  <c:v>23</c:v>
                </c:pt>
                <c:pt idx="4529">
                  <c:v>24</c:v>
                </c:pt>
                <c:pt idx="4530">
                  <c:v>24</c:v>
                </c:pt>
                <c:pt idx="4531">
                  <c:v>22</c:v>
                </c:pt>
                <c:pt idx="4532">
                  <c:v>24</c:v>
                </c:pt>
                <c:pt idx="4533">
                  <c:v>22</c:v>
                </c:pt>
                <c:pt idx="4534">
                  <c:v>24</c:v>
                </c:pt>
                <c:pt idx="4535">
                  <c:v>24</c:v>
                </c:pt>
                <c:pt idx="4536">
                  <c:v>23</c:v>
                </c:pt>
                <c:pt idx="4537">
                  <c:v>22</c:v>
                </c:pt>
                <c:pt idx="4538">
                  <c:v>24</c:v>
                </c:pt>
                <c:pt idx="4539">
                  <c:v>24</c:v>
                </c:pt>
                <c:pt idx="4540">
                  <c:v>24</c:v>
                </c:pt>
                <c:pt idx="4541">
                  <c:v>24</c:v>
                </c:pt>
                <c:pt idx="4542">
                  <c:v>22</c:v>
                </c:pt>
                <c:pt idx="4543">
                  <c:v>24</c:v>
                </c:pt>
                <c:pt idx="4544">
                  <c:v>24</c:v>
                </c:pt>
                <c:pt idx="4545">
                  <c:v>24</c:v>
                </c:pt>
                <c:pt idx="4546">
                  <c:v>22</c:v>
                </c:pt>
                <c:pt idx="4547">
                  <c:v>24</c:v>
                </c:pt>
                <c:pt idx="4548">
                  <c:v>20</c:v>
                </c:pt>
                <c:pt idx="4549">
                  <c:v>23</c:v>
                </c:pt>
                <c:pt idx="4550">
                  <c:v>24</c:v>
                </c:pt>
                <c:pt idx="4551">
                  <c:v>24</c:v>
                </c:pt>
                <c:pt idx="4552">
                  <c:v>23</c:v>
                </c:pt>
                <c:pt idx="4553">
                  <c:v>23</c:v>
                </c:pt>
                <c:pt idx="4554">
                  <c:v>24</c:v>
                </c:pt>
                <c:pt idx="4555">
                  <c:v>24</c:v>
                </c:pt>
                <c:pt idx="4556">
                  <c:v>24</c:v>
                </c:pt>
                <c:pt idx="4557">
                  <c:v>24</c:v>
                </c:pt>
                <c:pt idx="4558">
                  <c:v>24</c:v>
                </c:pt>
                <c:pt idx="4559">
                  <c:v>24</c:v>
                </c:pt>
                <c:pt idx="4560">
                  <c:v>24</c:v>
                </c:pt>
                <c:pt idx="4561">
                  <c:v>24</c:v>
                </c:pt>
                <c:pt idx="4562">
                  <c:v>20</c:v>
                </c:pt>
                <c:pt idx="4563">
                  <c:v>24</c:v>
                </c:pt>
                <c:pt idx="4564">
                  <c:v>24</c:v>
                </c:pt>
                <c:pt idx="4565">
                  <c:v>24</c:v>
                </c:pt>
                <c:pt idx="4566">
                  <c:v>24</c:v>
                </c:pt>
                <c:pt idx="4567">
                  <c:v>24</c:v>
                </c:pt>
                <c:pt idx="4568">
                  <c:v>23</c:v>
                </c:pt>
                <c:pt idx="4569">
                  <c:v>24</c:v>
                </c:pt>
                <c:pt idx="4570">
                  <c:v>22</c:v>
                </c:pt>
                <c:pt idx="4571">
                  <c:v>24</c:v>
                </c:pt>
                <c:pt idx="4572">
                  <c:v>24</c:v>
                </c:pt>
                <c:pt idx="4573">
                  <c:v>24</c:v>
                </c:pt>
                <c:pt idx="4574">
                  <c:v>24</c:v>
                </c:pt>
                <c:pt idx="4575">
                  <c:v>24</c:v>
                </c:pt>
                <c:pt idx="4576">
                  <c:v>23</c:v>
                </c:pt>
                <c:pt idx="4577">
                  <c:v>22</c:v>
                </c:pt>
                <c:pt idx="4578">
                  <c:v>23</c:v>
                </c:pt>
                <c:pt idx="4579">
                  <c:v>24</c:v>
                </c:pt>
                <c:pt idx="4580">
                  <c:v>23</c:v>
                </c:pt>
                <c:pt idx="4581">
                  <c:v>24</c:v>
                </c:pt>
                <c:pt idx="4582">
                  <c:v>24</c:v>
                </c:pt>
                <c:pt idx="4583">
                  <c:v>23</c:v>
                </c:pt>
                <c:pt idx="4584">
                  <c:v>22</c:v>
                </c:pt>
                <c:pt idx="4585">
                  <c:v>24</c:v>
                </c:pt>
                <c:pt idx="4586">
                  <c:v>24</c:v>
                </c:pt>
                <c:pt idx="4587">
                  <c:v>24</c:v>
                </c:pt>
                <c:pt idx="4588">
                  <c:v>24</c:v>
                </c:pt>
                <c:pt idx="4589">
                  <c:v>24</c:v>
                </c:pt>
                <c:pt idx="4590">
                  <c:v>24</c:v>
                </c:pt>
                <c:pt idx="4591">
                  <c:v>23</c:v>
                </c:pt>
                <c:pt idx="4592">
                  <c:v>24</c:v>
                </c:pt>
                <c:pt idx="4593">
                  <c:v>24</c:v>
                </c:pt>
                <c:pt idx="4594">
                  <c:v>24</c:v>
                </c:pt>
                <c:pt idx="4595">
                  <c:v>24</c:v>
                </c:pt>
                <c:pt idx="4596">
                  <c:v>24</c:v>
                </c:pt>
                <c:pt idx="4597">
                  <c:v>24</c:v>
                </c:pt>
                <c:pt idx="4598">
                  <c:v>22</c:v>
                </c:pt>
                <c:pt idx="4599">
                  <c:v>24</c:v>
                </c:pt>
                <c:pt idx="4600">
                  <c:v>23</c:v>
                </c:pt>
                <c:pt idx="4601">
                  <c:v>23</c:v>
                </c:pt>
                <c:pt idx="4602">
                  <c:v>24</c:v>
                </c:pt>
                <c:pt idx="4603">
                  <c:v>24</c:v>
                </c:pt>
                <c:pt idx="4604">
                  <c:v>24</c:v>
                </c:pt>
                <c:pt idx="4605">
                  <c:v>24</c:v>
                </c:pt>
                <c:pt idx="4606">
                  <c:v>22</c:v>
                </c:pt>
                <c:pt idx="4607">
                  <c:v>24</c:v>
                </c:pt>
                <c:pt idx="4608">
                  <c:v>19</c:v>
                </c:pt>
                <c:pt idx="4609">
                  <c:v>24</c:v>
                </c:pt>
                <c:pt idx="4610">
                  <c:v>23</c:v>
                </c:pt>
                <c:pt idx="4611">
                  <c:v>22</c:v>
                </c:pt>
                <c:pt idx="4612">
                  <c:v>24</c:v>
                </c:pt>
                <c:pt idx="4613">
                  <c:v>24</c:v>
                </c:pt>
                <c:pt idx="4614">
                  <c:v>24</c:v>
                </c:pt>
                <c:pt idx="4615">
                  <c:v>24</c:v>
                </c:pt>
                <c:pt idx="4616">
                  <c:v>24</c:v>
                </c:pt>
                <c:pt idx="4617">
                  <c:v>23</c:v>
                </c:pt>
                <c:pt idx="4618">
                  <c:v>23</c:v>
                </c:pt>
                <c:pt idx="4619">
                  <c:v>24</c:v>
                </c:pt>
                <c:pt idx="4620">
                  <c:v>24</c:v>
                </c:pt>
                <c:pt idx="4621">
                  <c:v>24</c:v>
                </c:pt>
                <c:pt idx="4622">
                  <c:v>23</c:v>
                </c:pt>
                <c:pt idx="4623">
                  <c:v>24</c:v>
                </c:pt>
                <c:pt idx="4624">
                  <c:v>24</c:v>
                </c:pt>
                <c:pt idx="4625">
                  <c:v>24</c:v>
                </c:pt>
                <c:pt idx="4626">
                  <c:v>21</c:v>
                </c:pt>
                <c:pt idx="4627">
                  <c:v>23</c:v>
                </c:pt>
                <c:pt idx="4628">
                  <c:v>24</c:v>
                </c:pt>
                <c:pt idx="4629">
                  <c:v>22</c:v>
                </c:pt>
                <c:pt idx="4630">
                  <c:v>24</c:v>
                </c:pt>
                <c:pt idx="4631">
                  <c:v>24</c:v>
                </c:pt>
                <c:pt idx="4632">
                  <c:v>24</c:v>
                </c:pt>
                <c:pt idx="4633">
                  <c:v>24</c:v>
                </c:pt>
                <c:pt idx="4634">
                  <c:v>23</c:v>
                </c:pt>
                <c:pt idx="4635">
                  <c:v>24</c:v>
                </c:pt>
                <c:pt idx="4636">
                  <c:v>24</c:v>
                </c:pt>
                <c:pt idx="4637">
                  <c:v>24</c:v>
                </c:pt>
                <c:pt idx="4638">
                  <c:v>23</c:v>
                </c:pt>
                <c:pt idx="4639">
                  <c:v>24</c:v>
                </c:pt>
                <c:pt idx="4640">
                  <c:v>21</c:v>
                </c:pt>
                <c:pt idx="4641">
                  <c:v>24</c:v>
                </c:pt>
                <c:pt idx="4642">
                  <c:v>23</c:v>
                </c:pt>
                <c:pt idx="4643">
                  <c:v>24</c:v>
                </c:pt>
                <c:pt idx="4644">
                  <c:v>24</c:v>
                </c:pt>
                <c:pt idx="4645">
                  <c:v>24</c:v>
                </c:pt>
                <c:pt idx="4646">
                  <c:v>24</c:v>
                </c:pt>
                <c:pt idx="4647">
                  <c:v>23</c:v>
                </c:pt>
                <c:pt idx="4648">
                  <c:v>24</c:v>
                </c:pt>
                <c:pt idx="4649">
                  <c:v>24</c:v>
                </c:pt>
                <c:pt idx="4650">
                  <c:v>21</c:v>
                </c:pt>
                <c:pt idx="4651">
                  <c:v>23</c:v>
                </c:pt>
                <c:pt idx="4652">
                  <c:v>24</c:v>
                </c:pt>
                <c:pt idx="4653">
                  <c:v>24</c:v>
                </c:pt>
                <c:pt idx="4654">
                  <c:v>24</c:v>
                </c:pt>
                <c:pt idx="4655">
                  <c:v>24</c:v>
                </c:pt>
                <c:pt idx="4656">
                  <c:v>24</c:v>
                </c:pt>
                <c:pt idx="4657">
                  <c:v>24</c:v>
                </c:pt>
                <c:pt idx="4658">
                  <c:v>21</c:v>
                </c:pt>
                <c:pt idx="4659">
                  <c:v>24</c:v>
                </c:pt>
                <c:pt idx="4660">
                  <c:v>24</c:v>
                </c:pt>
                <c:pt idx="4661">
                  <c:v>24</c:v>
                </c:pt>
                <c:pt idx="4662">
                  <c:v>24</c:v>
                </c:pt>
                <c:pt idx="4663">
                  <c:v>24</c:v>
                </c:pt>
                <c:pt idx="4664">
                  <c:v>23</c:v>
                </c:pt>
                <c:pt idx="4665">
                  <c:v>24</c:v>
                </c:pt>
                <c:pt idx="4666">
                  <c:v>24</c:v>
                </c:pt>
                <c:pt idx="4667">
                  <c:v>24</c:v>
                </c:pt>
                <c:pt idx="4668">
                  <c:v>24</c:v>
                </c:pt>
                <c:pt idx="4669">
                  <c:v>24</c:v>
                </c:pt>
                <c:pt idx="4670">
                  <c:v>24</c:v>
                </c:pt>
                <c:pt idx="4671">
                  <c:v>24</c:v>
                </c:pt>
                <c:pt idx="4672">
                  <c:v>24</c:v>
                </c:pt>
                <c:pt idx="4673">
                  <c:v>24</c:v>
                </c:pt>
                <c:pt idx="4674">
                  <c:v>24</c:v>
                </c:pt>
                <c:pt idx="4675">
                  <c:v>24</c:v>
                </c:pt>
                <c:pt idx="4676">
                  <c:v>24</c:v>
                </c:pt>
                <c:pt idx="4677">
                  <c:v>24</c:v>
                </c:pt>
                <c:pt idx="4678">
                  <c:v>24</c:v>
                </c:pt>
                <c:pt idx="4679">
                  <c:v>24</c:v>
                </c:pt>
                <c:pt idx="4680">
                  <c:v>24</c:v>
                </c:pt>
                <c:pt idx="4681">
                  <c:v>24</c:v>
                </c:pt>
                <c:pt idx="4682">
                  <c:v>23</c:v>
                </c:pt>
                <c:pt idx="4683">
                  <c:v>23</c:v>
                </c:pt>
                <c:pt idx="4684">
                  <c:v>19</c:v>
                </c:pt>
                <c:pt idx="4685">
                  <c:v>24</c:v>
                </c:pt>
                <c:pt idx="4686">
                  <c:v>24</c:v>
                </c:pt>
                <c:pt idx="4687">
                  <c:v>24</c:v>
                </c:pt>
                <c:pt idx="4688">
                  <c:v>24</c:v>
                </c:pt>
                <c:pt idx="4689">
                  <c:v>24</c:v>
                </c:pt>
                <c:pt idx="4690">
                  <c:v>24</c:v>
                </c:pt>
                <c:pt idx="4691">
                  <c:v>24</c:v>
                </c:pt>
                <c:pt idx="4692">
                  <c:v>23</c:v>
                </c:pt>
                <c:pt idx="4693">
                  <c:v>24</c:v>
                </c:pt>
                <c:pt idx="4694">
                  <c:v>23</c:v>
                </c:pt>
                <c:pt idx="4695">
                  <c:v>24</c:v>
                </c:pt>
                <c:pt idx="4696">
                  <c:v>23</c:v>
                </c:pt>
                <c:pt idx="4697">
                  <c:v>24</c:v>
                </c:pt>
                <c:pt idx="4698">
                  <c:v>24</c:v>
                </c:pt>
                <c:pt idx="4699">
                  <c:v>23</c:v>
                </c:pt>
                <c:pt idx="4700">
                  <c:v>24</c:v>
                </c:pt>
                <c:pt idx="4701">
                  <c:v>24</c:v>
                </c:pt>
                <c:pt idx="4702">
                  <c:v>23</c:v>
                </c:pt>
                <c:pt idx="4703">
                  <c:v>24</c:v>
                </c:pt>
                <c:pt idx="4704">
                  <c:v>24</c:v>
                </c:pt>
                <c:pt idx="4705">
                  <c:v>24</c:v>
                </c:pt>
                <c:pt idx="4706">
                  <c:v>24</c:v>
                </c:pt>
                <c:pt idx="4707">
                  <c:v>24</c:v>
                </c:pt>
                <c:pt idx="4708">
                  <c:v>21</c:v>
                </c:pt>
                <c:pt idx="4709">
                  <c:v>24</c:v>
                </c:pt>
                <c:pt idx="4710">
                  <c:v>24</c:v>
                </c:pt>
                <c:pt idx="4711">
                  <c:v>24</c:v>
                </c:pt>
                <c:pt idx="4712">
                  <c:v>24</c:v>
                </c:pt>
                <c:pt idx="4713">
                  <c:v>24</c:v>
                </c:pt>
                <c:pt idx="4714">
                  <c:v>24</c:v>
                </c:pt>
                <c:pt idx="4715">
                  <c:v>24</c:v>
                </c:pt>
                <c:pt idx="4716">
                  <c:v>23</c:v>
                </c:pt>
                <c:pt idx="4717">
                  <c:v>23</c:v>
                </c:pt>
                <c:pt idx="4718">
                  <c:v>24</c:v>
                </c:pt>
                <c:pt idx="4719">
                  <c:v>24</c:v>
                </c:pt>
                <c:pt idx="4720">
                  <c:v>24</c:v>
                </c:pt>
                <c:pt idx="4721">
                  <c:v>23</c:v>
                </c:pt>
                <c:pt idx="4722">
                  <c:v>24</c:v>
                </c:pt>
                <c:pt idx="4723">
                  <c:v>24</c:v>
                </c:pt>
                <c:pt idx="4724">
                  <c:v>24</c:v>
                </c:pt>
                <c:pt idx="4725">
                  <c:v>24</c:v>
                </c:pt>
                <c:pt idx="4726">
                  <c:v>24</c:v>
                </c:pt>
                <c:pt idx="4727">
                  <c:v>22</c:v>
                </c:pt>
                <c:pt idx="4728">
                  <c:v>24</c:v>
                </c:pt>
                <c:pt idx="4729">
                  <c:v>23</c:v>
                </c:pt>
                <c:pt idx="4730">
                  <c:v>24</c:v>
                </c:pt>
                <c:pt idx="4731">
                  <c:v>24</c:v>
                </c:pt>
                <c:pt idx="4732">
                  <c:v>24</c:v>
                </c:pt>
                <c:pt idx="4733">
                  <c:v>24</c:v>
                </c:pt>
                <c:pt idx="4734">
                  <c:v>24</c:v>
                </c:pt>
                <c:pt idx="4735">
                  <c:v>24</c:v>
                </c:pt>
                <c:pt idx="4736">
                  <c:v>24</c:v>
                </c:pt>
                <c:pt idx="4737">
                  <c:v>24</c:v>
                </c:pt>
                <c:pt idx="4738">
                  <c:v>24</c:v>
                </c:pt>
                <c:pt idx="4739">
                  <c:v>23</c:v>
                </c:pt>
                <c:pt idx="4740">
                  <c:v>23</c:v>
                </c:pt>
                <c:pt idx="4741">
                  <c:v>24</c:v>
                </c:pt>
                <c:pt idx="4742">
                  <c:v>24</c:v>
                </c:pt>
                <c:pt idx="4743">
                  <c:v>24</c:v>
                </c:pt>
                <c:pt idx="4744">
                  <c:v>23</c:v>
                </c:pt>
                <c:pt idx="4745">
                  <c:v>21</c:v>
                </c:pt>
                <c:pt idx="4746">
                  <c:v>24</c:v>
                </c:pt>
                <c:pt idx="4747">
                  <c:v>20</c:v>
                </c:pt>
                <c:pt idx="4748">
                  <c:v>24</c:v>
                </c:pt>
                <c:pt idx="4749">
                  <c:v>24</c:v>
                </c:pt>
                <c:pt idx="4750">
                  <c:v>24</c:v>
                </c:pt>
                <c:pt idx="4751">
                  <c:v>24</c:v>
                </c:pt>
                <c:pt idx="4752">
                  <c:v>24</c:v>
                </c:pt>
                <c:pt idx="4753">
                  <c:v>24</c:v>
                </c:pt>
                <c:pt idx="4754">
                  <c:v>23</c:v>
                </c:pt>
                <c:pt idx="4755">
                  <c:v>24</c:v>
                </c:pt>
                <c:pt idx="4756">
                  <c:v>24</c:v>
                </c:pt>
                <c:pt idx="4757">
                  <c:v>23</c:v>
                </c:pt>
                <c:pt idx="4758">
                  <c:v>22</c:v>
                </c:pt>
                <c:pt idx="4759">
                  <c:v>23</c:v>
                </c:pt>
                <c:pt idx="4760">
                  <c:v>22</c:v>
                </c:pt>
                <c:pt idx="4761">
                  <c:v>24</c:v>
                </c:pt>
                <c:pt idx="4762">
                  <c:v>24</c:v>
                </c:pt>
                <c:pt idx="4763">
                  <c:v>24</c:v>
                </c:pt>
                <c:pt idx="4764">
                  <c:v>24</c:v>
                </c:pt>
                <c:pt idx="4765">
                  <c:v>24</c:v>
                </c:pt>
                <c:pt idx="4766">
                  <c:v>24</c:v>
                </c:pt>
                <c:pt idx="4767">
                  <c:v>24</c:v>
                </c:pt>
                <c:pt idx="4768">
                  <c:v>23</c:v>
                </c:pt>
                <c:pt idx="4769">
                  <c:v>24</c:v>
                </c:pt>
                <c:pt idx="4770">
                  <c:v>21</c:v>
                </c:pt>
                <c:pt idx="4771">
                  <c:v>24</c:v>
                </c:pt>
                <c:pt idx="4772">
                  <c:v>24</c:v>
                </c:pt>
                <c:pt idx="4773">
                  <c:v>20</c:v>
                </c:pt>
                <c:pt idx="4774">
                  <c:v>24</c:v>
                </c:pt>
                <c:pt idx="4775">
                  <c:v>24</c:v>
                </c:pt>
                <c:pt idx="4776">
                  <c:v>24</c:v>
                </c:pt>
                <c:pt idx="4777">
                  <c:v>24</c:v>
                </c:pt>
                <c:pt idx="4778">
                  <c:v>20</c:v>
                </c:pt>
                <c:pt idx="4779">
                  <c:v>24</c:v>
                </c:pt>
                <c:pt idx="4780">
                  <c:v>24</c:v>
                </c:pt>
                <c:pt idx="4781">
                  <c:v>24</c:v>
                </c:pt>
                <c:pt idx="4782">
                  <c:v>24</c:v>
                </c:pt>
                <c:pt idx="4783">
                  <c:v>24</c:v>
                </c:pt>
                <c:pt idx="4784">
                  <c:v>23</c:v>
                </c:pt>
                <c:pt idx="4785">
                  <c:v>24</c:v>
                </c:pt>
                <c:pt idx="4786">
                  <c:v>24</c:v>
                </c:pt>
                <c:pt idx="4787">
                  <c:v>21</c:v>
                </c:pt>
                <c:pt idx="4788">
                  <c:v>24</c:v>
                </c:pt>
                <c:pt idx="4789">
                  <c:v>23</c:v>
                </c:pt>
                <c:pt idx="4790">
                  <c:v>24</c:v>
                </c:pt>
                <c:pt idx="4791">
                  <c:v>24</c:v>
                </c:pt>
                <c:pt idx="4792">
                  <c:v>24</c:v>
                </c:pt>
                <c:pt idx="4793">
                  <c:v>23</c:v>
                </c:pt>
                <c:pt idx="4794">
                  <c:v>24</c:v>
                </c:pt>
                <c:pt idx="4795">
                  <c:v>24</c:v>
                </c:pt>
                <c:pt idx="4796">
                  <c:v>24</c:v>
                </c:pt>
                <c:pt idx="4797">
                  <c:v>24</c:v>
                </c:pt>
                <c:pt idx="4798">
                  <c:v>24</c:v>
                </c:pt>
                <c:pt idx="4799">
                  <c:v>24</c:v>
                </c:pt>
                <c:pt idx="4800">
                  <c:v>24</c:v>
                </c:pt>
                <c:pt idx="4801">
                  <c:v>24</c:v>
                </c:pt>
                <c:pt idx="4802">
                  <c:v>24</c:v>
                </c:pt>
                <c:pt idx="4803">
                  <c:v>24</c:v>
                </c:pt>
                <c:pt idx="4804">
                  <c:v>23</c:v>
                </c:pt>
                <c:pt idx="4805">
                  <c:v>24</c:v>
                </c:pt>
                <c:pt idx="4806">
                  <c:v>24</c:v>
                </c:pt>
                <c:pt idx="4807">
                  <c:v>24</c:v>
                </c:pt>
                <c:pt idx="4808">
                  <c:v>24</c:v>
                </c:pt>
                <c:pt idx="4809">
                  <c:v>23</c:v>
                </c:pt>
                <c:pt idx="4810">
                  <c:v>21</c:v>
                </c:pt>
                <c:pt idx="4811">
                  <c:v>24</c:v>
                </c:pt>
                <c:pt idx="4812">
                  <c:v>23</c:v>
                </c:pt>
                <c:pt idx="4813">
                  <c:v>24</c:v>
                </c:pt>
                <c:pt idx="4814">
                  <c:v>24</c:v>
                </c:pt>
                <c:pt idx="4815">
                  <c:v>24</c:v>
                </c:pt>
                <c:pt idx="4816">
                  <c:v>24</c:v>
                </c:pt>
                <c:pt idx="4817">
                  <c:v>22</c:v>
                </c:pt>
                <c:pt idx="4818">
                  <c:v>23</c:v>
                </c:pt>
                <c:pt idx="4819">
                  <c:v>24</c:v>
                </c:pt>
                <c:pt idx="4820">
                  <c:v>24</c:v>
                </c:pt>
                <c:pt idx="4821">
                  <c:v>24</c:v>
                </c:pt>
                <c:pt idx="4822">
                  <c:v>21</c:v>
                </c:pt>
                <c:pt idx="4823">
                  <c:v>23</c:v>
                </c:pt>
                <c:pt idx="4824">
                  <c:v>24</c:v>
                </c:pt>
                <c:pt idx="4825">
                  <c:v>24</c:v>
                </c:pt>
                <c:pt idx="4826">
                  <c:v>24</c:v>
                </c:pt>
                <c:pt idx="4827">
                  <c:v>24</c:v>
                </c:pt>
                <c:pt idx="4828">
                  <c:v>23</c:v>
                </c:pt>
                <c:pt idx="4829">
                  <c:v>24</c:v>
                </c:pt>
                <c:pt idx="4830">
                  <c:v>24</c:v>
                </c:pt>
                <c:pt idx="4831">
                  <c:v>23</c:v>
                </c:pt>
                <c:pt idx="4832">
                  <c:v>24</c:v>
                </c:pt>
                <c:pt idx="4833">
                  <c:v>22</c:v>
                </c:pt>
                <c:pt idx="4834">
                  <c:v>24</c:v>
                </c:pt>
                <c:pt idx="4835">
                  <c:v>24</c:v>
                </c:pt>
                <c:pt idx="4836">
                  <c:v>24</c:v>
                </c:pt>
                <c:pt idx="4837">
                  <c:v>24</c:v>
                </c:pt>
                <c:pt idx="4838">
                  <c:v>24</c:v>
                </c:pt>
                <c:pt idx="4839">
                  <c:v>24</c:v>
                </c:pt>
                <c:pt idx="4840">
                  <c:v>23</c:v>
                </c:pt>
                <c:pt idx="4841">
                  <c:v>24</c:v>
                </c:pt>
                <c:pt idx="4842">
                  <c:v>24</c:v>
                </c:pt>
                <c:pt idx="4843">
                  <c:v>24</c:v>
                </c:pt>
                <c:pt idx="4844">
                  <c:v>23</c:v>
                </c:pt>
                <c:pt idx="4845">
                  <c:v>24</c:v>
                </c:pt>
                <c:pt idx="4846">
                  <c:v>24</c:v>
                </c:pt>
                <c:pt idx="4847">
                  <c:v>23</c:v>
                </c:pt>
                <c:pt idx="4848">
                  <c:v>24</c:v>
                </c:pt>
                <c:pt idx="4849">
                  <c:v>21</c:v>
                </c:pt>
                <c:pt idx="4850">
                  <c:v>12</c:v>
                </c:pt>
                <c:pt idx="4851">
                  <c:v>24</c:v>
                </c:pt>
                <c:pt idx="4852">
                  <c:v>24</c:v>
                </c:pt>
                <c:pt idx="4853">
                  <c:v>23</c:v>
                </c:pt>
                <c:pt idx="4854">
                  <c:v>24</c:v>
                </c:pt>
                <c:pt idx="4855">
                  <c:v>24</c:v>
                </c:pt>
                <c:pt idx="4856">
                  <c:v>23</c:v>
                </c:pt>
                <c:pt idx="4857">
                  <c:v>20</c:v>
                </c:pt>
                <c:pt idx="4858">
                  <c:v>24</c:v>
                </c:pt>
                <c:pt idx="4859">
                  <c:v>24</c:v>
                </c:pt>
                <c:pt idx="4860">
                  <c:v>24</c:v>
                </c:pt>
                <c:pt idx="4861">
                  <c:v>23</c:v>
                </c:pt>
                <c:pt idx="4862">
                  <c:v>23</c:v>
                </c:pt>
                <c:pt idx="4863">
                  <c:v>22</c:v>
                </c:pt>
                <c:pt idx="4864">
                  <c:v>23</c:v>
                </c:pt>
                <c:pt idx="4865">
                  <c:v>24</c:v>
                </c:pt>
                <c:pt idx="4866">
                  <c:v>23</c:v>
                </c:pt>
                <c:pt idx="4867">
                  <c:v>24</c:v>
                </c:pt>
                <c:pt idx="4868">
                  <c:v>24</c:v>
                </c:pt>
                <c:pt idx="4869">
                  <c:v>23</c:v>
                </c:pt>
                <c:pt idx="4870">
                  <c:v>24</c:v>
                </c:pt>
                <c:pt idx="4871">
                  <c:v>24</c:v>
                </c:pt>
                <c:pt idx="4872">
                  <c:v>24</c:v>
                </c:pt>
                <c:pt idx="4873">
                  <c:v>24</c:v>
                </c:pt>
                <c:pt idx="4874">
                  <c:v>21</c:v>
                </c:pt>
                <c:pt idx="4875">
                  <c:v>24</c:v>
                </c:pt>
                <c:pt idx="4876">
                  <c:v>24</c:v>
                </c:pt>
                <c:pt idx="4877">
                  <c:v>22</c:v>
                </c:pt>
                <c:pt idx="4878">
                  <c:v>24</c:v>
                </c:pt>
                <c:pt idx="4879">
                  <c:v>24</c:v>
                </c:pt>
                <c:pt idx="4880">
                  <c:v>24</c:v>
                </c:pt>
                <c:pt idx="4881">
                  <c:v>24</c:v>
                </c:pt>
                <c:pt idx="4882">
                  <c:v>24</c:v>
                </c:pt>
                <c:pt idx="4883">
                  <c:v>24</c:v>
                </c:pt>
                <c:pt idx="4884">
                  <c:v>24</c:v>
                </c:pt>
                <c:pt idx="4885">
                  <c:v>24</c:v>
                </c:pt>
                <c:pt idx="4886">
                  <c:v>24</c:v>
                </c:pt>
                <c:pt idx="4887">
                  <c:v>24</c:v>
                </c:pt>
                <c:pt idx="4888">
                  <c:v>24</c:v>
                </c:pt>
                <c:pt idx="4889">
                  <c:v>24</c:v>
                </c:pt>
                <c:pt idx="4890">
                  <c:v>24</c:v>
                </c:pt>
                <c:pt idx="4891">
                  <c:v>24</c:v>
                </c:pt>
                <c:pt idx="4892">
                  <c:v>24</c:v>
                </c:pt>
                <c:pt idx="4893">
                  <c:v>24</c:v>
                </c:pt>
                <c:pt idx="4894">
                  <c:v>24</c:v>
                </c:pt>
                <c:pt idx="4895">
                  <c:v>24</c:v>
                </c:pt>
                <c:pt idx="4896">
                  <c:v>24</c:v>
                </c:pt>
                <c:pt idx="4897">
                  <c:v>24</c:v>
                </c:pt>
                <c:pt idx="4898">
                  <c:v>24</c:v>
                </c:pt>
                <c:pt idx="4899">
                  <c:v>24</c:v>
                </c:pt>
                <c:pt idx="4900">
                  <c:v>24</c:v>
                </c:pt>
                <c:pt idx="4901">
                  <c:v>24</c:v>
                </c:pt>
                <c:pt idx="4902">
                  <c:v>24</c:v>
                </c:pt>
                <c:pt idx="4903">
                  <c:v>24</c:v>
                </c:pt>
                <c:pt idx="4904">
                  <c:v>24</c:v>
                </c:pt>
                <c:pt idx="4905">
                  <c:v>24</c:v>
                </c:pt>
                <c:pt idx="4906">
                  <c:v>23</c:v>
                </c:pt>
                <c:pt idx="4907">
                  <c:v>24</c:v>
                </c:pt>
                <c:pt idx="4908">
                  <c:v>24</c:v>
                </c:pt>
                <c:pt idx="4909">
                  <c:v>24</c:v>
                </c:pt>
                <c:pt idx="4910">
                  <c:v>24</c:v>
                </c:pt>
                <c:pt idx="4911">
                  <c:v>24</c:v>
                </c:pt>
                <c:pt idx="4912">
                  <c:v>24</c:v>
                </c:pt>
                <c:pt idx="4913">
                  <c:v>24</c:v>
                </c:pt>
                <c:pt idx="4914">
                  <c:v>24</c:v>
                </c:pt>
                <c:pt idx="4915">
                  <c:v>24</c:v>
                </c:pt>
                <c:pt idx="4916">
                  <c:v>24</c:v>
                </c:pt>
                <c:pt idx="4917">
                  <c:v>24</c:v>
                </c:pt>
                <c:pt idx="4918">
                  <c:v>22</c:v>
                </c:pt>
                <c:pt idx="4919">
                  <c:v>24</c:v>
                </c:pt>
                <c:pt idx="4920">
                  <c:v>24</c:v>
                </c:pt>
                <c:pt idx="4921">
                  <c:v>23</c:v>
                </c:pt>
                <c:pt idx="4922">
                  <c:v>24</c:v>
                </c:pt>
                <c:pt idx="4923">
                  <c:v>24</c:v>
                </c:pt>
                <c:pt idx="4924">
                  <c:v>23</c:v>
                </c:pt>
                <c:pt idx="4925">
                  <c:v>24</c:v>
                </c:pt>
                <c:pt idx="4926">
                  <c:v>24</c:v>
                </c:pt>
                <c:pt idx="4927">
                  <c:v>23</c:v>
                </c:pt>
                <c:pt idx="4928">
                  <c:v>23</c:v>
                </c:pt>
                <c:pt idx="4929">
                  <c:v>22</c:v>
                </c:pt>
                <c:pt idx="4930">
                  <c:v>24</c:v>
                </c:pt>
                <c:pt idx="4931">
                  <c:v>24</c:v>
                </c:pt>
                <c:pt idx="4932">
                  <c:v>24</c:v>
                </c:pt>
                <c:pt idx="4933">
                  <c:v>24</c:v>
                </c:pt>
                <c:pt idx="4934">
                  <c:v>22</c:v>
                </c:pt>
                <c:pt idx="4935">
                  <c:v>23</c:v>
                </c:pt>
                <c:pt idx="4936">
                  <c:v>22</c:v>
                </c:pt>
                <c:pt idx="4937">
                  <c:v>24</c:v>
                </c:pt>
                <c:pt idx="4938">
                  <c:v>23</c:v>
                </c:pt>
                <c:pt idx="4939">
                  <c:v>24</c:v>
                </c:pt>
                <c:pt idx="4940">
                  <c:v>24</c:v>
                </c:pt>
                <c:pt idx="4941">
                  <c:v>20</c:v>
                </c:pt>
                <c:pt idx="4942">
                  <c:v>24</c:v>
                </c:pt>
                <c:pt idx="4943">
                  <c:v>24</c:v>
                </c:pt>
                <c:pt idx="4944">
                  <c:v>24</c:v>
                </c:pt>
                <c:pt idx="4945">
                  <c:v>24</c:v>
                </c:pt>
                <c:pt idx="4946">
                  <c:v>24</c:v>
                </c:pt>
                <c:pt idx="4947">
                  <c:v>23</c:v>
                </c:pt>
                <c:pt idx="4948">
                  <c:v>24</c:v>
                </c:pt>
                <c:pt idx="4949">
                  <c:v>21</c:v>
                </c:pt>
                <c:pt idx="4950">
                  <c:v>24</c:v>
                </c:pt>
                <c:pt idx="4951">
                  <c:v>24</c:v>
                </c:pt>
                <c:pt idx="4952">
                  <c:v>24</c:v>
                </c:pt>
                <c:pt idx="4953">
                  <c:v>23</c:v>
                </c:pt>
                <c:pt idx="4954">
                  <c:v>24</c:v>
                </c:pt>
                <c:pt idx="4955">
                  <c:v>24</c:v>
                </c:pt>
                <c:pt idx="4956">
                  <c:v>24</c:v>
                </c:pt>
                <c:pt idx="4957">
                  <c:v>24</c:v>
                </c:pt>
                <c:pt idx="4958">
                  <c:v>24</c:v>
                </c:pt>
                <c:pt idx="4959">
                  <c:v>23</c:v>
                </c:pt>
                <c:pt idx="4960">
                  <c:v>23</c:v>
                </c:pt>
                <c:pt idx="4961">
                  <c:v>24</c:v>
                </c:pt>
                <c:pt idx="4962">
                  <c:v>23</c:v>
                </c:pt>
                <c:pt idx="4963">
                  <c:v>24</c:v>
                </c:pt>
                <c:pt idx="4964">
                  <c:v>24</c:v>
                </c:pt>
                <c:pt idx="4965">
                  <c:v>24</c:v>
                </c:pt>
                <c:pt idx="4966">
                  <c:v>24</c:v>
                </c:pt>
                <c:pt idx="4967">
                  <c:v>23</c:v>
                </c:pt>
                <c:pt idx="4968">
                  <c:v>23</c:v>
                </c:pt>
                <c:pt idx="4969">
                  <c:v>24</c:v>
                </c:pt>
                <c:pt idx="4970">
                  <c:v>21</c:v>
                </c:pt>
                <c:pt idx="4971">
                  <c:v>24</c:v>
                </c:pt>
                <c:pt idx="4972">
                  <c:v>24</c:v>
                </c:pt>
                <c:pt idx="4973">
                  <c:v>24</c:v>
                </c:pt>
                <c:pt idx="4974">
                  <c:v>24</c:v>
                </c:pt>
                <c:pt idx="4975">
                  <c:v>24</c:v>
                </c:pt>
                <c:pt idx="4976">
                  <c:v>24</c:v>
                </c:pt>
                <c:pt idx="4977">
                  <c:v>24</c:v>
                </c:pt>
                <c:pt idx="4978">
                  <c:v>24</c:v>
                </c:pt>
                <c:pt idx="4979">
                  <c:v>24</c:v>
                </c:pt>
                <c:pt idx="4980">
                  <c:v>24</c:v>
                </c:pt>
                <c:pt idx="4981">
                  <c:v>24</c:v>
                </c:pt>
                <c:pt idx="4982">
                  <c:v>24</c:v>
                </c:pt>
                <c:pt idx="4983">
                  <c:v>24</c:v>
                </c:pt>
                <c:pt idx="4984">
                  <c:v>24</c:v>
                </c:pt>
                <c:pt idx="4985">
                  <c:v>23</c:v>
                </c:pt>
                <c:pt idx="4986">
                  <c:v>24</c:v>
                </c:pt>
                <c:pt idx="4987">
                  <c:v>24</c:v>
                </c:pt>
                <c:pt idx="4988">
                  <c:v>23</c:v>
                </c:pt>
                <c:pt idx="4989">
                  <c:v>23</c:v>
                </c:pt>
                <c:pt idx="4990">
                  <c:v>24</c:v>
                </c:pt>
                <c:pt idx="4991">
                  <c:v>24</c:v>
                </c:pt>
                <c:pt idx="4992">
                  <c:v>24</c:v>
                </c:pt>
                <c:pt idx="4993">
                  <c:v>23</c:v>
                </c:pt>
                <c:pt idx="4994">
                  <c:v>24</c:v>
                </c:pt>
                <c:pt idx="4995">
                  <c:v>24</c:v>
                </c:pt>
                <c:pt idx="4996">
                  <c:v>24</c:v>
                </c:pt>
                <c:pt idx="4997">
                  <c:v>23</c:v>
                </c:pt>
                <c:pt idx="4998">
                  <c:v>24</c:v>
                </c:pt>
                <c:pt idx="4999">
                  <c:v>24</c:v>
                </c:pt>
                <c:pt idx="5000">
                  <c:v>23</c:v>
                </c:pt>
                <c:pt idx="5001">
                  <c:v>23</c:v>
                </c:pt>
                <c:pt idx="5002">
                  <c:v>24</c:v>
                </c:pt>
                <c:pt idx="5003">
                  <c:v>24</c:v>
                </c:pt>
                <c:pt idx="5004">
                  <c:v>24</c:v>
                </c:pt>
                <c:pt idx="5005">
                  <c:v>24</c:v>
                </c:pt>
                <c:pt idx="5006">
                  <c:v>23</c:v>
                </c:pt>
                <c:pt idx="5007">
                  <c:v>22</c:v>
                </c:pt>
                <c:pt idx="5008">
                  <c:v>24</c:v>
                </c:pt>
                <c:pt idx="5009">
                  <c:v>24</c:v>
                </c:pt>
                <c:pt idx="5010">
                  <c:v>23</c:v>
                </c:pt>
                <c:pt idx="5011">
                  <c:v>24</c:v>
                </c:pt>
                <c:pt idx="5012">
                  <c:v>24</c:v>
                </c:pt>
                <c:pt idx="5013">
                  <c:v>24</c:v>
                </c:pt>
                <c:pt idx="5014">
                  <c:v>23</c:v>
                </c:pt>
                <c:pt idx="5015">
                  <c:v>23</c:v>
                </c:pt>
                <c:pt idx="5016">
                  <c:v>24</c:v>
                </c:pt>
                <c:pt idx="5017">
                  <c:v>24</c:v>
                </c:pt>
                <c:pt idx="5018">
                  <c:v>22</c:v>
                </c:pt>
                <c:pt idx="5019">
                  <c:v>24</c:v>
                </c:pt>
                <c:pt idx="5020">
                  <c:v>24</c:v>
                </c:pt>
                <c:pt idx="5021">
                  <c:v>21</c:v>
                </c:pt>
                <c:pt idx="5022">
                  <c:v>24</c:v>
                </c:pt>
                <c:pt idx="5023">
                  <c:v>24</c:v>
                </c:pt>
                <c:pt idx="5024">
                  <c:v>24</c:v>
                </c:pt>
                <c:pt idx="5025">
                  <c:v>21</c:v>
                </c:pt>
                <c:pt idx="5026">
                  <c:v>23</c:v>
                </c:pt>
                <c:pt idx="5027">
                  <c:v>24</c:v>
                </c:pt>
                <c:pt idx="5028">
                  <c:v>23</c:v>
                </c:pt>
                <c:pt idx="5029">
                  <c:v>22</c:v>
                </c:pt>
                <c:pt idx="5030">
                  <c:v>24</c:v>
                </c:pt>
                <c:pt idx="5031">
                  <c:v>24</c:v>
                </c:pt>
                <c:pt idx="5032">
                  <c:v>24</c:v>
                </c:pt>
                <c:pt idx="5033">
                  <c:v>23</c:v>
                </c:pt>
                <c:pt idx="5034">
                  <c:v>24</c:v>
                </c:pt>
                <c:pt idx="5035">
                  <c:v>24</c:v>
                </c:pt>
                <c:pt idx="5036">
                  <c:v>24</c:v>
                </c:pt>
                <c:pt idx="5037">
                  <c:v>24</c:v>
                </c:pt>
                <c:pt idx="5038">
                  <c:v>24</c:v>
                </c:pt>
                <c:pt idx="5039">
                  <c:v>24</c:v>
                </c:pt>
                <c:pt idx="5040">
                  <c:v>24</c:v>
                </c:pt>
                <c:pt idx="5041">
                  <c:v>24</c:v>
                </c:pt>
                <c:pt idx="5042">
                  <c:v>24</c:v>
                </c:pt>
                <c:pt idx="5043">
                  <c:v>24</c:v>
                </c:pt>
                <c:pt idx="5044">
                  <c:v>24</c:v>
                </c:pt>
                <c:pt idx="5045">
                  <c:v>23</c:v>
                </c:pt>
                <c:pt idx="5046">
                  <c:v>24</c:v>
                </c:pt>
                <c:pt idx="5047">
                  <c:v>24</c:v>
                </c:pt>
                <c:pt idx="5048">
                  <c:v>23</c:v>
                </c:pt>
                <c:pt idx="5049">
                  <c:v>24</c:v>
                </c:pt>
                <c:pt idx="5050">
                  <c:v>22</c:v>
                </c:pt>
                <c:pt idx="5051">
                  <c:v>24</c:v>
                </c:pt>
                <c:pt idx="5052">
                  <c:v>24</c:v>
                </c:pt>
                <c:pt idx="5053">
                  <c:v>24</c:v>
                </c:pt>
                <c:pt idx="5054">
                  <c:v>24</c:v>
                </c:pt>
                <c:pt idx="5055">
                  <c:v>24</c:v>
                </c:pt>
                <c:pt idx="5056">
                  <c:v>24</c:v>
                </c:pt>
                <c:pt idx="5057">
                  <c:v>23</c:v>
                </c:pt>
                <c:pt idx="5058">
                  <c:v>23</c:v>
                </c:pt>
                <c:pt idx="5059">
                  <c:v>24</c:v>
                </c:pt>
                <c:pt idx="5060">
                  <c:v>23</c:v>
                </c:pt>
                <c:pt idx="5061">
                  <c:v>23</c:v>
                </c:pt>
                <c:pt idx="5062">
                  <c:v>24</c:v>
                </c:pt>
                <c:pt idx="5063">
                  <c:v>24</c:v>
                </c:pt>
                <c:pt idx="5064">
                  <c:v>22</c:v>
                </c:pt>
                <c:pt idx="5065">
                  <c:v>24</c:v>
                </c:pt>
                <c:pt idx="5066">
                  <c:v>23</c:v>
                </c:pt>
                <c:pt idx="5067">
                  <c:v>22</c:v>
                </c:pt>
                <c:pt idx="5068">
                  <c:v>24</c:v>
                </c:pt>
                <c:pt idx="5069">
                  <c:v>23</c:v>
                </c:pt>
                <c:pt idx="5070">
                  <c:v>23</c:v>
                </c:pt>
                <c:pt idx="5071">
                  <c:v>24</c:v>
                </c:pt>
                <c:pt idx="5072">
                  <c:v>24</c:v>
                </c:pt>
                <c:pt idx="5073">
                  <c:v>24</c:v>
                </c:pt>
                <c:pt idx="5074">
                  <c:v>24</c:v>
                </c:pt>
                <c:pt idx="5075">
                  <c:v>24</c:v>
                </c:pt>
                <c:pt idx="5076">
                  <c:v>24</c:v>
                </c:pt>
                <c:pt idx="5077">
                  <c:v>24</c:v>
                </c:pt>
                <c:pt idx="5078">
                  <c:v>24</c:v>
                </c:pt>
                <c:pt idx="5079">
                  <c:v>24</c:v>
                </c:pt>
                <c:pt idx="5080">
                  <c:v>24</c:v>
                </c:pt>
                <c:pt idx="5081">
                  <c:v>24</c:v>
                </c:pt>
                <c:pt idx="5082">
                  <c:v>24</c:v>
                </c:pt>
                <c:pt idx="5083">
                  <c:v>24</c:v>
                </c:pt>
                <c:pt idx="5084">
                  <c:v>24</c:v>
                </c:pt>
                <c:pt idx="5085">
                  <c:v>23</c:v>
                </c:pt>
                <c:pt idx="5086">
                  <c:v>24</c:v>
                </c:pt>
                <c:pt idx="5087">
                  <c:v>22</c:v>
                </c:pt>
                <c:pt idx="5088">
                  <c:v>24</c:v>
                </c:pt>
                <c:pt idx="5089">
                  <c:v>22</c:v>
                </c:pt>
                <c:pt idx="5090">
                  <c:v>23</c:v>
                </c:pt>
                <c:pt idx="5091">
                  <c:v>24</c:v>
                </c:pt>
                <c:pt idx="5092">
                  <c:v>24</c:v>
                </c:pt>
                <c:pt idx="5093">
                  <c:v>23</c:v>
                </c:pt>
                <c:pt idx="5094">
                  <c:v>22</c:v>
                </c:pt>
                <c:pt idx="5095">
                  <c:v>24</c:v>
                </c:pt>
                <c:pt idx="5096">
                  <c:v>23</c:v>
                </c:pt>
                <c:pt idx="5097">
                  <c:v>24</c:v>
                </c:pt>
                <c:pt idx="5098">
                  <c:v>23</c:v>
                </c:pt>
                <c:pt idx="5099">
                  <c:v>24</c:v>
                </c:pt>
                <c:pt idx="5100">
                  <c:v>24</c:v>
                </c:pt>
                <c:pt idx="5101">
                  <c:v>24</c:v>
                </c:pt>
                <c:pt idx="5102">
                  <c:v>24</c:v>
                </c:pt>
                <c:pt idx="5103">
                  <c:v>24</c:v>
                </c:pt>
                <c:pt idx="5104">
                  <c:v>22</c:v>
                </c:pt>
                <c:pt idx="5105">
                  <c:v>23</c:v>
                </c:pt>
                <c:pt idx="5106">
                  <c:v>23</c:v>
                </c:pt>
                <c:pt idx="5107">
                  <c:v>24</c:v>
                </c:pt>
                <c:pt idx="5108">
                  <c:v>24</c:v>
                </c:pt>
                <c:pt idx="5109">
                  <c:v>23</c:v>
                </c:pt>
                <c:pt idx="5110">
                  <c:v>24</c:v>
                </c:pt>
                <c:pt idx="5111">
                  <c:v>24</c:v>
                </c:pt>
                <c:pt idx="5112">
                  <c:v>23</c:v>
                </c:pt>
                <c:pt idx="5113">
                  <c:v>23</c:v>
                </c:pt>
                <c:pt idx="5114">
                  <c:v>24</c:v>
                </c:pt>
                <c:pt idx="5115">
                  <c:v>24</c:v>
                </c:pt>
                <c:pt idx="5116">
                  <c:v>24</c:v>
                </c:pt>
                <c:pt idx="5117">
                  <c:v>24</c:v>
                </c:pt>
                <c:pt idx="5118">
                  <c:v>24</c:v>
                </c:pt>
                <c:pt idx="5119">
                  <c:v>23</c:v>
                </c:pt>
                <c:pt idx="5120">
                  <c:v>24</c:v>
                </c:pt>
                <c:pt idx="5121">
                  <c:v>24</c:v>
                </c:pt>
                <c:pt idx="5122">
                  <c:v>24</c:v>
                </c:pt>
                <c:pt idx="5123">
                  <c:v>23</c:v>
                </c:pt>
                <c:pt idx="5124">
                  <c:v>24</c:v>
                </c:pt>
                <c:pt idx="5125">
                  <c:v>24</c:v>
                </c:pt>
                <c:pt idx="5126">
                  <c:v>23</c:v>
                </c:pt>
                <c:pt idx="5127">
                  <c:v>23</c:v>
                </c:pt>
                <c:pt idx="5128">
                  <c:v>24</c:v>
                </c:pt>
                <c:pt idx="5129">
                  <c:v>24</c:v>
                </c:pt>
                <c:pt idx="5130">
                  <c:v>22</c:v>
                </c:pt>
                <c:pt idx="5131">
                  <c:v>24</c:v>
                </c:pt>
                <c:pt idx="5132">
                  <c:v>23</c:v>
                </c:pt>
                <c:pt idx="5133">
                  <c:v>24</c:v>
                </c:pt>
                <c:pt idx="5134">
                  <c:v>24</c:v>
                </c:pt>
                <c:pt idx="5135">
                  <c:v>24</c:v>
                </c:pt>
                <c:pt idx="5136">
                  <c:v>24</c:v>
                </c:pt>
                <c:pt idx="5137">
                  <c:v>23</c:v>
                </c:pt>
                <c:pt idx="5138">
                  <c:v>24</c:v>
                </c:pt>
                <c:pt idx="5139">
                  <c:v>24</c:v>
                </c:pt>
                <c:pt idx="5140">
                  <c:v>22</c:v>
                </c:pt>
                <c:pt idx="5141">
                  <c:v>22</c:v>
                </c:pt>
                <c:pt idx="5142">
                  <c:v>24</c:v>
                </c:pt>
                <c:pt idx="5143">
                  <c:v>24</c:v>
                </c:pt>
                <c:pt idx="5144">
                  <c:v>23</c:v>
                </c:pt>
                <c:pt idx="5145">
                  <c:v>24</c:v>
                </c:pt>
                <c:pt idx="5146">
                  <c:v>24</c:v>
                </c:pt>
                <c:pt idx="5147">
                  <c:v>23</c:v>
                </c:pt>
                <c:pt idx="5148">
                  <c:v>22</c:v>
                </c:pt>
                <c:pt idx="5149">
                  <c:v>22</c:v>
                </c:pt>
                <c:pt idx="5150">
                  <c:v>24</c:v>
                </c:pt>
                <c:pt idx="5151">
                  <c:v>23</c:v>
                </c:pt>
                <c:pt idx="5152">
                  <c:v>24</c:v>
                </c:pt>
                <c:pt idx="5153">
                  <c:v>24</c:v>
                </c:pt>
                <c:pt idx="5154">
                  <c:v>24</c:v>
                </c:pt>
                <c:pt idx="5155">
                  <c:v>24</c:v>
                </c:pt>
                <c:pt idx="5156">
                  <c:v>24</c:v>
                </c:pt>
                <c:pt idx="5157">
                  <c:v>24</c:v>
                </c:pt>
                <c:pt idx="5158">
                  <c:v>24</c:v>
                </c:pt>
                <c:pt idx="5159">
                  <c:v>24</c:v>
                </c:pt>
                <c:pt idx="5160">
                  <c:v>24</c:v>
                </c:pt>
                <c:pt idx="5161">
                  <c:v>24</c:v>
                </c:pt>
                <c:pt idx="5162">
                  <c:v>23</c:v>
                </c:pt>
                <c:pt idx="5163">
                  <c:v>24</c:v>
                </c:pt>
                <c:pt idx="5164">
                  <c:v>24</c:v>
                </c:pt>
                <c:pt idx="5165">
                  <c:v>24</c:v>
                </c:pt>
                <c:pt idx="5166">
                  <c:v>23</c:v>
                </c:pt>
                <c:pt idx="5167">
                  <c:v>24</c:v>
                </c:pt>
                <c:pt idx="5168">
                  <c:v>22</c:v>
                </c:pt>
                <c:pt idx="5169">
                  <c:v>24</c:v>
                </c:pt>
                <c:pt idx="5170">
                  <c:v>23</c:v>
                </c:pt>
                <c:pt idx="5171">
                  <c:v>24</c:v>
                </c:pt>
                <c:pt idx="5172">
                  <c:v>23</c:v>
                </c:pt>
                <c:pt idx="5173">
                  <c:v>23</c:v>
                </c:pt>
                <c:pt idx="5174">
                  <c:v>23</c:v>
                </c:pt>
                <c:pt idx="5175">
                  <c:v>23</c:v>
                </c:pt>
                <c:pt idx="5176">
                  <c:v>24</c:v>
                </c:pt>
                <c:pt idx="5177">
                  <c:v>24</c:v>
                </c:pt>
                <c:pt idx="5178">
                  <c:v>23</c:v>
                </c:pt>
                <c:pt idx="5179">
                  <c:v>23</c:v>
                </c:pt>
                <c:pt idx="5180">
                  <c:v>23</c:v>
                </c:pt>
                <c:pt idx="5181">
                  <c:v>24</c:v>
                </c:pt>
                <c:pt idx="5182">
                  <c:v>23</c:v>
                </c:pt>
                <c:pt idx="5183">
                  <c:v>23</c:v>
                </c:pt>
                <c:pt idx="5184">
                  <c:v>24</c:v>
                </c:pt>
                <c:pt idx="5185">
                  <c:v>24</c:v>
                </c:pt>
                <c:pt idx="5186">
                  <c:v>23</c:v>
                </c:pt>
                <c:pt idx="5187">
                  <c:v>24</c:v>
                </c:pt>
                <c:pt idx="5188">
                  <c:v>24</c:v>
                </c:pt>
                <c:pt idx="5189">
                  <c:v>24</c:v>
                </c:pt>
                <c:pt idx="5190">
                  <c:v>24</c:v>
                </c:pt>
                <c:pt idx="5191">
                  <c:v>24</c:v>
                </c:pt>
                <c:pt idx="5192">
                  <c:v>22</c:v>
                </c:pt>
                <c:pt idx="5193">
                  <c:v>24</c:v>
                </c:pt>
                <c:pt idx="5194">
                  <c:v>24</c:v>
                </c:pt>
                <c:pt idx="5195">
                  <c:v>24</c:v>
                </c:pt>
                <c:pt idx="5196">
                  <c:v>24</c:v>
                </c:pt>
                <c:pt idx="5197">
                  <c:v>22</c:v>
                </c:pt>
                <c:pt idx="5198">
                  <c:v>24</c:v>
                </c:pt>
                <c:pt idx="5199">
                  <c:v>24</c:v>
                </c:pt>
                <c:pt idx="5200">
                  <c:v>24</c:v>
                </c:pt>
                <c:pt idx="5201">
                  <c:v>23</c:v>
                </c:pt>
                <c:pt idx="5202">
                  <c:v>24</c:v>
                </c:pt>
                <c:pt idx="5203">
                  <c:v>24</c:v>
                </c:pt>
                <c:pt idx="5204">
                  <c:v>24</c:v>
                </c:pt>
                <c:pt idx="5205">
                  <c:v>24</c:v>
                </c:pt>
                <c:pt idx="5206">
                  <c:v>22</c:v>
                </c:pt>
                <c:pt idx="5207">
                  <c:v>23</c:v>
                </c:pt>
                <c:pt idx="5208">
                  <c:v>24</c:v>
                </c:pt>
                <c:pt idx="5209">
                  <c:v>24</c:v>
                </c:pt>
                <c:pt idx="5210">
                  <c:v>24</c:v>
                </c:pt>
                <c:pt idx="5211">
                  <c:v>24</c:v>
                </c:pt>
                <c:pt idx="5212">
                  <c:v>24</c:v>
                </c:pt>
                <c:pt idx="5213">
                  <c:v>22</c:v>
                </c:pt>
                <c:pt idx="5214">
                  <c:v>24</c:v>
                </c:pt>
                <c:pt idx="5215">
                  <c:v>22</c:v>
                </c:pt>
                <c:pt idx="5216">
                  <c:v>23</c:v>
                </c:pt>
                <c:pt idx="5217">
                  <c:v>24</c:v>
                </c:pt>
                <c:pt idx="5218">
                  <c:v>24</c:v>
                </c:pt>
                <c:pt idx="5219">
                  <c:v>24</c:v>
                </c:pt>
                <c:pt idx="5220">
                  <c:v>23</c:v>
                </c:pt>
                <c:pt idx="5221">
                  <c:v>23</c:v>
                </c:pt>
                <c:pt idx="5222">
                  <c:v>21</c:v>
                </c:pt>
                <c:pt idx="5223">
                  <c:v>24</c:v>
                </c:pt>
                <c:pt idx="5224">
                  <c:v>23</c:v>
                </c:pt>
                <c:pt idx="5225">
                  <c:v>24</c:v>
                </c:pt>
                <c:pt idx="5226">
                  <c:v>23</c:v>
                </c:pt>
                <c:pt idx="5227">
                  <c:v>20</c:v>
                </c:pt>
                <c:pt idx="5228">
                  <c:v>22</c:v>
                </c:pt>
                <c:pt idx="5229">
                  <c:v>24</c:v>
                </c:pt>
                <c:pt idx="5230">
                  <c:v>24</c:v>
                </c:pt>
                <c:pt idx="5231">
                  <c:v>24</c:v>
                </c:pt>
                <c:pt idx="5232">
                  <c:v>24</c:v>
                </c:pt>
                <c:pt idx="5233">
                  <c:v>24</c:v>
                </c:pt>
                <c:pt idx="5234">
                  <c:v>24</c:v>
                </c:pt>
                <c:pt idx="5235">
                  <c:v>24</c:v>
                </c:pt>
                <c:pt idx="5236">
                  <c:v>24</c:v>
                </c:pt>
                <c:pt idx="5237">
                  <c:v>24</c:v>
                </c:pt>
                <c:pt idx="5238">
                  <c:v>24</c:v>
                </c:pt>
                <c:pt idx="5239">
                  <c:v>20</c:v>
                </c:pt>
                <c:pt idx="5240">
                  <c:v>24</c:v>
                </c:pt>
                <c:pt idx="5241">
                  <c:v>24</c:v>
                </c:pt>
                <c:pt idx="5242">
                  <c:v>24</c:v>
                </c:pt>
                <c:pt idx="5243">
                  <c:v>24</c:v>
                </c:pt>
                <c:pt idx="5244">
                  <c:v>24</c:v>
                </c:pt>
                <c:pt idx="5245">
                  <c:v>24</c:v>
                </c:pt>
                <c:pt idx="5246">
                  <c:v>24</c:v>
                </c:pt>
                <c:pt idx="5247">
                  <c:v>24</c:v>
                </c:pt>
                <c:pt idx="5248">
                  <c:v>22</c:v>
                </c:pt>
                <c:pt idx="5249">
                  <c:v>24</c:v>
                </c:pt>
                <c:pt idx="5250">
                  <c:v>24</c:v>
                </c:pt>
                <c:pt idx="5251">
                  <c:v>24</c:v>
                </c:pt>
                <c:pt idx="5252">
                  <c:v>24</c:v>
                </c:pt>
                <c:pt idx="5253">
                  <c:v>24</c:v>
                </c:pt>
                <c:pt idx="5254">
                  <c:v>24</c:v>
                </c:pt>
                <c:pt idx="5255">
                  <c:v>24</c:v>
                </c:pt>
                <c:pt idx="5256">
                  <c:v>24</c:v>
                </c:pt>
                <c:pt idx="5257">
                  <c:v>23</c:v>
                </c:pt>
                <c:pt idx="5258">
                  <c:v>24</c:v>
                </c:pt>
                <c:pt idx="5259">
                  <c:v>24</c:v>
                </c:pt>
                <c:pt idx="5260">
                  <c:v>24</c:v>
                </c:pt>
                <c:pt idx="5261">
                  <c:v>23</c:v>
                </c:pt>
                <c:pt idx="5262">
                  <c:v>23</c:v>
                </c:pt>
                <c:pt idx="5263">
                  <c:v>24</c:v>
                </c:pt>
                <c:pt idx="5264">
                  <c:v>23</c:v>
                </c:pt>
                <c:pt idx="5265">
                  <c:v>24</c:v>
                </c:pt>
                <c:pt idx="5266">
                  <c:v>24</c:v>
                </c:pt>
                <c:pt idx="5267">
                  <c:v>24</c:v>
                </c:pt>
                <c:pt idx="5268">
                  <c:v>21</c:v>
                </c:pt>
                <c:pt idx="5269">
                  <c:v>24</c:v>
                </c:pt>
                <c:pt idx="5270">
                  <c:v>24</c:v>
                </c:pt>
                <c:pt idx="5271">
                  <c:v>23</c:v>
                </c:pt>
                <c:pt idx="5272">
                  <c:v>23</c:v>
                </c:pt>
                <c:pt idx="5273">
                  <c:v>23</c:v>
                </c:pt>
                <c:pt idx="5274">
                  <c:v>22</c:v>
                </c:pt>
                <c:pt idx="5275">
                  <c:v>24</c:v>
                </c:pt>
                <c:pt idx="5276">
                  <c:v>24</c:v>
                </c:pt>
                <c:pt idx="5277">
                  <c:v>23</c:v>
                </c:pt>
                <c:pt idx="5278">
                  <c:v>24</c:v>
                </c:pt>
                <c:pt idx="5279">
                  <c:v>24</c:v>
                </c:pt>
                <c:pt idx="5280">
                  <c:v>24</c:v>
                </c:pt>
                <c:pt idx="5281">
                  <c:v>24</c:v>
                </c:pt>
                <c:pt idx="5282">
                  <c:v>24</c:v>
                </c:pt>
                <c:pt idx="5283">
                  <c:v>24</c:v>
                </c:pt>
                <c:pt idx="5284">
                  <c:v>23</c:v>
                </c:pt>
                <c:pt idx="5285">
                  <c:v>23</c:v>
                </c:pt>
                <c:pt idx="5286">
                  <c:v>24</c:v>
                </c:pt>
                <c:pt idx="5287">
                  <c:v>23</c:v>
                </c:pt>
                <c:pt idx="5288">
                  <c:v>24</c:v>
                </c:pt>
                <c:pt idx="5289">
                  <c:v>24</c:v>
                </c:pt>
                <c:pt idx="5290">
                  <c:v>24</c:v>
                </c:pt>
                <c:pt idx="5291">
                  <c:v>24</c:v>
                </c:pt>
                <c:pt idx="5292">
                  <c:v>23</c:v>
                </c:pt>
                <c:pt idx="5293">
                  <c:v>24</c:v>
                </c:pt>
                <c:pt idx="5294">
                  <c:v>24</c:v>
                </c:pt>
                <c:pt idx="5295">
                  <c:v>23</c:v>
                </c:pt>
                <c:pt idx="5296">
                  <c:v>24</c:v>
                </c:pt>
                <c:pt idx="5297">
                  <c:v>24</c:v>
                </c:pt>
                <c:pt idx="5298">
                  <c:v>23</c:v>
                </c:pt>
                <c:pt idx="5299">
                  <c:v>24</c:v>
                </c:pt>
                <c:pt idx="5300">
                  <c:v>24</c:v>
                </c:pt>
                <c:pt idx="5301">
                  <c:v>22</c:v>
                </c:pt>
                <c:pt idx="5302">
                  <c:v>24</c:v>
                </c:pt>
                <c:pt idx="5303">
                  <c:v>21</c:v>
                </c:pt>
                <c:pt idx="5304">
                  <c:v>22</c:v>
                </c:pt>
                <c:pt idx="5305">
                  <c:v>24</c:v>
                </c:pt>
                <c:pt idx="5306">
                  <c:v>22</c:v>
                </c:pt>
                <c:pt idx="5307">
                  <c:v>24</c:v>
                </c:pt>
                <c:pt idx="5308">
                  <c:v>24</c:v>
                </c:pt>
                <c:pt idx="5309">
                  <c:v>24</c:v>
                </c:pt>
                <c:pt idx="5310">
                  <c:v>23</c:v>
                </c:pt>
                <c:pt idx="5311">
                  <c:v>23</c:v>
                </c:pt>
                <c:pt idx="5312">
                  <c:v>23</c:v>
                </c:pt>
                <c:pt idx="5313">
                  <c:v>22</c:v>
                </c:pt>
                <c:pt idx="5314">
                  <c:v>24</c:v>
                </c:pt>
                <c:pt idx="5315">
                  <c:v>22</c:v>
                </c:pt>
                <c:pt idx="5316">
                  <c:v>24</c:v>
                </c:pt>
                <c:pt idx="5317">
                  <c:v>22</c:v>
                </c:pt>
                <c:pt idx="5318">
                  <c:v>23</c:v>
                </c:pt>
                <c:pt idx="5319">
                  <c:v>23</c:v>
                </c:pt>
                <c:pt idx="5320">
                  <c:v>22</c:v>
                </c:pt>
                <c:pt idx="5321">
                  <c:v>24</c:v>
                </c:pt>
                <c:pt idx="5322">
                  <c:v>23</c:v>
                </c:pt>
                <c:pt idx="5323">
                  <c:v>24</c:v>
                </c:pt>
                <c:pt idx="5324">
                  <c:v>23</c:v>
                </c:pt>
                <c:pt idx="5325">
                  <c:v>24</c:v>
                </c:pt>
                <c:pt idx="5326">
                  <c:v>23</c:v>
                </c:pt>
                <c:pt idx="5327">
                  <c:v>23</c:v>
                </c:pt>
                <c:pt idx="5328">
                  <c:v>23</c:v>
                </c:pt>
                <c:pt idx="5329">
                  <c:v>23</c:v>
                </c:pt>
                <c:pt idx="5330">
                  <c:v>24</c:v>
                </c:pt>
                <c:pt idx="5331">
                  <c:v>24</c:v>
                </c:pt>
                <c:pt idx="5332">
                  <c:v>24</c:v>
                </c:pt>
                <c:pt idx="5333">
                  <c:v>21</c:v>
                </c:pt>
                <c:pt idx="5334">
                  <c:v>22</c:v>
                </c:pt>
                <c:pt idx="5335">
                  <c:v>24</c:v>
                </c:pt>
                <c:pt idx="5336">
                  <c:v>24</c:v>
                </c:pt>
                <c:pt idx="5337">
                  <c:v>21</c:v>
                </c:pt>
                <c:pt idx="5338">
                  <c:v>22</c:v>
                </c:pt>
                <c:pt idx="5339">
                  <c:v>24</c:v>
                </c:pt>
                <c:pt idx="5340">
                  <c:v>24</c:v>
                </c:pt>
                <c:pt idx="5341">
                  <c:v>24</c:v>
                </c:pt>
                <c:pt idx="5342">
                  <c:v>24</c:v>
                </c:pt>
                <c:pt idx="5343">
                  <c:v>22</c:v>
                </c:pt>
                <c:pt idx="5344">
                  <c:v>21</c:v>
                </c:pt>
                <c:pt idx="5345">
                  <c:v>24</c:v>
                </c:pt>
                <c:pt idx="5346">
                  <c:v>24</c:v>
                </c:pt>
                <c:pt idx="5347">
                  <c:v>22</c:v>
                </c:pt>
                <c:pt idx="5348">
                  <c:v>24</c:v>
                </c:pt>
                <c:pt idx="5349">
                  <c:v>23</c:v>
                </c:pt>
                <c:pt idx="5350">
                  <c:v>24</c:v>
                </c:pt>
                <c:pt idx="5351">
                  <c:v>24</c:v>
                </c:pt>
                <c:pt idx="5352">
                  <c:v>24</c:v>
                </c:pt>
                <c:pt idx="5353">
                  <c:v>23</c:v>
                </c:pt>
                <c:pt idx="5354">
                  <c:v>24</c:v>
                </c:pt>
                <c:pt idx="5355">
                  <c:v>24</c:v>
                </c:pt>
                <c:pt idx="5356">
                  <c:v>24</c:v>
                </c:pt>
                <c:pt idx="5357">
                  <c:v>23</c:v>
                </c:pt>
                <c:pt idx="5358">
                  <c:v>24</c:v>
                </c:pt>
                <c:pt idx="5359">
                  <c:v>23</c:v>
                </c:pt>
                <c:pt idx="5360">
                  <c:v>24</c:v>
                </c:pt>
                <c:pt idx="5361">
                  <c:v>24</c:v>
                </c:pt>
                <c:pt idx="5362">
                  <c:v>24</c:v>
                </c:pt>
                <c:pt idx="5363">
                  <c:v>24</c:v>
                </c:pt>
                <c:pt idx="5364">
                  <c:v>23</c:v>
                </c:pt>
                <c:pt idx="5365">
                  <c:v>24</c:v>
                </c:pt>
                <c:pt idx="5366">
                  <c:v>22</c:v>
                </c:pt>
                <c:pt idx="5367">
                  <c:v>24</c:v>
                </c:pt>
                <c:pt idx="5368">
                  <c:v>23</c:v>
                </c:pt>
                <c:pt idx="5369">
                  <c:v>23</c:v>
                </c:pt>
                <c:pt idx="5370">
                  <c:v>23</c:v>
                </c:pt>
                <c:pt idx="5371">
                  <c:v>23</c:v>
                </c:pt>
                <c:pt idx="5372">
                  <c:v>24</c:v>
                </c:pt>
                <c:pt idx="5373">
                  <c:v>22</c:v>
                </c:pt>
                <c:pt idx="5374">
                  <c:v>24</c:v>
                </c:pt>
                <c:pt idx="5375">
                  <c:v>23</c:v>
                </c:pt>
                <c:pt idx="5376">
                  <c:v>24</c:v>
                </c:pt>
                <c:pt idx="5377">
                  <c:v>23</c:v>
                </c:pt>
                <c:pt idx="5378">
                  <c:v>24</c:v>
                </c:pt>
                <c:pt idx="5379">
                  <c:v>23</c:v>
                </c:pt>
                <c:pt idx="5380">
                  <c:v>24</c:v>
                </c:pt>
                <c:pt idx="5381">
                  <c:v>22</c:v>
                </c:pt>
                <c:pt idx="5382">
                  <c:v>24</c:v>
                </c:pt>
                <c:pt idx="5383">
                  <c:v>23</c:v>
                </c:pt>
                <c:pt idx="5384">
                  <c:v>23</c:v>
                </c:pt>
                <c:pt idx="5385">
                  <c:v>24</c:v>
                </c:pt>
                <c:pt idx="5386">
                  <c:v>23</c:v>
                </c:pt>
                <c:pt idx="5387">
                  <c:v>22</c:v>
                </c:pt>
                <c:pt idx="5388">
                  <c:v>24</c:v>
                </c:pt>
                <c:pt idx="5389">
                  <c:v>24</c:v>
                </c:pt>
                <c:pt idx="5390">
                  <c:v>24</c:v>
                </c:pt>
                <c:pt idx="5391">
                  <c:v>23</c:v>
                </c:pt>
                <c:pt idx="5392">
                  <c:v>24</c:v>
                </c:pt>
                <c:pt idx="5393">
                  <c:v>24</c:v>
                </c:pt>
                <c:pt idx="5394">
                  <c:v>23</c:v>
                </c:pt>
                <c:pt idx="5395">
                  <c:v>23</c:v>
                </c:pt>
                <c:pt idx="5396">
                  <c:v>24</c:v>
                </c:pt>
                <c:pt idx="5397">
                  <c:v>23</c:v>
                </c:pt>
                <c:pt idx="5398">
                  <c:v>24</c:v>
                </c:pt>
                <c:pt idx="5399">
                  <c:v>23</c:v>
                </c:pt>
                <c:pt idx="5400">
                  <c:v>24</c:v>
                </c:pt>
                <c:pt idx="5401">
                  <c:v>23</c:v>
                </c:pt>
                <c:pt idx="5402">
                  <c:v>24</c:v>
                </c:pt>
                <c:pt idx="5403">
                  <c:v>24</c:v>
                </c:pt>
                <c:pt idx="5404">
                  <c:v>22</c:v>
                </c:pt>
                <c:pt idx="5405">
                  <c:v>24</c:v>
                </c:pt>
                <c:pt idx="5406">
                  <c:v>24</c:v>
                </c:pt>
                <c:pt idx="5407">
                  <c:v>24</c:v>
                </c:pt>
                <c:pt idx="5408">
                  <c:v>23</c:v>
                </c:pt>
                <c:pt idx="5409">
                  <c:v>23</c:v>
                </c:pt>
                <c:pt idx="5410">
                  <c:v>21</c:v>
                </c:pt>
                <c:pt idx="5411">
                  <c:v>24</c:v>
                </c:pt>
                <c:pt idx="5412">
                  <c:v>24</c:v>
                </c:pt>
                <c:pt idx="5413">
                  <c:v>24</c:v>
                </c:pt>
                <c:pt idx="5414">
                  <c:v>22</c:v>
                </c:pt>
                <c:pt idx="5415">
                  <c:v>23</c:v>
                </c:pt>
                <c:pt idx="5416">
                  <c:v>24</c:v>
                </c:pt>
                <c:pt idx="5417">
                  <c:v>24</c:v>
                </c:pt>
                <c:pt idx="5418">
                  <c:v>24</c:v>
                </c:pt>
                <c:pt idx="5419">
                  <c:v>24</c:v>
                </c:pt>
                <c:pt idx="5420">
                  <c:v>24</c:v>
                </c:pt>
                <c:pt idx="5421">
                  <c:v>24</c:v>
                </c:pt>
                <c:pt idx="5422">
                  <c:v>23</c:v>
                </c:pt>
                <c:pt idx="5423">
                  <c:v>24</c:v>
                </c:pt>
                <c:pt idx="5424">
                  <c:v>23</c:v>
                </c:pt>
                <c:pt idx="5425">
                  <c:v>23</c:v>
                </c:pt>
                <c:pt idx="5426">
                  <c:v>24</c:v>
                </c:pt>
                <c:pt idx="5427">
                  <c:v>24</c:v>
                </c:pt>
                <c:pt idx="5428">
                  <c:v>24</c:v>
                </c:pt>
                <c:pt idx="5429">
                  <c:v>24</c:v>
                </c:pt>
                <c:pt idx="5430">
                  <c:v>23</c:v>
                </c:pt>
                <c:pt idx="5431">
                  <c:v>22</c:v>
                </c:pt>
                <c:pt idx="5432">
                  <c:v>24</c:v>
                </c:pt>
                <c:pt idx="5433">
                  <c:v>24</c:v>
                </c:pt>
                <c:pt idx="5434">
                  <c:v>23</c:v>
                </c:pt>
                <c:pt idx="5435">
                  <c:v>24</c:v>
                </c:pt>
                <c:pt idx="5436">
                  <c:v>24</c:v>
                </c:pt>
                <c:pt idx="5437">
                  <c:v>24</c:v>
                </c:pt>
                <c:pt idx="5438">
                  <c:v>24</c:v>
                </c:pt>
                <c:pt idx="5439">
                  <c:v>24</c:v>
                </c:pt>
                <c:pt idx="5440">
                  <c:v>24</c:v>
                </c:pt>
                <c:pt idx="5441">
                  <c:v>24</c:v>
                </c:pt>
                <c:pt idx="5442">
                  <c:v>24</c:v>
                </c:pt>
                <c:pt idx="5443">
                  <c:v>24</c:v>
                </c:pt>
                <c:pt idx="5444">
                  <c:v>24</c:v>
                </c:pt>
                <c:pt idx="5445">
                  <c:v>23</c:v>
                </c:pt>
                <c:pt idx="5446">
                  <c:v>23</c:v>
                </c:pt>
                <c:pt idx="5447">
                  <c:v>24</c:v>
                </c:pt>
                <c:pt idx="5448">
                  <c:v>24</c:v>
                </c:pt>
                <c:pt idx="5449">
                  <c:v>21</c:v>
                </c:pt>
                <c:pt idx="5450">
                  <c:v>24</c:v>
                </c:pt>
                <c:pt idx="5451">
                  <c:v>23</c:v>
                </c:pt>
                <c:pt idx="5452">
                  <c:v>24</c:v>
                </c:pt>
                <c:pt idx="5453">
                  <c:v>24</c:v>
                </c:pt>
                <c:pt idx="5454">
                  <c:v>24</c:v>
                </c:pt>
                <c:pt idx="5455">
                  <c:v>21</c:v>
                </c:pt>
                <c:pt idx="5456">
                  <c:v>24</c:v>
                </c:pt>
                <c:pt idx="5457">
                  <c:v>23</c:v>
                </c:pt>
                <c:pt idx="5458">
                  <c:v>22</c:v>
                </c:pt>
                <c:pt idx="5459">
                  <c:v>24</c:v>
                </c:pt>
                <c:pt idx="5460">
                  <c:v>24</c:v>
                </c:pt>
                <c:pt idx="5461">
                  <c:v>24</c:v>
                </c:pt>
                <c:pt idx="5462">
                  <c:v>24</c:v>
                </c:pt>
                <c:pt idx="5463">
                  <c:v>23</c:v>
                </c:pt>
                <c:pt idx="5464">
                  <c:v>23</c:v>
                </c:pt>
                <c:pt idx="5465">
                  <c:v>24</c:v>
                </c:pt>
                <c:pt idx="5466">
                  <c:v>24</c:v>
                </c:pt>
                <c:pt idx="5467">
                  <c:v>23</c:v>
                </c:pt>
                <c:pt idx="5468">
                  <c:v>24</c:v>
                </c:pt>
                <c:pt idx="5469">
                  <c:v>23</c:v>
                </c:pt>
                <c:pt idx="5470">
                  <c:v>23</c:v>
                </c:pt>
                <c:pt idx="5471">
                  <c:v>23</c:v>
                </c:pt>
                <c:pt idx="5472">
                  <c:v>24</c:v>
                </c:pt>
                <c:pt idx="5473">
                  <c:v>24</c:v>
                </c:pt>
                <c:pt idx="5474">
                  <c:v>23</c:v>
                </c:pt>
                <c:pt idx="5475">
                  <c:v>24</c:v>
                </c:pt>
                <c:pt idx="5476">
                  <c:v>24</c:v>
                </c:pt>
                <c:pt idx="5477">
                  <c:v>23</c:v>
                </c:pt>
                <c:pt idx="5478">
                  <c:v>24</c:v>
                </c:pt>
                <c:pt idx="5479">
                  <c:v>24</c:v>
                </c:pt>
                <c:pt idx="5480">
                  <c:v>24</c:v>
                </c:pt>
                <c:pt idx="5481">
                  <c:v>24</c:v>
                </c:pt>
                <c:pt idx="5482">
                  <c:v>24</c:v>
                </c:pt>
                <c:pt idx="5483">
                  <c:v>24</c:v>
                </c:pt>
                <c:pt idx="5484">
                  <c:v>24</c:v>
                </c:pt>
                <c:pt idx="5485">
                  <c:v>24</c:v>
                </c:pt>
                <c:pt idx="5486">
                  <c:v>24</c:v>
                </c:pt>
                <c:pt idx="5487">
                  <c:v>24</c:v>
                </c:pt>
                <c:pt idx="5488">
                  <c:v>20</c:v>
                </c:pt>
                <c:pt idx="5489">
                  <c:v>23</c:v>
                </c:pt>
                <c:pt idx="5490">
                  <c:v>24</c:v>
                </c:pt>
                <c:pt idx="5491">
                  <c:v>24</c:v>
                </c:pt>
                <c:pt idx="5492">
                  <c:v>24</c:v>
                </c:pt>
                <c:pt idx="5493">
                  <c:v>23</c:v>
                </c:pt>
                <c:pt idx="5494">
                  <c:v>24</c:v>
                </c:pt>
                <c:pt idx="5495">
                  <c:v>24</c:v>
                </c:pt>
                <c:pt idx="5496">
                  <c:v>24</c:v>
                </c:pt>
                <c:pt idx="5497">
                  <c:v>23</c:v>
                </c:pt>
                <c:pt idx="5498">
                  <c:v>21</c:v>
                </c:pt>
                <c:pt idx="5499">
                  <c:v>24</c:v>
                </c:pt>
                <c:pt idx="5500">
                  <c:v>24</c:v>
                </c:pt>
                <c:pt idx="5501">
                  <c:v>24</c:v>
                </c:pt>
                <c:pt idx="5502">
                  <c:v>24</c:v>
                </c:pt>
                <c:pt idx="5503">
                  <c:v>24</c:v>
                </c:pt>
                <c:pt idx="5504">
                  <c:v>22</c:v>
                </c:pt>
                <c:pt idx="5505">
                  <c:v>23</c:v>
                </c:pt>
                <c:pt idx="5506">
                  <c:v>23</c:v>
                </c:pt>
                <c:pt idx="5507">
                  <c:v>20</c:v>
                </c:pt>
                <c:pt idx="5508">
                  <c:v>20</c:v>
                </c:pt>
                <c:pt idx="5509">
                  <c:v>24</c:v>
                </c:pt>
                <c:pt idx="5510">
                  <c:v>24</c:v>
                </c:pt>
                <c:pt idx="5511">
                  <c:v>22</c:v>
                </c:pt>
                <c:pt idx="5512">
                  <c:v>23</c:v>
                </c:pt>
                <c:pt idx="5513">
                  <c:v>24</c:v>
                </c:pt>
                <c:pt idx="5514">
                  <c:v>24</c:v>
                </c:pt>
                <c:pt idx="5515">
                  <c:v>22</c:v>
                </c:pt>
                <c:pt idx="5516">
                  <c:v>24</c:v>
                </c:pt>
                <c:pt idx="5517">
                  <c:v>24</c:v>
                </c:pt>
                <c:pt idx="5518">
                  <c:v>24</c:v>
                </c:pt>
                <c:pt idx="5519">
                  <c:v>23</c:v>
                </c:pt>
                <c:pt idx="5520">
                  <c:v>23</c:v>
                </c:pt>
                <c:pt idx="5521">
                  <c:v>22</c:v>
                </c:pt>
                <c:pt idx="5522">
                  <c:v>21</c:v>
                </c:pt>
                <c:pt idx="5523">
                  <c:v>24</c:v>
                </c:pt>
                <c:pt idx="5524">
                  <c:v>23</c:v>
                </c:pt>
                <c:pt idx="5525">
                  <c:v>23</c:v>
                </c:pt>
                <c:pt idx="5526">
                  <c:v>23</c:v>
                </c:pt>
                <c:pt idx="5527">
                  <c:v>24</c:v>
                </c:pt>
                <c:pt idx="5528">
                  <c:v>23</c:v>
                </c:pt>
                <c:pt idx="5529">
                  <c:v>24</c:v>
                </c:pt>
                <c:pt idx="5530">
                  <c:v>23</c:v>
                </c:pt>
                <c:pt idx="5531">
                  <c:v>24</c:v>
                </c:pt>
                <c:pt idx="5532">
                  <c:v>22</c:v>
                </c:pt>
                <c:pt idx="5533">
                  <c:v>24</c:v>
                </c:pt>
                <c:pt idx="5534">
                  <c:v>24</c:v>
                </c:pt>
                <c:pt idx="5535">
                  <c:v>24</c:v>
                </c:pt>
                <c:pt idx="5536">
                  <c:v>24</c:v>
                </c:pt>
                <c:pt idx="5537">
                  <c:v>23</c:v>
                </c:pt>
                <c:pt idx="5538">
                  <c:v>23</c:v>
                </c:pt>
                <c:pt idx="5539">
                  <c:v>24</c:v>
                </c:pt>
                <c:pt idx="5540">
                  <c:v>23</c:v>
                </c:pt>
                <c:pt idx="5541">
                  <c:v>24</c:v>
                </c:pt>
                <c:pt idx="5542">
                  <c:v>23</c:v>
                </c:pt>
                <c:pt idx="5543">
                  <c:v>23</c:v>
                </c:pt>
                <c:pt idx="5544">
                  <c:v>24</c:v>
                </c:pt>
                <c:pt idx="5545">
                  <c:v>24</c:v>
                </c:pt>
                <c:pt idx="5546">
                  <c:v>20</c:v>
                </c:pt>
                <c:pt idx="5547">
                  <c:v>21</c:v>
                </c:pt>
                <c:pt idx="5548">
                  <c:v>24</c:v>
                </c:pt>
                <c:pt idx="5549">
                  <c:v>24</c:v>
                </c:pt>
                <c:pt idx="5550">
                  <c:v>24</c:v>
                </c:pt>
                <c:pt idx="5551">
                  <c:v>24</c:v>
                </c:pt>
                <c:pt idx="5552">
                  <c:v>23</c:v>
                </c:pt>
                <c:pt idx="5553">
                  <c:v>23</c:v>
                </c:pt>
                <c:pt idx="5554">
                  <c:v>24</c:v>
                </c:pt>
                <c:pt idx="5555">
                  <c:v>24</c:v>
                </c:pt>
                <c:pt idx="5556">
                  <c:v>23</c:v>
                </c:pt>
                <c:pt idx="5557">
                  <c:v>24</c:v>
                </c:pt>
                <c:pt idx="5558">
                  <c:v>24</c:v>
                </c:pt>
                <c:pt idx="5559">
                  <c:v>23</c:v>
                </c:pt>
                <c:pt idx="5560">
                  <c:v>23</c:v>
                </c:pt>
                <c:pt idx="5561">
                  <c:v>22</c:v>
                </c:pt>
                <c:pt idx="5562">
                  <c:v>24</c:v>
                </c:pt>
                <c:pt idx="5563">
                  <c:v>23</c:v>
                </c:pt>
                <c:pt idx="5564">
                  <c:v>24</c:v>
                </c:pt>
                <c:pt idx="5565">
                  <c:v>24</c:v>
                </c:pt>
                <c:pt idx="5566">
                  <c:v>24</c:v>
                </c:pt>
                <c:pt idx="5567">
                  <c:v>24</c:v>
                </c:pt>
                <c:pt idx="5568">
                  <c:v>24</c:v>
                </c:pt>
                <c:pt idx="5569">
                  <c:v>23</c:v>
                </c:pt>
                <c:pt idx="5570">
                  <c:v>24</c:v>
                </c:pt>
                <c:pt idx="5571">
                  <c:v>24</c:v>
                </c:pt>
                <c:pt idx="5572">
                  <c:v>24</c:v>
                </c:pt>
                <c:pt idx="5573">
                  <c:v>23</c:v>
                </c:pt>
                <c:pt idx="5574">
                  <c:v>24</c:v>
                </c:pt>
                <c:pt idx="5575">
                  <c:v>24</c:v>
                </c:pt>
                <c:pt idx="5576">
                  <c:v>23</c:v>
                </c:pt>
                <c:pt idx="5577">
                  <c:v>23</c:v>
                </c:pt>
                <c:pt idx="5578">
                  <c:v>22</c:v>
                </c:pt>
                <c:pt idx="5579">
                  <c:v>22</c:v>
                </c:pt>
                <c:pt idx="5580">
                  <c:v>24</c:v>
                </c:pt>
                <c:pt idx="5581">
                  <c:v>24</c:v>
                </c:pt>
                <c:pt idx="5582">
                  <c:v>23</c:v>
                </c:pt>
                <c:pt idx="5583">
                  <c:v>22</c:v>
                </c:pt>
                <c:pt idx="5584">
                  <c:v>24</c:v>
                </c:pt>
                <c:pt idx="5585">
                  <c:v>24</c:v>
                </c:pt>
                <c:pt idx="5586">
                  <c:v>24</c:v>
                </c:pt>
                <c:pt idx="5587">
                  <c:v>23</c:v>
                </c:pt>
                <c:pt idx="5588">
                  <c:v>24</c:v>
                </c:pt>
                <c:pt idx="5589">
                  <c:v>24</c:v>
                </c:pt>
                <c:pt idx="5590">
                  <c:v>22</c:v>
                </c:pt>
                <c:pt idx="5591">
                  <c:v>24</c:v>
                </c:pt>
                <c:pt idx="5592">
                  <c:v>23</c:v>
                </c:pt>
                <c:pt idx="5593">
                  <c:v>24</c:v>
                </c:pt>
                <c:pt idx="5594">
                  <c:v>23</c:v>
                </c:pt>
                <c:pt idx="5595">
                  <c:v>23</c:v>
                </c:pt>
                <c:pt idx="5596">
                  <c:v>24</c:v>
                </c:pt>
                <c:pt idx="5597">
                  <c:v>24</c:v>
                </c:pt>
                <c:pt idx="5598">
                  <c:v>22</c:v>
                </c:pt>
                <c:pt idx="5599">
                  <c:v>24</c:v>
                </c:pt>
                <c:pt idx="5600">
                  <c:v>22</c:v>
                </c:pt>
                <c:pt idx="5601">
                  <c:v>24</c:v>
                </c:pt>
                <c:pt idx="5602">
                  <c:v>24</c:v>
                </c:pt>
                <c:pt idx="5603">
                  <c:v>24</c:v>
                </c:pt>
                <c:pt idx="5604">
                  <c:v>24</c:v>
                </c:pt>
                <c:pt idx="5605">
                  <c:v>24</c:v>
                </c:pt>
                <c:pt idx="5606">
                  <c:v>24</c:v>
                </c:pt>
                <c:pt idx="5607">
                  <c:v>24</c:v>
                </c:pt>
                <c:pt idx="5608">
                  <c:v>24</c:v>
                </c:pt>
                <c:pt idx="5609">
                  <c:v>24</c:v>
                </c:pt>
                <c:pt idx="5610">
                  <c:v>24</c:v>
                </c:pt>
                <c:pt idx="5611">
                  <c:v>24</c:v>
                </c:pt>
                <c:pt idx="5612">
                  <c:v>24</c:v>
                </c:pt>
                <c:pt idx="5613">
                  <c:v>24</c:v>
                </c:pt>
                <c:pt idx="5614">
                  <c:v>23</c:v>
                </c:pt>
                <c:pt idx="5615">
                  <c:v>24</c:v>
                </c:pt>
                <c:pt idx="5616">
                  <c:v>23</c:v>
                </c:pt>
                <c:pt idx="5617">
                  <c:v>24</c:v>
                </c:pt>
                <c:pt idx="5618">
                  <c:v>24</c:v>
                </c:pt>
                <c:pt idx="5619">
                  <c:v>22</c:v>
                </c:pt>
                <c:pt idx="5620">
                  <c:v>24</c:v>
                </c:pt>
                <c:pt idx="5621">
                  <c:v>24</c:v>
                </c:pt>
                <c:pt idx="5622">
                  <c:v>24</c:v>
                </c:pt>
                <c:pt idx="5623">
                  <c:v>24</c:v>
                </c:pt>
                <c:pt idx="5624">
                  <c:v>22</c:v>
                </c:pt>
                <c:pt idx="5625">
                  <c:v>24</c:v>
                </c:pt>
                <c:pt idx="5626">
                  <c:v>22</c:v>
                </c:pt>
                <c:pt idx="5627">
                  <c:v>24</c:v>
                </c:pt>
                <c:pt idx="5628">
                  <c:v>23</c:v>
                </c:pt>
                <c:pt idx="5629">
                  <c:v>22</c:v>
                </c:pt>
                <c:pt idx="5630">
                  <c:v>24</c:v>
                </c:pt>
                <c:pt idx="5631">
                  <c:v>24</c:v>
                </c:pt>
                <c:pt idx="5632">
                  <c:v>24</c:v>
                </c:pt>
                <c:pt idx="5633">
                  <c:v>20</c:v>
                </c:pt>
                <c:pt idx="5634">
                  <c:v>23</c:v>
                </c:pt>
                <c:pt idx="5635">
                  <c:v>24</c:v>
                </c:pt>
                <c:pt idx="5636">
                  <c:v>23</c:v>
                </c:pt>
                <c:pt idx="5637">
                  <c:v>24</c:v>
                </c:pt>
                <c:pt idx="5638">
                  <c:v>23</c:v>
                </c:pt>
                <c:pt idx="5639">
                  <c:v>24</c:v>
                </c:pt>
                <c:pt idx="5640">
                  <c:v>23</c:v>
                </c:pt>
                <c:pt idx="5641">
                  <c:v>23</c:v>
                </c:pt>
                <c:pt idx="5642">
                  <c:v>24</c:v>
                </c:pt>
                <c:pt idx="5643">
                  <c:v>24</c:v>
                </c:pt>
                <c:pt idx="5644">
                  <c:v>23</c:v>
                </c:pt>
                <c:pt idx="5645">
                  <c:v>23</c:v>
                </c:pt>
                <c:pt idx="5646">
                  <c:v>24</c:v>
                </c:pt>
                <c:pt idx="5647">
                  <c:v>24</c:v>
                </c:pt>
                <c:pt idx="5648">
                  <c:v>24</c:v>
                </c:pt>
                <c:pt idx="5649">
                  <c:v>24</c:v>
                </c:pt>
                <c:pt idx="5650">
                  <c:v>24</c:v>
                </c:pt>
                <c:pt idx="5651">
                  <c:v>23</c:v>
                </c:pt>
                <c:pt idx="5652">
                  <c:v>23</c:v>
                </c:pt>
                <c:pt idx="5653">
                  <c:v>24</c:v>
                </c:pt>
                <c:pt idx="5654">
                  <c:v>24</c:v>
                </c:pt>
                <c:pt idx="5655">
                  <c:v>23</c:v>
                </c:pt>
                <c:pt idx="5656">
                  <c:v>24</c:v>
                </c:pt>
                <c:pt idx="5657">
                  <c:v>24</c:v>
                </c:pt>
                <c:pt idx="5658">
                  <c:v>23</c:v>
                </c:pt>
                <c:pt idx="5659">
                  <c:v>24</c:v>
                </c:pt>
                <c:pt idx="5660">
                  <c:v>22</c:v>
                </c:pt>
                <c:pt idx="5661">
                  <c:v>24</c:v>
                </c:pt>
                <c:pt idx="5662">
                  <c:v>23</c:v>
                </c:pt>
                <c:pt idx="5663">
                  <c:v>23</c:v>
                </c:pt>
                <c:pt idx="5664">
                  <c:v>24</c:v>
                </c:pt>
                <c:pt idx="5665">
                  <c:v>24</c:v>
                </c:pt>
                <c:pt idx="5666">
                  <c:v>24</c:v>
                </c:pt>
                <c:pt idx="5667">
                  <c:v>23</c:v>
                </c:pt>
                <c:pt idx="5668">
                  <c:v>23</c:v>
                </c:pt>
                <c:pt idx="5669">
                  <c:v>24</c:v>
                </c:pt>
                <c:pt idx="5670">
                  <c:v>24</c:v>
                </c:pt>
                <c:pt idx="5671">
                  <c:v>24</c:v>
                </c:pt>
                <c:pt idx="5672">
                  <c:v>24</c:v>
                </c:pt>
                <c:pt idx="5673">
                  <c:v>24</c:v>
                </c:pt>
                <c:pt idx="5674">
                  <c:v>24</c:v>
                </c:pt>
                <c:pt idx="5675">
                  <c:v>24</c:v>
                </c:pt>
                <c:pt idx="5676">
                  <c:v>23</c:v>
                </c:pt>
                <c:pt idx="5677">
                  <c:v>22</c:v>
                </c:pt>
                <c:pt idx="5678">
                  <c:v>24</c:v>
                </c:pt>
                <c:pt idx="5679">
                  <c:v>22</c:v>
                </c:pt>
                <c:pt idx="5680">
                  <c:v>23</c:v>
                </c:pt>
                <c:pt idx="5681">
                  <c:v>24</c:v>
                </c:pt>
                <c:pt idx="5682">
                  <c:v>24</c:v>
                </c:pt>
                <c:pt idx="5683">
                  <c:v>24</c:v>
                </c:pt>
                <c:pt idx="5684">
                  <c:v>24</c:v>
                </c:pt>
                <c:pt idx="5685">
                  <c:v>23</c:v>
                </c:pt>
                <c:pt idx="5686">
                  <c:v>24</c:v>
                </c:pt>
                <c:pt idx="5687">
                  <c:v>24</c:v>
                </c:pt>
                <c:pt idx="5688">
                  <c:v>24</c:v>
                </c:pt>
                <c:pt idx="5689">
                  <c:v>24</c:v>
                </c:pt>
                <c:pt idx="5690">
                  <c:v>23</c:v>
                </c:pt>
                <c:pt idx="5691">
                  <c:v>24</c:v>
                </c:pt>
                <c:pt idx="5692">
                  <c:v>23</c:v>
                </c:pt>
                <c:pt idx="5693">
                  <c:v>24</c:v>
                </c:pt>
                <c:pt idx="5694">
                  <c:v>23</c:v>
                </c:pt>
                <c:pt idx="5695">
                  <c:v>24</c:v>
                </c:pt>
                <c:pt idx="5696">
                  <c:v>24</c:v>
                </c:pt>
                <c:pt idx="5697">
                  <c:v>23</c:v>
                </c:pt>
                <c:pt idx="5698">
                  <c:v>24</c:v>
                </c:pt>
                <c:pt idx="5699">
                  <c:v>24</c:v>
                </c:pt>
                <c:pt idx="5700">
                  <c:v>24</c:v>
                </c:pt>
                <c:pt idx="5701">
                  <c:v>24</c:v>
                </c:pt>
                <c:pt idx="5702">
                  <c:v>24</c:v>
                </c:pt>
                <c:pt idx="5703">
                  <c:v>22</c:v>
                </c:pt>
                <c:pt idx="5704">
                  <c:v>24</c:v>
                </c:pt>
                <c:pt idx="5705">
                  <c:v>24</c:v>
                </c:pt>
                <c:pt idx="5706">
                  <c:v>24</c:v>
                </c:pt>
                <c:pt idx="5707">
                  <c:v>24</c:v>
                </c:pt>
                <c:pt idx="5708">
                  <c:v>24</c:v>
                </c:pt>
                <c:pt idx="5709">
                  <c:v>24</c:v>
                </c:pt>
                <c:pt idx="5710">
                  <c:v>24</c:v>
                </c:pt>
                <c:pt idx="5711">
                  <c:v>24</c:v>
                </c:pt>
                <c:pt idx="5712">
                  <c:v>24</c:v>
                </c:pt>
                <c:pt idx="5713">
                  <c:v>23</c:v>
                </c:pt>
                <c:pt idx="5714">
                  <c:v>24</c:v>
                </c:pt>
                <c:pt idx="5715">
                  <c:v>23</c:v>
                </c:pt>
                <c:pt idx="5716">
                  <c:v>23</c:v>
                </c:pt>
                <c:pt idx="5717">
                  <c:v>21</c:v>
                </c:pt>
                <c:pt idx="5718">
                  <c:v>23</c:v>
                </c:pt>
                <c:pt idx="5719">
                  <c:v>24</c:v>
                </c:pt>
                <c:pt idx="5720">
                  <c:v>24</c:v>
                </c:pt>
                <c:pt idx="5721">
                  <c:v>24</c:v>
                </c:pt>
                <c:pt idx="5722">
                  <c:v>24</c:v>
                </c:pt>
                <c:pt idx="5723">
                  <c:v>24</c:v>
                </c:pt>
                <c:pt idx="5724">
                  <c:v>24</c:v>
                </c:pt>
                <c:pt idx="5725">
                  <c:v>24</c:v>
                </c:pt>
                <c:pt idx="5726">
                  <c:v>24</c:v>
                </c:pt>
                <c:pt idx="5727">
                  <c:v>24</c:v>
                </c:pt>
                <c:pt idx="5728">
                  <c:v>23</c:v>
                </c:pt>
                <c:pt idx="5729">
                  <c:v>24</c:v>
                </c:pt>
                <c:pt idx="5730">
                  <c:v>23</c:v>
                </c:pt>
                <c:pt idx="5731">
                  <c:v>24</c:v>
                </c:pt>
                <c:pt idx="5732">
                  <c:v>24</c:v>
                </c:pt>
                <c:pt idx="5733">
                  <c:v>24</c:v>
                </c:pt>
                <c:pt idx="5734">
                  <c:v>24</c:v>
                </c:pt>
                <c:pt idx="5735">
                  <c:v>24</c:v>
                </c:pt>
                <c:pt idx="5736">
                  <c:v>22</c:v>
                </c:pt>
                <c:pt idx="5737">
                  <c:v>24</c:v>
                </c:pt>
                <c:pt idx="5738">
                  <c:v>24</c:v>
                </c:pt>
                <c:pt idx="5739">
                  <c:v>24</c:v>
                </c:pt>
                <c:pt idx="5740">
                  <c:v>24</c:v>
                </c:pt>
                <c:pt idx="5741">
                  <c:v>24</c:v>
                </c:pt>
                <c:pt idx="5742">
                  <c:v>24</c:v>
                </c:pt>
                <c:pt idx="5743">
                  <c:v>24</c:v>
                </c:pt>
                <c:pt idx="5744">
                  <c:v>24</c:v>
                </c:pt>
                <c:pt idx="5745">
                  <c:v>24</c:v>
                </c:pt>
                <c:pt idx="5746">
                  <c:v>24</c:v>
                </c:pt>
                <c:pt idx="5747">
                  <c:v>24</c:v>
                </c:pt>
                <c:pt idx="5748">
                  <c:v>24</c:v>
                </c:pt>
                <c:pt idx="5749">
                  <c:v>24</c:v>
                </c:pt>
                <c:pt idx="5750">
                  <c:v>24</c:v>
                </c:pt>
                <c:pt idx="5751">
                  <c:v>23</c:v>
                </c:pt>
                <c:pt idx="5752">
                  <c:v>24</c:v>
                </c:pt>
                <c:pt idx="5753">
                  <c:v>24</c:v>
                </c:pt>
                <c:pt idx="5754">
                  <c:v>24</c:v>
                </c:pt>
                <c:pt idx="5755">
                  <c:v>22</c:v>
                </c:pt>
                <c:pt idx="5756">
                  <c:v>24</c:v>
                </c:pt>
                <c:pt idx="5757">
                  <c:v>23</c:v>
                </c:pt>
                <c:pt idx="5758">
                  <c:v>23</c:v>
                </c:pt>
                <c:pt idx="5759">
                  <c:v>24</c:v>
                </c:pt>
                <c:pt idx="5760">
                  <c:v>22</c:v>
                </c:pt>
                <c:pt idx="5761">
                  <c:v>24</c:v>
                </c:pt>
                <c:pt idx="5762">
                  <c:v>22</c:v>
                </c:pt>
                <c:pt idx="5763">
                  <c:v>24</c:v>
                </c:pt>
                <c:pt idx="5764">
                  <c:v>22</c:v>
                </c:pt>
                <c:pt idx="5765">
                  <c:v>24</c:v>
                </c:pt>
                <c:pt idx="5766">
                  <c:v>24</c:v>
                </c:pt>
                <c:pt idx="5767">
                  <c:v>23</c:v>
                </c:pt>
                <c:pt idx="5768">
                  <c:v>24</c:v>
                </c:pt>
                <c:pt idx="5769">
                  <c:v>24</c:v>
                </c:pt>
                <c:pt idx="5770">
                  <c:v>24</c:v>
                </c:pt>
                <c:pt idx="5771">
                  <c:v>24</c:v>
                </c:pt>
                <c:pt idx="5772">
                  <c:v>23</c:v>
                </c:pt>
                <c:pt idx="5773">
                  <c:v>23</c:v>
                </c:pt>
                <c:pt idx="5774">
                  <c:v>23</c:v>
                </c:pt>
                <c:pt idx="5775">
                  <c:v>22</c:v>
                </c:pt>
                <c:pt idx="5776">
                  <c:v>24</c:v>
                </c:pt>
                <c:pt idx="5777">
                  <c:v>24</c:v>
                </c:pt>
                <c:pt idx="5778">
                  <c:v>22</c:v>
                </c:pt>
                <c:pt idx="5779">
                  <c:v>22</c:v>
                </c:pt>
                <c:pt idx="5780">
                  <c:v>22</c:v>
                </c:pt>
                <c:pt idx="5781">
                  <c:v>24</c:v>
                </c:pt>
                <c:pt idx="5782">
                  <c:v>24</c:v>
                </c:pt>
                <c:pt idx="5783">
                  <c:v>24</c:v>
                </c:pt>
                <c:pt idx="5784">
                  <c:v>24</c:v>
                </c:pt>
                <c:pt idx="5785">
                  <c:v>24</c:v>
                </c:pt>
                <c:pt idx="5786">
                  <c:v>23</c:v>
                </c:pt>
                <c:pt idx="5787">
                  <c:v>21</c:v>
                </c:pt>
                <c:pt idx="5788">
                  <c:v>24</c:v>
                </c:pt>
                <c:pt idx="5789">
                  <c:v>24</c:v>
                </c:pt>
                <c:pt idx="5790">
                  <c:v>24</c:v>
                </c:pt>
                <c:pt idx="5791">
                  <c:v>23</c:v>
                </c:pt>
                <c:pt idx="5792">
                  <c:v>23</c:v>
                </c:pt>
                <c:pt idx="5793">
                  <c:v>24</c:v>
                </c:pt>
                <c:pt idx="5794">
                  <c:v>23</c:v>
                </c:pt>
                <c:pt idx="5795">
                  <c:v>23</c:v>
                </c:pt>
                <c:pt idx="5796">
                  <c:v>23</c:v>
                </c:pt>
                <c:pt idx="5797">
                  <c:v>24</c:v>
                </c:pt>
                <c:pt idx="5798">
                  <c:v>22</c:v>
                </c:pt>
                <c:pt idx="5799">
                  <c:v>24</c:v>
                </c:pt>
                <c:pt idx="5800">
                  <c:v>24</c:v>
                </c:pt>
                <c:pt idx="5801">
                  <c:v>22</c:v>
                </c:pt>
                <c:pt idx="5802">
                  <c:v>24</c:v>
                </c:pt>
                <c:pt idx="5803">
                  <c:v>24</c:v>
                </c:pt>
                <c:pt idx="5804">
                  <c:v>24</c:v>
                </c:pt>
                <c:pt idx="5805">
                  <c:v>22</c:v>
                </c:pt>
                <c:pt idx="5806">
                  <c:v>24</c:v>
                </c:pt>
                <c:pt idx="5807">
                  <c:v>23</c:v>
                </c:pt>
                <c:pt idx="5808">
                  <c:v>23</c:v>
                </c:pt>
                <c:pt idx="5809">
                  <c:v>24</c:v>
                </c:pt>
                <c:pt idx="5810">
                  <c:v>24</c:v>
                </c:pt>
                <c:pt idx="5811">
                  <c:v>23</c:v>
                </c:pt>
                <c:pt idx="5812">
                  <c:v>24</c:v>
                </c:pt>
                <c:pt idx="5813">
                  <c:v>24</c:v>
                </c:pt>
                <c:pt idx="5814">
                  <c:v>24</c:v>
                </c:pt>
                <c:pt idx="5815">
                  <c:v>23</c:v>
                </c:pt>
                <c:pt idx="5816">
                  <c:v>24</c:v>
                </c:pt>
                <c:pt idx="5817">
                  <c:v>23</c:v>
                </c:pt>
                <c:pt idx="5818">
                  <c:v>24</c:v>
                </c:pt>
                <c:pt idx="5819">
                  <c:v>24</c:v>
                </c:pt>
                <c:pt idx="5820">
                  <c:v>24</c:v>
                </c:pt>
                <c:pt idx="5821">
                  <c:v>23</c:v>
                </c:pt>
                <c:pt idx="5822">
                  <c:v>24</c:v>
                </c:pt>
                <c:pt idx="5823">
                  <c:v>24</c:v>
                </c:pt>
                <c:pt idx="5824">
                  <c:v>24</c:v>
                </c:pt>
                <c:pt idx="5825">
                  <c:v>23</c:v>
                </c:pt>
                <c:pt idx="5826">
                  <c:v>20</c:v>
                </c:pt>
                <c:pt idx="5827">
                  <c:v>24</c:v>
                </c:pt>
                <c:pt idx="5828">
                  <c:v>24</c:v>
                </c:pt>
                <c:pt idx="5829">
                  <c:v>24</c:v>
                </c:pt>
                <c:pt idx="5830">
                  <c:v>24</c:v>
                </c:pt>
                <c:pt idx="5831">
                  <c:v>24</c:v>
                </c:pt>
                <c:pt idx="5832">
                  <c:v>23</c:v>
                </c:pt>
                <c:pt idx="5833">
                  <c:v>24</c:v>
                </c:pt>
                <c:pt idx="5834">
                  <c:v>24</c:v>
                </c:pt>
                <c:pt idx="5835">
                  <c:v>24</c:v>
                </c:pt>
                <c:pt idx="5836">
                  <c:v>24</c:v>
                </c:pt>
                <c:pt idx="5837">
                  <c:v>24</c:v>
                </c:pt>
                <c:pt idx="5838">
                  <c:v>24</c:v>
                </c:pt>
                <c:pt idx="5839">
                  <c:v>24</c:v>
                </c:pt>
                <c:pt idx="5840">
                  <c:v>24</c:v>
                </c:pt>
                <c:pt idx="5841">
                  <c:v>24</c:v>
                </c:pt>
                <c:pt idx="5842">
                  <c:v>24</c:v>
                </c:pt>
                <c:pt idx="5843">
                  <c:v>24</c:v>
                </c:pt>
                <c:pt idx="5844">
                  <c:v>24</c:v>
                </c:pt>
                <c:pt idx="5845">
                  <c:v>24</c:v>
                </c:pt>
                <c:pt idx="5846">
                  <c:v>24</c:v>
                </c:pt>
                <c:pt idx="5847">
                  <c:v>22</c:v>
                </c:pt>
                <c:pt idx="5848">
                  <c:v>24</c:v>
                </c:pt>
                <c:pt idx="5849">
                  <c:v>23</c:v>
                </c:pt>
                <c:pt idx="5850">
                  <c:v>23</c:v>
                </c:pt>
                <c:pt idx="5851">
                  <c:v>23</c:v>
                </c:pt>
                <c:pt idx="5852">
                  <c:v>24</c:v>
                </c:pt>
                <c:pt idx="5853">
                  <c:v>24</c:v>
                </c:pt>
                <c:pt idx="5854">
                  <c:v>23</c:v>
                </c:pt>
                <c:pt idx="5855">
                  <c:v>23</c:v>
                </c:pt>
                <c:pt idx="5856">
                  <c:v>23</c:v>
                </c:pt>
                <c:pt idx="5857">
                  <c:v>24</c:v>
                </c:pt>
                <c:pt idx="5858">
                  <c:v>22</c:v>
                </c:pt>
                <c:pt idx="5859">
                  <c:v>24</c:v>
                </c:pt>
                <c:pt idx="5860">
                  <c:v>24</c:v>
                </c:pt>
                <c:pt idx="5861">
                  <c:v>22</c:v>
                </c:pt>
                <c:pt idx="5862">
                  <c:v>22</c:v>
                </c:pt>
                <c:pt idx="5863">
                  <c:v>24</c:v>
                </c:pt>
                <c:pt idx="5864">
                  <c:v>24</c:v>
                </c:pt>
                <c:pt idx="5865">
                  <c:v>24</c:v>
                </c:pt>
                <c:pt idx="5866">
                  <c:v>24</c:v>
                </c:pt>
                <c:pt idx="5867">
                  <c:v>24</c:v>
                </c:pt>
                <c:pt idx="5868">
                  <c:v>23</c:v>
                </c:pt>
                <c:pt idx="5869">
                  <c:v>24</c:v>
                </c:pt>
                <c:pt idx="5870">
                  <c:v>24</c:v>
                </c:pt>
                <c:pt idx="5871">
                  <c:v>24</c:v>
                </c:pt>
                <c:pt idx="5872">
                  <c:v>24</c:v>
                </c:pt>
                <c:pt idx="5873">
                  <c:v>24</c:v>
                </c:pt>
                <c:pt idx="5874">
                  <c:v>23</c:v>
                </c:pt>
                <c:pt idx="5875">
                  <c:v>23</c:v>
                </c:pt>
                <c:pt idx="5876">
                  <c:v>24</c:v>
                </c:pt>
                <c:pt idx="5877">
                  <c:v>24</c:v>
                </c:pt>
                <c:pt idx="5878">
                  <c:v>22</c:v>
                </c:pt>
                <c:pt idx="5879">
                  <c:v>23</c:v>
                </c:pt>
                <c:pt idx="5880">
                  <c:v>24</c:v>
                </c:pt>
                <c:pt idx="5881">
                  <c:v>23</c:v>
                </c:pt>
                <c:pt idx="5882">
                  <c:v>21</c:v>
                </c:pt>
                <c:pt idx="5883">
                  <c:v>24</c:v>
                </c:pt>
                <c:pt idx="5884">
                  <c:v>24</c:v>
                </c:pt>
                <c:pt idx="5885">
                  <c:v>23</c:v>
                </c:pt>
                <c:pt idx="5886">
                  <c:v>23</c:v>
                </c:pt>
                <c:pt idx="5887">
                  <c:v>24</c:v>
                </c:pt>
                <c:pt idx="5888">
                  <c:v>24</c:v>
                </c:pt>
                <c:pt idx="5889">
                  <c:v>24</c:v>
                </c:pt>
                <c:pt idx="5890">
                  <c:v>24</c:v>
                </c:pt>
                <c:pt idx="5891">
                  <c:v>24</c:v>
                </c:pt>
                <c:pt idx="5892">
                  <c:v>24</c:v>
                </c:pt>
                <c:pt idx="5893">
                  <c:v>24</c:v>
                </c:pt>
                <c:pt idx="5894">
                  <c:v>22</c:v>
                </c:pt>
                <c:pt idx="5895">
                  <c:v>23</c:v>
                </c:pt>
                <c:pt idx="5896">
                  <c:v>24</c:v>
                </c:pt>
                <c:pt idx="5897">
                  <c:v>24</c:v>
                </c:pt>
                <c:pt idx="5898">
                  <c:v>24</c:v>
                </c:pt>
                <c:pt idx="5899">
                  <c:v>24</c:v>
                </c:pt>
                <c:pt idx="5900">
                  <c:v>24</c:v>
                </c:pt>
                <c:pt idx="5901">
                  <c:v>24</c:v>
                </c:pt>
                <c:pt idx="5902">
                  <c:v>23</c:v>
                </c:pt>
                <c:pt idx="5903">
                  <c:v>24</c:v>
                </c:pt>
                <c:pt idx="5904">
                  <c:v>24</c:v>
                </c:pt>
                <c:pt idx="5905">
                  <c:v>23</c:v>
                </c:pt>
                <c:pt idx="5906">
                  <c:v>24</c:v>
                </c:pt>
                <c:pt idx="5907">
                  <c:v>24</c:v>
                </c:pt>
                <c:pt idx="5908">
                  <c:v>24</c:v>
                </c:pt>
                <c:pt idx="5909">
                  <c:v>24</c:v>
                </c:pt>
                <c:pt idx="5910">
                  <c:v>23</c:v>
                </c:pt>
                <c:pt idx="5911">
                  <c:v>24</c:v>
                </c:pt>
                <c:pt idx="5912">
                  <c:v>23</c:v>
                </c:pt>
                <c:pt idx="5913">
                  <c:v>23</c:v>
                </c:pt>
                <c:pt idx="5914">
                  <c:v>23</c:v>
                </c:pt>
                <c:pt idx="5915">
                  <c:v>22</c:v>
                </c:pt>
                <c:pt idx="5916">
                  <c:v>24</c:v>
                </c:pt>
                <c:pt idx="5917">
                  <c:v>23</c:v>
                </c:pt>
                <c:pt idx="5918">
                  <c:v>23</c:v>
                </c:pt>
                <c:pt idx="5919">
                  <c:v>23</c:v>
                </c:pt>
                <c:pt idx="5920">
                  <c:v>24</c:v>
                </c:pt>
                <c:pt idx="5921">
                  <c:v>24</c:v>
                </c:pt>
                <c:pt idx="5922">
                  <c:v>22</c:v>
                </c:pt>
                <c:pt idx="5923">
                  <c:v>23</c:v>
                </c:pt>
                <c:pt idx="5924">
                  <c:v>24</c:v>
                </c:pt>
                <c:pt idx="5925">
                  <c:v>24</c:v>
                </c:pt>
                <c:pt idx="5926">
                  <c:v>21</c:v>
                </c:pt>
                <c:pt idx="5927">
                  <c:v>24</c:v>
                </c:pt>
                <c:pt idx="5928">
                  <c:v>23</c:v>
                </c:pt>
                <c:pt idx="5929">
                  <c:v>24</c:v>
                </c:pt>
                <c:pt idx="5930">
                  <c:v>23</c:v>
                </c:pt>
                <c:pt idx="5931">
                  <c:v>24</c:v>
                </c:pt>
                <c:pt idx="5932">
                  <c:v>24</c:v>
                </c:pt>
                <c:pt idx="5933">
                  <c:v>24</c:v>
                </c:pt>
                <c:pt idx="5934">
                  <c:v>22</c:v>
                </c:pt>
                <c:pt idx="5935">
                  <c:v>24</c:v>
                </c:pt>
                <c:pt idx="5936">
                  <c:v>24</c:v>
                </c:pt>
                <c:pt idx="5937">
                  <c:v>23</c:v>
                </c:pt>
                <c:pt idx="5938">
                  <c:v>24</c:v>
                </c:pt>
                <c:pt idx="5939">
                  <c:v>24</c:v>
                </c:pt>
                <c:pt idx="5940">
                  <c:v>22</c:v>
                </c:pt>
                <c:pt idx="5941">
                  <c:v>23</c:v>
                </c:pt>
                <c:pt idx="5942">
                  <c:v>24</c:v>
                </c:pt>
                <c:pt idx="5943">
                  <c:v>24</c:v>
                </c:pt>
                <c:pt idx="5944">
                  <c:v>24</c:v>
                </c:pt>
                <c:pt idx="5945">
                  <c:v>23</c:v>
                </c:pt>
                <c:pt idx="5946">
                  <c:v>23</c:v>
                </c:pt>
                <c:pt idx="5947">
                  <c:v>24</c:v>
                </c:pt>
                <c:pt idx="5948">
                  <c:v>23</c:v>
                </c:pt>
                <c:pt idx="5949">
                  <c:v>24</c:v>
                </c:pt>
                <c:pt idx="5950">
                  <c:v>24</c:v>
                </c:pt>
                <c:pt idx="5951">
                  <c:v>20</c:v>
                </c:pt>
                <c:pt idx="5952">
                  <c:v>23</c:v>
                </c:pt>
                <c:pt idx="5953">
                  <c:v>22</c:v>
                </c:pt>
                <c:pt idx="5954">
                  <c:v>24</c:v>
                </c:pt>
                <c:pt idx="5955">
                  <c:v>24</c:v>
                </c:pt>
                <c:pt idx="5956">
                  <c:v>22</c:v>
                </c:pt>
                <c:pt idx="5957">
                  <c:v>24</c:v>
                </c:pt>
                <c:pt idx="5958">
                  <c:v>24</c:v>
                </c:pt>
                <c:pt idx="5959">
                  <c:v>22</c:v>
                </c:pt>
                <c:pt idx="5960">
                  <c:v>24</c:v>
                </c:pt>
                <c:pt idx="5961">
                  <c:v>24</c:v>
                </c:pt>
                <c:pt idx="5962">
                  <c:v>24</c:v>
                </c:pt>
                <c:pt idx="5963">
                  <c:v>24</c:v>
                </c:pt>
                <c:pt idx="5964">
                  <c:v>24</c:v>
                </c:pt>
                <c:pt idx="5965">
                  <c:v>24</c:v>
                </c:pt>
                <c:pt idx="5966">
                  <c:v>24</c:v>
                </c:pt>
                <c:pt idx="5967">
                  <c:v>24</c:v>
                </c:pt>
                <c:pt idx="5968">
                  <c:v>24</c:v>
                </c:pt>
                <c:pt idx="5969">
                  <c:v>24</c:v>
                </c:pt>
                <c:pt idx="5970">
                  <c:v>24</c:v>
                </c:pt>
                <c:pt idx="5971">
                  <c:v>24</c:v>
                </c:pt>
                <c:pt idx="5972">
                  <c:v>24</c:v>
                </c:pt>
                <c:pt idx="5973">
                  <c:v>23</c:v>
                </c:pt>
                <c:pt idx="5974">
                  <c:v>24</c:v>
                </c:pt>
                <c:pt idx="5975">
                  <c:v>23</c:v>
                </c:pt>
                <c:pt idx="5976">
                  <c:v>23</c:v>
                </c:pt>
                <c:pt idx="5977">
                  <c:v>24</c:v>
                </c:pt>
                <c:pt idx="5978">
                  <c:v>24</c:v>
                </c:pt>
                <c:pt idx="5979">
                  <c:v>24</c:v>
                </c:pt>
                <c:pt idx="5980">
                  <c:v>24</c:v>
                </c:pt>
                <c:pt idx="5981">
                  <c:v>23</c:v>
                </c:pt>
                <c:pt idx="5982">
                  <c:v>24</c:v>
                </c:pt>
                <c:pt idx="5983">
                  <c:v>24</c:v>
                </c:pt>
                <c:pt idx="5984">
                  <c:v>24</c:v>
                </c:pt>
                <c:pt idx="5985">
                  <c:v>24</c:v>
                </c:pt>
                <c:pt idx="5986">
                  <c:v>24</c:v>
                </c:pt>
                <c:pt idx="5987">
                  <c:v>24</c:v>
                </c:pt>
                <c:pt idx="5988">
                  <c:v>24</c:v>
                </c:pt>
                <c:pt idx="5989">
                  <c:v>23</c:v>
                </c:pt>
                <c:pt idx="5990">
                  <c:v>24</c:v>
                </c:pt>
                <c:pt idx="5991">
                  <c:v>23</c:v>
                </c:pt>
                <c:pt idx="5992">
                  <c:v>24</c:v>
                </c:pt>
                <c:pt idx="5993">
                  <c:v>24</c:v>
                </c:pt>
                <c:pt idx="5994">
                  <c:v>23</c:v>
                </c:pt>
                <c:pt idx="5995">
                  <c:v>24</c:v>
                </c:pt>
                <c:pt idx="5996">
                  <c:v>23</c:v>
                </c:pt>
                <c:pt idx="5997">
                  <c:v>24</c:v>
                </c:pt>
                <c:pt idx="5998">
                  <c:v>23</c:v>
                </c:pt>
                <c:pt idx="5999">
                  <c:v>24</c:v>
                </c:pt>
                <c:pt idx="6000">
                  <c:v>24</c:v>
                </c:pt>
                <c:pt idx="6001">
                  <c:v>23</c:v>
                </c:pt>
                <c:pt idx="6002">
                  <c:v>23</c:v>
                </c:pt>
                <c:pt idx="6003">
                  <c:v>23</c:v>
                </c:pt>
                <c:pt idx="6004">
                  <c:v>23</c:v>
                </c:pt>
                <c:pt idx="6005">
                  <c:v>21</c:v>
                </c:pt>
                <c:pt idx="6006">
                  <c:v>24</c:v>
                </c:pt>
                <c:pt idx="6007">
                  <c:v>22</c:v>
                </c:pt>
                <c:pt idx="6008">
                  <c:v>24</c:v>
                </c:pt>
                <c:pt idx="6009">
                  <c:v>23</c:v>
                </c:pt>
                <c:pt idx="6010">
                  <c:v>24</c:v>
                </c:pt>
                <c:pt idx="6011">
                  <c:v>24</c:v>
                </c:pt>
                <c:pt idx="6012">
                  <c:v>24</c:v>
                </c:pt>
                <c:pt idx="6013">
                  <c:v>24</c:v>
                </c:pt>
                <c:pt idx="6014">
                  <c:v>24</c:v>
                </c:pt>
                <c:pt idx="6015">
                  <c:v>23</c:v>
                </c:pt>
                <c:pt idx="6016">
                  <c:v>24</c:v>
                </c:pt>
                <c:pt idx="6017">
                  <c:v>24</c:v>
                </c:pt>
                <c:pt idx="6018">
                  <c:v>24</c:v>
                </c:pt>
                <c:pt idx="6019">
                  <c:v>24</c:v>
                </c:pt>
                <c:pt idx="6020">
                  <c:v>24</c:v>
                </c:pt>
                <c:pt idx="6021">
                  <c:v>24</c:v>
                </c:pt>
                <c:pt idx="6022">
                  <c:v>24</c:v>
                </c:pt>
                <c:pt idx="6023">
                  <c:v>23</c:v>
                </c:pt>
                <c:pt idx="6024">
                  <c:v>24</c:v>
                </c:pt>
                <c:pt idx="6025">
                  <c:v>24</c:v>
                </c:pt>
                <c:pt idx="6026">
                  <c:v>23</c:v>
                </c:pt>
                <c:pt idx="6027">
                  <c:v>24</c:v>
                </c:pt>
                <c:pt idx="6028">
                  <c:v>24</c:v>
                </c:pt>
                <c:pt idx="6029">
                  <c:v>24</c:v>
                </c:pt>
                <c:pt idx="6030">
                  <c:v>23</c:v>
                </c:pt>
                <c:pt idx="6031">
                  <c:v>24</c:v>
                </c:pt>
                <c:pt idx="6032">
                  <c:v>24</c:v>
                </c:pt>
                <c:pt idx="6033">
                  <c:v>24</c:v>
                </c:pt>
                <c:pt idx="6034">
                  <c:v>24</c:v>
                </c:pt>
                <c:pt idx="6035">
                  <c:v>24</c:v>
                </c:pt>
                <c:pt idx="6036">
                  <c:v>24</c:v>
                </c:pt>
                <c:pt idx="6037">
                  <c:v>22</c:v>
                </c:pt>
                <c:pt idx="6038">
                  <c:v>24</c:v>
                </c:pt>
                <c:pt idx="6039">
                  <c:v>24</c:v>
                </c:pt>
                <c:pt idx="6040">
                  <c:v>24</c:v>
                </c:pt>
                <c:pt idx="6041">
                  <c:v>23</c:v>
                </c:pt>
                <c:pt idx="6042">
                  <c:v>24</c:v>
                </c:pt>
                <c:pt idx="6043">
                  <c:v>24</c:v>
                </c:pt>
                <c:pt idx="6044">
                  <c:v>22</c:v>
                </c:pt>
                <c:pt idx="6045">
                  <c:v>24</c:v>
                </c:pt>
                <c:pt idx="6046">
                  <c:v>24</c:v>
                </c:pt>
                <c:pt idx="6047">
                  <c:v>21</c:v>
                </c:pt>
                <c:pt idx="6048">
                  <c:v>24</c:v>
                </c:pt>
                <c:pt idx="6049">
                  <c:v>24</c:v>
                </c:pt>
                <c:pt idx="6050">
                  <c:v>23</c:v>
                </c:pt>
                <c:pt idx="6051">
                  <c:v>24</c:v>
                </c:pt>
                <c:pt idx="6052">
                  <c:v>24</c:v>
                </c:pt>
                <c:pt idx="6053">
                  <c:v>23</c:v>
                </c:pt>
                <c:pt idx="6054">
                  <c:v>24</c:v>
                </c:pt>
                <c:pt idx="6055">
                  <c:v>24</c:v>
                </c:pt>
                <c:pt idx="6056">
                  <c:v>24</c:v>
                </c:pt>
                <c:pt idx="6057">
                  <c:v>21</c:v>
                </c:pt>
                <c:pt idx="6058">
                  <c:v>22</c:v>
                </c:pt>
                <c:pt idx="6059">
                  <c:v>24</c:v>
                </c:pt>
                <c:pt idx="6060">
                  <c:v>24</c:v>
                </c:pt>
                <c:pt idx="6061">
                  <c:v>24</c:v>
                </c:pt>
                <c:pt idx="6062">
                  <c:v>24</c:v>
                </c:pt>
                <c:pt idx="6063">
                  <c:v>24</c:v>
                </c:pt>
                <c:pt idx="6064">
                  <c:v>24</c:v>
                </c:pt>
                <c:pt idx="6065">
                  <c:v>24</c:v>
                </c:pt>
                <c:pt idx="6066">
                  <c:v>24</c:v>
                </c:pt>
                <c:pt idx="6067">
                  <c:v>24</c:v>
                </c:pt>
                <c:pt idx="6068">
                  <c:v>24</c:v>
                </c:pt>
                <c:pt idx="6069">
                  <c:v>24</c:v>
                </c:pt>
                <c:pt idx="6070">
                  <c:v>24</c:v>
                </c:pt>
                <c:pt idx="6071">
                  <c:v>23</c:v>
                </c:pt>
                <c:pt idx="6072">
                  <c:v>24</c:v>
                </c:pt>
                <c:pt idx="6073">
                  <c:v>23</c:v>
                </c:pt>
                <c:pt idx="6074">
                  <c:v>23</c:v>
                </c:pt>
                <c:pt idx="6075">
                  <c:v>24</c:v>
                </c:pt>
                <c:pt idx="6076">
                  <c:v>23</c:v>
                </c:pt>
                <c:pt idx="6077">
                  <c:v>24</c:v>
                </c:pt>
                <c:pt idx="6078">
                  <c:v>24</c:v>
                </c:pt>
                <c:pt idx="6079">
                  <c:v>24</c:v>
                </c:pt>
                <c:pt idx="6080">
                  <c:v>24</c:v>
                </c:pt>
                <c:pt idx="6081">
                  <c:v>23</c:v>
                </c:pt>
                <c:pt idx="6082">
                  <c:v>24</c:v>
                </c:pt>
                <c:pt idx="6083">
                  <c:v>23</c:v>
                </c:pt>
                <c:pt idx="6084">
                  <c:v>24</c:v>
                </c:pt>
                <c:pt idx="6085">
                  <c:v>24</c:v>
                </c:pt>
                <c:pt idx="6086">
                  <c:v>22</c:v>
                </c:pt>
                <c:pt idx="6087">
                  <c:v>24</c:v>
                </c:pt>
                <c:pt idx="6088">
                  <c:v>23</c:v>
                </c:pt>
                <c:pt idx="6089">
                  <c:v>24</c:v>
                </c:pt>
                <c:pt idx="6090">
                  <c:v>24</c:v>
                </c:pt>
                <c:pt idx="6091">
                  <c:v>23</c:v>
                </c:pt>
                <c:pt idx="6092">
                  <c:v>24</c:v>
                </c:pt>
                <c:pt idx="6093">
                  <c:v>22</c:v>
                </c:pt>
                <c:pt idx="6094">
                  <c:v>23</c:v>
                </c:pt>
                <c:pt idx="6095">
                  <c:v>22</c:v>
                </c:pt>
                <c:pt idx="6096">
                  <c:v>23</c:v>
                </c:pt>
                <c:pt idx="6097">
                  <c:v>23</c:v>
                </c:pt>
                <c:pt idx="6098">
                  <c:v>24</c:v>
                </c:pt>
                <c:pt idx="6099">
                  <c:v>24</c:v>
                </c:pt>
                <c:pt idx="6100">
                  <c:v>24</c:v>
                </c:pt>
                <c:pt idx="6101">
                  <c:v>24</c:v>
                </c:pt>
                <c:pt idx="6102">
                  <c:v>24</c:v>
                </c:pt>
                <c:pt idx="6103">
                  <c:v>24</c:v>
                </c:pt>
                <c:pt idx="6104">
                  <c:v>24</c:v>
                </c:pt>
                <c:pt idx="6105">
                  <c:v>24</c:v>
                </c:pt>
                <c:pt idx="6106">
                  <c:v>24</c:v>
                </c:pt>
                <c:pt idx="6107">
                  <c:v>24</c:v>
                </c:pt>
                <c:pt idx="6108">
                  <c:v>23</c:v>
                </c:pt>
                <c:pt idx="6109">
                  <c:v>24</c:v>
                </c:pt>
                <c:pt idx="6110">
                  <c:v>24</c:v>
                </c:pt>
                <c:pt idx="6111">
                  <c:v>23</c:v>
                </c:pt>
                <c:pt idx="6112">
                  <c:v>24</c:v>
                </c:pt>
                <c:pt idx="6113">
                  <c:v>24</c:v>
                </c:pt>
                <c:pt idx="6114">
                  <c:v>23</c:v>
                </c:pt>
                <c:pt idx="6115">
                  <c:v>24</c:v>
                </c:pt>
                <c:pt idx="6116">
                  <c:v>23</c:v>
                </c:pt>
                <c:pt idx="6117">
                  <c:v>23</c:v>
                </c:pt>
                <c:pt idx="6118">
                  <c:v>24</c:v>
                </c:pt>
                <c:pt idx="6119">
                  <c:v>23</c:v>
                </c:pt>
                <c:pt idx="6120">
                  <c:v>24</c:v>
                </c:pt>
                <c:pt idx="6121">
                  <c:v>23</c:v>
                </c:pt>
                <c:pt idx="6122">
                  <c:v>24</c:v>
                </c:pt>
                <c:pt idx="6123">
                  <c:v>24</c:v>
                </c:pt>
                <c:pt idx="6124">
                  <c:v>23</c:v>
                </c:pt>
                <c:pt idx="6125">
                  <c:v>24</c:v>
                </c:pt>
                <c:pt idx="6126">
                  <c:v>24</c:v>
                </c:pt>
                <c:pt idx="6127">
                  <c:v>24</c:v>
                </c:pt>
                <c:pt idx="6128">
                  <c:v>24</c:v>
                </c:pt>
                <c:pt idx="6129">
                  <c:v>24</c:v>
                </c:pt>
                <c:pt idx="6130">
                  <c:v>23</c:v>
                </c:pt>
                <c:pt idx="6131">
                  <c:v>24</c:v>
                </c:pt>
                <c:pt idx="6132">
                  <c:v>23</c:v>
                </c:pt>
                <c:pt idx="6133">
                  <c:v>21</c:v>
                </c:pt>
                <c:pt idx="6134">
                  <c:v>24</c:v>
                </c:pt>
                <c:pt idx="6135">
                  <c:v>23</c:v>
                </c:pt>
                <c:pt idx="6136">
                  <c:v>23</c:v>
                </c:pt>
                <c:pt idx="6137">
                  <c:v>24</c:v>
                </c:pt>
                <c:pt idx="6138">
                  <c:v>22</c:v>
                </c:pt>
                <c:pt idx="6139">
                  <c:v>24</c:v>
                </c:pt>
                <c:pt idx="6140">
                  <c:v>21</c:v>
                </c:pt>
                <c:pt idx="6141">
                  <c:v>24</c:v>
                </c:pt>
                <c:pt idx="6142">
                  <c:v>24</c:v>
                </c:pt>
                <c:pt idx="6143">
                  <c:v>23</c:v>
                </c:pt>
                <c:pt idx="6144">
                  <c:v>24</c:v>
                </c:pt>
                <c:pt idx="6145">
                  <c:v>24</c:v>
                </c:pt>
                <c:pt idx="6146">
                  <c:v>24</c:v>
                </c:pt>
                <c:pt idx="6147">
                  <c:v>23</c:v>
                </c:pt>
                <c:pt idx="6148">
                  <c:v>23</c:v>
                </c:pt>
                <c:pt idx="6149">
                  <c:v>24</c:v>
                </c:pt>
                <c:pt idx="6150">
                  <c:v>24</c:v>
                </c:pt>
                <c:pt idx="6151">
                  <c:v>24</c:v>
                </c:pt>
                <c:pt idx="6152">
                  <c:v>24</c:v>
                </c:pt>
                <c:pt idx="6153">
                  <c:v>24</c:v>
                </c:pt>
                <c:pt idx="6154">
                  <c:v>20</c:v>
                </c:pt>
                <c:pt idx="6155">
                  <c:v>24</c:v>
                </c:pt>
                <c:pt idx="6156">
                  <c:v>23</c:v>
                </c:pt>
                <c:pt idx="6157">
                  <c:v>23</c:v>
                </c:pt>
                <c:pt idx="6158">
                  <c:v>23</c:v>
                </c:pt>
                <c:pt idx="6159">
                  <c:v>24</c:v>
                </c:pt>
                <c:pt idx="6160">
                  <c:v>24</c:v>
                </c:pt>
                <c:pt idx="6161">
                  <c:v>24</c:v>
                </c:pt>
                <c:pt idx="6162">
                  <c:v>23</c:v>
                </c:pt>
                <c:pt idx="6163">
                  <c:v>24</c:v>
                </c:pt>
                <c:pt idx="6164">
                  <c:v>24</c:v>
                </c:pt>
                <c:pt idx="6165">
                  <c:v>23</c:v>
                </c:pt>
                <c:pt idx="6166">
                  <c:v>24</c:v>
                </c:pt>
                <c:pt idx="6167">
                  <c:v>24</c:v>
                </c:pt>
                <c:pt idx="6168">
                  <c:v>24</c:v>
                </c:pt>
                <c:pt idx="6169">
                  <c:v>24</c:v>
                </c:pt>
                <c:pt idx="6170">
                  <c:v>22</c:v>
                </c:pt>
                <c:pt idx="6171">
                  <c:v>22</c:v>
                </c:pt>
                <c:pt idx="6172">
                  <c:v>24</c:v>
                </c:pt>
                <c:pt idx="6173">
                  <c:v>21</c:v>
                </c:pt>
                <c:pt idx="6174">
                  <c:v>23</c:v>
                </c:pt>
                <c:pt idx="6175">
                  <c:v>24</c:v>
                </c:pt>
                <c:pt idx="6176">
                  <c:v>24</c:v>
                </c:pt>
                <c:pt idx="6177">
                  <c:v>23</c:v>
                </c:pt>
                <c:pt idx="6178">
                  <c:v>24</c:v>
                </c:pt>
                <c:pt idx="6179">
                  <c:v>24</c:v>
                </c:pt>
                <c:pt idx="6180">
                  <c:v>24</c:v>
                </c:pt>
                <c:pt idx="6181">
                  <c:v>24</c:v>
                </c:pt>
                <c:pt idx="6182">
                  <c:v>24</c:v>
                </c:pt>
                <c:pt idx="6183">
                  <c:v>24</c:v>
                </c:pt>
                <c:pt idx="6184">
                  <c:v>24</c:v>
                </c:pt>
                <c:pt idx="6185">
                  <c:v>22</c:v>
                </c:pt>
                <c:pt idx="6186">
                  <c:v>24</c:v>
                </c:pt>
                <c:pt idx="6187">
                  <c:v>24</c:v>
                </c:pt>
                <c:pt idx="6188">
                  <c:v>24</c:v>
                </c:pt>
                <c:pt idx="6189">
                  <c:v>23</c:v>
                </c:pt>
                <c:pt idx="6190">
                  <c:v>24</c:v>
                </c:pt>
                <c:pt idx="6191">
                  <c:v>23</c:v>
                </c:pt>
                <c:pt idx="6192">
                  <c:v>24</c:v>
                </c:pt>
                <c:pt idx="6193">
                  <c:v>23</c:v>
                </c:pt>
                <c:pt idx="6194">
                  <c:v>23</c:v>
                </c:pt>
                <c:pt idx="6195">
                  <c:v>24</c:v>
                </c:pt>
                <c:pt idx="6196">
                  <c:v>24</c:v>
                </c:pt>
                <c:pt idx="6197">
                  <c:v>24</c:v>
                </c:pt>
                <c:pt idx="6198">
                  <c:v>24</c:v>
                </c:pt>
                <c:pt idx="6199">
                  <c:v>23</c:v>
                </c:pt>
                <c:pt idx="6200">
                  <c:v>24</c:v>
                </c:pt>
                <c:pt idx="6201">
                  <c:v>24</c:v>
                </c:pt>
                <c:pt idx="6202">
                  <c:v>22</c:v>
                </c:pt>
                <c:pt idx="6203">
                  <c:v>23</c:v>
                </c:pt>
                <c:pt idx="6204">
                  <c:v>24</c:v>
                </c:pt>
                <c:pt idx="6205">
                  <c:v>24</c:v>
                </c:pt>
                <c:pt idx="6206">
                  <c:v>24</c:v>
                </c:pt>
                <c:pt idx="6207">
                  <c:v>23</c:v>
                </c:pt>
                <c:pt idx="6208">
                  <c:v>24</c:v>
                </c:pt>
                <c:pt idx="6209">
                  <c:v>24</c:v>
                </c:pt>
                <c:pt idx="6210">
                  <c:v>24</c:v>
                </c:pt>
                <c:pt idx="6211">
                  <c:v>24</c:v>
                </c:pt>
                <c:pt idx="6212">
                  <c:v>24</c:v>
                </c:pt>
                <c:pt idx="6213">
                  <c:v>22</c:v>
                </c:pt>
                <c:pt idx="6214">
                  <c:v>23</c:v>
                </c:pt>
                <c:pt idx="6215">
                  <c:v>24</c:v>
                </c:pt>
                <c:pt idx="6216">
                  <c:v>24</c:v>
                </c:pt>
                <c:pt idx="6217">
                  <c:v>21</c:v>
                </c:pt>
                <c:pt idx="6218">
                  <c:v>23</c:v>
                </c:pt>
                <c:pt idx="6219">
                  <c:v>23</c:v>
                </c:pt>
                <c:pt idx="6220">
                  <c:v>23</c:v>
                </c:pt>
                <c:pt idx="6221">
                  <c:v>22</c:v>
                </c:pt>
                <c:pt idx="6222">
                  <c:v>22</c:v>
                </c:pt>
                <c:pt idx="6223">
                  <c:v>22</c:v>
                </c:pt>
                <c:pt idx="6224">
                  <c:v>24</c:v>
                </c:pt>
                <c:pt idx="6225">
                  <c:v>24</c:v>
                </c:pt>
                <c:pt idx="6226">
                  <c:v>23</c:v>
                </c:pt>
                <c:pt idx="6227">
                  <c:v>21</c:v>
                </c:pt>
                <c:pt idx="6228">
                  <c:v>23</c:v>
                </c:pt>
                <c:pt idx="6229">
                  <c:v>22</c:v>
                </c:pt>
                <c:pt idx="6230">
                  <c:v>24</c:v>
                </c:pt>
                <c:pt idx="6231">
                  <c:v>21</c:v>
                </c:pt>
                <c:pt idx="6232">
                  <c:v>22</c:v>
                </c:pt>
                <c:pt idx="6233">
                  <c:v>23</c:v>
                </c:pt>
                <c:pt idx="6234">
                  <c:v>22</c:v>
                </c:pt>
                <c:pt idx="6235">
                  <c:v>24</c:v>
                </c:pt>
                <c:pt idx="6236">
                  <c:v>23</c:v>
                </c:pt>
                <c:pt idx="6237">
                  <c:v>23</c:v>
                </c:pt>
                <c:pt idx="6238">
                  <c:v>24</c:v>
                </c:pt>
                <c:pt idx="6239">
                  <c:v>23</c:v>
                </c:pt>
                <c:pt idx="6240">
                  <c:v>22</c:v>
                </c:pt>
                <c:pt idx="6241">
                  <c:v>22</c:v>
                </c:pt>
                <c:pt idx="6242">
                  <c:v>24</c:v>
                </c:pt>
                <c:pt idx="6243">
                  <c:v>24</c:v>
                </c:pt>
                <c:pt idx="6244">
                  <c:v>23</c:v>
                </c:pt>
                <c:pt idx="6245">
                  <c:v>24</c:v>
                </c:pt>
                <c:pt idx="6246">
                  <c:v>24</c:v>
                </c:pt>
                <c:pt idx="6247">
                  <c:v>24</c:v>
                </c:pt>
                <c:pt idx="6248">
                  <c:v>24</c:v>
                </c:pt>
                <c:pt idx="6249">
                  <c:v>22</c:v>
                </c:pt>
                <c:pt idx="6250">
                  <c:v>23</c:v>
                </c:pt>
                <c:pt idx="6251">
                  <c:v>24</c:v>
                </c:pt>
                <c:pt idx="6252">
                  <c:v>23</c:v>
                </c:pt>
                <c:pt idx="6253">
                  <c:v>24</c:v>
                </c:pt>
                <c:pt idx="6254">
                  <c:v>24</c:v>
                </c:pt>
                <c:pt idx="6255">
                  <c:v>24</c:v>
                </c:pt>
                <c:pt idx="6256">
                  <c:v>24</c:v>
                </c:pt>
                <c:pt idx="6257">
                  <c:v>24</c:v>
                </c:pt>
                <c:pt idx="6258">
                  <c:v>23</c:v>
                </c:pt>
                <c:pt idx="6259">
                  <c:v>24</c:v>
                </c:pt>
                <c:pt idx="6260">
                  <c:v>24</c:v>
                </c:pt>
                <c:pt idx="6261">
                  <c:v>24</c:v>
                </c:pt>
                <c:pt idx="6262">
                  <c:v>24</c:v>
                </c:pt>
                <c:pt idx="6263">
                  <c:v>24</c:v>
                </c:pt>
                <c:pt idx="6264">
                  <c:v>24</c:v>
                </c:pt>
                <c:pt idx="6265">
                  <c:v>24</c:v>
                </c:pt>
                <c:pt idx="6266">
                  <c:v>23</c:v>
                </c:pt>
                <c:pt idx="6267">
                  <c:v>22</c:v>
                </c:pt>
                <c:pt idx="6268">
                  <c:v>22</c:v>
                </c:pt>
                <c:pt idx="6269">
                  <c:v>24</c:v>
                </c:pt>
                <c:pt idx="6270">
                  <c:v>24</c:v>
                </c:pt>
                <c:pt idx="6271">
                  <c:v>24</c:v>
                </c:pt>
                <c:pt idx="6272">
                  <c:v>24</c:v>
                </c:pt>
                <c:pt idx="6273">
                  <c:v>24</c:v>
                </c:pt>
                <c:pt idx="6274">
                  <c:v>24</c:v>
                </c:pt>
                <c:pt idx="6275">
                  <c:v>23</c:v>
                </c:pt>
                <c:pt idx="6276">
                  <c:v>24</c:v>
                </c:pt>
                <c:pt idx="6277">
                  <c:v>24</c:v>
                </c:pt>
                <c:pt idx="6278">
                  <c:v>23</c:v>
                </c:pt>
                <c:pt idx="6279">
                  <c:v>22</c:v>
                </c:pt>
                <c:pt idx="6280">
                  <c:v>24</c:v>
                </c:pt>
                <c:pt idx="6281">
                  <c:v>23</c:v>
                </c:pt>
                <c:pt idx="6282">
                  <c:v>24</c:v>
                </c:pt>
                <c:pt idx="6283">
                  <c:v>24</c:v>
                </c:pt>
                <c:pt idx="6284">
                  <c:v>24</c:v>
                </c:pt>
                <c:pt idx="6285">
                  <c:v>23</c:v>
                </c:pt>
                <c:pt idx="6286">
                  <c:v>23</c:v>
                </c:pt>
                <c:pt idx="6287">
                  <c:v>24</c:v>
                </c:pt>
                <c:pt idx="6288">
                  <c:v>24</c:v>
                </c:pt>
                <c:pt idx="6289">
                  <c:v>21</c:v>
                </c:pt>
                <c:pt idx="6290">
                  <c:v>22</c:v>
                </c:pt>
                <c:pt idx="6291">
                  <c:v>24</c:v>
                </c:pt>
                <c:pt idx="6292">
                  <c:v>24</c:v>
                </c:pt>
                <c:pt idx="6293">
                  <c:v>24</c:v>
                </c:pt>
                <c:pt idx="6294">
                  <c:v>24</c:v>
                </c:pt>
                <c:pt idx="6295">
                  <c:v>23</c:v>
                </c:pt>
                <c:pt idx="6296">
                  <c:v>24</c:v>
                </c:pt>
                <c:pt idx="6297">
                  <c:v>23</c:v>
                </c:pt>
                <c:pt idx="6298">
                  <c:v>24</c:v>
                </c:pt>
                <c:pt idx="6299">
                  <c:v>23</c:v>
                </c:pt>
                <c:pt idx="6300">
                  <c:v>23</c:v>
                </c:pt>
                <c:pt idx="6301">
                  <c:v>24</c:v>
                </c:pt>
                <c:pt idx="6302">
                  <c:v>23</c:v>
                </c:pt>
                <c:pt idx="6303">
                  <c:v>23</c:v>
                </c:pt>
                <c:pt idx="6304">
                  <c:v>24</c:v>
                </c:pt>
                <c:pt idx="6305">
                  <c:v>24</c:v>
                </c:pt>
                <c:pt idx="6306">
                  <c:v>24</c:v>
                </c:pt>
                <c:pt idx="6307">
                  <c:v>24</c:v>
                </c:pt>
                <c:pt idx="6308">
                  <c:v>24</c:v>
                </c:pt>
                <c:pt idx="6309">
                  <c:v>24</c:v>
                </c:pt>
                <c:pt idx="6310">
                  <c:v>24</c:v>
                </c:pt>
                <c:pt idx="6311">
                  <c:v>24</c:v>
                </c:pt>
                <c:pt idx="6312">
                  <c:v>24</c:v>
                </c:pt>
                <c:pt idx="6313">
                  <c:v>24</c:v>
                </c:pt>
                <c:pt idx="6314">
                  <c:v>24</c:v>
                </c:pt>
                <c:pt idx="6315">
                  <c:v>24</c:v>
                </c:pt>
                <c:pt idx="6316">
                  <c:v>23</c:v>
                </c:pt>
                <c:pt idx="6317">
                  <c:v>23</c:v>
                </c:pt>
                <c:pt idx="6318">
                  <c:v>24</c:v>
                </c:pt>
                <c:pt idx="6319">
                  <c:v>24</c:v>
                </c:pt>
                <c:pt idx="6320">
                  <c:v>23</c:v>
                </c:pt>
                <c:pt idx="6321">
                  <c:v>24</c:v>
                </c:pt>
                <c:pt idx="6322">
                  <c:v>24</c:v>
                </c:pt>
                <c:pt idx="6323">
                  <c:v>23</c:v>
                </c:pt>
                <c:pt idx="6324">
                  <c:v>22</c:v>
                </c:pt>
                <c:pt idx="6325">
                  <c:v>24</c:v>
                </c:pt>
                <c:pt idx="6326">
                  <c:v>23</c:v>
                </c:pt>
                <c:pt idx="6327">
                  <c:v>23</c:v>
                </c:pt>
                <c:pt idx="6328">
                  <c:v>23</c:v>
                </c:pt>
                <c:pt idx="6329">
                  <c:v>24</c:v>
                </c:pt>
                <c:pt idx="6330">
                  <c:v>22</c:v>
                </c:pt>
                <c:pt idx="6331">
                  <c:v>24</c:v>
                </c:pt>
                <c:pt idx="6332">
                  <c:v>24</c:v>
                </c:pt>
                <c:pt idx="6333">
                  <c:v>23</c:v>
                </c:pt>
                <c:pt idx="6334">
                  <c:v>24</c:v>
                </c:pt>
                <c:pt idx="6335">
                  <c:v>24</c:v>
                </c:pt>
                <c:pt idx="6336">
                  <c:v>22</c:v>
                </c:pt>
                <c:pt idx="6337">
                  <c:v>24</c:v>
                </c:pt>
                <c:pt idx="6338">
                  <c:v>24</c:v>
                </c:pt>
                <c:pt idx="6339">
                  <c:v>24</c:v>
                </c:pt>
                <c:pt idx="6340">
                  <c:v>22</c:v>
                </c:pt>
                <c:pt idx="6341">
                  <c:v>24</c:v>
                </c:pt>
                <c:pt idx="6342">
                  <c:v>23</c:v>
                </c:pt>
                <c:pt idx="6343">
                  <c:v>23</c:v>
                </c:pt>
                <c:pt idx="6344">
                  <c:v>23</c:v>
                </c:pt>
                <c:pt idx="6345">
                  <c:v>24</c:v>
                </c:pt>
                <c:pt idx="6346">
                  <c:v>24</c:v>
                </c:pt>
                <c:pt idx="6347">
                  <c:v>24</c:v>
                </c:pt>
                <c:pt idx="6348">
                  <c:v>22</c:v>
                </c:pt>
                <c:pt idx="6349">
                  <c:v>24</c:v>
                </c:pt>
                <c:pt idx="6350">
                  <c:v>24</c:v>
                </c:pt>
                <c:pt idx="6351">
                  <c:v>24</c:v>
                </c:pt>
                <c:pt idx="6352">
                  <c:v>24</c:v>
                </c:pt>
                <c:pt idx="6353">
                  <c:v>24</c:v>
                </c:pt>
                <c:pt idx="6354">
                  <c:v>24</c:v>
                </c:pt>
                <c:pt idx="6355">
                  <c:v>23</c:v>
                </c:pt>
                <c:pt idx="6356">
                  <c:v>23</c:v>
                </c:pt>
                <c:pt idx="6357">
                  <c:v>24</c:v>
                </c:pt>
                <c:pt idx="6358">
                  <c:v>24</c:v>
                </c:pt>
                <c:pt idx="6359">
                  <c:v>21</c:v>
                </c:pt>
                <c:pt idx="6360">
                  <c:v>24</c:v>
                </c:pt>
                <c:pt idx="6361">
                  <c:v>24</c:v>
                </c:pt>
                <c:pt idx="6362">
                  <c:v>21</c:v>
                </c:pt>
                <c:pt idx="6363">
                  <c:v>24</c:v>
                </c:pt>
                <c:pt idx="6364">
                  <c:v>23</c:v>
                </c:pt>
                <c:pt idx="6365">
                  <c:v>21</c:v>
                </c:pt>
                <c:pt idx="6366">
                  <c:v>22</c:v>
                </c:pt>
                <c:pt idx="6367">
                  <c:v>23</c:v>
                </c:pt>
                <c:pt idx="6368">
                  <c:v>23</c:v>
                </c:pt>
                <c:pt idx="6369">
                  <c:v>24</c:v>
                </c:pt>
                <c:pt idx="6370">
                  <c:v>24</c:v>
                </c:pt>
                <c:pt idx="6371">
                  <c:v>24</c:v>
                </c:pt>
                <c:pt idx="6372">
                  <c:v>24</c:v>
                </c:pt>
                <c:pt idx="6373">
                  <c:v>24</c:v>
                </c:pt>
                <c:pt idx="6374">
                  <c:v>23</c:v>
                </c:pt>
                <c:pt idx="6375">
                  <c:v>22</c:v>
                </c:pt>
                <c:pt idx="6376">
                  <c:v>24</c:v>
                </c:pt>
                <c:pt idx="6377">
                  <c:v>24</c:v>
                </c:pt>
                <c:pt idx="6378">
                  <c:v>24</c:v>
                </c:pt>
                <c:pt idx="6379">
                  <c:v>24</c:v>
                </c:pt>
                <c:pt idx="6380">
                  <c:v>23</c:v>
                </c:pt>
                <c:pt idx="6381">
                  <c:v>24</c:v>
                </c:pt>
                <c:pt idx="6382">
                  <c:v>24</c:v>
                </c:pt>
                <c:pt idx="6383">
                  <c:v>24</c:v>
                </c:pt>
                <c:pt idx="6384">
                  <c:v>24</c:v>
                </c:pt>
                <c:pt idx="6385">
                  <c:v>24</c:v>
                </c:pt>
                <c:pt idx="6386">
                  <c:v>24</c:v>
                </c:pt>
                <c:pt idx="6387">
                  <c:v>24</c:v>
                </c:pt>
                <c:pt idx="6388">
                  <c:v>22</c:v>
                </c:pt>
                <c:pt idx="6389">
                  <c:v>22</c:v>
                </c:pt>
                <c:pt idx="6390">
                  <c:v>22</c:v>
                </c:pt>
                <c:pt idx="6391">
                  <c:v>21</c:v>
                </c:pt>
                <c:pt idx="6392">
                  <c:v>21</c:v>
                </c:pt>
                <c:pt idx="6393">
                  <c:v>21</c:v>
                </c:pt>
                <c:pt idx="6394">
                  <c:v>24</c:v>
                </c:pt>
                <c:pt idx="6395">
                  <c:v>20</c:v>
                </c:pt>
                <c:pt idx="6396">
                  <c:v>23</c:v>
                </c:pt>
                <c:pt idx="6397">
                  <c:v>23</c:v>
                </c:pt>
                <c:pt idx="6398">
                  <c:v>24</c:v>
                </c:pt>
                <c:pt idx="6399">
                  <c:v>23</c:v>
                </c:pt>
                <c:pt idx="6400">
                  <c:v>24</c:v>
                </c:pt>
                <c:pt idx="6401">
                  <c:v>23</c:v>
                </c:pt>
                <c:pt idx="6402">
                  <c:v>24</c:v>
                </c:pt>
                <c:pt idx="6403">
                  <c:v>24</c:v>
                </c:pt>
                <c:pt idx="6404">
                  <c:v>24</c:v>
                </c:pt>
                <c:pt idx="6405">
                  <c:v>24</c:v>
                </c:pt>
                <c:pt idx="6406">
                  <c:v>23</c:v>
                </c:pt>
                <c:pt idx="6407">
                  <c:v>22</c:v>
                </c:pt>
                <c:pt idx="6408">
                  <c:v>23</c:v>
                </c:pt>
                <c:pt idx="6409">
                  <c:v>24</c:v>
                </c:pt>
                <c:pt idx="6410">
                  <c:v>22</c:v>
                </c:pt>
                <c:pt idx="6411">
                  <c:v>24</c:v>
                </c:pt>
                <c:pt idx="6412">
                  <c:v>23</c:v>
                </c:pt>
                <c:pt idx="6413">
                  <c:v>24</c:v>
                </c:pt>
                <c:pt idx="6414">
                  <c:v>24</c:v>
                </c:pt>
                <c:pt idx="6415">
                  <c:v>24</c:v>
                </c:pt>
                <c:pt idx="6416">
                  <c:v>23</c:v>
                </c:pt>
                <c:pt idx="6417">
                  <c:v>23</c:v>
                </c:pt>
                <c:pt idx="6418">
                  <c:v>24</c:v>
                </c:pt>
                <c:pt idx="6419">
                  <c:v>23</c:v>
                </c:pt>
                <c:pt idx="6420">
                  <c:v>24</c:v>
                </c:pt>
                <c:pt idx="6421">
                  <c:v>23</c:v>
                </c:pt>
                <c:pt idx="6422">
                  <c:v>24</c:v>
                </c:pt>
                <c:pt idx="6423">
                  <c:v>23</c:v>
                </c:pt>
                <c:pt idx="6424">
                  <c:v>22</c:v>
                </c:pt>
                <c:pt idx="6425">
                  <c:v>24</c:v>
                </c:pt>
                <c:pt idx="6426">
                  <c:v>24</c:v>
                </c:pt>
                <c:pt idx="6427">
                  <c:v>23</c:v>
                </c:pt>
                <c:pt idx="6428">
                  <c:v>23</c:v>
                </c:pt>
                <c:pt idx="6429">
                  <c:v>23</c:v>
                </c:pt>
                <c:pt idx="6430">
                  <c:v>24</c:v>
                </c:pt>
                <c:pt idx="6431">
                  <c:v>24</c:v>
                </c:pt>
                <c:pt idx="6432">
                  <c:v>24</c:v>
                </c:pt>
                <c:pt idx="6433">
                  <c:v>23</c:v>
                </c:pt>
                <c:pt idx="6434">
                  <c:v>24</c:v>
                </c:pt>
                <c:pt idx="6435">
                  <c:v>24</c:v>
                </c:pt>
                <c:pt idx="6436">
                  <c:v>24</c:v>
                </c:pt>
                <c:pt idx="6437">
                  <c:v>23</c:v>
                </c:pt>
                <c:pt idx="6438">
                  <c:v>23</c:v>
                </c:pt>
                <c:pt idx="6439">
                  <c:v>22</c:v>
                </c:pt>
                <c:pt idx="6440">
                  <c:v>23</c:v>
                </c:pt>
                <c:pt idx="6441">
                  <c:v>24</c:v>
                </c:pt>
                <c:pt idx="6442">
                  <c:v>22</c:v>
                </c:pt>
                <c:pt idx="6443">
                  <c:v>24</c:v>
                </c:pt>
                <c:pt idx="6444">
                  <c:v>23</c:v>
                </c:pt>
                <c:pt idx="6445">
                  <c:v>24</c:v>
                </c:pt>
                <c:pt idx="6446">
                  <c:v>24</c:v>
                </c:pt>
                <c:pt idx="6447">
                  <c:v>23</c:v>
                </c:pt>
                <c:pt idx="6448">
                  <c:v>23</c:v>
                </c:pt>
                <c:pt idx="6449">
                  <c:v>24</c:v>
                </c:pt>
                <c:pt idx="6450">
                  <c:v>24</c:v>
                </c:pt>
                <c:pt idx="6451">
                  <c:v>20</c:v>
                </c:pt>
                <c:pt idx="6452">
                  <c:v>22</c:v>
                </c:pt>
                <c:pt idx="6453">
                  <c:v>24</c:v>
                </c:pt>
                <c:pt idx="6454">
                  <c:v>19</c:v>
                </c:pt>
                <c:pt idx="6455">
                  <c:v>22</c:v>
                </c:pt>
                <c:pt idx="6456">
                  <c:v>24</c:v>
                </c:pt>
                <c:pt idx="6457">
                  <c:v>23</c:v>
                </c:pt>
                <c:pt idx="6458">
                  <c:v>23</c:v>
                </c:pt>
                <c:pt idx="6459">
                  <c:v>24</c:v>
                </c:pt>
                <c:pt idx="6460">
                  <c:v>22</c:v>
                </c:pt>
                <c:pt idx="6461">
                  <c:v>21</c:v>
                </c:pt>
                <c:pt idx="6462">
                  <c:v>23</c:v>
                </c:pt>
                <c:pt idx="6463">
                  <c:v>24</c:v>
                </c:pt>
                <c:pt idx="6464">
                  <c:v>24</c:v>
                </c:pt>
                <c:pt idx="6465">
                  <c:v>24</c:v>
                </c:pt>
                <c:pt idx="6466">
                  <c:v>24</c:v>
                </c:pt>
                <c:pt idx="6467">
                  <c:v>24</c:v>
                </c:pt>
                <c:pt idx="6468">
                  <c:v>23</c:v>
                </c:pt>
                <c:pt idx="6469">
                  <c:v>24</c:v>
                </c:pt>
                <c:pt idx="6470">
                  <c:v>23</c:v>
                </c:pt>
                <c:pt idx="6471">
                  <c:v>24</c:v>
                </c:pt>
                <c:pt idx="6472">
                  <c:v>24</c:v>
                </c:pt>
                <c:pt idx="6473">
                  <c:v>24</c:v>
                </c:pt>
                <c:pt idx="6474">
                  <c:v>24</c:v>
                </c:pt>
                <c:pt idx="6475">
                  <c:v>24</c:v>
                </c:pt>
                <c:pt idx="6476">
                  <c:v>23</c:v>
                </c:pt>
                <c:pt idx="6477">
                  <c:v>24</c:v>
                </c:pt>
                <c:pt idx="6478">
                  <c:v>24</c:v>
                </c:pt>
                <c:pt idx="6479">
                  <c:v>23</c:v>
                </c:pt>
                <c:pt idx="6480">
                  <c:v>23</c:v>
                </c:pt>
                <c:pt idx="6481">
                  <c:v>24</c:v>
                </c:pt>
                <c:pt idx="6482">
                  <c:v>21</c:v>
                </c:pt>
                <c:pt idx="6483">
                  <c:v>23</c:v>
                </c:pt>
                <c:pt idx="6484">
                  <c:v>23</c:v>
                </c:pt>
                <c:pt idx="6485">
                  <c:v>22</c:v>
                </c:pt>
                <c:pt idx="6486">
                  <c:v>24</c:v>
                </c:pt>
                <c:pt idx="6487">
                  <c:v>24</c:v>
                </c:pt>
                <c:pt idx="6488">
                  <c:v>24</c:v>
                </c:pt>
                <c:pt idx="6489">
                  <c:v>23</c:v>
                </c:pt>
                <c:pt idx="6490">
                  <c:v>24</c:v>
                </c:pt>
                <c:pt idx="6491">
                  <c:v>22</c:v>
                </c:pt>
                <c:pt idx="6492">
                  <c:v>24</c:v>
                </c:pt>
                <c:pt idx="6493">
                  <c:v>22</c:v>
                </c:pt>
                <c:pt idx="6494">
                  <c:v>21</c:v>
                </c:pt>
                <c:pt idx="6495">
                  <c:v>23</c:v>
                </c:pt>
                <c:pt idx="6496">
                  <c:v>24</c:v>
                </c:pt>
                <c:pt idx="6497">
                  <c:v>21</c:v>
                </c:pt>
                <c:pt idx="6498">
                  <c:v>24</c:v>
                </c:pt>
                <c:pt idx="6499">
                  <c:v>24</c:v>
                </c:pt>
                <c:pt idx="6500">
                  <c:v>24</c:v>
                </c:pt>
                <c:pt idx="6501">
                  <c:v>23</c:v>
                </c:pt>
                <c:pt idx="6502">
                  <c:v>24</c:v>
                </c:pt>
                <c:pt idx="6503">
                  <c:v>23</c:v>
                </c:pt>
                <c:pt idx="6504">
                  <c:v>23</c:v>
                </c:pt>
                <c:pt idx="6505">
                  <c:v>22</c:v>
                </c:pt>
                <c:pt idx="6506">
                  <c:v>24</c:v>
                </c:pt>
                <c:pt idx="6507">
                  <c:v>23</c:v>
                </c:pt>
                <c:pt idx="6508">
                  <c:v>23</c:v>
                </c:pt>
                <c:pt idx="6509">
                  <c:v>24</c:v>
                </c:pt>
                <c:pt idx="6510">
                  <c:v>24</c:v>
                </c:pt>
                <c:pt idx="6511">
                  <c:v>23</c:v>
                </c:pt>
                <c:pt idx="6512">
                  <c:v>22</c:v>
                </c:pt>
                <c:pt idx="6513">
                  <c:v>23</c:v>
                </c:pt>
                <c:pt idx="6514">
                  <c:v>24</c:v>
                </c:pt>
                <c:pt idx="6515">
                  <c:v>24</c:v>
                </c:pt>
                <c:pt idx="6516">
                  <c:v>24</c:v>
                </c:pt>
                <c:pt idx="6517">
                  <c:v>23</c:v>
                </c:pt>
                <c:pt idx="6518">
                  <c:v>24</c:v>
                </c:pt>
                <c:pt idx="6519">
                  <c:v>24</c:v>
                </c:pt>
                <c:pt idx="6520">
                  <c:v>24</c:v>
                </c:pt>
                <c:pt idx="6521">
                  <c:v>22</c:v>
                </c:pt>
                <c:pt idx="6522">
                  <c:v>24</c:v>
                </c:pt>
                <c:pt idx="6523">
                  <c:v>24</c:v>
                </c:pt>
                <c:pt idx="6524">
                  <c:v>23</c:v>
                </c:pt>
                <c:pt idx="6525">
                  <c:v>24</c:v>
                </c:pt>
                <c:pt idx="6526">
                  <c:v>24</c:v>
                </c:pt>
                <c:pt idx="6527">
                  <c:v>24</c:v>
                </c:pt>
                <c:pt idx="6528">
                  <c:v>24</c:v>
                </c:pt>
                <c:pt idx="6529">
                  <c:v>24</c:v>
                </c:pt>
                <c:pt idx="6530">
                  <c:v>24</c:v>
                </c:pt>
                <c:pt idx="6531">
                  <c:v>24</c:v>
                </c:pt>
                <c:pt idx="6532">
                  <c:v>21</c:v>
                </c:pt>
                <c:pt idx="6533">
                  <c:v>24</c:v>
                </c:pt>
                <c:pt idx="6534">
                  <c:v>24</c:v>
                </c:pt>
                <c:pt idx="6535">
                  <c:v>24</c:v>
                </c:pt>
                <c:pt idx="6536">
                  <c:v>23</c:v>
                </c:pt>
                <c:pt idx="6537">
                  <c:v>24</c:v>
                </c:pt>
                <c:pt idx="6538">
                  <c:v>24</c:v>
                </c:pt>
                <c:pt idx="6539">
                  <c:v>23</c:v>
                </c:pt>
                <c:pt idx="6540">
                  <c:v>24</c:v>
                </c:pt>
                <c:pt idx="6541">
                  <c:v>23</c:v>
                </c:pt>
                <c:pt idx="6542">
                  <c:v>24</c:v>
                </c:pt>
                <c:pt idx="6543">
                  <c:v>24</c:v>
                </c:pt>
                <c:pt idx="6544">
                  <c:v>22</c:v>
                </c:pt>
                <c:pt idx="6545">
                  <c:v>23</c:v>
                </c:pt>
                <c:pt idx="6546">
                  <c:v>23</c:v>
                </c:pt>
                <c:pt idx="6547">
                  <c:v>24</c:v>
                </c:pt>
                <c:pt idx="6548">
                  <c:v>24</c:v>
                </c:pt>
                <c:pt idx="6549">
                  <c:v>24</c:v>
                </c:pt>
                <c:pt idx="6550">
                  <c:v>22</c:v>
                </c:pt>
                <c:pt idx="6551">
                  <c:v>23</c:v>
                </c:pt>
                <c:pt idx="6552">
                  <c:v>24</c:v>
                </c:pt>
                <c:pt idx="6553">
                  <c:v>24</c:v>
                </c:pt>
                <c:pt idx="6554">
                  <c:v>22</c:v>
                </c:pt>
                <c:pt idx="6555">
                  <c:v>24</c:v>
                </c:pt>
                <c:pt idx="6556">
                  <c:v>21</c:v>
                </c:pt>
                <c:pt idx="6557">
                  <c:v>24</c:v>
                </c:pt>
                <c:pt idx="6558">
                  <c:v>23</c:v>
                </c:pt>
                <c:pt idx="6559">
                  <c:v>23</c:v>
                </c:pt>
                <c:pt idx="6560">
                  <c:v>24</c:v>
                </c:pt>
                <c:pt idx="6561">
                  <c:v>23</c:v>
                </c:pt>
                <c:pt idx="6562">
                  <c:v>24</c:v>
                </c:pt>
                <c:pt idx="6563">
                  <c:v>24</c:v>
                </c:pt>
                <c:pt idx="6564">
                  <c:v>24</c:v>
                </c:pt>
                <c:pt idx="6565">
                  <c:v>24</c:v>
                </c:pt>
                <c:pt idx="6566">
                  <c:v>23</c:v>
                </c:pt>
                <c:pt idx="6567">
                  <c:v>23</c:v>
                </c:pt>
                <c:pt idx="6568">
                  <c:v>24</c:v>
                </c:pt>
                <c:pt idx="6569">
                  <c:v>23</c:v>
                </c:pt>
                <c:pt idx="6570">
                  <c:v>24</c:v>
                </c:pt>
                <c:pt idx="6571">
                  <c:v>23</c:v>
                </c:pt>
                <c:pt idx="6572">
                  <c:v>21</c:v>
                </c:pt>
                <c:pt idx="6573">
                  <c:v>24</c:v>
                </c:pt>
                <c:pt idx="6574">
                  <c:v>24</c:v>
                </c:pt>
                <c:pt idx="6575">
                  <c:v>24</c:v>
                </c:pt>
                <c:pt idx="6576">
                  <c:v>24</c:v>
                </c:pt>
                <c:pt idx="6577">
                  <c:v>24</c:v>
                </c:pt>
                <c:pt idx="6578">
                  <c:v>22</c:v>
                </c:pt>
                <c:pt idx="6579">
                  <c:v>24</c:v>
                </c:pt>
                <c:pt idx="6580">
                  <c:v>24</c:v>
                </c:pt>
                <c:pt idx="6581">
                  <c:v>23</c:v>
                </c:pt>
                <c:pt idx="6582">
                  <c:v>24</c:v>
                </c:pt>
                <c:pt idx="6583">
                  <c:v>23</c:v>
                </c:pt>
                <c:pt idx="6584">
                  <c:v>24</c:v>
                </c:pt>
                <c:pt idx="6585">
                  <c:v>24</c:v>
                </c:pt>
                <c:pt idx="6586">
                  <c:v>24</c:v>
                </c:pt>
                <c:pt idx="6587">
                  <c:v>24</c:v>
                </c:pt>
                <c:pt idx="6588">
                  <c:v>24</c:v>
                </c:pt>
                <c:pt idx="6589">
                  <c:v>24</c:v>
                </c:pt>
                <c:pt idx="6590">
                  <c:v>24</c:v>
                </c:pt>
                <c:pt idx="6591">
                  <c:v>23</c:v>
                </c:pt>
                <c:pt idx="6592">
                  <c:v>23</c:v>
                </c:pt>
                <c:pt idx="6593">
                  <c:v>24</c:v>
                </c:pt>
                <c:pt idx="6594">
                  <c:v>24</c:v>
                </c:pt>
                <c:pt idx="6595">
                  <c:v>23</c:v>
                </c:pt>
                <c:pt idx="6596">
                  <c:v>24</c:v>
                </c:pt>
                <c:pt idx="6597">
                  <c:v>24</c:v>
                </c:pt>
                <c:pt idx="6598">
                  <c:v>24</c:v>
                </c:pt>
                <c:pt idx="6599">
                  <c:v>22</c:v>
                </c:pt>
                <c:pt idx="6600">
                  <c:v>24</c:v>
                </c:pt>
                <c:pt idx="6601">
                  <c:v>24</c:v>
                </c:pt>
                <c:pt idx="6602">
                  <c:v>23</c:v>
                </c:pt>
                <c:pt idx="6603">
                  <c:v>23</c:v>
                </c:pt>
                <c:pt idx="6604">
                  <c:v>24</c:v>
                </c:pt>
                <c:pt idx="6605">
                  <c:v>23</c:v>
                </c:pt>
                <c:pt idx="6606">
                  <c:v>24</c:v>
                </c:pt>
                <c:pt idx="6607">
                  <c:v>24</c:v>
                </c:pt>
                <c:pt idx="6608">
                  <c:v>21</c:v>
                </c:pt>
                <c:pt idx="6609">
                  <c:v>24</c:v>
                </c:pt>
                <c:pt idx="6610">
                  <c:v>24</c:v>
                </c:pt>
                <c:pt idx="6611">
                  <c:v>24</c:v>
                </c:pt>
                <c:pt idx="6612">
                  <c:v>23</c:v>
                </c:pt>
                <c:pt idx="6613">
                  <c:v>24</c:v>
                </c:pt>
                <c:pt idx="6614">
                  <c:v>24</c:v>
                </c:pt>
                <c:pt idx="6615">
                  <c:v>24</c:v>
                </c:pt>
                <c:pt idx="6616">
                  <c:v>24</c:v>
                </c:pt>
                <c:pt idx="6617">
                  <c:v>23</c:v>
                </c:pt>
                <c:pt idx="6618">
                  <c:v>23</c:v>
                </c:pt>
                <c:pt idx="6619">
                  <c:v>23</c:v>
                </c:pt>
                <c:pt idx="6620">
                  <c:v>23</c:v>
                </c:pt>
                <c:pt idx="6621">
                  <c:v>24</c:v>
                </c:pt>
                <c:pt idx="6622">
                  <c:v>24</c:v>
                </c:pt>
                <c:pt idx="6623">
                  <c:v>24</c:v>
                </c:pt>
                <c:pt idx="6624">
                  <c:v>23</c:v>
                </c:pt>
                <c:pt idx="6625">
                  <c:v>24</c:v>
                </c:pt>
                <c:pt idx="6626">
                  <c:v>24</c:v>
                </c:pt>
                <c:pt idx="6627">
                  <c:v>24</c:v>
                </c:pt>
                <c:pt idx="6628">
                  <c:v>24</c:v>
                </c:pt>
                <c:pt idx="6629">
                  <c:v>24</c:v>
                </c:pt>
                <c:pt idx="6630">
                  <c:v>24</c:v>
                </c:pt>
                <c:pt idx="6631">
                  <c:v>24</c:v>
                </c:pt>
                <c:pt idx="6632">
                  <c:v>24</c:v>
                </c:pt>
                <c:pt idx="6633">
                  <c:v>22</c:v>
                </c:pt>
                <c:pt idx="6634">
                  <c:v>23</c:v>
                </c:pt>
                <c:pt idx="6635">
                  <c:v>24</c:v>
                </c:pt>
                <c:pt idx="6636">
                  <c:v>24</c:v>
                </c:pt>
                <c:pt idx="6637">
                  <c:v>24</c:v>
                </c:pt>
                <c:pt idx="6638">
                  <c:v>23</c:v>
                </c:pt>
                <c:pt idx="6639">
                  <c:v>24</c:v>
                </c:pt>
                <c:pt idx="6640">
                  <c:v>24</c:v>
                </c:pt>
                <c:pt idx="6641">
                  <c:v>23</c:v>
                </c:pt>
                <c:pt idx="6642">
                  <c:v>24</c:v>
                </c:pt>
                <c:pt idx="6643">
                  <c:v>24</c:v>
                </c:pt>
                <c:pt idx="6644">
                  <c:v>24</c:v>
                </c:pt>
                <c:pt idx="6645">
                  <c:v>23</c:v>
                </c:pt>
                <c:pt idx="6646">
                  <c:v>23</c:v>
                </c:pt>
                <c:pt idx="6647">
                  <c:v>24</c:v>
                </c:pt>
                <c:pt idx="6648">
                  <c:v>23</c:v>
                </c:pt>
                <c:pt idx="6649">
                  <c:v>22</c:v>
                </c:pt>
                <c:pt idx="6650">
                  <c:v>23</c:v>
                </c:pt>
                <c:pt idx="6651">
                  <c:v>24</c:v>
                </c:pt>
                <c:pt idx="6652">
                  <c:v>23</c:v>
                </c:pt>
                <c:pt idx="6653">
                  <c:v>23</c:v>
                </c:pt>
                <c:pt idx="6654">
                  <c:v>24</c:v>
                </c:pt>
                <c:pt idx="6655">
                  <c:v>23</c:v>
                </c:pt>
                <c:pt idx="6656">
                  <c:v>24</c:v>
                </c:pt>
                <c:pt idx="6657">
                  <c:v>23</c:v>
                </c:pt>
                <c:pt idx="6658">
                  <c:v>24</c:v>
                </c:pt>
                <c:pt idx="6659">
                  <c:v>24</c:v>
                </c:pt>
                <c:pt idx="6660">
                  <c:v>22</c:v>
                </c:pt>
                <c:pt idx="6661">
                  <c:v>24</c:v>
                </c:pt>
                <c:pt idx="6662">
                  <c:v>23</c:v>
                </c:pt>
                <c:pt idx="6663">
                  <c:v>24</c:v>
                </c:pt>
                <c:pt idx="6664">
                  <c:v>23</c:v>
                </c:pt>
                <c:pt idx="6665">
                  <c:v>23</c:v>
                </c:pt>
                <c:pt idx="6666">
                  <c:v>23</c:v>
                </c:pt>
                <c:pt idx="6667">
                  <c:v>24</c:v>
                </c:pt>
                <c:pt idx="6668">
                  <c:v>23</c:v>
                </c:pt>
                <c:pt idx="6669">
                  <c:v>23</c:v>
                </c:pt>
                <c:pt idx="6670">
                  <c:v>23</c:v>
                </c:pt>
                <c:pt idx="6671">
                  <c:v>24</c:v>
                </c:pt>
                <c:pt idx="6672">
                  <c:v>23</c:v>
                </c:pt>
                <c:pt idx="6673">
                  <c:v>23</c:v>
                </c:pt>
                <c:pt idx="6674">
                  <c:v>24</c:v>
                </c:pt>
                <c:pt idx="6675">
                  <c:v>24</c:v>
                </c:pt>
                <c:pt idx="6676">
                  <c:v>23</c:v>
                </c:pt>
                <c:pt idx="6677">
                  <c:v>24</c:v>
                </c:pt>
                <c:pt idx="6678">
                  <c:v>23</c:v>
                </c:pt>
                <c:pt idx="6679">
                  <c:v>24</c:v>
                </c:pt>
                <c:pt idx="6680">
                  <c:v>23</c:v>
                </c:pt>
                <c:pt idx="6681">
                  <c:v>23</c:v>
                </c:pt>
                <c:pt idx="6682">
                  <c:v>23</c:v>
                </c:pt>
                <c:pt idx="6683">
                  <c:v>24</c:v>
                </c:pt>
                <c:pt idx="6684">
                  <c:v>23</c:v>
                </c:pt>
                <c:pt idx="6685">
                  <c:v>24</c:v>
                </c:pt>
                <c:pt idx="6686">
                  <c:v>22</c:v>
                </c:pt>
                <c:pt idx="6687">
                  <c:v>23</c:v>
                </c:pt>
                <c:pt idx="6688">
                  <c:v>24</c:v>
                </c:pt>
                <c:pt idx="6689">
                  <c:v>20</c:v>
                </c:pt>
                <c:pt idx="6690">
                  <c:v>24</c:v>
                </c:pt>
                <c:pt idx="6691">
                  <c:v>24</c:v>
                </c:pt>
                <c:pt idx="6692">
                  <c:v>23</c:v>
                </c:pt>
                <c:pt idx="6693">
                  <c:v>24</c:v>
                </c:pt>
                <c:pt idx="6694">
                  <c:v>23</c:v>
                </c:pt>
                <c:pt idx="6695">
                  <c:v>24</c:v>
                </c:pt>
                <c:pt idx="6696">
                  <c:v>23</c:v>
                </c:pt>
                <c:pt idx="6697">
                  <c:v>24</c:v>
                </c:pt>
                <c:pt idx="6698">
                  <c:v>22</c:v>
                </c:pt>
                <c:pt idx="6699">
                  <c:v>24</c:v>
                </c:pt>
                <c:pt idx="6700">
                  <c:v>24</c:v>
                </c:pt>
                <c:pt idx="6701">
                  <c:v>24</c:v>
                </c:pt>
                <c:pt idx="6702">
                  <c:v>24</c:v>
                </c:pt>
                <c:pt idx="6703">
                  <c:v>24</c:v>
                </c:pt>
                <c:pt idx="6704">
                  <c:v>24</c:v>
                </c:pt>
                <c:pt idx="6705">
                  <c:v>24</c:v>
                </c:pt>
                <c:pt idx="6706">
                  <c:v>24</c:v>
                </c:pt>
                <c:pt idx="6707">
                  <c:v>24</c:v>
                </c:pt>
                <c:pt idx="6708">
                  <c:v>22</c:v>
                </c:pt>
                <c:pt idx="6709">
                  <c:v>24</c:v>
                </c:pt>
                <c:pt idx="6710">
                  <c:v>23</c:v>
                </c:pt>
                <c:pt idx="6711">
                  <c:v>24</c:v>
                </c:pt>
                <c:pt idx="6712">
                  <c:v>23</c:v>
                </c:pt>
                <c:pt idx="6713">
                  <c:v>24</c:v>
                </c:pt>
                <c:pt idx="6714">
                  <c:v>22</c:v>
                </c:pt>
                <c:pt idx="6715">
                  <c:v>24</c:v>
                </c:pt>
                <c:pt idx="6716">
                  <c:v>23</c:v>
                </c:pt>
                <c:pt idx="6717">
                  <c:v>24</c:v>
                </c:pt>
                <c:pt idx="6718">
                  <c:v>24</c:v>
                </c:pt>
                <c:pt idx="6719">
                  <c:v>24</c:v>
                </c:pt>
                <c:pt idx="6720">
                  <c:v>24</c:v>
                </c:pt>
                <c:pt idx="6721">
                  <c:v>24</c:v>
                </c:pt>
                <c:pt idx="6722">
                  <c:v>24</c:v>
                </c:pt>
                <c:pt idx="6723">
                  <c:v>23</c:v>
                </c:pt>
                <c:pt idx="6724">
                  <c:v>24</c:v>
                </c:pt>
                <c:pt idx="6725">
                  <c:v>24</c:v>
                </c:pt>
                <c:pt idx="6726">
                  <c:v>24</c:v>
                </c:pt>
                <c:pt idx="6727">
                  <c:v>24</c:v>
                </c:pt>
                <c:pt idx="6728">
                  <c:v>23</c:v>
                </c:pt>
                <c:pt idx="6729">
                  <c:v>23</c:v>
                </c:pt>
                <c:pt idx="6730">
                  <c:v>19</c:v>
                </c:pt>
                <c:pt idx="6731">
                  <c:v>24</c:v>
                </c:pt>
                <c:pt idx="6732">
                  <c:v>22</c:v>
                </c:pt>
                <c:pt idx="6733">
                  <c:v>23</c:v>
                </c:pt>
                <c:pt idx="6734">
                  <c:v>24</c:v>
                </c:pt>
                <c:pt idx="6735">
                  <c:v>24</c:v>
                </c:pt>
                <c:pt idx="6736">
                  <c:v>22</c:v>
                </c:pt>
                <c:pt idx="6737">
                  <c:v>23</c:v>
                </c:pt>
                <c:pt idx="6738">
                  <c:v>24</c:v>
                </c:pt>
                <c:pt idx="6739">
                  <c:v>24</c:v>
                </c:pt>
                <c:pt idx="6740">
                  <c:v>22</c:v>
                </c:pt>
                <c:pt idx="6741">
                  <c:v>23</c:v>
                </c:pt>
                <c:pt idx="6742">
                  <c:v>24</c:v>
                </c:pt>
                <c:pt idx="6743">
                  <c:v>22</c:v>
                </c:pt>
                <c:pt idx="6744">
                  <c:v>22</c:v>
                </c:pt>
                <c:pt idx="6745">
                  <c:v>24</c:v>
                </c:pt>
                <c:pt idx="6746">
                  <c:v>23</c:v>
                </c:pt>
                <c:pt idx="6747">
                  <c:v>24</c:v>
                </c:pt>
                <c:pt idx="6748">
                  <c:v>23</c:v>
                </c:pt>
                <c:pt idx="6749">
                  <c:v>23</c:v>
                </c:pt>
                <c:pt idx="6750">
                  <c:v>24</c:v>
                </c:pt>
                <c:pt idx="6751">
                  <c:v>24</c:v>
                </c:pt>
                <c:pt idx="6752">
                  <c:v>24</c:v>
                </c:pt>
                <c:pt idx="6753">
                  <c:v>24</c:v>
                </c:pt>
                <c:pt idx="6754">
                  <c:v>24</c:v>
                </c:pt>
                <c:pt idx="6755">
                  <c:v>23</c:v>
                </c:pt>
                <c:pt idx="6756">
                  <c:v>24</c:v>
                </c:pt>
                <c:pt idx="6757">
                  <c:v>23</c:v>
                </c:pt>
                <c:pt idx="6758">
                  <c:v>23</c:v>
                </c:pt>
                <c:pt idx="6759">
                  <c:v>24</c:v>
                </c:pt>
                <c:pt idx="6760">
                  <c:v>24</c:v>
                </c:pt>
                <c:pt idx="6761">
                  <c:v>23</c:v>
                </c:pt>
                <c:pt idx="6762">
                  <c:v>24</c:v>
                </c:pt>
                <c:pt idx="6763">
                  <c:v>23</c:v>
                </c:pt>
                <c:pt idx="6764">
                  <c:v>22</c:v>
                </c:pt>
                <c:pt idx="6765">
                  <c:v>24</c:v>
                </c:pt>
                <c:pt idx="6766">
                  <c:v>24</c:v>
                </c:pt>
                <c:pt idx="6767">
                  <c:v>24</c:v>
                </c:pt>
                <c:pt idx="6768">
                  <c:v>23</c:v>
                </c:pt>
                <c:pt idx="6769">
                  <c:v>24</c:v>
                </c:pt>
                <c:pt idx="6770">
                  <c:v>24</c:v>
                </c:pt>
                <c:pt idx="6771">
                  <c:v>24</c:v>
                </c:pt>
                <c:pt idx="6772">
                  <c:v>21</c:v>
                </c:pt>
                <c:pt idx="6773">
                  <c:v>24</c:v>
                </c:pt>
                <c:pt idx="6774">
                  <c:v>24</c:v>
                </c:pt>
                <c:pt idx="6775">
                  <c:v>24</c:v>
                </c:pt>
                <c:pt idx="6776">
                  <c:v>24</c:v>
                </c:pt>
                <c:pt idx="6777">
                  <c:v>24</c:v>
                </c:pt>
                <c:pt idx="6778">
                  <c:v>24</c:v>
                </c:pt>
                <c:pt idx="6779">
                  <c:v>24</c:v>
                </c:pt>
                <c:pt idx="6780">
                  <c:v>24</c:v>
                </c:pt>
                <c:pt idx="6781">
                  <c:v>24</c:v>
                </c:pt>
                <c:pt idx="6782">
                  <c:v>23</c:v>
                </c:pt>
                <c:pt idx="6783">
                  <c:v>24</c:v>
                </c:pt>
                <c:pt idx="6784">
                  <c:v>24</c:v>
                </c:pt>
                <c:pt idx="6785">
                  <c:v>24</c:v>
                </c:pt>
                <c:pt idx="6786">
                  <c:v>21</c:v>
                </c:pt>
                <c:pt idx="6787">
                  <c:v>24</c:v>
                </c:pt>
                <c:pt idx="6788">
                  <c:v>24</c:v>
                </c:pt>
                <c:pt idx="6789">
                  <c:v>24</c:v>
                </c:pt>
                <c:pt idx="6790">
                  <c:v>24</c:v>
                </c:pt>
                <c:pt idx="6791">
                  <c:v>24</c:v>
                </c:pt>
                <c:pt idx="6792">
                  <c:v>24</c:v>
                </c:pt>
                <c:pt idx="6793">
                  <c:v>24</c:v>
                </c:pt>
                <c:pt idx="6794">
                  <c:v>22</c:v>
                </c:pt>
                <c:pt idx="6795">
                  <c:v>24</c:v>
                </c:pt>
                <c:pt idx="6796">
                  <c:v>24</c:v>
                </c:pt>
                <c:pt idx="6797">
                  <c:v>24</c:v>
                </c:pt>
                <c:pt idx="6798">
                  <c:v>23</c:v>
                </c:pt>
                <c:pt idx="6799">
                  <c:v>24</c:v>
                </c:pt>
                <c:pt idx="6800">
                  <c:v>24</c:v>
                </c:pt>
                <c:pt idx="6801">
                  <c:v>24</c:v>
                </c:pt>
                <c:pt idx="6802">
                  <c:v>22</c:v>
                </c:pt>
                <c:pt idx="6803">
                  <c:v>24</c:v>
                </c:pt>
                <c:pt idx="6804">
                  <c:v>23</c:v>
                </c:pt>
                <c:pt idx="6805">
                  <c:v>24</c:v>
                </c:pt>
                <c:pt idx="6806">
                  <c:v>22</c:v>
                </c:pt>
                <c:pt idx="6807">
                  <c:v>23</c:v>
                </c:pt>
                <c:pt idx="6808">
                  <c:v>23</c:v>
                </c:pt>
                <c:pt idx="6809">
                  <c:v>22</c:v>
                </c:pt>
                <c:pt idx="6810">
                  <c:v>24</c:v>
                </c:pt>
                <c:pt idx="6811">
                  <c:v>24</c:v>
                </c:pt>
                <c:pt idx="6812">
                  <c:v>23</c:v>
                </c:pt>
                <c:pt idx="6813">
                  <c:v>24</c:v>
                </c:pt>
                <c:pt idx="6814">
                  <c:v>24</c:v>
                </c:pt>
                <c:pt idx="6815">
                  <c:v>22</c:v>
                </c:pt>
                <c:pt idx="6816">
                  <c:v>22</c:v>
                </c:pt>
                <c:pt idx="6817">
                  <c:v>23</c:v>
                </c:pt>
                <c:pt idx="6818">
                  <c:v>23</c:v>
                </c:pt>
                <c:pt idx="6819">
                  <c:v>23</c:v>
                </c:pt>
                <c:pt idx="6820">
                  <c:v>24</c:v>
                </c:pt>
                <c:pt idx="6821">
                  <c:v>24</c:v>
                </c:pt>
                <c:pt idx="6822">
                  <c:v>24</c:v>
                </c:pt>
                <c:pt idx="6823">
                  <c:v>24</c:v>
                </c:pt>
                <c:pt idx="6824">
                  <c:v>23</c:v>
                </c:pt>
                <c:pt idx="6825">
                  <c:v>24</c:v>
                </c:pt>
                <c:pt idx="6826">
                  <c:v>22</c:v>
                </c:pt>
                <c:pt idx="6827">
                  <c:v>24</c:v>
                </c:pt>
                <c:pt idx="6828">
                  <c:v>24</c:v>
                </c:pt>
                <c:pt idx="6829">
                  <c:v>24</c:v>
                </c:pt>
                <c:pt idx="6830">
                  <c:v>22</c:v>
                </c:pt>
                <c:pt idx="6831">
                  <c:v>24</c:v>
                </c:pt>
                <c:pt idx="6832">
                  <c:v>23</c:v>
                </c:pt>
                <c:pt idx="6833">
                  <c:v>22</c:v>
                </c:pt>
                <c:pt idx="6834">
                  <c:v>23</c:v>
                </c:pt>
                <c:pt idx="6835">
                  <c:v>23</c:v>
                </c:pt>
                <c:pt idx="6836">
                  <c:v>22</c:v>
                </c:pt>
                <c:pt idx="6837">
                  <c:v>22</c:v>
                </c:pt>
                <c:pt idx="6838">
                  <c:v>23</c:v>
                </c:pt>
                <c:pt idx="6839">
                  <c:v>24</c:v>
                </c:pt>
                <c:pt idx="6840">
                  <c:v>23</c:v>
                </c:pt>
                <c:pt idx="6841">
                  <c:v>24</c:v>
                </c:pt>
                <c:pt idx="6842">
                  <c:v>21</c:v>
                </c:pt>
                <c:pt idx="6843">
                  <c:v>22</c:v>
                </c:pt>
                <c:pt idx="6844">
                  <c:v>24</c:v>
                </c:pt>
                <c:pt idx="6845">
                  <c:v>23</c:v>
                </c:pt>
                <c:pt idx="6846">
                  <c:v>23</c:v>
                </c:pt>
                <c:pt idx="6847">
                  <c:v>24</c:v>
                </c:pt>
                <c:pt idx="6848">
                  <c:v>24</c:v>
                </c:pt>
                <c:pt idx="6849">
                  <c:v>22</c:v>
                </c:pt>
                <c:pt idx="6850">
                  <c:v>22</c:v>
                </c:pt>
                <c:pt idx="6851">
                  <c:v>24</c:v>
                </c:pt>
                <c:pt idx="6852">
                  <c:v>24</c:v>
                </c:pt>
                <c:pt idx="6853">
                  <c:v>23</c:v>
                </c:pt>
                <c:pt idx="6854">
                  <c:v>22</c:v>
                </c:pt>
                <c:pt idx="6855">
                  <c:v>19</c:v>
                </c:pt>
                <c:pt idx="6856">
                  <c:v>24</c:v>
                </c:pt>
                <c:pt idx="6857">
                  <c:v>24</c:v>
                </c:pt>
                <c:pt idx="6858">
                  <c:v>24</c:v>
                </c:pt>
                <c:pt idx="6859">
                  <c:v>21</c:v>
                </c:pt>
                <c:pt idx="6860">
                  <c:v>19</c:v>
                </c:pt>
                <c:pt idx="6861">
                  <c:v>23</c:v>
                </c:pt>
                <c:pt idx="6862">
                  <c:v>24</c:v>
                </c:pt>
                <c:pt idx="6863">
                  <c:v>24</c:v>
                </c:pt>
                <c:pt idx="6864">
                  <c:v>22</c:v>
                </c:pt>
                <c:pt idx="6865">
                  <c:v>24</c:v>
                </c:pt>
                <c:pt idx="6866">
                  <c:v>24</c:v>
                </c:pt>
                <c:pt idx="6867">
                  <c:v>23</c:v>
                </c:pt>
                <c:pt idx="6868">
                  <c:v>23</c:v>
                </c:pt>
                <c:pt idx="6869">
                  <c:v>23</c:v>
                </c:pt>
                <c:pt idx="6870">
                  <c:v>24</c:v>
                </c:pt>
                <c:pt idx="6871">
                  <c:v>23</c:v>
                </c:pt>
                <c:pt idx="6872">
                  <c:v>23</c:v>
                </c:pt>
                <c:pt idx="6873">
                  <c:v>24</c:v>
                </c:pt>
                <c:pt idx="6874">
                  <c:v>22</c:v>
                </c:pt>
                <c:pt idx="6875">
                  <c:v>24</c:v>
                </c:pt>
                <c:pt idx="6876">
                  <c:v>24</c:v>
                </c:pt>
                <c:pt idx="6877">
                  <c:v>23</c:v>
                </c:pt>
                <c:pt idx="6878">
                  <c:v>24</c:v>
                </c:pt>
                <c:pt idx="6879">
                  <c:v>24</c:v>
                </c:pt>
                <c:pt idx="6880">
                  <c:v>24</c:v>
                </c:pt>
                <c:pt idx="6881">
                  <c:v>23</c:v>
                </c:pt>
                <c:pt idx="6882">
                  <c:v>23</c:v>
                </c:pt>
                <c:pt idx="6883">
                  <c:v>22</c:v>
                </c:pt>
                <c:pt idx="6884">
                  <c:v>24</c:v>
                </c:pt>
                <c:pt idx="6885">
                  <c:v>23</c:v>
                </c:pt>
                <c:pt idx="6886">
                  <c:v>22</c:v>
                </c:pt>
                <c:pt idx="6887">
                  <c:v>23</c:v>
                </c:pt>
                <c:pt idx="6888">
                  <c:v>24</c:v>
                </c:pt>
                <c:pt idx="6889">
                  <c:v>23</c:v>
                </c:pt>
                <c:pt idx="6890">
                  <c:v>24</c:v>
                </c:pt>
                <c:pt idx="6891">
                  <c:v>21</c:v>
                </c:pt>
                <c:pt idx="6892">
                  <c:v>24</c:v>
                </c:pt>
                <c:pt idx="6893">
                  <c:v>24</c:v>
                </c:pt>
                <c:pt idx="6894">
                  <c:v>24</c:v>
                </c:pt>
                <c:pt idx="6895">
                  <c:v>24</c:v>
                </c:pt>
                <c:pt idx="6896">
                  <c:v>24</c:v>
                </c:pt>
                <c:pt idx="6897">
                  <c:v>24</c:v>
                </c:pt>
                <c:pt idx="6898">
                  <c:v>23</c:v>
                </c:pt>
                <c:pt idx="6899">
                  <c:v>24</c:v>
                </c:pt>
                <c:pt idx="6900">
                  <c:v>24</c:v>
                </c:pt>
                <c:pt idx="6901">
                  <c:v>23</c:v>
                </c:pt>
                <c:pt idx="6902">
                  <c:v>23</c:v>
                </c:pt>
                <c:pt idx="6903">
                  <c:v>23</c:v>
                </c:pt>
                <c:pt idx="6904">
                  <c:v>24</c:v>
                </c:pt>
                <c:pt idx="6905">
                  <c:v>24</c:v>
                </c:pt>
                <c:pt idx="6906">
                  <c:v>23</c:v>
                </c:pt>
                <c:pt idx="6907">
                  <c:v>23</c:v>
                </c:pt>
                <c:pt idx="6908">
                  <c:v>23</c:v>
                </c:pt>
                <c:pt idx="6909">
                  <c:v>24</c:v>
                </c:pt>
                <c:pt idx="6910">
                  <c:v>23</c:v>
                </c:pt>
                <c:pt idx="6911">
                  <c:v>24</c:v>
                </c:pt>
                <c:pt idx="6912">
                  <c:v>22</c:v>
                </c:pt>
                <c:pt idx="6913">
                  <c:v>24</c:v>
                </c:pt>
                <c:pt idx="6914">
                  <c:v>24</c:v>
                </c:pt>
                <c:pt idx="6915">
                  <c:v>24</c:v>
                </c:pt>
                <c:pt idx="6916">
                  <c:v>24</c:v>
                </c:pt>
                <c:pt idx="6917">
                  <c:v>23</c:v>
                </c:pt>
                <c:pt idx="6918">
                  <c:v>24</c:v>
                </c:pt>
                <c:pt idx="6919">
                  <c:v>24</c:v>
                </c:pt>
                <c:pt idx="6920">
                  <c:v>22</c:v>
                </c:pt>
                <c:pt idx="6921">
                  <c:v>24</c:v>
                </c:pt>
                <c:pt idx="6922">
                  <c:v>24</c:v>
                </c:pt>
                <c:pt idx="6923">
                  <c:v>24</c:v>
                </c:pt>
                <c:pt idx="6924">
                  <c:v>21</c:v>
                </c:pt>
                <c:pt idx="6925">
                  <c:v>24</c:v>
                </c:pt>
                <c:pt idx="6926">
                  <c:v>24</c:v>
                </c:pt>
                <c:pt idx="6927">
                  <c:v>22</c:v>
                </c:pt>
                <c:pt idx="6928">
                  <c:v>23</c:v>
                </c:pt>
                <c:pt idx="6929">
                  <c:v>22</c:v>
                </c:pt>
                <c:pt idx="6930">
                  <c:v>24</c:v>
                </c:pt>
                <c:pt idx="6931">
                  <c:v>24</c:v>
                </c:pt>
                <c:pt idx="6932">
                  <c:v>23</c:v>
                </c:pt>
                <c:pt idx="6933">
                  <c:v>24</c:v>
                </c:pt>
                <c:pt idx="6934">
                  <c:v>24</c:v>
                </c:pt>
                <c:pt idx="6935">
                  <c:v>23</c:v>
                </c:pt>
                <c:pt idx="6936">
                  <c:v>24</c:v>
                </c:pt>
                <c:pt idx="6937">
                  <c:v>24</c:v>
                </c:pt>
                <c:pt idx="6938">
                  <c:v>24</c:v>
                </c:pt>
                <c:pt idx="6939">
                  <c:v>24</c:v>
                </c:pt>
                <c:pt idx="6940">
                  <c:v>23</c:v>
                </c:pt>
                <c:pt idx="6941">
                  <c:v>24</c:v>
                </c:pt>
                <c:pt idx="6942">
                  <c:v>24</c:v>
                </c:pt>
                <c:pt idx="6943">
                  <c:v>24</c:v>
                </c:pt>
                <c:pt idx="6944">
                  <c:v>24</c:v>
                </c:pt>
                <c:pt idx="6945">
                  <c:v>24</c:v>
                </c:pt>
                <c:pt idx="6946">
                  <c:v>23</c:v>
                </c:pt>
                <c:pt idx="6947">
                  <c:v>23</c:v>
                </c:pt>
                <c:pt idx="6948">
                  <c:v>24</c:v>
                </c:pt>
                <c:pt idx="6949">
                  <c:v>24</c:v>
                </c:pt>
                <c:pt idx="6950">
                  <c:v>22</c:v>
                </c:pt>
                <c:pt idx="6951">
                  <c:v>22</c:v>
                </c:pt>
                <c:pt idx="6952">
                  <c:v>23</c:v>
                </c:pt>
                <c:pt idx="6953">
                  <c:v>23</c:v>
                </c:pt>
                <c:pt idx="6954">
                  <c:v>24</c:v>
                </c:pt>
                <c:pt idx="6955">
                  <c:v>24</c:v>
                </c:pt>
                <c:pt idx="6956">
                  <c:v>23</c:v>
                </c:pt>
                <c:pt idx="6957">
                  <c:v>24</c:v>
                </c:pt>
                <c:pt idx="6958">
                  <c:v>23</c:v>
                </c:pt>
                <c:pt idx="6959">
                  <c:v>22</c:v>
                </c:pt>
                <c:pt idx="6960">
                  <c:v>24</c:v>
                </c:pt>
                <c:pt idx="6961">
                  <c:v>24</c:v>
                </c:pt>
                <c:pt idx="6962">
                  <c:v>23</c:v>
                </c:pt>
                <c:pt idx="6963">
                  <c:v>24</c:v>
                </c:pt>
                <c:pt idx="6964">
                  <c:v>23</c:v>
                </c:pt>
                <c:pt idx="6965">
                  <c:v>24</c:v>
                </c:pt>
                <c:pt idx="6966">
                  <c:v>24</c:v>
                </c:pt>
                <c:pt idx="6967">
                  <c:v>22</c:v>
                </c:pt>
                <c:pt idx="6968">
                  <c:v>23</c:v>
                </c:pt>
                <c:pt idx="6969">
                  <c:v>23</c:v>
                </c:pt>
                <c:pt idx="6970">
                  <c:v>24</c:v>
                </c:pt>
                <c:pt idx="6971">
                  <c:v>23</c:v>
                </c:pt>
                <c:pt idx="6972">
                  <c:v>24</c:v>
                </c:pt>
                <c:pt idx="6973">
                  <c:v>22</c:v>
                </c:pt>
                <c:pt idx="6974">
                  <c:v>24</c:v>
                </c:pt>
                <c:pt idx="6975">
                  <c:v>23</c:v>
                </c:pt>
                <c:pt idx="6976">
                  <c:v>24</c:v>
                </c:pt>
                <c:pt idx="6977">
                  <c:v>24</c:v>
                </c:pt>
                <c:pt idx="6978">
                  <c:v>23</c:v>
                </c:pt>
                <c:pt idx="6979">
                  <c:v>24</c:v>
                </c:pt>
                <c:pt idx="6980">
                  <c:v>22</c:v>
                </c:pt>
                <c:pt idx="6981">
                  <c:v>23</c:v>
                </c:pt>
                <c:pt idx="6982">
                  <c:v>24</c:v>
                </c:pt>
                <c:pt idx="6983">
                  <c:v>23</c:v>
                </c:pt>
                <c:pt idx="6984">
                  <c:v>22</c:v>
                </c:pt>
                <c:pt idx="6985">
                  <c:v>23</c:v>
                </c:pt>
                <c:pt idx="6986">
                  <c:v>23</c:v>
                </c:pt>
                <c:pt idx="6987">
                  <c:v>24</c:v>
                </c:pt>
                <c:pt idx="6988">
                  <c:v>23</c:v>
                </c:pt>
                <c:pt idx="6989">
                  <c:v>24</c:v>
                </c:pt>
                <c:pt idx="6990">
                  <c:v>24</c:v>
                </c:pt>
                <c:pt idx="6991">
                  <c:v>24</c:v>
                </c:pt>
                <c:pt idx="6992">
                  <c:v>24</c:v>
                </c:pt>
                <c:pt idx="6993">
                  <c:v>24</c:v>
                </c:pt>
                <c:pt idx="6994">
                  <c:v>23</c:v>
                </c:pt>
                <c:pt idx="6995">
                  <c:v>24</c:v>
                </c:pt>
                <c:pt idx="6996">
                  <c:v>24</c:v>
                </c:pt>
                <c:pt idx="6997">
                  <c:v>23</c:v>
                </c:pt>
                <c:pt idx="6998">
                  <c:v>23</c:v>
                </c:pt>
                <c:pt idx="6999">
                  <c:v>24</c:v>
                </c:pt>
                <c:pt idx="7000">
                  <c:v>24</c:v>
                </c:pt>
                <c:pt idx="7001">
                  <c:v>23</c:v>
                </c:pt>
                <c:pt idx="7002">
                  <c:v>24</c:v>
                </c:pt>
                <c:pt idx="7003">
                  <c:v>24</c:v>
                </c:pt>
                <c:pt idx="7004">
                  <c:v>24</c:v>
                </c:pt>
                <c:pt idx="7005">
                  <c:v>23</c:v>
                </c:pt>
                <c:pt idx="7006">
                  <c:v>24</c:v>
                </c:pt>
                <c:pt idx="7007">
                  <c:v>24</c:v>
                </c:pt>
                <c:pt idx="7008">
                  <c:v>24</c:v>
                </c:pt>
                <c:pt idx="7009">
                  <c:v>23</c:v>
                </c:pt>
                <c:pt idx="7010">
                  <c:v>24</c:v>
                </c:pt>
                <c:pt idx="7011">
                  <c:v>24</c:v>
                </c:pt>
                <c:pt idx="7012">
                  <c:v>24</c:v>
                </c:pt>
                <c:pt idx="7013">
                  <c:v>22</c:v>
                </c:pt>
                <c:pt idx="7014">
                  <c:v>23</c:v>
                </c:pt>
                <c:pt idx="7015">
                  <c:v>24</c:v>
                </c:pt>
                <c:pt idx="7016">
                  <c:v>24</c:v>
                </c:pt>
                <c:pt idx="7017">
                  <c:v>24</c:v>
                </c:pt>
                <c:pt idx="7018">
                  <c:v>24</c:v>
                </c:pt>
                <c:pt idx="7019">
                  <c:v>24</c:v>
                </c:pt>
                <c:pt idx="7020">
                  <c:v>24</c:v>
                </c:pt>
                <c:pt idx="7021">
                  <c:v>24</c:v>
                </c:pt>
                <c:pt idx="7022">
                  <c:v>24</c:v>
                </c:pt>
                <c:pt idx="7023">
                  <c:v>23</c:v>
                </c:pt>
                <c:pt idx="7024">
                  <c:v>24</c:v>
                </c:pt>
                <c:pt idx="7025">
                  <c:v>21</c:v>
                </c:pt>
                <c:pt idx="7026">
                  <c:v>24</c:v>
                </c:pt>
                <c:pt idx="7027">
                  <c:v>24</c:v>
                </c:pt>
                <c:pt idx="7028">
                  <c:v>24</c:v>
                </c:pt>
                <c:pt idx="7029">
                  <c:v>23</c:v>
                </c:pt>
                <c:pt idx="7030">
                  <c:v>24</c:v>
                </c:pt>
                <c:pt idx="7031">
                  <c:v>23</c:v>
                </c:pt>
                <c:pt idx="7032">
                  <c:v>24</c:v>
                </c:pt>
                <c:pt idx="7033">
                  <c:v>24</c:v>
                </c:pt>
                <c:pt idx="7034">
                  <c:v>24</c:v>
                </c:pt>
                <c:pt idx="7035">
                  <c:v>23</c:v>
                </c:pt>
                <c:pt idx="7036">
                  <c:v>24</c:v>
                </c:pt>
                <c:pt idx="7037">
                  <c:v>23</c:v>
                </c:pt>
                <c:pt idx="7038">
                  <c:v>22</c:v>
                </c:pt>
                <c:pt idx="7039">
                  <c:v>24</c:v>
                </c:pt>
                <c:pt idx="7040">
                  <c:v>21</c:v>
                </c:pt>
                <c:pt idx="7041">
                  <c:v>23</c:v>
                </c:pt>
                <c:pt idx="7042">
                  <c:v>23</c:v>
                </c:pt>
                <c:pt idx="7043">
                  <c:v>24</c:v>
                </c:pt>
                <c:pt idx="7044">
                  <c:v>23</c:v>
                </c:pt>
                <c:pt idx="7045">
                  <c:v>23</c:v>
                </c:pt>
                <c:pt idx="7046">
                  <c:v>24</c:v>
                </c:pt>
                <c:pt idx="7047">
                  <c:v>21</c:v>
                </c:pt>
                <c:pt idx="7048">
                  <c:v>23</c:v>
                </c:pt>
                <c:pt idx="7049">
                  <c:v>24</c:v>
                </c:pt>
                <c:pt idx="7050">
                  <c:v>23</c:v>
                </c:pt>
                <c:pt idx="7051">
                  <c:v>24</c:v>
                </c:pt>
                <c:pt idx="7052">
                  <c:v>23</c:v>
                </c:pt>
                <c:pt idx="7053">
                  <c:v>23</c:v>
                </c:pt>
                <c:pt idx="7054">
                  <c:v>23</c:v>
                </c:pt>
                <c:pt idx="7055">
                  <c:v>24</c:v>
                </c:pt>
                <c:pt idx="7056">
                  <c:v>23</c:v>
                </c:pt>
                <c:pt idx="7057">
                  <c:v>23</c:v>
                </c:pt>
                <c:pt idx="7058">
                  <c:v>24</c:v>
                </c:pt>
                <c:pt idx="7059">
                  <c:v>23</c:v>
                </c:pt>
                <c:pt idx="7060">
                  <c:v>24</c:v>
                </c:pt>
                <c:pt idx="7061">
                  <c:v>24</c:v>
                </c:pt>
                <c:pt idx="7062">
                  <c:v>24</c:v>
                </c:pt>
                <c:pt idx="7063">
                  <c:v>23</c:v>
                </c:pt>
                <c:pt idx="7064">
                  <c:v>21</c:v>
                </c:pt>
                <c:pt idx="7065">
                  <c:v>24</c:v>
                </c:pt>
                <c:pt idx="7066">
                  <c:v>24</c:v>
                </c:pt>
                <c:pt idx="7067">
                  <c:v>24</c:v>
                </c:pt>
                <c:pt idx="7068">
                  <c:v>24</c:v>
                </c:pt>
                <c:pt idx="7069">
                  <c:v>24</c:v>
                </c:pt>
                <c:pt idx="7070">
                  <c:v>24</c:v>
                </c:pt>
                <c:pt idx="7071">
                  <c:v>24</c:v>
                </c:pt>
                <c:pt idx="7072">
                  <c:v>23</c:v>
                </c:pt>
                <c:pt idx="7073">
                  <c:v>24</c:v>
                </c:pt>
                <c:pt idx="7074">
                  <c:v>24</c:v>
                </c:pt>
                <c:pt idx="7075">
                  <c:v>24</c:v>
                </c:pt>
                <c:pt idx="7076">
                  <c:v>23</c:v>
                </c:pt>
                <c:pt idx="7077">
                  <c:v>24</c:v>
                </c:pt>
                <c:pt idx="7078">
                  <c:v>22</c:v>
                </c:pt>
                <c:pt idx="7079">
                  <c:v>24</c:v>
                </c:pt>
                <c:pt idx="7080">
                  <c:v>24</c:v>
                </c:pt>
                <c:pt idx="7081">
                  <c:v>24</c:v>
                </c:pt>
                <c:pt idx="7082">
                  <c:v>24</c:v>
                </c:pt>
                <c:pt idx="7083">
                  <c:v>22</c:v>
                </c:pt>
                <c:pt idx="7084">
                  <c:v>24</c:v>
                </c:pt>
                <c:pt idx="7085">
                  <c:v>21</c:v>
                </c:pt>
                <c:pt idx="7086">
                  <c:v>23</c:v>
                </c:pt>
                <c:pt idx="7087">
                  <c:v>23</c:v>
                </c:pt>
                <c:pt idx="7088">
                  <c:v>24</c:v>
                </c:pt>
                <c:pt idx="7089">
                  <c:v>24</c:v>
                </c:pt>
                <c:pt idx="7090">
                  <c:v>23</c:v>
                </c:pt>
                <c:pt idx="7091">
                  <c:v>24</c:v>
                </c:pt>
                <c:pt idx="7092">
                  <c:v>22</c:v>
                </c:pt>
                <c:pt idx="7093">
                  <c:v>24</c:v>
                </c:pt>
                <c:pt idx="7094">
                  <c:v>23</c:v>
                </c:pt>
                <c:pt idx="7095">
                  <c:v>24</c:v>
                </c:pt>
                <c:pt idx="7096">
                  <c:v>24</c:v>
                </c:pt>
                <c:pt idx="7097">
                  <c:v>24</c:v>
                </c:pt>
                <c:pt idx="7098">
                  <c:v>24</c:v>
                </c:pt>
                <c:pt idx="7099">
                  <c:v>23</c:v>
                </c:pt>
                <c:pt idx="7100">
                  <c:v>23</c:v>
                </c:pt>
                <c:pt idx="7101">
                  <c:v>24</c:v>
                </c:pt>
                <c:pt idx="7102">
                  <c:v>22</c:v>
                </c:pt>
                <c:pt idx="7103">
                  <c:v>24</c:v>
                </c:pt>
                <c:pt idx="7104">
                  <c:v>24</c:v>
                </c:pt>
                <c:pt idx="7105">
                  <c:v>24</c:v>
                </c:pt>
                <c:pt idx="7106">
                  <c:v>23</c:v>
                </c:pt>
                <c:pt idx="7107">
                  <c:v>23</c:v>
                </c:pt>
                <c:pt idx="7108">
                  <c:v>21</c:v>
                </c:pt>
                <c:pt idx="7109">
                  <c:v>23</c:v>
                </c:pt>
                <c:pt idx="7110">
                  <c:v>24</c:v>
                </c:pt>
                <c:pt idx="7111">
                  <c:v>23</c:v>
                </c:pt>
                <c:pt idx="7112">
                  <c:v>23</c:v>
                </c:pt>
                <c:pt idx="7113">
                  <c:v>24</c:v>
                </c:pt>
                <c:pt idx="7114">
                  <c:v>24</c:v>
                </c:pt>
                <c:pt idx="7115">
                  <c:v>23</c:v>
                </c:pt>
                <c:pt idx="7116">
                  <c:v>22</c:v>
                </c:pt>
                <c:pt idx="7117">
                  <c:v>22</c:v>
                </c:pt>
                <c:pt idx="7118">
                  <c:v>24</c:v>
                </c:pt>
                <c:pt idx="7119">
                  <c:v>22</c:v>
                </c:pt>
                <c:pt idx="7120">
                  <c:v>22</c:v>
                </c:pt>
                <c:pt idx="7121">
                  <c:v>24</c:v>
                </c:pt>
                <c:pt idx="7122">
                  <c:v>23</c:v>
                </c:pt>
                <c:pt idx="7123">
                  <c:v>23</c:v>
                </c:pt>
                <c:pt idx="7124">
                  <c:v>23</c:v>
                </c:pt>
                <c:pt idx="7125">
                  <c:v>24</c:v>
                </c:pt>
                <c:pt idx="7126">
                  <c:v>24</c:v>
                </c:pt>
                <c:pt idx="7127">
                  <c:v>23</c:v>
                </c:pt>
                <c:pt idx="7128">
                  <c:v>24</c:v>
                </c:pt>
                <c:pt idx="7129">
                  <c:v>23</c:v>
                </c:pt>
                <c:pt idx="7130">
                  <c:v>24</c:v>
                </c:pt>
                <c:pt idx="7131">
                  <c:v>24</c:v>
                </c:pt>
                <c:pt idx="7132">
                  <c:v>24</c:v>
                </c:pt>
                <c:pt idx="7133">
                  <c:v>22</c:v>
                </c:pt>
                <c:pt idx="7134">
                  <c:v>23</c:v>
                </c:pt>
                <c:pt idx="7135">
                  <c:v>24</c:v>
                </c:pt>
                <c:pt idx="7136">
                  <c:v>22</c:v>
                </c:pt>
                <c:pt idx="7137">
                  <c:v>23</c:v>
                </c:pt>
                <c:pt idx="7138">
                  <c:v>24</c:v>
                </c:pt>
                <c:pt idx="7139">
                  <c:v>24</c:v>
                </c:pt>
                <c:pt idx="7140">
                  <c:v>24</c:v>
                </c:pt>
                <c:pt idx="7141">
                  <c:v>24</c:v>
                </c:pt>
                <c:pt idx="7142">
                  <c:v>23</c:v>
                </c:pt>
                <c:pt idx="7143">
                  <c:v>23</c:v>
                </c:pt>
                <c:pt idx="7144">
                  <c:v>24</c:v>
                </c:pt>
                <c:pt idx="7145">
                  <c:v>24</c:v>
                </c:pt>
                <c:pt idx="7146">
                  <c:v>23</c:v>
                </c:pt>
                <c:pt idx="7147">
                  <c:v>23</c:v>
                </c:pt>
                <c:pt idx="7148">
                  <c:v>22</c:v>
                </c:pt>
                <c:pt idx="7149">
                  <c:v>24</c:v>
                </c:pt>
                <c:pt idx="7150">
                  <c:v>22</c:v>
                </c:pt>
                <c:pt idx="7151">
                  <c:v>24</c:v>
                </c:pt>
                <c:pt idx="7152">
                  <c:v>24</c:v>
                </c:pt>
                <c:pt idx="7153">
                  <c:v>24</c:v>
                </c:pt>
                <c:pt idx="7154">
                  <c:v>23</c:v>
                </c:pt>
                <c:pt idx="7155">
                  <c:v>24</c:v>
                </c:pt>
                <c:pt idx="7156">
                  <c:v>20</c:v>
                </c:pt>
                <c:pt idx="7157">
                  <c:v>17</c:v>
                </c:pt>
                <c:pt idx="7158">
                  <c:v>23</c:v>
                </c:pt>
                <c:pt idx="7159">
                  <c:v>22</c:v>
                </c:pt>
                <c:pt idx="7160">
                  <c:v>24</c:v>
                </c:pt>
                <c:pt idx="7161">
                  <c:v>23</c:v>
                </c:pt>
                <c:pt idx="7162">
                  <c:v>23</c:v>
                </c:pt>
                <c:pt idx="7163">
                  <c:v>24</c:v>
                </c:pt>
                <c:pt idx="7164">
                  <c:v>24</c:v>
                </c:pt>
                <c:pt idx="7165">
                  <c:v>23</c:v>
                </c:pt>
                <c:pt idx="7166">
                  <c:v>23</c:v>
                </c:pt>
                <c:pt idx="7167">
                  <c:v>24</c:v>
                </c:pt>
                <c:pt idx="7168">
                  <c:v>23</c:v>
                </c:pt>
                <c:pt idx="7169">
                  <c:v>24</c:v>
                </c:pt>
                <c:pt idx="7170">
                  <c:v>23</c:v>
                </c:pt>
                <c:pt idx="7171">
                  <c:v>23</c:v>
                </c:pt>
                <c:pt idx="7172">
                  <c:v>24</c:v>
                </c:pt>
                <c:pt idx="7173">
                  <c:v>24</c:v>
                </c:pt>
                <c:pt idx="7174">
                  <c:v>24</c:v>
                </c:pt>
                <c:pt idx="7175">
                  <c:v>24</c:v>
                </c:pt>
                <c:pt idx="7176">
                  <c:v>24</c:v>
                </c:pt>
                <c:pt idx="7177">
                  <c:v>24</c:v>
                </c:pt>
                <c:pt idx="7178">
                  <c:v>23</c:v>
                </c:pt>
                <c:pt idx="7179">
                  <c:v>21</c:v>
                </c:pt>
                <c:pt idx="7180">
                  <c:v>24</c:v>
                </c:pt>
                <c:pt idx="7181">
                  <c:v>20</c:v>
                </c:pt>
                <c:pt idx="7182">
                  <c:v>23</c:v>
                </c:pt>
                <c:pt idx="7183">
                  <c:v>23</c:v>
                </c:pt>
                <c:pt idx="7184">
                  <c:v>24</c:v>
                </c:pt>
                <c:pt idx="7185">
                  <c:v>22</c:v>
                </c:pt>
                <c:pt idx="7186">
                  <c:v>22</c:v>
                </c:pt>
                <c:pt idx="7187">
                  <c:v>23</c:v>
                </c:pt>
                <c:pt idx="7188">
                  <c:v>23</c:v>
                </c:pt>
                <c:pt idx="7189">
                  <c:v>24</c:v>
                </c:pt>
                <c:pt idx="7190">
                  <c:v>24</c:v>
                </c:pt>
                <c:pt idx="7191">
                  <c:v>24</c:v>
                </c:pt>
                <c:pt idx="7192">
                  <c:v>24</c:v>
                </c:pt>
                <c:pt idx="7193">
                  <c:v>24</c:v>
                </c:pt>
                <c:pt idx="7194">
                  <c:v>24</c:v>
                </c:pt>
                <c:pt idx="7195">
                  <c:v>23</c:v>
                </c:pt>
                <c:pt idx="7196">
                  <c:v>24</c:v>
                </c:pt>
                <c:pt idx="7197">
                  <c:v>23</c:v>
                </c:pt>
                <c:pt idx="7198">
                  <c:v>24</c:v>
                </c:pt>
                <c:pt idx="7199">
                  <c:v>24</c:v>
                </c:pt>
                <c:pt idx="7200">
                  <c:v>23</c:v>
                </c:pt>
                <c:pt idx="7201">
                  <c:v>24</c:v>
                </c:pt>
                <c:pt idx="7202">
                  <c:v>24</c:v>
                </c:pt>
                <c:pt idx="7203">
                  <c:v>24</c:v>
                </c:pt>
                <c:pt idx="7204">
                  <c:v>23</c:v>
                </c:pt>
                <c:pt idx="7205">
                  <c:v>24</c:v>
                </c:pt>
                <c:pt idx="7206">
                  <c:v>22</c:v>
                </c:pt>
                <c:pt idx="7207">
                  <c:v>23</c:v>
                </c:pt>
                <c:pt idx="7208">
                  <c:v>24</c:v>
                </c:pt>
                <c:pt idx="7209">
                  <c:v>23</c:v>
                </c:pt>
                <c:pt idx="7210">
                  <c:v>24</c:v>
                </c:pt>
                <c:pt idx="7211">
                  <c:v>24</c:v>
                </c:pt>
                <c:pt idx="7212">
                  <c:v>23</c:v>
                </c:pt>
                <c:pt idx="7213">
                  <c:v>24</c:v>
                </c:pt>
                <c:pt idx="7214">
                  <c:v>23</c:v>
                </c:pt>
                <c:pt idx="7215">
                  <c:v>24</c:v>
                </c:pt>
                <c:pt idx="7216">
                  <c:v>24</c:v>
                </c:pt>
                <c:pt idx="7217">
                  <c:v>24</c:v>
                </c:pt>
                <c:pt idx="7218">
                  <c:v>24</c:v>
                </c:pt>
                <c:pt idx="7219">
                  <c:v>24</c:v>
                </c:pt>
                <c:pt idx="7220">
                  <c:v>24</c:v>
                </c:pt>
                <c:pt idx="7221">
                  <c:v>24</c:v>
                </c:pt>
                <c:pt idx="7222">
                  <c:v>24</c:v>
                </c:pt>
                <c:pt idx="7223">
                  <c:v>24</c:v>
                </c:pt>
                <c:pt idx="7224">
                  <c:v>23</c:v>
                </c:pt>
                <c:pt idx="7225">
                  <c:v>24</c:v>
                </c:pt>
                <c:pt idx="7226">
                  <c:v>24</c:v>
                </c:pt>
                <c:pt idx="7227">
                  <c:v>23</c:v>
                </c:pt>
                <c:pt idx="7228">
                  <c:v>24</c:v>
                </c:pt>
                <c:pt idx="7229">
                  <c:v>23</c:v>
                </c:pt>
                <c:pt idx="7230">
                  <c:v>23</c:v>
                </c:pt>
                <c:pt idx="7231">
                  <c:v>24</c:v>
                </c:pt>
                <c:pt idx="7232">
                  <c:v>24</c:v>
                </c:pt>
                <c:pt idx="7233">
                  <c:v>24</c:v>
                </c:pt>
                <c:pt idx="7234">
                  <c:v>23</c:v>
                </c:pt>
                <c:pt idx="7235">
                  <c:v>21</c:v>
                </c:pt>
                <c:pt idx="7236">
                  <c:v>24</c:v>
                </c:pt>
                <c:pt idx="7237">
                  <c:v>24</c:v>
                </c:pt>
                <c:pt idx="7238">
                  <c:v>24</c:v>
                </c:pt>
                <c:pt idx="7239">
                  <c:v>23</c:v>
                </c:pt>
                <c:pt idx="7240">
                  <c:v>24</c:v>
                </c:pt>
                <c:pt idx="7241">
                  <c:v>24</c:v>
                </c:pt>
                <c:pt idx="7242">
                  <c:v>24</c:v>
                </c:pt>
                <c:pt idx="7243">
                  <c:v>24</c:v>
                </c:pt>
                <c:pt idx="7244">
                  <c:v>22</c:v>
                </c:pt>
                <c:pt idx="7245">
                  <c:v>24</c:v>
                </c:pt>
                <c:pt idx="7246">
                  <c:v>24</c:v>
                </c:pt>
                <c:pt idx="7247">
                  <c:v>24</c:v>
                </c:pt>
                <c:pt idx="7248">
                  <c:v>24</c:v>
                </c:pt>
                <c:pt idx="7249">
                  <c:v>24</c:v>
                </c:pt>
                <c:pt idx="7250">
                  <c:v>23</c:v>
                </c:pt>
                <c:pt idx="7251">
                  <c:v>23</c:v>
                </c:pt>
                <c:pt idx="7252">
                  <c:v>24</c:v>
                </c:pt>
                <c:pt idx="7253">
                  <c:v>23</c:v>
                </c:pt>
                <c:pt idx="7254">
                  <c:v>24</c:v>
                </c:pt>
                <c:pt idx="7255">
                  <c:v>20</c:v>
                </c:pt>
                <c:pt idx="7256">
                  <c:v>24</c:v>
                </c:pt>
                <c:pt idx="7257">
                  <c:v>24</c:v>
                </c:pt>
                <c:pt idx="7258">
                  <c:v>22</c:v>
                </c:pt>
                <c:pt idx="7259">
                  <c:v>24</c:v>
                </c:pt>
                <c:pt idx="7260">
                  <c:v>23</c:v>
                </c:pt>
                <c:pt idx="7261">
                  <c:v>24</c:v>
                </c:pt>
                <c:pt idx="7262">
                  <c:v>24</c:v>
                </c:pt>
                <c:pt idx="7263">
                  <c:v>24</c:v>
                </c:pt>
                <c:pt idx="7264">
                  <c:v>24</c:v>
                </c:pt>
                <c:pt idx="7265">
                  <c:v>24</c:v>
                </c:pt>
                <c:pt idx="7266">
                  <c:v>24</c:v>
                </c:pt>
                <c:pt idx="7267">
                  <c:v>24</c:v>
                </c:pt>
                <c:pt idx="7268">
                  <c:v>21</c:v>
                </c:pt>
                <c:pt idx="7269">
                  <c:v>23</c:v>
                </c:pt>
                <c:pt idx="7270">
                  <c:v>23</c:v>
                </c:pt>
                <c:pt idx="7271">
                  <c:v>24</c:v>
                </c:pt>
                <c:pt idx="7272">
                  <c:v>24</c:v>
                </c:pt>
                <c:pt idx="7273">
                  <c:v>24</c:v>
                </c:pt>
                <c:pt idx="7274">
                  <c:v>24</c:v>
                </c:pt>
                <c:pt idx="7275">
                  <c:v>23</c:v>
                </c:pt>
                <c:pt idx="7276">
                  <c:v>22</c:v>
                </c:pt>
                <c:pt idx="7277">
                  <c:v>24</c:v>
                </c:pt>
                <c:pt idx="7278">
                  <c:v>24</c:v>
                </c:pt>
                <c:pt idx="7279">
                  <c:v>24</c:v>
                </c:pt>
                <c:pt idx="7280">
                  <c:v>23</c:v>
                </c:pt>
                <c:pt idx="7281">
                  <c:v>24</c:v>
                </c:pt>
                <c:pt idx="7282">
                  <c:v>23</c:v>
                </c:pt>
                <c:pt idx="7283">
                  <c:v>24</c:v>
                </c:pt>
                <c:pt idx="7284">
                  <c:v>24</c:v>
                </c:pt>
                <c:pt idx="7285">
                  <c:v>24</c:v>
                </c:pt>
                <c:pt idx="7286">
                  <c:v>23</c:v>
                </c:pt>
                <c:pt idx="7287">
                  <c:v>24</c:v>
                </c:pt>
                <c:pt idx="7288">
                  <c:v>22</c:v>
                </c:pt>
                <c:pt idx="7289">
                  <c:v>24</c:v>
                </c:pt>
                <c:pt idx="7290">
                  <c:v>22</c:v>
                </c:pt>
                <c:pt idx="7291">
                  <c:v>24</c:v>
                </c:pt>
                <c:pt idx="7292">
                  <c:v>22</c:v>
                </c:pt>
                <c:pt idx="7293">
                  <c:v>23</c:v>
                </c:pt>
                <c:pt idx="7294">
                  <c:v>24</c:v>
                </c:pt>
                <c:pt idx="7295">
                  <c:v>24</c:v>
                </c:pt>
                <c:pt idx="7296">
                  <c:v>24</c:v>
                </c:pt>
                <c:pt idx="7297">
                  <c:v>22</c:v>
                </c:pt>
                <c:pt idx="7298">
                  <c:v>24</c:v>
                </c:pt>
                <c:pt idx="7299">
                  <c:v>24</c:v>
                </c:pt>
                <c:pt idx="7300">
                  <c:v>22</c:v>
                </c:pt>
                <c:pt idx="7301">
                  <c:v>23</c:v>
                </c:pt>
                <c:pt idx="7302">
                  <c:v>24</c:v>
                </c:pt>
                <c:pt idx="7303">
                  <c:v>24</c:v>
                </c:pt>
                <c:pt idx="7304">
                  <c:v>23</c:v>
                </c:pt>
                <c:pt idx="7305">
                  <c:v>23</c:v>
                </c:pt>
                <c:pt idx="7306">
                  <c:v>22</c:v>
                </c:pt>
                <c:pt idx="7307">
                  <c:v>24</c:v>
                </c:pt>
                <c:pt idx="7308">
                  <c:v>21</c:v>
                </c:pt>
                <c:pt idx="7309">
                  <c:v>23</c:v>
                </c:pt>
                <c:pt idx="7310">
                  <c:v>24</c:v>
                </c:pt>
                <c:pt idx="7311">
                  <c:v>24</c:v>
                </c:pt>
                <c:pt idx="7312">
                  <c:v>23</c:v>
                </c:pt>
                <c:pt idx="7313">
                  <c:v>24</c:v>
                </c:pt>
                <c:pt idx="7314">
                  <c:v>23</c:v>
                </c:pt>
                <c:pt idx="7315">
                  <c:v>24</c:v>
                </c:pt>
                <c:pt idx="7316">
                  <c:v>24</c:v>
                </c:pt>
                <c:pt idx="7317">
                  <c:v>22</c:v>
                </c:pt>
                <c:pt idx="7318">
                  <c:v>21</c:v>
                </c:pt>
                <c:pt idx="7319">
                  <c:v>22</c:v>
                </c:pt>
                <c:pt idx="7320">
                  <c:v>23</c:v>
                </c:pt>
                <c:pt idx="7321">
                  <c:v>23</c:v>
                </c:pt>
                <c:pt idx="7322">
                  <c:v>23</c:v>
                </c:pt>
                <c:pt idx="7323">
                  <c:v>23</c:v>
                </c:pt>
                <c:pt idx="7324">
                  <c:v>23</c:v>
                </c:pt>
                <c:pt idx="7325">
                  <c:v>24</c:v>
                </c:pt>
                <c:pt idx="7326">
                  <c:v>23</c:v>
                </c:pt>
                <c:pt idx="7327">
                  <c:v>23</c:v>
                </c:pt>
                <c:pt idx="7328">
                  <c:v>24</c:v>
                </c:pt>
                <c:pt idx="7329">
                  <c:v>24</c:v>
                </c:pt>
                <c:pt idx="7330">
                  <c:v>24</c:v>
                </c:pt>
                <c:pt idx="7331">
                  <c:v>23</c:v>
                </c:pt>
                <c:pt idx="7332">
                  <c:v>24</c:v>
                </c:pt>
                <c:pt idx="7333">
                  <c:v>24</c:v>
                </c:pt>
                <c:pt idx="7334">
                  <c:v>23</c:v>
                </c:pt>
                <c:pt idx="7335">
                  <c:v>23</c:v>
                </c:pt>
                <c:pt idx="7336">
                  <c:v>23</c:v>
                </c:pt>
                <c:pt idx="7337">
                  <c:v>24</c:v>
                </c:pt>
                <c:pt idx="7338">
                  <c:v>24</c:v>
                </c:pt>
                <c:pt idx="7339">
                  <c:v>24</c:v>
                </c:pt>
                <c:pt idx="7340">
                  <c:v>24</c:v>
                </c:pt>
                <c:pt idx="7341">
                  <c:v>24</c:v>
                </c:pt>
                <c:pt idx="7342">
                  <c:v>22</c:v>
                </c:pt>
                <c:pt idx="7343">
                  <c:v>24</c:v>
                </c:pt>
                <c:pt idx="7344">
                  <c:v>22</c:v>
                </c:pt>
                <c:pt idx="7345">
                  <c:v>24</c:v>
                </c:pt>
                <c:pt idx="7346">
                  <c:v>23</c:v>
                </c:pt>
                <c:pt idx="7347">
                  <c:v>23</c:v>
                </c:pt>
                <c:pt idx="7348">
                  <c:v>24</c:v>
                </c:pt>
                <c:pt idx="7349">
                  <c:v>24</c:v>
                </c:pt>
                <c:pt idx="7350">
                  <c:v>23</c:v>
                </c:pt>
                <c:pt idx="7351">
                  <c:v>24</c:v>
                </c:pt>
                <c:pt idx="7352">
                  <c:v>24</c:v>
                </c:pt>
                <c:pt idx="7353">
                  <c:v>24</c:v>
                </c:pt>
                <c:pt idx="7354">
                  <c:v>24</c:v>
                </c:pt>
                <c:pt idx="7355">
                  <c:v>24</c:v>
                </c:pt>
                <c:pt idx="7356">
                  <c:v>24</c:v>
                </c:pt>
                <c:pt idx="7357">
                  <c:v>24</c:v>
                </c:pt>
                <c:pt idx="7358">
                  <c:v>23</c:v>
                </c:pt>
                <c:pt idx="7359">
                  <c:v>23</c:v>
                </c:pt>
                <c:pt idx="7360">
                  <c:v>22</c:v>
                </c:pt>
                <c:pt idx="7361">
                  <c:v>23</c:v>
                </c:pt>
                <c:pt idx="7362">
                  <c:v>22</c:v>
                </c:pt>
                <c:pt idx="7363">
                  <c:v>24</c:v>
                </c:pt>
                <c:pt idx="7364">
                  <c:v>17</c:v>
                </c:pt>
                <c:pt idx="7365">
                  <c:v>24</c:v>
                </c:pt>
                <c:pt idx="7366">
                  <c:v>24</c:v>
                </c:pt>
                <c:pt idx="7367">
                  <c:v>23</c:v>
                </c:pt>
                <c:pt idx="7368">
                  <c:v>23</c:v>
                </c:pt>
                <c:pt idx="7369">
                  <c:v>24</c:v>
                </c:pt>
                <c:pt idx="7370">
                  <c:v>24</c:v>
                </c:pt>
                <c:pt idx="7371">
                  <c:v>21</c:v>
                </c:pt>
                <c:pt idx="7372">
                  <c:v>22</c:v>
                </c:pt>
                <c:pt idx="7373">
                  <c:v>21</c:v>
                </c:pt>
                <c:pt idx="7374">
                  <c:v>24</c:v>
                </c:pt>
                <c:pt idx="7375">
                  <c:v>23</c:v>
                </c:pt>
                <c:pt idx="7376">
                  <c:v>21</c:v>
                </c:pt>
                <c:pt idx="7377">
                  <c:v>23</c:v>
                </c:pt>
                <c:pt idx="7378">
                  <c:v>23</c:v>
                </c:pt>
                <c:pt idx="7379">
                  <c:v>21</c:v>
                </c:pt>
                <c:pt idx="7380">
                  <c:v>23</c:v>
                </c:pt>
                <c:pt idx="7381">
                  <c:v>24</c:v>
                </c:pt>
                <c:pt idx="7382">
                  <c:v>23</c:v>
                </c:pt>
                <c:pt idx="7383">
                  <c:v>24</c:v>
                </c:pt>
                <c:pt idx="7384">
                  <c:v>24</c:v>
                </c:pt>
                <c:pt idx="7385">
                  <c:v>23</c:v>
                </c:pt>
                <c:pt idx="7386">
                  <c:v>24</c:v>
                </c:pt>
                <c:pt idx="7387">
                  <c:v>23</c:v>
                </c:pt>
                <c:pt idx="7388">
                  <c:v>24</c:v>
                </c:pt>
                <c:pt idx="7389">
                  <c:v>24</c:v>
                </c:pt>
                <c:pt idx="7390">
                  <c:v>23</c:v>
                </c:pt>
                <c:pt idx="7391">
                  <c:v>24</c:v>
                </c:pt>
                <c:pt idx="7392">
                  <c:v>22</c:v>
                </c:pt>
                <c:pt idx="7393">
                  <c:v>24</c:v>
                </c:pt>
                <c:pt idx="7394">
                  <c:v>24</c:v>
                </c:pt>
                <c:pt idx="7395">
                  <c:v>24</c:v>
                </c:pt>
                <c:pt idx="7396">
                  <c:v>24</c:v>
                </c:pt>
                <c:pt idx="7397">
                  <c:v>21</c:v>
                </c:pt>
                <c:pt idx="7398">
                  <c:v>23</c:v>
                </c:pt>
                <c:pt idx="7399">
                  <c:v>23</c:v>
                </c:pt>
                <c:pt idx="7400">
                  <c:v>23</c:v>
                </c:pt>
                <c:pt idx="7401">
                  <c:v>24</c:v>
                </c:pt>
                <c:pt idx="7402">
                  <c:v>24</c:v>
                </c:pt>
                <c:pt idx="7403">
                  <c:v>24</c:v>
                </c:pt>
                <c:pt idx="7404">
                  <c:v>23</c:v>
                </c:pt>
                <c:pt idx="7405">
                  <c:v>24</c:v>
                </c:pt>
                <c:pt idx="7406">
                  <c:v>22</c:v>
                </c:pt>
                <c:pt idx="7407">
                  <c:v>23</c:v>
                </c:pt>
                <c:pt idx="7408">
                  <c:v>24</c:v>
                </c:pt>
                <c:pt idx="7409">
                  <c:v>24</c:v>
                </c:pt>
                <c:pt idx="7410">
                  <c:v>23</c:v>
                </c:pt>
                <c:pt idx="7411">
                  <c:v>24</c:v>
                </c:pt>
                <c:pt idx="7412">
                  <c:v>24</c:v>
                </c:pt>
                <c:pt idx="7413">
                  <c:v>24</c:v>
                </c:pt>
                <c:pt idx="7414">
                  <c:v>24</c:v>
                </c:pt>
                <c:pt idx="7415">
                  <c:v>23</c:v>
                </c:pt>
                <c:pt idx="7416">
                  <c:v>23</c:v>
                </c:pt>
                <c:pt idx="7417">
                  <c:v>23</c:v>
                </c:pt>
                <c:pt idx="7418">
                  <c:v>24</c:v>
                </c:pt>
                <c:pt idx="7419">
                  <c:v>24</c:v>
                </c:pt>
                <c:pt idx="7420">
                  <c:v>24</c:v>
                </c:pt>
                <c:pt idx="7421">
                  <c:v>23</c:v>
                </c:pt>
                <c:pt idx="7422">
                  <c:v>24</c:v>
                </c:pt>
                <c:pt idx="7423">
                  <c:v>24</c:v>
                </c:pt>
                <c:pt idx="7424">
                  <c:v>23</c:v>
                </c:pt>
                <c:pt idx="7425">
                  <c:v>23</c:v>
                </c:pt>
                <c:pt idx="7426">
                  <c:v>22</c:v>
                </c:pt>
                <c:pt idx="7427">
                  <c:v>23</c:v>
                </c:pt>
                <c:pt idx="7428">
                  <c:v>24</c:v>
                </c:pt>
                <c:pt idx="7429">
                  <c:v>24</c:v>
                </c:pt>
                <c:pt idx="7430">
                  <c:v>24</c:v>
                </c:pt>
                <c:pt idx="7431">
                  <c:v>23</c:v>
                </c:pt>
                <c:pt idx="7432">
                  <c:v>23</c:v>
                </c:pt>
                <c:pt idx="7433">
                  <c:v>24</c:v>
                </c:pt>
                <c:pt idx="7434">
                  <c:v>24</c:v>
                </c:pt>
                <c:pt idx="7435">
                  <c:v>23</c:v>
                </c:pt>
                <c:pt idx="7436">
                  <c:v>24</c:v>
                </c:pt>
                <c:pt idx="7437">
                  <c:v>24</c:v>
                </c:pt>
                <c:pt idx="7438">
                  <c:v>24</c:v>
                </c:pt>
                <c:pt idx="7439">
                  <c:v>24</c:v>
                </c:pt>
                <c:pt idx="7440">
                  <c:v>23</c:v>
                </c:pt>
                <c:pt idx="7441">
                  <c:v>23</c:v>
                </c:pt>
                <c:pt idx="7442">
                  <c:v>22</c:v>
                </c:pt>
                <c:pt idx="7443">
                  <c:v>24</c:v>
                </c:pt>
                <c:pt idx="7444">
                  <c:v>24</c:v>
                </c:pt>
                <c:pt idx="7445">
                  <c:v>24</c:v>
                </c:pt>
                <c:pt idx="7446">
                  <c:v>24</c:v>
                </c:pt>
                <c:pt idx="7447">
                  <c:v>23</c:v>
                </c:pt>
                <c:pt idx="7448">
                  <c:v>23</c:v>
                </c:pt>
                <c:pt idx="7449">
                  <c:v>22</c:v>
                </c:pt>
                <c:pt idx="7450">
                  <c:v>21</c:v>
                </c:pt>
                <c:pt idx="7451">
                  <c:v>24</c:v>
                </c:pt>
                <c:pt idx="7452">
                  <c:v>23</c:v>
                </c:pt>
                <c:pt idx="7453">
                  <c:v>21</c:v>
                </c:pt>
                <c:pt idx="7454">
                  <c:v>23</c:v>
                </c:pt>
                <c:pt idx="7455">
                  <c:v>24</c:v>
                </c:pt>
                <c:pt idx="7456">
                  <c:v>23</c:v>
                </c:pt>
                <c:pt idx="7457">
                  <c:v>24</c:v>
                </c:pt>
                <c:pt idx="7458">
                  <c:v>24</c:v>
                </c:pt>
                <c:pt idx="7459">
                  <c:v>24</c:v>
                </c:pt>
                <c:pt idx="7460">
                  <c:v>24</c:v>
                </c:pt>
                <c:pt idx="7461">
                  <c:v>24</c:v>
                </c:pt>
                <c:pt idx="7462">
                  <c:v>24</c:v>
                </c:pt>
                <c:pt idx="7463">
                  <c:v>23</c:v>
                </c:pt>
                <c:pt idx="7464">
                  <c:v>24</c:v>
                </c:pt>
                <c:pt idx="7465">
                  <c:v>24</c:v>
                </c:pt>
                <c:pt idx="7466">
                  <c:v>23</c:v>
                </c:pt>
                <c:pt idx="7467">
                  <c:v>23</c:v>
                </c:pt>
                <c:pt idx="7468">
                  <c:v>23</c:v>
                </c:pt>
                <c:pt idx="7469">
                  <c:v>23</c:v>
                </c:pt>
                <c:pt idx="7470">
                  <c:v>20</c:v>
                </c:pt>
                <c:pt idx="7471">
                  <c:v>24</c:v>
                </c:pt>
                <c:pt idx="7472">
                  <c:v>23</c:v>
                </c:pt>
                <c:pt idx="7473">
                  <c:v>24</c:v>
                </c:pt>
                <c:pt idx="7474">
                  <c:v>24</c:v>
                </c:pt>
                <c:pt idx="7475">
                  <c:v>24</c:v>
                </c:pt>
                <c:pt idx="7476">
                  <c:v>24</c:v>
                </c:pt>
                <c:pt idx="7477">
                  <c:v>24</c:v>
                </c:pt>
                <c:pt idx="7478">
                  <c:v>24</c:v>
                </c:pt>
                <c:pt idx="7479">
                  <c:v>22</c:v>
                </c:pt>
                <c:pt idx="7480">
                  <c:v>23</c:v>
                </c:pt>
                <c:pt idx="7481">
                  <c:v>20</c:v>
                </c:pt>
                <c:pt idx="7482">
                  <c:v>24</c:v>
                </c:pt>
                <c:pt idx="7483">
                  <c:v>24</c:v>
                </c:pt>
                <c:pt idx="7484">
                  <c:v>23</c:v>
                </c:pt>
                <c:pt idx="7485">
                  <c:v>24</c:v>
                </c:pt>
                <c:pt idx="7486">
                  <c:v>22</c:v>
                </c:pt>
                <c:pt idx="7487">
                  <c:v>24</c:v>
                </c:pt>
                <c:pt idx="7488">
                  <c:v>24</c:v>
                </c:pt>
                <c:pt idx="7489">
                  <c:v>24</c:v>
                </c:pt>
                <c:pt idx="7490">
                  <c:v>22</c:v>
                </c:pt>
                <c:pt idx="7491">
                  <c:v>24</c:v>
                </c:pt>
                <c:pt idx="7492">
                  <c:v>24</c:v>
                </c:pt>
                <c:pt idx="7493">
                  <c:v>24</c:v>
                </c:pt>
                <c:pt idx="7494">
                  <c:v>24</c:v>
                </c:pt>
                <c:pt idx="7495">
                  <c:v>19</c:v>
                </c:pt>
                <c:pt idx="7496">
                  <c:v>23</c:v>
                </c:pt>
                <c:pt idx="7497">
                  <c:v>22</c:v>
                </c:pt>
                <c:pt idx="7498">
                  <c:v>24</c:v>
                </c:pt>
                <c:pt idx="7499">
                  <c:v>24</c:v>
                </c:pt>
                <c:pt idx="7500">
                  <c:v>24</c:v>
                </c:pt>
                <c:pt idx="7501">
                  <c:v>24</c:v>
                </c:pt>
                <c:pt idx="7502">
                  <c:v>24</c:v>
                </c:pt>
                <c:pt idx="7503">
                  <c:v>24</c:v>
                </c:pt>
                <c:pt idx="7504">
                  <c:v>23</c:v>
                </c:pt>
                <c:pt idx="7505">
                  <c:v>24</c:v>
                </c:pt>
                <c:pt idx="7506">
                  <c:v>24</c:v>
                </c:pt>
                <c:pt idx="7507">
                  <c:v>23</c:v>
                </c:pt>
                <c:pt idx="7508">
                  <c:v>24</c:v>
                </c:pt>
                <c:pt idx="7509">
                  <c:v>24</c:v>
                </c:pt>
                <c:pt idx="7510">
                  <c:v>22</c:v>
                </c:pt>
                <c:pt idx="7511">
                  <c:v>24</c:v>
                </c:pt>
                <c:pt idx="7512">
                  <c:v>23</c:v>
                </c:pt>
                <c:pt idx="7513">
                  <c:v>23</c:v>
                </c:pt>
                <c:pt idx="7514">
                  <c:v>24</c:v>
                </c:pt>
                <c:pt idx="7515">
                  <c:v>24</c:v>
                </c:pt>
                <c:pt idx="7516">
                  <c:v>24</c:v>
                </c:pt>
                <c:pt idx="7517">
                  <c:v>22</c:v>
                </c:pt>
                <c:pt idx="7518">
                  <c:v>23</c:v>
                </c:pt>
                <c:pt idx="7519">
                  <c:v>21</c:v>
                </c:pt>
                <c:pt idx="7520">
                  <c:v>24</c:v>
                </c:pt>
                <c:pt idx="7521">
                  <c:v>13</c:v>
                </c:pt>
                <c:pt idx="7522">
                  <c:v>24</c:v>
                </c:pt>
                <c:pt idx="7523">
                  <c:v>23</c:v>
                </c:pt>
                <c:pt idx="7524">
                  <c:v>23</c:v>
                </c:pt>
                <c:pt idx="7525">
                  <c:v>24</c:v>
                </c:pt>
                <c:pt idx="7526">
                  <c:v>24</c:v>
                </c:pt>
                <c:pt idx="7527">
                  <c:v>24</c:v>
                </c:pt>
                <c:pt idx="7528">
                  <c:v>23</c:v>
                </c:pt>
                <c:pt idx="7529">
                  <c:v>24</c:v>
                </c:pt>
                <c:pt idx="7530">
                  <c:v>22</c:v>
                </c:pt>
                <c:pt idx="7531">
                  <c:v>23</c:v>
                </c:pt>
                <c:pt idx="7532">
                  <c:v>23</c:v>
                </c:pt>
                <c:pt idx="7533">
                  <c:v>23</c:v>
                </c:pt>
                <c:pt idx="7534">
                  <c:v>23</c:v>
                </c:pt>
                <c:pt idx="7535">
                  <c:v>24</c:v>
                </c:pt>
                <c:pt idx="7536">
                  <c:v>24</c:v>
                </c:pt>
                <c:pt idx="7537">
                  <c:v>24</c:v>
                </c:pt>
                <c:pt idx="7538">
                  <c:v>23</c:v>
                </c:pt>
                <c:pt idx="7539">
                  <c:v>23</c:v>
                </c:pt>
                <c:pt idx="7540">
                  <c:v>22</c:v>
                </c:pt>
                <c:pt idx="7541">
                  <c:v>23</c:v>
                </c:pt>
                <c:pt idx="7542">
                  <c:v>24</c:v>
                </c:pt>
                <c:pt idx="7543">
                  <c:v>23</c:v>
                </c:pt>
                <c:pt idx="7544">
                  <c:v>23</c:v>
                </c:pt>
                <c:pt idx="7545">
                  <c:v>23</c:v>
                </c:pt>
                <c:pt idx="7546">
                  <c:v>23</c:v>
                </c:pt>
                <c:pt idx="7547">
                  <c:v>24</c:v>
                </c:pt>
                <c:pt idx="7548">
                  <c:v>23</c:v>
                </c:pt>
                <c:pt idx="7549">
                  <c:v>24</c:v>
                </c:pt>
                <c:pt idx="7550">
                  <c:v>22</c:v>
                </c:pt>
                <c:pt idx="7551">
                  <c:v>22</c:v>
                </c:pt>
                <c:pt idx="7552">
                  <c:v>10</c:v>
                </c:pt>
                <c:pt idx="7553">
                  <c:v>24</c:v>
                </c:pt>
                <c:pt idx="7554">
                  <c:v>23</c:v>
                </c:pt>
                <c:pt idx="7555">
                  <c:v>23</c:v>
                </c:pt>
                <c:pt idx="7556">
                  <c:v>22</c:v>
                </c:pt>
                <c:pt idx="7557">
                  <c:v>23</c:v>
                </c:pt>
                <c:pt idx="7558">
                  <c:v>23</c:v>
                </c:pt>
                <c:pt idx="7559">
                  <c:v>24</c:v>
                </c:pt>
                <c:pt idx="7560">
                  <c:v>24</c:v>
                </c:pt>
                <c:pt idx="7561">
                  <c:v>21</c:v>
                </c:pt>
                <c:pt idx="7562">
                  <c:v>23</c:v>
                </c:pt>
                <c:pt idx="7563">
                  <c:v>21</c:v>
                </c:pt>
                <c:pt idx="7564">
                  <c:v>24</c:v>
                </c:pt>
                <c:pt idx="7565">
                  <c:v>23</c:v>
                </c:pt>
                <c:pt idx="7566">
                  <c:v>20</c:v>
                </c:pt>
                <c:pt idx="7567">
                  <c:v>21</c:v>
                </c:pt>
                <c:pt idx="7568">
                  <c:v>24</c:v>
                </c:pt>
                <c:pt idx="7569">
                  <c:v>24</c:v>
                </c:pt>
                <c:pt idx="7570">
                  <c:v>24</c:v>
                </c:pt>
                <c:pt idx="7571">
                  <c:v>24</c:v>
                </c:pt>
                <c:pt idx="7572">
                  <c:v>24</c:v>
                </c:pt>
                <c:pt idx="7573">
                  <c:v>24</c:v>
                </c:pt>
                <c:pt idx="7574">
                  <c:v>22</c:v>
                </c:pt>
                <c:pt idx="7575">
                  <c:v>24</c:v>
                </c:pt>
                <c:pt idx="7576">
                  <c:v>24</c:v>
                </c:pt>
                <c:pt idx="7577">
                  <c:v>23</c:v>
                </c:pt>
                <c:pt idx="7578">
                  <c:v>23</c:v>
                </c:pt>
                <c:pt idx="7579">
                  <c:v>21</c:v>
                </c:pt>
                <c:pt idx="7580">
                  <c:v>24</c:v>
                </c:pt>
                <c:pt idx="7581">
                  <c:v>24</c:v>
                </c:pt>
                <c:pt idx="7582">
                  <c:v>24</c:v>
                </c:pt>
                <c:pt idx="7583">
                  <c:v>24</c:v>
                </c:pt>
                <c:pt idx="7584">
                  <c:v>24</c:v>
                </c:pt>
                <c:pt idx="7585">
                  <c:v>23</c:v>
                </c:pt>
                <c:pt idx="7586">
                  <c:v>23</c:v>
                </c:pt>
                <c:pt idx="7587">
                  <c:v>24</c:v>
                </c:pt>
                <c:pt idx="7588">
                  <c:v>22</c:v>
                </c:pt>
                <c:pt idx="7589">
                  <c:v>23</c:v>
                </c:pt>
                <c:pt idx="7590">
                  <c:v>23</c:v>
                </c:pt>
                <c:pt idx="7591">
                  <c:v>23</c:v>
                </c:pt>
                <c:pt idx="7592">
                  <c:v>24</c:v>
                </c:pt>
                <c:pt idx="7593">
                  <c:v>23</c:v>
                </c:pt>
                <c:pt idx="7594">
                  <c:v>23</c:v>
                </c:pt>
                <c:pt idx="7595">
                  <c:v>24</c:v>
                </c:pt>
                <c:pt idx="7596">
                  <c:v>24</c:v>
                </c:pt>
                <c:pt idx="7597">
                  <c:v>24</c:v>
                </c:pt>
                <c:pt idx="7598">
                  <c:v>24</c:v>
                </c:pt>
                <c:pt idx="7599">
                  <c:v>24</c:v>
                </c:pt>
                <c:pt idx="7600">
                  <c:v>24</c:v>
                </c:pt>
                <c:pt idx="7601">
                  <c:v>23</c:v>
                </c:pt>
                <c:pt idx="7602">
                  <c:v>24</c:v>
                </c:pt>
                <c:pt idx="7603">
                  <c:v>20</c:v>
                </c:pt>
                <c:pt idx="7604">
                  <c:v>24</c:v>
                </c:pt>
                <c:pt idx="7605">
                  <c:v>23</c:v>
                </c:pt>
                <c:pt idx="7606">
                  <c:v>23</c:v>
                </c:pt>
                <c:pt idx="7607">
                  <c:v>22</c:v>
                </c:pt>
                <c:pt idx="7608">
                  <c:v>24</c:v>
                </c:pt>
                <c:pt idx="7609">
                  <c:v>22</c:v>
                </c:pt>
                <c:pt idx="7610">
                  <c:v>24</c:v>
                </c:pt>
                <c:pt idx="7611">
                  <c:v>24</c:v>
                </c:pt>
                <c:pt idx="7612">
                  <c:v>24</c:v>
                </c:pt>
                <c:pt idx="7613">
                  <c:v>24</c:v>
                </c:pt>
                <c:pt idx="7614">
                  <c:v>24</c:v>
                </c:pt>
                <c:pt idx="7615">
                  <c:v>23</c:v>
                </c:pt>
                <c:pt idx="7616">
                  <c:v>23</c:v>
                </c:pt>
                <c:pt idx="7617">
                  <c:v>24</c:v>
                </c:pt>
                <c:pt idx="7618">
                  <c:v>24</c:v>
                </c:pt>
                <c:pt idx="7619">
                  <c:v>24</c:v>
                </c:pt>
                <c:pt idx="7620">
                  <c:v>24</c:v>
                </c:pt>
                <c:pt idx="7621">
                  <c:v>24</c:v>
                </c:pt>
                <c:pt idx="7622">
                  <c:v>23</c:v>
                </c:pt>
                <c:pt idx="7623">
                  <c:v>24</c:v>
                </c:pt>
                <c:pt idx="7624">
                  <c:v>24</c:v>
                </c:pt>
                <c:pt idx="7625">
                  <c:v>22</c:v>
                </c:pt>
                <c:pt idx="7626">
                  <c:v>23</c:v>
                </c:pt>
                <c:pt idx="7627">
                  <c:v>24</c:v>
                </c:pt>
                <c:pt idx="7628">
                  <c:v>24</c:v>
                </c:pt>
                <c:pt idx="7629">
                  <c:v>23</c:v>
                </c:pt>
                <c:pt idx="7630">
                  <c:v>24</c:v>
                </c:pt>
                <c:pt idx="7631">
                  <c:v>24</c:v>
                </c:pt>
                <c:pt idx="7632">
                  <c:v>24</c:v>
                </c:pt>
                <c:pt idx="7633">
                  <c:v>23</c:v>
                </c:pt>
                <c:pt idx="7634">
                  <c:v>24</c:v>
                </c:pt>
                <c:pt idx="7635">
                  <c:v>21</c:v>
                </c:pt>
                <c:pt idx="7636">
                  <c:v>21</c:v>
                </c:pt>
                <c:pt idx="7637">
                  <c:v>24</c:v>
                </c:pt>
                <c:pt idx="7638">
                  <c:v>21</c:v>
                </c:pt>
                <c:pt idx="7639">
                  <c:v>24</c:v>
                </c:pt>
                <c:pt idx="7640">
                  <c:v>24</c:v>
                </c:pt>
                <c:pt idx="7641">
                  <c:v>24</c:v>
                </c:pt>
                <c:pt idx="7642">
                  <c:v>24</c:v>
                </c:pt>
                <c:pt idx="7643">
                  <c:v>24</c:v>
                </c:pt>
                <c:pt idx="7644">
                  <c:v>24</c:v>
                </c:pt>
                <c:pt idx="7645">
                  <c:v>23</c:v>
                </c:pt>
                <c:pt idx="7646">
                  <c:v>23</c:v>
                </c:pt>
                <c:pt idx="7647">
                  <c:v>24</c:v>
                </c:pt>
                <c:pt idx="7648">
                  <c:v>24</c:v>
                </c:pt>
                <c:pt idx="7649">
                  <c:v>24</c:v>
                </c:pt>
                <c:pt idx="7650">
                  <c:v>23</c:v>
                </c:pt>
                <c:pt idx="7651">
                  <c:v>23</c:v>
                </c:pt>
                <c:pt idx="7652">
                  <c:v>24</c:v>
                </c:pt>
                <c:pt idx="7653">
                  <c:v>21</c:v>
                </c:pt>
                <c:pt idx="7654">
                  <c:v>24</c:v>
                </c:pt>
                <c:pt idx="7655">
                  <c:v>24</c:v>
                </c:pt>
                <c:pt idx="7656">
                  <c:v>22</c:v>
                </c:pt>
                <c:pt idx="7657">
                  <c:v>24</c:v>
                </c:pt>
                <c:pt idx="7658">
                  <c:v>24</c:v>
                </c:pt>
                <c:pt idx="7659">
                  <c:v>23</c:v>
                </c:pt>
                <c:pt idx="7660">
                  <c:v>22</c:v>
                </c:pt>
                <c:pt idx="7661">
                  <c:v>23</c:v>
                </c:pt>
                <c:pt idx="7662">
                  <c:v>23</c:v>
                </c:pt>
                <c:pt idx="7663">
                  <c:v>23</c:v>
                </c:pt>
                <c:pt idx="7664">
                  <c:v>23</c:v>
                </c:pt>
                <c:pt idx="7665">
                  <c:v>22</c:v>
                </c:pt>
                <c:pt idx="7666">
                  <c:v>23</c:v>
                </c:pt>
                <c:pt idx="7667">
                  <c:v>22</c:v>
                </c:pt>
                <c:pt idx="7668">
                  <c:v>23</c:v>
                </c:pt>
                <c:pt idx="7669">
                  <c:v>23</c:v>
                </c:pt>
                <c:pt idx="7670">
                  <c:v>23</c:v>
                </c:pt>
                <c:pt idx="7671">
                  <c:v>23</c:v>
                </c:pt>
                <c:pt idx="7672">
                  <c:v>24</c:v>
                </c:pt>
                <c:pt idx="7673">
                  <c:v>23</c:v>
                </c:pt>
                <c:pt idx="7674">
                  <c:v>23</c:v>
                </c:pt>
                <c:pt idx="7675">
                  <c:v>24</c:v>
                </c:pt>
                <c:pt idx="7676">
                  <c:v>24</c:v>
                </c:pt>
                <c:pt idx="7677">
                  <c:v>23</c:v>
                </c:pt>
                <c:pt idx="7678">
                  <c:v>24</c:v>
                </c:pt>
                <c:pt idx="7679">
                  <c:v>24</c:v>
                </c:pt>
                <c:pt idx="7680">
                  <c:v>24</c:v>
                </c:pt>
                <c:pt idx="7681">
                  <c:v>21</c:v>
                </c:pt>
                <c:pt idx="7682">
                  <c:v>24</c:v>
                </c:pt>
                <c:pt idx="7683">
                  <c:v>24</c:v>
                </c:pt>
                <c:pt idx="7684">
                  <c:v>24</c:v>
                </c:pt>
                <c:pt idx="7685">
                  <c:v>24</c:v>
                </c:pt>
                <c:pt idx="7686">
                  <c:v>23</c:v>
                </c:pt>
                <c:pt idx="7687">
                  <c:v>23</c:v>
                </c:pt>
                <c:pt idx="7688">
                  <c:v>24</c:v>
                </c:pt>
                <c:pt idx="7689">
                  <c:v>24</c:v>
                </c:pt>
                <c:pt idx="7690">
                  <c:v>23</c:v>
                </c:pt>
                <c:pt idx="7691">
                  <c:v>24</c:v>
                </c:pt>
                <c:pt idx="7692">
                  <c:v>24</c:v>
                </c:pt>
                <c:pt idx="7693">
                  <c:v>24</c:v>
                </c:pt>
                <c:pt idx="7694">
                  <c:v>22</c:v>
                </c:pt>
                <c:pt idx="7695">
                  <c:v>24</c:v>
                </c:pt>
                <c:pt idx="7696">
                  <c:v>23</c:v>
                </c:pt>
                <c:pt idx="7697">
                  <c:v>23</c:v>
                </c:pt>
                <c:pt idx="7698">
                  <c:v>23</c:v>
                </c:pt>
                <c:pt idx="7699">
                  <c:v>24</c:v>
                </c:pt>
                <c:pt idx="7700">
                  <c:v>23</c:v>
                </c:pt>
                <c:pt idx="7701">
                  <c:v>24</c:v>
                </c:pt>
                <c:pt idx="7702">
                  <c:v>24</c:v>
                </c:pt>
                <c:pt idx="7703">
                  <c:v>22</c:v>
                </c:pt>
                <c:pt idx="7704">
                  <c:v>23</c:v>
                </c:pt>
                <c:pt idx="7705">
                  <c:v>24</c:v>
                </c:pt>
                <c:pt idx="7706">
                  <c:v>23</c:v>
                </c:pt>
                <c:pt idx="7707">
                  <c:v>24</c:v>
                </c:pt>
                <c:pt idx="7708">
                  <c:v>24</c:v>
                </c:pt>
                <c:pt idx="7709">
                  <c:v>23</c:v>
                </c:pt>
                <c:pt idx="7710">
                  <c:v>24</c:v>
                </c:pt>
                <c:pt idx="7711">
                  <c:v>24</c:v>
                </c:pt>
                <c:pt idx="7712">
                  <c:v>22</c:v>
                </c:pt>
                <c:pt idx="7713">
                  <c:v>20</c:v>
                </c:pt>
                <c:pt idx="7714">
                  <c:v>22</c:v>
                </c:pt>
                <c:pt idx="7715">
                  <c:v>23</c:v>
                </c:pt>
                <c:pt idx="7716">
                  <c:v>23</c:v>
                </c:pt>
                <c:pt idx="7717">
                  <c:v>24</c:v>
                </c:pt>
                <c:pt idx="7718">
                  <c:v>23</c:v>
                </c:pt>
                <c:pt idx="7719">
                  <c:v>23</c:v>
                </c:pt>
                <c:pt idx="7720">
                  <c:v>23</c:v>
                </c:pt>
                <c:pt idx="7721">
                  <c:v>23</c:v>
                </c:pt>
                <c:pt idx="7722">
                  <c:v>24</c:v>
                </c:pt>
                <c:pt idx="7723">
                  <c:v>23</c:v>
                </c:pt>
                <c:pt idx="7724">
                  <c:v>22</c:v>
                </c:pt>
                <c:pt idx="7725">
                  <c:v>22</c:v>
                </c:pt>
                <c:pt idx="7726">
                  <c:v>22</c:v>
                </c:pt>
                <c:pt idx="7727">
                  <c:v>24</c:v>
                </c:pt>
                <c:pt idx="7728">
                  <c:v>24</c:v>
                </c:pt>
                <c:pt idx="7729">
                  <c:v>23</c:v>
                </c:pt>
                <c:pt idx="7730">
                  <c:v>24</c:v>
                </c:pt>
                <c:pt idx="7731">
                  <c:v>21</c:v>
                </c:pt>
                <c:pt idx="7732">
                  <c:v>23</c:v>
                </c:pt>
                <c:pt idx="7733">
                  <c:v>23</c:v>
                </c:pt>
                <c:pt idx="7734">
                  <c:v>24</c:v>
                </c:pt>
                <c:pt idx="7735">
                  <c:v>24</c:v>
                </c:pt>
                <c:pt idx="7736">
                  <c:v>24</c:v>
                </c:pt>
                <c:pt idx="7737">
                  <c:v>24</c:v>
                </c:pt>
                <c:pt idx="7738">
                  <c:v>23</c:v>
                </c:pt>
                <c:pt idx="7739">
                  <c:v>24</c:v>
                </c:pt>
                <c:pt idx="7740">
                  <c:v>24</c:v>
                </c:pt>
                <c:pt idx="7741">
                  <c:v>24</c:v>
                </c:pt>
                <c:pt idx="7742">
                  <c:v>24</c:v>
                </c:pt>
                <c:pt idx="7743">
                  <c:v>24</c:v>
                </c:pt>
                <c:pt idx="7744">
                  <c:v>24</c:v>
                </c:pt>
                <c:pt idx="7745">
                  <c:v>24</c:v>
                </c:pt>
                <c:pt idx="7746">
                  <c:v>24</c:v>
                </c:pt>
                <c:pt idx="7747">
                  <c:v>23</c:v>
                </c:pt>
                <c:pt idx="7748">
                  <c:v>24</c:v>
                </c:pt>
                <c:pt idx="7749">
                  <c:v>24</c:v>
                </c:pt>
                <c:pt idx="7750">
                  <c:v>23</c:v>
                </c:pt>
                <c:pt idx="7751">
                  <c:v>24</c:v>
                </c:pt>
                <c:pt idx="7752">
                  <c:v>22</c:v>
                </c:pt>
                <c:pt idx="7753">
                  <c:v>23</c:v>
                </c:pt>
                <c:pt idx="7754">
                  <c:v>24</c:v>
                </c:pt>
                <c:pt idx="7755">
                  <c:v>24</c:v>
                </c:pt>
                <c:pt idx="7756">
                  <c:v>24</c:v>
                </c:pt>
                <c:pt idx="7757">
                  <c:v>24</c:v>
                </c:pt>
                <c:pt idx="7758">
                  <c:v>24</c:v>
                </c:pt>
                <c:pt idx="7759">
                  <c:v>24</c:v>
                </c:pt>
                <c:pt idx="7760">
                  <c:v>20</c:v>
                </c:pt>
                <c:pt idx="7761">
                  <c:v>24</c:v>
                </c:pt>
                <c:pt idx="7762">
                  <c:v>24</c:v>
                </c:pt>
                <c:pt idx="7763">
                  <c:v>23</c:v>
                </c:pt>
                <c:pt idx="7764">
                  <c:v>24</c:v>
                </c:pt>
                <c:pt idx="7765">
                  <c:v>24</c:v>
                </c:pt>
                <c:pt idx="7766">
                  <c:v>24</c:v>
                </c:pt>
                <c:pt idx="7767">
                  <c:v>24</c:v>
                </c:pt>
                <c:pt idx="7768">
                  <c:v>24</c:v>
                </c:pt>
                <c:pt idx="7769">
                  <c:v>24</c:v>
                </c:pt>
                <c:pt idx="7770">
                  <c:v>24</c:v>
                </c:pt>
                <c:pt idx="7771">
                  <c:v>24</c:v>
                </c:pt>
                <c:pt idx="7772">
                  <c:v>24</c:v>
                </c:pt>
                <c:pt idx="7773">
                  <c:v>23</c:v>
                </c:pt>
                <c:pt idx="7774">
                  <c:v>22</c:v>
                </c:pt>
                <c:pt idx="7775">
                  <c:v>24</c:v>
                </c:pt>
                <c:pt idx="7776">
                  <c:v>23</c:v>
                </c:pt>
                <c:pt idx="7777">
                  <c:v>24</c:v>
                </c:pt>
                <c:pt idx="7778">
                  <c:v>22</c:v>
                </c:pt>
                <c:pt idx="7779">
                  <c:v>23</c:v>
                </c:pt>
                <c:pt idx="7780">
                  <c:v>24</c:v>
                </c:pt>
                <c:pt idx="7781">
                  <c:v>22</c:v>
                </c:pt>
                <c:pt idx="7782">
                  <c:v>24</c:v>
                </c:pt>
                <c:pt idx="7783">
                  <c:v>24</c:v>
                </c:pt>
                <c:pt idx="7784">
                  <c:v>24</c:v>
                </c:pt>
                <c:pt idx="7785">
                  <c:v>23</c:v>
                </c:pt>
                <c:pt idx="7786">
                  <c:v>24</c:v>
                </c:pt>
                <c:pt idx="7787">
                  <c:v>24</c:v>
                </c:pt>
                <c:pt idx="7788">
                  <c:v>24</c:v>
                </c:pt>
                <c:pt idx="7789">
                  <c:v>24</c:v>
                </c:pt>
                <c:pt idx="7790">
                  <c:v>24</c:v>
                </c:pt>
                <c:pt idx="7791">
                  <c:v>24</c:v>
                </c:pt>
                <c:pt idx="7792">
                  <c:v>24</c:v>
                </c:pt>
                <c:pt idx="7793">
                  <c:v>22</c:v>
                </c:pt>
                <c:pt idx="7794">
                  <c:v>23</c:v>
                </c:pt>
                <c:pt idx="7795">
                  <c:v>24</c:v>
                </c:pt>
                <c:pt idx="7796">
                  <c:v>22</c:v>
                </c:pt>
                <c:pt idx="7797">
                  <c:v>24</c:v>
                </c:pt>
                <c:pt idx="7798">
                  <c:v>23</c:v>
                </c:pt>
                <c:pt idx="7799">
                  <c:v>23</c:v>
                </c:pt>
                <c:pt idx="7800">
                  <c:v>24</c:v>
                </c:pt>
                <c:pt idx="7801">
                  <c:v>24</c:v>
                </c:pt>
                <c:pt idx="7802">
                  <c:v>20</c:v>
                </c:pt>
                <c:pt idx="7803">
                  <c:v>24</c:v>
                </c:pt>
                <c:pt idx="7804">
                  <c:v>24</c:v>
                </c:pt>
                <c:pt idx="7805">
                  <c:v>23</c:v>
                </c:pt>
                <c:pt idx="7806">
                  <c:v>21</c:v>
                </c:pt>
                <c:pt idx="7807">
                  <c:v>24</c:v>
                </c:pt>
                <c:pt idx="7808">
                  <c:v>21</c:v>
                </c:pt>
                <c:pt idx="7809">
                  <c:v>23</c:v>
                </c:pt>
                <c:pt idx="7810">
                  <c:v>23</c:v>
                </c:pt>
                <c:pt idx="7811">
                  <c:v>24</c:v>
                </c:pt>
                <c:pt idx="7812">
                  <c:v>24</c:v>
                </c:pt>
                <c:pt idx="7813">
                  <c:v>23</c:v>
                </c:pt>
                <c:pt idx="7814">
                  <c:v>24</c:v>
                </c:pt>
                <c:pt idx="7815">
                  <c:v>24</c:v>
                </c:pt>
                <c:pt idx="7816">
                  <c:v>24</c:v>
                </c:pt>
                <c:pt idx="7817">
                  <c:v>23</c:v>
                </c:pt>
                <c:pt idx="7818">
                  <c:v>24</c:v>
                </c:pt>
                <c:pt idx="7819">
                  <c:v>24</c:v>
                </c:pt>
                <c:pt idx="7820">
                  <c:v>24</c:v>
                </c:pt>
                <c:pt idx="7821">
                  <c:v>23</c:v>
                </c:pt>
                <c:pt idx="7822">
                  <c:v>24</c:v>
                </c:pt>
                <c:pt idx="7823">
                  <c:v>24</c:v>
                </c:pt>
                <c:pt idx="7824">
                  <c:v>24</c:v>
                </c:pt>
                <c:pt idx="7825">
                  <c:v>21</c:v>
                </c:pt>
                <c:pt idx="7826">
                  <c:v>24</c:v>
                </c:pt>
                <c:pt idx="7827">
                  <c:v>23</c:v>
                </c:pt>
                <c:pt idx="7828">
                  <c:v>24</c:v>
                </c:pt>
                <c:pt idx="7829">
                  <c:v>24</c:v>
                </c:pt>
                <c:pt idx="7830">
                  <c:v>23</c:v>
                </c:pt>
                <c:pt idx="7831">
                  <c:v>24</c:v>
                </c:pt>
                <c:pt idx="7832">
                  <c:v>22</c:v>
                </c:pt>
                <c:pt idx="7833">
                  <c:v>22</c:v>
                </c:pt>
                <c:pt idx="7834">
                  <c:v>22</c:v>
                </c:pt>
                <c:pt idx="7835">
                  <c:v>24</c:v>
                </c:pt>
                <c:pt idx="7836">
                  <c:v>24</c:v>
                </c:pt>
                <c:pt idx="7837">
                  <c:v>24</c:v>
                </c:pt>
                <c:pt idx="7838">
                  <c:v>24</c:v>
                </c:pt>
                <c:pt idx="7839">
                  <c:v>23</c:v>
                </c:pt>
                <c:pt idx="7840">
                  <c:v>23</c:v>
                </c:pt>
                <c:pt idx="7841">
                  <c:v>24</c:v>
                </c:pt>
                <c:pt idx="7842">
                  <c:v>23</c:v>
                </c:pt>
                <c:pt idx="7843">
                  <c:v>24</c:v>
                </c:pt>
                <c:pt idx="7844">
                  <c:v>24</c:v>
                </c:pt>
                <c:pt idx="7845">
                  <c:v>24</c:v>
                </c:pt>
                <c:pt idx="7846">
                  <c:v>22</c:v>
                </c:pt>
                <c:pt idx="7847">
                  <c:v>22</c:v>
                </c:pt>
                <c:pt idx="7848">
                  <c:v>24</c:v>
                </c:pt>
                <c:pt idx="7849">
                  <c:v>24</c:v>
                </c:pt>
                <c:pt idx="7850">
                  <c:v>24</c:v>
                </c:pt>
                <c:pt idx="7851">
                  <c:v>24</c:v>
                </c:pt>
                <c:pt idx="7852">
                  <c:v>24</c:v>
                </c:pt>
                <c:pt idx="7853">
                  <c:v>22</c:v>
                </c:pt>
                <c:pt idx="7854">
                  <c:v>24</c:v>
                </c:pt>
                <c:pt idx="7855">
                  <c:v>24</c:v>
                </c:pt>
                <c:pt idx="7856">
                  <c:v>24</c:v>
                </c:pt>
                <c:pt idx="7857">
                  <c:v>24</c:v>
                </c:pt>
                <c:pt idx="7858">
                  <c:v>24</c:v>
                </c:pt>
                <c:pt idx="7859">
                  <c:v>24</c:v>
                </c:pt>
                <c:pt idx="7860">
                  <c:v>24</c:v>
                </c:pt>
                <c:pt idx="7861">
                  <c:v>23</c:v>
                </c:pt>
                <c:pt idx="7862">
                  <c:v>22</c:v>
                </c:pt>
                <c:pt idx="7863">
                  <c:v>24</c:v>
                </c:pt>
                <c:pt idx="7864">
                  <c:v>24</c:v>
                </c:pt>
                <c:pt idx="7865">
                  <c:v>23</c:v>
                </c:pt>
                <c:pt idx="7866">
                  <c:v>23</c:v>
                </c:pt>
                <c:pt idx="7867">
                  <c:v>23</c:v>
                </c:pt>
                <c:pt idx="7868">
                  <c:v>23</c:v>
                </c:pt>
                <c:pt idx="7869">
                  <c:v>24</c:v>
                </c:pt>
                <c:pt idx="7870">
                  <c:v>24</c:v>
                </c:pt>
                <c:pt idx="7871">
                  <c:v>23</c:v>
                </c:pt>
                <c:pt idx="7872">
                  <c:v>24</c:v>
                </c:pt>
                <c:pt idx="7873">
                  <c:v>24</c:v>
                </c:pt>
                <c:pt idx="7874">
                  <c:v>24</c:v>
                </c:pt>
                <c:pt idx="7875">
                  <c:v>23</c:v>
                </c:pt>
                <c:pt idx="7876">
                  <c:v>24</c:v>
                </c:pt>
                <c:pt idx="7877">
                  <c:v>23</c:v>
                </c:pt>
                <c:pt idx="7878">
                  <c:v>24</c:v>
                </c:pt>
                <c:pt idx="7879">
                  <c:v>24</c:v>
                </c:pt>
                <c:pt idx="7880">
                  <c:v>24</c:v>
                </c:pt>
                <c:pt idx="7881">
                  <c:v>24</c:v>
                </c:pt>
                <c:pt idx="7882">
                  <c:v>24</c:v>
                </c:pt>
                <c:pt idx="7883">
                  <c:v>24</c:v>
                </c:pt>
                <c:pt idx="7884">
                  <c:v>24</c:v>
                </c:pt>
                <c:pt idx="7885">
                  <c:v>24</c:v>
                </c:pt>
                <c:pt idx="7886">
                  <c:v>22</c:v>
                </c:pt>
                <c:pt idx="7887">
                  <c:v>24</c:v>
                </c:pt>
                <c:pt idx="7888">
                  <c:v>24</c:v>
                </c:pt>
                <c:pt idx="7889">
                  <c:v>24</c:v>
                </c:pt>
                <c:pt idx="7890">
                  <c:v>23</c:v>
                </c:pt>
                <c:pt idx="7891">
                  <c:v>23</c:v>
                </c:pt>
                <c:pt idx="7892">
                  <c:v>22</c:v>
                </c:pt>
                <c:pt idx="7893">
                  <c:v>24</c:v>
                </c:pt>
                <c:pt idx="7894">
                  <c:v>24</c:v>
                </c:pt>
                <c:pt idx="7895">
                  <c:v>24</c:v>
                </c:pt>
                <c:pt idx="7896">
                  <c:v>23</c:v>
                </c:pt>
                <c:pt idx="7897">
                  <c:v>24</c:v>
                </c:pt>
                <c:pt idx="7898">
                  <c:v>24</c:v>
                </c:pt>
                <c:pt idx="7899">
                  <c:v>24</c:v>
                </c:pt>
                <c:pt idx="7900">
                  <c:v>24</c:v>
                </c:pt>
                <c:pt idx="7901">
                  <c:v>24</c:v>
                </c:pt>
                <c:pt idx="7902">
                  <c:v>24</c:v>
                </c:pt>
                <c:pt idx="7903">
                  <c:v>24</c:v>
                </c:pt>
                <c:pt idx="7904">
                  <c:v>24</c:v>
                </c:pt>
                <c:pt idx="7905">
                  <c:v>23</c:v>
                </c:pt>
                <c:pt idx="7906">
                  <c:v>24</c:v>
                </c:pt>
                <c:pt idx="7907">
                  <c:v>24</c:v>
                </c:pt>
                <c:pt idx="7908">
                  <c:v>22</c:v>
                </c:pt>
                <c:pt idx="7909">
                  <c:v>24</c:v>
                </c:pt>
                <c:pt idx="7910">
                  <c:v>23</c:v>
                </c:pt>
                <c:pt idx="7911">
                  <c:v>21</c:v>
                </c:pt>
                <c:pt idx="7912">
                  <c:v>23</c:v>
                </c:pt>
                <c:pt idx="7913">
                  <c:v>23</c:v>
                </c:pt>
                <c:pt idx="7914">
                  <c:v>22</c:v>
                </c:pt>
                <c:pt idx="7915">
                  <c:v>24</c:v>
                </c:pt>
                <c:pt idx="7916">
                  <c:v>22</c:v>
                </c:pt>
                <c:pt idx="7917">
                  <c:v>22</c:v>
                </c:pt>
                <c:pt idx="7918">
                  <c:v>22</c:v>
                </c:pt>
                <c:pt idx="7919">
                  <c:v>22</c:v>
                </c:pt>
                <c:pt idx="7920">
                  <c:v>23</c:v>
                </c:pt>
                <c:pt idx="7921">
                  <c:v>24</c:v>
                </c:pt>
                <c:pt idx="7922">
                  <c:v>21</c:v>
                </c:pt>
                <c:pt idx="7923">
                  <c:v>23</c:v>
                </c:pt>
                <c:pt idx="7924">
                  <c:v>21</c:v>
                </c:pt>
                <c:pt idx="7925">
                  <c:v>23</c:v>
                </c:pt>
                <c:pt idx="7926">
                  <c:v>24</c:v>
                </c:pt>
                <c:pt idx="7927">
                  <c:v>24</c:v>
                </c:pt>
                <c:pt idx="7928">
                  <c:v>23</c:v>
                </c:pt>
                <c:pt idx="7929">
                  <c:v>23</c:v>
                </c:pt>
                <c:pt idx="7930">
                  <c:v>24</c:v>
                </c:pt>
                <c:pt idx="7931">
                  <c:v>22</c:v>
                </c:pt>
                <c:pt idx="7932">
                  <c:v>23</c:v>
                </c:pt>
                <c:pt idx="7933">
                  <c:v>24</c:v>
                </c:pt>
                <c:pt idx="7934">
                  <c:v>23</c:v>
                </c:pt>
                <c:pt idx="7935">
                  <c:v>23</c:v>
                </c:pt>
                <c:pt idx="7936">
                  <c:v>24</c:v>
                </c:pt>
                <c:pt idx="7937">
                  <c:v>24</c:v>
                </c:pt>
                <c:pt idx="7938">
                  <c:v>23</c:v>
                </c:pt>
                <c:pt idx="7939">
                  <c:v>23</c:v>
                </c:pt>
                <c:pt idx="7940">
                  <c:v>21</c:v>
                </c:pt>
                <c:pt idx="7941">
                  <c:v>23</c:v>
                </c:pt>
                <c:pt idx="7942">
                  <c:v>23</c:v>
                </c:pt>
                <c:pt idx="7943">
                  <c:v>22</c:v>
                </c:pt>
                <c:pt idx="7944">
                  <c:v>23</c:v>
                </c:pt>
                <c:pt idx="7945">
                  <c:v>24</c:v>
                </c:pt>
                <c:pt idx="7946">
                  <c:v>23</c:v>
                </c:pt>
                <c:pt idx="7947">
                  <c:v>23</c:v>
                </c:pt>
                <c:pt idx="7948">
                  <c:v>24</c:v>
                </c:pt>
                <c:pt idx="7949">
                  <c:v>24</c:v>
                </c:pt>
                <c:pt idx="7950">
                  <c:v>24</c:v>
                </c:pt>
                <c:pt idx="7951">
                  <c:v>24</c:v>
                </c:pt>
                <c:pt idx="7952">
                  <c:v>23</c:v>
                </c:pt>
                <c:pt idx="7953">
                  <c:v>24</c:v>
                </c:pt>
                <c:pt idx="7954">
                  <c:v>22</c:v>
                </c:pt>
                <c:pt idx="7955">
                  <c:v>24</c:v>
                </c:pt>
                <c:pt idx="7956">
                  <c:v>24</c:v>
                </c:pt>
                <c:pt idx="7957">
                  <c:v>24</c:v>
                </c:pt>
                <c:pt idx="7958">
                  <c:v>23</c:v>
                </c:pt>
                <c:pt idx="7959">
                  <c:v>22</c:v>
                </c:pt>
                <c:pt idx="7960">
                  <c:v>21</c:v>
                </c:pt>
                <c:pt idx="7961">
                  <c:v>22</c:v>
                </c:pt>
                <c:pt idx="7962">
                  <c:v>23</c:v>
                </c:pt>
                <c:pt idx="7963">
                  <c:v>23</c:v>
                </c:pt>
                <c:pt idx="7964">
                  <c:v>24</c:v>
                </c:pt>
                <c:pt idx="7965">
                  <c:v>22</c:v>
                </c:pt>
                <c:pt idx="7966">
                  <c:v>23</c:v>
                </c:pt>
                <c:pt idx="7967">
                  <c:v>24</c:v>
                </c:pt>
                <c:pt idx="7968">
                  <c:v>22</c:v>
                </c:pt>
                <c:pt idx="7969">
                  <c:v>24</c:v>
                </c:pt>
                <c:pt idx="7970">
                  <c:v>23</c:v>
                </c:pt>
                <c:pt idx="7971">
                  <c:v>21</c:v>
                </c:pt>
                <c:pt idx="7972">
                  <c:v>23</c:v>
                </c:pt>
                <c:pt idx="7973">
                  <c:v>23</c:v>
                </c:pt>
                <c:pt idx="7974">
                  <c:v>23</c:v>
                </c:pt>
                <c:pt idx="7975">
                  <c:v>21</c:v>
                </c:pt>
                <c:pt idx="7976">
                  <c:v>24</c:v>
                </c:pt>
                <c:pt idx="7977">
                  <c:v>24</c:v>
                </c:pt>
                <c:pt idx="7978">
                  <c:v>23</c:v>
                </c:pt>
                <c:pt idx="7979">
                  <c:v>24</c:v>
                </c:pt>
                <c:pt idx="7980">
                  <c:v>24</c:v>
                </c:pt>
                <c:pt idx="7981">
                  <c:v>24</c:v>
                </c:pt>
                <c:pt idx="7982">
                  <c:v>22</c:v>
                </c:pt>
                <c:pt idx="7983">
                  <c:v>22</c:v>
                </c:pt>
                <c:pt idx="7984">
                  <c:v>24</c:v>
                </c:pt>
                <c:pt idx="7985">
                  <c:v>23</c:v>
                </c:pt>
                <c:pt idx="7986">
                  <c:v>24</c:v>
                </c:pt>
                <c:pt idx="7987">
                  <c:v>23</c:v>
                </c:pt>
                <c:pt idx="7988">
                  <c:v>24</c:v>
                </c:pt>
                <c:pt idx="7989">
                  <c:v>24</c:v>
                </c:pt>
                <c:pt idx="7990">
                  <c:v>24</c:v>
                </c:pt>
                <c:pt idx="7991">
                  <c:v>24</c:v>
                </c:pt>
                <c:pt idx="7992">
                  <c:v>23</c:v>
                </c:pt>
                <c:pt idx="7993">
                  <c:v>23</c:v>
                </c:pt>
                <c:pt idx="7994">
                  <c:v>23</c:v>
                </c:pt>
                <c:pt idx="7995">
                  <c:v>24</c:v>
                </c:pt>
                <c:pt idx="7996">
                  <c:v>24</c:v>
                </c:pt>
                <c:pt idx="7997">
                  <c:v>24</c:v>
                </c:pt>
                <c:pt idx="7998">
                  <c:v>23</c:v>
                </c:pt>
                <c:pt idx="7999">
                  <c:v>24</c:v>
                </c:pt>
                <c:pt idx="8000">
                  <c:v>21</c:v>
                </c:pt>
                <c:pt idx="8001">
                  <c:v>24</c:v>
                </c:pt>
                <c:pt idx="8002">
                  <c:v>24</c:v>
                </c:pt>
                <c:pt idx="8003">
                  <c:v>24</c:v>
                </c:pt>
                <c:pt idx="8004">
                  <c:v>24</c:v>
                </c:pt>
                <c:pt idx="8005">
                  <c:v>24</c:v>
                </c:pt>
                <c:pt idx="8006">
                  <c:v>24</c:v>
                </c:pt>
                <c:pt idx="8007">
                  <c:v>24</c:v>
                </c:pt>
                <c:pt idx="8008">
                  <c:v>24</c:v>
                </c:pt>
                <c:pt idx="8009">
                  <c:v>24</c:v>
                </c:pt>
                <c:pt idx="8010">
                  <c:v>23</c:v>
                </c:pt>
                <c:pt idx="8011">
                  <c:v>24</c:v>
                </c:pt>
                <c:pt idx="8012">
                  <c:v>24</c:v>
                </c:pt>
                <c:pt idx="8013">
                  <c:v>24</c:v>
                </c:pt>
                <c:pt idx="8014">
                  <c:v>24</c:v>
                </c:pt>
                <c:pt idx="8015">
                  <c:v>23</c:v>
                </c:pt>
                <c:pt idx="8016">
                  <c:v>22</c:v>
                </c:pt>
                <c:pt idx="8017">
                  <c:v>22</c:v>
                </c:pt>
                <c:pt idx="8018">
                  <c:v>22</c:v>
                </c:pt>
                <c:pt idx="8019">
                  <c:v>24</c:v>
                </c:pt>
                <c:pt idx="8020">
                  <c:v>24</c:v>
                </c:pt>
                <c:pt idx="8021">
                  <c:v>24</c:v>
                </c:pt>
                <c:pt idx="8022">
                  <c:v>24</c:v>
                </c:pt>
                <c:pt idx="8023">
                  <c:v>23</c:v>
                </c:pt>
                <c:pt idx="8024">
                  <c:v>24</c:v>
                </c:pt>
                <c:pt idx="8025">
                  <c:v>24</c:v>
                </c:pt>
                <c:pt idx="8026">
                  <c:v>23</c:v>
                </c:pt>
                <c:pt idx="8027">
                  <c:v>24</c:v>
                </c:pt>
                <c:pt idx="8028">
                  <c:v>23</c:v>
                </c:pt>
                <c:pt idx="8029">
                  <c:v>24</c:v>
                </c:pt>
                <c:pt idx="8030">
                  <c:v>23</c:v>
                </c:pt>
                <c:pt idx="8031">
                  <c:v>23</c:v>
                </c:pt>
                <c:pt idx="8032">
                  <c:v>22</c:v>
                </c:pt>
                <c:pt idx="8033">
                  <c:v>23</c:v>
                </c:pt>
                <c:pt idx="8034">
                  <c:v>24</c:v>
                </c:pt>
                <c:pt idx="8035">
                  <c:v>23</c:v>
                </c:pt>
                <c:pt idx="8036">
                  <c:v>23</c:v>
                </c:pt>
                <c:pt idx="8037">
                  <c:v>23</c:v>
                </c:pt>
                <c:pt idx="8038">
                  <c:v>22</c:v>
                </c:pt>
                <c:pt idx="8039">
                  <c:v>23</c:v>
                </c:pt>
                <c:pt idx="8040">
                  <c:v>24</c:v>
                </c:pt>
                <c:pt idx="8041">
                  <c:v>24</c:v>
                </c:pt>
                <c:pt idx="8042">
                  <c:v>24</c:v>
                </c:pt>
                <c:pt idx="8043">
                  <c:v>24</c:v>
                </c:pt>
                <c:pt idx="8044">
                  <c:v>22</c:v>
                </c:pt>
                <c:pt idx="8045">
                  <c:v>24</c:v>
                </c:pt>
                <c:pt idx="8046">
                  <c:v>22</c:v>
                </c:pt>
                <c:pt idx="8047">
                  <c:v>24</c:v>
                </c:pt>
                <c:pt idx="8048">
                  <c:v>23</c:v>
                </c:pt>
                <c:pt idx="8049">
                  <c:v>22</c:v>
                </c:pt>
                <c:pt idx="8050">
                  <c:v>24</c:v>
                </c:pt>
                <c:pt idx="8051">
                  <c:v>24</c:v>
                </c:pt>
                <c:pt idx="8052">
                  <c:v>24</c:v>
                </c:pt>
                <c:pt idx="8053">
                  <c:v>24</c:v>
                </c:pt>
                <c:pt idx="8054">
                  <c:v>24</c:v>
                </c:pt>
                <c:pt idx="8055">
                  <c:v>23</c:v>
                </c:pt>
                <c:pt idx="8056">
                  <c:v>23</c:v>
                </c:pt>
                <c:pt idx="8057">
                  <c:v>23</c:v>
                </c:pt>
                <c:pt idx="8058">
                  <c:v>23</c:v>
                </c:pt>
                <c:pt idx="8059">
                  <c:v>22</c:v>
                </c:pt>
                <c:pt idx="8060">
                  <c:v>24</c:v>
                </c:pt>
                <c:pt idx="8061">
                  <c:v>22</c:v>
                </c:pt>
                <c:pt idx="8062">
                  <c:v>20</c:v>
                </c:pt>
                <c:pt idx="8063">
                  <c:v>24</c:v>
                </c:pt>
                <c:pt idx="8064">
                  <c:v>24</c:v>
                </c:pt>
                <c:pt idx="8065">
                  <c:v>24</c:v>
                </c:pt>
                <c:pt idx="8066">
                  <c:v>22</c:v>
                </c:pt>
                <c:pt idx="8067">
                  <c:v>23</c:v>
                </c:pt>
                <c:pt idx="8068">
                  <c:v>24</c:v>
                </c:pt>
                <c:pt idx="8069">
                  <c:v>23</c:v>
                </c:pt>
                <c:pt idx="8070">
                  <c:v>23</c:v>
                </c:pt>
                <c:pt idx="8071">
                  <c:v>23</c:v>
                </c:pt>
                <c:pt idx="8072">
                  <c:v>24</c:v>
                </c:pt>
                <c:pt idx="8073">
                  <c:v>24</c:v>
                </c:pt>
                <c:pt idx="8074">
                  <c:v>24</c:v>
                </c:pt>
                <c:pt idx="8075">
                  <c:v>22</c:v>
                </c:pt>
                <c:pt idx="8076">
                  <c:v>24</c:v>
                </c:pt>
                <c:pt idx="8077">
                  <c:v>23</c:v>
                </c:pt>
                <c:pt idx="8078">
                  <c:v>24</c:v>
                </c:pt>
                <c:pt idx="8079">
                  <c:v>24</c:v>
                </c:pt>
                <c:pt idx="8080">
                  <c:v>23</c:v>
                </c:pt>
                <c:pt idx="8081">
                  <c:v>24</c:v>
                </c:pt>
                <c:pt idx="8082">
                  <c:v>24</c:v>
                </c:pt>
                <c:pt idx="8083">
                  <c:v>23</c:v>
                </c:pt>
                <c:pt idx="8084">
                  <c:v>24</c:v>
                </c:pt>
                <c:pt idx="8085">
                  <c:v>24</c:v>
                </c:pt>
                <c:pt idx="8086">
                  <c:v>21</c:v>
                </c:pt>
                <c:pt idx="8087">
                  <c:v>24</c:v>
                </c:pt>
                <c:pt idx="8088">
                  <c:v>24</c:v>
                </c:pt>
                <c:pt idx="8089">
                  <c:v>24</c:v>
                </c:pt>
                <c:pt idx="8090">
                  <c:v>24</c:v>
                </c:pt>
                <c:pt idx="8091">
                  <c:v>23</c:v>
                </c:pt>
                <c:pt idx="8092">
                  <c:v>24</c:v>
                </c:pt>
                <c:pt idx="8093">
                  <c:v>24</c:v>
                </c:pt>
                <c:pt idx="8094">
                  <c:v>24</c:v>
                </c:pt>
                <c:pt idx="8095">
                  <c:v>23</c:v>
                </c:pt>
                <c:pt idx="8096">
                  <c:v>24</c:v>
                </c:pt>
                <c:pt idx="8097">
                  <c:v>24</c:v>
                </c:pt>
                <c:pt idx="8098">
                  <c:v>24</c:v>
                </c:pt>
                <c:pt idx="8099">
                  <c:v>24</c:v>
                </c:pt>
                <c:pt idx="8100">
                  <c:v>23</c:v>
                </c:pt>
                <c:pt idx="8101">
                  <c:v>20</c:v>
                </c:pt>
                <c:pt idx="8102">
                  <c:v>22</c:v>
                </c:pt>
                <c:pt idx="8103">
                  <c:v>22</c:v>
                </c:pt>
                <c:pt idx="8104">
                  <c:v>24</c:v>
                </c:pt>
                <c:pt idx="8105">
                  <c:v>23</c:v>
                </c:pt>
                <c:pt idx="8106">
                  <c:v>24</c:v>
                </c:pt>
                <c:pt idx="8107">
                  <c:v>22</c:v>
                </c:pt>
                <c:pt idx="8108">
                  <c:v>22</c:v>
                </c:pt>
                <c:pt idx="8109">
                  <c:v>24</c:v>
                </c:pt>
                <c:pt idx="8110">
                  <c:v>24</c:v>
                </c:pt>
                <c:pt idx="8111">
                  <c:v>24</c:v>
                </c:pt>
                <c:pt idx="8112">
                  <c:v>23</c:v>
                </c:pt>
                <c:pt idx="8113">
                  <c:v>23</c:v>
                </c:pt>
                <c:pt idx="8114">
                  <c:v>23</c:v>
                </c:pt>
                <c:pt idx="8115">
                  <c:v>24</c:v>
                </c:pt>
                <c:pt idx="8116">
                  <c:v>24</c:v>
                </c:pt>
                <c:pt idx="8117">
                  <c:v>24</c:v>
                </c:pt>
                <c:pt idx="8118">
                  <c:v>24</c:v>
                </c:pt>
                <c:pt idx="8119">
                  <c:v>23</c:v>
                </c:pt>
                <c:pt idx="8120">
                  <c:v>21</c:v>
                </c:pt>
                <c:pt idx="8121">
                  <c:v>20</c:v>
                </c:pt>
                <c:pt idx="8122">
                  <c:v>23</c:v>
                </c:pt>
                <c:pt idx="8123">
                  <c:v>24</c:v>
                </c:pt>
                <c:pt idx="8124">
                  <c:v>24</c:v>
                </c:pt>
                <c:pt idx="8125">
                  <c:v>24</c:v>
                </c:pt>
                <c:pt idx="8126">
                  <c:v>24</c:v>
                </c:pt>
                <c:pt idx="8127">
                  <c:v>24</c:v>
                </c:pt>
                <c:pt idx="8128">
                  <c:v>24</c:v>
                </c:pt>
                <c:pt idx="8129">
                  <c:v>23</c:v>
                </c:pt>
                <c:pt idx="8130">
                  <c:v>24</c:v>
                </c:pt>
                <c:pt idx="8131">
                  <c:v>24</c:v>
                </c:pt>
                <c:pt idx="8132">
                  <c:v>24</c:v>
                </c:pt>
                <c:pt idx="8133">
                  <c:v>24</c:v>
                </c:pt>
                <c:pt idx="8134">
                  <c:v>24</c:v>
                </c:pt>
                <c:pt idx="8135">
                  <c:v>24</c:v>
                </c:pt>
                <c:pt idx="8136">
                  <c:v>24</c:v>
                </c:pt>
                <c:pt idx="8137">
                  <c:v>22</c:v>
                </c:pt>
                <c:pt idx="8138">
                  <c:v>24</c:v>
                </c:pt>
                <c:pt idx="8139">
                  <c:v>24</c:v>
                </c:pt>
                <c:pt idx="8140">
                  <c:v>24</c:v>
                </c:pt>
                <c:pt idx="8141">
                  <c:v>22</c:v>
                </c:pt>
                <c:pt idx="8142">
                  <c:v>23</c:v>
                </c:pt>
                <c:pt idx="8143">
                  <c:v>23</c:v>
                </c:pt>
                <c:pt idx="8144">
                  <c:v>23</c:v>
                </c:pt>
                <c:pt idx="8145">
                  <c:v>24</c:v>
                </c:pt>
                <c:pt idx="8146">
                  <c:v>23</c:v>
                </c:pt>
                <c:pt idx="8147">
                  <c:v>24</c:v>
                </c:pt>
                <c:pt idx="8148">
                  <c:v>23</c:v>
                </c:pt>
                <c:pt idx="8149">
                  <c:v>24</c:v>
                </c:pt>
                <c:pt idx="8150">
                  <c:v>23</c:v>
                </c:pt>
                <c:pt idx="8151">
                  <c:v>24</c:v>
                </c:pt>
                <c:pt idx="8152">
                  <c:v>24</c:v>
                </c:pt>
                <c:pt idx="8153">
                  <c:v>24</c:v>
                </c:pt>
                <c:pt idx="8154">
                  <c:v>19</c:v>
                </c:pt>
                <c:pt idx="8155">
                  <c:v>24</c:v>
                </c:pt>
                <c:pt idx="8156">
                  <c:v>24</c:v>
                </c:pt>
                <c:pt idx="8157">
                  <c:v>23</c:v>
                </c:pt>
                <c:pt idx="8158">
                  <c:v>23</c:v>
                </c:pt>
                <c:pt idx="8159">
                  <c:v>23</c:v>
                </c:pt>
                <c:pt idx="8160">
                  <c:v>22</c:v>
                </c:pt>
                <c:pt idx="8161">
                  <c:v>24</c:v>
                </c:pt>
                <c:pt idx="8162">
                  <c:v>23</c:v>
                </c:pt>
                <c:pt idx="8163">
                  <c:v>24</c:v>
                </c:pt>
                <c:pt idx="8164">
                  <c:v>24</c:v>
                </c:pt>
                <c:pt idx="8165">
                  <c:v>22</c:v>
                </c:pt>
                <c:pt idx="8166">
                  <c:v>24</c:v>
                </c:pt>
                <c:pt idx="8167">
                  <c:v>23</c:v>
                </c:pt>
                <c:pt idx="8168">
                  <c:v>23</c:v>
                </c:pt>
                <c:pt idx="8169">
                  <c:v>24</c:v>
                </c:pt>
                <c:pt idx="8170">
                  <c:v>23</c:v>
                </c:pt>
                <c:pt idx="8171">
                  <c:v>20</c:v>
                </c:pt>
                <c:pt idx="8172">
                  <c:v>24</c:v>
                </c:pt>
                <c:pt idx="8173">
                  <c:v>20</c:v>
                </c:pt>
                <c:pt idx="8174">
                  <c:v>24</c:v>
                </c:pt>
                <c:pt idx="8175">
                  <c:v>24</c:v>
                </c:pt>
                <c:pt idx="8176">
                  <c:v>23</c:v>
                </c:pt>
                <c:pt idx="8177">
                  <c:v>24</c:v>
                </c:pt>
                <c:pt idx="8178">
                  <c:v>23</c:v>
                </c:pt>
                <c:pt idx="8179">
                  <c:v>18</c:v>
                </c:pt>
                <c:pt idx="8180">
                  <c:v>20</c:v>
                </c:pt>
                <c:pt idx="8181">
                  <c:v>23</c:v>
                </c:pt>
                <c:pt idx="8182">
                  <c:v>23</c:v>
                </c:pt>
                <c:pt idx="8183">
                  <c:v>24</c:v>
                </c:pt>
                <c:pt idx="8184">
                  <c:v>23</c:v>
                </c:pt>
                <c:pt idx="8185">
                  <c:v>24</c:v>
                </c:pt>
                <c:pt idx="8186">
                  <c:v>24</c:v>
                </c:pt>
                <c:pt idx="8187">
                  <c:v>24</c:v>
                </c:pt>
                <c:pt idx="8188">
                  <c:v>24</c:v>
                </c:pt>
                <c:pt idx="8189">
                  <c:v>23</c:v>
                </c:pt>
                <c:pt idx="8190">
                  <c:v>24</c:v>
                </c:pt>
                <c:pt idx="8191">
                  <c:v>24</c:v>
                </c:pt>
                <c:pt idx="8192">
                  <c:v>24</c:v>
                </c:pt>
                <c:pt idx="8193">
                  <c:v>24</c:v>
                </c:pt>
                <c:pt idx="8194">
                  <c:v>24</c:v>
                </c:pt>
                <c:pt idx="8195">
                  <c:v>23</c:v>
                </c:pt>
                <c:pt idx="8196">
                  <c:v>24</c:v>
                </c:pt>
                <c:pt idx="8197">
                  <c:v>22</c:v>
                </c:pt>
                <c:pt idx="8198">
                  <c:v>23</c:v>
                </c:pt>
                <c:pt idx="8199">
                  <c:v>23</c:v>
                </c:pt>
                <c:pt idx="8200">
                  <c:v>24</c:v>
                </c:pt>
                <c:pt idx="8201">
                  <c:v>23</c:v>
                </c:pt>
                <c:pt idx="8202">
                  <c:v>23</c:v>
                </c:pt>
                <c:pt idx="8203">
                  <c:v>24</c:v>
                </c:pt>
                <c:pt idx="8204">
                  <c:v>24</c:v>
                </c:pt>
                <c:pt idx="8205">
                  <c:v>24</c:v>
                </c:pt>
                <c:pt idx="8206">
                  <c:v>23</c:v>
                </c:pt>
                <c:pt idx="8207">
                  <c:v>24</c:v>
                </c:pt>
                <c:pt idx="8208">
                  <c:v>24</c:v>
                </c:pt>
                <c:pt idx="8209">
                  <c:v>24</c:v>
                </c:pt>
                <c:pt idx="8210">
                  <c:v>24</c:v>
                </c:pt>
                <c:pt idx="8211">
                  <c:v>23</c:v>
                </c:pt>
                <c:pt idx="8212">
                  <c:v>24</c:v>
                </c:pt>
                <c:pt idx="8213">
                  <c:v>23</c:v>
                </c:pt>
                <c:pt idx="8214">
                  <c:v>23</c:v>
                </c:pt>
                <c:pt idx="8215">
                  <c:v>22</c:v>
                </c:pt>
                <c:pt idx="8216">
                  <c:v>23</c:v>
                </c:pt>
                <c:pt idx="8217">
                  <c:v>24</c:v>
                </c:pt>
                <c:pt idx="8218">
                  <c:v>24</c:v>
                </c:pt>
                <c:pt idx="8219">
                  <c:v>23</c:v>
                </c:pt>
                <c:pt idx="8220">
                  <c:v>23</c:v>
                </c:pt>
                <c:pt idx="8221">
                  <c:v>24</c:v>
                </c:pt>
                <c:pt idx="8222">
                  <c:v>24</c:v>
                </c:pt>
                <c:pt idx="8223">
                  <c:v>22</c:v>
                </c:pt>
                <c:pt idx="8224">
                  <c:v>23</c:v>
                </c:pt>
                <c:pt idx="8225">
                  <c:v>24</c:v>
                </c:pt>
                <c:pt idx="8226">
                  <c:v>24</c:v>
                </c:pt>
                <c:pt idx="8227">
                  <c:v>22</c:v>
                </c:pt>
                <c:pt idx="8228">
                  <c:v>24</c:v>
                </c:pt>
                <c:pt idx="8229">
                  <c:v>22</c:v>
                </c:pt>
                <c:pt idx="8230">
                  <c:v>24</c:v>
                </c:pt>
                <c:pt idx="8231">
                  <c:v>24</c:v>
                </c:pt>
                <c:pt idx="8232">
                  <c:v>24</c:v>
                </c:pt>
                <c:pt idx="8233">
                  <c:v>24</c:v>
                </c:pt>
                <c:pt idx="8234">
                  <c:v>24</c:v>
                </c:pt>
                <c:pt idx="8235">
                  <c:v>24</c:v>
                </c:pt>
                <c:pt idx="8236">
                  <c:v>24</c:v>
                </c:pt>
                <c:pt idx="8237">
                  <c:v>24</c:v>
                </c:pt>
                <c:pt idx="8238">
                  <c:v>24</c:v>
                </c:pt>
                <c:pt idx="8239">
                  <c:v>24</c:v>
                </c:pt>
                <c:pt idx="8240">
                  <c:v>24</c:v>
                </c:pt>
                <c:pt idx="8241">
                  <c:v>24</c:v>
                </c:pt>
                <c:pt idx="8242">
                  <c:v>24</c:v>
                </c:pt>
                <c:pt idx="8243">
                  <c:v>24</c:v>
                </c:pt>
                <c:pt idx="8244">
                  <c:v>24</c:v>
                </c:pt>
                <c:pt idx="8245">
                  <c:v>24</c:v>
                </c:pt>
                <c:pt idx="8246">
                  <c:v>24</c:v>
                </c:pt>
                <c:pt idx="8247">
                  <c:v>24</c:v>
                </c:pt>
                <c:pt idx="8248">
                  <c:v>24</c:v>
                </c:pt>
                <c:pt idx="8249">
                  <c:v>24</c:v>
                </c:pt>
                <c:pt idx="8250">
                  <c:v>24</c:v>
                </c:pt>
                <c:pt idx="8251">
                  <c:v>22</c:v>
                </c:pt>
                <c:pt idx="8252">
                  <c:v>23</c:v>
                </c:pt>
                <c:pt idx="8253">
                  <c:v>23</c:v>
                </c:pt>
                <c:pt idx="8254">
                  <c:v>23</c:v>
                </c:pt>
                <c:pt idx="8255">
                  <c:v>22</c:v>
                </c:pt>
                <c:pt idx="8256">
                  <c:v>17</c:v>
                </c:pt>
                <c:pt idx="8257">
                  <c:v>22</c:v>
                </c:pt>
                <c:pt idx="8258">
                  <c:v>24</c:v>
                </c:pt>
                <c:pt idx="8259">
                  <c:v>23</c:v>
                </c:pt>
                <c:pt idx="8260">
                  <c:v>23</c:v>
                </c:pt>
                <c:pt idx="8261">
                  <c:v>24</c:v>
                </c:pt>
                <c:pt idx="8262">
                  <c:v>24</c:v>
                </c:pt>
                <c:pt idx="8263">
                  <c:v>24</c:v>
                </c:pt>
                <c:pt idx="8264">
                  <c:v>24</c:v>
                </c:pt>
                <c:pt idx="8265">
                  <c:v>24</c:v>
                </c:pt>
                <c:pt idx="8266">
                  <c:v>22</c:v>
                </c:pt>
                <c:pt idx="8267">
                  <c:v>23</c:v>
                </c:pt>
                <c:pt idx="8268">
                  <c:v>24</c:v>
                </c:pt>
                <c:pt idx="8269">
                  <c:v>24</c:v>
                </c:pt>
                <c:pt idx="8270">
                  <c:v>23</c:v>
                </c:pt>
                <c:pt idx="8271">
                  <c:v>24</c:v>
                </c:pt>
                <c:pt idx="8272">
                  <c:v>22</c:v>
                </c:pt>
                <c:pt idx="8273">
                  <c:v>22</c:v>
                </c:pt>
                <c:pt idx="8274">
                  <c:v>23</c:v>
                </c:pt>
                <c:pt idx="8275">
                  <c:v>24</c:v>
                </c:pt>
                <c:pt idx="8276">
                  <c:v>23</c:v>
                </c:pt>
                <c:pt idx="8277">
                  <c:v>24</c:v>
                </c:pt>
                <c:pt idx="8278">
                  <c:v>23</c:v>
                </c:pt>
                <c:pt idx="8279">
                  <c:v>24</c:v>
                </c:pt>
                <c:pt idx="8280">
                  <c:v>22</c:v>
                </c:pt>
                <c:pt idx="8281">
                  <c:v>24</c:v>
                </c:pt>
                <c:pt idx="8282">
                  <c:v>23</c:v>
                </c:pt>
                <c:pt idx="8283">
                  <c:v>23</c:v>
                </c:pt>
                <c:pt idx="8284">
                  <c:v>24</c:v>
                </c:pt>
                <c:pt idx="8285">
                  <c:v>24</c:v>
                </c:pt>
                <c:pt idx="8286">
                  <c:v>24</c:v>
                </c:pt>
                <c:pt idx="8287">
                  <c:v>24</c:v>
                </c:pt>
                <c:pt idx="8288">
                  <c:v>23</c:v>
                </c:pt>
                <c:pt idx="8289">
                  <c:v>23</c:v>
                </c:pt>
                <c:pt idx="8290">
                  <c:v>24</c:v>
                </c:pt>
                <c:pt idx="8291">
                  <c:v>24</c:v>
                </c:pt>
                <c:pt idx="8292">
                  <c:v>22</c:v>
                </c:pt>
                <c:pt idx="8293">
                  <c:v>23</c:v>
                </c:pt>
                <c:pt idx="8294">
                  <c:v>24</c:v>
                </c:pt>
                <c:pt idx="8295">
                  <c:v>24</c:v>
                </c:pt>
                <c:pt idx="8296">
                  <c:v>24</c:v>
                </c:pt>
                <c:pt idx="8297">
                  <c:v>24</c:v>
                </c:pt>
                <c:pt idx="8298">
                  <c:v>23</c:v>
                </c:pt>
                <c:pt idx="8299">
                  <c:v>24</c:v>
                </c:pt>
                <c:pt idx="8300">
                  <c:v>22</c:v>
                </c:pt>
                <c:pt idx="8301">
                  <c:v>24</c:v>
                </c:pt>
                <c:pt idx="8302">
                  <c:v>23</c:v>
                </c:pt>
                <c:pt idx="8303">
                  <c:v>23</c:v>
                </c:pt>
                <c:pt idx="8304">
                  <c:v>22</c:v>
                </c:pt>
                <c:pt idx="8305">
                  <c:v>23</c:v>
                </c:pt>
                <c:pt idx="8306">
                  <c:v>24</c:v>
                </c:pt>
                <c:pt idx="8307">
                  <c:v>24</c:v>
                </c:pt>
                <c:pt idx="8308">
                  <c:v>23</c:v>
                </c:pt>
                <c:pt idx="8309">
                  <c:v>24</c:v>
                </c:pt>
                <c:pt idx="8310">
                  <c:v>22</c:v>
                </c:pt>
                <c:pt idx="8311">
                  <c:v>23</c:v>
                </c:pt>
                <c:pt idx="8312">
                  <c:v>23</c:v>
                </c:pt>
                <c:pt idx="8313">
                  <c:v>24</c:v>
                </c:pt>
                <c:pt idx="8314">
                  <c:v>23</c:v>
                </c:pt>
                <c:pt idx="8315">
                  <c:v>22</c:v>
                </c:pt>
                <c:pt idx="8316">
                  <c:v>24</c:v>
                </c:pt>
                <c:pt idx="8317">
                  <c:v>23</c:v>
                </c:pt>
                <c:pt idx="8318">
                  <c:v>22</c:v>
                </c:pt>
                <c:pt idx="8319">
                  <c:v>19</c:v>
                </c:pt>
                <c:pt idx="8320">
                  <c:v>24</c:v>
                </c:pt>
                <c:pt idx="8321">
                  <c:v>24</c:v>
                </c:pt>
                <c:pt idx="8322">
                  <c:v>23</c:v>
                </c:pt>
                <c:pt idx="8323">
                  <c:v>24</c:v>
                </c:pt>
                <c:pt idx="8324">
                  <c:v>22</c:v>
                </c:pt>
                <c:pt idx="8325">
                  <c:v>24</c:v>
                </c:pt>
                <c:pt idx="8326">
                  <c:v>24</c:v>
                </c:pt>
                <c:pt idx="8327">
                  <c:v>22</c:v>
                </c:pt>
                <c:pt idx="8328">
                  <c:v>23</c:v>
                </c:pt>
                <c:pt idx="8329">
                  <c:v>23</c:v>
                </c:pt>
                <c:pt idx="8330">
                  <c:v>24</c:v>
                </c:pt>
                <c:pt idx="8331">
                  <c:v>24</c:v>
                </c:pt>
                <c:pt idx="8332">
                  <c:v>24</c:v>
                </c:pt>
                <c:pt idx="8333">
                  <c:v>24</c:v>
                </c:pt>
                <c:pt idx="8334">
                  <c:v>24</c:v>
                </c:pt>
                <c:pt idx="8335">
                  <c:v>22</c:v>
                </c:pt>
                <c:pt idx="8336">
                  <c:v>22</c:v>
                </c:pt>
                <c:pt idx="8337">
                  <c:v>24</c:v>
                </c:pt>
                <c:pt idx="8338">
                  <c:v>24</c:v>
                </c:pt>
                <c:pt idx="8339">
                  <c:v>23</c:v>
                </c:pt>
                <c:pt idx="8340">
                  <c:v>23</c:v>
                </c:pt>
                <c:pt idx="8341">
                  <c:v>24</c:v>
                </c:pt>
                <c:pt idx="8342">
                  <c:v>24</c:v>
                </c:pt>
                <c:pt idx="8343">
                  <c:v>24</c:v>
                </c:pt>
                <c:pt idx="8344">
                  <c:v>23</c:v>
                </c:pt>
                <c:pt idx="8345">
                  <c:v>22</c:v>
                </c:pt>
                <c:pt idx="8346">
                  <c:v>23</c:v>
                </c:pt>
                <c:pt idx="8347">
                  <c:v>23</c:v>
                </c:pt>
                <c:pt idx="8348">
                  <c:v>24</c:v>
                </c:pt>
                <c:pt idx="8349">
                  <c:v>24</c:v>
                </c:pt>
                <c:pt idx="8350">
                  <c:v>23</c:v>
                </c:pt>
                <c:pt idx="8351">
                  <c:v>22</c:v>
                </c:pt>
                <c:pt idx="8352">
                  <c:v>23</c:v>
                </c:pt>
                <c:pt idx="8353">
                  <c:v>24</c:v>
                </c:pt>
                <c:pt idx="8354">
                  <c:v>24</c:v>
                </c:pt>
                <c:pt idx="8355">
                  <c:v>23</c:v>
                </c:pt>
                <c:pt idx="8356">
                  <c:v>24</c:v>
                </c:pt>
                <c:pt idx="8357">
                  <c:v>24</c:v>
                </c:pt>
                <c:pt idx="8358">
                  <c:v>23</c:v>
                </c:pt>
                <c:pt idx="8359">
                  <c:v>23</c:v>
                </c:pt>
                <c:pt idx="8360">
                  <c:v>24</c:v>
                </c:pt>
                <c:pt idx="8361">
                  <c:v>22</c:v>
                </c:pt>
                <c:pt idx="8362">
                  <c:v>24</c:v>
                </c:pt>
                <c:pt idx="8363">
                  <c:v>24</c:v>
                </c:pt>
                <c:pt idx="8364">
                  <c:v>23</c:v>
                </c:pt>
                <c:pt idx="8365">
                  <c:v>23</c:v>
                </c:pt>
                <c:pt idx="8366">
                  <c:v>22</c:v>
                </c:pt>
                <c:pt idx="8367">
                  <c:v>24</c:v>
                </c:pt>
                <c:pt idx="8368">
                  <c:v>23</c:v>
                </c:pt>
                <c:pt idx="8369">
                  <c:v>24</c:v>
                </c:pt>
                <c:pt idx="8370">
                  <c:v>23</c:v>
                </c:pt>
                <c:pt idx="8371">
                  <c:v>24</c:v>
                </c:pt>
                <c:pt idx="8372">
                  <c:v>24</c:v>
                </c:pt>
                <c:pt idx="8373">
                  <c:v>23</c:v>
                </c:pt>
                <c:pt idx="8374">
                  <c:v>23</c:v>
                </c:pt>
                <c:pt idx="8375">
                  <c:v>23</c:v>
                </c:pt>
                <c:pt idx="8376">
                  <c:v>24</c:v>
                </c:pt>
                <c:pt idx="8377">
                  <c:v>24</c:v>
                </c:pt>
                <c:pt idx="8378">
                  <c:v>23</c:v>
                </c:pt>
                <c:pt idx="8379">
                  <c:v>23</c:v>
                </c:pt>
                <c:pt idx="8380">
                  <c:v>24</c:v>
                </c:pt>
                <c:pt idx="8381">
                  <c:v>24</c:v>
                </c:pt>
                <c:pt idx="8382">
                  <c:v>24</c:v>
                </c:pt>
                <c:pt idx="8383">
                  <c:v>24</c:v>
                </c:pt>
                <c:pt idx="8384">
                  <c:v>24</c:v>
                </c:pt>
                <c:pt idx="8385">
                  <c:v>24</c:v>
                </c:pt>
                <c:pt idx="8386">
                  <c:v>24</c:v>
                </c:pt>
                <c:pt idx="8387">
                  <c:v>24</c:v>
                </c:pt>
                <c:pt idx="8388">
                  <c:v>24</c:v>
                </c:pt>
                <c:pt idx="8389">
                  <c:v>22</c:v>
                </c:pt>
                <c:pt idx="8390">
                  <c:v>24</c:v>
                </c:pt>
                <c:pt idx="8391">
                  <c:v>23</c:v>
                </c:pt>
                <c:pt idx="8392">
                  <c:v>24</c:v>
                </c:pt>
                <c:pt idx="8393">
                  <c:v>24</c:v>
                </c:pt>
                <c:pt idx="8394">
                  <c:v>24</c:v>
                </c:pt>
                <c:pt idx="8395">
                  <c:v>24</c:v>
                </c:pt>
                <c:pt idx="8396">
                  <c:v>23</c:v>
                </c:pt>
                <c:pt idx="8397">
                  <c:v>24</c:v>
                </c:pt>
                <c:pt idx="8398">
                  <c:v>24</c:v>
                </c:pt>
                <c:pt idx="8399">
                  <c:v>23</c:v>
                </c:pt>
                <c:pt idx="8400">
                  <c:v>24</c:v>
                </c:pt>
                <c:pt idx="8401">
                  <c:v>22</c:v>
                </c:pt>
                <c:pt idx="8402">
                  <c:v>21</c:v>
                </c:pt>
                <c:pt idx="8403">
                  <c:v>21</c:v>
                </c:pt>
                <c:pt idx="8404">
                  <c:v>24</c:v>
                </c:pt>
                <c:pt idx="8405">
                  <c:v>24</c:v>
                </c:pt>
                <c:pt idx="8406">
                  <c:v>23</c:v>
                </c:pt>
                <c:pt idx="8407">
                  <c:v>22</c:v>
                </c:pt>
                <c:pt idx="8408">
                  <c:v>22</c:v>
                </c:pt>
                <c:pt idx="8409">
                  <c:v>22</c:v>
                </c:pt>
                <c:pt idx="8410">
                  <c:v>22</c:v>
                </c:pt>
                <c:pt idx="8411">
                  <c:v>21</c:v>
                </c:pt>
                <c:pt idx="8412">
                  <c:v>23</c:v>
                </c:pt>
                <c:pt idx="8413">
                  <c:v>24</c:v>
                </c:pt>
                <c:pt idx="8414">
                  <c:v>24</c:v>
                </c:pt>
                <c:pt idx="8415">
                  <c:v>23</c:v>
                </c:pt>
                <c:pt idx="8416">
                  <c:v>21</c:v>
                </c:pt>
                <c:pt idx="8417">
                  <c:v>23</c:v>
                </c:pt>
                <c:pt idx="8418">
                  <c:v>23</c:v>
                </c:pt>
                <c:pt idx="8419">
                  <c:v>24</c:v>
                </c:pt>
                <c:pt idx="8420">
                  <c:v>22</c:v>
                </c:pt>
                <c:pt idx="8421">
                  <c:v>24</c:v>
                </c:pt>
                <c:pt idx="8422">
                  <c:v>23</c:v>
                </c:pt>
                <c:pt idx="8423">
                  <c:v>24</c:v>
                </c:pt>
                <c:pt idx="8424">
                  <c:v>22</c:v>
                </c:pt>
                <c:pt idx="8425">
                  <c:v>24</c:v>
                </c:pt>
                <c:pt idx="8426">
                  <c:v>24</c:v>
                </c:pt>
                <c:pt idx="8427">
                  <c:v>24</c:v>
                </c:pt>
                <c:pt idx="8428">
                  <c:v>23</c:v>
                </c:pt>
                <c:pt idx="8429">
                  <c:v>24</c:v>
                </c:pt>
                <c:pt idx="8430">
                  <c:v>23</c:v>
                </c:pt>
                <c:pt idx="8431">
                  <c:v>22</c:v>
                </c:pt>
                <c:pt idx="8432">
                  <c:v>24</c:v>
                </c:pt>
                <c:pt idx="8433">
                  <c:v>24</c:v>
                </c:pt>
                <c:pt idx="8434">
                  <c:v>24</c:v>
                </c:pt>
                <c:pt idx="8435">
                  <c:v>24</c:v>
                </c:pt>
                <c:pt idx="8436">
                  <c:v>24</c:v>
                </c:pt>
                <c:pt idx="8437">
                  <c:v>24</c:v>
                </c:pt>
                <c:pt idx="8438">
                  <c:v>22</c:v>
                </c:pt>
                <c:pt idx="8439">
                  <c:v>22</c:v>
                </c:pt>
                <c:pt idx="8440">
                  <c:v>23</c:v>
                </c:pt>
                <c:pt idx="8441">
                  <c:v>23</c:v>
                </c:pt>
                <c:pt idx="8442">
                  <c:v>23</c:v>
                </c:pt>
                <c:pt idx="8443">
                  <c:v>23</c:v>
                </c:pt>
                <c:pt idx="8444">
                  <c:v>24</c:v>
                </c:pt>
                <c:pt idx="8445">
                  <c:v>24</c:v>
                </c:pt>
                <c:pt idx="8446">
                  <c:v>23</c:v>
                </c:pt>
                <c:pt idx="8447">
                  <c:v>24</c:v>
                </c:pt>
                <c:pt idx="8448">
                  <c:v>23</c:v>
                </c:pt>
                <c:pt idx="8449">
                  <c:v>24</c:v>
                </c:pt>
                <c:pt idx="8450">
                  <c:v>24</c:v>
                </c:pt>
                <c:pt idx="8451">
                  <c:v>24</c:v>
                </c:pt>
                <c:pt idx="8452">
                  <c:v>23</c:v>
                </c:pt>
                <c:pt idx="8453">
                  <c:v>23</c:v>
                </c:pt>
                <c:pt idx="8454">
                  <c:v>24</c:v>
                </c:pt>
                <c:pt idx="8455">
                  <c:v>23</c:v>
                </c:pt>
                <c:pt idx="8456">
                  <c:v>24</c:v>
                </c:pt>
                <c:pt idx="8457">
                  <c:v>24</c:v>
                </c:pt>
                <c:pt idx="8458">
                  <c:v>24</c:v>
                </c:pt>
                <c:pt idx="8459">
                  <c:v>24</c:v>
                </c:pt>
                <c:pt idx="8460">
                  <c:v>24</c:v>
                </c:pt>
                <c:pt idx="8461">
                  <c:v>24</c:v>
                </c:pt>
                <c:pt idx="8462">
                  <c:v>24</c:v>
                </c:pt>
                <c:pt idx="8463">
                  <c:v>24</c:v>
                </c:pt>
                <c:pt idx="8464">
                  <c:v>20</c:v>
                </c:pt>
                <c:pt idx="8465">
                  <c:v>24</c:v>
                </c:pt>
                <c:pt idx="8466">
                  <c:v>24</c:v>
                </c:pt>
                <c:pt idx="8467">
                  <c:v>23</c:v>
                </c:pt>
                <c:pt idx="8468">
                  <c:v>24</c:v>
                </c:pt>
                <c:pt idx="8469">
                  <c:v>23</c:v>
                </c:pt>
                <c:pt idx="8470">
                  <c:v>24</c:v>
                </c:pt>
                <c:pt idx="8471">
                  <c:v>23</c:v>
                </c:pt>
                <c:pt idx="8472">
                  <c:v>24</c:v>
                </c:pt>
                <c:pt idx="8473">
                  <c:v>21</c:v>
                </c:pt>
                <c:pt idx="8474">
                  <c:v>24</c:v>
                </c:pt>
                <c:pt idx="8475">
                  <c:v>23</c:v>
                </c:pt>
                <c:pt idx="8476">
                  <c:v>24</c:v>
                </c:pt>
                <c:pt idx="8477">
                  <c:v>24</c:v>
                </c:pt>
                <c:pt idx="8478">
                  <c:v>24</c:v>
                </c:pt>
                <c:pt idx="8479">
                  <c:v>24</c:v>
                </c:pt>
                <c:pt idx="8480">
                  <c:v>22</c:v>
                </c:pt>
                <c:pt idx="8481">
                  <c:v>24</c:v>
                </c:pt>
                <c:pt idx="8482">
                  <c:v>23</c:v>
                </c:pt>
                <c:pt idx="8483">
                  <c:v>24</c:v>
                </c:pt>
                <c:pt idx="8484">
                  <c:v>23</c:v>
                </c:pt>
                <c:pt idx="8485">
                  <c:v>24</c:v>
                </c:pt>
                <c:pt idx="8486">
                  <c:v>22</c:v>
                </c:pt>
                <c:pt idx="8487">
                  <c:v>24</c:v>
                </c:pt>
                <c:pt idx="8488">
                  <c:v>24</c:v>
                </c:pt>
                <c:pt idx="8489">
                  <c:v>23</c:v>
                </c:pt>
                <c:pt idx="8490">
                  <c:v>24</c:v>
                </c:pt>
                <c:pt idx="8491">
                  <c:v>23</c:v>
                </c:pt>
                <c:pt idx="8492">
                  <c:v>23</c:v>
                </c:pt>
                <c:pt idx="8493">
                  <c:v>24</c:v>
                </c:pt>
                <c:pt idx="8494">
                  <c:v>24</c:v>
                </c:pt>
                <c:pt idx="8495">
                  <c:v>24</c:v>
                </c:pt>
                <c:pt idx="8496">
                  <c:v>24</c:v>
                </c:pt>
                <c:pt idx="8497">
                  <c:v>24</c:v>
                </c:pt>
                <c:pt idx="8498">
                  <c:v>24</c:v>
                </c:pt>
                <c:pt idx="8499">
                  <c:v>22</c:v>
                </c:pt>
                <c:pt idx="8500">
                  <c:v>24</c:v>
                </c:pt>
                <c:pt idx="8501">
                  <c:v>23</c:v>
                </c:pt>
                <c:pt idx="8502">
                  <c:v>20</c:v>
                </c:pt>
                <c:pt idx="8503">
                  <c:v>19</c:v>
                </c:pt>
                <c:pt idx="8504">
                  <c:v>23</c:v>
                </c:pt>
                <c:pt idx="8505">
                  <c:v>24</c:v>
                </c:pt>
                <c:pt idx="8506">
                  <c:v>23</c:v>
                </c:pt>
                <c:pt idx="8507">
                  <c:v>24</c:v>
                </c:pt>
                <c:pt idx="8508">
                  <c:v>24</c:v>
                </c:pt>
                <c:pt idx="8509">
                  <c:v>22</c:v>
                </c:pt>
                <c:pt idx="8510">
                  <c:v>23</c:v>
                </c:pt>
                <c:pt idx="8511">
                  <c:v>18</c:v>
                </c:pt>
                <c:pt idx="8512">
                  <c:v>23</c:v>
                </c:pt>
                <c:pt idx="8513">
                  <c:v>23</c:v>
                </c:pt>
                <c:pt idx="8514">
                  <c:v>23</c:v>
                </c:pt>
                <c:pt idx="8515">
                  <c:v>24</c:v>
                </c:pt>
                <c:pt idx="8516">
                  <c:v>24</c:v>
                </c:pt>
                <c:pt idx="8517">
                  <c:v>24</c:v>
                </c:pt>
                <c:pt idx="8518">
                  <c:v>24</c:v>
                </c:pt>
                <c:pt idx="8519">
                  <c:v>21</c:v>
                </c:pt>
                <c:pt idx="8520">
                  <c:v>24</c:v>
                </c:pt>
                <c:pt idx="8521">
                  <c:v>22</c:v>
                </c:pt>
                <c:pt idx="8522">
                  <c:v>22</c:v>
                </c:pt>
                <c:pt idx="8523">
                  <c:v>22</c:v>
                </c:pt>
                <c:pt idx="8524">
                  <c:v>23</c:v>
                </c:pt>
                <c:pt idx="8525">
                  <c:v>24</c:v>
                </c:pt>
                <c:pt idx="8526">
                  <c:v>20</c:v>
                </c:pt>
                <c:pt idx="8527">
                  <c:v>23</c:v>
                </c:pt>
                <c:pt idx="8528">
                  <c:v>24</c:v>
                </c:pt>
                <c:pt idx="8529">
                  <c:v>22</c:v>
                </c:pt>
                <c:pt idx="8530">
                  <c:v>22</c:v>
                </c:pt>
                <c:pt idx="8531">
                  <c:v>24</c:v>
                </c:pt>
                <c:pt idx="8532">
                  <c:v>24</c:v>
                </c:pt>
                <c:pt idx="8533">
                  <c:v>24</c:v>
                </c:pt>
                <c:pt idx="8534">
                  <c:v>24</c:v>
                </c:pt>
                <c:pt idx="8535">
                  <c:v>24</c:v>
                </c:pt>
                <c:pt idx="8536">
                  <c:v>24</c:v>
                </c:pt>
                <c:pt idx="8537">
                  <c:v>23</c:v>
                </c:pt>
                <c:pt idx="8538">
                  <c:v>24</c:v>
                </c:pt>
                <c:pt idx="8539">
                  <c:v>24</c:v>
                </c:pt>
                <c:pt idx="8540">
                  <c:v>24</c:v>
                </c:pt>
                <c:pt idx="8541">
                  <c:v>24</c:v>
                </c:pt>
                <c:pt idx="8542">
                  <c:v>24</c:v>
                </c:pt>
                <c:pt idx="8543">
                  <c:v>23</c:v>
                </c:pt>
                <c:pt idx="8544">
                  <c:v>24</c:v>
                </c:pt>
                <c:pt idx="8545">
                  <c:v>23</c:v>
                </c:pt>
                <c:pt idx="8546">
                  <c:v>24</c:v>
                </c:pt>
                <c:pt idx="8547">
                  <c:v>23</c:v>
                </c:pt>
                <c:pt idx="8548">
                  <c:v>23</c:v>
                </c:pt>
                <c:pt idx="8549">
                  <c:v>23</c:v>
                </c:pt>
                <c:pt idx="8550">
                  <c:v>23</c:v>
                </c:pt>
                <c:pt idx="8551">
                  <c:v>24</c:v>
                </c:pt>
                <c:pt idx="8552">
                  <c:v>24</c:v>
                </c:pt>
                <c:pt idx="8553">
                  <c:v>23</c:v>
                </c:pt>
                <c:pt idx="8554">
                  <c:v>24</c:v>
                </c:pt>
                <c:pt idx="8555">
                  <c:v>24</c:v>
                </c:pt>
                <c:pt idx="8556">
                  <c:v>24</c:v>
                </c:pt>
                <c:pt idx="8557">
                  <c:v>22</c:v>
                </c:pt>
                <c:pt idx="8558">
                  <c:v>24</c:v>
                </c:pt>
                <c:pt idx="8559">
                  <c:v>24</c:v>
                </c:pt>
                <c:pt idx="8560">
                  <c:v>24</c:v>
                </c:pt>
                <c:pt idx="8561">
                  <c:v>24</c:v>
                </c:pt>
                <c:pt idx="8562">
                  <c:v>24</c:v>
                </c:pt>
                <c:pt idx="8563">
                  <c:v>24</c:v>
                </c:pt>
                <c:pt idx="8564">
                  <c:v>24</c:v>
                </c:pt>
                <c:pt idx="8565">
                  <c:v>24</c:v>
                </c:pt>
                <c:pt idx="8566">
                  <c:v>24</c:v>
                </c:pt>
                <c:pt idx="8567">
                  <c:v>24</c:v>
                </c:pt>
                <c:pt idx="8568">
                  <c:v>23</c:v>
                </c:pt>
                <c:pt idx="8569">
                  <c:v>24</c:v>
                </c:pt>
                <c:pt idx="8570">
                  <c:v>23</c:v>
                </c:pt>
                <c:pt idx="8571">
                  <c:v>24</c:v>
                </c:pt>
                <c:pt idx="8572">
                  <c:v>24</c:v>
                </c:pt>
                <c:pt idx="8573">
                  <c:v>23</c:v>
                </c:pt>
                <c:pt idx="8574">
                  <c:v>22</c:v>
                </c:pt>
                <c:pt idx="8575">
                  <c:v>22</c:v>
                </c:pt>
                <c:pt idx="8576">
                  <c:v>24</c:v>
                </c:pt>
                <c:pt idx="8577">
                  <c:v>22</c:v>
                </c:pt>
                <c:pt idx="8578">
                  <c:v>24</c:v>
                </c:pt>
                <c:pt idx="8579">
                  <c:v>22</c:v>
                </c:pt>
                <c:pt idx="8580">
                  <c:v>22</c:v>
                </c:pt>
                <c:pt idx="8581">
                  <c:v>24</c:v>
                </c:pt>
                <c:pt idx="8582">
                  <c:v>23</c:v>
                </c:pt>
                <c:pt idx="8583">
                  <c:v>23</c:v>
                </c:pt>
                <c:pt idx="8584">
                  <c:v>23</c:v>
                </c:pt>
                <c:pt idx="8585">
                  <c:v>24</c:v>
                </c:pt>
                <c:pt idx="8586">
                  <c:v>22</c:v>
                </c:pt>
                <c:pt idx="8587">
                  <c:v>23</c:v>
                </c:pt>
                <c:pt idx="8588">
                  <c:v>23</c:v>
                </c:pt>
                <c:pt idx="8589">
                  <c:v>23</c:v>
                </c:pt>
                <c:pt idx="8590">
                  <c:v>23</c:v>
                </c:pt>
                <c:pt idx="8591">
                  <c:v>23</c:v>
                </c:pt>
                <c:pt idx="8592">
                  <c:v>24</c:v>
                </c:pt>
                <c:pt idx="8593">
                  <c:v>22</c:v>
                </c:pt>
                <c:pt idx="8594">
                  <c:v>24</c:v>
                </c:pt>
                <c:pt idx="8595">
                  <c:v>24</c:v>
                </c:pt>
                <c:pt idx="8596">
                  <c:v>23</c:v>
                </c:pt>
                <c:pt idx="8597">
                  <c:v>23</c:v>
                </c:pt>
                <c:pt idx="8598">
                  <c:v>24</c:v>
                </c:pt>
                <c:pt idx="8599">
                  <c:v>24</c:v>
                </c:pt>
                <c:pt idx="8600">
                  <c:v>24</c:v>
                </c:pt>
                <c:pt idx="8601">
                  <c:v>24</c:v>
                </c:pt>
                <c:pt idx="8602">
                  <c:v>24</c:v>
                </c:pt>
                <c:pt idx="8603">
                  <c:v>24</c:v>
                </c:pt>
                <c:pt idx="8604">
                  <c:v>23</c:v>
                </c:pt>
                <c:pt idx="8605">
                  <c:v>23</c:v>
                </c:pt>
                <c:pt idx="8606">
                  <c:v>22</c:v>
                </c:pt>
                <c:pt idx="8607">
                  <c:v>22</c:v>
                </c:pt>
                <c:pt idx="8608">
                  <c:v>24</c:v>
                </c:pt>
                <c:pt idx="8609">
                  <c:v>23</c:v>
                </c:pt>
                <c:pt idx="8610">
                  <c:v>23</c:v>
                </c:pt>
                <c:pt idx="8611">
                  <c:v>22</c:v>
                </c:pt>
                <c:pt idx="8612">
                  <c:v>24</c:v>
                </c:pt>
                <c:pt idx="8613">
                  <c:v>23</c:v>
                </c:pt>
                <c:pt idx="8614">
                  <c:v>24</c:v>
                </c:pt>
                <c:pt idx="8615">
                  <c:v>24</c:v>
                </c:pt>
                <c:pt idx="8616">
                  <c:v>24</c:v>
                </c:pt>
                <c:pt idx="8617">
                  <c:v>23</c:v>
                </c:pt>
                <c:pt idx="8618">
                  <c:v>23</c:v>
                </c:pt>
                <c:pt idx="8619">
                  <c:v>24</c:v>
                </c:pt>
                <c:pt idx="8620">
                  <c:v>21</c:v>
                </c:pt>
                <c:pt idx="8621">
                  <c:v>22</c:v>
                </c:pt>
                <c:pt idx="8622">
                  <c:v>24</c:v>
                </c:pt>
                <c:pt idx="8623">
                  <c:v>22</c:v>
                </c:pt>
                <c:pt idx="8624">
                  <c:v>24</c:v>
                </c:pt>
                <c:pt idx="8625">
                  <c:v>24</c:v>
                </c:pt>
                <c:pt idx="8626">
                  <c:v>24</c:v>
                </c:pt>
                <c:pt idx="8627">
                  <c:v>24</c:v>
                </c:pt>
                <c:pt idx="8628">
                  <c:v>24</c:v>
                </c:pt>
                <c:pt idx="8629">
                  <c:v>23</c:v>
                </c:pt>
                <c:pt idx="8630">
                  <c:v>23</c:v>
                </c:pt>
                <c:pt idx="8631">
                  <c:v>22</c:v>
                </c:pt>
                <c:pt idx="8632">
                  <c:v>24</c:v>
                </c:pt>
                <c:pt idx="8633">
                  <c:v>23</c:v>
                </c:pt>
                <c:pt idx="8634">
                  <c:v>22</c:v>
                </c:pt>
                <c:pt idx="8635">
                  <c:v>23</c:v>
                </c:pt>
                <c:pt idx="8636">
                  <c:v>23</c:v>
                </c:pt>
                <c:pt idx="8637">
                  <c:v>24</c:v>
                </c:pt>
                <c:pt idx="8638">
                  <c:v>24</c:v>
                </c:pt>
                <c:pt idx="8639">
                  <c:v>24</c:v>
                </c:pt>
                <c:pt idx="8640">
                  <c:v>24</c:v>
                </c:pt>
                <c:pt idx="8641">
                  <c:v>24</c:v>
                </c:pt>
                <c:pt idx="8642">
                  <c:v>23</c:v>
                </c:pt>
                <c:pt idx="8643">
                  <c:v>24</c:v>
                </c:pt>
                <c:pt idx="8644">
                  <c:v>24</c:v>
                </c:pt>
                <c:pt idx="8645">
                  <c:v>24</c:v>
                </c:pt>
                <c:pt idx="8646">
                  <c:v>24</c:v>
                </c:pt>
                <c:pt idx="8647">
                  <c:v>24</c:v>
                </c:pt>
                <c:pt idx="8648">
                  <c:v>22</c:v>
                </c:pt>
                <c:pt idx="8649">
                  <c:v>23</c:v>
                </c:pt>
                <c:pt idx="8650">
                  <c:v>24</c:v>
                </c:pt>
                <c:pt idx="8651">
                  <c:v>24</c:v>
                </c:pt>
                <c:pt idx="8652">
                  <c:v>23</c:v>
                </c:pt>
                <c:pt idx="8653">
                  <c:v>23</c:v>
                </c:pt>
                <c:pt idx="8654">
                  <c:v>24</c:v>
                </c:pt>
                <c:pt idx="8655">
                  <c:v>24</c:v>
                </c:pt>
                <c:pt idx="8656">
                  <c:v>23</c:v>
                </c:pt>
                <c:pt idx="8657">
                  <c:v>24</c:v>
                </c:pt>
                <c:pt idx="8658">
                  <c:v>24</c:v>
                </c:pt>
                <c:pt idx="8659">
                  <c:v>24</c:v>
                </c:pt>
                <c:pt idx="8660">
                  <c:v>24</c:v>
                </c:pt>
                <c:pt idx="8661">
                  <c:v>21</c:v>
                </c:pt>
                <c:pt idx="8662">
                  <c:v>23</c:v>
                </c:pt>
                <c:pt idx="8663">
                  <c:v>23</c:v>
                </c:pt>
                <c:pt idx="8664">
                  <c:v>23</c:v>
                </c:pt>
                <c:pt idx="8665">
                  <c:v>21</c:v>
                </c:pt>
                <c:pt idx="8666">
                  <c:v>23</c:v>
                </c:pt>
                <c:pt idx="8667">
                  <c:v>24</c:v>
                </c:pt>
                <c:pt idx="8668">
                  <c:v>23</c:v>
                </c:pt>
                <c:pt idx="8669">
                  <c:v>24</c:v>
                </c:pt>
                <c:pt idx="8670">
                  <c:v>24</c:v>
                </c:pt>
                <c:pt idx="8671">
                  <c:v>24</c:v>
                </c:pt>
                <c:pt idx="8672">
                  <c:v>24</c:v>
                </c:pt>
                <c:pt idx="8673">
                  <c:v>23</c:v>
                </c:pt>
                <c:pt idx="8674">
                  <c:v>23</c:v>
                </c:pt>
                <c:pt idx="8675">
                  <c:v>24</c:v>
                </c:pt>
                <c:pt idx="8676">
                  <c:v>21</c:v>
                </c:pt>
                <c:pt idx="8677">
                  <c:v>24</c:v>
                </c:pt>
                <c:pt idx="8678">
                  <c:v>23</c:v>
                </c:pt>
                <c:pt idx="8679">
                  <c:v>22</c:v>
                </c:pt>
                <c:pt idx="8680">
                  <c:v>23</c:v>
                </c:pt>
                <c:pt idx="8681">
                  <c:v>23</c:v>
                </c:pt>
                <c:pt idx="8682">
                  <c:v>20</c:v>
                </c:pt>
                <c:pt idx="8683">
                  <c:v>23</c:v>
                </c:pt>
                <c:pt idx="8684">
                  <c:v>23</c:v>
                </c:pt>
                <c:pt idx="8685">
                  <c:v>24</c:v>
                </c:pt>
                <c:pt idx="8686">
                  <c:v>23</c:v>
                </c:pt>
                <c:pt idx="8687">
                  <c:v>23</c:v>
                </c:pt>
                <c:pt idx="8688">
                  <c:v>23</c:v>
                </c:pt>
                <c:pt idx="8689">
                  <c:v>24</c:v>
                </c:pt>
                <c:pt idx="8690">
                  <c:v>24</c:v>
                </c:pt>
                <c:pt idx="8691">
                  <c:v>24</c:v>
                </c:pt>
                <c:pt idx="8692">
                  <c:v>24</c:v>
                </c:pt>
                <c:pt idx="8693">
                  <c:v>24</c:v>
                </c:pt>
                <c:pt idx="8694">
                  <c:v>24</c:v>
                </c:pt>
                <c:pt idx="8695">
                  <c:v>24</c:v>
                </c:pt>
                <c:pt idx="8696">
                  <c:v>24</c:v>
                </c:pt>
                <c:pt idx="8697">
                  <c:v>24</c:v>
                </c:pt>
                <c:pt idx="8698">
                  <c:v>23</c:v>
                </c:pt>
                <c:pt idx="8699">
                  <c:v>22</c:v>
                </c:pt>
                <c:pt idx="8700">
                  <c:v>24</c:v>
                </c:pt>
                <c:pt idx="8701">
                  <c:v>23</c:v>
                </c:pt>
                <c:pt idx="8702">
                  <c:v>24</c:v>
                </c:pt>
                <c:pt idx="8703">
                  <c:v>23</c:v>
                </c:pt>
                <c:pt idx="8704">
                  <c:v>24</c:v>
                </c:pt>
                <c:pt idx="8705">
                  <c:v>24</c:v>
                </c:pt>
                <c:pt idx="8706">
                  <c:v>22</c:v>
                </c:pt>
                <c:pt idx="8707">
                  <c:v>24</c:v>
                </c:pt>
                <c:pt idx="8708">
                  <c:v>24</c:v>
                </c:pt>
                <c:pt idx="8709">
                  <c:v>24</c:v>
                </c:pt>
                <c:pt idx="8710">
                  <c:v>24</c:v>
                </c:pt>
                <c:pt idx="8711">
                  <c:v>23</c:v>
                </c:pt>
                <c:pt idx="8712">
                  <c:v>21</c:v>
                </c:pt>
                <c:pt idx="8713">
                  <c:v>22</c:v>
                </c:pt>
                <c:pt idx="8714">
                  <c:v>24</c:v>
                </c:pt>
                <c:pt idx="8715">
                  <c:v>23</c:v>
                </c:pt>
                <c:pt idx="8716">
                  <c:v>23</c:v>
                </c:pt>
                <c:pt idx="8717">
                  <c:v>24</c:v>
                </c:pt>
                <c:pt idx="8718">
                  <c:v>24</c:v>
                </c:pt>
                <c:pt idx="8719">
                  <c:v>23</c:v>
                </c:pt>
                <c:pt idx="8720">
                  <c:v>23</c:v>
                </c:pt>
                <c:pt idx="8721">
                  <c:v>20</c:v>
                </c:pt>
                <c:pt idx="8722">
                  <c:v>23</c:v>
                </c:pt>
                <c:pt idx="8723">
                  <c:v>21</c:v>
                </c:pt>
                <c:pt idx="8724">
                  <c:v>23</c:v>
                </c:pt>
                <c:pt idx="8725">
                  <c:v>20</c:v>
                </c:pt>
                <c:pt idx="8726">
                  <c:v>24</c:v>
                </c:pt>
                <c:pt idx="8727">
                  <c:v>23</c:v>
                </c:pt>
                <c:pt idx="8728">
                  <c:v>22</c:v>
                </c:pt>
                <c:pt idx="8729">
                  <c:v>24</c:v>
                </c:pt>
                <c:pt idx="8730">
                  <c:v>22</c:v>
                </c:pt>
                <c:pt idx="8731">
                  <c:v>24</c:v>
                </c:pt>
                <c:pt idx="8732">
                  <c:v>22</c:v>
                </c:pt>
                <c:pt idx="8733">
                  <c:v>23</c:v>
                </c:pt>
                <c:pt idx="8734">
                  <c:v>24</c:v>
                </c:pt>
                <c:pt idx="8735">
                  <c:v>24</c:v>
                </c:pt>
                <c:pt idx="8736">
                  <c:v>24</c:v>
                </c:pt>
                <c:pt idx="8737">
                  <c:v>24</c:v>
                </c:pt>
                <c:pt idx="8738">
                  <c:v>24</c:v>
                </c:pt>
                <c:pt idx="8739">
                  <c:v>24</c:v>
                </c:pt>
                <c:pt idx="8740">
                  <c:v>24</c:v>
                </c:pt>
                <c:pt idx="8741">
                  <c:v>24</c:v>
                </c:pt>
                <c:pt idx="8742">
                  <c:v>24</c:v>
                </c:pt>
                <c:pt idx="8743">
                  <c:v>23</c:v>
                </c:pt>
                <c:pt idx="8744">
                  <c:v>24</c:v>
                </c:pt>
                <c:pt idx="8745">
                  <c:v>24</c:v>
                </c:pt>
                <c:pt idx="8746">
                  <c:v>24</c:v>
                </c:pt>
                <c:pt idx="8747">
                  <c:v>23</c:v>
                </c:pt>
                <c:pt idx="8748">
                  <c:v>24</c:v>
                </c:pt>
                <c:pt idx="8749">
                  <c:v>22</c:v>
                </c:pt>
                <c:pt idx="8750">
                  <c:v>24</c:v>
                </c:pt>
                <c:pt idx="8751">
                  <c:v>22</c:v>
                </c:pt>
                <c:pt idx="8752">
                  <c:v>24</c:v>
                </c:pt>
                <c:pt idx="8753">
                  <c:v>23</c:v>
                </c:pt>
                <c:pt idx="8754">
                  <c:v>24</c:v>
                </c:pt>
                <c:pt idx="8755">
                  <c:v>22</c:v>
                </c:pt>
                <c:pt idx="8756">
                  <c:v>24</c:v>
                </c:pt>
                <c:pt idx="8757">
                  <c:v>24</c:v>
                </c:pt>
                <c:pt idx="8758">
                  <c:v>23</c:v>
                </c:pt>
                <c:pt idx="8759">
                  <c:v>24</c:v>
                </c:pt>
                <c:pt idx="8760">
                  <c:v>21</c:v>
                </c:pt>
                <c:pt idx="8761">
                  <c:v>24</c:v>
                </c:pt>
                <c:pt idx="8762">
                  <c:v>24</c:v>
                </c:pt>
                <c:pt idx="8763">
                  <c:v>24</c:v>
                </c:pt>
                <c:pt idx="8764">
                  <c:v>23</c:v>
                </c:pt>
                <c:pt idx="8765">
                  <c:v>22</c:v>
                </c:pt>
                <c:pt idx="8766">
                  <c:v>24</c:v>
                </c:pt>
                <c:pt idx="8767">
                  <c:v>23</c:v>
                </c:pt>
                <c:pt idx="8768">
                  <c:v>24</c:v>
                </c:pt>
                <c:pt idx="8769">
                  <c:v>23</c:v>
                </c:pt>
                <c:pt idx="8770">
                  <c:v>23</c:v>
                </c:pt>
                <c:pt idx="8771">
                  <c:v>23</c:v>
                </c:pt>
                <c:pt idx="8772">
                  <c:v>24</c:v>
                </c:pt>
                <c:pt idx="8773">
                  <c:v>23</c:v>
                </c:pt>
                <c:pt idx="8774">
                  <c:v>23</c:v>
                </c:pt>
                <c:pt idx="8775">
                  <c:v>23</c:v>
                </c:pt>
                <c:pt idx="8776">
                  <c:v>24</c:v>
                </c:pt>
                <c:pt idx="8777">
                  <c:v>22</c:v>
                </c:pt>
                <c:pt idx="8778">
                  <c:v>24</c:v>
                </c:pt>
                <c:pt idx="8779">
                  <c:v>24</c:v>
                </c:pt>
                <c:pt idx="8780">
                  <c:v>24</c:v>
                </c:pt>
                <c:pt idx="8781">
                  <c:v>24</c:v>
                </c:pt>
                <c:pt idx="8782">
                  <c:v>24</c:v>
                </c:pt>
                <c:pt idx="8783">
                  <c:v>24</c:v>
                </c:pt>
                <c:pt idx="8784">
                  <c:v>23</c:v>
                </c:pt>
                <c:pt idx="8785">
                  <c:v>24</c:v>
                </c:pt>
                <c:pt idx="8786">
                  <c:v>24</c:v>
                </c:pt>
                <c:pt idx="8787">
                  <c:v>24</c:v>
                </c:pt>
                <c:pt idx="8788">
                  <c:v>24</c:v>
                </c:pt>
                <c:pt idx="8789">
                  <c:v>23</c:v>
                </c:pt>
                <c:pt idx="8790">
                  <c:v>23</c:v>
                </c:pt>
                <c:pt idx="8791">
                  <c:v>24</c:v>
                </c:pt>
                <c:pt idx="8792">
                  <c:v>24</c:v>
                </c:pt>
                <c:pt idx="8793">
                  <c:v>23</c:v>
                </c:pt>
                <c:pt idx="8794">
                  <c:v>24</c:v>
                </c:pt>
                <c:pt idx="8795">
                  <c:v>24</c:v>
                </c:pt>
                <c:pt idx="8796">
                  <c:v>24</c:v>
                </c:pt>
                <c:pt idx="8797">
                  <c:v>24</c:v>
                </c:pt>
                <c:pt idx="8798">
                  <c:v>23</c:v>
                </c:pt>
                <c:pt idx="8799">
                  <c:v>21</c:v>
                </c:pt>
                <c:pt idx="8800">
                  <c:v>24</c:v>
                </c:pt>
                <c:pt idx="8801">
                  <c:v>24</c:v>
                </c:pt>
                <c:pt idx="8802">
                  <c:v>22</c:v>
                </c:pt>
                <c:pt idx="8803">
                  <c:v>23</c:v>
                </c:pt>
                <c:pt idx="8804">
                  <c:v>22</c:v>
                </c:pt>
                <c:pt idx="8805">
                  <c:v>23</c:v>
                </c:pt>
                <c:pt idx="8806">
                  <c:v>21</c:v>
                </c:pt>
                <c:pt idx="8807">
                  <c:v>23</c:v>
                </c:pt>
                <c:pt idx="8808">
                  <c:v>23</c:v>
                </c:pt>
                <c:pt idx="8809">
                  <c:v>24</c:v>
                </c:pt>
                <c:pt idx="8810">
                  <c:v>24</c:v>
                </c:pt>
                <c:pt idx="8811">
                  <c:v>24</c:v>
                </c:pt>
                <c:pt idx="8812">
                  <c:v>24</c:v>
                </c:pt>
                <c:pt idx="8813">
                  <c:v>23</c:v>
                </c:pt>
                <c:pt idx="8814">
                  <c:v>24</c:v>
                </c:pt>
                <c:pt idx="8815">
                  <c:v>21</c:v>
                </c:pt>
                <c:pt idx="8816">
                  <c:v>21</c:v>
                </c:pt>
                <c:pt idx="8817">
                  <c:v>23</c:v>
                </c:pt>
                <c:pt idx="8818">
                  <c:v>21</c:v>
                </c:pt>
                <c:pt idx="8819">
                  <c:v>23</c:v>
                </c:pt>
                <c:pt idx="8820">
                  <c:v>24</c:v>
                </c:pt>
                <c:pt idx="8821">
                  <c:v>24</c:v>
                </c:pt>
                <c:pt idx="8822">
                  <c:v>24</c:v>
                </c:pt>
                <c:pt idx="8823">
                  <c:v>23</c:v>
                </c:pt>
                <c:pt idx="8824">
                  <c:v>22</c:v>
                </c:pt>
                <c:pt idx="8825">
                  <c:v>24</c:v>
                </c:pt>
                <c:pt idx="8826">
                  <c:v>22</c:v>
                </c:pt>
                <c:pt idx="8827">
                  <c:v>24</c:v>
                </c:pt>
                <c:pt idx="8828">
                  <c:v>23</c:v>
                </c:pt>
                <c:pt idx="8829">
                  <c:v>24</c:v>
                </c:pt>
                <c:pt idx="8830">
                  <c:v>24</c:v>
                </c:pt>
                <c:pt idx="8831">
                  <c:v>24</c:v>
                </c:pt>
                <c:pt idx="8832">
                  <c:v>24</c:v>
                </c:pt>
                <c:pt idx="8833">
                  <c:v>23</c:v>
                </c:pt>
                <c:pt idx="8834">
                  <c:v>24</c:v>
                </c:pt>
                <c:pt idx="8835">
                  <c:v>24</c:v>
                </c:pt>
                <c:pt idx="8836">
                  <c:v>24</c:v>
                </c:pt>
                <c:pt idx="8837">
                  <c:v>24</c:v>
                </c:pt>
                <c:pt idx="8838">
                  <c:v>23</c:v>
                </c:pt>
                <c:pt idx="8839">
                  <c:v>24</c:v>
                </c:pt>
                <c:pt idx="8840">
                  <c:v>24</c:v>
                </c:pt>
                <c:pt idx="8841">
                  <c:v>24</c:v>
                </c:pt>
                <c:pt idx="8842">
                  <c:v>24</c:v>
                </c:pt>
                <c:pt idx="8843">
                  <c:v>24</c:v>
                </c:pt>
                <c:pt idx="8844">
                  <c:v>23</c:v>
                </c:pt>
                <c:pt idx="8845">
                  <c:v>24</c:v>
                </c:pt>
                <c:pt idx="8846">
                  <c:v>23</c:v>
                </c:pt>
                <c:pt idx="8847">
                  <c:v>24</c:v>
                </c:pt>
                <c:pt idx="8848">
                  <c:v>24</c:v>
                </c:pt>
                <c:pt idx="8849">
                  <c:v>23</c:v>
                </c:pt>
                <c:pt idx="8850">
                  <c:v>23</c:v>
                </c:pt>
                <c:pt idx="8851">
                  <c:v>24</c:v>
                </c:pt>
                <c:pt idx="8852">
                  <c:v>24</c:v>
                </c:pt>
                <c:pt idx="8853">
                  <c:v>24</c:v>
                </c:pt>
                <c:pt idx="8854">
                  <c:v>24</c:v>
                </c:pt>
                <c:pt idx="8855">
                  <c:v>24</c:v>
                </c:pt>
                <c:pt idx="8856">
                  <c:v>23</c:v>
                </c:pt>
                <c:pt idx="8857">
                  <c:v>24</c:v>
                </c:pt>
                <c:pt idx="8858">
                  <c:v>22</c:v>
                </c:pt>
                <c:pt idx="8859">
                  <c:v>24</c:v>
                </c:pt>
                <c:pt idx="8860">
                  <c:v>22</c:v>
                </c:pt>
                <c:pt idx="8861">
                  <c:v>23</c:v>
                </c:pt>
                <c:pt idx="8862">
                  <c:v>23</c:v>
                </c:pt>
                <c:pt idx="8863">
                  <c:v>24</c:v>
                </c:pt>
                <c:pt idx="8864">
                  <c:v>24</c:v>
                </c:pt>
                <c:pt idx="8865">
                  <c:v>23</c:v>
                </c:pt>
                <c:pt idx="8866">
                  <c:v>24</c:v>
                </c:pt>
                <c:pt idx="8867">
                  <c:v>24</c:v>
                </c:pt>
                <c:pt idx="8868">
                  <c:v>21</c:v>
                </c:pt>
                <c:pt idx="8869">
                  <c:v>23</c:v>
                </c:pt>
                <c:pt idx="8870">
                  <c:v>24</c:v>
                </c:pt>
                <c:pt idx="8871">
                  <c:v>20</c:v>
                </c:pt>
                <c:pt idx="8872">
                  <c:v>23</c:v>
                </c:pt>
                <c:pt idx="8873">
                  <c:v>22</c:v>
                </c:pt>
                <c:pt idx="8874">
                  <c:v>22</c:v>
                </c:pt>
                <c:pt idx="8875">
                  <c:v>23</c:v>
                </c:pt>
                <c:pt idx="8876">
                  <c:v>24</c:v>
                </c:pt>
                <c:pt idx="8877">
                  <c:v>23</c:v>
                </c:pt>
                <c:pt idx="8878">
                  <c:v>24</c:v>
                </c:pt>
                <c:pt idx="8879">
                  <c:v>24</c:v>
                </c:pt>
                <c:pt idx="8880">
                  <c:v>23</c:v>
                </c:pt>
                <c:pt idx="8881">
                  <c:v>24</c:v>
                </c:pt>
                <c:pt idx="8882">
                  <c:v>24</c:v>
                </c:pt>
                <c:pt idx="8883">
                  <c:v>24</c:v>
                </c:pt>
                <c:pt idx="8884">
                  <c:v>24</c:v>
                </c:pt>
                <c:pt idx="8885">
                  <c:v>23</c:v>
                </c:pt>
                <c:pt idx="8886">
                  <c:v>24</c:v>
                </c:pt>
                <c:pt idx="8887">
                  <c:v>23</c:v>
                </c:pt>
                <c:pt idx="8888">
                  <c:v>23</c:v>
                </c:pt>
                <c:pt idx="8889">
                  <c:v>22</c:v>
                </c:pt>
                <c:pt idx="8890">
                  <c:v>23</c:v>
                </c:pt>
                <c:pt idx="8891">
                  <c:v>24</c:v>
                </c:pt>
                <c:pt idx="8892">
                  <c:v>24</c:v>
                </c:pt>
                <c:pt idx="8893">
                  <c:v>24</c:v>
                </c:pt>
                <c:pt idx="8894">
                  <c:v>23</c:v>
                </c:pt>
                <c:pt idx="8895">
                  <c:v>23</c:v>
                </c:pt>
                <c:pt idx="8896">
                  <c:v>23</c:v>
                </c:pt>
                <c:pt idx="8897">
                  <c:v>23</c:v>
                </c:pt>
                <c:pt idx="8898">
                  <c:v>24</c:v>
                </c:pt>
                <c:pt idx="8899">
                  <c:v>23</c:v>
                </c:pt>
                <c:pt idx="8900">
                  <c:v>24</c:v>
                </c:pt>
                <c:pt idx="8901">
                  <c:v>24</c:v>
                </c:pt>
                <c:pt idx="8902">
                  <c:v>24</c:v>
                </c:pt>
                <c:pt idx="8903">
                  <c:v>24</c:v>
                </c:pt>
                <c:pt idx="8904">
                  <c:v>24</c:v>
                </c:pt>
                <c:pt idx="8905">
                  <c:v>22</c:v>
                </c:pt>
                <c:pt idx="8906">
                  <c:v>20</c:v>
                </c:pt>
                <c:pt idx="8907">
                  <c:v>24</c:v>
                </c:pt>
                <c:pt idx="8908">
                  <c:v>24</c:v>
                </c:pt>
                <c:pt idx="8909">
                  <c:v>24</c:v>
                </c:pt>
                <c:pt idx="8910">
                  <c:v>22</c:v>
                </c:pt>
                <c:pt idx="8911">
                  <c:v>24</c:v>
                </c:pt>
                <c:pt idx="8912">
                  <c:v>24</c:v>
                </c:pt>
                <c:pt idx="8913">
                  <c:v>23</c:v>
                </c:pt>
                <c:pt idx="8914">
                  <c:v>24</c:v>
                </c:pt>
                <c:pt idx="8915">
                  <c:v>24</c:v>
                </c:pt>
                <c:pt idx="8916">
                  <c:v>24</c:v>
                </c:pt>
                <c:pt idx="8917">
                  <c:v>21</c:v>
                </c:pt>
                <c:pt idx="8918">
                  <c:v>23</c:v>
                </c:pt>
                <c:pt idx="8919">
                  <c:v>24</c:v>
                </c:pt>
                <c:pt idx="8920">
                  <c:v>24</c:v>
                </c:pt>
                <c:pt idx="8921">
                  <c:v>23</c:v>
                </c:pt>
                <c:pt idx="8922">
                  <c:v>21</c:v>
                </c:pt>
                <c:pt idx="8923">
                  <c:v>24</c:v>
                </c:pt>
                <c:pt idx="8924">
                  <c:v>24</c:v>
                </c:pt>
                <c:pt idx="8925">
                  <c:v>23</c:v>
                </c:pt>
                <c:pt idx="8926">
                  <c:v>23</c:v>
                </c:pt>
                <c:pt idx="8927">
                  <c:v>24</c:v>
                </c:pt>
                <c:pt idx="8928">
                  <c:v>23</c:v>
                </c:pt>
                <c:pt idx="8929">
                  <c:v>24</c:v>
                </c:pt>
                <c:pt idx="8930">
                  <c:v>23</c:v>
                </c:pt>
                <c:pt idx="8931">
                  <c:v>24</c:v>
                </c:pt>
                <c:pt idx="8932">
                  <c:v>24</c:v>
                </c:pt>
                <c:pt idx="8933">
                  <c:v>24</c:v>
                </c:pt>
                <c:pt idx="8934">
                  <c:v>24</c:v>
                </c:pt>
                <c:pt idx="8935">
                  <c:v>22</c:v>
                </c:pt>
                <c:pt idx="8936">
                  <c:v>24</c:v>
                </c:pt>
                <c:pt idx="8937">
                  <c:v>22</c:v>
                </c:pt>
                <c:pt idx="8938">
                  <c:v>24</c:v>
                </c:pt>
                <c:pt idx="8939">
                  <c:v>23</c:v>
                </c:pt>
                <c:pt idx="8940">
                  <c:v>20</c:v>
                </c:pt>
                <c:pt idx="8941">
                  <c:v>23</c:v>
                </c:pt>
                <c:pt idx="8942">
                  <c:v>24</c:v>
                </c:pt>
                <c:pt idx="8943">
                  <c:v>24</c:v>
                </c:pt>
                <c:pt idx="8944">
                  <c:v>24</c:v>
                </c:pt>
                <c:pt idx="8945">
                  <c:v>24</c:v>
                </c:pt>
                <c:pt idx="8946">
                  <c:v>23</c:v>
                </c:pt>
                <c:pt idx="8947">
                  <c:v>23</c:v>
                </c:pt>
                <c:pt idx="8948">
                  <c:v>24</c:v>
                </c:pt>
                <c:pt idx="8949">
                  <c:v>24</c:v>
                </c:pt>
                <c:pt idx="8950">
                  <c:v>23</c:v>
                </c:pt>
                <c:pt idx="8951">
                  <c:v>24</c:v>
                </c:pt>
                <c:pt idx="8952">
                  <c:v>24</c:v>
                </c:pt>
                <c:pt idx="8953">
                  <c:v>23</c:v>
                </c:pt>
                <c:pt idx="8954">
                  <c:v>24</c:v>
                </c:pt>
                <c:pt idx="8955">
                  <c:v>23</c:v>
                </c:pt>
                <c:pt idx="8956">
                  <c:v>24</c:v>
                </c:pt>
                <c:pt idx="8957">
                  <c:v>24</c:v>
                </c:pt>
                <c:pt idx="8958">
                  <c:v>24</c:v>
                </c:pt>
                <c:pt idx="8959">
                  <c:v>24</c:v>
                </c:pt>
                <c:pt idx="8960">
                  <c:v>23</c:v>
                </c:pt>
                <c:pt idx="8961">
                  <c:v>22</c:v>
                </c:pt>
                <c:pt idx="8962">
                  <c:v>23</c:v>
                </c:pt>
                <c:pt idx="8963">
                  <c:v>22</c:v>
                </c:pt>
                <c:pt idx="8964">
                  <c:v>24</c:v>
                </c:pt>
                <c:pt idx="8965">
                  <c:v>24</c:v>
                </c:pt>
                <c:pt idx="8966">
                  <c:v>24</c:v>
                </c:pt>
                <c:pt idx="8967">
                  <c:v>22</c:v>
                </c:pt>
                <c:pt idx="8968">
                  <c:v>24</c:v>
                </c:pt>
                <c:pt idx="8969">
                  <c:v>24</c:v>
                </c:pt>
                <c:pt idx="8970">
                  <c:v>22</c:v>
                </c:pt>
                <c:pt idx="8971">
                  <c:v>24</c:v>
                </c:pt>
                <c:pt idx="8972">
                  <c:v>24</c:v>
                </c:pt>
                <c:pt idx="8973">
                  <c:v>22</c:v>
                </c:pt>
                <c:pt idx="8974">
                  <c:v>24</c:v>
                </c:pt>
                <c:pt idx="8975">
                  <c:v>24</c:v>
                </c:pt>
                <c:pt idx="8976">
                  <c:v>24</c:v>
                </c:pt>
                <c:pt idx="8977">
                  <c:v>21</c:v>
                </c:pt>
                <c:pt idx="8978">
                  <c:v>23</c:v>
                </c:pt>
                <c:pt idx="8979">
                  <c:v>23</c:v>
                </c:pt>
                <c:pt idx="8980">
                  <c:v>24</c:v>
                </c:pt>
                <c:pt idx="8981">
                  <c:v>21</c:v>
                </c:pt>
                <c:pt idx="8982">
                  <c:v>23</c:v>
                </c:pt>
                <c:pt idx="8983">
                  <c:v>24</c:v>
                </c:pt>
                <c:pt idx="8984">
                  <c:v>24</c:v>
                </c:pt>
                <c:pt idx="8985">
                  <c:v>23</c:v>
                </c:pt>
                <c:pt idx="8986">
                  <c:v>24</c:v>
                </c:pt>
                <c:pt idx="8987">
                  <c:v>23</c:v>
                </c:pt>
                <c:pt idx="8988">
                  <c:v>23</c:v>
                </c:pt>
                <c:pt idx="8989">
                  <c:v>22</c:v>
                </c:pt>
                <c:pt idx="8990">
                  <c:v>24</c:v>
                </c:pt>
                <c:pt idx="8991">
                  <c:v>24</c:v>
                </c:pt>
                <c:pt idx="8992">
                  <c:v>22</c:v>
                </c:pt>
                <c:pt idx="8993">
                  <c:v>22</c:v>
                </c:pt>
                <c:pt idx="8994">
                  <c:v>23</c:v>
                </c:pt>
                <c:pt idx="8995">
                  <c:v>23</c:v>
                </c:pt>
                <c:pt idx="8996">
                  <c:v>24</c:v>
                </c:pt>
                <c:pt idx="8997">
                  <c:v>24</c:v>
                </c:pt>
                <c:pt idx="8998">
                  <c:v>21</c:v>
                </c:pt>
                <c:pt idx="8999">
                  <c:v>23</c:v>
                </c:pt>
                <c:pt idx="9000">
                  <c:v>24</c:v>
                </c:pt>
                <c:pt idx="9001">
                  <c:v>24</c:v>
                </c:pt>
                <c:pt idx="9002">
                  <c:v>23</c:v>
                </c:pt>
                <c:pt idx="9003">
                  <c:v>24</c:v>
                </c:pt>
                <c:pt idx="9004">
                  <c:v>24</c:v>
                </c:pt>
                <c:pt idx="9005">
                  <c:v>22</c:v>
                </c:pt>
                <c:pt idx="9006">
                  <c:v>24</c:v>
                </c:pt>
                <c:pt idx="9007">
                  <c:v>23</c:v>
                </c:pt>
                <c:pt idx="9008">
                  <c:v>24</c:v>
                </c:pt>
                <c:pt idx="9009">
                  <c:v>24</c:v>
                </c:pt>
                <c:pt idx="9010">
                  <c:v>24</c:v>
                </c:pt>
                <c:pt idx="9011">
                  <c:v>24</c:v>
                </c:pt>
                <c:pt idx="9012">
                  <c:v>24</c:v>
                </c:pt>
                <c:pt idx="9013">
                  <c:v>23</c:v>
                </c:pt>
                <c:pt idx="9014">
                  <c:v>24</c:v>
                </c:pt>
                <c:pt idx="9015">
                  <c:v>22</c:v>
                </c:pt>
                <c:pt idx="9016">
                  <c:v>23</c:v>
                </c:pt>
                <c:pt idx="9017">
                  <c:v>24</c:v>
                </c:pt>
                <c:pt idx="9018">
                  <c:v>23</c:v>
                </c:pt>
                <c:pt idx="9019">
                  <c:v>24</c:v>
                </c:pt>
                <c:pt idx="9020">
                  <c:v>24</c:v>
                </c:pt>
                <c:pt idx="9021">
                  <c:v>24</c:v>
                </c:pt>
                <c:pt idx="9022">
                  <c:v>23</c:v>
                </c:pt>
                <c:pt idx="9023">
                  <c:v>24</c:v>
                </c:pt>
                <c:pt idx="9024">
                  <c:v>24</c:v>
                </c:pt>
                <c:pt idx="9025">
                  <c:v>23</c:v>
                </c:pt>
                <c:pt idx="9026">
                  <c:v>24</c:v>
                </c:pt>
                <c:pt idx="9027">
                  <c:v>23</c:v>
                </c:pt>
                <c:pt idx="9028">
                  <c:v>24</c:v>
                </c:pt>
                <c:pt idx="9029">
                  <c:v>24</c:v>
                </c:pt>
                <c:pt idx="9030">
                  <c:v>24</c:v>
                </c:pt>
                <c:pt idx="9031">
                  <c:v>24</c:v>
                </c:pt>
                <c:pt idx="9032">
                  <c:v>23</c:v>
                </c:pt>
                <c:pt idx="9033">
                  <c:v>24</c:v>
                </c:pt>
                <c:pt idx="9034">
                  <c:v>23</c:v>
                </c:pt>
                <c:pt idx="9035">
                  <c:v>24</c:v>
                </c:pt>
                <c:pt idx="9036">
                  <c:v>24</c:v>
                </c:pt>
                <c:pt idx="9037">
                  <c:v>23</c:v>
                </c:pt>
                <c:pt idx="9038">
                  <c:v>22</c:v>
                </c:pt>
                <c:pt idx="9039">
                  <c:v>23</c:v>
                </c:pt>
                <c:pt idx="9040">
                  <c:v>24</c:v>
                </c:pt>
                <c:pt idx="9041">
                  <c:v>23</c:v>
                </c:pt>
                <c:pt idx="9042">
                  <c:v>24</c:v>
                </c:pt>
                <c:pt idx="9043">
                  <c:v>23</c:v>
                </c:pt>
                <c:pt idx="9044">
                  <c:v>24</c:v>
                </c:pt>
                <c:pt idx="9045">
                  <c:v>24</c:v>
                </c:pt>
                <c:pt idx="9046">
                  <c:v>24</c:v>
                </c:pt>
                <c:pt idx="9047">
                  <c:v>22</c:v>
                </c:pt>
                <c:pt idx="9048">
                  <c:v>23</c:v>
                </c:pt>
                <c:pt idx="9049">
                  <c:v>23</c:v>
                </c:pt>
                <c:pt idx="9050">
                  <c:v>23</c:v>
                </c:pt>
                <c:pt idx="9051">
                  <c:v>23</c:v>
                </c:pt>
                <c:pt idx="9052">
                  <c:v>23</c:v>
                </c:pt>
                <c:pt idx="9053">
                  <c:v>24</c:v>
                </c:pt>
                <c:pt idx="9054">
                  <c:v>24</c:v>
                </c:pt>
                <c:pt idx="9055">
                  <c:v>21</c:v>
                </c:pt>
                <c:pt idx="9056">
                  <c:v>24</c:v>
                </c:pt>
                <c:pt idx="9057">
                  <c:v>24</c:v>
                </c:pt>
                <c:pt idx="9058">
                  <c:v>24</c:v>
                </c:pt>
                <c:pt idx="9059">
                  <c:v>23</c:v>
                </c:pt>
                <c:pt idx="9060">
                  <c:v>24</c:v>
                </c:pt>
                <c:pt idx="9061">
                  <c:v>23</c:v>
                </c:pt>
                <c:pt idx="9062">
                  <c:v>24</c:v>
                </c:pt>
                <c:pt idx="9063">
                  <c:v>23</c:v>
                </c:pt>
                <c:pt idx="9064">
                  <c:v>23</c:v>
                </c:pt>
                <c:pt idx="9065">
                  <c:v>24</c:v>
                </c:pt>
                <c:pt idx="9066">
                  <c:v>24</c:v>
                </c:pt>
                <c:pt idx="9067">
                  <c:v>24</c:v>
                </c:pt>
                <c:pt idx="9068">
                  <c:v>23</c:v>
                </c:pt>
                <c:pt idx="9069">
                  <c:v>23</c:v>
                </c:pt>
                <c:pt idx="9070">
                  <c:v>24</c:v>
                </c:pt>
                <c:pt idx="9071">
                  <c:v>21</c:v>
                </c:pt>
                <c:pt idx="9072">
                  <c:v>24</c:v>
                </c:pt>
                <c:pt idx="9073">
                  <c:v>24</c:v>
                </c:pt>
                <c:pt idx="9074">
                  <c:v>22</c:v>
                </c:pt>
                <c:pt idx="9075">
                  <c:v>23</c:v>
                </c:pt>
                <c:pt idx="9076">
                  <c:v>24</c:v>
                </c:pt>
                <c:pt idx="9077">
                  <c:v>22</c:v>
                </c:pt>
                <c:pt idx="9078">
                  <c:v>24</c:v>
                </c:pt>
                <c:pt idx="9079">
                  <c:v>23</c:v>
                </c:pt>
                <c:pt idx="9080">
                  <c:v>20</c:v>
                </c:pt>
                <c:pt idx="9081">
                  <c:v>23</c:v>
                </c:pt>
                <c:pt idx="9082">
                  <c:v>23</c:v>
                </c:pt>
                <c:pt idx="9083">
                  <c:v>23</c:v>
                </c:pt>
                <c:pt idx="9084">
                  <c:v>24</c:v>
                </c:pt>
                <c:pt idx="9085">
                  <c:v>23</c:v>
                </c:pt>
                <c:pt idx="9086">
                  <c:v>22</c:v>
                </c:pt>
                <c:pt idx="9087">
                  <c:v>23</c:v>
                </c:pt>
                <c:pt idx="9088">
                  <c:v>24</c:v>
                </c:pt>
                <c:pt idx="9089">
                  <c:v>23</c:v>
                </c:pt>
                <c:pt idx="9090">
                  <c:v>23</c:v>
                </c:pt>
                <c:pt idx="9091">
                  <c:v>24</c:v>
                </c:pt>
                <c:pt idx="9092">
                  <c:v>23</c:v>
                </c:pt>
                <c:pt idx="9093">
                  <c:v>23</c:v>
                </c:pt>
                <c:pt idx="9094">
                  <c:v>22</c:v>
                </c:pt>
                <c:pt idx="9095">
                  <c:v>23</c:v>
                </c:pt>
                <c:pt idx="9096">
                  <c:v>24</c:v>
                </c:pt>
                <c:pt idx="9097">
                  <c:v>22</c:v>
                </c:pt>
                <c:pt idx="9098">
                  <c:v>22</c:v>
                </c:pt>
                <c:pt idx="9099">
                  <c:v>24</c:v>
                </c:pt>
                <c:pt idx="9100">
                  <c:v>21</c:v>
                </c:pt>
                <c:pt idx="9101">
                  <c:v>24</c:v>
                </c:pt>
                <c:pt idx="9102">
                  <c:v>22</c:v>
                </c:pt>
                <c:pt idx="9103">
                  <c:v>24</c:v>
                </c:pt>
                <c:pt idx="9104">
                  <c:v>24</c:v>
                </c:pt>
                <c:pt idx="9105">
                  <c:v>24</c:v>
                </c:pt>
                <c:pt idx="9106">
                  <c:v>24</c:v>
                </c:pt>
                <c:pt idx="9107">
                  <c:v>24</c:v>
                </c:pt>
                <c:pt idx="9108">
                  <c:v>23</c:v>
                </c:pt>
                <c:pt idx="9109">
                  <c:v>24</c:v>
                </c:pt>
                <c:pt idx="9110">
                  <c:v>24</c:v>
                </c:pt>
                <c:pt idx="9111">
                  <c:v>23</c:v>
                </c:pt>
                <c:pt idx="9112">
                  <c:v>23</c:v>
                </c:pt>
                <c:pt idx="9113">
                  <c:v>23</c:v>
                </c:pt>
                <c:pt idx="9114">
                  <c:v>24</c:v>
                </c:pt>
                <c:pt idx="9115">
                  <c:v>24</c:v>
                </c:pt>
                <c:pt idx="9116">
                  <c:v>23</c:v>
                </c:pt>
                <c:pt idx="9117">
                  <c:v>24</c:v>
                </c:pt>
                <c:pt idx="9118">
                  <c:v>24</c:v>
                </c:pt>
                <c:pt idx="9119">
                  <c:v>23</c:v>
                </c:pt>
                <c:pt idx="9120">
                  <c:v>22</c:v>
                </c:pt>
                <c:pt idx="9121">
                  <c:v>24</c:v>
                </c:pt>
                <c:pt idx="9122">
                  <c:v>24</c:v>
                </c:pt>
                <c:pt idx="9123">
                  <c:v>23</c:v>
                </c:pt>
                <c:pt idx="9124">
                  <c:v>22</c:v>
                </c:pt>
                <c:pt idx="9125">
                  <c:v>23</c:v>
                </c:pt>
                <c:pt idx="9126">
                  <c:v>24</c:v>
                </c:pt>
                <c:pt idx="9127">
                  <c:v>23</c:v>
                </c:pt>
                <c:pt idx="9128">
                  <c:v>24</c:v>
                </c:pt>
                <c:pt idx="9129">
                  <c:v>24</c:v>
                </c:pt>
                <c:pt idx="9130">
                  <c:v>24</c:v>
                </c:pt>
                <c:pt idx="9131">
                  <c:v>23</c:v>
                </c:pt>
                <c:pt idx="9132">
                  <c:v>24</c:v>
                </c:pt>
                <c:pt idx="9133">
                  <c:v>22</c:v>
                </c:pt>
                <c:pt idx="9134">
                  <c:v>24</c:v>
                </c:pt>
                <c:pt idx="9135">
                  <c:v>23</c:v>
                </c:pt>
                <c:pt idx="9136">
                  <c:v>23</c:v>
                </c:pt>
                <c:pt idx="9137">
                  <c:v>23</c:v>
                </c:pt>
                <c:pt idx="9138">
                  <c:v>23</c:v>
                </c:pt>
                <c:pt idx="9139">
                  <c:v>23</c:v>
                </c:pt>
                <c:pt idx="9140">
                  <c:v>24</c:v>
                </c:pt>
                <c:pt idx="9141">
                  <c:v>22</c:v>
                </c:pt>
                <c:pt idx="9142">
                  <c:v>24</c:v>
                </c:pt>
                <c:pt idx="9143">
                  <c:v>24</c:v>
                </c:pt>
                <c:pt idx="9144">
                  <c:v>24</c:v>
                </c:pt>
                <c:pt idx="9145">
                  <c:v>23</c:v>
                </c:pt>
                <c:pt idx="9146">
                  <c:v>24</c:v>
                </c:pt>
                <c:pt idx="9147">
                  <c:v>24</c:v>
                </c:pt>
                <c:pt idx="9148">
                  <c:v>23</c:v>
                </c:pt>
                <c:pt idx="9149">
                  <c:v>24</c:v>
                </c:pt>
                <c:pt idx="9150">
                  <c:v>20</c:v>
                </c:pt>
                <c:pt idx="9151">
                  <c:v>23</c:v>
                </c:pt>
                <c:pt idx="9152">
                  <c:v>22</c:v>
                </c:pt>
                <c:pt idx="9153">
                  <c:v>19</c:v>
                </c:pt>
                <c:pt idx="9154">
                  <c:v>24</c:v>
                </c:pt>
                <c:pt idx="9155">
                  <c:v>24</c:v>
                </c:pt>
                <c:pt idx="9156">
                  <c:v>24</c:v>
                </c:pt>
                <c:pt idx="9157">
                  <c:v>23</c:v>
                </c:pt>
                <c:pt idx="9158">
                  <c:v>24</c:v>
                </c:pt>
                <c:pt idx="9159">
                  <c:v>24</c:v>
                </c:pt>
                <c:pt idx="9160">
                  <c:v>20</c:v>
                </c:pt>
                <c:pt idx="9161">
                  <c:v>24</c:v>
                </c:pt>
                <c:pt idx="9162">
                  <c:v>24</c:v>
                </c:pt>
                <c:pt idx="9163">
                  <c:v>23</c:v>
                </c:pt>
                <c:pt idx="9164">
                  <c:v>23</c:v>
                </c:pt>
                <c:pt idx="9165">
                  <c:v>23</c:v>
                </c:pt>
                <c:pt idx="9166">
                  <c:v>23</c:v>
                </c:pt>
                <c:pt idx="9167">
                  <c:v>20</c:v>
                </c:pt>
                <c:pt idx="9168">
                  <c:v>22</c:v>
                </c:pt>
                <c:pt idx="9169">
                  <c:v>24</c:v>
                </c:pt>
                <c:pt idx="9170">
                  <c:v>24</c:v>
                </c:pt>
                <c:pt idx="9171">
                  <c:v>21</c:v>
                </c:pt>
                <c:pt idx="9172">
                  <c:v>23</c:v>
                </c:pt>
                <c:pt idx="9173">
                  <c:v>23</c:v>
                </c:pt>
                <c:pt idx="9174">
                  <c:v>24</c:v>
                </c:pt>
                <c:pt idx="9175">
                  <c:v>23</c:v>
                </c:pt>
                <c:pt idx="9176">
                  <c:v>23</c:v>
                </c:pt>
                <c:pt idx="9177">
                  <c:v>24</c:v>
                </c:pt>
                <c:pt idx="9178">
                  <c:v>23</c:v>
                </c:pt>
                <c:pt idx="9179">
                  <c:v>23</c:v>
                </c:pt>
                <c:pt idx="9180">
                  <c:v>23</c:v>
                </c:pt>
                <c:pt idx="9181">
                  <c:v>24</c:v>
                </c:pt>
                <c:pt idx="9182">
                  <c:v>24</c:v>
                </c:pt>
                <c:pt idx="9183">
                  <c:v>22</c:v>
                </c:pt>
                <c:pt idx="9184">
                  <c:v>23</c:v>
                </c:pt>
                <c:pt idx="9185">
                  <c:v>24</c:v>
                </c:pt>
                <c:pt idx="9186">
                  <c:v>23</c:v>
                </c:pt>
                <c:pt idx="9187">
                  <c:v>22</c:v>
                </c:pt>
                <c:pt idx="9188">
                  <c:v>22</c:v>
                </c:pt>
                <c:pt idx="9189">
                  <c:v>24</c:v>
                </c:pt>
                <c:pt idx="9190">
                  <c:v>20</c:v>
                </c:pt>
                <c:pt idx="9191">
                  <c:v>23</c:v>
                </c:pt>
                <c:pt idx="9192">
                  <c:v>23</c:v>
                </c:pt>
                <c:pt idx="9193">
                  <c:v>24</c:v>
                </c:pt>
                <c:pt idx="9194">
                  <c:v>24</c:v>
                </c:pt>
                <c:pt idx="9195">
                  <c:v>23</c:v>
                </c:pt>
                <c:pt idx="9196">
                  <c:v>22</c:v>
                </c:pt>
                <c:pt idx="9197">
                  <c:v>23</c:v>
                </c:pt>
                <c:pt idx="9198">
                  <c:v>23</c:v>
                </c:pt>
                <c:pt idx="9199">
                  <c:v>24</c:v>
                </c:pt>
                <c:pt idx="9200">
                  <c:v>21</c:v>
                </c:pt>
                <c:pt idx="9201">
                  <c:v>24</c:v>
                </c:pt>
                <c:pt idx="9202">
                  <c:v>24</c:v>
                </c:pt>
                <c:pt idx="9203">
                  <c:v>22</c:v>
                </c:pt>
                <c:pt idx="9204">
                  <c:v>24</c:v>
                </c:pt>
                <c:pt idx="9205">
                  <c:v>21</c:v>
                </c:pt>
                <c:pt idx="9206">
                  <c:v>20</c:v>
                </c:pt>
                <c:pt idx="9207">
                  <c:v>23</c:v>
                </c:pt>
                <c:pt idx="9208">
                  <c:v>24</c:v>
                </c:pt>
                <c:pt idx="9209">
                  <c:v>21</c:v>
                </c:pt>
                <c:pt idx="9210">
                  <c:v>24</c:v>
                </c:pt>
                <c:pt idx="9211">
                  <c:v>24</c:v>
                </c:pt>
                <c:pt idx="9212">
                  <c:v>22</c:v>
                </c:pt>
                <c:pt idx="9213">
                  <c:v>21</c:v>
                </c:pt>
                <c:pt idx="9214">
                  <c:v>21</c:v>
                </c:pt>
                <c:pt idx="9215">
                  <c:v>24</c:v>
                </c:pt>
                <c:pt idx="9216">
                  <c:v>24</c:v>
                </c:pt>
                <c:pt idx="9217">
                  <c:v>24</c:v>
                </c:pt>
                <c:pt idx="9218">
                  <c:v>24</c:v>
                </c:pt>
                <c:pt idx="9219">
                  <c:v>24</c:v>
                </c:pt>
                <c:pt idx="9220">
                  <c:v>24</c:v>
                </c:pt>
                <c:pt idx="9221">
                  <c:v>24</c:v>
                </c:pt>
                <c:pt idx="9222">
                  <c:v>24</c:v>
                </c:pt>
                <c:pt idx="9223">
                  <c:v>22</c:v>
                </c:pt>
                <c:pt idx="9224">
                  <c:v>23</c:v>
                </c:pt>
                <c:pt idx="9225">
                  <c:v>21</c:v>
                </c:pt>
                <c:pt idx="9226">
                  <c:v>24</c:v>
                </c:pt>
                <c:pt idx="9227">
                  <c:v>23</c:v>
                </c:pt>
                <c:pt idx="9228">
                  <c:v>23</c:v>
                </c:pt>
                <c:pt idx="9229">
                  <c:v>23</c:v>
                </c:pt>
                <c:pt idx="9230">
                  <c:v>22</c:v>
                </c:pt>
                <c:pt idx="9231">
                  <c:v>24</c:v>
                </c:pt>
                <c:pt idx="9232">
                  <c:v>23</c:v>
                </c:pt>
                <c:pt idx="9233">
                  <c:v>22</c:v>
                </c:pt>
                <c:pt idx="9234">
                  <c:v>23</c:v>
                </c:pt>
                <c:pt idx="9235">
                  <c:v>23</c:v>
                </c:pt>
                <c:pt idx="9236">
                  <c:v>24</c:v>
                </c:pt>
                <c:pt idx="9237">
                  <c:v>24</c:v>
                </c:pt>
                <c:pt idx="9238">
                  <c:v>23</c:v>
                </c:pt>
                <c:pt idx="9239">
                  <c:v>24</c:v>
                </c:pt>
                <c:pt idx="9240">
                  <c:v>24</c:v>
                </c:pt>
                <c:pt idx="9241">
                  <c:v>22</c:v>
                </c:pt>
                <c:pt idx="9242">
                  <c:v>23</c:v>
                </c:pt>
                <c:pt idx="9243">
                  <c:v>24</c:v>
                </c:pt>
                <c:pt idx="9244">
                  <c:v>24</c:v>
                </c:pt>
                <c:pt idx="9245">
                  <c:v>23</c:v>
                </c:pt>
                <c:pt idx="9246">
                  <c:v>23</c:v>
                </c:pt>
                <c:pt idx="9247">
                  <c:v>22</c:v>
                </c:pt>
                <c:pt idx="9248">
                  <c:v>24</c:v>
                </c:pt>
                <c:pt idx="9249">
                  <c:v>23</c:v>
                </c:pt>
                <c:pt idx="9250">
                  <c:v>23</c:v>
                </c:pt>
                <c:pt idx="9251">
                  <c:v>23</c:v>
                </c:pt>
                <c:pt idx="9252">
                  <c:v>23</c:v>
                </c:pt>
                <c:pt idx="9253">
                  <c:v>23</c:v>
                </c:pt>
                <c:pt idx="9254">
                  <c:v>24</c:v>
                </c:pt>
                <c:pt idx="9255">
                  <c:v>24</c:v>
                </c:pt>
                <c:pt idx="9256">
                  <c:v>23</c:v>
                </c:pt>
                <c:pt idx="9257">
                  <c:v>24</c:v>
                </c:pt>
                <c:pt idx="9258">
                  <c:v>24</c:v>
                </c:pt>
                <c:pt idx="9259">
                  <c:v>24</c:v>
                </c:pt>
                <c:pt idx="9260">
                  <c:v>23</c:v>
                </c:pt>
                <c:pt idx="9261">
                  <c:v>24</c:v>
                </c:pt>
                <c:pt idx="9262">
                  <c:v>23</c:v>
                </c:pt>
                <c:pt idx="9263">
                  <c:v>24</c:v>
                </c:pt>
                <c:pt idx="9264">
                  <c:v>23</c:v>
                </c:pt>
                <c:pt idx="9265">
                  <c:v>23</c:v>
                </c:pt>
                <c:pt idx="9266">
                  <c:v>24</c:v>
                </c:pt>
                <c:pt idx="9267">
                  <c:v>24</c:v>
                </c:pt>
                <c:pt idx="9268">
                  <c:v>21</c:v>
                </c:pt>
                <c:pt idx="9269">
                  <c:v>24</c:v>
                </c:pt>
                <c:pt idx="9270">
                  <c:v>24</c:v>
                </c:pt>
                <c:pt idx="9271">
                  <c:v>24</c:v>
                </c:pt>
                <c:pt idx="9272">
                  <c:v>23</c:v>
                </c:pt>
                <c:pt idx="9273">
                  <c:v>23</c:v>
                </c:pt>
                <c:pt idx="9274">
                  <c:v>24</c:v>
                </c:pt>
                <c:pt idx="9275">
                  <c:v>24</c:v>
                </c:pt>
                <c:pt idx="9276">
                  <c:v>23</c:v>
                </c:pt>
                <c:pt idx="9277">
                  <c:v>24</c:v>
                </c:pt>
                <c:pt idx="9278">
                  <c:v>24</c:v>
                </c:pt>
                <c:pt idx="9279">
                  <c:v>24</c:v>
                </c:pt>
                <c:pt idx="9280">
                  <c:v>23</c:v>
                </c:pt>
                <c:pt idx="9281">
                  <c:v>24</c:v>
                </c:pt>
                <c:pt idx="9282">
                  <c:v>24</c:v>
                </c:pt>
                <c:pt idx="9283">
                  <c:v>24</c:v>
                </c:pt>
                <c:pt idx="9284">
                  <c:v>23</c:v>
                </c:pt>
                <c:pt idx="9285">
                  <c:v>22</c:v>
                </c:pt>
                <c:pt idx="9286">
                  <c:v>24</c:v>
                </c:pt>
                <c:pt idx="9287">
                  <c:v>24</c:v>
                </c:pt>
                <c:pt idx="9288">
                  <c:v>24</c:v>
                </c:pt>
                <c:pt idx="9289">
                  <c:v>24</c:v>
                </c:pt>
                <c:pt idx="9290">
                  <c:v>24</c:v>
                </c:pt>
                <c:pt idx="9291">
                  <c:v>23</c:v>
                </c:pt>
                <c:pt idx="9292">
                  <c:v>24</c:v>
                </c:pt>
                <c:pt idx="9293">
                  <c:v>23</c:v>
                </c:pt>
                <c:pt idx="9294">
                  <c:v>22</c:v>
                </c:pt>
                <c:pt idx="9295">
                  <c:v>24</c:v>
                </c:pt>
                <c:pt idx="9296">
                  <c:v>22</c:v>
                </c:pt>
                <c:pt idx="9297">
                  <c:v>23</c:v>
                </c:pt>
                <c:pt idx="9298">
                  <c:v>24</c:v>
                </c:pt>
                <c:pt idx="9299">
                  <c:v>23</c:v>
                </c:pt>
                <c:pt idx="9300">
                  <c:v>23</c:v>
                </c:pt>
                <c:pt idx="9301">
                  <c:v>24</c:v>
                </c:pt>
                <c:pt idx="9302">
                  <c:v>22</c:v>
                </c:pt>
                <c:pt idx="9303">
                  <c:v>24</c:v>
                </c:pt>
                <c:pt idx="9304">
                  <c:v>24</c:v>
                </c:pt>
                <c:pt idx="9305">
                  <c:v>24</c:v>
                </c:pt>
                <c:pt idx="9306">
                  <c:v>23</c:v>
                </c:pt>
                <c:pt idx="9307">
                  <c:v>24</c:v>
                </c:pt>
                <c:pt idx="9308">
                  <c:v>22</c:v>
                </c:pt>
                <c:pt idx="9309">
                  <c:v>24</c:v>
                </c:pt>
                <c:pt idx="9310">
                  <c:v>22</c:v>
                </c:pt>
                <c:pt idx="9311">
                  <c:v>23</c:v>
                </c:pt>
                <c:pt idx="9312">
                  <c:v>24</c:v>
                </c:pt>
                <c:pt idx="9313">
                  <c:v>22</c:v>
                </c:pt>
                <c:pt idx="9314">
                  <c:v>24</c:v>
                </c:pt>
                <c:pt idx="9315">
                  <c:v>23</c:v>
                </c:pt>
                <c:pt idx="9316">
                  <c:v>22</c:v>
                </c:pt>
                <c:pt idx="9317">
                  <c:v>24</c:v>
                </c:pt>
                <c:pt idx="9318">
                  <c:v>23</c:v>
                </c:pt>
                <c:pt idx="9319">
                  <c:v>24</c:v>
                </c:pt>
                <c:pt idx="9320">
                  <c:v>18</c:v>
                </c:pt>
                <c:pt idx="9321">
                  <c:v>24</c:v>
                </c:pt>
                <c:pt idx="9322">
                  <c:v>24</c:v>
                </c:pt>
                <c:pt idx="9323">
                  <c:v>24</c:v>
                </c:pt>
                <c:pt idx="9324">
                  <c:v>23</c:v>
                </c:pt>
                <c:pt idx="9325">
                  <c:v>24</c:v>
                </c:pt>
                <c:pt idx="9326">
                  <c:v>21</c:v>
                </c:pt>
                <c:pt idx="9327">
                  <c:v>24</c:v>
                </c:pt>
                <c:pt idx="9328">
                  <c:v>24</c:v>
                </c:pt>
                <c:pt idx="9329">
                  <c:v>24</c:v>
                </c:pt>
                <c:pt idx="9330">
                  <c:v>24</c:v>
                </c:pt>
                <c:pt idx="9331">
                  <c:v>23</c:v>
                </c:pt>
                <c:pt idx="9332">
                  <c:v>24</c:v>
                </c:pt>
                <c:pt idx="9333">
                  <c:v>23</c:v>
                </c:pt>
                <c:pt idx="9334">
                  <c:v>24</c:v>
                </c:pt>
                <c:pt idx="9335">
                  <c:v>23</c:v>
                </c:pt>
                <c:pt idx="9336">
                  <c:v>24</c:v>
                </c:pt>
                <c:pt idx="9337">
                  <c:v>24</c:v>
                </c:pt>
                <c:pt idx="9338">
                  <c:v>23</c:v>
                </c:pt>
                <c:pt idx="9339">
                  <c:v>24</c:v>
                </c:pt>
                <c:pt idx="9340">
                  <c:v>23</c:v>
                </c:pt>
                <c:pt idx="9341">
                  <c:v>24</c:v>
                </c:pt>
                <c:pt idx="9342">
                  <c:v>24</c:v>
                </c:pt>
                <c:pt idx="9343">
                  <c:v>24</c:v>
                </c:pt>
                <c:pt idx="9344">
                  <c:v>23</c:v>
                </c:pt>
                <c:pt idx="9345">
                  <c:v>18</c:v>
                </c:pt>
                <c:pt idx="9346">
                  <c:v>23</c:v>
                </c:pt>
                <c:pt idx="9347">
                  <c:v>24</c:v>
                </c:pt>
                <c:pt idx="9348">
                  <c:v>24</c:v>
                </c:pt>
                <c:pt idx="9349">
                  <c:v>24</c:v>
                </c:pt>
                <c:pt idx="9350">
                  <c:v>24</c:v>
                </c:pt>
                <c:pt idx="9351">
                  <c:v>21</c:v>
                </c:pt>
                <c:pt idx="9352">
                  <c:v>23</c:v>
                </c:pt>
                <c:pt idx="9353">
                  <c:v>24</c:v>
                </c:pt>
                <c:pt idx="9354">
                  <c:v>24</c:v>
                </c:pt>
                <c:pt idx="9355">
                  <c:v>24</c:v>
                </c:pt>
                <c:pt idx="9356">
                  <c:v>24</c:v>
                </c:pt>
                <c:pt idx="9357">
                  <c:v>23</c:v>
                </c:pt>
                <c:pt idx="9358">
                  <c:v>24</c:v>
                </c:pt>
                <c:pt idx="9359">
                  <c:v>24</c:v>
                </c:pt>
                <c:pt idx="9360">
                  <c:v>23</c:v>
                </c:pt>
                <c:pt idx="9361">
                  <c:v>24</c:v>
                </c:pt>
                <c:pt idx="9362">
                  <c:v>24</c:v>
                </c:pt>
                <c:pt idx="9363">
                  <c:v>24</c:v>
                </c:pt>
                <c:pt idx="9364">
                  <c:v>23</c:v>
                </c:pt>
                <c:pt idx="9365">
                  <c:v>22</c:v>
                </c:pt>
                <c:pt idx="9366">
                  <c:v>23</c:v>
                </c:pt>
                <c:pt idx="9367">
                  <c:v>24</c:v>
                </c:pt>
                <c:pt idx="9368">
                  <c:v>23</c:v>
                </c:pt>
                <c:pt idx="9369">
                  <c:v>24</c:v>
                </c:pt>
                <c:pt idx="9370">
                  <c:v>23</c:v>
                </c:pt>
                <c:pt idx="9371">
                  <c:v>24</c:v>
                </c:pt>
                <c:pt idx="9372">
                  <c:v>23</c:v>
                </c:pt>
                <c:pt idx="9373">
                  <c:v>21</c:v>
                </c:pt>
                <c:pt idx="9374">
                  <c:v>22</c:v>
                </c:pt>
                <c:pt idx="9375">
                  <c:v>24</c:v>
                </c:pt>
                <c:pt idx="9376">
                  <c:v>23</c:v>
                </c:pt>
                <c:pt idx="9377">
                  <c:v>24</c:v>
                </c:pt>
                <c:pt idx="9378">
                  <c:v>22</c:v>
                </c:pt>
                <c:pt idx="9379">
                  <c:v>24</c:v>
                </c:pt>
                <c:pt idx="9380">
                  <c:v>23</c:v>
                </c:pt>
                <c:pt idx="9381">
                  <c:v>22</c:v>
                </c:pt>
                <c:pt idx="9382">
                  <c:v>23</c:v>
                </c:pt>
                <c:pt idx="9383">
                  <c:v>23</c:v>
                </c:pt>
                <c:pt idx="9384">
                  <c:v>24</c:v>
                </c:pt>
                <c:pt idx="9385">
                  <c:v>22</c:v>
                </c:pt>
                <c:pt idx="9386">
                  <c:v>23</c:v>
                </c:pt>
                <c:pt idx="9387">
                  <c:v>24</c:v>
                </c:pt>
                <c:pt idx="9388">
                  <c:v>24</c:v>
                </c:pt>
                <c:pt idx="9389">
                  <c:v>21</c:v>
                </c:pt>
                <c:pt idx="9390">
                  <c:v>24</c:v>
                </c:pt>
                <c:pt idx="9391">
                  <c:v>24</c:v>
                </c:pt>
                <c:pt idx="9392">
                  <c:v>24</c:v>
                </c:pt>
                <c:pt idx="9393">
                  <c:v>24</c:v>
                </c:pt>
                <c:pt idx="9394">
                  <c:v>24</c:v>
                </c:pt>
                <c:pt idx="9395">
                  <c:v>23</c:v>
                </c:pt>
                <c:pt idx="9396">
                  <c:v>22</c:v>
                </c:pt>
                <c:pt idx="9397">
                  <c:v>24</c:v>
                </c:pt>
                <c:pt idx="9398">
                  <c:v>23</c:v>
                </c:pt>
                <c:pt idx="9399">
                  <c:v>24</c:v>
                </c:pt>
                <c:pt idx="9400">
                  <c:v>23</c:v>
                </c:pt>
                <c:pt idx="9401">
                  <c:v>23</c:v>
                </c:pt>
                <c:pt idx="9402">
                  <c:v>20</c:v>
                </c:pt>
                <c:pt idx="9403">
                  <c:v>23</c:v>
                </c:pt>
                <c:pt idx="9404">
                  <c:v>24</c:v>
                </c:pt>
                <c:pt idx="9405">
                  <c:v>23</c:v>
                </c:pt>
                <c:pt idx="9406">
                  <c:v>24</c:v>
                </c:pt>
                <c:pt idx="9407">
                  <c:v>23</c:v>
                </c:pt>
                <c:pt idx="9408">
                  <c:v>23</c:v>
                </c:pt>
                <c:pt idx="9409">
                  <c:v>24</c:v>
                </c:pt>
                <c:pt idx="9410">
                  <c:v>24</c:v>
                </c:pt>
                <c:pt idx="9411">
                  <c:v>23</c:v>
                </c:pt>
                <c:pt idx="9412">
                  <c:v>22</c:v>
                </c:pt>
                <c:pt idx="9413">
                  <c:v>24</c:v>
                </c:pt>
                <c:pt idx="9414">
                  <c:v>24</c:v>
                </c:pt>
                <c:pt idx="9415">
                  <c:v>24</c:v>
                </c:pt>
                <c:pt idx="9416">
                  <c:v>23</c:v>
                </c:pt>
                <c:pt idx="9417">
                  <c:v>22</c:v>
                </c:pt>
                <c:pt idx="9418">
                  <c:v>23</c:v>
                </c:pt>
                <c:pt idx="9419">
                  <c:v>23</c:v>
                </c:pt>
                <c:pt idx="9420">
                  <c:v>23</c:v>
                </c:pt>
                <c:pt idx="9421">
                  <c:v>22</c:v>
                </c:pt>
                <c:pt idx="9422">
                  <c:v>24</c:v>
                </c:pt>
                <c:pt idx="9423">
                  <c:v>22</c:v>
                </c:pt>
                <c:pt idx="9424">
                  <c:v>22</c:v>
                </c:pt>
                <c:pt idx="9425">
                  <c:v>24</c:v>
                </c:pt>
                <c:pt idx="9426">
                  <c:v>22</c:v>
                </c:pt>
                <c:pt idx="9427">
                  <c:v>22</c:v>
                </c:pt>
                <c:pt idx="9428">
                  <c:v>23</c:v>
                </c:pt>
                <c:pt idx="9429">
                  <c:v>23</c:v>
                </c:pt>
                <c:pt idx="9430">
                  <c:v>24</c:v>
                </c:pt>
                <c:pt idx="9431">
                  <c:v>24</c:v>
                </c:pt>
                <c:pt idx="9432">
                  <c:v>23</c:v>
                </c:pt>
                <c:pt idx="9433">
                  <c:v>23</c:v>
                </c:pt>
                <c:pt idx="9434">
                  <c:v>24</c:v>
                </c:pt>
                <c:pt idx="9435">
                  <c:v>22</c:v>
                </c:pt>
                <c:pt idx="9436">
                  <c:v>24</c:v>
                </c:pt>
                <c:pt idx="9437">
                  <c:v>21</c:v>
                </c:pt>
                <c:pt idx="9438">
                  <c:v>24</c:v>
                </c:pt>
                <c:pt idx="9439">
                  <c:v>24</c:v>
                </c:pt>
                <c:pt idx="9440">
                  <c:v>23</c:v>
                </c:pt>
                <c:pt idx="9441">
                  <c:v>23</c:v>
                </c:pt>
                <c:pt idx="9442">
                  <c:v>22</c:v>
                </c:pt>
                <c:pt idx="9443">
                  <c:v>24</c:v>
                </c:pt>
                <c:pt idx="9444">
                  <c:v>24</c:v>
                </c:pt>
                <c:pt idx="9445">
                  <c:v>22</c:v>
                </c:pt>
                <c:pt idx="9446">
                  <c:v>24</c:v>
                </c:pt>
                <c:pt idx="9447">
                  <c:v>24</c:v>
                </c:pt>
                <c:pt idx="9448">
                  <c:v>23</c:v>
                </c:pt>
                <c:pt idx="9449">
                  <c:v>23</c:v>
                </c:pt>
                <c:pt idx="9450">
                  <c:v>23</c:v>
                </c:pt>
                <c:pt idx="9451">
                  <c:v>24</c:v>
                </c:pt>
                <c:pt idx="9452">
                  <c:v>23</c:v>
                </c:pt>
                <c:pt idx="9453">
                  <c:v>23</c:v>
                </c:pt>
                <c:pt idx="9454">
                  <c:v>23</c:v>
                </c:pt>
                <c:pt idx="9455">
                  <c:v>24</c:v>
                </c:pt>
                <c:pt idx="9456">
                  <c:v>24</c:v>
                </c:pt>
                <c:pt idx="9457">
                  <c:v>23</c:v>
                </c:pt>
                <c:pt idx="9458">
                  <c:v>23</c:v>
                </c:pt>
                <c:pt idx="9459">
                  <c:v>23</c:v>
                </c:pt>
                <c:pt idx="9460">
                  <c:v>23</c:v>
                </c:pt>
                <c:pt idx="9461">
                  <c:v>23</c:v>
                </c:pt>
                <c:pt idx="9462">
                  <c:v>24</c:v>
                </c:pt>
                <c:pt idx="9463">
                  <c:v>24</c:v>
                </c:pt>
                <c:pt idx="9464">
                  <c:v>24</c:v>
                </c:pt>
                <c:pt idx="9465">
                  <c:v>24</c:v>
                </c:pt>
                <c:pt idx="9466">
                  <c:v>24</c:v>
                </c:pt>
                <c:pt idx="9467">
                  <c:v>24</c:v>
                </c:pt>
                <c:pt idx="9468">
                  <c:v>23</c:v>
                </c:pt>
                <c:pt idx="9469">
                  <c:v>23</c:v>
                </c:pt>
                <c:pt idx="9470">
                  <c:v>21</c:v>
                </c:pt>
                <c:pt idx="9471">
                  <c:v>22</c:v>
                </c:pt>
                <c:pt idx="9472">
                  <c:v>23</c:v>
                </c:pt>
                <c:pt idx="9473">
                  <c:v>23</c:v>
                </c:pt>
                <c:pt idx="9474">
                  <c:v>22</c:v>
                </c:pt>
                <c:pt idx="9475">
                  <c:v>23</c:v>
                </c:pt>
                <c:pt idx="9476">
                  <c:v>22</c:v>
                </c:pt>
                <c:pt idx="9477">
                  <c:v>24</c:v>
                </c:pt>
                <c:pt idx="9478">
                  <c:v>24</c:v>
                </c:pt>
                <c:pt idx="9479">
                  <c:v>23</c:v>
                </c:pt>
                <c:pt idx="9480">
                  <c:v>22</c:v>
                </c:pt>
                <c:pt idx="9481">
                  <c:v>24</c:v>
                </c:pt>
                <c:pt idx="9482">
                  <c:v>23</c:v>
                </c:pt>
                <c:pt idx="9483">
                  <c:v>23</c:v>
                </c:pt>
                <c:pt idx="9484">
                  <c:v>24</c:v>
                </c:pt>
                <c:pt idx="9485">
                  <c:v>23</c:v>
                </c:pt>
                <c:pt idx="9486">
                  <c:v>24</c:v>
                </c:pt>
                <c:pt idx="9487">
                  <c:v>22</c:v>
                </c:pt>
                <c:pt idx="9488">
                  <c:v>24</c:v>
                </c:pt>
                <c:pt idx="9489">
                  <c:v>24</c:v>
                </c:pt>
                <c:pt idx="9490">
                  <c:v>21</c:v>
                </c:pt>
                <c:pt idx="9491">
                  <c:v>23</c:v>
                </c:pt>
                <c:pt idx="9492">
                  <c:v>24</c:v>
                </c:pt>
                <c:pt idx="9493">
                  <c:v>24</c:v>
                </c:pt>
                <c:pt idx="9494">
                  <c:v>24</c:v>
                </c:pt>
                <c:pt idx="9495">
                  <c:v>24</c:v>
                </c:pt>
                <c:pt idx="9496">
                  <c:v>24</c:v>
                </c:pt>
                <c:pt idx="9497">
                  <c:v>23</c:v>
                </c:pt>
                <c:pt idx="9498">
                  <c:v>24</c:v>
                </c:pt>
                <c:pt idx="9499">
                  <c:v>24</c:v>
                </c:pt>
                <c:pt idx="9500">
                  <c:v>24</c:v>
                </c:pt>
                <c:pt idx="9501">
                  <c:v>24</c:v>
                </c:pt>
                <c:pt idx="9502">
                  <c:v>24</c:v>
                </c:pt>
                <c:pt idx="9503">
                  <c:v>24</c:v>
                </c:pt>
                <c:pt idx="9504">
                  <c:v>24</c:v>
                </c:pt>
                <c:pt idx="9505">
                  <c:v>23</c:v>
                </c:pt>
                <c:pt idx="9506">
                  <c:v>24</c:v>
                </c:pt>
                <c:pt idx="9507">
                  <c:v>24</c:v>
                </c:pt>
                <c:pt idx="9508">
                  <c:v>23</c:v>
                </c:pt>
                <c:pt idx="9509">
                  <c:v>23</c:v>
                </c:pt>
                <c:pt idx="9510">
                  <c:v>23</c:v>
                </c:pt>
                <c:pt idx="9511">
                  <c:v>24</c:v>
                </c:pt>
                <c:pt idx="9512">
                  <c:v>24</c:v>
                </c:pt>
                <c:pt idx="9513">
                  <c:v>24</c:v>
                </c:pt>
                <c:pt idx="9514">
                  <c:v>23</c:v>
                </c:pt>
                <c:pt idx="9515">
                  <c:v>22</c:v>
                </c:pt>
                <c:pt idx="9516">
                  <c:v>24</c:v>
                </c:pt>
                <c:pt idx="9517">
                  <c:v>21</c:v>
                </c:pt>
                <c:pt idx="9518">
                  <c:v>24</c:v>
                </c:pt>
                <c:pt idx="9519">
                  <c:v>24</c:v>
                </c:pt>
                <c:pt idx="9520">
                  <c:v>23</c:v>
                </c:pt>
                <c:pt idx="9521">
                  <c:v>24</c:v>
                </c:pt>
                <c:pt idx="9522">
                  <c:v>23</c:v>
                </c:pt>
                <c:pt idx="9523">
                  <c:v>21</c:v>
                </c:pt>
                <c:pt idx="9524">
                  <c:v>24</c:v>
                </c:pt>
                <c:pt idx="9525">
                  <c:v>23</c:v>
                </c:pt>
                <c:pt idx="9526">
                  <c:v>23</c:v>
                </c:pt>
                <c:pt idx="9527">
                  <c:v>24</c:v>
                </c:pt>
                <c:pt idx="9528">
                  <c:v>21</c:v>
                </c:pt>
                <c:pt idx="9529">
                  <c:v>22</c:v>
                </c:pt>
                <c:pt idx="9530">
                  <c:v>24</c:v>
                </c:pt>
                <c:pt idx="9531">
                  <c:v>24</c:v>
                </c:pt>
                <c:pt idx="9532">
                  <c:v>24</c:v>
                </c:pt>
                <c:pt idx="9533">
                  <c:v>24</c:v>
                </c:pt>
                <c:pt idx="9534">
                  <c:v>24</c:v>
                </c:pt>
                <c:pt idx="9535">
                  <c:v>24</c:v>
                </c:pt>
                <c:pt idx="9536">
                  <c:v>24</c:v>
                </c:pt>
                <c:pt idx="9537">
                  <c:v>24</c:v>
                </c:pt>
                <c:pt idx="9538">
                  <c:v>23</c:v>
                </c:pt>
                <c:pt idx="9539">
                  <c:v>20</c:v>
                </c:pt>
                <c:pt idx="9540">
                  <c:v>24</c:v>
                </c:pt>
                <c:pt idx="9541">
                  <c:v>24</c:v>
                </c:pt>
                <c:pt idx="9542">
                  <c:v>24</c:v>
                </c:pt>
                <c:pt idx="9543">
                  <c:v>23</c:v>
                </c:pt>
                <c:pt idx="9544">
                  <c:v>22</c:v>
                </c:pt>
                <c:pt idx="9545">
                  <c:v>23</c:v>
                </c:pt>
                <c:pt idx="9546">
                  <c:v>24</c:v>
                </c:pt>
                <c:pt idx="9547">
                  <c:v>22</c:v>
                </c:pt>
                <c:pt idx="9548">
                  <c:v>23</c:v>
                </c:pt>
                <c:pt idx="9549">
                  <c:v>23</c:v>
                </c:pt>
                <c:pt idx="9550">
                  <c:v>24</c:v>
                </c:pt>
                <c:pt idx="9551">
                  <c:v>24</c:v>
                </c:pt>
                <c:pt idx="9552">
                  <c:v>23</c:v>
                </c:pt>
                <c:pt idx="9553">
                  <c:v>24</c:v>
                </c:pt>
                <c:pt idx="9554">
                  <c:v>24</c:v>
                </c:pt>
                <c:pt idx="9555">
                  <c:v>23</c:v>
                </c:pt>
                <c:pt idx="9556">
                  <c:v>23</c:v>
                </c:pt>
                <c:pt idx="9557">
                  <c:v>23</c:v>
                </c:pt>
                <c:pt idx="9558">
                  <c:v>22</c:v>
                </c:pt>
                <c:pt idx="9559">
                  <c:v>24</c:v>
                </c:pt>
                <c:pt idx="9560">
                  <c:v>23</c:v>
                </c:pt>
                <c:pt idx="9561">
                  <c:v>23</c:v>
                </c:pt>
                <c:pt idx="9562">
                  <c:v>22</c:v>
                </c:pt>
                <c:pt idx="9563">
                  <c:v>22</c:v>
                </c:pt>
                <c:pt idx="9564">
                  <c:v>21</c:v>
                </c:pt>
                <c:pt idx="9565">
                  <c:v>23</c:v>
                </c:pt>
                <c:pt idx="9566">
                  <c:v>24</c:v>
                </c:pt>
                <c:pt idx="9567">
                  <c:v>24</c:v>
                </c:pt>
                <c:pt idx="9568">
                  <c:v>22</c:v>
                </c:pt>
                <c:pt idx="9569">
                  <c:v>23</c:v>
                </c:pt>
                <c:pt idx="9570">
                  <c:v>23</c:v>
                </c:pt>
                <c:pt idx="9571">
                  <c:v>23</c:v>
                </c:pt>
                <c:pt idx="9572">
                  <c:v>21</c:v>
                </c:pt>
                <c:pt idx="9573">
                  <c:v>23</c:v>
                </c:pt>
                <c:pt idx="9574">
                  <c:v>24</c:v>
                </c:pt>
                <c:pt idx="9575">
                  <c:v>22</c:v>
                </c:pt>
                <c:pt idx="9576">
                  <c:v>24</c:v>
                </c:pt>
                <c:pt idx="9577">
                  <c:v>24</c:v>
                </c:pt>
                <c:pt idx="9578">
                  <c:v>23</c:v>
                </c:pt>
                <c:pt idx="9579">
                  <c:v>23</c:v>
                </c:pt>
                <c:pt idx="9580">
                  <c:v>23</c:v>
                </c:pt>
                <c:pt idx="9581">
                  <c:v>24</c:v>
                </c:pt>
                <c:pt idx="9582">
                  <c:v>23</c:v>
                </c:pt>
                <c:pt idx="9583">
                  <c:v>23</c:v>
                </c:pt>
                <c:pt idx="9584">
                  <c:v>24</c:v>
                </c:pt>
                <c:pt idx="9585">
                  <c:v>24</c:v>
                </c:pt>
                <c:pt idx="9586">
                  <c:v>22</c:v>
                </c:pt>
                <c:pt idx="9587">
                  <c:v>23</c:v>
                </c:pt>
                <c:pt idx="9588">
                  <c:v>23</c:v>
                </c:pt>
                <c:pt idx="9589">
                  <c:v>23</c:v>
                </c:pt>
                <c:pt idx="9590">
                  <c:v>24</c:v>
                </c:pt>
                <c:pt idx="9591">
                  <c:v>23</c:v>
                </c:pt>
                <c:pt idx="9592">
                  <c:v>22</c:v>
                </c:pt>
                <c:pt idx="9593">
                  <c:v>22</c:v>
                </c:pt>
                <c:pt idx="9594">
                  <c:v>23</c:v>
                </c:pt>
                <c:pt idx="9595">
                  <c:v>23</c:v>
                </c:pt>
                <c:pt idx="9596">
                  <c:v>23</c:v>
                </c:pt>
                <c:pt idx="9597">
                  <c:v>24</c:v>
                </c:pt>
                <c:pt idx="9598">
                  <c:v>24</c:v>
                </c:pt>
                <c:pt idx="9599">
                  <c:v>24</c:v>
                </c:pt>
                <c:pt idx="9600">
                  <c:v>24</c:v>
                </c:pt>
                <c:pt idx="9601">
                  <c:v>24</c:v>
                </c:pt>
                <c:pt idx="9602">
                  <c:v>22</c:v>
                </c:pt>
                <c:pt idx="9603">
                  <c:v>24</c:v>
                </c:pt>
                <c:pt idx="9604">
                  <c:v>22</c:v>
                </c:pt>
                <c:pt idx="9605">
                  <c:v>24</c:v>
                </c:pt>
                <c:pt idx="9606">
                  <c:v>24</c:v>
                </c:pt>
                <c:pt idx="9607">
                  <c:v>22</c:v>
                </c:pt>
                <c:pt idx="9608">
                  <c:v>22</c:v>
                </c:pt>
                <c:pt idx="9609">
                  <c:v>21</c:v>
                </c:pt>
                <c:pt idx="9610">
                  <c:v>21</c:v>
                </c:pt>
                <c:pt idx="9611">
                  <c:v>24</c:v>
                </c:pt>
                <c:pt idx="9612">
                  <c:v>21</c:v>
                </c:pt>
                <c:pt idx="9613">
                  <c:v>23</c:v>
                </c:pt>
                <c:pt idx="9614">
                  <c:v>24</c:v>
                </c:pt>
                <c:pt idx="9615">
                  <c:v>24</c:v>
                </c:pt>
                <c:pt idx="9616">
                  <c:v>23</c:v>
                </c:pt>
                <c:pt idx="9617">
                  <c:v>23</c:v>
                </c:pt>
                <c:pt idx="9618">
                  <c:v>23</c:v>
                </c:pt>
                <c:pt idx="9619">
                  <c:v>23</c:v>
                </c:pt>
                <c:pt idx="9620">
                  <c:v>21</c:v>
                </c:pt>
                <c:pt idx="9621">
                  <c:v>23</c:v>
                </c:pt>
                <c:pt idx="9622">
                  <c:v>23</c:v>
                </c:pt>
                <c:pt idx="9623">
                  <c:v>23</c:v>
                </c:pt>
                <c:pt idx="9624">
                  <c:v>24</c:v>
                </c:pt>
                <c:pt idx="9625">
                  <c:v>24</c:v>
                </c:pt>
                <c:pt idx="9626">
                  <c:v>22</c:v>
                </c:pt>
                <c:pt idx="9627">
                  <c:v>24</c:v>
                </c:pt>
                <c:pt idx="9628">
                  <c:v>24</c:v>
                </c:pt>
                <c:pt idx="9629">
                  <c:v>22</c:v>
                </c:pt>
                <c:pt idx="9630">
                  <c:v>24</c:v>
                </c:pt>
                <c:pt idx="9631">
                  <c:v>24</c:v>
                </c:pt>
                <c:pt idx="9632">
                  <c:v>23</c:v>
                </c:pt>
                <c:pt idx="9633">
                  <c:v>24</c:v>
                </c:pt>
                <c:pt idx="9634">
                  <c:v>23</c:v>
                </c:pt>
                <c:pt idx="9635">
                  <c:v>21</c:v>
                </c:pt>
                <c:pt idx="9636">
                  <c:v>23</c:v>
                </c:pt>
                <c:pt idx="9637">
                  <c:v>24</c:v>
                </c:pt>
                <c:pt idx="9638">
                  <c:v>24</c:v>
                </c:pt>
                <c:pt idx="9639">
                  <c:v>24</c:v>
                </c:pt>
                <c:pt idx="9640">
                  <c:v>24</c:v>
                </c:pt>
                <c:pt idx="9641">
                  <c:v>23</c:v>
                </c:pt>
                <c:pt idx="9642">
                  <c:v>24</c:v>
                </c:pt>
                <c:pt idx="9643">
                  <c:v>24</c:v>
                </c:pt>
                <c:pt idx="9644">
                  <c:v>24</c:v>
                </c:pt>
                <c:pt idx="9645">
                  <c:v>23</c:v>
                </c:pt>
                <c:pt idx="9646">
                  <c:v>23</c:v>
                </c:pt>
                <c:pt idx="9647">
                  <c:v>24</c:v>
                </c:pt>
                <c:pt idx="9648">
                  <c:v>23</c:v>
                </c:pt>
                <c:pt idx="9649">
                  <c:v>23</c:v>
                </c:pt>
                <c:pt idx="9650">
                  <c:v>24</c:v>
                </c:pt>
                <c:pt idx="9651">
                  <c:v>24</c:v>
                </c:pt>
                <c:pt idx="9652">
                  <c:v>23</c:v>
                </c:pt>
                <c:pt idx="9653">
                  <c:v>23</c:v>
                </c:pt>
                <c:pt idx="9654">
                  <c:v>23</c:v>
                </c:pt>
                <c:pt idx="9655">
                  <c:v>23</c:v>
                </c:pt>
                <c:pt idx="9656">
                  <c:v>24</c:v>
                </c:pt>
                <c:pt idx="9657">
                  <c:v>23</c:v>
                </c:pt>
                <c:pt idx="9658">
                  <c:v>24</c:v>
                </c:pt>
                <c:pt idx="9659">
                  <c:v>24</c:v>
                </c:pt>
                <c:pt idx="9660">
                  <c:v>24</c:v>
                </c:pt>
                <c:pt idx="9661">
                  <c:v>24</c:v>
                </c:pt>
                <c:pt idx="9662">
                  <c:v>23</c:v>
                </c:pt>
                <c:pt idx="9663">
                  <c:v>24</c:v>
                </c:pt>
                <c:pt idx="9664">
                  <c:v>22</c:v>
                </c:pt>
                <c:pt idx="9665">
                  <c:v>24</c:v>
                </c:pt>
                <c:pt idx="9666">
                  <c:v>24</c:v>
                </c:pt>
                <c:pt idx="9667">
                  <c:v>20</c:v>
                </c:pt>
                <c:pt idx="9668">
                  <c:v>23</c:v>
                </c:pt>
                <c:pt idx="9669">
                  <c:v>24</c:v>
                </c:pt>
                <c:pt idx="9670">
                  <c:v>23</c:v>
                </c:pt>
                <c:pt idx="9671">
                  <c:v>24</c:v>
                </c:pt>
                <c:pt idx="9672">
                  <c:v>23</c:v>
                </c:pt>
                <c:pt idx="9673">
                  <c:v>24</c:v>
                </c:pt>
                <c:pt idx="9674">
                  <c:v>23</c:v>
                </c:pt>
                <c:pt idx="9675">
                  <c:v>24</c:v>
                </c:pt>
                <c:pt idx="9676">
                  <c:v>24</c:v>
                </c:pt>
                <c:pt idx="9677">
                  <c:v>24</c:v>
                </c:pt>
                <c:pt idx="9678">
                  <c:v>24</c:v>
                </c:pt>
                <c:pt idx="9679">
                  <c:v>23</c:v>
                </c:pt>
                <c:pt idx="9680">
                  <c:v>23</c:v>
                </c:pt>
                <c:pt idx="9681">
                  <c:v>23</c:v>
                </c:pt>
                <c:pt idx="9682">
                  <c:v>24</c:v>
                </c:pt>
                <c:pt idx="9683">
                  <c:v>23</c:v>
                </c:pt>
                <c:pt idx="9684">
                  <c:v>22</c:v>
                </c:pt>
                <c:pt idx="9685">
                  <c:v>24</c:v>
                </c:pt>
                <c:pt idx="9686">
                  <c:v>23</c:v>
                </c:pt>
                <c:pt idx="9687">
                  <c:v>24</c:v>
                </c:pt>
                <c:pt idx="9688">
                  <c:v>24</c:v>
                </c:pt>
                <c:pt idx="9689">
                  <c:v>21</c:v>
                </c:pt>
                <c:pt idx="9690">
                  <c:v>24</c:v>
                </c:pt>
                <c:pt idx="9691">
                  <c:v>24</c:v>
                </c:pt>
                <c:pt idx="9692">
                  <c:v>24</c:v>
                </c:pt>
                <c:pt idx="9693">
                  <c:v>21</c:v>
                </c:pt>
                <c:pt idx="9694">
                  <c:v>24</c:v>
                </c:pt>
                <c:pt idx="9695">
                  <c:v>24</c:v>
                </c:pt>
                <c:pt idx="9696">
                  <c:v>22</c:v>
                </c:pt>
                <c:pt idx="9697">
                  <c:v>20</c:v>
                </c:pt>
                <c:pt idx="9698">
                  <c:v>23</c:v>
                </c:pt>
                <c:pt idx="9699">
                  <c:v>24</c:v>
                </c:pt>
                <c:pt idx="9700">
                  <c:v>24</c:v>
                </c:pt>
                <c:pt idx="9701">
                  <c:v>21</c:v>
                </c:pt>
                <c:pt idx="9702">
                  <c:v>24</c:v>
                </c:pt>
                <c:pt idx="9703">
                  <c:v>24</c:v>
                </c:pt>
                <c:pt idx="9704">
                  <c:v>22</c:v>
                </c:pt>
                <c:pt idx="9705">
                  <c:v>24</c:v>
                </c:pt>
                <c:pt idx="9706">
                  <c:v>23</c:v>
                </c:pt>
                <c:pt idx="9707">
                  <c:v>24</c:v>
                </c:pt>
                <c:pt idx="9708">
                  <c:v>24</c:v>
                </c:pt>
                <c:pt idx="9709">
                  <c:v>22</c:v>
                </c:pt>
                <c:pt idx="9710">
                  <c:v>23</c:v>
                </c:pt>
                <c:pt idx="9711">
                  <c:v>23</c:v>
                </c:pt>
                <c:pt idx="9712">
                  <c:v>24</c:v>
                </c:pt>
                <c:pt idx="9713">
                  <c:v>23</c:v>
                </c:pt>
                <c:pt idx="9714">
                  <c:v>24</c:v>
                </c:pt>
                <c:pt idx="9715">
                  <c:v>23</c:v>
                </c:pt>
                <c:pt idx="9716">
                  <c:v>21</c:v>
                </c:pt>
                <c:pt idx="9717">
                  <c:v>24</c:v>
                </c:pt>
                <c:pt idx="9718">
                  <c:v>23</c:v>
                </c:pt>
                <c:pt idx="9719">
                  <c:v>24</c:v>
                </c:pt>
                <c:pt idx="9720">
                  <c:v>22</c:v>
                </c:pt>
                <c:pt idx="9721">
                  <c:v>24</c:v>
                </c:pt>
                <c:pt idx="9722">
                  <c:v>22</c:v>
                </c:pt>
                <c:pt idx="9723">
                  <c:v>23</c:v>
                </c:pt>
                <c:pt idx="9724">
                  <c:v>22</c:v>
                </c:pt>
                <c:pt idx="9725">
                  <c:v>23</c:v>
                </c:pt>
                <c:pt idx="9726">
                  <c:v>24</c:v>
                </c:pt>
                <c:pt idx="9727">
                  <c:v>24</c:v>
                </c:pt>
                <c:pt idx="9728">
                  <c:v>22</c:v>
                </c:pt>
                <c:pt idx="9729">
                  <c:v>24</c:v>
                </c:pt>
                <c:pt idx="9730">
                  <c:v>23</c:v>
                </c:pt>
                <c:pt idx="9731">
                  <c:v>23</c:v>
                </c:pt>
                <c:pt idx="9732">
                  <c:v>24</c:v>
                </c:pt>
                <c:pt idx="9733">
                  <c:v>24</c:v>
                </c:pt>
                <c:pt idx="9734">
                  <c:v>24</c:v>
                </c:pt>
                <c:pt idx="9735">
                  <c:v>24</c:v>
                </c:pt>
                <c:pt idx="9736">
                  <c:v>24</c:v>
                </c:pt>
                <c:pt idx="9737">
                  <c:v>24</c:v>
                </c:pt>
                <c:pt idx="9738">
                  <c:v>20</c:v>
                </c:pt>
                <c:pt idx="9739">
                  <c:v>21</c:v>
                </c:pt>
                <c:pt idx="9740">
                  <c:v>23</c:v>
                </c:pt>
                <c:pt idx="9741">
                  <c:v>24</c:v>
                </c:pt>
                <c:pt idx="9742">
                  <c:v>24</c:v>
                </c:pt>
                <c:pt idx="9743">
                  <c:v>24</c:v>
                </c:pt>
                <c:pt idx="9744">
                  <c:v>24</c:v>
                </c:pt>
                <c:pt idx="9745">
                  <c:v>24</c:v>
                </c:pt>
                <c:pt idx="9746">
                  <c:v>24</c:v>
                </c:pt>
                <c:pt idx="9747">
                  <c:v>24</c:v>
                </c:pt>
                <c:pt idx="9748">
                  <c:v>23</c:v>
                </c:pt>
                <c:pt idx="9749">
                  <c:v>24</c:v>
                </c:pt>
                <c:pt idx="9750">
                  <c:v>24</c:v>
                </c:pt>
                <c:pt idx="9751">
                  <c:v>24</c:v>
                </c:pt>
                <c:pt idx="9752">
                  <c:v>24</c:v>
                </c:pt>
                <c:pt idx="9753">
                  <c:v>22</c:v>
                </c:pt>
                <c:pt idx="9754">
                  <c:v>23</c:v>
                </c:pt>
                <c:pt idx="9755">
                  <c:v>24</c:v>
                </c:pt>
                <c:pt idx="9756">
                  <c:v>24</c:v>
                </c:pt>
                <c:pt idx="9757">
                  <c:v>24</c:v>
                </c:pt>
                <c:pt idx="9758">
                  <c:v>24</c:v>
                </c:pt>
                <c:pt idx="9759">
                  <c:v>24</c:v>
                </c:pt>
                <c:pt idx="9760">
                  <c:v>24</c:v>
                </c:pt>
                <c:pt idx="9761">
                  <c:v>23</c:v>
                </c:pt>
                <c:pt idx="9762">
                  <c:v>23</c:v>
                </c:pt>
                <c:pt idx="9763">
                  <c:v>23</c:v>
                </c:pt>
                <c:pt idx="9764">
                  <c:v>24</c:v>
                </c:pt>
                <c:pt idx="9765">
                  <c:v>23</c:v>
                </c:pt>
                <c:pt idx="9766">
                  <c:v>24</c:v>
                </c:pt>
                <c:pt idx="9767">
                  <c:v>24</c:v>
                </c:pt>
                <c:pt idx="9768">
                  <c:v>23</c:v>
                </c:pt>
                <c:pt idx="9769">
                  <c:v>20</c:v>
                </c:pt>
                <c:pt idx="9770">
                  <c:v>24</c:v>
                </c:pt>
                <c:pt idx="9771">
                  <c:v>24</c:v>
                </c:pt>
                <c:pt idx="9772">
                  <c:v>22</c:v>
                </c:pt>
                <c:pt idx="9773">
                  <c:v>24</c:v>
                </c:pt>
                <c:pt idx="9774">
                  <c:v>21</c:v>
                </c:pt>
                <c:pt idx="9775">
                  <c:v>22</c:v>
                </c:pt>
                <c:pt idx="9776">
                  <c:v>21</c:v>
                </c:pt>
                <c:pt idx="9777">
                  <c:v>24</c:v>
                </c:pt>
                <c:pt idx="9778">
                  <c:v>22</c:v>
                </c:pt>
                <c:pt idx="9779">
                  <c:v>23</c:v>
                </c:pt>
                <c:pt idx="9780">
                  <c:v>19</c:v>
                </c:pt>
                <c:pt idx="9781">
                  <c:v>21</c:v>
                </c:pt>
                <c:pt idx="9782">
                  <c:v>23</c:v>
                </c:pt>
                <c:pt idx="9783">
                  <c:v>24</c:v>
                </c:pt>
                <c:pt idx="9784">
                  <c:v>23</c:v>
                </c:pt>
                <c:pt idx="9785">
                  <c:v>24</c:v>
                </c:pt>
                <c:pt idx="9786">
                  <c:v>22</c:v>
                </c:pt>
                <c:pt idx="9787">
                  <c:v>23</c:v>
                </c:pt>
                <c:pt idx="9788">
                  <c:v>23</c:v>
                </c:pt>
                <c:pt idx="9789">
                  <c:v>22</c:v>
                </c:pt>
                <c:pt idx="9790">
                  <c:v>23</c:v>
                </c:pt>
                <c:pt idx="9791">
                  <c:v>24</c:v>
                </c:pt>
                <c:pt idx="9792">
                  <c:v>24</c:v>
                </c:pt>
                <c:pt idx="9793">
                  <c:v>23</c:v>
                </c:pt>
                <c:pt idx="9794">
                  <c:v>23</c:v>
                </c:pt>
                <c:pt idx="9795">
                  <c:v>23</c:v>
                </c:pt>
                <c:pt idx="9796">
                  <c:v>22</c:v>
                </c:pt>
                <c:pt idx="9797">
                  <c:v>24</c:v>
                </c:pt>
                <c:pt idx="9798">
                  <c:v>24</c:v>
                </c:pt>
                <c:pt idx="9799">
                  <c:v>23</c:v>
                </c:pt>
                <c:pt idx="9800">
                  <c:v>23</c:v>
                </c:pt>
                <c:pt idx="9801">
                  <c:v>24</c:v>
                </c:pt>
                <c:pt idx="9802">
                  <c:v>24</c:v>
                </c:pt>
                <c:pt idx="9803">
                  <c:v>24</c:v>
                </c:pt>
                <c:pt idx="9804">
                  <c:v>23</c:v>
                </c:pt>
                <c:pt idx="9805">
                  <c:v>23</c:v>
                </c:pt>
                <c:pt idx="9806">
                  <c:v>24</c:v>
                </c:pt>
                <c:pt idx="9807">
                  <c:v>22</c:v>
                </c:pt>
                <c:pt idx="9808">
                  <c:v>23</c:v>
                </c:pt>
                <c:pt idx="9809">
                  <c:v>24</c:v>
                </c:pt>
                <c:pt idx="9810">
                  <c:v>23</c:v>
                </c:pt>
                <c:pt idx="9811">
                  <c:v>24</c:v>
                </c:pt>
                <c:pt idx="9812">
                  <c:v>24</c:v>
                </c:pt>
                <c:pt idx="9813">
                  <c:v>20</c:v>
                </c:pt>
                <c:pt idx="9814">
                  <c:v>23</c:v>
                </c:pt>
                <c:pt idx="9815">
                  <c:v>24</c:v>
                </c:pt>
                <c:pt idx="9816">
                  <c:v>24</c:v>
                </c:pt>
                <c:pt idx="9817">
                  <c:v>24</c:v>
                </c:pt>
                <c:pt idx="9818">
                  <c:v>23</c:v>
                </c:pt>
                <c:pt idx="9819">
                  <c:v>24</c:v>
                </c:pt>
                <c:pt idx="9820">
                  <c:v>23</c:v>
                </c:pt>
                <c:pt idx="9821">
                  <c:v>24</c:v>
                </c:pt>
                <c:pt idx="9822">
                  <c:v>22</c:v>
                </c:pt>
                <c:pt idx="9823">
                  <c:v>23</c:v>
                </c:pt>
                <c:pt idx="9824">
                  <c:v>24</c:v>
                </c:pt>
                <c:pt idx="9825">
                  <c:v>23</c:v>
                </c:pt>
                <c:pt idx="9826">
                  <c:v>23</c:v>
                </c:pt>
                <c:pt idx="9827">
                  <c:v>24</c:v>
                </c:pt>
                <c:pt idx="9828">
                  <c:v>24</c:v>
                </c:pt>
                <c:pt idx="9829">
                  <c:v>23</c:v>
                </c:pt>
                <c:pt idx="9830">
                  <c:v>22</c:v>
                </c:pt>
                <c:pt idx="9831">
                  <c:v>24</c:v>
                </c:pt>
                <c:pt idx="9832">
                  <c:v>23</c:v>
                </c:pt>
                <c:pt idx="9833">
                  <c:v>24</c:v>
                </c:pt>
                <c:pt idx="9834">
                  <c:v>22</c:v>
                </c:pt>
                <c:pt idx="9835">
                  <c:v>24</c:v>
                </c:pt>
                <c:pt idx="9836">
                  <c:v>22</c:v>
                </c:pt>
                <c:pt idx="9837">
                  <c:v>23</c:v>
                </c:pt>
                <c:pt idx="9838">
                  <c:v>24</c:v>
                </c:pt>
                <c:pt idx="9839">
                  <c:v>24</c:v>
                </c:pt>
                <c:pt idx="9840">
                  <c:v>24</c:v>
                </c:pt>
                <c:pt idx="9841">
                  <c:v>24</c:v>
                </c:pt>
                <c:pt idx="9842">
                  <c:v>24</c:v>
                </c:pt>
                <c:pt idx="9843">
                  <c:v>24</c:v>
                </c:pt>
                <c:pt idx="9844">
                  <c:v>24</c:v>
                </c:pt>
                <c:pt idx="9845">
                  <c:v>24</c:v>
                </c:pt>
                <c:pt idx="9846">
                  <c:v>24</c:v>
                </c:pt>
                <c:pt idx="9847">
                  <c:v>24</c:v>
                </c:pt>
                <c:pt idx="9848">
                  <c:v>22</c:v>
                </c:pt>
                <c:pt idx="9849">
                  <c:v>23</c:v>
                </c:pt>
                <c:pt idx="9850">
                  <c:v>24</c:v>
                </c:pt>
                <c:pt idx="9851">
                  <c:v>24</c:v>
                </c:pt>
                <c:pt idx="9852">
                  <c:v>23</c:v>
                </c:pt>
                <c:pt idx="9853">
                  <c:v>24</c:v>
                </c:pt>
                <c:pt idx="9854">
                  <c:v>24</c:v>
                </c:pt>
                <c:pt idx="9855">
                  <c:v>21</c:v>
                </c:pt>
                <c:pt idx="9856">
                  <c:v>24</c:v>
                </c:pt>
                <c:pt idx="9857">
                  <c:v>24</c:v>
                </c:pt>
                <c:pt idx="9858">
                  <c:v>24</c:v>
                </c:pt>
                <c:pt idx="9859">
                  <c:v>24</c:v>
                </c:pt>
                <c:pt idx="9860">
                  <c:v>24</c:v>
                </c:pt>
                <c:pt idx="9861">
                  <c:v>24</c:v>
                </c:pt>
                <c:pt idx="9862">
                  <c:v>23</c:v>
                </c:pt>
                <c:pt idx="9863">
                  <c:v>24</c:v>
                </c:pt>
                <c:pt idx="9864">
                  <c:v>23</c:v>
                </c:pt>
                <c:pt idx="9865">
                  <c:v>22</c:v>
                </c:pt>
                <c:pt idx="9866">
                  <c:v>23</c:v>
                </c:pt>
                <c:pt idx="9867">
                  <c:v>24</c:v>
                </c:pt>
                <c:pt idx="9868">
                  <c:v>24</c:v>
                </c:pt>
                <c:pt idx="9869">
                  <c:v>23</c:v>
                </c:pt>
                <c:pt idx="9870">
                  <c:v>24</c:v>
                </c:pt>
                <c:pt idx="9871">
                  <c:v>22</c:v>
                </c:pt>
                <c:pt idx="9872">
                  <c:v>23</c:v>
                </c:pt>
                <c:pt idx="9873">
                  <c:v>24</c:v>
                </c:pt>
                <c:pt idx="9874">
                  <c:v>24</c:v>
                </c:pt>
                <c:pt idx="9875">
                  <c:v>24</c:v>
                </c:pt>
                <c:pt idx="9876">
                  <c:v>22</c:v>
                </c:pt>
                <c:pt idx="9877">
                  <c:v>22</c:v>
                </c:pt>
                <c:pt idx="9878">
                  <c:v>24</c:v>
                </c:pt>
                <c:pt idx="9879">
                  <c:v>24</c:v>
                </c:pt>
                <c:pt idx="9880">
                  <c:v>24</c:v>
                </c:pt>
                <c:pt idx="9881">
                  <c:v>23</c:v>
                </c:pt>
                <c:pt idx="9882">
                  <c:v>22</c:v>
                </c:pt>
                <c:pt idx="9883">
                  <c:v>24</c:v>
                </c:pt>
                <c:pt idx="9884">
                  <c:v>23</c:v>
                </c:pt>
                <c:pt idx="9885">
                  <c:v>24</c:v>
                </c:pt>
                <c:pt idx="9886">
                  <c:v>24</c:v>
                </c:pt>
                <c:pt idx="9887">
                  <c:v>24</c:v>
                </c:pt>
                <c:pt idx="9888">
                  <c:v>22</c:v>
                </c:pt>
                <c:pt idx="9889">
                  <c:v>21</c:v>
                </c:pt>
                <c:pt idx="9890">
                  <c:v>23</c:v>
                </c:pt>
                <c:pt idx="9891">
                  <c:v>24</c:v>
                </c:pt>
                <c:pt idx="9892">
                  <c:v>23</c:v>
                </c:pt>
                <c:pt idx="9893">
                  <c:v>24</c:v>
                </c:pt>
                <c:pt idx="9894">
                  <c:v>24</c:v>
                </c:pt>
                <c:pt idx="9895">
                  <c:v>23</c:v>
                </c:pt>
                <c:pt idx="9896">
                  <c:v>23</c:v>
                </c:pt>
                <c:pt idx="9897">
                  <c:v>23</c:v>
                </c:pt>
                <c:pt idx="9898">
                  <c:v>23</c:v>
                </c:pt>
                <c:pt idx="9899">
                  <c:v>24</c:v>
                </c:pt>
                <c:pt idx="9900">
                  <c:v>23</c:v>
                </c:pt>
                <c:pt idx="9901">
                  <c:v>24</c:v>
                </c:pt>
                <c:pt idx="9902">
                  <c:v>24</c:v>
                </c:pt>
                <c:pt idx="9903">
                  <c:v>21</c:v>
                </c:pt>
                <c:pt idx="9904">
                  <c:v>23</c:v>
                </c:pt>
                <c:pt idx="9905">
                  <c:v>24</c:v>
                </c:pt>
                <c:pt idx="9906">
                  <c:v>23</c:v>
                </c:pt>
                <c:pt idx="9907">
                  <c:v>23</c:v>
                </c:pt>
                <c:pt idx="9908">
                  <c:v>23</c:v>
                </c:pt>
                <c:pt idx="9909">
                  <c:v>23</c:v>
                </c:pt>
                <c:pt idx="9910">
                  <c:v>22</c:v>
                </c:pt>
                <c:pt idx="9911">
                  <c:v>22</c:v>
                </c:pt>
                <c:pt idx="9912">
                  <c:v>24</c:v>
                </c:pt>
                <c:pt idx="9913">
                  <c:v>23</c:v>
                </c:pt>
                <c:pt idx="9914">
                  <c:v>24</c:v>
                </c:pt>
                <c:pt idx="9915">
                  <c:v>23</c:v>
                </c:pt>
                <c:pt idx="9916">
                  <c:v>22</c:v>
                </c:pt>
                <c:pt idx="9917">
                  <c:v>24</c:v>
                </c:pt>
                <c:pt idx="9918">
                  <c:v>22</c:v>
                </c:pt>
                <c:pt idx="9919">
                  <c:v>24</c:v>
                </c:pt>
                <c:pt idx="9920">
                  <c:v>24</c:v>
                </c:pt>
                <c:pt idx="9921">
                  <c:v>24</c:v>
                </c:pt>
                <c:pt idx="9922">
                  <c:v>24</c:v>
                </c:pt>
                <c:pt idx="9923">
                  <c:v>24</c:v>
                </c:pt>
                <c:pt idx="9924">
                  <c:v>24</c:v>
                </c:pt>
                <c:pt idx="9925">
                  <c:v>24</c:v>
                </c:pt>
                <c:pt idx="9926">
                  <c:v>22</c:v>
                </c:pt>
                <c:pt idx="9927">
                  <c:v>24</c:v>
                </c:pt>
                <c:pt idx="9928">
                  <c:v>23</c:v>
                </c:pt>
                <c:pt idx="9929">
                  <c:v>24</c:v>
                </c:pt>
                <c:pt idx="9930">
                  <c:v>22</c:v>
                </c:pt>
                <c:pt idx="9931">
                  <c:v>22</c:v>
                </c:pt>
                <c:pt idx="9932">
                  <c:v>24</c:v>
                </c:pt>
                <c:pt idx="9933">
                  <c:v>23</c:v>
                </c:pt>
                <c:pt idx="9934">
                  <c:v>24</c:v>
                </c:pt>
                <c:pt idx="9935">
                  <c:v>23</c:v>
                </c:pt>
                <c:pt idx="9936">
                  <c:v>22</c:v>
                </c:pt>
                <c:pt idx="9937">
                  <c:v>22</c:v>
                </c:pt>
                <c:pt idx="9938">
                  <c:v>24</c:v>
                </c:pt>
                <c:pt idx="9939">
                  <c:v>23</c:v>
                </c:pt>
                <c:pt idx="9940">
                  <c:v>22</c:v>
                </c:pt>
                <c:pt idx="9941">
                  <c:v>24</c:v>
                </c:pt>
                <c:pt idx="9942">
                  <c:v>22</c:v>
                </c:pt>
                <c:pt idx="9943">
                  <c:v>24</c:v>
                </c:pt>
                <c:pt idx="9944">
                  <c:v>22</c:v>
                </c:pt>
                <c:pt idx="9945">
                  <c:v>24</c:v>
                </c:pt>
                <c:pt idx="9946">
                  <c:v>23</c:v>
                </c:pt>
                <c:pt idx="9947">
                  <c:v>24</c:v>
                </c:pt>
                <c:pt idx="9948">
                  <c:v>24</c:v>
                </c:pt>
                <c:pt idx="9949">
                  <c:v>23</c:v>
                </c:pt>
                <c:pt idx="9950">
                  <c:v>23</c:v>
                </c:pt>
                <c:pt idx="9951">
                  <c:v>24</c:v>
                </c:pt>
                <c:pt idx="9952">
                  <c:v>23</c:v>
                </c:pt>
                <c:pt idx="9953">
                  <c:v>24</c:v>
                </c:pt>
                <c:pt idx="9954">
                  <c:v>24</c:v>
                </c:pt>
                <c:pt idx="9955">
                  <c:v>22</c:v>
                </c:pt>
                <c:pt idx="9956">
                  <c:v>24</c:v>
                </c:pt>
                <c:pt idx="9957">
                  <c:v>22</c:v>
                </c:pt>
                <c:pt idx="9958">
                  <c:v>24</c:v>
                </c:pt>
                <c:pt idx="9959">
                  <c:v>23</c:v>
                </c:pt>
                <c:pt idx="9960">
                  <c:v>23</c:v>
                </c:pt>
                <c:pt idx="9961">
                  <c:v>22</c:v>
                </c:pt>
                <c:pt idx="9962">
                  <c:v>22</c:v>
                </c:pt>
                <c:pt idx="9963">
                  <c:v>23</c:v>
                </c:pt>
                <c:pt idx="9964">
                  <c:v>23</c:v>
                </c:pt>
                <c:pt idx="9965">
                  <c:v>23</c:v>
                </c:pt>
                <c:pt idx="9966">
                  <c:v>22</c:v>
                </c:pt>
                <c:pt idx="9967">
                  <c:v>23</c:v>
                </c:pt>
                <c:pt idx="9968">
                  <c:v>23</c:v>
                </c:pt>
                <c:pt idx="9969">
                  <c:v>23</c:v>
                </c:pt>
                <c:pt idx="9970">
                  <c:v>24</c:v>
                </c:pt>
                <c:pt idx="9971">
                  <c:v>22</c:v>
                </c:pt>
                <c:pt idx="9972">
                  <c:v>24</c:v>
                </c:pt>
                <c:pt idx="9973">
                  <c:v>24</c:v>
                </c:pt>
                <c:pt idx="9974">
                  <c:v>24</c:v>
                </c:pt>
                <c:pt idx="9975">
                  <c:v>22</c:v>
                </c:pt>
                <c:pt idx="9976">
                  <c:v>22</c:v>
                </c:pt>
                <c:pt idx="9977">
                  <c:v>24</c:v>
                </c:pt>
                <c:pt idx="9978">
                  <c:v>23</c:v>
                </c:pt>
                <c:pt idx="9979">
                  <c:v>24</c:v>
                </c:pt>
                <c:pt idx="9980">
                  <c:v>24</c:v>
                </c:pt>
                <c:pt idx="9981">
                  <c:v>23</c:v>
                </c:pt>
                <c:pt idx="9982">
                  <c:v>24</c:v>
                </c:pt>
                <c:pt idx="9983">
                  <c:v>24</c:v>
                </c:pt>
                <c:pt idx="9984">
                  <c:v>24</c:v>
                </c:pt>
                <c:pt idx="9985">
                  <c:v>24</c:v>
                </c:pt>
                <c:pt idx="9986">
                  <c:v>23</c:v>
                </c:pt>
                <c:pt idx="9987">
                  <c:v>24</c:v>
                </c:pt>
                <c:pt idx="9988">
                  <c:v>24</c:v>
                </c:pt>
                <c:pt idx="9989">
                  <c:v>24</c:v>
                </c:pt>
                <c:pt idx="9990">
                  <c:v>24</c:v>
                </c:pt>
                <c:pt idx="9991">
                  <c:v>24</c:v>
                </c:pt>
                <c:pt idx="9992">
                  <c:v>23</c:v>
                </c:pt>
                <c:pt idx="9993">
                  <c:v>23</c:v>
                </c:pt>
                <c:pt idx="9994">
                  <c:v>23</c:v>
                </c:pt>
                <c:pt idx="9995">
                  <c:v>22</c:v>
                </c:pt>
                <c:pt idx="9996">
                  <c:v>22</c:v>
                </c:pt>
                <c:pt idx="9997">
                  <c:v>23</c:v>
                </c:pt>
                <c:pt idx="9998">
                  <c:v>24</c:v>
                </c:pt>
                <c:pt idx="9999">
                  <c:v>24</c:v>
                </c:pt>
                <c:pt idx="10000">
                  <c:v>22</c:v>
                </c:pt>
                <c:pt idx="10001">
                  <c:v>22</c:v>
                </c:pt>
                <c:pt idx="10002">
                  <c:v>24</c:v>
                </c:pt>
                <c:pt idx="10003">
                  <c:v>24</c:v>
                </c:pt>
                <c:pt idx="10004">
                  <c:v>21</c:v>
                </c:pt>
                <c:pt idx="10005">
                  <c:v>22</c:v>
                </c:pt>
                <c:pt idx="10006">
                  <c:v>22</c:v>
                </c:pt>
                <c:pt idx="10007">
                  <c:v>21</c:v>
                </c:pt>
                <c:pt idx="10008">
                  <c:v>21</c:v>
                </c:pt>
                <c:pt idx="10009">
                  <c:v>23</c:v>
                </c:pt>
                <c:pt idx="10010">
                  <c:v>24</c:v>
                </c:pt>
                <c:pt idx="10011">
                  <c:v>21</c:v>
                </c:pt>
                <c:pt idx="10012">
                  <c:v>22</c:v>
                </c:pt>
                <c:pt idx="10013">
                  <c:v>21</c:v>
                </c:pt>
                <c:pt idx="10014">
                  <c:v>23</c:v>
                </c:pt>
                <c:pt idx="10015">
                  <c:v>24</c:v>
                </c:pt>
                <c:pt idx="10016">
                  <c:v>24</c:v>
                </c:pt>
                <c:pt idx="10017">
                  <c:v>24</c:v>
                </c:pt>
                <c:pt idx="10018">
                  <c:v>24</c:v>
                </c:pt>
                <c:pt idx="10019">
                  <c:v>24</c:v>
                </c:pt>
                <c:pt idx="10020">
                  <c:v>24</c:v>
                </c:pt>
                <c:pt idx="10021">
                  <c:v>23</c:v>
                </c:pt>
                <c:pt idx="10022">
                  <c:v>22</c:v>
                </c:pt>
                <c:pt idx="10023">
                  <c:v>24</c:v>
                </c:pt>
                <c:pt idx="10024">
                  <c:v>24</c:v>
                </c:pt>
                <c:pt idx="10025">
                  <c:v>23</c:v>
                </c:pt>
                <c:pt idx="10026">
                  <c:v>23</c:v>
                </c:pt>
                <c:pt idx="10027">
                  <c:v>23</c:v>
                </c:pt>
                <c:pt idx="10028">
                  <c:v>22</c:v>
                </c:pt>
                <c:pt idx="10029">
                  <c:v>23</c:v>
                </c:pt>
                <c:pt idx="10030">
                  <c:v>19</c:v>
                </c:pt>
                <c:pt idx="10031">
                  <c:v>24</c:v>
                </c:pt>
                <c:pt idx="10032">
                  <c:v>24</c:v>
                </c:pt>
                <c:pt idx="10033">
                  <c:v>24</c:v>
                </c:pt>
                <c:pt idx="10034">
                  <c:v>24</c:v>
                </c:pt>
                <c:pt idx="10035">
                  <c:v>23</c:v>
                </c:pt>
                <c:pt idx="10036">
                  <c:v>24</c:v>
                </c:pt>
                <c:pt idx="10037">
                  <c:v>22</c:v>
                </c:pt>
                <c:pt idx="10038">
                  <c:v>24</c:v>
                </c:pt>
                <c:pt idx="10039">
                  <c:v>24</c:v>
                </c:pt>
                <c:pt idx="10040">
                  <c:v>24</c:v>
                </c:pt>
                <c:pt idx="10041">
                  <c:v>23</c:v>
                </c:pt>
                <c:pt idx="10042">
                  <c:v>23</c:v>
                </c:pt>
                <c:pt idx="10043">
                  <c:v>20</c:v>
                </c:pt>
                <c:pt idx="10044">
                  <c:v>24</c:v>
                </c:pt>
                <c:pt idx="10045">
                  <c:v>22</c:v>
                </c:pt>
                <c:pt idx="10046">
                  <c:v>23</c:v>
                </c:pt>
                <c:pt idx="10047">
                  <c:v>24</c:v>
                </c:pt>
                <c:pt idx="10048">
                  <c:v>24</c:v>
                </c:pt>
                <c:pt idx="10049">
                  <c:v>24</c:v>
                </c:pt>
                <c:pt idx="10050">
                  <c:v>24</c:v>
                </c:pt>
                <c:pt idx="10051">
                  <c:v>24</c:v>
                </c:pt>
                <c:pt idx="10052">
                  <c:v>23</c:v>
                </c:pt>
                <c:pt idx="10053">
                  <c:v>24</c:v>
                </c:pt>
                <c:pt idx="10054">
                  <c:v>22</c:v>
                </c:pt>
                <c:pt idx="10055">
                  <c:v>23</c:v>
                </c:pt>
                <c:pt idx="10056">
                  <c:v>22</c:v>
                </c:pt>
                <c:pt idx="10057">
                  <c:v>23</c:v>
                </c:pt>
                <c:pt idx="10058">
                  <c:v>23</c:v>
                </c:pt>
                <c:pt idx="10059">
                  <c:v>21</c:v>
                </c:pt>
                <c:pt idx="10060">
                  <c:v>24</c:v>
                </c:pt>
                <c:pt idx="10061">
                  <c:v>23</c:v>
                </c:pt>
                <c:pt idx="10062">
                  <c:v>24</c:v>
                </c:pt>
                <c:pt idx="10063">
                  <c:v>24</c:v>
                </c:pt>
                <c:pt idx="10064">
                  <c:v>24</c:v>
                </c:pt>
                <c:pt idx="10065">
                  <c:v>23</c:v>
                </c:pt>
                <c:pt idx="10066">
                  <c:v>23</c:v>
                </c:pt>
                <c:pt idx="10067">
                  <c:v>23</c:v>
                </c:pt>
                <c:pt idx="10068">
                  <c:v>22</c:v>
                </c:pt>
                <c:pt idx="10069">
                  <c:v>24</c:v>
                </c:pt>
                <c:pt idx="10070">
                  <c:v>23</c:v>
                </c:pt>
                <c:pt idx="10071">
                  <c:v>24</c:v>
                </c:pt>
                <c:pt idx="10072">
                  <c:v>24</c:v>
                </c:pt>
                <c:pt idx="10073">
                  <c:v>23</c:v>
                </c:pt>
                <c:pt idx="10074">
                  <c:v>24</c:v>
                </c:pt>
                <c:pt idx="10075">
                  <c:v>23</c:v>
                </c:pt>
                <c:pt idx="10076">
                  <c:v>24</c:v>
                </c:pt>
                <c:pt idx="10077">
                  <c:v>23</c:v>
                </c:pt>
                <c:pt idx="10078">
                  <c:v>21</c:v>
                </c:pt>
                <c:pt idx="10079">
                  <c:v>23</c:v>
                </c:pt>
                <c:pt idx="10080">
                  <c:v>24</c:v>
                </c:pt>
                <c:pt idx="10081">
                  <c:v>23</c:v>
                </c:pt>
                <c:pt idx="10082">
                  <c:v>23</c:v>
                </c:pt>
                <c:pt idx="10083">
                  <c:v>24</c:v>
                </c:pt>
                <c:pt idx="10084">
                  <c:v>23</c:v>
                </c:pt>
                <c:pt idx="10085">
                  <c:v>23</c:v>
                </c:pt>
                <c:pt idx="10086">
                  <c:v>23</c:v>
                </c:pt>
                <c:pt idx="10087">
                  <c:v>22</c:v>
                </c:pt>
                <c:pt idx="10088">
                  <c:v>22</c:v>
                </c:pt>
                <c:pt idx="10089">
                  <c:v>22</c:v>
                </c:pt>
                <c:pt idx="10090">
                  <c:v>23</c:v>
                </c:pt>
                <c:pt idx="10091">
                  <c:v>24</c:v>
                </c:pt>
                <c:pt idx="10092">
                  <c:v>24</c:v>
                </c:pt>
                <c:pt idx="10093">
                  <c:v>23</c:v>
                </c:pt>
                <c:pt idx="10094">
                  <c:v>22</c:v>
                </c:pt>
                <c:pt idx="10095">
                  <c:v>18</c:v>
                </c:pt>
                <c:pt idx="10096">
                  <c:v>21</c:v>
                </c:pt>
                <c:pt idx="10097">
                  <c:v>24</c:v>
                </c:pt>
                <c:pt idx="10098">
                  <c:v>24</c:v>
                </c:pt>
                <c:pt idx="10099">
                  <c:v>24</c:v>
                </c:pt>
                <c:pt idx="10100">
                  <c:v>24</c:v>
                </c:pt>
                <c:pt idx="10101">
                  <c:v>24</c:v>
                </c:pt>
                <c:pt idx="10102">
                  <c:v>22</c:v>
                </c:pt>
                <c:pt idx="10103">
                  <c:v>23</c:v>
                </c:pt>
                <c:pt idx="10104">
                  <c:v>22</c:v>
                </c:pt>
                <c:pt idx="10105">
                  <c:v>24</c:v>
                </c:pt>
                <c:pt idx="10106">
                  <c:v>24</c:v>
                </c:pt>
                <c:pt idx="10107">
                  <c:v>24</c:v>
                </c:pt>
                <c:pt idx="10108">
                  <c:v>24</c:v>
                </c:pt>
                <c:pt idx="10109">
                  <c:v>23</c:v>
                </c:pt>
                <c:pt idx="10110">
                  <c:v>24</c:v>
                </c:pt>
                <c:pt idx="10111">
                  <c:v>22</c:v>
                </c:pt>
                <c:pt idx="10112">
                  <c:v>24</c:v>
                </c:pt>
                <c:pt idx="10113">
                  <c:v>24</c:v>
                </c:pt>
                <c:pt idx="10114">
                  <c:v>24</c:v>
                </c:pt>
                <c:pt idx="10115">
                  <c:v>24</c:v>
                </c:pt>
                <c:pt idx="10116">
                  <c:v>24</c:v>
                </c:pt>
                <c:pt idx="10117">
                  <c:v>24</c:v>
                </c:pt>
                <c:pt idx="10118">
                  <c:v>23</c:v>
                </c:pt>
                <c:pt idx="10119">
                  <c:v>22</c:v>
                </c:pt>
                <c:pt idx="10120">
                  <c:v>22</c:v>
                </c:pt>
                <c:pt idx="10121">
                  <c:v>22</c:v>
                </c:pt>
                <c:pt idx="10122">
                  <c:v>23</c:v>
                </c:pt>
                <c:pt idx="10123">
                  <c:v>22</c:v>
                </c:pt>
                <c:pt idx="10124">
                  <c:v>24</c:v>
                </c:pt>
                <c:pt idx="10125">
                  <c:v>23</c:v>
                </c:pt>
                <c:pt idx="10126">
                  <c:v>24</c:v>
                </c:pt>
                <c:pt idx="10127">
                  <c:v>23</c:v>
                </c:pt>
                <c:pt idx="10128">
                  <c:v>24</c:v>
                </c:pt>
                <c:pt idx="10129">
                  <c:v>22</c:v>
                </c:pt>
                <c:pt idx="10130">
                  <c:v>23</c:v>
                </c:pt>
                <c:pt idx="10131">
                  <c:v>23</c:v>
                </c:pt>
                <c:pt idx="10132">
                  <c:v>23</c:v>
                </c:pt>
                <c:pt idx="10133">
                  <c:v>24</c:v>
                </c:pt>
                <c:pt idx="10134">
                  <c:v>23</c:v>
                </c:pt>
                <c:pt idx="10135">
                  <c:v>23</c:v>
                </c:pt>
                <c:pt idx="10136">
                  <c:v>23</c:v>
                </c:pt>
                <c:pt idx="10137">
                  <c:v>21</c:v>
                </c:pt>
                <c:pt idx="10138">
                  <c:v>23</c:v>
                </c:pt>
                <c:pt idx="10139">
                  <c:v>24</c:v>
                </c:pt>
                <c:pt idx="10140">
                  <c:v>22</c:v>
                </c:pt>
                <c:pt idx="10141">
                  <c:v>24</c:v>
                </c:pt>
                <c:pt idx="10142">
                  <c:v>23</c:v>
                </c:pt>
                <c:pt idx="10143">
                  <c:v>23</c:v>
                </c:pt>
                <c:pt idx="10144">
                  <c:v>24</c:v>
                </c:pt>
                <c:pt idx="10145">
                  <c:v>21</c:v>
                </c:pt>
                <c:pt idx="10146">
                  <c:v>23</c:v>
                </c:pt>
                <c:pt idx="10147">
                  <c:v>19</c:v>
                </c:pt>
                <c:pt idx="10148">
                  <c:v>24</c:v>
                </c:pt>
                <c:pt idx="10149">
                  <c:v>24</c:v>
                </c:pt>
                <c:pt idx="10150">
                  <c:v>24</c:v>
                </c:pt>
                <c:pt idx="10151">
                  <c:v>22</c:v>
                </c:pt>
                <c:pt idx="10152">
                  <c:v>20</c:v>
                </c:pt>
                <c:pt idx="10153">
                  <c:v>23</c:v>
                </c:pt>
                <c:pt idx="10154">
                  <c:v>24</c:v>
                </c:pt>
                <c:pt idx="10155">
                  <c:v>23</c:v>
                </c:pt>
                <c:pt idx="10156">
                  <c:v>24</c:v>
                </c:pt>
                <c:pt idx="10157">
                  <c:v>21</c:v>
                </c:pt>
                <c:pt idx="10158">
                  <c:v>23</c:v>
                </c:pt>
                <c:pt idx="10159">
                  <c:v>24</c:v>
                </c:pt>
                <c:pt idx="10160">
                  <c:v>22</c:v>
                </c:pt>
                <c:pt idx="10161">
                  <c:v>24</c:v>
                </c:pt>
                <c:pt idx="10162">
                  <c:v>23</c:v>
                </c:pt>
                <c:pt idx="10163">
                  <c:v>23</c:v>
                </c:pt>
                <c:pt idx="10164">
                  <c:v>23</c:v>
                </c:pt>
                <c:pt idx="10165">
                  <c:v>23</c:v>
                </c:pt>
                <c:pt idx="10166">
                  <c:v>24</c:v>
                </c:pt>
                <c:pt idx="10167">
                  <c:v>23</c:v>
                </c:pt>
                <c:pt idx="10168">
                  <c:v>23</c:v>
                </c:pt>
                <c:pt idx="10169">
                  <c:v>20</c:v>
                </c:pt>
                <c:pt idx="10170">
                  <c:v>24</c:v>
                </c:pt>
                <c:pt idx="10171">
                  <c:v>23</c:v>
                </c:pt>
                <c:pt idx="10172">
                  <c:v>23</c:v>
                </c:pt>
                <c:pt idx="10173">
                  <c:v>23</c:v>
                </c:pt>
                <c:pt idx="10174">
                  <c:v>23</c:v>
                </c:pt>
                <c:pt idx="10175">
                  <c:v>24</c:v>
                </c:pt>
                <c:pt idx="10176">
                  <c:v>24</c:v>
                </c:pt>
                <c:pt idx="10177">
                  <c:v>23</c:v>
                </c:pt>
                <c:pt idx="10178">
                  <c:v>23</c:v>
                </c:pt>
                <c:pt idx="10179">
                  <c:v>23</c:v>
                </c:pt>
                <c:pt idx="10180">
                  <c:v>23</c:v>
                </c:pt>
                <c:pt idx="10181">
                  <c:v>24</c:v>
                </c:pt>
                <c:pt idx="10182">
                  <c:v>21</c:v>
                </c:pt>
                <c:pt idx="10183">
                  <c:v>23</c:v>
                </c:pt>
                <c:pt idx="10184">
                  <c:v>24</c:v>
                </c:pt>
                <c:pt idx="10185">
                  <c:v>23</c:v>
                </c:pt>
                <c:pt idx="10186">
                  <c:v>24</c:v>
                </c:pt>
                <c:pt idx="10187">
                  <c:v>22</c:v>
                </c:pt>
                <c:pt idx="10188">
                  <c:v>24</c:v>
                </c:pt>
                <c:pt idx="10189">
                  <c:v>24</c:v>
                </c:pt>
                <c:pt idx="10190">
                  <c:v>24</c:v>
                </c:pt>
                <c:pt idx="10191">
                  <c:v>24</c:v>
                </c:pt>
                <c:pt idx="10192">
                  <c:v>24</c:v>
                </c:pt>
                <c:pt idx="10193">
                  <c:v>23</c:v>
                </c:pt>
                <c:pt idx="10194">
                  <c:v>22</c:v>
                </c:pt>
                <c:pt idx="10195">
                  <c:v>21</c:v>
                </c:pt>
                <c:pt idx="10196">
                  <c:v>24</c:v>
                </c:pt>
                <c:pt idx="10197">
                  <c:v>23</c:v>
                </c:pt>
                <c:pt idx="10198">
                  <c:v>24</c:v>
                </c:pt>
                <c:pt idx="10199">
                  <c:v>22</c:v>
                </c:pt>
                <c:pt idx="10200">
                  <c:v>24</c:v>
                </c:pt>
                <c:pt idx="10201">
                  <c:v>22</c:v>
                </c:pt>
                <c:pt idx="10202">
                  <c:v>24</c:v>
                </c:pt>
                <c:pt idx="10203">
                  <c:v>24</c:v>
                </c:pt>
                <c:pt idx="10204">
                  <c:v>23</c:v>
                </c:pt>
                <c:pt idx="10205">
                  <c:v>24</c:v>
                </c:pt>
                <c:pt idx="10206">
                  <c:v>24</c:v>
                </c:pt>
                <c:pt idx="10207">
                  <c:v>23</c:v>
                </c:pt>
                <c:pt idx="10208">
                  <c:v>24</c:v>
                </c:pt>
                <c:pt idx="10209">
                  <c:v>23</c:v>
                </c:pt>
                <c:pt idx="10210">
                  <c:v>24</c:v>
                </c:pt>
                <c:pt idx="10211">
                  <c:v>23</c:v>
                </c:pt>
                <c:pt idx="10212">
                  <c:v>24</c:v>
                </c:pt>
                <c:pt idx="10213">
                  <c:v>23</c:v>
                </c:pt>
                <c:pt idx="10214">
                  <c:v>24</c:v>
                </c:pt>
                <c:pt idx="10215">
                  <c:v>24</c:v>
                </c:pt>
                <c:pt idx="10216">
                  <c:v>24</c:v>
                </c:pt>
                <c:pt idx="10217">
                  <c:v>23</c:v>
                </c:pt>
                <c:pt idx="10218">
                  <c:v>24</c:v>
                </c:pt>
                <c:pt idx="10219">
                  <c:v>23</c:v>
                </c:pt>
                <c:pt idx="10220">
                  <c:v>24</c:v>
                </c:pt>
                <c:pt idx="10221">
                  <c:v>24</c:v>
                </c:pt>
                <c:pt idx="10222">
                  <c:v>16</c:v>
                </c:pt>
                <c:pt idx="10223">
                  <c:v>24</c:v>
                </c:pt>
                <c:pt idx="10224">
                  <c:v>23</c:v>
                </c:pt>
                <c:pt idx="10225">
                  <c:v>23</c:v>
                </c:pt>
                <c:pt idx="10226">
                  <c:v>21</c:v>
                </c:pt>
                <c:pt idx="10227">
                  <c:v>24</c:v>
                </c:pt>
                <c:pt idx="10228">
                  <c:v>16</c:v>
                </c:pt>
                <c:pt idx="10229">
                  <c:v>24</c:v>
                </c:pt>
                <c:pt idx="10230">
                  <c:v>23</c:v>
                </c:pt>
                <c:pt idx="10231">
                  <c:v>22</c:v>
                </c:pt>
                <c:pt idx="10232">
                  <c:v>22</c:v>
                </c:pt>
                <c:pt idx="10233">
                  <c:v>22</c:v>
                </c:pt>
                <c:pt idx="10234">
                  <c:v>22</c:v>
                </c:pt>
                <c:pt idx="10235">
                  <c:v>20</c:v>
                </c:pt>
                <c:pt idx="10236">
                  <c:v>21</c:v>
                </c:pt>
                <c:pt idx="10237">
                  <c:v>23</c:v>
                </c:pt>
                <c:pt idx="10238">
                  <c:v>24</c:v>
                </c:pt>
                <c:pt idx="10239">
                  <c:v>24</c:v>
                </c:pt>
                <c:pt idx="10240">
                  <c:v>24</c:v>
                </c:pt>
                <c:pt idx="10241">
                  <c:v>22</c:v>
                </c:pt>
                <c:pt idx="10242">
                  <c:v>24</c:v>
                </c:pt>
                <c:pt idx="10243">
                  <c:v>21</c:v>
                </c:pt>
                <c:pt idx="10244">
                  <c:v>24</c:v>
                </c:pt>
                <c:pt idx="10245">
                  <c:v>24</c:v>
                </c:pt>
                <c:pt idx="10246">
                  <c:v>24</c:v>
                </c:pt>
                <c:pt idx="10247">
                  <c:v>24</c:v>
                </c:pt>
                <c:pt idx="10248">
                  <c:v>23</c:v>
                </c:pt>
                <c:pt idx="10249">
                  <c:v>22</c:v>
                </c:pt>
                <c:pt idx="10250">
                  <c:v>22</c:v>
                </c:pt>
                <c:pt idx="10251">
                  <c:v>23</c:v>
                </c:pt>
                <c:pt idx="10252">
                  <c:v>21</c:v>
                </c:pt>
                <c:pt idx="10253">
                  <c:v>21</c:v>
                </c:pt>
                <c:pt idx="10254">
                  <c:v>22</c:v>
                </c:pt>
                <c:pt idx="10255">
                  <c:v>24</c:v>
                </c:pt>
                <c:pt idx="10256">
                  <c:v>23</c:v>
                </c:pt>
                <c:pt idx="10257">
                  <c:v>24</c:v>
                </c:pt>
                <c:pt idx="10258">
                  <c:v>24</c:v>
                </c:pt>
                <c:pt idx="10259">
                  <c:v>24</c:v>
                </c:pt>
                <c:pt idx="10260">
                  <c:v>24</c:v>
                </c:pt>
                <c:pt idx="10261">
                  <c:v>24</c:v>
                </c:pt>
                <c:pt idx="10262">
                  <c:v>23</c:v>
                </c:pt>
                <c:pt idx="10263">
                  <c:v>22</c:v>
                </c:pt>
                <c:pt idx="10264">
                  <c:v>23</c:v>
                </c:pt>
                <c:pt idx="10265">
                  <c:v>24</c:v>
                </c:pt>
                <c:pt idx="10266">
                  <c:v>24</c:v>
                </c:pt>
                <c:pt idx="10267">
                  <c:v>23</c:v>
                </c:pt>
                <c:pt idx="10268">
                  <c:v>22</c:v>
                </c:pt>
                <c:pt idx="10269">
                  <c:v>24</c:v>
                </c:pt>
                <c:pt idx="10270">
                  <c:v>24</c:v>
                </c:pt>
                <c:pt idx="10271">
                  <c:v>21</c:v>
                </c:pt>
                <c:pt idx="10272">
                  <c:v>24</c:v>
                </c:pt>
                <c:pt idx="10273">
                  <c:v>24</c:v>
                </c:pt>
                <c:pt idx="10274">
                  <c:v>23</c:v>
                </c:pt>
                <c:pt idx="10275">
                  <c:v>22</c:v>
                </c:pt>
                <c:pt idx="10276">
                  <c:v>24</c:v>
                </c:pt>
                <c:pt idx="10277">
                  <c:v>23</c:v>
                </c:pt>
                <c:pt idx="10278">
                  <c:v>23</c:v>
                </c:pt>
                <c:pt idx="10279">
                  <c:v>24</c:v>
                </c:pt>
                <c:pt idx="10280">
                  <c:v>24</c:v>
                </c:pt>
                <c:pt idx="10281">
                  <c:v>24</c:v>
                </c:pt>
                <c:pt idx="10282">
                  <c:v>24</c:v>
                </c:pt>
                <c:pt idx="10283">
                  <c:v>23</c:v>
                </c:pt>
                <c:pt idx="10284">
                  <c:v>24</c:v>
                </c:pt>
                <c:pt idx="10285">
                  <c:v>23</c:v>
                </c:pt>
                <c:pt idx="10286">
                  <c:v>22</c:v>
                </c:pt>
                <c:pt idx="10287">
                  <c:v>23</c:v>
                </c:pt>
                <c:pt idx="10288">
                  <c:v>23</c:v>
                </c:pt>
                <c:pt idx="10289">
                  <c:v>24</c:v>
                </c:pt>
                <c:pt idx="10290">
                  <c:v>22</c:v>
                </c:pt>
                <c:pt idx="10291">
                  <c:v>24</c:v>
                </c:pt>
                <c:pt idx="10292">
                  <c:v>22</c:v>
                </c:pt>
                <c:pt idx="10293">
                  <c:v>23</c:v>
                </c:pt>
                <c:pt idx="10294">
                  <c:v>24</c:v>
                </c:pt>
                <c:pt idx="10295">
                  <c:v>23</c:v>
                </c:pt>
                <c:pt idx="10296">
                  <c:v>24</c:v>
                </c:pt>
                <c:pt idx="10297">
                  <c:v>23</c:v>
                </c:pt>
                <c:pt idx="10298">
                  <c:v>24</c:v>
                </c:pt>
                <c:pt idx="10299">
                  <c:v>24</c:v>
                </c:pt>
                <c:pt idx="10300">
                  <c:v>23</c:v>
                </c:pt>
                <c:pt idx="10301">
                  <c:v>24</c:v>
                </c:pt>
                <c:pt idx="10302">
                  <c:v>24</c:v>
                </c:pt>
                <c:pt idx="10303">
                  <c:v>24</c:v>
                </c:pt>
                <c:pt idx="10304">
                  <c:v>24</c:v>
                </c:pt>
                <c:pt idx="10305">
                  <c:v>24</c:v>
                </c:pt>
                <c:pt idx="10306">
                  <c:v>24</c:v>
                </c:pt>
                <c:pt idx="10307">
                  <c:v>24</c:v>
                </c:pt>
                <c:pt idx="10308">
                  <c:v>22</c:v>
                </c:pt>
                <c:pt idx="10309">
                  <c:v>23</c:v>
                </c:pt>
                <c:pt idx="10310">
                  <c:v>24</c:v>
                </c:pt>
                <c:pt idx="10311">
                  <c:v>24</c:v>
                </c:pt>
                <c:pt idx="10312">
                  <c:v>23</c:v>
                </c:pt>
                <c:pt idx="10313">
                  <c:v>24</c:v>
                </c:pt>
                <c:pt idx="10314">
                  <c:v>23</c:v>
                </c:pt>
                <c:pt idx="10315">
                  <c:v>23</c:v>
                </c:pt>
                <c:pt idx="10316">
                  <c:v>24</c:v>
                </c:pt>
                <c:pt idx="10317">
                  <c:v>23</c:v>
                </c:pt>
                <c:pt idx="10318">
                  <c:v>22</c:v>
                </c:pt>
                <c:pt idx="10319">
                  <c:v>22</c:v>
                </c:pt>
                <c:pt idx="10320">
                  <c:v>23</c:v>
                </c:pt>
                <c:pt idx="10321">
                  <c:v>24</c:v>
                </c:pt>
                <c:pt idx="10322">
                  <c:v>24</c:v>
                </c:pt>
                <c:pt idx="10323">
                  <c:v>23</c:v>
                </c:pt>
                <c:pt idx="10324">
                  <c:v>20</c:v>
                </c:pt>
                <c:pt idx="10325">
                  <c:v>23</c:v>
                </c:pt>
                <c:pt idx="10326">
                  <c:v>23</c:v>
                </c:pt>
                <c:pt idx="10327">
                  <c:v>23</c:v>
                </c:pt>
                <c:pt idx="10328">
                  <c:v>24</c:v>
                </c:pt>
                <c:pt idx="10329">
                  <c:v>24</c:v>
                </c:pt>
                <c:pt idx="10330">
                  <c:v>24</c:v>
                </c:pt>
                <c:pt idx="10331">
                  <c:v>24</c:v>
                </c:pt>
                <c:pt idx="10332">
                  <c:v>24</c:v>
                </c:pt>
                <c:pt idx="10333">
                  <c:v>23</c:v>
                </c:pt>
                <c:pt idx="10334">
                  <c:v>24</c:v>
                </c:pt>
                <c:pt idx="10335">
                  <c:v>22</c:v>
                </c:pt>
                <c:pt idx="10336">
                  <c:v>24</c:v>
                </c:pt>
                <c:pt idx="10337">
                  <c:v>22</c:v>
                </c:pt>
                <c:pt idx="10338">
                  <c:v>21</c:v>
                </c:pt>
                <c:pt idx="10339">
                  <c:v>23</c:v>
                </c:pt>
                <c:pt idx="10340">
                  <c:v>23</c:v>
                </c:pt>
                <c:pt idx="10341">
                  <c:v>23</c:v>
                </c:pt>
                <c:pt idx="10342">
                  <c:v>24</c:v>
                </c:pt>
                <c:pt idx="10343">
                  <c:v>21</c:v>
                </c:pt>
                <c:pt idx="10344">
                  <c:v>24</c:v>
                </c:pt>
                <c:pt idx="10345">
                  <c:v>22</c:v>
                </c:pt>
                <c:pt idx="10346">
                  <c:v>23</c:v>
                </c:pt>
                <c:pt idx="10347">
                  <c:v>20</c:v>
                </c:pt>
                <c:pt idx="10348">
                  <c:v>22</c:v>
                </c:pt>
                <c:pt idx="10349">
                  <c:v>24</c:v>
                </c:pt>
                <c:pt idx="10350">
                  <c:v>23</c:v>
                </c:pt>
                <c:pt idx="10351">
                  <c:v>24</c:v>
                </c:pt>
                <c:pt idx="10352">
                  <c:v>22</c:v>
                </c:pt>
                <c:pt idx="10353">
                  <c:v>22</c:v>
                </c:pt>
                <c:pt idx="10354">
                  <c:v>20</c:v>
                </c:pt>
                <c:pt idx="10355">
                  <c:v>21</c:v>
                </c:pt>
                <c:pt idx="10356">
                  <c:v>24</c:v>
                </c:pt>
                <c:pt idx="10357">
                  <c:v>23</c:v>
                </c:pt>
                <c:pt idx="10358">
                  <c:v>24</c:v>
                </c:pt>
                <c:pt idx="10359">
                  <c:v>23</c:v>
                </c:pt>
                <c:pt idx="10360">
                  <c:v>24</c:v>
                </c:pt>
                <c:pt idx="10361">
                  <c:v>24</c:v>
                </c:pt>
                <c:pt idx="10362">
                  <c:v>24</c:v>
                </c:pt>
                <c:pt idx="10363">
                  <c:v>23</c:v>
                </c:pt>
                <c:pt idx="10364">
                  <c:v>24</c:v>
                </c:pt>
                <c:pt idx="10365">
                  <c:v>24</c:v>
                </c:pt>
                <c:pt idx="10366">
                  <c:v>22</c:v>
                </c:pt>
                <c:pt idx="10367">
                  <c:v>23</c:v>
                </c:pt>
                <c:pt idx="10368">
                  <c:v>23</c:v>
                </c:pt>
                <c:pt idx="10369">
                  <c:v>22</c:v>
                </c:pt>
                <c:pt idx="10370">
                  <c:v>23</c:v>
                </c:pt>
                <c:pt idx="10371">
                  <c:v>23</c:v>
                </c:pt>
                <c:pt idx="10372">
                  <c:v>24</c:v>
                </c:pt>
                <c:pt idx="10373">
                  <c:v>24</c:v>
                </c:pt>
                <c:pt idx="10374">
                  <c:v>23</c:v>
                </c:pt>
                <c:pt idx="10375">
                  <c:v>21</c:v>
                </c:pt>
                <c:pt idx="10376">
                  <c:v>20</c:v>
                </c:pt>
                <c:pt idx="10377">
                  <c:v>23</c:v>
                </c:pt>
                <c:pt idx="10378">
                  <c:v>24</c:v>
                </c:pt>
                <c:pt idx="10379">
                  <c:v>24</c:v>
                </c:pt>
                <c:pt idx="10380">
                  <c:v>23</c:v>
                </c:pt>
                <c:pt idx="10381">
                  <c:v>24</c:v>
                </c:pt>
                <c:pt idx="10382">
                  <c:v>24</c:v>
                </c:pt>
                <c:pt idx="10383">
                  <c:v>23</c:v>
                </c:pt>
                <c:pt idx="10384">
                  <c:v>23</c:v>
                </c:pt>
                <c:pt idx="10385">
                  <c:v>23</c:v>
                </c:pt>
                <c:pt idx="10386">
                  <c:v>22</c:v>
                </c:pt>
                <c:pt idx="10387">
                  <c:v>21</c:v>
                </c:pt>
                <c:pt idx="10388">
                  <c:v>24</c:v>
                </c:pt>
                <c:pt idx="10389">
                  <c:v>24</c:v>
                </c:pt>
                <c:pt idx="10390">
                  <c:v>24</c:v>
                </c:pt>
                <c:pt idx="10391">
                  <c:v>24</c:v>
                </c:pt>
                <c:pt idx="10392">
                  <c:v>24</c:v>
                </c:pt>
                <c:pt idx="10393">
                  <c:v>24</c:v>
                </c:pt>
                <c:pt idx="10394">
                  <c:v>20</c:v>
                </c:pt>
                <c:pt idx="10395">
                  <c:v>24</c:v>
                </c:pt>
                <c:pt idx="10396">
                  <c:v>24</c:v>
                </c:pt>
                <c:pt idx="10397">
                  <c:v>23</c:v>
                </c:pt>
                <c:pt idx="10398">
                  <c:v>23</c:v>
                </c:pt>
                <c:pt idx="10399">
                  <c:v>24</c:v>
                </c:pt>
                <c:pt idx="10400">
                  <c:v>23</c:v>
                </c:pt>
                <c:pt idx="10401">
                  <c:v>23</c:v>
                </c:pt>
                <c:pt idx="10402">
                  <c:v>24</c:v>
                </c:pt>
                <c:pt idx="10403">
                  <c:v>24</c:v>
                </c:pt>
                <c:pt idx="10404">
                  <c:v>23</c:v>
                </c:pt>
                <c:pt idx="10405">
                  <c:v>21</c:v>
                </c:pt>
                <c:pt idx="10406">
                  <c:v>20</c:v>
                </c:pt>
                <c:pt idx="10407">
                  <c:v>24</c:v>
                </c:pt>
                <c:pt idx="10408">
                  <c:v>20</c:v>
                </c:pt>
                <c:pt idx="10409">
                  <c:v>21</c:v>
                </c:pt>
                <c:pt idx="10410">
                  <c:v>21</c:v>
                </c:pt>
                <c:pt idx="10411">
                  <c:v>24</c:v>
                </c:pt>
                <c:pt idx="10412">
                  <c:v>23</c:v>
                </c:pt>
                <c:pt idx="10413">
                  <c:v>23</c:v>
                </c:pt>
                <c:pt idx="10414">
                  <c:v>22</c:v>
                </c:pt>
                <c:pt idx="10415">
                  <c:v>23</c:v>
                </c:pt>
                <c:pt idx="10416">
                  <c:v>24</c:v>
                </c:pt>
                <c:pt idx="10417">
                  <c:v>23</c:v>
                </c:pt>
                <c:pt idx="10418">
                  <c:v>24</c:v>
                </c:pt>
                <c:pt idx="10419">
                  <c:v>21</c:v>
                </c:pt>
                <c:pt idx="10420">
                  <c:v>24</c:v>
                </c:pt>
                <c:pt idx="10421">
                  <c:v>22</c:v>
                </c:pt>
                <c:pt idx="10422">
                  <c:v>24</c:v>
                </c:pt>
                <c:pt idx="10423">
                  <c:v>21</c:v>
                </c:pt>
                <c:pt idx="10424">
                  <c:v>24</c:v>
                </c:pt>
                <c:pt idx="10425">
                  <c:v>23</c:v>
                </c:pt>
                <c:pt idx="10426">
                  <c:v>21</c:v>
                </c:pt>
                <c:pt idx="10427">
                  <c:v>23</c:v>
                </c:pt>
                <c:pt idx="10428">
                  <c:v>24</c:v>
                </c:pt>
                <c:pt idx="10429">
                  <c:v>24</c:v>
                </c:pt>
                <c:pt idx="10430">
                  <c:v>24</c:v>
                </c:pt>
                <c:pt idx="10431">
                  <c:v>24</c:v>
                </c:pt>
                <c:pt idx="10432">
                  <c:v>23</c:v>
                </c:pt>
                <c:pt idx="10433">
                  <c:v>20</c:v>
                </c:pt>
                <c:pt idx="10434">
                  <c:v>22</c:v>
                </c:pt>
                <c:pt idx="10435">
                  <c:v>22</c:v>
                </c:pt>
                <c:pt idx="10436">
                  <c:v>23</c:v>
                </c:pt>
                <c:pt idx="10437">
                  <c:v>23</c:v>
                </c:pt>
                <c:pt idx="10438">
                  <c:v>23</c:v>
                </c:pt>
                <c:pt idx="10439">
                  <c:v>21</c:v>
                </c:pt>
                <c:pt idx="10440">
                  <c:v>24</c:v>
                </c:pt>
                <c:pt idx="10441">
                  <c:v>23</c:v>
                </c:pt>
                <c:pt idx="10442">
                  <c:v>20</c:v>
                </c:pt>
                <c:pt idx="10443">
                  <c:v>23</c:v>
                </c:pt>
                <c:pt idx="10444">
                  <c:v>23</c:v>
                </c:pt>
                <c:pt idx="10445">
                  <c:v>22</c:v>
                </c:pt>
                <c:pt idx="10446">
                  <c:v>23</c:v>
                </c:pt>
                <c:pt idx="10447">
                  <c:v>23</c:v>
                </c:pt>
                <c:pt idx="10448">
                  <c:v>24</c:v>
                </c:pt>
                <c:pt idx="10449">
                  <c:v>22</c:v>
                </c:pt>
                <c:pt idx="10450">
                  <c:v>21</c:v>
                </c:pt>
                <c:pt idx="10451">
                  <c:v>24</c:v>
                </c:pt>
                <c:pt idx="10452">
                  <c:v>24</c:v>
                </c:pt>
                <c:pt idx="10453">
                  <c:v>24</c:v>
                </c:pt>
                <c:pt idx="10454">
                  <c:v>24</c:v>
                </c:pt>
                <c:pt idx="10455">
                  <c:v>24</c:v>
                </c:pt>
                <c:pt idx="10456">
                  <c:v>23</c:v>
                </c:pt>
                <c:pt idx="10457">
                  <c:v>23</c:v>
                </c:pt>
                <c:pt idx="10458">
                  <c:v>21</c:v>
                </c:pt>
                <c:pt idx="10459">
                  <c:v>24</c:v>
                </c:pt>
                <c:pt idx="10460">
                  <c:v>24</c:v>
                </c:pt>
                <c:pt idx="10461">
                  <c:v>23</c:v>
                </c:pt>
                <c:pt idx="10462">
                  <c:v>22</c:v>
                </c:pt>
                <c:pt idx="10463">
                  <c:v>23</c:v>
                </c:pt>
                <c:pt idx="10464">
                  <c:v>21</c:v>
                </c:pt>
                <c:pt idx="10465">
                  <c:v>21</c:v>
                </c:pt>
                <c:pt idx="10466">
                  <c:v>23</c:v>
                </c:pt>
                <c:pt idx="10467">
                  <c:v>23</c:v>
                </c:pt>
                <c:pt idx="10468">
                  <c:v>24</c:v>
                </c:pt>
                <c:pt idx="10469">
                  <c:v>24</c:v>
                </c:pt>
                <c:pt idx="10470">
                  <c:v>24</c:v>
                </c:pt>
                <c:pt idx="10471">
                  <c:v>21</c:v>
                </c:pt>
                <c:pt idx="10472">
                  <c:v>24</c:v>
                </c:pt>
                <c:pt idx="10473">
                  <c:v>24</c:v>
                </c:pt>
                <c:pt idx="10474">
                  <c:v>23</c:v>
                </c:pt>
                <c:pt idx="10475">
                  <c:v>24</c:v>
                </c:pt>
                <c:pt idx="10476">
                  <c:v>23</c:v>
                </c:pt>
                <c:pt idx="10477">
                  <c:v>24</c:v>
                </c:pt>
                <c:pt idx="10478">
                  <c:v>24</c:v>
                </c:pt>
                <c:pt idx="10479">
                  <c:v>24</c:v>
                </c:pt>
                <c:pt idx="10480">
                  <c:v>24</c:v>
                </c:pt>
                <c:pt idx="10481">
                  <c:v>23</c:v>
                </c:pt>
                <c:pt idx="10482">
                  <c:v>23</c:v>
                </c:pt>
                <c:pt idx="10483">
                  <c:v>24</c:v>
                </c:pt>
                <c:pt idx="10484">
                  <c:v>24</c:v>
                </c:pt>
                <c:pt idx="10485">
                  <c:v>24</c:v>
                </c:pt>
                <c:pt idx="10486">
                  <c:v>22</c:v>
                </c:pt>
                <c:pt idx="10487">
                  <c:v>22</c:v>
                </c:pt>
                <c:pt idx="10488">
                  <c:v>23</c:v>
                </c:pt>
                <c:pt idx="10489">
                  <c:v>24</c:v>
                </c:pt>
                <c:pt idx="10490">
                  <c:v>23</c:v>
                </c:pt>
                <c:pt idx="10491">
                  <c:v>22</c:v>
                </c:pt>
                <c:pt idx="10492">
                  <c:v>23</c:v>
                </c:pt>
                <c:pt idx="10493">
                  <c:v>23</c:v>
                </c:pt>
                <c:pt idx="10494">
                  <c:v>24</c:v>
                </c:pt>
                <c:pt idx="10495">
                  <c:v>22</c:v>
                </c:pt>
                <c:pt idx="10496">
                  <c:v>24</c:v>
                </c:pt>
                <c:pt idx="10497">
                  <c:v>24</c:v>
                </c:pt>
                <c:pt idx="10498">
                  <c:v>23</c:v>
                </c:pt>
                <c:pt idx="10499">
                  <c:v>24</c:v>
                </c:pt>
                <c:pt idx="10500">
                  <c:v>24</c:v>
                </c:pt>
                <c:pt idx="10501">
                  <c:v>23</c:v>
                </c:pt>
                <c:pt idx="10502">
                  <c:v>24</c:v>
                </c:pt>
                <c:pt idx="10503">
                  <c:v>22</c:v>
                </c:pt>
                <c:pt idx="10504">
                  <c:v>24</c:v>
                </c:pt>
                <c:pt idx="10505">
                  <c:v>24</c:v>
                </c:pt>
                <c:pt idx="10506">
                  <c:v>23</c:v>
                </c:pt>
                <c:pt idx="10507">
                  <c:v>24</c:v>
                </c:pt>
                <c:pt idx="10508">
                  <c:v>23</c:v>
                </c:pt>
                <c:pt idx="10509">
                  <c:v>23</c:v>
                </c:pt>
                <c:pt idx="10510">
                  <c:v>23</c:v>
                </c:pt>
                <c:pt idx="10511">
                  <c:v>22</c:v>
                </c:pt>
                <c:pt idx="10512">
                  <c:v>23</c:v>
                </c:pt>
                <c:pt idx="10513">
                  <c:v>23</c:v>
                </c:pt>
                <c:pt idx="10514">
                  <c:v>22</c:v>
                </c:pt>
                <c:pt idx="10515">
                  <c:v>23</c:v>
                </c:pt>
                <c:pt idx="10516">
                  <c:v>24</c:v>
                </c:pt>
                <c:pt idx="10517">
                  <c:v>24</c:v>
                </c:pt>
                <c:pt idx="10518">
                  <c:v>22</c:v>
                </c:pt>
                <c:pt idx="10519">
                  <c:v>23</c:v>
                </c:pt>
                <c:pt idx="10520">
                  <c:v>24</c:v>
                </c:pt>
                <c:pt idx="10521">
                  <c:v>24</c:v>
                </c:pt>
                <c:pt idx="10522">
                  <c:v>22</c:v>
                </c:pt>
                <c:pt idx="10523">
                  <c:v>24</c:v>
                </c:pt>
                <c:pt idx="10524">
                  <c:v>22</c:v>
                </c:pt>
                <c:pt idx="10525">
                  <c:v>24</c:v>
                </c:pt>
                <c:pt idx="10526">
                  <c:v>24</c:v>
                </c:pt>
                <c:pt idx="10527">
                  <c:v>23</c:v>
                </c:pt>
                <c:pt idx="10528">
                  <c:v>24</c:v>
                </c:pt>
                <c:pt idx="10529">
                  <c:v>24</c:v>
                </c:pt>
                <c:pt idx="10530">
                  <c:v>24</c:v>
                </c:pt>
                <c:pt idx="10531">
                  <c:v>24</c:v>
                </c:pt>
                <c:pt idx="10532">
                  <c:v>24</c:v>
                </c:pt>
                <c:pt idx="10533">
                  <c:v>24</c:v>
                </c:pt>
                <c:pt idx="10534">
                  <c:v>24</c:v>
                </c:pt>
                <c:pt idx="10535">
                  <c:v>24</c:v>
                </c:pt>
                <c:pt idx="10536">
                  <c:v>24</c:v>
                </c:pt>
                <c:pt idx="10537">
                  <c:v>23</c:v>
                </c:pt>
                <c:pt idx="10538">
                  <c:v>24</c:v>
                </c:pt>
                <c:pt idx="10539">
                  <c:v>24</c:v>
                </c:pt>
                <c:pt idx="10540">
                  <c:v>24</c:v>
                </c:pt>
                <c:pt idx="10541">
                  <c:v>24</c:v>
                </c:pt>
                <c:pt idx="10542">
                  <c:v>23</c:v>
                </c:pt>
                <c:pt idx="10543">
                  <c:v>24</c:v>
                </c:pt>
                <c:pt idx="10544">
                  <c:v>20</c:v>
                </c:pt>
                <c:pt idx="10545">
                  <c:v>21</c:v>
                </c:pt>
                <c:pt idx="10546">
                  <c:v>24</c:v>
                </c:pt>
                <c:pt idx="10547">
                  <c:v>24</c:v>
                </c:pt>
                <c:pt idx="10548">
                  <c:v>24</c:v>
                </c:pt>
                <c:pt idx="10549">
                  <c:v>24</c:v>
                </c:pt>
                <c:pt idx="10550">
                  <c:v>24</c:v>
                </c:pt>
                <c:pt idx="10551">
                  <c:v>23</c:v>
                </c:pt>
                <c:pt idx="10552">
                  <c:v>24</c:v>
                </c:pt>
                <c:pt idx="10553">
                  <c:v>20</c:v>
                </c:pt>
                <c:pt idx="10554">
                  <c:v>23</c:v>
                </c:pt>
                <c:pt idx="10555">
                  <c:v>21</c:v>
                </c:pt>
                <c:pt idx="10556">
                  <c:v>24</c:v>
                </c:pt>
                <c:pt idx="10557">
                  <c:v>24</c:v>
                </c:pt>
                <c:pt idx="10558">
                  <c:v>24</c:v>
                </c:pt>
                <c:pt idx="10559">
                  <c:v>24</c:v>
                </c:pt>
                <c:pt idx="10560">
                  <c:v>22</c:v>
                </c:pt>
                <c:pt idx="10561">
                  <c:v>24</c:v>
                </c:pt>
                <c:pt idx="10562">
                  <c:v>24</c:v>
                </c:pt>
                <c:pt idx="10563">
                  <c:v>24</c:v>
                </c:pt>
                <c:pt idx="10564">
                  <c:v>24</c:v>
                </c:pt>
                <c:pt idx="10565">
                  <c:v>24</c:v>
                </c:pt>
                <c:pt idx="10566">
                  <c:v>22</c:v>
                </c:pt>
                <c:pt idx="10567">
                  <c:v>23</c:v>
                </c:pt>
                <c:pt idx="10568">
                  <c:v>24</c:v>
                </c:pt>
                <c:pt idx="10569">
                  <c:v>24</c:v>
                </c:pt>
                <c:pt idx="10570">
                  <c:v>23</c:v>
                </c:pt>
                <c:pt idx="10571">
                  <c:v>24</c:v>
                </c:pt>
                <c:pt idx="10572">
                  <c:v>23</c:v>
                </c:pt>
                <c:pt idx="10573">
                  <c:v>24</c:v>
                </c:pt>
                <c:pt idx="10574">
                  <c:v>21</c:v>
                </c:pt>
                <c:pt idx="10575">
                  <c:v>24</c:v>
                </c:pt>
                <c:pt idx="10576">
                  <c:v>22</c:v>
                </c:pt>
                <c:pt idx="10577">
                  <c:v>24</c:v>
                </c:pt>
                <c:pt idx="10578">
                  <c:v>22</c:v>
                </c:pt>
                <c:pt idx="10579">
                  <c:v>23</c:v>
                </c:pt>
                <c:pt idx="10580">
                  <c:v>23</c:v>
                </c:pt>
                <c:pt idx="10581">
                  <c:v>23</c:v>
                </c:pt>
                <c:pt idx="10582">
                  <c:v>24</c:v>
                </c:pt>
                <c:pt idx="10583">
                  <c:v>22</c:v>
                </c:pt>
                <c:pt idx="10584">
                  <c:v>24</c:v>
                </c:pt>
                <c:pt idx="10585">
                  <c:v>23</c:v>
                </c:pt>
                <c:pt idx="10586">
                  <c:v>21</c:v>
                </c:pt>
                <c:pt idx="10587">
                  <c:v>23</c:v>
                </c:pt>
                <c:pt idx="10588">
                  <c:v>21</c:v>
                </c:pt>
                <c:pt idx="10589">
                  <c:v>23</c:v>
                </c:pt>
                <c:pt idx="10590">
                  <c:v>23</c:v>
                </c:pt>
                <c:pt idx="10591">
                  <c:v>24</c:v>
                </c:pt>
                <c:pt idx="10592">
                  <c:v>23</c:v>
                </c:pt>
                <c:pt idx="10593">
                  <c:v>24</c:v>
                </c:pt>
                <c:pt idx="10594">
                  <c:v>23</c:v>
                </c:pt>
                <c:pt idx="10595">
                  <c:v>22</c:v>
                </c:pt>
                <c:pt idx="10596">
                  <c:v>24</c:v>
                </c:pt>
                <c:pt idx="10597">
                  <c:v>21</c:v>
                </c:pt>
                <c:pt idx="10598">
                  <c:v>21</c:v>
                </c:pt>
                <c:pt idx="10599">
                  <c:v>22</c:v>
                </c:pt>
                <c:pt idx="10600">
                  <c:v>24</c:v>
                </c:pt>
                <c:pt idx="10601">
                  <c:v>24</c:v>
                </c:pt>
                <c:pt idx="10602">
                  <c:v>24</c:v>
                </c:pt>
                <c:pt idx="10603">
                  <c:v>23</c:v>
                </c:pt>
                <c:pt idx="10604">
                  <c:v>20</c:v>
                </c:pt>
                <c:pt idx="10605">
                  <c:v>24</c:v>
                </c:pt>
                <c:pt idx="10606">
                  <c:v>23</c:v>
                </c:pt>
                <c:pt idx="10607">
                  <c:v>21</c:v>
                </c:pt>
                <c:pt idx="10608">
                  <c:v>22</c:v>
                </c:pt>
                <c:pt idx="10609">
                  <c:v>20</c:v>
                </c:pt>
                <c:pt idx="10610">
                  <c:v>24</c:v>
                </c:pt>
                <c:pt idx="10611">
                  <c:v>24</c:v>
                </c:pt>
                <c:pt idx="10612">
                  <c:v>24</c:v>
                </c:pt>
                <c:pt idx="10613">
                  <c:v>23</c:v>
                </c:pt>
                <c:pt idx="10614">
                  <c:v>23</c:v>
                </c:pt>
                <c:pt idx="10615">
                  <c:v>24</c:v>
                </c:pt>
                <c:pt idx="10616">
                  <c:v>21</c:v>
                </c:pt>
                <c:pt idx="10617">
                  <c:v>24</c:v>
                </c:pt>
                <c:pt idx="10618">
                  <c:v>24</c:v>
                </c:pt>
                <c:pt idx="10619">
                  <c:v>24</c:v>
                </c:pt>
                <c:pt idx="10620">
                  <c:v>24</c:v>
                </c:pt>
                <c:pt idx="10621">
                  <c:v>24</c:v>
                </c:pt>
                <c:pt idx="10622">
                  <c:v>24</c:v>
                </c:pt>
                <c:pt idx="10623">
                  <c:v>24</c:v>
                </c:pt>
                <c:pt idx="10624">
                  <c:v>21</c:v>
                </c:pt>
                <c:pt idx="10625">
                  <c:v>22</c:v>
                </c:pt>
                <c:pt idx="10626">
                  <c:v>24</c:v>
                </c:pt>
                <c:pt idx="10627">
                  <c:v>23</c:v>
                </c:pt>
                <c:pt idx="10628">
                  <c:v>23</c:v>
                </c:pt>
                <c:pt idx="10629">
                  <c:v>24</c:v>
                </c:pt>
                <c:pt idx="10630">
                  <c:v>23</c:v>
                </c:pt>
                <c:pt idx="10631">
                  <c:v>23</c:v>
                </c:pt>
                <c:pt idx="10632">
                  <c:v>23</c:v>
                </c:pt>
                <c:pt idx="10633">
                  <c:v>23</c:v>
                </c:pt>
                <c:pt idx="10634">
                  <c:v>23</c:v>
                </c:pt>
                <c:pt idx="10635">
                  <c:v>23</c:v>
                </c:pt>
                <c:pt idx="10636">
                  <c:v>22</c:v>
                </c:pt>
                <c:pt idx="10637">
                  <c:v>22</c:v>
                </c:pt>
                <c:pt idx="10638">
                  <c:v>23</c:v>
                </c:pt>
                <c:pt idx="10639">
                  <c:v>21</c:v>
                </c:pt>
                <c:pt idx="10640">
                  <c:v>23</c:v>
                </c:pt>
                <c:pt idx="10641">
                  <c:v>24</c:v>
                </c:pt>
                <c:pt idx="10642">
                  <c:v>21</c:v>
                </c:pt>
                <c:pt idx="10643">
                  <c:v>20</c:v>
                </c:pt>
                <c:pt idx="10644">
                  <c:v>23</c:v>
                </c:pt>
                <c:pt idx="10645">
                  <c:v>23</c:v>
                </c:pt>
                <c:pt idx="10646">
                  <c:v>24</c:v>
                </c:pt>
                <c:pt idx="10647">
                  <c:v>24</c:v>
                </c:pt>
                <c:pt idx="10648">
                  <c:v>22</c:v>
                </c:pt>
                <c:pt idx="10649">
                  <c:v>22</c:v>
                </c:pt>
                <c:pt idx="10650">
                  <c:v>23</c:v>
                </c:pt>
                <c:pt idx="10651">
                  <c:v>20</c:v>
                </c:pt>
                <c:pt idx="10652">
                  <c:v>24</c:v>
                </c:pt>
                <c:pt idx="10653">
                  <c:v>21</c:v>
                </c:pt>
                <c:pt idx="10654">
                  <c:v>24</c:v>
                </c:pt>
                <c:pt idx="10655">
                  <c:v>22</c:v>
                </c:pt>
                <c:pt idx="10656">
                  <c:v>24</c:v>
                </c:pt>
                <c:pt idx="10657">
                  <c:v>24</c:v>
                </c:pt>
                <c:pt idx="10658">
                  <c:v>24</c:v>
                </c:pt>
                <c:pt idx="10659">
                  <c:v>24</c:v>
                </c:pt>
                <c:pt idx="10660">
                  <c:v>24</c:v>
                </c:pt>
                <c:pt idx="10661">
                  <c:v>22</c:v>
                </c:pt>
                <c:pt idx="10662">
                  <c:v>17</c:v>
                </c:pt>
                <c:pt idx="10663">
                  <c:v>24</c:v>
                </c:pt>
                <c:pt idx="10664">
                  <c:v>24</c:v>
                </c:pt>
                <c:pt idx="10665">
                  <c:v>23</c:v>
                </c:pt>
                <c:pt idx="10666">
                  <c:v>23</c:v>
                </c:pt>
                <c:pt idx="10667">
                  <c:v>23</c:v>
                </c:pt>
                <c:pt idx="10668">
                  <c:v>24</c:v>
                </c:pt>
                <c:pt idx="10669">
                  <c:v>24</c:v>
                </c:pt>
                <c:pt idx="10670">
                  <c:v>24</c:v>
                </c:pt>
                <c:pt idx="10671">
                  <c:v>22</c:v>
                </c:pt>
                <c:pt idx="10672">
                  <c:v>23</c:v>
                </c:pt>
                <c:pt idx="10673">
                  <c:v>24</c:v>
                </c:pt>
                <c:pt idx="10674">
                  <c:v>24</c:v>
                </c:pt>
                <c:pt idx="10675">
                  <c:v>24</c:v>
                </c:pt>
                <c:pt idx="10676">
                  <c:v>23</c:v>
                </c:pt>
                <c:pt idx="10677">
                  <c:v>23</c:v>
                </c:pt>
                <c:pt idx="10678">
                  <c:v>24</c:v>
                </c:pt>
                <c:pt idx="10679">
                  <c:v>24</c:v>
                </c:pt>
                <c:pt idx="10680">
                  <c:v>24</c:v>
                </c:pt>
                <c:pt idx="10681">
                  <c:v>24</c:v>
                </c:pt>
                <c:pt idx="10682">
                  <c:v>23</c:v>
                </c:pt>
                <c:pt idx="10683">
                  <c:v>24</c:v>
                </c:pt>
                <c:pt idx="10684">
                  <c:v>22</c:v>
                </c:pt>
                <c:pt idx="10685">
                  <c:v>24</c:v>
                </c:pt>
                <c:pt idx="10686">
                  <c:v>23</c:v>
                </c:pt>
                <c:pt idx="10687">
                  <c:v>24</c:v>
                </c:pt>
                <c:pt idx="10688">
                  <c:v>23</c:v>
                </c:pt>
                <c:pt idx="10689">
                  <c:v>24</c:v>
                </c:pt>
                <c:pt idx="10690">
                  <c:v>23</c:v>
                </c:pt>
                <c:pt idx="10691">
                  <c:v>24</c:v>
                </c:pt>
                <c:pt idx="10692">
                  <c:v>24</c:v>
                </c:pt>
                <c:pt idx="10693">
                  <c:v>24</c:v>
                </c:pt>
                <c:pt idx="10694">
                  <c:v>24</c:v>
                </c:pt>
                <c:pt idx="10695">
                  <c:v>23</c:v>
                </c:pt>
                <c:pt idx="10696">
                  <c:v>24</c:v>
                </c:pt>
                <c:pt idx="10697">
                  <c:v>23</c:v>
                </c:pt>
                <c:pt idx="10698">
                  <c:v>23</c:v>
                </c:pt>
                <c:pt idx="10699">
                  <c:v>24</c:v>
                </c:pt>
                <c:pt idx="10700">
                  <c:v>24</c:v>
                </c:pt>
                <c:pt idx="10701">
                  <c:v>22</c:v>
                </c:pt>
                <c:pt idx="10702">
                  <c:v>23</c:v>
                </c:pt>
                <c:pt idx="10703">
                  <c:v>23</c:v>
                </c:pt>
                <c:pt idx="10704">
                  <c:v>23</c:v>
                </c:pt>
                <c:pt idx="10705">
                  <c:v>24</c:v>
                </c:pt>
                <c:pt idx="10706">
                  <c:v>22</c:v>
                </c:pt>
                <c:pt idx="10707">
                  <c:v>23</c:v>
                </c:pt>
                <c:pt idx="10708">
                  <c:v>24</c:v>
                </c:pt>
                <c:pt idx="10709">
                  <c:v>22</c:v>
                </c:pt>
                <c:pt idx="10710">
                  <c:v>24</c:v>
                </c:pt>
                <c:pt idx="10711">
                  <c:v>23</c:v>
                </c:pt>
                <c:pt idx="10712">
                  <c:v>24</c:v>
                </c:pt>
                <c:pt idx="10713">
                  <c:v>24</c:v>
                </c:pt>
                <c:pt idx="10714">
                  <c:v>24</c:v>
                </c:pt>
                <c:pt idx="10715">
                  <c:v>24</c:v>
                </c:pt>
                <c:pt idx="10716">
                  <c:v>23</c:v>
                </c:pt>
                <c:pt idx="10717">
                  <c:v>23</c:v>
                </c:pt>
                <c:pt idx="10718">
                  <c:v>23</c:v>
                </c:pt>
                <c:pt idx="10719">
                  <c:v>24</c:v>
                </c:pt>
                <c:pt idx="10720">
                  <c:v>24</c:v>
                </c:pt>
                <c:pt idx="10721">
                  <c:v>23</c:v>
                </c:pt>
                <c:pt idx="10722">
                  <c:v>24</c:v>
                </c:pt>
                <c:pt idx="10723">
                  <c:v>22</c:v>
                </c:pt>
                <c:pt idx="10724">
                  <c:v>23</c:v>
                </c:pt>
                <c:pt idx="10725">
                  <c:v>23</c:v>
                </c:pt>
                <c:pt idx="10726">
                  <c:v>22</c:v>
                </c:pt>
                <c:pt idx="10727">
                  <c:v>24</c:v>
                </c:pt>
                <c:pt idx="10728">
                  <c:v>23</c:v>
                </c:pt>
                <c:pt idx="10729">
                  <c:v>21</c:v>
                </c:pt>
                <c:pt idx="10730">
                  <c:v>23</c:v>
                </c:pt>
                <c:pt idx="10731">
                  <c:v>24</c:v>
                </c:pt>
                <c:pt idx="10732">
                  <c:v>20</c:v>
                </c:pt>
                <c:pt idx="10733">
                  <c:v>24</c:v>
                </c:pt>
                <c:pt idx="10734">
                  <c:v>23</c:v>
                </c:pt>
                <c:pt idx="10735">
                  <c:v>22</c:v>
                </c:pt>
                <c:pt idx="10736">
                  <c:v>24</c:v>
                </c:pt>
                <c:pt idx="10737">
                  <c:v>23</c:v>
                </c:pt>
                <c:pt idx="10738">
                  <c:v>23</c:v>
                </c:pt>
                <c:pt idx="10739">
                  <c:v>24</c:v>
                </c:pt>
                <c:pt idx="10740">
                  <c:v>23</c:v>
                </c:pt>
                <c:pt idx="10741">
                  <c:v>23</c:v>
                </c:pt>
                <c:pt idx="10742">
                  <c:v>24</c:v>
                </c:pt>
                <c:pt idx="10743">
                  <c:v>20</c:v>
                </c:pt>
                <c:pt idx="10744">
                  <c:v>22</c:v>
                </c:pt>
                <c:pt idx="10745">
                  <c:v>24</c:v>
                </c:pt>
                <c:pt idx="10746">
                  <c:v>23</c:v>
                </c:pt>
                <c:pt idx="10747">
                  <c:v>22</c:v>
                </c:pt>
                <c:pt idx="10748">
                  <c:v>23</c:v>
                </c:pt>
                <c:pt idx="10749">
                  <c:v>23</c:v>
                </c:pt>
                <c:pt idx="10750">
                  <c:v>24</c:v>
                </c:pt>
                <c:pt idx="10751">
                  <c:v>23</c:v>
                </c:pt>
                <c:pt idx="10752">
                  <c:v>23</c:v>
                </c:pt>
                <c:pt idx="10753">
                  <c:v>24</c:v>
                </c:pt>
                <c:pt idx="10754">
                  <c:v>24</c:v>
                </c:pt>
                <c:pt idx="10755">
                  <c:v>23</c:v>
                </c:pt>
                <c:pt idx="10756">
                  <c:v>23</c:v>
                </c:pt>
                <c:pt idx="10757">
                  <c:v>24</c:v>
                </c:pt>
                <c:pt idx="10758">
                  <c:v>21</c:v>
                </c:pt>
                <c:pt idx="10759">
                  <c:v>23</c:v>
                </c:pt>
                <c:pt idx="10760">
                  <c:v>24</c:v>
                </c:pt>
                <c:pt idx="10761">
                  <c:v>24</c:v>
                </c:pt>
                <c:pt idx="10762">
                  <c:v>24</c:v>
                </c:pt>
                <c:pt idx="10763">
                  <c:v>24</c:v>
                </c:pt>
                <c:pt idx="10764">
                  <c:v>23</c:v>
                </c:pt>
                <c:pt idx="10765">
                  <c:v>23</c:v>
                </c:pt>
                <c:pt idx="10766">
                  <c:v>24</c:v>
                </c:pt>
                <c:pt idx="10767">
                  <c:v>24</c:v>
                </c:pt>
                <c:pt idx="10768">
                  <c:v>24</c:v>
                </c:pt>
                <c:pt idx="10769">
                  <c:v>22</c:v>
                </c:pt>
                <c:pt idx="10770">
                  <c:v>24</c:v>
                </c:pt>
                <c:pt idx="10771">
                  <c:v>24</c:v>
                </c:pt>
                <c:pt idx="10772">
                  <c:v>24</c:v>
                </c:pt>
                <c:pt idx="10773">
                  <c:v>24</c:v>
                </c:pt>
                <c:pt idx="10774">
                  <c:v>24</c:v>
                </c:pt>
                <c:pt idx="10775">
                  <c:v>24</c:v>
                </c:pt>
                <c:pt idx="10776">
                  <c:v>24</c:v>
                </c:pt>
                <c:pt idx="10777">
                  <c:v>24</c:v>
                </c:pt>
                <c:pt idx="10778">
                  <c:v>20</c:v>
                </c:pt>
                <c:pt idx="10779">
                  <c:v>22</c:v>
                </c:pt>
                <c:pt idx="10780">
                  <c:v>24</c:v>
                </c:pt>
                <c:pt idx="10781">
                  <c:v>23</c:v>
                </c:pt>
                <c:pt idx="10782">
                  <c:v>22</c:v>
                </c:pt>
                <c:pt idx="10783">
                  <c:v>24</c:v>
                </c:pt>
                <c:pt idx="10784">
                  <c:v>23</c:v>
                </c:pt>
                <c:pt idx="10785">
                  <c:v>24</c:v>
                </c:pt>
                <c:pt idx="10786">
                  <c:v>23</c:v>
                </c:pt>
                <c:pt idx="10787">
                  <c:v>24</c:v>
                </c:pt>
                <c:pt idx="10788">
                  <c:v>24</c:v>
                </c:pt>
                <c:pt idx="10789">
                  <c:v>22</c:v>
                </c:pt>
                <c:pt idx="10790">
                  <c:v>24</c:v>
                </c:pt>
                <c:pt idx="10791">
                  <c:v>23</c:v>
                </c:pt>
                <c:pt idx="10792">
                  <c:v>22</c:v>
                </c:pt>
                <c:pt idx="10793">
                  <c:v>23</c:v>
                </c:pt>
                <c:pt idx="10794">
                  <c:v>21</c:v>
                </c:pt>
                <c:pt idx="10795">
                  <c:v>21</c:v>
                </c:pt>
                <c:pt idx="10796">
                  <c:v>23</c:v>
                </c:pt>
                <c:pt idx="10797">
                  <c:v>24</c:v>
                </c:pt>
                <c:pt idx="10798">
                  <c:v>21</c:v>
                </c:pt>
                <c:pt idx="10799">
                  <c:v>24</c:v>
                </c:pt>
                <c:pt idx="10800">
                  <c:v>23</c:v>
                </c:pt>
                <c:pt idx="10801">
                  <c:v>22</c:v>
                </c:pt>
                <c:pt idx="10802">
                  <c:v>22</c:v>
                </c:pt>
                <c:pt idx="10803">
                  <c:v>23</c:v>
                </c:pt>
                <c:pt idx="10804">
                  <c:v>24</c:v>
                </c:pt>
                <c:pt idx="10805">
                  <c:v>23</c:v>
                </c:pt>
                <c:pt idx="10806">
                  <c:v>23</c:v>
                </c:pt>
                <c:pt idx="10807">
                  <c:v>24</c:v>
                </c:pt>
                <c:pt idx="10808">
                  <c:v>24</c:v>
                </c:pt>
                <c:pt idx="10809">
                  <c:v>24</c:v>
                </c:pt>
                <c:pt idx="10810">
                  <c:v>23</c:v>
                </c:pt>
                <c:pt idx="10811">
                  <c:v>23</c:v>
                </c:pt>
                <c:pt idx="10812">
                  <c:v>24</c:v>
                </c:pt>
                <c:pt idx="10813">
                  <c:v>24</c:v>
                </c:pt>
                <c:pt idx="10814">
                  <c:v>23</c:v>
                </c:pt>
                <c:pt idx="10815">
                  <c:v>24</c:v>
                </c:pt>
                <c:pt idx="10816">
                  <c:v>23</c:v>
                </c:pt>
                <c:pt idx="10817">
                  <c:v>22</c:v>
                </c:pt>
                <c:pt idx="10818">
                  <c:v>23</c:v>
                </c:pt>
                <c:pt idx="10819">
                  <c:v>23</c:v>
                </c:pt>
                <c:pt idx="10820">
                  <c:v>24</c:v>
                </c:pt>
                <c:pt idx="10821">
                  <c:v>23</c:v>
                </c:pt>
                <c:pt idx="10822">
                  <c:v>23</c:v>
                </c:pt>
                <c:pt idx="10823">
                  <c:v>24</c:v>
                </c:pt>
                <c:pt idx="10824">
                  <c:v>22</c:v>
                </c:pt>
                <c:pt idx="10825">
                  <c:v>23</c:v>
                </c:pt>
                <c:pt idx="10826">
                  <c:v>23</c:v>
                </c:pt>
                <c:pt idx="10827">
                  <c:v>23</c:v>
                </c:pt>
                <c:pt idx="10828">
                  <c:v>23</c:v>
                </c:pt>
                <c:pt idx="10829">
                  <c:v>24</c:v>
                </c:pt>
                <c:pt idx="10830">
                  <c:v>24</c:v>
                </c:pt>
                <c:pt idx="10831">
                  <c:v>20</c:v>
                </c:pt>
                <c:pt idx="10832">
                  <c:v>24</c:v>
                </c:pt>
                <c:pt idx="10833">
                  <c:v>24</c:v>
                </c:pt>
                <c:pt idx="10834">
                  <c:v>23</c:v>
                </c:pt>
                <c:pt idx="10835">
                  <c:v>23</c:v>
                </c:pt>
                <c:pt idx="10836">
                  <c:v>21</c:v>
                </c:pt>
                <c:pt idx="10837">
                  <c:v>23</c:v>
                </c:pt>
                <c:pt idx="10838">
                  <c:v>22</c:v>
                </c:pt>
                <c:pt idx="10839">
                  <c:v>23</c:v>
                </c:pt>
                <c:pt idx="10840">
                  <c:v>23</c:v>
                </c:pt>
                <c:pt idx="10841">
                  <c:v>24</c:v>
                </c:pt>
                <c:pt idx="10842">
                  <c:v>23</c:v>
                </c:pt>
                <c:pt idx="10843">
                  <c:v>23</c:v>
                </c:pt>
                <c:pt idx="10844">
                  <c:v>23</c:v>
                </c:pt>
                <c:pt idx="10845">
                  <c:v>24</c:v>
                </c:pt>
                <c:pt idx="10846">
                  <c:v>24</c:v>
                </c:pt>
                <c:pt idx="10847">
                  <c:v>22</c:v>
                </c:pt>
                <c:pt idx="10848">
                  <c:v>23</c:v>
                </c:pt>
                <c:pt idx="10849">
                  <c:v>23</c:v>
                </c:pt>
                <c:pt idx="10850">
                  <c:v>24</c:v>
                </c:pt>
                <c:pt idx="10851">
                  <c:v>24</c:v>
                </c:pt>
                <c:pt idx="10852">
                  <c:v>23</c:v>
                </c:pt>
                <c:pt idx="10853">
                  <c:v>23</c:v>
                </c:pt>
                <c:pt idx="10854">
                  <c:v>24</c:v>
                </c:pt>
                <c:pt idx="10855">
                  <c:v>24</c:v>
                </c:pt>
                <c:pt idx="10856">
                  <c:v>22</c:v>
                </c:pt>
                <c:pt idx="10857">
                  <c:v>23</c:v>
                </c:pt>
                <c:pt idx="10858">
                  <c:v>22</c:v>
                </c:pt>
                <c:pt idx="10859">
                  <c:v>22</c:v>
                </c:pt>
                <c:pt idx="10860">
                  <c:v>24</c:v>
                </c:pt>
                <c:pt idx="10861">
                  <c:v>24</c:v>
                </c:pt>
                <c:pt idx="10862">
                  <c:v>23</c:v>
                </c:pt>
                <c:pt idx="10863">
                  <c:v>24</c:v>
                </c:pt>
                <c:pt idx="10864">
                  <c:v>23</c:v>
                </c:pt>
                <c:pt idx="10865">
                  <c:v>24</c:v>
                </c:pt>
                <c:pt idx="10866">
                  <c:v>22</c:v>
                </c:pt>
                <c:pt idx="10867">
                  <c:v>24</c:v>
                </c:pt>
                <c:pt idx="10868">
                  <c:v>22</c:v>
                </c:pt>
                <c:pt idx="10869">
                  <c:v>24</c:v>
                </c:pt>
                <c:pt idx="10870">
                  <c:v>20</c:v>
                </c:pt>
                <c:pt idx="10871">
                  <c:v>22</c:v>
                </c:pt>
                <c:pt idx="10872">
                  <c:v>23</c:v>
                </c:pt>
                <c:pt idx="10873">
                  <c:v>23</c:v>
                </c:pt>
                <c:pt idx="10874">
                  <c:v>23</c:v>
                </c:pt>
                <c:pt idx="10875">
                  <c:v>24</c:v>
                </c:pt>
                <c:pt idx="10876">
                  <c:v>23</c:v>
                </c:pt>
                <c:pt idx="10877">
                  <c:v>24</c:v>
                </c:pt>
                <c:pt idx="10878">
                  <c:v>23</c:v>
                </c:pt>
                <c:pt idx="10879">
                  <c:v>23</c:v>
                </c:pt>
                <c:pt idx="10880">
                  <c:v>24</c:v>
                </c:pt>
                <c:pt idx="10881">
                  <c:v>24</c:v>
                </c:pt>
                <c:pt idx="10882">
                  <c:v>23</c:v>
                </c:pt>
                <c:pt idx="10883">
                  <c:v>20</c:v>
                </c:pt>
                <c:pt idx="10884">
                  <c:v>23</c:v>
                </c:pt>
                <c:pt idx="10885">
                  <c:v>24</c:v>
                </c:pt>
                <c:pt idx="10886">
                  <c:v>24</c:v>
                </c:pt>
                <c:pt idx="10887">
                  <c:v>20</c:v>
                </c:pt>
                <c:pt idx="10888">
                  <c:v>21</c:v>
                </c:pt>
                <c:pt idx="10889">
                  <c:v>24</c:v>
                </c:pt>
                <c:pt idx="10890">
                  <c:v>24</c:v>
                </c:pt>
                <c:pt idx="10891">
                  <c:v>23</c:v>
                </c:pt>
                <c:pt idx="10892">
                  <c:v>24</c:v>
                </c:pt>
                <c:pt idx="10893">
                  <c:v>24</c:v>
                </c:pt>
                <c:pt idx="10894">
                  <c:v>22</c:v>
                </c:pt>
                <c:pt idx="10895">
                  <c:v>24</c:v>
                </c:pt>
                <c:pt idx="10896">
                  <c:v>21</c:v>
                </c:pt>
                <c:pt idx="10897">
                  <c:v>24</c:v>
                </c:pt>
                <c:pt idx="10898">
                  <c:v>23</c:v>
                </c:pt>
                <c:pt idx="10899">
                  <c:v>24</c:v>
                </c:pt>
                <c:pt idx="10900">
                  <c:v>24</c:v>
                </c:pt>
                <c:pt idx="10901">
                  <c:v>23</c:v>
                </c:pt>
                <c:pt idx="10902">
                  <c:v>24</c:v>
                </c:pt>
                <c:pt idx="10903">
                  <c:v>24</c:v>
                </c:pt>
                <c:pt idx="10904">
                  <c:v>24</c:v>
                </c:pt>
                <c:pt idx="10905">
                  <c:v>24</c:v>
                </c:pt>
                <c:pt idx="10906">
                  <c:v>24</c:v>
                </c:pt>
                <c:pt idx="10907">
                  <c:v>24</c:v>
                </c:pt>
                <c:pt idx="10908">
                  <c:v>20</c:v>
                </c:pt>
                <c:pt idx="10909">
                  <c:v>23</c:v>
                </c:pt>
                <c:pt idx="10910">
                  <c:v>24</c:v>
                </c:pt>
                <c:pt idx="10911">
                  <c:v>24</c:v>
                </c:pt>
                <c:pt idx="10912">
                  <c:v>22</c:v>
                </c:pt>
                <c:pt idx="10913">
                  <c:v>24</c:v>
                </c:pt>
                <c:pt idx="10914">
                  <c:v>24</c:v>
                </c:pt>
                <c:pt idx="10915">
                  <c:v>23</c:v>
                </c:pt>
                <c:pt idx="10916">
                  <c:v>24</c:v>
                </c:pt>
                <c:pt idx="10917">
                  <c:v>22</c:v>
                </c:pt>
                <c:pt idx="10918">
                  <c:v>24</c:v>
                </c:pt>
                <c:pt idx="10919">
                  <c:v>22</c:v>
                </c:pt>
                <c:pt idx="10920">
                  <c:v>24</c:v>
                </c:pt>
                <c:pt idx="10921">
                  <c:v>23</c:v>
                </c:pt>
                <c:pt idx="10922">
                  <c:v>24</c:v>
                </c:pt>
                <c:pt idx="10923">
                  <c:v>24</c:v>
                </c:pt>
                <c:pt idx="10924">
                  <c:v>23</c:v>
                </c:pt>
                <c:pt idx="10925">
                  <c:v>24</c:v>
                </c:pt>
                <c:pt idx="10926">
                  <c:v>24</c:v>
                </c:pt>
                <c:pt idx="10927">
                  <c:v>24</c:v>
                </c:pt>
                <c:pt idx="10928">
                  <c:v>23</c:v>
                </c:pt>
                <c:pt idx="10929">
                  <c:v>23</c:v>
                </c:pt>
                <c:pt idx="10930">
                  <c:v>20</c:v>
                </c:pt>
                <c:pt idx="10931">
                  <c:v>24</c:v>
                </c:pt>
                <c:pt idx="10932">
                  <c:v>24</c:v>
                </c:pt>
                <c:pt idx="10933">
                  <c:v>22</c:v>
                </c:pt>
                <c:pt idx="10934">
                  <c:v>24</c:v>
                </c:pt>
                <c:pt idx="10935">
                  <c:v>23</c:v>
                </c:pt>
                <c:pt idx="10936">
                  <c:v>24</c:v>
                </c:pt>
                <c:pt idx="10937">
                  <c:v>24</c:v>
                </c:pt>
                <c:pt idx="10938">
                  <c:v>22</c:v>
                </c:pt>
                <c:pt idx="10939">
                  <c:v>24</c:v>
                </c:pt>
                <c:pt idx="10940">
                  <c:v>24</c:v>
                </c:pt>
                <c:pt idx="10941">
                  <c:v>24</c:v>
                </c:pt>
                <c:pt idx="10942">
                  <c:v>24</c:v>
                </c:pt>
                <c:pt idx="10943">
                  <c:v>22</c:v>
                </c:pt>
                <c:pt idx="10944">
                  <c:v>23</c:v>
                </c:pt>
                <c:pt idx="10945">
                  <c:v>24</c:v>
                </c:pt>
                <c:pt idx="10946">
                  <c:v>23</c:v>
                </c:pt>
                <c:pt idx="10947">
                  <c:v>20</c:v>
                </c:pt>
                <c:pt idx="10948">
                  <c:v>21</c:v>
                </c:pt>
                <c:pt idx="10949">
                  <c:v>23</c:v>
                </c:pt>
                <c:pt idx="10950">
                  <c:v>24</c:v>
                </c:pt>
                <c:pt idx="10951">
                  <c:v>24</c:v>
                </c:pt>
                <c:pt idx="10952">
                  <c:v>23</c:v>
                </c:pt>
                <c:pt idx="10953">
                  <c:v>24</c:v>
                </c:pt>
                <c:pt idx="10954">
                  <c:v>24</c:v>
                </c:pt>
                <c:pt idx="10955">
                  <c:v>23</c:v>
                </c:pt>
                <c:pt idx="10956">
                  <c:v>22</c:v>
                </c:pt>
                <c:pt idx="10957">
                  <c:v>23</c:v>
                </c:pt>
                <c:pt idx="10958">
                  <c:v>24</c:v>
                </c:pt>
                <c:pt idx="10959">
                  <c:v>24</c:v>
                </c:pt>
                <c:pt idx="10960">
                  <c:v>24</c:v>
                </c:pt>
                <c:pt idx="10961">
                  <c:v>19</c:v>
                </c:pt>
                <c:pt idx="10962">
                  <c:v>24</c:v>
                </c:pt>
                <c:pt idx="10963">
                  <c:v>23</c:v>
                </c:pt>
                <c:pt idx="10964">
                  <c:v>23</c:v>
                </c:pt>
                <c:pt idx="10965">
                  <c:v>24</c:v>
                </c:pt>
                <c:pt idx="10966">
                  <c:v>22</c:v>
                </c:pt>
                <c:pt idx="10967">
                  <c:v>23</c:v>
                </c:pt>
                <c:pt idx="10968">
                  <c:v>22</c:v>
                </c:pt>
                <c:pt idx="10969">
                  <c:v>22</c:v>
                </c:pt>
                <c:pt idx="10970">
                  <c:v>22</c:v>
                </c:pt>
                <c:pt idx="10971">
                  <c:v>23</c:v>
                </c:pt>
                <c:pt idx="10972">
                  <c:v>21</c:v>
                </c:pt>
                <c:pt idx="10973">
                  <c:v>20</c:v>
                </c:pt>
                <c:pt idx="10974">
                  <c:v>24</c:v>
                </c:pt>
                <c:pt idx="10975">
                  <c:v>24</c:v>
                </c:pt>
                <c:pt idx="10976">
                  <c:v>23</c:v>
                </c:pt>
                <c:pt idx="10977">
                  <c:v>22</c:v>
                </c:pt>
                <c:pt idx="10978">
                  <c:v>24</c:v>
                </c:pt>
                <c:pt idx="10979">
                  <c:v>24</c:v>
                </c:pt>
                <c:pt idx="10980">
                  <c:v>23</c:v>
                </c:pt>
                <c:pt idx="10981">
                  <c:v>24</c:v>
                </c:pt>
                <c:pt idx="10982">
                  <c:v>24</c:v>
                </c:pt>
                <c:pt idx="10983">
                  <c:v>23</c:v>
                </c:pt>
                <c:pt idx="10984">
                  <c:v>22</c:v>
                </c:pt>
                <c:pt idx="10985">
                  <c:v>24</c:v>
                </c:pt>
                <c:pt idx="10986">
                  <c:v>19</c:v>
                </c:pt>
                <c:pt idx="10987">
                  <c:v>23</c:v>
                </c:pt>
                <c:pt idx="10988">
                  <c:v>23</c:v>
                </c:pt>
                <c:pt idx="10989">
                  <c:v>23</c:v>
                </c:pt>
                <c:pt idx="10990">
                  <c:v>22</c:v>
                </c:pt>
                <c:pt idx="10991">
                  <c:v>24</c:v>
                </c:pt>
                <c:pt idx="10992">
                  <c:v>24</c:v>
                </c:pt>
                <c:pt idx="10993">
                  <c:v>23</c:v>
                </c:pt>
                <c:pt idx="10994">
                  <c:v>22</c:v>
                </c:pt>
                <c:pt idx="10995">
                  <c:v>23</c:v>
                </c:pt>
                <c:pt idx="10996">
                  <c:v>22</c:v>
                </c:pt>
                <c:pt idx="10997">
                  <c:v>24</c:v>
                </c:pt>
                <c:pt idx="10998">
                  <c:v>24</c:v>
                </c:pt>
                <c:pt idx="10999">
                  <c:v>24</c:v>
                </c:pt>
                <c:pt idx="11000">
                  <c:v>24</c:v>
                </c:pt>
                <c:pt idx="11001">
                  <c:v>24</c:v>
                </c:pt>
                <c:pt idx="11002">
                  <c:v>24</c:v>
                </c:pt>
                <c:pt idx="11003">
                  <c:v>24</c:v>
                </c:pt>
                <c:pt idx="11004">
                  <c:v>24</c:v>
                </c:pt>
                <c:pt idx="11005">
                  <c:v>23</c:v>
                </c:pt>
                <c:pt idx="11006">
                  <c:v>21</c:v>
                </c:pt>
                <c:pt idx="11007">
                  <c:v>23</c:v>
                </c:pt>
                <c:pt idx="11008">
                  <c:v>24</c:v>
                </c:pt>
                <c:pt idx="11009">
                  <c:v>24</c:v>
                </c:pt>
                <c:pt idx="11010">
                  <c:v>24</c:v>
                </c:pt>
                <c:pt idx="11011">
                  <c:v>22</c:v>
                </c:pt>
                <c:pt idx="11012">
                  <c:v>24</c:v>
                </c:pt>
                <c:pt idx="11013">
                  <c:v>22</c:v>
                </c:pt>
                <c:pt idx="11014">
                  <c:v>23</c:v>
                </c:pt>
                <c:pt idx="11015">
                  <c:v>24</c:v>
                </c:pt>
                <c:pt idx="11016">
                  <c:v>24</c:v>
                </c:pt>
                <c:pt idx="11017">
                  <c:v>24</c:v>
                </c:pt>
                <c:pt idx="11018">
                  <c:v>24</c:v>
                </c:pt>
                <c:pt idx="11019">
                  <c:v>24</c:v>
                </c:pt>
                <c:pt idx="11020">
                  <c:v>23</c:v>
                </c:pt>
                <c:pt idx="11021">
                  <c:v>24</c:v>
                </c:pt>
                <c:pt idx="11022">
                  <c:v>24</c:v>
                </c:pt>
                <c:pt idx="11023">
                  <c:v>24</c:v>
                </c:pt>
                <c:pt idx="11024">
                  <c:v>22</c:v>
                </c:pt>
                <c:pt idx="11025">
                  <c:v>21</c:v>
                </c:pt>
                <c:pt idx="11026">
                  <c:v>23</c:v>
                </c:pt>
                <c:pt idx="11027">
                  <c:v>24</c:v>
                </c:pt>
                <c:pt idx="11028">
                  <c:v>23</c:v>
                </c:pt>
                <c:pt idx="11029">
                  <c:v>24</c:v>
                </c:pt>
                <c:pt idx="11030">
                  <c:v>24</c:v>
                </c:pt>
                <c:pt idx="11031">
                  <c:v>23</c:v>
                </c:pt>
                <c:pt idx="11032">
                  <c:v>23</c:v>
                </c:pt>
                <c:pt idx="11033">
                  <c:v>24</c:v>
                </c:pt>
                <c:pt idx="11034">
                  <c:v>21</c:v>
                </c:pt>
                <c:pt idx="11035">
                  <c:v>24</c:v>
                </c:pt>
                <c:pt idx="11036">
                  <c:v>24</c:v>
                </c:pt>
                <c:pt idx="11037">
                  <c:v>24</c:v>
                </c:pt>
                <c:pt idx="11038">
                  <c:v>24</c:v>
                </c:pt>
                <c:pt idx="11039">
                  <c:v>22</c:v>
                </c:pt>
                <c:pt idx="11040">
                  <c:v>24</c:v>
                </c:pt>
                <c:pt idx="11041">
                  <c:v>23</c:v>
                </c:pt>
                <c:pt idx="11042">
                  <c:v>24</c:v>
                </c:pt>
                <c:pt idx="11043">
                  <c:v>24</c:v>
                </c:pt>
                <c:pt idx="11044">
                  <c:v>22</c:v>
                </c:pt>
                <c:pt idx="11045">
                  <c:v>24</c:v>
                </c:pt>
                <c:pt idx="11046">
                  <c:v>24</c:v>
                </c:pt>
                <c:pt idx="11047">
                  <c:v>24</c:v>
                </c:pt>
                <c:pt idx="11048">
                  <c:v>24</c:v>
                </c:pt>
                <c:pt idx="11049">
                  <c:v>23</c:v>
                </c:pt>
                <c:pt idx="11050">
                  <c:v>22</c:v>
                </c:pt>
                <c:pt idx="11051">
                  <c:v>24</c:v>
                </c:pt>
                <c:pt idx="11052">
                  <c:v>24</c:v>
                </c:pt>
                <c:pt idx="11053">
                  <c:v>24</c:v>
                </c:pt>
                <c:pt idx="11054">
                  <c:v>24</c:v>
                </c:pt>
                <c:pt idx="11055">
                  <c:v>24</c:v>
                </c:pt>
                <c:pt idx="11056">
                  <c:v>24</c:v>
                </c:pt>
                <c:pt idx="11057">
                  <c:v>23</c:v>
                </c:pt>
                <c:pt idx="11058">
                  <c:v>23</c:v>
                </c:pt>
                <c:pt idx="11059">
                  <c:v>22</c:v>
                </c:pt>
                <c:pt idx="11060">
                  <c:v>24</c:v>
                </c:pt>
                <c:pt idx="11061">
                  <c:v>23</c:v>
                </c:pt>
                <c:pt idx="11062">
                  <c:v>24</c:v>
                </c:pt>
                <c:pt idx="11063">
                  <c:v>21</c:v>
                </c:pt>
                <c:pt idx="11064">
                  <c:v>24</c:v>
                </c:pt>
                <c:pt idx="11065">
                  <c:v>23</c:v>
                </c:pt>
                <c:pt idx="11066">
                  <c:v>24</c:v>
                </c:pt>
                <c:pt idx="11067">
                  <c:v>23</c:v>
                </c:pt>
                <c:pt idx="11068">
                  <c:v>24</c:v>
                </c:pt>
                <c:pt idx="11069">
                  <c:v>22</c:v>
                </c:pt>
                <c:pt idx="11070">
                  <c:v>24</c:v>
                </c:pt>
                <c:pt idx="11071">
                  <c:v>24</c:v>
                </c:pt>
                <c:pt idx="11072">
                  <c:v>24</c:v>
                </c:pt>
                <c:pt idx="11073">
                  <c:v>19</c:v>
                </c:pt>
                <c:pt idx="11074">
                  <c:v>23</c:v>
                </c:pt>
                <c:pt idx="11075">
                  <c:v>24</c:v>
                </c:pt>
                <c:pt idx="11076">
                  <c:v>22</c:v>
                </c:pt>
                <c:pt idx="11077">
                  <c:v>23</c:v>
                </c:pt>
                <c:pt idx="11078">
                  <c:v>23</c:v>
                </c:pt>
                <c:pt idx="11079">
                  <c:v>24</c:v>
                </c:pt>
                <c:pt idx="11080">
                  <c:v>23</c:v>
                </c:pt>
                <c:pt idx="11081">
                  <c:v>23</c:v>
                </c:pt>
                <c:pt idx="11082">
                  <c:v>24</c:v>
                </c:pt>
                <c:pt idx="11083">
                  <c:v>23</c:v>
                </c:pt>
                <c:pt idx="11084">
                  <c:v>23</c:v>
                </c:pt>
                <c:pt idx="11085">
                  <c:v>23</c:v>
                </c:pt>
                <c:pt idx="11086">
                  <c:v>23</c:v>
                </c:pt>
                <c:pt idx="11087">
                  <c:v>24</c:v>
                </c:pt>
                <c:pt idx="11088">
                  <c:v>23</c:v>
                </c:pt>
                <c:pt idx="11089">
                  <c:v>23</c:v>
                </c:pt>
                <c:pt idx="11090">
                  <c:v>23</c:v>
                </c:pt>
                <c:pt idx="11091">
                  <c:v>22</c:v>
                </c:pt>
                <c:pt idx="11092">
                  <c:v>24</c:v>
                </c:pt>
                <c:pt idx="11093">
                  <c:v>24</c:v>
                </c:pt>
                <c:pt idx="11094">
                  <c:v>24</c:v>
                </c:pt>
                <c:pt idx="11095">
                  <c:v>23</c:v>
                </c:pt>
                <c:pt idx="11096">
                  <c:v>23</c:v>
                </c:pt>
                <c:pt idx="11097">
                  <c:v>23</c:v>
                </c:pt>
                <c:pt idx="11098">
                  <c:v>24</c:v>
                </c:pt>
                <c:pt idx="11099">
                  <c:v>24</c:v>
                </c:pt>
                <c:pt idx="11100">
                  <c:v>22</c:v>
                </c:pt>
                <c:pt idx="11101">
                  <c:v>24</c:v>
                </c:pt>
                <c:pt idx="11102">
                  <c:v>24</c:v>
                </c:pt>
                <c:pt idx="11103">
                  <c:v>23</c:v>
                </c:pt>
                <c:pt idx="11104">
                  <c:v>24</c:v>
                </c:pt>
                <c:pt idx="11105">
                  <c:v>24</c:v>
                </c:pt>
                <c:pt idx="11106">
                  <c:v>23</c:v>
                </c:pt>
                <c:pt idx="11107">
                  <c:v>19</c:v>
                </c:pt>
                <c:pt idx="11108">
                  <c:v>23</c:v>
                </c:pt>
                <c:pt idx="11109">
                  <c:v>24</c:v>
                </c:pt>
                <c:pt idx="11110">
                  <c:v>24</c:v>
                </c:pt>
                <c:pt idx="11111">
                  <c:v>23</c:v>
                </c:pt>
                <c:pt idx="11112">
                  <c:v>24</c:v>
                </c:pt>
                <c:pt idx="11113">
                  <c:v>22</c:v>
                </c:pt>
                <c:pt idx="11114">
                  <c:v>23</c:v>
                </c:pt>
                <c:pt idx="11115">
                  <c:v>23</c:v>
                </c:pt>
                <c:pt idx="11116">
                  <c:v>23</c:v>
                </c:pt>
                <c:pt idx="11117">
                  <c:v>24</c:v>
                </c:pt>
                <c:pt idx="11118">
                  <c:v>22</c:v>
                </c:pt>
                <c:pt idx="11119">
                  <c:v>24</c:v>
                </c:pt>
                <c:pt idx="11120">
                  <c:v>24</c:v>
                </c:pt>
                <c:pt idx="11121">
                  <c:v>23</c:v>
                </c:pt>
                <c:pt idx="11122">
                  <c:v>22</c:v>
                </c:pt>
                <c:pt idx="11123">
                  <c:v>21</c:v>
                </c:pt>
                <c:pt idx="11124">
                  <c:v>22</c:v>
                </c:pt>
                <c:pt idx="11125">
                  <c:v>23</c:v>
                </c:pt>
                <c:pt idx="11126">
                  <c:v>22</c:v>
                </c:pt>
                <c:pt idx="11127">
                  <c:v>24</c:v>
                </c:pt>
                <c:pt idx="11128">
                  <c:v>23</c:v>
                </c:pt>
                <c:pt idx="11129">
                  <c:v>24</c:v>
                </c:pt>
                <c:pt idx="11130">
                  <c:v>24</c:v>
                </c:pt>
                <c:pt idx="11131">
                  <c:v>21</c:v>
                </c:pt>
                <c:pt idx="11132">
                  <c:v>22</c:v>
                </c:pt>
                <c:pt idx="11133">
                  <c:v>21</c:v>
                </c:pt>
                <c:pt idx="11134">
                  <c:v>22</c:v>
                </c:pt>
                <c:pt idx="11135">
                  <c:v>21</c:v>
                </c:pt>
                <c:pt idx="11136">
                  <c:v>23</c:v>
                </c:pt>
                <c:pt idx="11137">
                  <c:v>24</c:v>
                </c:pt>
                <c:pt idx="11138">
                  <c:v>24</c:v>
                </c:pt>
                <c:pt idx="11139">
                  <c:v>23</c:v>
                </c:pt>
                <c:pt idx="11140">
                  <c:v>23</c:v>
                </c:pt>
                <c:pt idx="11141">
                  <c:v>22</c:v>
                </c:pt>
                <c:pt idx="11142">
                  <c:v>22</c:v>
                </c:pt>
                <c:pt idx="11143">
                  <c:v>23</c:v>
                </c:pt>
                <c:pt idx="11144">
                  <c:v>21</c:v>
                </c:pt>
                <c:pt idx="11145">
                  <c:v>24</c:v>
                </c:pt>
                <c:pt idx="11146">
                  <c:v>24</c:v>
                </c:pt>
                <c:pt idx="11147">
                  <c:v>21</c:v>
                </c:pt>
                <c:pt idx="11148">
                  <c:v>22</c:v>
                </c:pt>
                <c:pt idx="11149">
                  <c:v>22</c:v>
                </c:pt>
                <c:pt idx="11150">
                  <c:v>24</c:v>
                </c:pt>
                <c:pt idx="11151">
                  <c:v>24</c:v>
                </c:pt>
                <c:pt idx="11152">
                  <c:v>24</c:v>
                </c:pt>
                <c:pt idx="11153">
                  <c:v>24</c:v>
                </c:pt>
                <c:pt idx="11154">
                  <c:v>23</c:v>
                </c:pt>
                <c:pt idx="11155">
                  <c:v>24</c:v>
                </c:pt>
                <c:pt idx="11156">
                  <c:v>24</c:v>
                </c:pt>
                <c:pt idx="11157">
                  <c:v>24</c:v>
                </c:pt>
                <c:pt idx="11158">
                  <c:v>20</c:v>
                </c:pt>
                <c:pt idx="11159">
                  <c:v>22</c:v>
                </c:pt>
                <c:pt idx="11160">
                  <c:v>24</c:v>
                </c:pt>
                <c:pt idx="11161">
                  <c:v>17</c:v>
                </c:pt>
                <c:pt idx="11162">
                  <c:v>24</c:v>
                </c:pt>
                <c:pt idx="11163">
                  <c:v>24</c:v>
                </c:pt>
                <c:pt idx="11164">
                  <c:v>22</c:v>
                </c:pt>
                <c:pt idx="11165">
                  <c:v>23</c:v>
                </c:pt>
                <c:pt idx="11166">
                  <c:v>24</c:v>
                </c:pt>
                <c:pt idx="11167">
                  <c:v>23</c:v>
                </c:pt>
                <c:pt idx="11168">
                  <c:v>24</c:v>
                </c:pt>
                <c:pt idx="11169">
                  <c:v>23</c:v>
                </c:pt>
                <c:pt idx="11170">
                  <c:v>21</c:v>
                </c:pt>
                <c:pt idx="11171">
                  <c:v>24</c:v>
                </c:pt>
                <c:pt idx="11172">
                  <c:v>21</c:v>
                </c:pt>
                <c:pt idx="11173">
                  <c:v>24</c:v>
                </c:pt>
                <c:pt idx="11174">
                  <c:v>24</c:v>
                </c:pt>
                <c:pt idx="11175">
                  <c:v>24</c:v>
                </c:pt>
                <c:pt idx="11176">
                  <c:v>23</c:v>
                </c:pt>
                <c:pt idx="11177">
                  <c:v>24</c:v>
                </c:pt>
                <c:pt idx="11178">
                  <c:v>24</c:v>
                </c:pt>
                <c:pt idx="11179">
                  <c:v>22</c:v>
                </c:pt>
                <c:pt idx="11180">
                  <c:v>24</c:v>
                </c:pt>
                <c:pt idx="11181">
                  <c:v>23</c:v>
                </c:pt>
                <c:pt idx="11182">
                  <c:v>21</c:v>
                </c:pt>
                <c:pt idx="11183">
                  <c:v>23</c:v>
                </c:pt>
                <c:pt idx="11184">
                  <c:v>23</c:v>
                </c:pt>
                <c:pt idx="11185">
                  <c:v>24</c:v>
                </c:pt>
                <c:pt idx="11186">
                  <c:v>24</c:v>
                </c:pt>
                <c:pt idx="11187">
                  <c:v>24</c:v>
                </c:pt>
                <c:pt idx="11188">
                  <c:v>24</c:v>
                </c:pt>
                <c:pt idx="11189">
                  <c:v>24</c:v>
                </c:pt>
                <c:pt idx="11190">
                  <c:v>24</c:v>
                </c:pt>
                <c:pt idx="11191">
                  <c:v>22</c:v>
                </c:pt>
                <c:pt idx="11192">
                  <c:v>23</c:v>
                </c:pt>
                <c:pt idx="11193">
                  <c:v>23</c:v>
                </c:pt>
                <c:pt idx="11194">
                  <c:v>24</c:v>
                </c:pt>
                <c:pt idx="11195">
                  <c:v>21</c:v>
                </c:pt>
                <c:pt idx="11196">
                  <c:v>24</c:v>
                </c:pt>
                <c:pt idx="11197">
                  <c:v>23</c:v>
                </c:pt>
                <c:pt idx="11198">
                  <c:v>24</c:v>
                </c:pt>
                <c:pt idx="11199">
                  <c:v>24</c:v>
                </c:pt>
                <c:pt idx="11200">
                  <c:v>23</c:v>
                </c:pt>
                <c:pt idx="11201">
                  <c:v>23</c:v>
                </c:pt>
                <c:pt idx="11202">
                  <c:v>23</c:v>
                </c:pt>
                <c:pt idx="11203">
                  <c:v>21</c:v>
                </c:pt>
                <c:pt idx="11204">
                  <c:v>23</c:v>
                </c:pt>
                <c:pt idx="11205">
                  <c:v>22</c:v>
                </c:pt>
                <c:pt idx="11206">
                  <c:v>21</c:v>
                </c:pt>
                <c:pt idx="11207">
                  <c:v>22</c:v>
                </c:pt>
                <c:pt idx="11208">
                  <c:v>23</c:v>
                </c:pt>
                <c:pt idx="11209">
                  <c:v>23</c:v>
                </c:pt>
                <c:pt idx="11210">
                  <c:v>24</c:v>
                </c:pt>
                <c:pt idx="11211">
                  <c:v>23</c:v>
                </c:pt>
                <c:pt idx="11212">
                  <c:v>24</c:v>
                </c:pt>
                <c:pt idx="11213">
                  <c:v>23</c:v>
                </c:pt>
                <c:pt idx="11214">
                  <c:v>24</c:v>
                </c:pt>
                <c:pt idx="11215">
                  <c:v>23</c:v>
                </c:pt>
                <c:pt idx="11216">
                  <c:v>23</c:v>
                </c:pt>
                <c:pt idx="11217">
                  <c:v>24</c:v>
                </c:pt>
                <c:pt idx="11218">
                  <c:v>21</c:v>
                </c:pt>
                <c:pt idx="11219">
                  <c:v>21</c:v>
                </c:pt>
                <c:pt idx="11220">
                  <c:v>22</c:v>
                </c:pt>
                <c:pt idx="11221">
                  <c:v>21</c:v>
                </c:pt>
                <c:pt idx="11222">
                  <c:v>24</c:v>
                </c:pt>
                <c:pt idx="11223">
                  <c:v>22</c:v>
                </c:pt>
                <c:pt idx="11224">
                  <c:v>23</c:v>
                </c:pt>
                <c:pt idx="11225">
                  <c:v>23</c:v>
                </c:pt>
                <c:pt idx="11226">
                  <c:v>24</c:v>
                </c:pt>
                <c:pt idx="11227">
                  <c:v>24</c:v>
                </c:pt>
                <c:pt idx="11228">
                  <c:v>21</c:v>
                </c:pt>
                <c:pt idx="11229">
                  <c:v>22</c:v>
                </c:pt>
                <c:pt idx="11230">
                  <c:v>24</c:v>
                </c:pt>
                <c:pt idx="11231">
                  <c:v>23</c:v>
                </c:pt>
                <c:pt idx="11232">
                  <c:v>22</c:v>
                </c:pt>
                <c:pt idx="11233">
                  <c:v>24</c:v>
                </c:pt>
                <c:pt idx="11234">
                  <c:v>24</c:v>
                </c:pt>
                <c:pt idx="11235">
                  <c:v>24</c:v>
                </c:pt>
                <c:pt idx="11236">
                  <c:v>23</c:v>
                </c:pt>
                <c:pt idx="11237">
                  <c:v>24</c:v>
                </c:pt>
                <c:pt idx="11238">
                  <c:v>24</c:v>
                </c:pt>
                <c:pt idx="11239">
                  <c:v>24</c:v>
                </c:pt>
                <c:pt idx="11240">
                  <c:v>24</c:v>
                </c:pt>
                <c:pt idx="11241">
                  <c:v>23</c:v>
                </c:pt>
                <c:pt idx="11242">
                  <c:v>20</c:v>
                </c:pt>
                <c:pt idx="11243">
                  <c:v>22</c:v>
                </c:pt>
                <c:pt idx="11244">
                  <c:v>24</c:v>
                </c:pt>
                <c:pt idx="11245">
                  <c:v>24</c:v>
                </c:pt>
                <c:pt idx="11246">
                  <c:v>24</c:v>
                </c:pt>
                <c:pt idx="11247">
                  <c:v>24</c:v>
                </c:pt>
                <c:pt idx="11248">
                  <c:v>23</c:v>
                </c:pt>
                <c:pt idx="11249">
                  <c:v>24</c:v>
                </c:pt>
                <c:pt idx="11250">
                  <c:v>24</c:v>
                </c:pt>
                <c:pt idx="11251">
                  <c:v>24</c:v>
                </c:pt>
                <c:pt idx="11252">
                  <c:v>23</c:v>
                </c:pt>
                <c:pt idx="11253">
                  <c:v>23</c:v>
                </c:pt>
                <c:pt idx="11254">
                  <c:v>24</c:v>
                </c:pt>
                <c:pt idx="11255">
                  <c:v>24</c:v>
                </c:pt>
                <c:pt idx="11256">
                  <c:v>23</c:v>
                </c:pt>
                <c:pt idx="11257">
                  <c:v>24</c:v>
                </c:pt>
                <c:pt idx="11258">
                  <c:v>23</c:v>
                </c:pt>
                <c:pt idx="11259">
                  <c:v>23</c:v>
                </c:pt>
                <c:pt idx="11260">
                  <c:v>23</c:v>
                </c:pt>
                <c:pt idx="11261">
                  <c:v>22</c:v>
                </c:pt>
                <c:pt idx="11262">
                  <c:v>24</c:v>
                </c:pt>
                <c:pt idx="11263">
                  <c:v>24</c:v>
                </c:pt>
                <c:pt idx="11264">
                  <c:v>24</c:v>
                </c:pt>
                <c:pt idx="11265">
                  <c:v>24</c:v>
                </c:pt>
                <c:pt idx="11266">
                  <c:v>24</c:v>
                </c:pt>
                <c:pt idx="11267">
                  <c:v>22</c:v>
                </c:pt>
                <c:pt idx="11268">
                  <c:v>24</c:v>
                </c:pt>
                <c:pt idx="11269">
                  <c:v>24</c:v>
                </c:pt>
                <c:pt idx="11270">
                  <c:v>22</c:v>
                </c:pt>
                <c:pt idx="11271">
                  <c:v>22</c:v>
                </c:pt>
                <c:pt idx="11272">
                  <c:v>24</c:v>
                </c:pt>
                <c:pt idx="11273">
                  <c:v>23</c:v>
                </c:pt>
                <c:pt idx="11274">
                  <c:v>23</c:v>
                </c:pt>
                <c:pt idx="11275">
                  <c:v>22</c:v>
                </c:pt>
                <c:pt idx="11276">
                  <c:v>24</c:v>
                </c:pt>
                <c:pt idx="11277">
                  <c:v>23</c:v>
                </c:pt>
                <c:pt idx="11278">
                  <c:v>24</c:v>
                </c:pt>
                <c:pt idx="11279">
                  <c:v>24</c:v>
                </c:pt>
                <c:pt idx="11280">
                  <c:v>22</c:v>
                </c:pt>
                <c:pt idx="11281">
                  <c:v>21</c:v>
                </c:pt>
                <c:pt idx="11282">
                  <c:v>24</c:v>
                </c:pt>
                <c:pt idx="11283">
                  <c:v>22</c:v>
                </c:pt>
                <c:pt idx="11284">
                  <c:v>24</c:v>
                </c:pt>
                <c:pt idx="11285">
                  <c:v>21</c:v>
                </c:pt>
                <c:pt idx="11286">
                  <c:v>23</c:v>
                </c:pt>
                <c:pt idx="11287">
                  <c:v>20</c:v>
                </c:pt>
                <c:pt idx="11288">
                  <c:v>24</c:v>
                </c:pt>
                <c:pt idx="11289">
                  <c:v>22</c:v>
                </c:pt>
                <c:pt idx="11290">
                  <c:v>24</c:v>
                </c:pt>
                <c:pt idx="11291">
                  <c:v>22</c:v>
                </c:pt>
                <c:pt idx="11292">
                  <c:v>24</c:v>
                </c:pt>
                <c:pt idx="11293">
                  <c:v>23</c:v>
                </c:pt>
                <c:pt idx="11294">
                  <c:v>23</c:v>
                </c:pt>
                <c:pt idx="11295">
                  <c:v>21</c:v>
                </c:pt>
                <c:pt idx="11296">
                  <c:v>24</c:v>
                </c:pt>
                <c:pt idx="11297">
                  <c:v>23</c:v>
                </c:pt>
                <c:pt idx="11298">
                  <c:v>24</c:v>
                </c:pt>
                <c:pt idx="11299">
                  <c:v>23</c:v>
                </c:pt>
                <c:pt idx="11300">
                  <c:v>24</c:v>
                </c:pt>
                <c:pt idx="11301">
                  <c:v>24</c:v>
                </c:pt>
                <c:pt idx="11302">
                  <c:v>24</c:v>
                </c:pt>
                <c:pt idx="11303">
                  <c:v>23</c:v>
                </c:pt>
                <c:pt idx="11304">
                  <c:v>24</c:v>
                </c:pt>
                <c:pt idx="11305">
                  <c:v>22</c:v>
                </c:pt>
                <c:pt idx="11306">
                  <c:v>22</c:v>
                </c:pt>
                <c:pt idx="11307">
                  <c:v>24</c:v>
                </c:pt>
                <c:pt idx="11308">
                  <c:v>23</c:v>
                </c:pt>
                <c:pt idx="11309">
                  <c:v>23</c:v>
                </c:pt>
                <c:pt idx="11310">
                  <c:v>22</c:v>
                </c:pt>
                <c:pt idx="11311">
                  <c:v>23</c:v>
                </c:pt>
                <c:pt idx="11312">
                  <c:v>22</c:v>
                </c:pt>
                <c:pt idx="11313">
                  <c:v>24</c:v>
                </c:pt>
                <c:pt idx="11314">
                  <c:v>24</c:v>
                </c:pt>
                <c:pt idx="11315">
                  <c:v>22</c:v>
                </c:pt>
                <c:pt idx="11316">
                  <c:v>23</c:v>
                </c:pt>
                <c:pt idx="11317">
                  <c:v>23</c:v>
                </c:pt>
                <c:pt idx="11318">
                  <c:v>24</c:v>
                </c:pt>
                <c:pt idx="11319">
                  <c:v>23</c:v>
                </c:pt>
                <c:pt idx="11320">
                  <c:v>20</c:v>
                </c:pt>
                <c:pt idx="11321">
                  <c:v>24</c:v>
                </c:pt>
                <c:pt idx="11322">
                  <c:v>24</c:v>
                </c:pt>
                <c:pt idx="11323">
                  <c:v>23</c:v>
                </c:pt>
                <c:pt idx="11324">
                  <c:v>24</c:v>
                </c:pt>
                <c:pt idx="11325">
                  <c:v>24</c:v>
                </c:pt>
                <c:pt idx="11326">
                  <c:v>24</c:v>
                </c:pt>
                <c:pt idx="11327">
                  <c:v>24</c:v>
                </c:pt>
                <c:pt idx="11328">
                  <c:v>24</c:v>
                </c:pt>
                <c:pt idx="11329">
                  <c:v>20</c:v>
                </c:pt>
                <c:pt idx="11330">
                  <c:v>24</c:v>
                </c:pt>
                <c:pt idx="11331">
                  <c:v>23</c:v>
                </c:pt>
                <c:pt idx="11332">
                  <c:v>24</c:v>
                </c:pt>
                <c:pt idx="11333">
                  <c:v>23</c:v>
                </c:pt>
                <c:pt idx="11334">
                  <c:v>23</c:v>
                </c:pt>
                <c:pt idx="11335">
                  <c:v>24</c:v>
                </c:pt>
                <c:pt idx="11336">
                  <c:v>21</c:v>
                </c:pt>
                <c:pt idx="11337">
                  <c:v>23</c:v>
                </c:pt>
                <c:pt idx="11338">
                  <c:v>22</c:v>
                </c:pt>
                <c:pt idx="11339">
                  <c:v>22</c:v>
                </c:pt>
                <c:pt idx="11340">
                  <c:v>23</c:v>
                </c:pt>
                <c:pt idx="11341">
                  <c:v>23</c:v>
                </c:pt>
                <c:pt idx="11342">
                  <c:v>24</c:v>
                </c:pt>
                <c:pt idx="11343">
                  <c:v>22</c:v>
                </c:pt>
                <c:pt idx="11344">
                  <c:v>22</c:v>
                </c:pt>
                <c:pt idx="11345">
                  <c:v>20</c:v>
                </c:pt>
                <c:pt idx="11346">
                  <c:v>23</c:v>
                </c:pt>
                <c:pt idx="11347">
                  <c:v>24</c:v>
                </c:pt>
                <c:pt idx="11348">
                  <c:v>22</c:v>
                </c:pt>
                <c:pt idx="11349">
                  <c:v>24</c:v>
                </c:pt>
                <c:pt idx="11350">
                  <c:v>21</c:v>
                </c:pt>
                <c:pt idx="11351">
                  <c:v>24</c:v>
                </c:pt>
                <c:pt idx="11352">
                  <c:v>23</c:v>
                </c:pt>
                <c:pt idx="11353">
                  <c:v>24</c:v>
                </c:pt>
                <c:pt idx="11354">
                  <c:v>24</c:v>
                </c:pt>
                <c:pt idx="11355">
                  <c:v>24</c:v>
                </c:pt>
                <c:pt idx="11356">
                  <c:v>24</c:v>
                </c:pt>
                <c:pt idx="11357">
                  <c:v>22</c:v>
                </c:pt>
                <c:pt idx="11358">
                  <c:v>22</c:v>
                </c:pt>
                <c:pt idx="11359">
                  <c:v>23</c:v>
                </c:pt>
                <c:pt idx="11360">
                  <c:v>24</c:v>
                </c:pt>
                <c:pt idx="11361">
                  <c:v>24</c:v>
                </c:pt>
                <c:pt idx="11362">
                  <c:v>24</c:v>
                </c:pt>
                <c:pt idx="11363">
                  <c:v>24</c:v>
                </c:pt>
                <c:pt idx="11364">
                  <c:v>24</c:v>
                </c:pt>
                <c:pt idx="11365">
                  <c:v>23</c:v>
                </c:pt>
                <c:pt idx="11366">
                  <c:v>24</c:v>
                </c:pt>
                <c:pt idx="11367">
                  <c:v>24</c:v>
                </c:pt>
                <c:pt idx="11368">
                  <c:v>24</c:v>
                </c:pt>
                <c:pt idx="11369">
                  <c:v>24</c:v>
                </c:pt>
                <c:pt idx="11370">
                  <c:v>22</c:v>
                </c:pt>
                <c:pt idx="11371">
                  <c:v>20</c:v>
                </c:pt>
                <c:pt idx="11372">
                  <c:v>24</c:v>
                </c:pt>
                <c:pt idx="11373">
                  <c:v>21</c:v>
                </c:pt>
                <c:pt idx="11374">
                  <c:v>24</c:v>
                </c:pt>
                <c:pt idx="11375">
                  <c:v>21</c:v>
                </c:pt>
                <c:pt idx="11376">
                  <c:v>23</c:v>
                </c:pt>
                <c:pt idx="11377">
                  <c:v>22</c:v>
                </c:pt>
                <c:pt idx="11378">
                  <c:v>23</c:v>
                </c:pt>
                <c:pt idx="11379">
                  <c:v>24</c:v>
                </c:pt>
                <c:pt idx="11380">
                  <c:v>24</c:v>
                </c:pt>
                <c:pt idx="11381">
                  <c:v>24</c:v>
                </c:pt>
                <c:pt idx="11382">
                  <c:v>24</c:v>
                </c:pt>
                <c:pt idx="11383">
                  <c:v>24</c:v>
                </c:pt>
                <c:pt idx="11384">
                  <c:v>23</c:v>
                </c:pt>
                <c:pt idx="11385">
                  <c:v>24</c:v>
                </c:pt>
                <c:pt idx="11386">
                  <c:v>24</c:v>
                </c:pt>
                <c:pt idx="11387">
                  <c:v>24</c:v>
                </c:pt>
                <c:pt idx="11388">
                  <c:v>23</c:v>
                </c:pt>
                <c:pt idx="11389">
                  <c:v>23</c:v>
                </c:pt>
                <c:pt idx="11390">
                  <c:v>23</c:v>
                </c:pt>
                <c:pt idx="11391">
                  <c:v>22</c:v>
                </c:pt>
                <c:pt idx="11392">
                  <c:v>22</c:v>
                </c:pt>
                <c:pt idx="11393">
                  <c:v>23</c:v>
                </c:pt>
                <c:pt idx="11394">
                  <c:v>24</c:v>
                </c:pt>
                <c:pt idx="11395">
                  <c:v>24</c:v>
                </c:pt>
                <c:pt idx="11396">
                  <c:v>23</c:v>
                </c:pt>
                <c:pt idx="11397">
                  <c:v>23</c:v>
                </c:pt>
                <c:pt idx="11398">
                  <c:v>24</c:v>
                </c:pt>
                <c:pt idx="11399">
                  <c:v>24</c:v>
                </c:pt>
                <c:pt idx="11400">
                  <c:v>24</c:v>
                </c:pt>
                <c:pt idx="11401">
                  <c:v>24</c:v>
                </c:pt>
                <c:pt idx="11402">
                  <c:v>24</c:v>
                </c:pt>
                <c:pt idx="11403">
                  <c:v>24</c:v>
                </c:pt>
                <c:pt idx="11404">
                  <c:v>13</c:v>
                </c:pt>
                <c:pt idx="11405">
                  <c:v>21</c:v>
                </c:pt>
                <c:pt idx="11406">
                  <c:v>23</c:v>
                </c:pt>
                <c:pt idx="11407">
                  <c:v>23</c:v>
                </c:pt>
                <c:pt idx="11408">
                  <c:v>20</c:v>
                </c:pt>
                <c:pt idx="11409">
                  <c:v>23</c:v>
                </c:pt>
                <c:pt idx="11410">
                  <c:v>21</c:v>
                </c:pt>
                <c:pt idx="11411">
                  <c:v>23</c:v>
                </c:pt>
                <c:pt idx="11412">
                  <c:v>23</c:v>
                </c:pt>
                <c:pt idx="11413">
                  <c:v>24</c:v>
                </c:pt>
                <c:pt idx="11414">
                  <c:v>23</c:v>
                </c:pt>
                <c:pt idx="11415">
                  <c:v>24</c:v>
                </c:pt>
                <c:pt idx="11416">
                  <c:v>24</c:v>
                </c:pt>
                <c:pt idx="11417">
                  <c:v>23</c:v>
                </c:pt>
                <c:pt idx="11418">
                  <c:v>23</c:v>
                </c:pt>
                <c:pt idx="11419">
                  <c:v>24</c:v>
                </c:pt>
                <c:pt idx="11420">
                  <c:v>24</c:v>
                </c:pt>
                <c:pt idx="11421">
                  <c:v>22</c:v>
                </c:pt>
                <c:pt idx="11422">
                  <c:v>24</c:v>
                </c:pt>
                <c:pt idx="11423">
                  <c:v>24</c:v>
                </c:pt>
                <c:pt idx="11424">
                  <c:v>23</c:v>
                </c:pt>
                <c:pt idx="11425">
                  <c:v>24</c:v>
                </c:pt>
                <c:pt idx="11426">
                  <c:v>24</c:v>
                </c:pt>
                <c:pt idx="11427">
                  <c:v>24</c:v>
                </c:pt>
                <c:pt idx="11428">
                  <c:v>21</c:v>
                </c:pt>
                <c:pt idx="11429">
                  <c:v>23</c:v>
                </c:pt>
                <c:pt idx="11430">
                  <c:v>24</c:v>
                </c:pt>
                <c:pt idx="11431">
                  <c:v>24</c:v>
                </c:pt>
                <c:pt idx="11432">
                  <c:v>19</c:v>
                </c:pt>
                <c:pt idx="11433">
                  <c:v>24</c:v>
                </c:pt>
                <c:pt idx="11434">
                  <c:v>22</c:v>
                </c:pt>
                <c:pt idx="11435">
                  <c:v>24</c:v>
                </c:pt>
                <c:pt idx="11436">
                  <c:v>22</c:v>
                </c:pt>
                <c:pt idx="11437">
                  <c:v>22</c:v>
                </c:pt>
                <c:pt idx="11438">
                  <c:v>24</c:v>
                </c:pt>
                <c:pt idx="11439">
                  <c:v>23</c:v>
                </c:pt>
                <c:pt idx="11440">
                  <c:v>23</c:v>
                </c:pt>
                <c:pt idx="11441">
                  <c:v>23</c:v>
                </c:pt>
                <c:pt idx="11442">
                  <c:v>22</c:v>
                </c:pt>
                <c:pt idx="11443">
                  <c:v>23</c:v>
                </c:pt>
                <c:pt idx="11444">
                  <c:v>21</c:v>
                </c:pt>
                <c:pt idx="11445">
                  <c:v>24</c:v>
                </c:pt>
                <c:pt idx="11446">
                  <c:v>23</c:v>
                </c:pt>
                <c:pt idx="11447">
                  <c:v>22</c:v>
                </c:pt>
                <c:pt idx="11448">
                  <c:v>24</c:v>
                </c:pt>
                <c:pt idx="11449">
                  <c:v>20</c:v>
                </c:pt>
                <c:pt idx="11450">
                  <c:v>23</c:v>
                </c:pt>
                <c:pt idx="11451">
                  <c:v>24</c:v>
                </c:pt>
                <c:pt idx="11452">
                  <c:v>23</c:v>
                </c:pt>
                <c:pt idx="11453">
                  <c:v>22</c:v>
                </c:pt>
                <c:pt idx="11454">
                  <c:v>23</c:v>
                </c:pt>
                <c:pt idx="11455">
                  <c:v>24</c:v>
                </c:pt>
                <c:pt idx="11456">
                  <c:v>22</c:v>
                </c:pt>
                <c:pt idx="11457">
                  <c:v>22</c:v>
                </c:pt>
                <c:pt idx="11458">
                  <c:v>19</c:v>
                </c:pt>
                <c:pt idx="11459">
                  <c:v>23</c:v>
                </c:pt>
                <c:pt idx="11460">
                  <c:v>23</c:v>
                </c:pt>
                <c:pt idx="11461">
                  <c:v>23</c:v>
                </c:pt>
                <c:pt idx="11462">
                  <c:v>24</c:v>
                </c:pt>
                <c:pt idx="11463">
                  <c:v>24</c:v>
                </c:pt>
                <c:pt idx="11464">
                  <c:v>24</c:v>
                </c:pt>
                <c:pt idx="11465">
                  <c:v>24</c:v>
                </c:pt>
                <c:pt idx="11466">
                  <c:v>24</c:v>
                </c:pt>
                <c:pt idx="11467">
                  <c:v>23</c:v>
                </c:pt>
                <c:pt idx="11468">
                  <c:v>24</c:v>
                </c:pt>
                <c:pt idx="11469">
                  <c:v>23</c:v>
                </c:pt>
                <c:pt idx="11470">
                  <c:v>24</c:v>
                </c:pt>
                <c:pt idx="11471">
                  <c:v>24</c:v>
                </c:pt>
                <c:pt idx="11472">
                  <c:v>22</c:v>
                </c:pt>
                <c:pt idx="11473">
                  <c:v>24</c:v>
                </c:pt>
                <c:pt idx="11474">
                  <c:v>24</c:v>
                </c:pt>
                <c:pt idx="11475">
                  <c:v>20</c:v>
                </c:pt>
                <c:pt idx="11476">
                  <c:v>24</c:v>
                </c:pt>
                <c:pt idx="11477">
                  <c:v>23</c:v>
                </c:pt>
                <c:pt idx="11478">
                  <c:v>24</c:v>
                </c:pt>
                <c:pt idx="11479">
                  <c:v>24</c:v>
                </c:pt>
                <c:pt idx="11480">
                  <c:v>24</c:v>
                </c:pt>
                <c:pt idx="11481">
                  <c:v>24</c:v>
                </c:pt>
                <c:pt idx="11482">
                  <c:v>22</c:v>
                </c:pt>
                <c:pt idx="11483">
                  <c:v>24</c:v>
                </c:pt>
                <c:pt idx="11484">
                  <c:v>24</c:v>
                </c:pt>
                <c:pt idx="11485">
                  <c:v>23</c:v>
                </c:pt>
                <c:pt idx="11486">
                  <c:v>22</c:v>
                </c:pt>
                <c:pt idx="11487">
                  <c:v>23</c:v>
                </c:pt>
                <c:pt idx="11488">
                  <c:v>18</c:v>
                </c:pt>
                <c:pt idx="11489">
                  <c:v>23</c:v>
                </c:pt>
                <c:pt idx="11490">
                  <c:v>21</c:v>
                </c:pt>
                <c:pt idx="11491">
                  <c:v>24</c:v>
                </c:pt>
                <c:pt idx="11492">
                  <c:v>24</c:v>
                </c:pt>
                <c:pt idx="11493">
                  <c:v>24</c:v>
                </c:pt>
                <c:pt idx="11494">
                  <c:v>24</c:v>
                </c:pt>
                <c:pt idx="11495">
                  <c:v>23</c:v>
                </c:pt>
                <c:pt idx="11496">
                  <c:v>24</c:v>
                </c:pt>
                <c:pt idx="11497">
                  <c:v>24</c:v>
                </c:pt>
                <c:pt idx="11498">
                  <c:v>23</c:v>
                </c:pt>
                <c:pt idx="11499">
                  <c:v>24</c:v>
                </c:pt>
                <c:pt idx="11500">
                  <c:v>23</c:v>
                </c:pt>
                <c:pt idx="11501">
                  <c:v>24</c:v>
                </c:pt>
                <c:pt idx="11502">
                  <c:v>24</c:v>
                </c:pt>
                <c:pt idx="11503">
                  <c:v>24</c:v>
                </c:pt>
                <c:pt idx="11504">
                  <c:v>24</c:v>
                </c:pt>
                <c:pt idx="11505">
                  <c:v>24</c:v>
                </c:pt>
                <c:pt idx="11506">
                  <c:v>23</c:v>
                </c:pt>
                <c:pt idx="11507">
                  <c:v>24</c:v>
                </c:pt>
                <c:pt idx="11508">
                  <c:v>24</c:v>
                </c:pt>
                <c:pt idx="11509">
                  <c:v>21</c:v>
                </c:pt>
                <c:pt idx="11510">
                  <c:v>24</c:v>
                </c:pt>
                <c:pt idx="11511">
                  <c:v>23</c:v>
                </c:pt>
                <c:pt idx="11512">
                  <c:v>24</c:v>
                </c:pt>
                <c:pt idx="11513">
                  <c:v>23</c:v>
                </c:pt>
                <c:pt idx="11514">
                  <c:v>24</c:v>
                </c:pt>
                <c:pt idx="11515">
                  <c:v>23</c:v>
                </c:pt>
                <c:pt idx="11516">
                  <c:v>24</c:v>
                </c:pt>
                <c:pt idx="11517">
                  <c:v>24</c:v>
                </c:pt>
                <c:pt idx="11518">
                  <c:v>24</c:v>
                </c:pt>
                <c:pt idx="11519">
                  <c:v>23</c:v>
                </c:pt>
                <c:pt idx="11520">
                  <c:v>24</c:v>
                </c:pt>
                <c:pt idx="11521">
                  <c:v>24</c:v>
                </c:pt>
                <c:pt idx="11522">
                  <c:v>22</c:v>
                </c:pt>
                <c:pt idx="11523">
                  <c:v>23</c:v>
                </c:pt>
                <c:pt idx="11524">
                  <c:v>23</c:v>
                </c:pt>
                <c:pt idx="11525">
                  <c:v>24</c:v>
                </c:pt>
                <c:pt idx="11526">
                  <c:v>24</c:v>
                </c:pt>
                <c:pt idx="11527">
                  <c:v>22</c:v>
                </c:pt>
                <c:pt idx="11528">
                  <c:v>24</c:v>
                </c:pt>
                <c:pt idx="11529">
                  <c:v>22</c:v>
                </c:pt>
                <c:pt idx="11530">
                  <c:v>23</c:v>
                </c:pt>
                <c:pt idx="11531">
                  <c:v>24</c:v>
                </c:pt>
                <c:pt idx="11532">
                  <c:v>21</c:v>
                </c:pt>
                <c:pt idx="11533">
                  <c:v>22</c:v>
                </c:pt>
                <c:pt idx="11534">
                  <c:v>22</c:v>
                </c:pt>
                <c:pt idx="11535">
                  <c:v>24</c:v>
                </c:pt>
                <c:pt idx="11536">
                  <c:v>24</c:v>
                </c:pt>
                <c:pt idx="11537">
                  <c:v>21</c:v>
                </c:pt>
                <c:pt idx="11538">
                  <c:v>23</c:v>
                </c:pt>
                <c:pt idx="11539">
                  <c:v>23</c:v>
                </c:pt>
                <c:pt idx="11540">
                  <c:v>24</c:v>
                </c:pt>
                <c:pt idx="11541">
                  <c:v>24</c:v>
                </c:pt>
                <c:pt idx="11542">
                  <c:v>24</c:v>
                </c:pt>
                <c:pt idx="11543">
                  <c:v>24</c:v>
                </c:pt>
                <c:pt idx="11544">
                  <c:v>21</c:v>
                </c:pt>
                <c:pt idx="11545">
                  <c:v>24</c:v>
                </c:pt>
                <c:pt idx="11546">
                  <c:v>22</c:v>
                </c:pt>
                <c:pt idx="11547">
                  <c:v>21</c:v>
                </c:pt>
                <c:pt idx="11548">
                  <c:v>24</c:v>
                </c:pt>
                <c:pt idx="11549">
                  <c:v>24</c:v>
                </c:pt>
                <c:pt idx="11550">
                  <c:v>24</c:v>
                </c:pt>
                <c:pt idx="11551">
                  <c:v>23</c:v>
                </c:pt>
                <c:pt idx="11552">
                  <c:v>21</c:v>
                </c:pt>
                <c:pt idx="11553">
                  <c:v>19</c:v>
                </c:pt>
                <c:pt idx="11554">
                  <c:v>24</c:v>
                </c:pt>
                <c:pt idx="11555">
                  <c:v>24</c:v>
                </c:pt>
                <c:pt idx="11556">
                  <c:v>24</c:v>
                </c:pt>
                <c:pt idx="11557">
                  <c:v>22</c:v>
                </c:pt>
                <c:pt idx="11558">
                  <c:v>21</c:v>
                </c:pt>
                <c:pt idx="11559">
                  <c:v>23</c:v>
                </c:pt>
                <c:pt idx="11560">
                  <c:v>23</c:v>
                </c:pt>
                <c:pt idx="11561">
                  <c:v>22</c:v>
                </c:pt>
                <c:pt idx="11562">
                  <c:v>24</c:v>
                </c:pt>
                <c:pt idx="11563">
                  <c:v>23</c:v>
                </c:pt>
                <c:pt idx="11564">
                  <c:v>23</c:v>
                </c:pt>
                <c:pt idx="11565">
                  <c:v>23</c:v>
                </c:pt>
                <c:pt idx="11566">
                  <c:v>23</c:v>
                </c:pt>
                <c:pt idx="11567">
                  <c:v>24</c:v>
                </c:pt>
                <c:pt idx="11568">
                  <c:v>17</c:v>
                </c:pt>
                <c:pt idx="11569">
                  <c:v>23</c:v>
                </c:pt>
                <c:pt idx="11570">
                  <c:v>22</c:v>
                </c:pt>
                <c:pt idx="11571">
                  <c:v>23</c:v>
                </c:pt>
                <c:pt idx="11572">
                  <c:v>23</c:v>
                </c:pt>
                <c:pt idx="11573">
                  <c:v>22</c:v>
                </c:pt>
                <c:pt idx="11574">
                  <c:v>22</c:v>
                </c:pt>
                <c:pt idx="11575">
                  <c:v>23</c:v>
                </c:pt>
                <c:pt idx="11576">
                  <c:v>24</c:v>
                </c:pt>
                <c:pt idx="11577">
                  <c:v>23</c:v>
                </c:pt>
                <c:pt idx="11578">
                  <c:v>23</c:v>
                </c:pt>
                <c:pt idx="11579">
                  <c:v>23</c:v>
                </c:pt>
                <c:pt idx="11580">
                  <c:v>23</c:v>
                </c:pt>
                <c:pt idx="11581">
                  <c:v>24</c:v>
                </c:pt>
                <c:pt idx="11582">
                  <c:v>23</c:v>
                </c:pt>
                <c:pt idx="11583">
                  <c:v>23</c:v>
                </c:pt>
                <c:pt idx="11584">
                  <c:v>23</c:v>
                </c:pt>
                <c:pt idx="11585">
                  <c:v>23</c:v>
                </c:pt>
                <c:pt idx="11586">
                  <c:v>23</c:v>
                </c:pt>
                <c:pt idx="11587">
                  <c:v>22</c:v>
                </c:pt>
                <c:pt idx="11588">
                  <c:v>23</c:v>
                </c:pt>
                <c:pt idx="11589">
                  <c:v>23</c:v>
                </c:pt>
                <c:pt idx="11590">
                  <c:v>22</c:v>
                </c:pt>
                <c:pt idx="11591">
                  <c:v>22</c:v>
                </c:pt>
                <c:pt idx="11592">
                  <c:v>24</c:v>
                </c:pt>
                <c:pt idx="11593">
                  <c:v>22</c:v>
                </c:pt>
                <c:pt idx="11594">
                  <c:v>24</c:v>
                </c:pt>
                <c:pt idx="11595">
                  <c:v>24</c:v>
                </c:pt>
                <c:pt idx="11596">
                  <c:v>24</c:v>
                </c:pt>
                <c:pt idx="11597">
                  <c:v>24</c:v>
                </c:pt>
                <c:pt idx="11598">
                  <c:v>23</c:v>
                </c:pt>
                <c:pt idx="11599">
                  <c:v>23</c:v>
                </c:pt>
                <c:pt idx="11600">
                  <c:v>24</c:v>
                </c:pt>
                <c:pt idx="11601">
                  <c:v>24</c:v>
                </c:pt>
                <c:pt idx="11602">
                  <c:v>24</c:v>
                </c:pt>
                <c:pt idx="11603">
                  <c:v>22</c:v>
                </c:pt>
                <c:pt idx="11604">
                  <c:v>24</c:v>
                </c:pt>
                <c:pt idx="11605">
                  <c:v>22</c:v>
                </c:pt>
                <c:pt idx="11606">
                  <c:v>24</c:v>
                </c:pt>
                <c:pt idx="11607">
                  <c:v>23</c:v>
                </c:pt>
                <c:pt idx="11608">
                  <c:v>24</c:v>
                </c:pt>
                <c:pt idx="11609">
                  <c:v>22</c:v>
                </c:pt>
                <c:pt idx="11610">
                  <c:v>23</c:v>
                </c:pt>
                <c:pt idx="11611">
                  <c:v>24</c:v>
                </c:pt>
                <c:pt idx="11612">
                  <c:v>21</c:v>
                </c:pt>
                <c:pt idx="11613">
                  <c:v>23</c:v>
                </c:pt>
                <c:pt idx="11614">
                  <c:v>24</c:v>
                </c:pt>
                <c:pt idx="11615">
                  <c:v>23</c:v>
                </c:pt>
                <c:pt idx="11616">
                  <c:v>22</c:v>
                </c:pt>
                <c:pt idx="11617">
                  <c:v>22</c:v>
                </c:pt>
                <c:pt idx="11618">
                  <c:v>24</c:v>
                </c:pt>
                <c:pt idx="11619">
                  <c:v>23</c:v>
                </c:pt>
                <c:pt idx="11620">
                  <c:v>22</c:v>
                </c:pt>
                <c:pt idx="11621">
                  <c:v>24</c:v>
                </c:pt>
                <c:pt idx="11622">
                  <c:v>24</c:v>
                </c:pt>
                <c:pt idx="11623">
                  <c:v>20</c:v>
                </c:pt>
                <c:pt idx="11624">
                  <c:v>23</c:v>
                </c:pt>
                <c:pt idx="11625">
                  <c:v>23</c:v>
                </c:pt>
                <c:pt idx="11626">
                  <c:v>24</c:v>
                </c:pt>
                <c:pt idx="11627">
                  <c:v>24</c:v>
                </c:pt>
                <c:pt idx="11628">
                  <c:v>22</c:v>
                </c:pt>
                <c:pt idx="11629">
                  <c:v>23</c:v>
                </c:pt>
                <c:pt idx="11630">
                  <c:v>24</c:v>
                </c:pt>
                <c:pt idx="11631">
                  <c:v>21</c:v>
                </c:pt>
                <c:pt idx="11632">
                  <c:v>23</c:v>
                </c:pt>
                <c:pt idx="11633">
                  <c:v>24</c:v>
                </c:pt>
                <c:pt idx="11634">
                  <c:v>24</c:v>
                </c:pt>
                <c:pt idx="11635">
                  <c:v>23</c:v>
                </c:pt>
                <c:pt idx="11636">
                  <c:v>23</c:v>
                </c:pt>
                <c:pt idx="11637">
                  <c:v>24</c:v>
                </c:pt>
                <c:pt idx="11638">
                  <c:v>22</c:v>
                </c:pt>
                <c:pt idx="11639">
                  <c:v>23</c:v>
                </c:pt>
                <c:pt idx="11640">
                  <c:v>24</c:v>
                </c:pt>
                <c:pt idx="11641">
                  <c:v>24</c:v>
                </c:pt>
                <c:pt idx="11642">
                  <c:v>24</c:v>
                </c:pt>
                <c:pt idx="11643">
                  <c:v>23</c:v>
                </c:pt>
                <c:pt idx="11644">
                  <c:v>23</c:v>
                </c:pt>
                <c:pt idx="11645">
                  <c:v>23</c:v>
                </c:pt>
                <c:pt idx="11646">
                  <c:v>23</c:v>
                </c:pt>
                <c:pt idx="11647">
                  <c:v>24</c:v>
                </c:pt>
                <c:pt idx="11648">
                  <c:v>22</c:v>
                </c:pt>
                <c:pt idx="11649">
                  <c:v>24</c:v>
                </c:pt>
                <c:pt idx="11650">
                  <c:v>24</c:v>
                </c:pt>
                <c:pt idx="11651">
                  <c:v>22</c:v>
                </c:pt>
                <c:pt idx="11652">
                  <c:v>24</c:v>
                </c:pt>
                <c:pt idx="11653">
                  <c:v>23</c:v>
                </c:pt>
                <c:pt idx="11654">
                  <c:v>24</c:v>
                </c:pt>
                <c:pt idx="11655">
                  <c:v>24</c:v>
                </c:pt>
                <c:pt idx="11656">
                  <c:v>24</c:v>
                </c:pt>
                <c:pt idx="11657">
                  <c:v>24</c:v>
                </c:pt>
                <c:pt idx="11658">
                  <c:v>23</c:v>
                </c:pt>
                <c:pt idx="11659">
                  <c:v>23</c:v>
                </c:pt>
                <c:pt idx="11660">
                  <c:v>24</c:v>
                </c:pt>
                <c:pt idx="11661">
                  <c:v>24</c:v>
                </c:pt>
                <c:pt idx="11662">
                  <c:v>24</c:v>
                </c:pt>
                <c:pt idx="11663">
                  <c:v>21</c:v>
                </c:pt>
                <c:pt idx="11664">
                  <c:v>24</c:v>
                </c:pt>
                <c:pt idx="11665">
                  <c:v>22</c:v>
                </c:pt>
                <c:pt idx="11666">
                  <c:v>24</c:v>
                </c:pt>
                <c:pt idx="11667">
                  <c:v>24</c:v>
                </c:pt>
                <c:pt idx="11668">
                  <c:v>23</c:v>
                </c:pt>
                <c:pt idx="11669">
                  <c:v>24</c:v>
                </c:pt>
                <c:pt idx="11670">
                  <c:v>23</c:v>
                </c:pt>
                <c:pt idx="11671">
                  <c:v>20</c:v>
                </c:pt>
                <c:pt idx="11672">
                  <c:v>24</c:v>
                </c:pt>
                <c:pt idx="11673">
                  <c:v>24</c:v>
                </c:pt>
                <c:pt idx="11674">
                  <c:v>23</c:v>
                </c:pt>
                <c:pt idx="11675">
                  <c:v>24</c:v>
                </c:pt>
                <c:pt idx="11676">
                  <c:v>24</c:v>
                </c:pt>
                <c:pt idx="11677">
                  <c:v>22</c:v>
                </c:pt>
                <c:pt idx="11678">
                  <c:v>24</c:v>
                </c:pt>
                <c:pt idx="11679">
                  <c:v>24</c:v>
                </c:pt>
                <c:pt idx="11680">
                  <c:v>22</c:v>
                </c:pt>
                <c:pt idx="11681">
                  <c:v>24</c:v>
                </c:pt>
                <c:pt idx="11682">
                  <c:v>24</c:v>
                </c:pt>
                <c:pt idx="11683">
                  <c:v>22</c:v>
                </c:pt>
                <c:pt idx="11684">
                  <c:v>22</c:v>
                </c:pt>
                <c:pt idx="11685">
                  <c:v>24</c:v>
                </c:pt>
                <c:pt idx="11686">
                  <c:v>24</c:v>
                </c:pt>
                <c:pt idx="11687">
                  <c:v>24</c:v>
                </c:pt>
                <c:pt idx="11688">
                  <c:v>23</c:v>
                </c:pt>
                <c:pt idx="11689">
                  <c:v>21</c:v>
                </c:pt>
                <c:pt idx="11690">
                  <c:v>24</c:v>
                </c:pt>
                <c:pt idx="11691">
                  <c:v>24</c:v>
                </c:pt>
                <c:pt idx="11692">
                  <c:v>23</c:v>
                </c:pt>
                <c:pt idx="11693">
                  <c:v>23</c:v>
                </c:pt>
                <c:pt idx="11694">
                  <c:v>24</c:v>
                </c:pt>
                <c:pt idx="11695">
                  <c:v>24</c:v>
                </c:pt>
                <c:pt idx="11696">
                  <c:v>22</c:v>
                </c:pt>
                <c:pt idx="11697">
                  <c:v>24</c:v>
                </c:pt>
                <c:pt idx="11698">
                  <c:v>24</c:v>
                </c:pt>
                <c:pt idx="11699">
                  <c:v>22</c:v>
                </c:pt>
                <c:pt idx="11700">
                  <c:v>22</c:v>
                </c:pt>
                <c:pt idx="11701">
                  <c:v>22</c:v>
                </c:pt>
                <c:pt idx="11702">
                  <c:v>24</c:v>
                </c:pt>
                <c:pt idx="11703">
                  <c:v>23</c:v>
                </c:pt>
                <c:pt idx="11704">
                  <c:v>22</c:v>
                </c:pt>
                <c:pt idx="11705">
                  <c:v>24</c:v>
                </c:pt>
                <c:pt idx="11706">
                  <c:v>23</c:v>
                </c:pt>
                <c:pt idx="11707">
                  <c:v>22</c:v>
                </c:pt>
                <c:pt idx="11708">
                  <c:v>23</c:v>
                </c:pt>
                <c:pt idx="11709">
                  <c:v>23</c:v>
                </c:pt>
                <c:pt idx="11710">
                  <c:v>23</c:v>
                </c:pt>
                <c:pt idx="11711">
                  <c:v>23</c:v>
                </c:pt>
                <c:pt idx="11712">
                  <c:v>23</c:v>
                </c:pt>
                <c:pt idx="11713">
                  <c:v>21</c:v>
                </c:pt>
                <c:pt idx="11714">
                  <c:v>24</c:v>
                </c:pt>
                <c:pt idx="11715">
                  <c:v>20</c:v>
                </c:pt>
                <c:pt idx="11716">
                  <c:v>22</c:v>
                </c:pt>
                <c:pt idx="11717">
                  <c:v>23</c:v>
                </c:pt>
                <c:pt idx="11718">
                  <c:v>24</c:v>
                </c:pt>
                <c:pt idx="11719">
                  <c:v>21</c:v>
                </c:pt>
                <c:pt idx="11720">
                  <c:v>22</c:v>
                </c:pt>
                <c:pt idx="11721">
                  <c:v>24</c:v>
                </c:pt>
                <c:pt idx="11722">
                  <c:v>23</c:v>
                </c:pt>
                <c:pt idx="11723">
                  <c:v>24</c:v>
                </c:pt>
                <c:pt idx="11724">
                  <c:v>24</c:v>
                </c:pt>
                <c:pt idx="11725">
                  <c:v>24</c:v>
                </c:pt>
                <c:pt idx="11726">
                  <c:v>24</c:v>
                </c:pt>
                <c:pt idx="11727">
                  <c:v>24</c:v>
                </c:pt>
                <c:pt idx="11728">
                  <c:v>24</c:v>
                </c:pt>
                <c:pt idx="11729">
                  <c:v>24</c:v>
                </c:pt>
                <c:pt idx="11730">
                  <c:v>24</c:v>
                </c:pt>
                <c:pt idx="11731">
                  <c:v>23</c:v>
                </c:pt>
                <c:pt idx="11732">
                  <c:v>21</c:v>
                </c:pt>
                <c:pt idx="11733">
                  <c:v>22</c:v>
                </c:pt>
                <c:pt idx="11734">
                  <c:v>24</c:v>
                </c:pt>
                <c:pt idx="11735">
                  <c:v>22</c:v>
                </c:pt>
                <c:pt idx="11736">
                  <c:v>22</c:v>
                </c:pt>
                <c:pt idx="11737">
                  <c:v>21</c:v>
                </c:pt>
                <c:pt idx="11738">
                  <c:v>24</c:v>
                </c:pt>
                <c:pt idx="11739">
                  <c:v>23</c:v>
                </c:pt>
                <c:pt idx="11740">
                  <c:v>23</c:v>
                </c:pt>
                <c:pt idx="11741">
                  <c:v>23</c:v>
                </c:pt>
                <c:pt idx="11742">
                  <c:v>24</c:v>
                </c:pt>
                <c:pt idx="11743">
                  <c:v>24</c:v>
                </c:pt>
                <c:pt idx="11744">
                  <c:v>24</c:v>
                </c:pt>
                <c:pt idx="11745">
                  <c:v>23</c:v>
                </c:pt>
                <c:pt idx="11746">
                  <c:v>24</c:v>
                </c:pt>
                <c:pt idx="11747">
                  <c:v>22</c:v>
                </c:pt>
                <c:pt idx="11748">
                  <c:v>23</c:v>
                </c:pt>
                <c:pt idx="11749">
                  <c:v>24</c:v>
                </c:pt>
                <c:pt idx="11750">
                  <c:v>24</c:v>
                </c:pt>
                <c:pt idx="11751">
                  <c:v>22</c:v>
                </c:pt>
                <c:pt idx="11752">
                  <c:v>24</c:v>
                </c:pt>
                <c:pt idx="11753">
                  <c:v>24</c:v>
                </c:pt>
                <c:pt idx="11754">
                  <c:v>18</c:v>
                </c:pt>
                <c:pt idx="11755">
                  <c:v>23</c:v>
                </c:pt>
                <c:pt idx="11756">
                  <c:v>24</c:v>
                </c:pt>
                <c:pt idx="11757">
                  <c:v>24</c:v>
                </c:pt>
                <c:pt idx="11758">
                  <c:v>24</c:v>
                </c:pt>
                <c:pt idx="11759">
                  <c:v>24</c:v>
                </c:pt>
                <c:pt idx="11760">
                  <c:v>23</c:v>
                </c:pt>
                <c:pt idx="11761">
                  <c:v>24</c:v>
                </c:pt>
                <c:pt idx="11762">
                  <c:v>23</c:v>
                </c:pt>
                <c:pt idx="11763">
                  <c:v>23</c:v>
                </c:pt>
                <c:pt idx="11764">
                  <c:v>22</c:v>
                </c:pt>
                <c:pt idx="11765">
                  <c:v>24</c:v>
                </c:pt>
                <c:pt idx="11766">
                  <c:v>24</c:v>
                </c:pt>
                <c:pt idx="11767">
                  <c:v>24</c:v>
                </c:pt>
                <c:pt idx="11768">
                  <c:v>23</c:v>
                </c:pt>
                <c:pt idx="11769">
                  <c:v>23</c:v>
                </c:pt>
                <c:pt idx="11770">
                  <c:v>23</c:v>
                </c:pt>
                <c:pt idx="11771">
                  <c:v>23</c:v>
                </c:pt>
                <c:pt idx="11772">
                  <c:v>24</c:v>
                </c:pt>
                <c:pt idx="11773">
                  <c:v>22</c:v>
                </c:pt>
                <c:pt idx="11774">
                  <c:v>23</c:v>
                </c:pt>
                <c:pt idx="11775">
                  <c:v>23</c:v>
                </c:pt>
                <c:pt idx="11776">
                  <c:v>23</c:v>
                </c:pt>
                <c:pt idx="11777">
                  <c:v>24</c:v>
                </c:pt>
                <c:pt idx="11778">
                  <c:v>24</c:v>
                </c:pt>
                <c:pt idx="11779">
                  <c:v>23</c:v>
                </c:pt>
                <c:pt idx="11780">
                  <c:v>21</c:v>
                </c:pt>
                <c:pt idx="11781">
                  <c:v>24</c:v>
                </c:pt>
                <c:pt idx="11782">
                  <c:v>22</c:v>
                </c:pt>
                <c:pt idx="11783">
                  <c:v>24</c:v>
                </c:pt>
                <c:pt idx="11784">
                  <c:v>22</c:v>
                </c:pt>
                <c:pt idx="11785">
                  <c:v>23</c:v>
                </c:pt>
                <c:pt idx="11786">
                  <c:v>20</c:v>
                </c:pt>
                <c:pt idx="11787">
                  <c:v>23</c:v>
                </c:pt>
                <c:pt idx="11788">
                  <c:v>24</c:v>
                </c:pt>
                <c:pt idx="11789">
                  <c:v>24</c:v>
                </c:pt>
                <c:pt idx="11790">
                  <c:v>24</c:v>
                </c:pt>
                <c:pt idx="11791">
                  <c:v>23</c:v>
                </c:pt>
                <c:pt idx="11792">
                  <c:v>24</c:v>
                </c:pt>
                <c:pt idx="11793">
                  <c:v>23</c:v>
                </c:pt>
                <c:pt idx="11794">
                  <c:v>23</c:v>
                </c:pt>
                <c:pt idx="11795">
                  <c:v>24</c:v>
                </c:pt>
                <c:pt idx="11796">
                  <c:v>24</c:v>
                </c:pt>
                <c:pt idx="11797">
                  <c:v>24</c:v>
                </c:pt>
                <c:pt idx="11798">
                  <c:v>20</c:v>
                </c:pt>
                <c:pt idx="11799">
                  <c:v>11</c:v>
                </c:pt>
                <c:pt idx="11800">
                  <c:v>23</c:v>
                </c:pt>
                <c:pt idx="11801">
                  <c:v>24</c:v>
                </c:pt>
                <c:pt idx="11802">
                  <c:v>24</c:v>
                </c:pt>
                <c:pt idx="11803">
                  <c:v>23</c:v>
                </c:pt>
                <c:pt idx="11804">
                  <c:v>23</c:v>
                </c:pt>
                <c:pt idx="11805">
                  <c:v>23</c:v>
                </c:pt>
                <c:pt idx="11806">
                  <c:v>23</c:v>
                </c:pt>
                <c:pt idx="11807">
                  <c:v>23</c:v>
                </c:pt>
                <c:pt idx="11808">
                  <c:v>24</c:v>
                </c:pt>
                <c:pt idx="11809">
                  <c:v>22</c:v>
                </c:pt>
                <c:pt idx="11810">
                  <c:v>24</c:v>
                </c:pt>
                <c:pt idx="11811">
                  <c:v>24</c:v>
                </c:pt>
                <c:pt idx="11812">
                  <c:v>22</c:v>
                </c:pt>
                <c:pt idx="11813">
                  <c:v>23</c:v>
                </c:pt>
                <c:pt idx="11814">
                  <c:v>24</c:v>
                </c:pt>
                <c:pt idx="11815">
                  <c:v>24</c:v>
                </c:pt>
                <c:pt idx="11816">
                  <c:v>23</c:v>
                </c:pt>
                <c:pt idx="11817">
                  <c:v>24</c:v>
                </c:pt>
                <c:pt idx="11818">
                  <c:v>23</c:v>
                </c:pt>
                <c:pt idx="11819">
                  <c:v>21</c:v>
                </c:pt>
                <c:pt idx="11820">
                  <c:v>22</c:v>
                </c:pt>
                <c:pt idx="11821">
                  <c:v>23</c:v>
                </c:pt>
                <c:pt idx="11822">
                  <c:v>22</c:v>
                </c:pt>
                <c:pt idx="11823">
                  <c:v>24</c:v>
                </c:pt>
                <c:pt idx="11824">
                  <c:v>22</c:v>
                </c:pt>
                <c:pt idx="11825">
                  <c:v>23</c:v>
                </c:pt>
                <c:pt idx="11826">
                  <c:v>23</c:v>
                </c:pt>
                <c:pt idx="11827">
                  <c:v>18</c:v>
                </c:pt>
                <c:pt idx="11828">
                  <c:v>24</c:v>
                </c:pt>
                <c:pt idx="11829">
                  <c:v>24</c:v>
                </c:pt>
                <c:pt idx="11830">
                  <c:v>24</c:v>
                </c:pt>
                <c:pt idx="11831">
                  <c:v>22</c:v>
                </c:pt>
                <c:pt idx="11832">
                  <c:v>23</c:v>
                </c:pt>
                <c:pt idx="11833">
                  <c:v>24</c:v>
                </c:pt>
                <c:pt idx="11834">
                  <c:v>24</c:v>
                </c:pt>
                <c:pt idx="11835">
                  <c:v>24</c:v>
                </c:pt>
                <c:pt idx="11836">
                  <c:v>20</c:v>
                </c:pt>
                <c:pt idx="11837">
                  <c:v>23</c:v>
                </c:pt>
                <c:pt idx="11838">
                  <c:v>23</c:v>
                </c:pt>
                <c:pt idx="11839">
                  <c:v>23</c:v>
                </c:pt>
                <c:pt idx="11840">
                  <c:v>23</c:v>
                </c:pt>
                <c:pt idx="11841">
                  <c:v>24</c:v>
                </c:pt>
                <c:pt idx="11842">
                  <c:v>23</c:v>
                </c:pt>
                <c:pt idx="11843">
                  <c:v>24</c:v>
                </c:pt>
                <c:pt idx="11844">
                  <c:v>22</c:v>
                </c:pt>
                <c:pt idx="11845">
                  <c:v>23</c:v>
                </c:pt>
                <c:pt idx="11846">
                  <c:v>24</c:v>
                </c:pt>
                <c:pt idx="11847">
                  <c:v>24</c:v>
                </c:pt>
                <c:pt idx="11848">
                  <c:v>22</c:v>
                </c:pt>
                <c:pt idx="11849">
                  <c:v>23</c:v>
                </c:pt>
                <c:pt idx="11850">
                  <c:v>23</c:v>
                </c:pt>
                <c:pt idx="11851">
                  <c:v>23</c:v>
                </c:pt>
                <c:pt idx="11852">
                  <c:v>24</c:v>
                </c:pt>
                <c:pt idx="11853">
                  <c:v>23</c:v>
                </c:pt>
                <c:pt idx="11854">
                  <c:v>24</c:v>
                </c:pt>
                <c:pt idx="11855">
                  <c:v>22</c:v>
                </c:pt>
                <c:pt idx="11856">
                  <c:v>24</c:v>
                </c:pt>
                <c:pt idx="11857">
                  <c:v>24</c:v>
                </c:pt>
                <c:pt idx="11858">
                  <c:v>24</c:v>
                </c:pt>
                <c:pt idx="11859">
                  <c:v>24</c:v>
                </c:pt>
                <c:pt idx="11860">
                  <c:v>23</c:v>
                </c:pt>
                <c:pt idx="11861">
                  <c:v>23</c:v>
                </c:pt>
                <c:pt idx="11862">
                  <c:v>23</c:v>
                </c:pt>
                <c:pt idx="11863">
                  <c:v>24</c:v>
                </c:pt>
                <c:pt idx="11864">
                  <c:v>24</c:v>
                </c:pt>
                <c:pt idx="11865">
                  <c:v>23</c:v>
                </c:pt>
                <c:pt idx="11866">
                  <c:v>23</c:v>
                </c:pt>
                <c:pt idx="11867">
                  <c:v>24</c:v>
                </c:pt>
                <c:pt idx="11868">
                  <c:v>24</c:v>
                </c:pt>
                <c:pt idx="11869">
                  <c:v>22</c:v>
                </c:pt>
                <c:pt idx="11870">
                  <c:v>23</c:v>
                </c:pt>
                <c:pt idx="11871">
                  <c:v>24</c:v>
                </c:pt>
                <c:pt idx="11872">
                  <c:v>23</c:v>
                </c:pt>
                <c:pt idx="11873">
                  <c:v>23</c:v>
                </c:pt>
                <c:pt idx="11874">
                  <c:v>23</c:v>
                </c:pt>
                <c:pt idx="11875">
                  <c:v>24</c:v>
                </c:pt>
                <c:pt idx="11876">
                  <c:v>24</c:v>
                </c:pt>
                <c:pt idx="11877">
                  <c:v>24</c:v>
                </c:pt>
                <c:pt idx="11878">
                  <c:v>23</c:v>
                </c:pt>
                <c:pt idx="11879">
                  <c:v>23</c:v>
                </c:pt>
                <c:pt idx="11880">
                  <c:v>23</c:v>
                </c:pt>
                <c:pt idx="11881">
                  <c:v>24</c:v>
                </c:pt>
                <c:pt idx="11882">
                  <c:v>22</c:v>
                </c:pt>
                <c:pt idx="11883">
                  <c:v>24</c:v>
                </c:pt>
                <c:pt idx="11884">
                  <c:v>21</c:v>
                </c:pt>
                <c:pt idx="11885">
                  <c:v>22</c:v>
                </c:pt>
                <c:pt idx="11886">
                  <c:v>23</c:v>
                </c:pt>
                <c:pt idx="11887">
                  <c:v>22</c:v>
                </c:pt>
                <c:pt idx="11888">
                  <c:v>23</c:v>
                </c:pt>
                <c:pt idx="11889">
                  <c:v>24</c:v>
                </c:pt>
                <c:pt idx="11890">
                  <c:v>23</c:v>
                </c:pt>
                <c:pt idx="11891">
                  <c:v>23</c:v>
                </c:pt>
                <c:pt idx="11892">
                  <c:v>20</c:v>
                </c:pt>
                <c:pt idx="11893">
                  <c:v>24</c:v>
                </c:pt>
                <c:pt idx="11894">
                  <c:v>23</c:v>
                </c:pt>
                <c:pt idx="11895">
                  <c:v>24</c:v>
                </c:pt>
                <c:pt idx="11896">
                  <c:v>24</c:v>
                </c:pt>
                <c:pt idx="11897">
                  <c:v>23</c:v>
                </c:pt>
                <c:pt idx="11898">
                  <c:v>23</c:v>
                </c:pt>
                <c:pt idx="11899">
                  <c:v>24</c:v>
                </c:pt>
                <c:pt idx="11900">
                  <c:v>24</c:v>
                </c:pt>
                <c:pt idx="11901">
                  <c:v>24</c:v>
                </c:pt>
                <c:pt idx="11902">
                  <c:v>22</c:v>
                </c:pt>
                <c:pt idx="11903">
                  <c:v>23</c:v>
                </c:pt>
                <c:pt idx="11904">
                  <c:v>23</c:v>
                </c:pt>
                <c:pt idx="11905">
                  <c:v>24</c:v>
                </c:pt>
                <c:pt idx="11906">
                  <c:v>24</c:v>
                </c:pt>
                <c:pt idx="11907">
                  <c:v>24</c:v>
                </c:pt>
                <c:pt idx="11908">
                  <c:v>21</c:v>
                </c:pt>
                <c:pt idx="11909">
                  <c:v>23</c:v>
                </c:pt>
                <c:pt idx="11910">
                  <c:v>24</c:v>
                </c:pt>
                <c:pt idx="11911">
                  <c:v>23</c:v>
                </c:pt>
                <c:pt idx="11912">
                  <c:v>24</c:v>
                </c:pt>
                <c:pt idx="11913">
                  <c:v>24</c:v>
                </c:pt>
                <c:pt idx="11914">
                  <c:v>24</c:v>
                </c:pt>
                <c:pt idx="11915">
                  <c:v>23</c:v>
                </c:pt>
                <c:pt idx="11916">
                  <c:v>23</c:v>
                </c:pt>
                <c:pt idx="11917">
                  <c:v>24</c:v>
                </c:pt>
                <c:pt idx="11918">
                  <c:v>23</c:v>
                </c:pt>
                <c:pt idx="11919">
                  <c:v>24</c:v>
                </c:pt>
                <c:pt idx="11920">
                  <c:v>22</c:v>
                </c:pt>
                <c:pt idx="11921">
                  <c:v>20</c:v>
                </c:pt>
                <c:pt idx="11922">
                  <c:v>22</c:v>
                </c:pt>
                <c:pt idx="11923">
                  <c:v>24</c:v>
                </c:pt>
                <c:pt idx="11924">
                  <c:v>22</c:v>
                </c:pt>
                <c:pt idx="11925">
                  <c:v>23</c:v>
                </c:pt>
                <c:pt idx="11926">
                  <c:v>24</c:v>
                </c:pt>
                <c:pt idx="11927">
                  <c:v>24</c:v>
                </c:pt>
                <c:pt idx="11928">
                  <c:v>23</c:v>
                </c:pt>
                <c:pt idx="11929">
                  <c:v>23</c:v>
                </c:pt>
                <c:pt idx="11930">
                  <c:v>23</c:v>
                </c:pt>
                <c:pt idx="11931">
                  <c:v>23</c:v>
                </c:pt>
                <c:pt idx="11932">
                  <c:v>24</c:v>
                </c:pt>
                <c:pt idx="11933">
                  <c:v>24</c:v>
                </c:pt>
                <c:pt idx="11934">
                  <c:v>24</c:v>
                </c:pt>
                <c:pt idx="11935">
                  <c:v>24</c:v>
                </c:pt>
                <c:pt idx="11936">
                  <c:v>22</c:v>
                </c:pt>
                <c:pt idx="11937">
                  <c:v>23</c:v>
                </c:pt>
                <c:pt idx="11938">
                  <c:v>23</c:v>
                </c:pt>
                <c:pt idx="11939">
                  <c:v>24</c:v>
                </c:pt>
                <c:pt idx="11940">
                  <c:v>24</c:v>
                </c:pt>
                <c:pt idx="11941">
                  <c:v>24</c:v>
                </c:pt>
                <c:pt idx="11942">
                  <c:v>22</c:v>
                </c:pt>
                <c:pt idx="11943">
                  <c:v>24</c:v>
                </c:pt>
                <c:pt idx="11944">
                  <c:v>24</c:v>
                </c:pt>
                <c:pt idx="11945">
                  <c:v>24</c:v>
                </c:pt>
                <c:pt idx="11946">
                  <c:v>23</c:v>
                </c:pt>
                <c:pt idx="11947">
                  <c:v>24</c:v>
                </c:pt>
                <c:pt idx="11948">
                  <c:v>22</c:v>
                </c:pt>
                <c:pt idx="11949">
                  <c:v>22</c:v>
                </c:pt>
                <c:pt idx="11950">
                  <c:v>23</c:v>
                </c:pt>
                <c:pt idx="11951">
                  <c:v>23</c:v>
                </c:pt>
                <c:pt idx="11952">
                  <c:v>22</c:v>
                </c:pt>
                <c:pt idx="11953">
                  <c:v>24</c:v>
                </c:pt>
                <c:pt idx="11954">
                  <c:v>23</c:v>
                </c:pt>
                <c:pt idx="11955">
                  <c:v>23</c:v>
                </c:pt>
                <c:pt idx="11956">
                  <c:v>23</c:v>
                </c:pt>
                <c:pt idx="11957">
                  <c:v>24</c:v>
                </c:pt>
                <c:pt idx="11958">
                  <c:v>24</c:v>
                </c:pt>
                <c:pt idx="11959">
                  <c:v>21</c:v>
                </c:pt>
                <c:pt idx="11960">
                  <c:v>23</c:v>
                </c:pt>
                <c:pt idx="11961">
                  <c:v>23</c:v>
                </c:pt>
                <c:pt idx="11962">
                  <c:v>20</c:v>
                </c:pt>
                <c:pt idx="11963">
                  <c:v>24</c:v>
                </c:pt>
                <c:pt idx="11964">
                  <c:v>24</c:v>
                </c:pt>
                <c:pt idx="11965">
                  <c:v>24</c:v>
                </c:pt>
                <c:pt idx="11966">
                  <c:v>21</c:v>
                </c:pt>
                <c:pt idx="11967">
                  <c:v>23</c:v>
                </c:pt>
                <c:pt idx="11968">
                  <c:v>24</c:v>
                </c:pt>
                <c:pt idx="11969">
                  <c:v>22</c:v>
                </c:pt>
                <c:pt idx="11970">
                  <c:v>23</c:v>
                </c:pt>
                <c:pt idx="11971">
                  <c:v>24</c:v>
                </c:pt>
                <c:pt idx="11972">
                  <c:v>24</c:v>
                </c:pt>
                <c:pt idx="11973">
                  <c:v>24</c:v>
                </c:pt>
                <c:pt idx="11974">
                  <c:v>24</c:v>
                </c:pt>
                <c:pt idx="11975">
                  <c:v>23</c:v>
                </c:pt>
                <c:pt idx="11976">
                  <c:v>24</c:v>
                </c:pt>
                <c:pt idx="11977">
                  <c:v>24</c:v>
                </c:pt>
                <c:pt idx="11978">
                  <c:v>24</c:v>
                </c:pt>
                <c:pt idx="11979">
                  <c:v>20</c:v>
                </c:pt>
                <c:pt idx="11980">
                  <c:v>24</c:v>
                </c:pt>
                <c:pt idx="11981">
                  <c:v>23</c:v>
                </c:pt>
                <c:pt idx="11982">
                  <c:v>24</c:v>
                </c:pt>
                <c:pt idx="11983">
                  <c:v>23</c:v>
                </c:pt>
                <c:pt idx="11984">
                  <c:v>21</c:v>
                </c:pt>
                <c:pt idx="11985">
                  <c:v>23</c:v>
                </c:pt>
                <c:pt idx="11986">
                  <c:v>24</c:v>
                </c:pt>
                <c:pt idx="11987">
                  <c:v>24</c:v>
                </c:pt>
                <c:pt idx="11988">
                  <c:v>24</c:v>
                </c:pt>
                <c:pt idx="11989">
                  <c:v>23</c:v>
                </c:pt>
                <c:pt idx="11990">
                  <c:v>24</c:v>
                </c:pt>
                <c:pt idx="11991">
                  <c:v>24</c:v>
                </c:pt>
                <c:pt idx="11992">
                  <c:v>21</c:v>
                </c:pt>
                <c:pt idx="11993">
                  <c:v>24</c:v>
                </c:pt>
                <c:pt idx="11994">
                  <c:v>24</c:v>
                </c:pt>
                <c:pt idx="11995">
                  <c:v>23</c:v>
                </c:pt>
                <c:pt idx="11996">
                  <c:v>23</c:v>
                </c:pt>
                <c:pt idx="11997">
                  <c:v>24</c:v>
                </c:pt>
                <c:pt idx="11998">
                  <c:v>22</c:v>
                </c:pt>
                <c:pt idx="11999">
                  <c:v>23</c:v>
                </c:pt>
                <c:pt idx="12000">
                  <c:v>24</c:v>
                </c:pt>
                <c:pt idx="12001">
                  <c:v>23</c:v>
                </c:pt>
                <c:pt idx="12002">
                  <c:v>21</c:v>
                </c:pt>
                <c:pt idx="12003">
                  <c:v>23</c:v>
                </c:pt>
                <c:pt idx="12004">
                  <c:v>24</c:v>
                </c:pt>
                <c:pt idx="12005">
                  <c:v>16</c:v>
                </c:pt>
                <c:pt idx="12006">
                  <c:v>23</c:v>
                </c:pt>
                <c:pt idx="12007">
                  <c:v>24</c:v>
                </c:pt>
                <c:pt idx="12008">
                  <c:v>24</c:v>
                </c:pt>
                <c:pt idx="12009">
                  <c:v>24</c:v>
                </c:pt>
                <c:pt idx="12010">
                  <c:v>24</c:v>
                </c:pt>
                <c:pt idx="12011">
                  <c:v>24</c:v>
                </c:pt>
                <c:pt idx="12012">
                  <c:v>23</c:v>
                </c:pt>
                <c:pt idx="12013">
                  <c:v>22</c:v>
                </c:pt>
                <c:pt idx="12014">
                  <c:v>22</c:v>
                </c:pt>
                <c:pt idx="12015">
                  <c:v>24</c:v>
                </c:pt>
                <c:pt idx="12016">
                  <c:v>24</c:v>
                </c:pt>
                <c:pt idx="12017">
                  <c:v>21</c:v>
                </c:pt>
                <c:pt idx="12018">
                  <c:v>23</c:v>
                </c:pt>
                <c:pt idx="12019">
                  <c:v>23</c:v>
                </c:pt>
                <c:pt idx="12020">
                  <c:v>24</c:v>
                </c:pt>
                <c:pt idx="12021">
                  <c:v>23</c:v>
                </c:pt>
                <c:pt idx="12022">
                  <c:v>24</c:v>
                </c:pt>
                <c:pt idx="12023">
                  <c:v>20</c:v>
                </c:pt>
                <c:pt idx="12024">
                  <c:v>23</c:v>
                </c:pt>
                <c:pt idx="12025">
                  <c:v>22</c:v>
                </c:pt>
                <c:pt idx="12026">
                  <c:v>24</c:v>
                </c:pt>
                <c:pt idx="12027">
                  <c:v>24</c:v>
                </c:pt>
                <c:pt idx="12028">
                  <c:v>24</c:v>
                </c:pt>
                <c:pt idx="12029">
                  <c:v>22</c:v>
                </c:pt>
                <c:pt idx="12030">
                  <c:v>23</c:v>
                </c:pt>
                <c:pt idx="12031">
                  <c:v>23</c:v>
                </c:pt>
                <c:pt idx="12032">
                  <c:v>23</c:v>
                </c:pt>
                <c:pt idx="12033">
                  <c:v>23</c:v>
                </c:pt>
                <c:pt idx="12034">
                  <c:v>24</c:v>
                </c:pt>
                <c:pt idx="12035">
                  <c:v>23</c:v>
                </c:pt>
                <c:pt idx="12036">
                  <c:v>23</c:v>
                </c:pt>
                <c:pt idx="12037">
                  <c:v>22</c:v>
                </c:pt>
                <c:pt idx="12038">
                  <c:v>24</c:v>
                </c:pt>
                <c:pt idx="12039">
                  <c:v>23</c:v>
                </c:pt>
                <c:pt idx="12040">
                  <c:v>23</c:v>
                </c:pt>
                <c:pt idx="12041">
                  <c:v>24</c:v>
                </c:pt>
                <c:pt idx="12042">
                  <c:v>21</c:v>
                </c:pt>
                <c:pt idx="12043">
                  <c:v>23</c:v>
                </c:pt>
                <c:pt idx="12044">
                  <c:v>24</c:v>
                </c:pt>
                <c:pt idx="12045">
                  <c:v>24</c:v>
                </c:pt>
                <c:pt idx="12046">
                  <c:v>24</c:v>
                </c:pt>
                <c:pt idx="12047">
                  <c:v>24</c:v>
                </c:pt>
                <c:pt idx="12048">
                  <c:v>24</c:v>
                </c:pt>
                <c:pt idx="12049">
                  <c:v>23</c:v>
                </c:pt>
                <c:pt idx="12050">
                  <c:v>24</c:v>
                </c:pt>
                <c:pt idx="12051">
                  <c:v>24</c:v>
                </c:pt>
                <c:pt idx="12052">
                  <c:v>24</c:v>
                </c:pt>
                <c:pt idx="12053">
                  <c:v>23</c:v>
                </c:pt>
                <c:pt idx="12054">
                  <c:v>23</c:v>
                </c:pt>
                <c:pt idx="12055">
                  <c:v>23</c:v>
                </c:pt>
                <c:pt idx="12056">
                  <c:v>22</c:v>
                </c:pt>
                <c:pt idx="12057">
                  <c:v>23</c:v>
                </c:pt>
                <c:pt idx="12058">
                  <c:v>24</c:v>
                </c:pt>
                <c:pt idx="12059">
                  <c:v>23</c:v>
                </c:pt>
                <c:pt idx="12060">
                  <c:v>23</c:v>
                </c:pt>
                <c:pt idx="12061">
                  <c:v>24</c:v>
                </c:pt>
                <c:pt idx="12062">
                  <c:v>24</c:v>
                </c:pt>
                <c:pt idx="12063">
                  <c:v>24</c:v>
                </c:pt>
                <c:pt idx="12064">
                  <c:v>24</c:v>
                </c:pt>
                <c:pt idx="12065">
                  <c:v>23</c:v>
                </c:pt>
                <c:pt idx="12066">
                  <c:v>23</c:v>
                </c:pt>
                <c:pt idx="12067">
                  <c:v>24</c:v>
                </c:pt>
                <c:pt idx="12068">
                  <c:v>24</c:v>
                </c:pt>
                <c:pt idx="12069">
                  <c:v>23</c:v>
                </c:pt>
                <c:pt idx="12070">
                  <c:v>24</c:v>
                </c:pt>
                <c:pt idx="12071">
                  <c:v>24</c:v>
                </c:pt>
                <c:pt idx="12072">
                  <c:v>24</c:v>
                </c:pt>
                <c:pt idx="12073">
                  <c:v>23</c:v>
                </c:pt>
                <c:pt idx="12074">
                  <c:v>23</c:v>
                </c:pt>
                <c:pt idx="12075">
                  <c:v>23</c:v>
                </c:pt>
                <c:pt idx="12076">
                  <c:v>22</c:v>
                </c:pt>
                <c:pt idx="12077">
                  <c:v>24</c:v>
                </c:pt>
                <c:pt idx="12078">
                  <c:v>24</c:v>
                </c:pt>
                <c:pt idx="12079">
                  <c:v>20</c:v>
                </c:pt>
                <c:pt idx="12080">
                  <c:v>23</c:v>
                </c:pt>
                <c:pt idx="12081">
                  <c:v>24</c:v>
                </c:pt>
                <c:pt idx="12082">
                  <c:v>24</c:v>
                </c:pt>
                <c:pt idx="12083">
                  <c:v>22</c:v>
                </c:pt>
                <c:pt idx="12084">
                  <c:v>23</c:v>
                </c:pt>
                <c:pt idx="12085">
                  <c:v>23</c:v>
                </c:pt>
                <c:pt idx="12086">
                  <c:v>21</c:v>
                </c:pt>
                <c:pt idx="12087">
                  <c:v>22</c:v>
                </c:pt>
                <c:pt idx="12088">
                  <c:v>24</c:v>
                </c:pt>
                <c:pt idx="12089">
                  <c:v>24</c:v>
                </c:pt>
                <c:pt idx="12090">
                  <c:v>24</c:v>
                </c:pt>
                <c:pt idx="12091">
                  <c:v>24</c:v>
                </c:pt>
                <c:pt idx="12092">
                  <c:v>21</c:v>
                </c:pt>
                <c:pt idx="12093">
                  <c:v>21</c:v>
                </c:pt>
                <c:pt idx="12094">
                  <c:v>24</c:v>
                </c:pt>
                <c:pt idx="12095">
                  <c:v>24</c:v>
                </c:pt>
                <c:pt idx="12096">
                  <c:v>23</c:v>
                </c:pt>
                <c:pt idx="12097">
                  <c:v>24</c:v>
                </c:pt>
                <c:pt idx="12098">
                  <c:v>20</c:v>
                </c:pt>
                <c:pt idx="12099">
                  <c:v>24</c:v>
                </c:pt>
                <c:pt idx="12100">
                  <c:v>22</c:v>
                </c:pt>
                <c:pt idx="12101">
                  <c:v>24</c:v>
                </c:pt>
                <c:pt idx="12102">
                  <c:v>24</c:v>
                </c:pt>
                <c:pt idx="12103">
                  <c:v>24</c:v>
                </c:pt>
                <c:pt idx="12104">
                  <c:v>24</c:v>
                </c:pt>
                <c:pt idx="12105">
                  <c:v>24</c:v>
                </c:pt>
                <c:pt idx="12106">
                  <c:v>21</c:v>
                </c:pt>
                <c:pt idx="12107">
                  <c:v>24</c:v>
                </c:pt>
                <c:pt idx="12108">
                  <c:v>24</c:v>
                </c:pt>
                <c:pt idx="12109">
                  <c:v>23</c:v>
                </c:pt>
                <c:pt idx="12110">
                  <c:v>24</c:v>
                </c:pt>
                <c:pt idx="12111">
                  <c:v>24</c:v>
                </c:pt>
                <c:pt idx="12112">
                  <c:v>22</c:v>
                </c:pt>
                <c:pt idx="12113">
                  <c:v>23</c:v>
                </c:pt>
                <c:pt idx="12114">
                  <c:v>24</c:v>
                </c:pt>
                <c:pt idx="12115">
                  <c:v>24</c:v>
                </c:pt>
                <c:pt idx="12116">
                  <c:v>23</c:v>
                </c:pt>
                <c:pt idx="12117">
                  <c:v>24</c:v>
                </c:pt>
                <c:pt idx="12118">
                  <c:v>23</c:v>
                </c:pt>
                <c:pt idx="12119">
                  <c:v>22</c:v>
                </c:pt>
                <c:pt idx="12120">
                  <c:v>22</c:v>
                </c:pt>
                <c:pt idx="12121">
                  <c:v>23</c:v>
                </c:pt>
                <c:pt idx="12122">
                  <c:v>24</c:v>
                </c:pt>
                <c:pt idx="12123">
                  <c:v>24</c:v>
                </c:pt>
                <c:pt idx="12124">
                  <c:v>24</c:v>
                </c:pt>
                <c:pt idx="12125">
                  <c:v>21</c:v>
                </c:pt>
                <c:pt idx="12126">
                  <c:v>24</c:v>
                </c:pt>
                <c:pt idx="12127">
                  <c:v>24</c:v>
                </c:pt>
                <c:pt idx="12128">
                  <c:v>24</c:v>
                </c:pt>
                <c:pt idx="12129">
                  <c:v>22</c:v>
                </c:pt>
                <c:pt idx="12130">
                  <c:v>23</c:v>
                </c:pt>
                <c:pt idx="12131">
                  <c:v>24</c:v>
                </c:pt>
                <c:pt idx="12132">
                  <c:v>24</c:v>
                </c:pt>
                <c:pt idx="12133">
                  <c:v>24</c:v>
                </c:pt>
                <c:pt idx="12134">
                  <c:v>24</c:v>
                </c:pt>
                <c:pt idx="12135">
                  <c:v>24</c:v>
                </c:pt>
                <c:pt idx="12136">
                  <c:v>24</c:v>
                </c:pt>
                <c:pt idx="12137">
                  <c:v>24</c:v>
                </c:pt>
                <c:pt idx="12138">
                  <c:v>24</c:v>
                </c:pt>
                <c:pt idx="12139">
                  <c:v>24</c:v>
                </c:pt>
                <c:pt idx="12140">
                  <c:v>24</c:v>
                </c:pt>
                <c:pt idx="12141">
                  <c:v>24</c:v>
                </c:pt>
                <c:pt idx="12142">
                  <c:v>24</c:v>
                </c:pt>
                <c:pt idx="12143">
                  <c:v>24</c:v>
                </c:pt>
                <c:pt idx="12144">
                  <c:v>24</c:v>
                </c:pt>
                <c:pt idx="12145">
                  <c:v>22</c:v>
                </c:pt>
                <c:pt idx="12146">
                  <c:v>23</c:v>
                </c:pt>
                <c:pt idx="12147">
                  <c:v>24</c:v>
                </c:pt>
                <c:pt idx="12148">
                  <c:v>24</c:v>
                </c:pt>
                <c:pt idx="12149">
                  <c:v>24</c:v>
                </c:pt>
                <c:pt idx="12150">
                  <c:v>24</c:v>
                </c:pt>
                <c:pt idx="12151">
                  <c:v>24</c:v>
                </c:pt>
                <c:pt idx="12152">
                  <c:v>24</c:v>
                </c:pt>
                <c:pt idx="12153">
                  <c:v>22</c:v>
                </c:pt>
                <c:pt idx="12154">
                  <c:v>23</c:v>
                </c:pt>
                <c:pt idx="12155">
                  <c:v>24</c:v>
                </c:pt>
                <c:pt idx="12156">
                  <c:v>23</c:v>
                </c:pt>
                <c:pt idx="12157">
                  <c:v>24</c:v>
                </c:pt>
                <c:pt idx="12158">
                  <c:v>23</c:v>
                </c:pt>
                <c:pt idx="12159">
                  <c:v>23</c:v>
                </c:pt>
                <c:pt idx="12160">
                  <c:v>24</c:v>
                </c:pt>
                <c:pt idx="12161">
                  <c:v>24</c:v>
                </c:pt>
                <c:pt idx="12162">
                  <c:v>24</c:v>
                </c:pt>
                <c:pt idx="12163">
                  <c:v>23</c:v>
                </c:pt>
                <c:pt idx="12164">
                  <c:v>22</c:v>
                </c:pt>
                <c:pt idx="12165">
                  <c:v>23</c:v>
                </c:pt>
                <c:pt idx="12166">
                  <c:v>24</c:v>
                </c:pt>
                <c:pt idx="12167">
                  <c:v>23</c:v>
                </c:pt>
                <c:pt idx="12168">
                  <c:v>24</c:v>
                </c:pt>
                <c:pt idx="12169">
                  <c:v>23</c:v>
                </c:pt>
                <c:pt idx="12170">
                  <c:v>24</c:v>
                </c:pt>
                <c:pt idx="12171">
                  <c:v>23</c:v>
                </c:pt>
                <c:pt idx="12172">
                  <c:v>24</c:v>
                </c:pt>
                <c:pt idx="12173">
                  <c:v>24</c:v>
                </c:pt>
                <c:pt idx="12174">
                  <c:v>22</c:v>
                </c:pt>
                <c:pt idx="12175">
                  <c:v>23</c:v>
                </c:pt>
                <c:pt idx="12176">
                  <c:v>24</c:v>
                </c:pt>
                <c:pt idx="12177">
                  <c:v>24</c:v>
                </c:pt>
                <c:pt idx="12178">
                  <c:v>24</c:v>
                </c:pt>
                <c:pt idx="12179">
                  <c:v>23</c:v>
                </c:pt>
                <c:pt idx="12180">
                  <c:v>23</c:v>
                </c:pt>
                <c:pt idx="12181">
                  <c:v>23</c:v>
                </c:pt>
                <c:pt idx="12182">
                  <c:v>23</c:v>
                </c:pt>
                <c:pt idx="12183">
                  <c:v>24</c:v>
                </c:pt>
                <c:pt idx="12184">
                  <c:v>21</c:v>
                </c:pt>
                <c:pt idx="12185">
                  <c:v>21</c:v>
                </c:pt>
                <c:pt idx="12186">
                  <c:v>24</c:v>
                </c:pt>
                <c:pt idx="12187">
                  <c:v>24</c:v>
                </c:pt>
                <c:pt idx="12188">
                  <c:v>22</c:v>
                </c:pt>
                <c:pt idx="12189">
                  <c:v>22</c:v>
                </c:pt>
                <c:pt idx="12190">
                  <c:v>24</c:v>
                </c:pt>
                <c:pt idx="12191">
                  <c:v>22</c:v>
                </c:pt>
                <c:pt idx="12192">
                  <c:v>23</c:v>
                </c:pt>
                <c:pt idx="12193">
                  <c:v>24</c:v>
                </c:pt>
                <c:pt idx="12194">
                  <c:v>24</c:v>
                </c:pt>
                <c:pt idx="12195">
                  <c:v>23</c:v>
                </c:pt>
                <c:pt idx="12196">
                  <c:v>24</c:v>
                </c:pt>
                <c:pt idx="12197">
                  <c:v>22</c:v>
                </c:pt>
                <c:pt idx="12198">
                  <c:v>24</c:v>
                </c:pt>
                <c:pt idx="12199">
                  <c:v>24</c:v>
                </c:pt>
                <c:pt idx="12200">
                  <c:v>24</c:v>
                </c:pt>
                <c:pt idx="12201">
                  <c:v>24</c:v>
                </c:pt>
                <c:pt idx="12202">
                  <c:v>24</c:v>
                </c:pt>
                <c:pt idx="12203">
                  <c:v>24</c:v>
                </c:pt>
                <c:pt idx="12204">
                  <c:v>24</c:v>
                </c:pt>
                <c:pt idx="12205">
                  <c:v>24</c:v>
                </c:pt>
                <c:pt idx="12206">
                  <c:v>22</c:v>
                </c:pt>
                <c:pt idx="12207">
                  <c:v>22</c:v>
                </c:pt>
                <c:pt idx="12208">
                  <c:v>24</c:v>
                </c:pt>
                <c:pt idx="12209">
                  <c:v>24</c:v>
                </c:pt>
                <c:pt idx="12210">
                  <c:v>24</c:v>
                </c:pt>
                <c:pt idx="12211">
                  <c:v>24</c:v>
                </c:pt>
                <c:pt idx="12212">
                  <c:v>24</c:v>
                </c:pt>
                <c:pt idx="12213">
                  <c:v>24</c:v>
                </c:pt>
                <c:pt idx="12214">
                  <c:v>23</c:v>
                </c:pt>
                <c:pt idx="12215">
                  <c:v>23</c:v>
                </c:pt>
                <c:pt idx="12216">
                  <c:v>24</c:v>
                </c:pt>
                <c:pt idx="12217">
                  <c:v>24</c:v>
                </c:pt>
                <c:pt idx="12218">
                  <c:v>24</c:v>
                </c:pt>
                <c:pt idx="12219">
                  <c:v>23</c:v>
                </c:pt>
                <c:pt idx="12220">
                  <c:v>24</c:v>
                </c:pt>
                <c:pt idx="12221">
                  <c:v>24</c:v>
                </c:pt>
                <c:pt idx="12222">
                  <c:v>24</c:v>
                </c:pt>
                <c:pt idx="12223">
                  <c:v>23</c:v>
                </c:pt>
                <c:pt idx="12224">
                  <c:v>24</c:v>
                </c:pt>
                <c:pt idx="12225">
                  <c:v>24</c:v>
                </c:pt>
                <c:pt idx="12226">
                  <c:v>24</c:v>
                </c:pt>
                <c:pt idx="12227">
                  <c:v>24</c:v>
                </c:pt>
                <c:pt idx="12228">
                  <c:v>23</c:v>
                </c:pt>
                <c:pt idx="12229">
                  <c:v>24</c:v>
                </c:pt>
                <c:pt idx="12230">
                  <c:v>24</c:v>
                </c:pt>
                <c:pt idx="12231">
                  <c:v>21</c:v>
                </c:pt>
                <c:pt idx="12232">
                  <c:v>24</c:v>
                </c:pt>
                <c:pt idx="12233">
                  <c:v>24</c:v>
                </c:pt>
                <c:pt idx="12234">
                  <c:v>24</c:v>
                </c:pt>
                <c:pt idx="12235">
                  <c:v>24</c:v>
                </c:pt>
                <c:pt idx="12236">
                  <c:v>24</c:v>
                </c:pt>
                <c:pt idx="12237">
                  <c:v>24</c:v>
                </c:pt>
                <c:pt idx="12238">
                  <c:v>24</c:v>
                </c:pt>
                <c:pt idx="12239">
                  <c:v>24</c:v>
                </c:pt>
                <c:pt idx="12240">
                  <c:v>24</c:v>
                </c:pt>
                <c:pt idx="12241">
                  <c:v>24</c:v>
                </c:pt>
                <c:pt idx="12242">
                  <c:v>24</c:v>
                </c:pt>
                <c:pt idx="12243">
                  <c:v>24</c:v>
                </c:pt>
                <c:pt idx="12244">
                  <c:v>24</c:v>
                </c:pt>
                <c:pt idx="12245">
                  <c:v>24</c:v>
                </c:pt>
                <c:pt idx="12246">
                  <c:v>24</c:v>
                </c:pt>
                <c:pt idx="12247">
                  <c:v>23</c:v>
                </c:pt>
                <c:pt idx="12248">
                  <c:v>24</c:v>
                </c:pt>
                <c:pt idx="12249">
                  <c:v>24</c:v>
                </c:pt>
                <c:pt idx="12250">
                  <c:v>24</c:v>
                </c:pt>
                <c:pt idx="12251">
                  <c:v>24</c:v>
                </c:pt>
                <c:pt idx="12252">
                  <c:v>24</c:v>
                </c:pt>
                <c:pt idx="12253">
                  <c:v>22</c:v>
                </c:pt>
                <c:pt idx="12254">
                  <c:v>24</c:v>
                </c:pt>
                <c:pt idx="12255">
                  <c:v>24</c:v>
                </c:pt>
                <c:pt idx="12256">
                  <c:v>24</c:v>
                </c:pt>
                <c:pt idx="12257">
                  <c:v>24</c:v>
                </c:pt>
                <c:pt idx="12258">
                  <c:v>22</c:v>
                </c:pt>
                <c:pt idx="12259">
                  <c:v>24</c:v>
                </c:pt>
                <c:pt idx="12260">
                  <c:v>24</c:v>
                </c:pt>
                <c:pt idx="12261">
                  <c:v>24</c:v>
                </c:pt>
                <c:pt idx="12262">
                  <c:v>24</c:v>
                </c:pt>
                <c:pt idx="12263">
                  <c:v>24</c:v>
                </c:pt>
                <c:pt idx="12264">
                  <c:v>24</c:v>
                </c:pt>
                <c:pt idx="12265">
                  <c:v>24</c:v>
                </c:pt>
                <c:pt idx="12266">
                  <c:v>24</c:v>
                </c:pt>
                <c:pt idx="12267">
                  <c:v>24</c:v>
                </c:pt>
                <c:pt idx="12268">
                  <c:v>24</c:v>
                </c:pt>
                <c:pt idx="12269">
                  <c:v>24</c:v>
                </c:pt>
                <c:pt idx="12270">
                  <c:v>24</c:v>
                </c:pt>
                <c:pt idx="12271">
                  <c:v>24</c:v>
                </c:pt>
                <c:pt idx="12272">
                  <c:v>23</c:v>
                </c:pt>
                <c:pt idx="12273">
                  <c:v>24</c:v>
                </c:pt>
                <c:pt idx="12274">
                  <c:v>24</c:v>
                </c:pt>
                <c:pt idx="12275">
                  <c:v>24</c:v>
                </c:pt>
                <c:pt idx="12276">
                  <c:v>24</c:v>
                </c:pt>
                <c:pt idx="12277">
                  <c:v>24</c:v>
                </c:pt>
                <c:pt idx="12278">
                  <c:v>24</c:v>
                </c:pt>
                <c:pt idx="12279">
                  <c:v>24</c:v>
                </c:pt>
                <c:pt idx="12280">
                  <c:v>24</c:v>
                </c:pt>
                <c:pt idx="12281">
                  <c:v>22</c:v>
                </c:pt>
                <c:pt idx="12282">
                  <c:v>24</c:v>
                </c:pt>
                <c:pt idx="12283">
                  <c:v>23</c:v>
                </c:pt>
                <c:pt idx="12284">
                  <c:v>24</c:v>
                </c:pt>
                <c:pt idx="12285">
                  <c:v>24</c:v>
                </c:pt>
                <c:pt idx="12286">
                  <c:v>24</c:v>
                </c:pt>
                <c:pt idx="12287">
                  <c:v>24</c:v>
                </c:pt>
                <c:pt idx="12288">
                  <c:v>24</c:v>
                </c:pt>
                <c:pt idx="12289">
                  <c:v>24</c:v>
                </c:pt>
                <c:pt idx="12290">
                  <c:v>24</c:v>
                </c:pt>
                <c:pt idx="12291">
                  <c:v>23</c:v>
                </c:pt>
                <c:pt idx="12292">
                  <c:v>24</c:v>
                </c:pt>
                <c:pt idx="12293">
                  <c:v>24</c:v>
                </c:pt>
                <c:pt idx="12294">
                  <c:v>24</c:v>
                </c:pt>
                <c:pt idx="12295">
                  <c:v>24</c:v>
                </c:pt>
                <c:pt idx="12296">
                  <c:v>24</c:v>
                </c:pt>
                <c:pt idx="12297">
                  <c:v>23</c:v>
                </c:pt>
                <c:pt idx="12298">
                  <c:v>24</c:v>
                </c:pt>
                <c:pt idx="12299">
                  <c:v>24</c:v>
                </c:pt>
                <c:pt idx="12300">
                  <c:v>24</c:v>
                </c:pt>
                <c:pt idx="12301">
                  <c:v>24</c:v>
                </c:pt>
                <c:pt idx="12302">
                  <c:v>24</c:v>
                </c:pt>
                <c:pt idx="12303">
                  <c:v>23</c:v>
                </c:pt>
                <c:pt idx="12304">
                  <c:v>24</c:v>
                </c:pt>
                <c:pt idx="12305">
                  <c:v>24</c:v>
                </c:pt>
                <c:pt idx="12306">
                  <c:v>24</c:v>
                </c:pt>
                <c:pt idx="12307">
                  <c:v>24</c:v>
                </c:pt>
                <c:pt idx="12308">
                  <c:v>24</c:v>
                </c:pt>
                <c:pt idx="12309">
                  <c:v>24</c:v>
                </c:pt>
                <c:pt idx="12310">
                  <c:v>23</c:v>
                </c:pt>
                <c:pt idx="12311">
                  <c:v>24</c:v>
                </c:pt>
                <c:pt idx="12312">
                  <c:v>24</c:v>
                </c:pt>
                <c:pt idx="12313">
                  <c:v>24</c:v>
                </c:pt>
                <c:pt idx="12314">
                  <c:v>24</c:v>
                </c:pt>
                <c:pt idx="12315">
                  <c:v>24</c:v>
                </c:pt>
                <c:pt idx="12316">
                  <c:v>24</c:v>
                </c:pt>
                <c:pt idx="12317">
                  <c:v>24</c:v>
                </c:pt>
                <c:pt idx="12318">
                  <c:v>24</c:v>
                </c:pt>
                <c:pt idx="12319">
                  <c:v>24</c:v>
                </c:pt>
                <c:pt idx="12320">
                  <c:v>24</c:v>
                </c:pt>
                <c:pt idx="12321">
                  <c:v>24</c:v>
                </c:pt>
                <c:pt idx="12322">
                  <c:v>24</c:v>
                </c:pt>
                <c:pt idx="12323">
                  <c:v>24</c:v>
                </c:pt>
                <c:pt idx="12324">
                  <c:v>24</c:v>
                </c:pt>
                <c:pt idx="12325">
                  <c:v>24</c:v>
                </c:pt>
                <c:pt idx="12326">
                  <c:v>24</c:v>
                </c:pt>
                <c:pt idx="12327">
                  <c:v>24</c:v>
                </c:pt>
                <c:pt idx="12328">
                  <c:v>23</c:v>
                </c:pt>
                <c:pt idx="12329">
                  <c:v>24</c:v>
                </c:pt>
                <c:pt idx="12330">
                  <c:v>24</c:v>
                </c:pt>
                <c:pt idx="12331">
                  <c:v>24</c:v>
                </c:pt>
                <c:pt idx="12332">
                  <c:v>24</c:v>
                </c:pt>
                <c:pt idx="12333">
                  <c:v>24</c:v>
                </c:pt>
                <c:pt idx="12334">
                  <c:v>24</c:v>
                </c:pt>
                <c:pt idx="12335">
                  <c:v>24</c:v>
                </c:pt>
                <c:pt idx="12336">
                  <c:v>24</c:v>
                </c:pt>
                <c:pt idx="12337">
                  <c:v>24</c:v>
                </c:pt>
                <c:pt idx="12338">
                  <c:v>24</c:v>
                </c:pt>
                <c:pt idx="12339">
                  <c:v>24</c:v>
                </c:pt>
                <c:pt idx="12340">
                  <c:v>24</c:v>
                </c:pt>
                <c:pt idx="12341">
                  <c:v>23</c:v>
                </c:pt>
                <c:pt idx="12342">
                  <c:v>24</c:v>
                </c:pt>
                <c:pt idx="12343">
                  <c:v>24</c:v>
                </c:pt>
                <c:pt idx="12344">
                  <c:v>24</c:v>
                </c:pt>
                <c:pt idx="12345">
                  <c:v>24</c:v>
                </c:pt>
                <c:pt idx="12346">
                  <c:v>23</c:v>
                </c:pt>
                <c:pt idx="12347">
                  <c:v>24</c:v>
                </c:pt>
                <c:pt idx="12348">
                  <c:v>24</c:v>
                </c:pt>
                <c:pt idx="12349">
                  <c:v>23</c:v>
                </c:pt>
                <c:pt idx="12350">
                  <c:v>24</c:v>
                </c:pt>
                <c:pt idx="12351">
                  <c:v>24</c:v>
                </c:pt>
                <c:pt idx="12352">
                  <c:v>24</c:v>
                </c:pt>
                <c:pt idx="12353">
                  <c:v>24</c:v>
                </c:pt>
                <c:pt idx="12354">
                  <c:v>24</c:v>
                </c:pt>
                <c:pt idx="12355">
                  <c:v>24</c:v>
                </c:pt>
                <c:pt idx="12356">
                  <c:v>24</c:v>
                </c:pt>
                <c:pt idx="12357">
                  <c:v>24</c:v>
                </c:pt>
                <c:pt idx="12358">
                  <c:v>24</c:v>
                </c:pt>
                <c:pt idx="12359">
                  <c:v>24</c:v>
                </c:pt>
                <c:pt idx="12360">
                  <c:v>24</c:v>
                </c:pt>
                <c:pt idx="12361">
                  <c:v>24</c:v>
                </c:pt>
                <c:pt idx="12362">
                  <c:v>24</c:v>
                </c:pt>
                <c:pt idx="12363">
                  <c:v>23</c:v>
                </c:pt>
                <c:pt idx="12364">
                  <c:v>24</c:v>
                </c:pt>
                <c:pt idx="12365">
                  <c:v>24</c:v>
                </c:pt>
                <c:pt idx="12366">
                  <c:v>24</c:v>
                </c:pt>
                <c:pt idx="12367">
                  <c:v>24</c:v>
                </c:pt>
                <c:pt idx="12368">
                  <c:v>24</c:v>
                </c:pt>
                <c:pt idx="12369">
                  <c:v>24</c:v>
                </c:pt>
                <c:pt idx="12370">
                  <c:v>24</c:v>
                </c:pt>
                <c:pt idx="12371">
                  <c:v>24</c:v>
                </c:pt>
                <c:pt idx="12372">
                  <c:v>24</c:v>
                </c:pt>
                <c:pt idx="12373">
                  <c:v>24</c:v>
                </c:pt>
                <c:pt idx="12374">
                  <c:v>24</c:v>
                </c:pt>
                <c:pt idx="12375">
                  <c:v>24</c:v>
                </c:pt>
                <c:pt idx="12376">
                  <c:v>24</c:v>
                </c:pt>
                <c:pt idx="12377">
                  <c:v>24</c:v>
                </c:pt>
                <c:pt idx="12378">
                  <c:v>24</c:v>
                </c:pt>
                <c:pt idx="12379">
                  <c:v>24</c:v>
                </c:pt>
                <c:pt idx="12380">
                  <c:v>24</c:v>
                </c:pt>
                <c:pt idx="12381">
                  <c:v>24</c:v>
                </c:pt>
                <c:pt idx="12382">
                  <c:v>24</c:v>
                </c:pt>
              </c:numCache>
            </c:numRef>
          </c:xVal>
          <c:yVal>
            <c:numRef>
              <c:f>Feuil1!$G$5884:$G$18266</c:f>
              <c:numCache>
                <c:formatCode>General</c:formatCode>
                <c:ptCount val="12383"/>
                <c:pt idx="0">
                  <c:v>867</c:v>
                </c:pt>
                <c:pt idx="1">
                  <c:v>1548</c:v>
                </c:pt>
                <c:pt idx="2">
                  <c:v>874</c:v>
                </c:pt>
                <c:pt idx="3">
                  <c:v>1052</c:v>
                </c:pt>
                <c:pt idx="4">
                  <c:v>1892</c:v>
                </c:pt>
                <c:pt idx="5">
                  <c:v>1194</c:v>
                </c:pt>
                <c:pt idx="6">
                  <c:v>944</c:v>
                </c:pt>
                <c:pt idx="7">
                  <c:v>751</c:v>
                </c:pt>
                <c:pt idx="8">
                  <c:v>817</c:v>
                </c:pt>
                <c:pt idx="9">
                  <c:v>772</c:v>
                </c:pt>
                <c:pt idx="10">
                  <c:v>918</c:v>
                </c:pt>
                <c:pt idx="11">
                  <c:v>807</c:v>
                </c:pt>
                <c:pt idx="12">
                  <c:v>998</c:v>
                </c:pt>
                <c:pt idx="13">
                  <c:v>1427</c:v>
                </c:pt>
                <c:pt idx="14">
                  <c:v>894</c:v>
                </c:pt>
                <c:pt idx="15">
                  <c:v>830</c:v>
                </c:pt>
                <c:pt idx="16">
                  <c:v>721</c:v>
                </c:pt>
                <c:pt idx="17">
                  <c:v>1097</c:v>
                </c:pt>
                <c:pt idx="18">
                  <c:v>1192</c:v>
                </c:pt>
                <c:pt idx="19">
                  <c:v>1643</c:v>
                </c:pt>
                <c:pt idx="20">
                  <c:v>811</c:v>
                </c:pt>
                <c:pt idx="21">
                  <c:v>872</c:v>
                </c:pt>
                <c:pt idx="22">
                  <c:v>1145</c:v>
                </c:pt>
                <c:pt idx="23">
                  <c:v>1010</c:v>
                </c:pt>
                <c:pt idx="24">
                  <c:v>1016</c:v>
                </c:pt>
                <c:pt idx="25">
                  <c:v>1012</c:v>
                </c:pt>
                <c:pt idx="26">
                  <c:v>894</c:v>
                </c:pt>
                <c:pt idx="27">
                  <c:v>982</c:v>
                </c:pt>
                <c:pt idx="28">
                  <c:v>1037</c:v>
                </c:pt>
                <c:pt idx="29">
                  <c:v>894</c:v>
                </c:pt>
                <c:pt idx="30">
                  <c:v>822</c:v>
                </c:pt>
                <c:pt idx="31">
                  <c:v>689</c:v>
                </c:pt>
                <c:pt idx="32">
                  <c:v>1017</c:v>
                </c:pt>
                <c:pt idx="33">
                  <c:v>1456</c:v>
                </c:pt>
                <c:pt idx="34">
                  <c:v>1190</c:v>
                </c:pt>
                <c:pt idx="35">
                  <c:v>941</c:v>
                </c:pt>
                <c:pt idx="36">
                  <c:v>863</c:v>
                </c:pt>
                <c:pt idx="37">
                  <c:v>1157</c:v>
                </c:pt>
                <c:pt idx="38">
                  <c:v>1188</c:v>
                </c:pt>
                <c:pt idx="39">
                  <c:v>1120</c:v>
                </c:pt>
                <c:pt idx="40">
                  <c:v>1226</c:v>
                </c:pt>
                <c:pt idx="41">
                  <c:v>919</c:v>
                </c:pt>
                <c:pt idx="42">
                  <c:v>1020</c:v>
                </c:pt>
                <c:pt idx="43">
                  <c:v>976</c:v>
                </c:pt>
                <c:pt idx="44">
                  <c:v>838</c:v>
                </c:pt>
                <c:pt idx="45">
                  <c:v>1081</c:v>
                </c:pt>
                <c:pt idx="46">
                  <c:v>1081</c:v>
                </c:pt>
                <c:pt idx="47">
                  <c:v>1138</c:v>
                </c:pt>
                <c:pt idx="48">
                  <c:v>908</c:v>
                </c:pt>
                <c:pt idx="49">
                  <c:v>921</c:v>
                </c:pt>
                <c:pt idx="50">
                  <c:v>1041</c:v>
                </c:pt>
                <c:pt idx="51">
                  <c:v>1369</c:v>
                </c:pt>
                <c:pt idx="52">
                  <c:v>925</c:v>
                </c:pt>
                <c:pt idx="53">
                  <c:v>800</c:v>
                </c:pt>
                <c:pt idx="54">
                  <c:v>937</c:v>
                </c:pt>
                <c:pt idx="55">
                  <c:v>837</c:v>
                </c:pt>
                <c:pt idx="56">
                  <c:v>996</c:v>
                </c:pt>
                <c:pt idx="57">
                  <c:v>746</c:v>
                </c:pt>
                <c:pt idx="58">
                  <c:v>1092</c:v>
                </c:pt>
                <c:pt idx="59">
                  <c:v>734</c:v>
                </c:pt>
                <c:pt idx="60">
                  <c:v>973</c:v>
                </c:pt>
                <c:pt idx="61">
                  <c:v>997</c:v>
                </c:pt>
                <c:pt idx="62">
                  <c:v>789</c:v>
                </c:pt>
                <c:pt idx="63">
                  <c:v>1502</c:v>
                </c:pt>
                <c:pt idx="64">
                  <c:v>770</c:v>
                </c:pt>
                <c:pt idx="65">
                  <c:v>769</c:v>
                </c:pt>
                <c:pt idx="66">
                  <c:v>1006</c:v>
                </c:pt>
                <c:pt idx="67">
                  <c:v>1010</c:v>
                </c:pt>
                <c:pt idx="68">
                  <c:v>818</c:v>
                </c:pt>
                <c:pt idx="69">
                  <c:v>902</c:v>
                </c:pt>
                <c:pt idx="70">
                  <c:v>1275</c:v>
                </c:pt>
                <c:pt idx="71">
                  <c:v>805</c:v>
                </c:pt>
                <c:pt idx="72">
                  <c:v>810</c:v>
                </c:pt>
                <c:pt idx="73">
                  <c:v>1348</c:v>
                </c:pt>
                <c:pt idx="74">
                  <c:v>777</c:v>
                </c:pt>
                <c:pt idx="75">
                  <c:v>774</c:v>
                </c:pt>
                <c:pt idx="76">
                  <c:v>1163</c:v>
                </c:pt>
                <c:pt idx="77">
                  <c:v>905</c:v>
                </c:pt>
                <c:pt idx="78">
                  <c:v>861</c:v>
                </c:pt>
                <c:pt idx="79">
                  <c:v>956</c:v>
                </c:pt>
                <c:pt idx="80">
                  <c:v>967</c:v>
                </c:pt>
                <c:pt idx="81">
                  <c:v>764</c:v>
                </c:pt>
                <c:pt idx="82">
                  <c:v>803</c:v>
                </c:pt>
                <c:pt idx="83">
                  <c:v>868</c:v>
                </c:pt>
                <c:pt idx="84">
                  <c:v>679</c:v>
                </c:pt>
                <c:pt idx="85">
                  <c:v>846</c:v>
                </c:pt>
                <c:pt idx="86">
                  <c:v>1022</c:v>
                </c:pt>
                <c:pt idx="87">
                  <c:v>790</c:v>
                </c:pt>
                <c:pt idx="88">
                  <c:v>737</c:v>
                </c:pt>
                <c:pt idx="89">
                  <c:v>902</c:v>
                </c:pt>
                <c:pt idx="90">
                  <c:v>815</c:v>
                </c:pt>
                <c:pt idx="91">
                  <c:v>985</c:v>
                </c:pt>
                <c:pt idx="92">
                  <c:v>1127</c:v>
                </c:pt>
                <c:pt idx="93">
                  <c:v>1047</c:v>
                </c:pt>
                <c:pt idx="94">
                  <c:v>900</c:v>
                </c:pt>
                <c:pt idx="95">
                  <c:v>850</c:v>
                </c:pt>
                <c:pt idx="96">
                  <c:v>1232</c:v>
                </c:pt>
                <c:pt idx="97">
                  <c:v>996</c:v>
                </c:pt>
                <c:pt idx="98">
                  <c:v>741</c:v>
                </c:pt>
                <c:pt idx="99">
                  <c:v>1116</c:v>
                </c:pt>
                <c:pt idx="100">
                  <c:v>948</c:v>
                </c:pt>
                <c:pt idx="101">
                  <c:v>940</c:v>
                </c:pt>
                <c:pt idx="102">
                  <c:v>808</c:v>
                </c:pt>
                <c:pt idx="103">
                  <c:v>1334</c:v>
                </c:pt>
                <c:pt idx="104">
                  <c:v>1054</c:v>
                </c:pt>
                <c:pt idx="105">
                  <c:v>1028</c:v>
                </c:pt>
                <c:pt idx="106">
                  <c:v>781</c:v>
                </c:pt>
                <c:pt idx="107">
                  <c:v>750</c:v>
                </c:pt>
                <c:pt idx="108">
                  <c:v>956</c:v>
                </c:pt>
                <c:pt idx="109">
                  <c:v>1048</c:v>
                </c:pt>
                <c:pt idx="110">
                  <c:v>961</c:v>
                </c:pt>
                <c:pt idx="111">
                  <c:v>897</c:v>
                </c:pt>
                <c:pt idx="112">
                  <c:v>912</c:v>
                </c:pt>
                <c:pt idx="113">
                  <c:v>1024</c:v>
                </c:pt>
                <c:pt idx="114">
                  <c:v>923</c:v>
                </c:pt>
                <c:pt idx="115">
                  <c:v>847</c:v>
                </c:pt>
                <c:pt idx="116">
                  <c:v>1041</c:v>
                </c:pt>
                <c:pt idx="117">
                  <c:v>887</c:v>
                </c:pt>
                <c:pt idx="118">
                  <c:v>1299</c:v>
                </c:pt>
                <c:pt idx="119">
                  <c:v>833</c:v>
                </c:pt>
                <c:pt idx="120">
                  <c:v>954</c:v>
                </c:pt>
                <c:pt idx="121">
                  <c:v>885</c:v>
                </c:pt>
                <c:pt idx="122">
                  <c:v>1220</c:v>
                </c:pt>
                <c:pt idx="123">
                  <c:v>874</c:v>
                </c:pt>
                <c:pt idx="124">
                  <c:v>984</c:v>
                </c:pt>
                <c:pt idx="125">
                  <c:v>753</c:v>
                </c:pt>
                <c:pt idx="126">
                  <c:v>957</c:v>
                </c:pt>
                <c:pt idx="127">
                  <c:v>1207</c:v>
                </c:pt>
                <c:pt idx="128">
                  <c:v>918</c:v>
                </c:pt>
                <c:pt idx="129">
                  <c:v>783</c:v>
                </c:pt>
                <c:pt idx="130">
                  <c:v>1243</c:v>
                </c:pt>
                <c:pt idx="131">
                  <c:v>1037</c:v>
                </c:pt>
                <c:pt idx="132">
                  <c:v>958</c:v>
                </c:pt>
                <c:pt idx="133">
                  <c:v>902</c:v>
                </c:pt>
                <c:pt idx="134">
                  <c:v>1093</c:v>
                </c:pt>
                <c:pt idx="135">
                  <c:v>934</c:v>
                </c:pt>
                <c:pt idx="136">
                  <c:v>1052</c:v>
                </c:pt>
                <c:pt idx="137">
                  <c:v>1023</c:v>
                </c:pt>
                <c:pt idx="138">
                  <c:v>843</c:v>
                </c:pt>
                <c:pt idx="139">
                  <c:v>1096</c:v>
                </c:pt>
                <c:pt idx="140">
                  <c:v>1070</c:v>
                </c:pt>
                <c:pt idx="141">
                  <c:v>861</c:v>
                </c:pt>
                <c:pt idx="142">
                  <c:v>915</c:v>
                </c:pt>
                <c:pt idx="143">
                  <c:v>859</c:v>
                </c:pt>
                <c:pt idx="144">
                  <c:v>1263</c:v>
                </c:pt>
                <c:pt idx="145">
                  <c:v>1040</c:v>
                </c:pt>
                <c:pt idx="146">
                  <c:v>949</c:v>
                </c:pt>
                <c:pt idx="147">
                  <c:v>909</c:v>
                </c:pt>
                <c:pt idx="148">
                  <c:v>1050</c:v>
                </c:pt>
                <c:pt idx="149">
                  <c:v>1102</c:v>
                </c:pt>
                <c:pt idx="150">
                  <c:v>823</c:v>
                </c:pt>
                <c:pt idx="151">
                  <c:v>955</c:v>
                </c:pt>
                <c:pt idx="152">
                  <c:v>909</c:v>
                </c:pt>
                <c:pt idx="153">
                  <c:v>948</c:v>
                </c:pt>
                <c:pt idx="154">
                  <c:v>784</c:v>
                </c:pt>
                <c:pt idx="155">
                  <c:v>1736</c:v>
                </c:pt>
                <c:pt idx="156">
                  <c:v>1114</c:v>
                </c:pt>
                <c:pt idx="157">
                  <c:v>1047</c:v>
                </c:pt>
                <c:pt idx="158">
                  <c:v>1001</c:v>
                </c:pt>
                <c:pt idx="159">
                  <c:v>921</c:v>
                </c:pt>
                <c:pt idx="160">
                  <c:v>782</c:v>
                </c:pt>
                <c:pt idx="161">
                  <c:v>886</c:v>
                </c:pt>
                <c:pt idx="162">
                  <c:v>889</c:v>
                </c:pt>
                <c:pt idx="163">
                  <c:v>870</c:v>
                </c:pt>
                <c:pt idx="164">
                  <c:v>723</c:v>
                </c:pt>
                <c:pt idx="165">
                  <c:v>1027</c:v>
                </c:pt>
                <c:pt idx="166">
                  <c:v>791</c:v>
                </c:pt>
                <c:pt idx="167">
                  <c:v>994</c:v>
                </c:pt>
                <c:pt idx="168">
                  <c:v>1246</c:v>
                </c:pt>
                <c:pt idx="169">
                  <c:v>1089</c:v>
                </c:pt>
                <c:pt idx="170">
                  <c:v>674</c:v>
                </c:pt>
                <c:pt idx="171">
                  <c:v>1130</c:v>
                </c:pt>
                <c:pt idx="172">
                  <c:v>870</c:v>
                </c:pt>
                <c:pt idx="173">
                  <c:v>869</c:v>
                </c:pt>
                <c:pt idx="174">
                  <c:v>735</c:v>
                </c:pt>
                <c:pt idx="175">
                  <c:v>875</c:v>
                </c:pt>
                <c:pt idx="176">
                  <c:v>1037</c:v>
                </c:pt>
                <c:pt idx="177">
                  <c:v>1174</c:v>
                </c:pt>
                <c:pt idx="178">
                  <c:v>822</c:v>
                </c:pt>
                <c:pt idx="179">
                  <c:v>926</c:v>
                </c:pt>
                <c:pt idx="180">
                  <c:v>1061</c:v>
                </c:pt>
                <c:pt idx="181">
                  <c:v>970</c:v>
                </c:pt>
                <c:pt idx="182">
                  <c:v>877</c:v>
                </c:pt>
                <c:pt idx="183">
                  <c:v>1064</c:v>
                </c:pt>
                <c:pt idx="184">
                  <c:v>772</c:v>
                </c:pt>
                <c:pt idx="185">
                  <c:v>879</c:v>
                </c:pt>
                <c:pt idx="186">
                  <c:v>785</c:v>
                </c:pt>
                <c:pt idx="187">
                  <c:v>1317</c:v>
                </c:pt>
                <c:pt idx="188">
                  <c:v>834</c:v>
                </c:pt>
                <c:pt idx="189">
                  <c:v>1218</c:v>
                </c:pt>
                <c:pt idx="190">
                  <c:v>1066</c:v>
                </c:pt>
                <c:pt idx="191">
                  <c:v>837</c:v>
                </c:pt>
                <c:pt idx="192">
                  <c:v>1104</c:v>
                </c:pt>
                <c:pt idx="193">
                  <c:v>917</c:v>
                </c:pt>
                <c:pt idx="194">
                  <c:v>981</c:v>
                </c:pt>
                <c:pt idx="195">
                  <c:v>1283</c:v>
                </c:pt>
                <c:pt idx="196">
                  <c:v>950</c:v>
                </c:pt>
                <c:pt idx="197">
                  <c:v>896</c:v>
                </c:pt>
                <c:pt idx="198">
                  <c:v>736</c:v>
                </c:pt>
                <c:pt idx="199">
                  <c:v>861</c:v>
                </c:pt>
                <c:pt idx="200">
                  <c:v>1029</c:v>
                </c:pt>
                <c:pt idx="201">
                  <c:v>1120</c:v>
                </c:pt>
                <c:pt idx="202">
                  <c:v>852</c:v>
                </c:pt>
                <c:pt idx="203">
                  <c:v>802</c:v>
                </c:pt>
                <c:pt idx="204">
                  <c:v>884</c:v>
                </c:pt>
                <c:pt idx="205">
                  <c:v>958</c:v>
                </c:pt>
                <c:pt idx="206">
                  <c:v>1017</c:v>
                </c:pt>
                <c:pt idx="207">
                  <c:v>895</c:v>
                </c:pt>
                <c:pt idx="208">
                  <c:v>834</c:v>
                </c:pt>
                <c:pt idx="209">
                  <c:v>795</c:v>
                </c:pt>
                <c:pt idx="210">
                  <c:v>1051</c:v>
                </c:pt>
                <c:pt idx="211">
                  <c:v>875</c:v>
                </c:pt>
                <c:pt idx="212">
                  <c:v>1069</c:v>
                </c:pt>
                <c:pt idx="213">
                  <c:v>846</c:v>
                </c:pt>
                <c:pt idx="214">
                  <c:v>1096</c:v>
                </c:pt>
                <c:pt idx="215">
                  <c:v>731</c:v>
                </c:pt>
                <c:pt idx="216">
                  <c:v>844</c:v>
                </c:pt>
                <c:pt idx="217">
                  <c:v>883</c:v>
                </c:pt>
                <c:pt idx="218">
                  <c:v>814</c:v>
                </c:pt>
                <c:pt idx="219">
                  <c:v>1069</c:v>
                </c:pt>
                <c:pt idx="220">
                  <c:v>842</c:v>
                </c:pt>
                <c:pt idx="221">
                  <c:v>992</c:v>
                </c:pt>
                <c:pt idx="222">
                  <c:v>1301</c:v>
                </c:pt>
                <c:pt idx="223">
                  <c:v>887</c:v>
                </c:pt>
                <c:pt idx="224">
                  <c:v>940</c:v>
                </c:pt>
                <c:pt idx="225">
                  <c:v>686</c:v>
                </c:pt>
                <c:pt idx="226">
                  <c:v>869</c:v>
                </c:pt>
                <c:pt idx="227">
                  <c:v>833</c:v>
                </c:pt>
                <c:pt idx="228">
                  <c:v>906</c:v>
                </c:pt>
                <c:pt idx="229">
                  <c:v>1210</c:v>
                </c:pt>
                <c:pt idx="230">
                  <c:v>990</c:v>
                </c:pt>
                <c:pt idx="231">
                  <c:v>973</c:v>
                </c:pt>
                <c:pt idx="232">
                  <c:v>811</c:v>
                </c:pt>
                <c:pt idx="233">
                  <c:v>1056</c:v>
                </c:pt>
                <c:pt idx="234">
                  <c:v>1260</c:v>
                </c:pt>
                <c:pt idx="235">
                  <c:v>1649</c:v>
                </c:pt>
                <c:pt idx="236">
                  <c:v>815</c:v>
                </c:pt>
                <c:pt idx="237">
                  <c:v>916</c:v>
                </c:pt>
                <c:pt idx="238">
                  <c:v>999</c:v>
                </c:pt>
                <c:pt idx="239">
                  <c:v>1092</c:v>
                </c:pt>
                <c:pt idx="240">
                  <c:v>1085</c:v>
                </c:pt>
                <c:pt idx="241">
                  <c:v>922</c:v>
                </c:pt>
                <c:pt idx="242">
                  <c:v>950</c:v>
                </c:pt>
                <c:pt idx="243">
                  <c:v>859</c:v>
                </c:pt>
                <c:pt idx="244">
                  <c:v>1390</c:v>
                </c:pt>
                <c:pt idx="245">
                  <c:v>962</c:v>
                </c:pt>
                <c:pt idx="246">
                  <c:v>1020</c:v>
                </c:pt>
                <c:pt idx="247">
                  <c:v>850</c:v>
                </c:pt>
                <c:pt idx="248">
                  <c:v>927</c:v>
                </c:pt>
                <c:pt idx="249">
                  <c:v>954</c:v>
                </c:pt>
                <c:pt idx="250">
                  <c:v>983</c:v>
                </c:pt>
                <c:pt idx="251">
                  <c:v>710</c:v>
                </c:pt>
                <c:pt idx="252">
                  <c:v>1087</c:v>
                </c:pt>
                <c:pt idx="253">
                  <c:v>997</c:v>
                </c:pt>
                <c:pt idx="254">
                  <c:v>1099</c:v>
                </c:pt>
                <c:pt idx="255">
                  <c:v>1172</c:v>
                </c:pt>
                <c:pt idx="256">
                  <c:v>1068</c:v>
                </c:pt>
                <c:pt idx="257">
                  <c:v>1090</c:v>
                </c:pt>
                <c:pt idx="258">
                  <c:v>656</c:v>
                </c:pt>
                <c:pt idx="259">
                  <c:v>979</c:v>
                </c:pt>
                <c:pt idx="260">
                  <c:v>790</c:v>
                </c:pt>
                <c:pt idx="261">
                  <c:v>1153</c:v>
                </c:pt>
                <c:pt idx="262">
                  <c:v>930</c:v>
                </c:pt>
                <c:pt idx="263">
                  <c:v>835</c:v>
                </c:pt>
                <c:pt idx="264">
                  <c:v>908</c:v>
                </c:pt>
                <c:pt idx="265">
                  <c:v>967</c:v>
                </c:pt>
                <c:pt idx="266">
                  <c:v>807</c:v>
                </c:pt>
                <c:pt idx="267">
                  <c:v>765</c:v>
                </c:pt>
                <c:pt idx="268">
                  <c:v>653</c:v>
                </c:pt>
                <c:pt idx="269">
                  <c:v>773</c:v>
                </c:pt>
                <c:pt idx="270">
                  <c:v>955</c:v>
                </c:pt>
                <c:pt idx="271">
                  <c:v>792</c:v>
                </c:pt>
                <c:pt idx="272">
                  <c:v>816</c:v>
                </c:pt>
                <c:pt idx="273">
                  <c:v>1055</c:v>
                </c:pt>
                <c:pt idx="274">
                  <c:v>896</c:v>
                </c:pt>
                <c:pt idx="275">
                  <c:v>984</c:v>
                </c:pt>
                <c:pt idx="276">
                  <c:v>982</c:v>
                </c:pt>
                <c:pt idx="277">
                  <c:v>1173</c:v>
                </c:pt>
                <c:pt idx="278">
                  <c:v>850</c:v>
                </c:pt>
                <c:pt idx="279">
                  <c:v>1253</c:v>
                </c:pt>
                <c:pt idx="280">
                  <c:v>771</c:v>
                </c:pt>
                <c:pt idx="281">
                  <c:v>759</c:v>
                </c:pt>
                <c:pt idx="282">
                  <c:v>933</c:v>
                </c:pt>
                <c:pt idx="283">
                  <c:v>841</c:v>
                </c:pt>
                <c:pt idx="284">
                  <c:v>843</c:v>
                </c:pt>
                <c:pt idx="285">
                  <c:v>1182</c:v>
                </c:pt>
                <c:pt idx="286">
                  <c:v>790</c:v>
                </c:pt>
                <c:pt idx="287">
                  <c:v>721</c:v>
                </c:pt>
                <c:pt idx="288">
                  <c:v>943</c:v>
                </c:pt>
                <c:pt idx="289">
                  <c:v>962</c:v>
                </c:pt>
                <c:pt idx="290">
                  <c:v>1029</c:v>
                </c:pt>
                <c:pt idx="291">
                  <c:v>945</c:v>
                </c:pt>
                <c:pt idx="292">
                  <c:v>981</c:v>
                </c:pt>
                <c:pt idx="293">
                  <c:v>1109</c:v>
                </c:pt>
                <c:pt idx="294">
                  <c:v>928</c:v>
                </c:pt>
                <c:pt idx="295">
                  <c:v>966</c:v>
                </c:pt>
                <c:pt idx="296">
                  <c:v>710</c:v>
                </c:pt>
                <c:pt idx="297">
                  <c:v>930</c:v>
                </c:pt>
                <c:pt idx="298">
                  <c:v>981</c:v>
                </c:pt>
                <c:pt idx="299">
                  <c:v>828</c:v>
                </c:pt>
                <c:pt idx="300">
                  <c:v>832</c:v>
                </c:pt>
                <c:pt idx="301">
                  <c:v>910</c:v>
                </c:pt>
                <c:pt idx="302">
                  <c:v>1693</c:v>
                </c:pt>
                <c:pt idx="303">
                  <c:v>737</c:v>
                </c:pt>
                <c:pt idx="304">
                  <c:v>1072</c:v>
                </c:pt>
                <c:pt idx="305">
                  <c:v>899</c:v>
                </c:pt>
                <c:pt idx="306">
                  <c:v>1629</c:v>
                </c:pt>
                <c:pt idx="307">
                  <c:v>875</c:v>
                </c:pt>
                <c:pt idx="308">
                  <c:v>911</c:v>
                </c:pt>
                <c:pt idx="309">
                  <c:v>893</c:v>
                </c:pt>
                <c:pt idx="310">
                  <c:v>1109</c:v>
                </c:pt>
                <c:pt idx="311">
                  <c:v>891</c:v>
                </c:pt>
                <c:pt idx="312">
                  <c:v>989</c:v>
                </c:pt>
                <c:pt idx="313">
                  <c:v>1135</c:v>
                </c:pt>
                <c:pt idx="314">
                  <c:v>893</c:v>
                </c:pt>
                <c:pt idx="315">
                  <c:v>894</c:v>
                </c:pt>
                <c:pt idx="316">
                  <c:v>802</c:v>
                </c:pt>
                <c:pt idx="317">
                  <c:v>1127</c:v>
                </c:pt>
                <c:pt idx="318">
                  <c:v>991</c:v>
                </c:pt>
                <c:pt idx="319">
                  <c:v>1017</c:v>
                </c:pt>
                <c:pt idx="320">
                  <c:v>824</c:v>
                </c:pt>
                <c:pt idx="321">
                  <c:v>880</c:v>
                </c:pt>
                <c:pt idx="322">
                  <c:v>1192</c:v>
                </c:pt>
                <c:pt idx="323">
                  <c:v>962</c:v>
                </c:pt>
                <c:pt idx="324">
                  <c:v>912</c:v>
                </c:pt>
                <c:pt idx="325">
                  <c:v>959</c:v>
                </c:pt>
                <c:pt idx="326">
                  <c:v>928</c:v>
                </c:pt>
                <c:pt idx="327">
                  <c:v>974</c:v>
                </c:pt>
                <c:pt idx="328">
                  <c:v>1215</c:v>
                </c:pt>
                <c:pt idx="329">
                  <c:v>771</c:v>
                </c:pt>
                <c:pt idx="330">
                  <c:v>1096</c:v>
                </c:pt>
                <c:pt idx="331">
                  <c:v>900</c:v>
                </c:pt>
                <c:pt idx="332">
                  <c:v>1058</c:v>
                </c:pt>
                <c:pt idx="333">
                  <c:v>1125</c:v>
                </c:pt>
                <c:pt idx="334">
                  <c:v>958</c:v>
                </c:pt>
                <c:pt idx="335">
                  <c:v>908</c:v>
                </c:pt>
                <c:pt idx="336">
                  <c:v>1050</c:v>
                </c:pt>
                <c:pt idx="337">
                  <c:v>1118</c:v>
                </c:pt>
                <c:pt idx="338">
                  <c:v>918</c:v>
                </c:pt>
                <c:pt idx="339">
                  <c:v>1840</c:v>
                </c:pt>
                <c:pt idx="340">
                  <c:v>1011</c:v>
                </c:pt>
                <c:pt idx="341">
                  <c:v>920</c:v>
                </c:pt>
                <c:pt idx="342">
                  <c:v>783</c:v>
                </c:pt>
                <c:pt idx="343">
                  <c:v>895</c:v>
                </c:pt>
                <c:pt idx="344">
                  <c:v>998</c:v>
                </c:pt>
                <c:pt idx="345">
                  <c:v>1105</c:v>
                </c:pt>
                <c:pt idx="346">
                  <c:v>985</c:v>
                </c:pt>
                <c:pt idx="347">
                  <c:v>847</c:v>
                </c:pt>
                <c:pt idx="348">
                  <c:v>1098</c:v>
                </c:pt>
                <c:pt idx="349">
                  <c:v>894</c:v>
                </c:pt>
                <c:pt idx="350">
                  <c:v>904</c:v>
                </c:pt>
                <c:pt idx="351">
                  <c:v>832</c:v>
                </c:pt>
                <c:pt idx="352">
                  <c:v>967</c:v>
                </c:pt>
                <c:pt idx="353">
                  <c:v>1060</c:v>
                </c:pt>
                <c:pt idx="354">
                  <c:v>748</c:v>
                </c:pt>
                <c:pt idx="355">
                  <c:v>748</c:v>
                </c:pt>
                <c:pt idx="356">
                  <c:v>1083</c:v>
                </c:pt>
                <c:pt idx="357">
                  <c:v>754</c:v>
                </c:pt>
                <c:pt idx="358">
                  <c:v>760</c:v>
                </c:pt>
                <c:pt idx="359">
                  <c:v>912</c:v>
                </c:pt>
                <c:pt idx="360">
                  <c:v>814</c:v>
                </c:pt>
                <c:pt idx="361">
                  <c:v>894</c:v>
                </c:pt>
                <c:pt idx="362">
                  <c:v>1181</c:v>
                </c:pt>
                <c:pt idx="363">
                  <c:v>927</c:v>
                </c:pt>
                <c:pt idx="364">
                  <c:v>797</c:v>
                </c:pt>
                <c:pt idx="365">
                  <c:v>677</c:v>
                </c:pt>
                <c:pt idx="366">
                  <c:v>815</c:v>
                </c:pt>
                <c:pt idx="367">
                  <c:v>886</c:v>
                </c:pt>
                <c:pt idx="368">
                  <c:v>1029</c:v>
                </c:pt>
                <c:pt idx="369">
                  <c:v>868</c:v>
                </c:pt>
                <c:pt idx="370">
                  <c:v>1175</c:v>
                </c:pt>
                <c:pt idx="371">
                  <c:v>950</c:v>
                </c:pt>
                <c:pt idx="372">
                  <c:v>877</c:v>
                </c:pt>
                <c:pt idx="373">
                  <c:v>1075</c:v>
                </c:pt>
                <c:pt idx="374">
                  <c:v>787</c:v>
                </c:pt>
                <c:pt idx="375">
                  <c:v>1120</c:v>
                </c:pt>
                <c:pt idx="376">
                  <c:v>1040</c:v>
                </c:pt>
                <c:pt idx="377">
                  <c:v>844</c:v>
                </c:pt>
                <c:pt idx="378">
                  <c:v>936</c:v>
                </c:pt>
                <c:pt idx="379">
                  <c:v>1174</c:v>
                </c:pt>
                <c:pt idx="380">
                  <c:v>803</c:v>
                </c:pt>
                <c:pt idx="381">
                  <c:v>845</c:v>
                </c:pt>
                <c:pt idx="382">
                  <c:v>1203</c:v>
                </c:pt>
                <c:pt idx="383">
                  <c:v>973</c:v>
                </c:pt>
                <c:pt idx="384">
                  <c:v>980</c:v>
                </c:pt>
                <c:pt idx="385">
                  <c:v>1084</c:v>
                </c:pt>
                <c:pt idx="386">
                  <c:v>904</c:v>
                </c:pt>
                <c:pt idx="387">
                  <c:v>1083</c:v>
                </c:pt>
                <c:pt idx="388">
                  <c:v>740</c:v>
                </c:pt>
                <c:pt idx="389">
                  <c:v>894</c:v>
                </c:pt>
                <c:pt idx="390">
                  <c:v>783</c:v>
                </c:pt>
                <c:pt idx="391">
                  <c:v>799</c:v>
                </c:pt>
                <c:pt idx="392">
                  <c:v>911</c:v>
                </c:pt>
                <c:pt idx="393">
                  <c:v>840</c:v>
                </c:pt>
                <c:pt idx="394">
                  <c:v>695</c:v>
                </c:pt>
                <c:pt idx="395">
                  <c:v>953</c:v>
                </c:pt>
                <c:pt idx="396">
                  <c:v>1034</c:v>
                </c:pt>
                <c:pt idx="397">
                  <c:v>1010</c:v>
                </c:pt>
                <c:pt idx="398">
                  <c:v>934</c:v>
                </c:pt>
                <c:pt idx="399">
                  <c:v>842</c:v>
                </c:pt>
                <c:pt idx="400">
                  <c:v>828</c:v>
                </c:pt>
                <c:pt idx="401">
                  <c:v>949</c:v>
                </c:pt>
                <c:pt idx="402">
                  <c:v>1021</c:v>
                </c:pt>
                <c:pt idx="403">
                  <c:v>769</c:v>
                </c:pt>
                <c:pt idx="404">
                  <c:v>690</c:v>
                </c:pt>
                <c:pt idx="405">
                  <c:v>910</c:v>
                </c:pt>
                <c:pt idx="406">
                  <c:v>727</c:v>
                </c:pt>
                <c:pt idx="407">
                  <c:v>802</c:v>
                </c:pt>
                <c:pt idx="408">
                  <c:v>976</c:v>
                </c:pt>
                <c:pt idx="409">
                  <c:v>998</c:v>
                </c:pt>
                <c:pt idx="410">
                  <c:v>882</c:v>
                </c:pt>
                <c:pt idx="411">
                  <c:v>962</c:v>
                </c:pt>
                <c:pt idx="412">
                  <c:v>801</c:v>
                </c:pt>
                <c:pt idx="413">
                  <c:v>939</c:v>
                </c:pt>
                <c:pt idx="414">
                  <c:v>1385</c:v>
                </c:pt>
                <c:pt idx="415">
                  <c:v>769</c:v>
                </c:pt>
                <c:pt idx="416">
                  <c:v>839</c:v>
                </c:pt>
                <c:pt idx="417">
                  <c:v>900</c:v>
                </c:pt>
                <c:pt idx="418">
                  <c:v>1018</c:v>
                </c:pt>
                <c:pt idx="419">
                  <c:v>1009</c:v>
                </c:pt>
                <c:pt idx="420">
                  <c:v>897</c:v>
                </c:pt>
                <c:pt idx="421">
                  <c:v>1055</c:v>
                </c:pt>
                <c:pt idx="422">
                  <c:v>890</c:v>
                </c:pt>
                <c:pt idx="423">
                  <c:v>1088</c:v>
                </c:pt>
                <c:pt idx="424">
                  <c:v>788</c:v>
                </c:pt>
                <c:pt idx="425">
                  <c:v>1064</c:v>
                </c:pt>
                <c:pt idx="426">
                  <c:v>968</c:v>
                </c:pt>
                <c:pt idx="427">
                  <c:v>928</c:v>
                </c:pt>
                <c:pt idx="428">
                  <c:v>1748</c:v>
                </c:pt>
                <c:pt idx="429">
                  <c:v>866</c:v>
                </c:pt>
                <c:pt idx="430">
                  <c:v>1075</c:v>
                </c:pt>
                <c:pt idx="431">
                  <c:v>752</c:v>
                </c:pt>
                <c:pt idx="432">
                  <c:v>1012</c:v>
                </c:pt>
                <c:pt idx="433">
                  <c:v>804</c:v>
                </c:pt>
                <c:pt idx="434">
                  <c:v>867</c:v>
                </c:pt>
                <c:pt idx="435">
                  <c:v>1145</c:v>
                </c:pt>
                <c:pt idx="436">
                  <c:v>960</c:v>
                </c:pt>
                <c:pt idx="437">
                  <c:v>1101</c:v>
                </c:pt>
                <c:pt idx="438">
                  <c:v>950</c:v>
                </c:pt>
                <c:pt idx="439">
                  <c:v>971</c:v>
                </c:pt>
                <c:pt idx="440">
                  <c:v>1027</c:v>
                </c:pt>
                <c:pt idx="441">
                  <c:v>971</c:v>
                </c:pt>
                <c:pt idx="442">
                  <c:v>980</c:v>
                </c:pt>
                <c:pt idx="443">
                  <c:v>930</c:v>
                </c:pt>
                <c:pt idx="444">
                  <c:v>796</c:v>
                </c:pt>
                <c:pt idx="445">
                  <c:v>930</c:v>
                </c:pt>
                <c:pt idx="446">
                  <c:v>937</c:v>
                </c:pt>
                <c:pt idx="447">
                  <c:v>762</c:v>
                </c:pt>
                <c:pt idx="448">
                  <c:v>847</c:v>
                </c:pt>
                <c:pt idx="449">
                  <c:v>792</c:v>
                </c:pt>
                <c:pt idx="450">
                  <c:v>1150</c:v>
                </c:pt>
                <c:pt idx="451">
                  <c:v>1012</c:v>
                </c:pt>
                <c:pt idx="452">
                  <c:v>824</c:v>
                </c:pt>
                <c:pt idx="453">
                  <c:v>1054</c:v>
                </c:pt>
                <c:pt idx="454">
                  <c:v>726</c:v>
                </c:pt>
                <c:pt idx="455">
                  <c:v>906</c:v>
                </c:pt>
                <c:pt idx="456">
                  <c:v>849</c:v>
                </c:pt>
                <c:pt idx="457">
                  <c:v>836</c:v>
                </c:pt>
                <c:pt idx="458">
                  <c:v>934</c:v>
                </c:pt>
                <c:pt idx="459">
                  <c:v>1096</c:v>
                </c:pt>
                <c:pt idx="460">
                  <c:v>751</c:v>
                </c:pt>
                <c:pt idx="461">
                  <c:v>806</c:v>
                </c:pt>
                <c:pt idx="462">
                  <c:v>779</c:v>
                </c:pt>
                <c:pt idx="463">
                  <c:v>937</c:v>
                </c:pt>
                <c:pt idx="464">
                  <c:v>817</c:v>
                </c:pt>
                <c:pt idx="465">
                  <c:v>756</c:v>
                </c:pt>
                <c:pt idx="466">
                  <c:v>657</c:v>
                </c:pt>
                <c:pt idx="467">
                  <c:v>975</c:v>
                </c:pt>
                <c:pt idx="468">
                  <c:v>1072</c:v>
                </c:pt>
                <c:pt idx="469">
                  <c:v>848</c:v>
                </c:pt>
                <c:pt idx="470">
                  <c:v>962</c:v>
                </c:pt>
                <c:pt idx="471">
                  <c:v>794</c:v>
                </c:pt>
                <c:pt idx="472">
                  <c:v>1189</c:v>
                </c:pt>
                <c:pt idx="473">
                  <c:v>675</c:v>
                </c:pt>
                <c:pt idx="474">
                  <c:v>1303</c:v>
                </c:pt>
                <c:pt idx="475">
                  <c:v>1008</c:v>
                </c:pt>
                <c:pt idx="476">
                  <c:v>777</c:v>
                </c:pt>
                <c:pt idx="477">
                  <c:v>642</c:v>
                </c:pt>
                <c:pt idx="478">
                  <c:v>1184</c:v>
                </c:pt>
                <c:pt idx="479">
                  <c:v>1173</c:v>
                </c:pt>
                <c:pt idx="480">
                  <c:v>1248</c:v>
                </c:pt>
                <c:pt idx="481">
                  <c:v>1009</c:v>
                </c:pt>
                <c:pt idx="482">
                  <c:v>847</c:v>
                </c:pt>
                <c:pt idx="483">
                  <c:v>760</c:v>
                </c:pt>
                <c:pt idx="484">
                  <c:v>831</c:v>
                </c:pt>
                <c:pt idx="485">
                  <c:v>812</c:v>
                </c:pt>
                <c:pt idx="486">
                  <c:v>902</c:v>
                </c:pt>
                <c:pt idx="487">
                  <c:v>828</c:v>
                </c:pt>
                <c:pt idx="488">
                  <c:v>950</c:v>
                </c:pt>
                <c:pt idx="489">
                  <c:v>946</c:v>
                </c:pt>
                <c:pt idx="490">
                  <c:v>975</c:v>
                </c:pt>
                <c:pt idx="491">
                  <c:v>844</c:v>
                </c:pt>
                <c:pt idx="492">
                  <c:v>884</c:v>
                </c:pt>
                <c:pt idx="493">
                  <c:v>1307</c:v>
                </c:pt>
                <c:pt idx="494">
                  <c:v>931</c:v>
                </c:pt>
                <c:pt idx="495">
                  <c:v>857</c:v>
                </c:pt>
                <c:pt idx="496">
                  <c:v>965</c:v>
                </c:pt>
                <c:pt idx="497">
                  <c:v>996</c:v>
                </c:pt>
                <c:pt idx="498">
                  <c:v>1079</c:v>
                </c:pt>
                <c:pt idx="499">
                  <c:v>728</c:v>
                </c:pt>
                <c:pt idx="500">
                  <c:v>1012</c:v>
                </c:pt>
                <c:pt idx="501">
                  <c:v>945</c:v>
                </c:pt>
                <c:pt idx="502">
                  <c:v>875</c:v>
                </c:pt>
                <c:pt idx="503">
                  <c:v>835</c:v>
                </c:pt>
                <c:pt idx="504">
                  <c:v>708</c:v>
                </c:pt>
                <c:pt idx="505">
                  <c:v>952</c:v>
                </c:pt>
                <c:pt idx="506">
                  <c:v>830</c:v>
                </c:pt>
                <c:pt idx="507">
                  <c:v>720</c:v>
                </c:pt>
                <c:pt idx="508">
                  <c:v>922</c:v>
                </c:pt>
                <c:pt idx="509">
                  <c:v>840</c:v>
                </c:pt>
                <c:pt idx="510">
                  <c:v>1010</c:v>
                </c:pt>
                <c:pt idx="511">
                  <c:v>675</c:v>
                </c:pt>
                <c:pt idx="512">
                  <c:v>965</c:v>
                </c:pt>
                <c:pt idx="513">
                  <c:v>924</c:v>
                </c:pt>
                <c:pt idx="514">
                  <c:v>849</c:v>
                </c:pt>
                <c:pt idx="515">
                  <c:v>907</c:v>
                </c:pt>
                <c:pt idx="516">
                  <c:v>1054</c:v>
                </c:pt>
                <c:pt idx="517">
                  <c:v>820</c:v>
                </c:pt>
                <c:pt idx="518">
                  <c:v>1091</c:v>
                </c:pt>
                <c:pt idx="519">
                  <c:v>977</c:v>
                </c:pt>
                <c:pt idx="520">
                  <c:v>929</c:v>
                </c:pt>
                <c:pt idx="521">
                  <c:v>851</c:v>
                </c:pt>
                <c:pt idx="522">
                  <c:v>1309</c:v>
                </c:pt>
                <c:pt idx="523">
                  <c:v>748</c:v>
                </c:pt>
                <c:pt idx="524">
                  <c:v>1166</c:v>
                </c:pt>
                <c:pt idx="525">
                  <c:v>827</c:v>
                </c:pt>
                <c:pt idx="526">
                  <c:v>1104</c:v>
                </c:pt>
                <c:pt idx="527">
                  <c:v>1007</c:v>
                </c:pt>
                <c:pt idx="528">
                  <c:v>857</c:v>
                </c:pt>
                <c:pt idx="529">
                  <c:v>729</c:v>
                </c:pt>
                <c:pt idx="530">
                  <c:v>737</c:v>
                </c:pt>
                <c:pt idx="531">
                  <c:v>751</c:v>
                </c:pt>
                <c:pt idx="532">
                  <c:v>863</c:v>
                </c:pt>
                <c:pt idx="533">
                  <c:v>889</c:v>
                </c:pt>
                <c:pt idx="534">
                  <c:v>837</c:v>
                </c:pt>
                <c:pt idx="535">
                  <c:v>749</c:v>
                </c:pt>
                <c:pt idx="536">
                  <c:v>756</c:v>
                </c:pt>
                <c:pt idx="537">
                  <c:v>920</c:v>
                </c:pt>
                <c:pt idx="538">
                  <c:v>757</c:v>
                </c:pt>
                <c:pt idx="539">
                  <c:v>1803</c:v>
                </c:pt>
                <c:pt idx="540">
                  <c:v>1056</c:v>
                </c:pt>
                <c:pt idx="541">
                  <c:v>744</c:v>
                </c:pt>
                <c:pt idx="542">
                  <c:v>1295</c:v>
                </c:pt>
                <c:pt idx="543">
                  <c:v>753</c:v>
                </c:pt>
                <c:pt idx="544">
                  <c:v>902</c:v>
                </c:pt>
                <c:pt idx="545">
                  <c:v>990</c:v>
                </c:pt>
                <c:pt idx="546">
                  <c:v>1417</c:v>
                </c:pt>
                <c:pt idx="547">
                  <c:v>865</c:v>
                </c:pt>
                <c:pt idx="548">
                  <c:v>937</c:v>
                </c:pt>
                <c:pt idx="549">
                  <c:v>727</c:v>
                </c:pt>
                <c:pt idx="550">
                  <c:v>1208</c:v>
                </c:pt>
                <c:pt idx="551">
                  <c:v>791</c:v>
                </c:pt>
                <c:pt idx="552">
                  <c:v>852</c:v>
                </c:pt>
                <c:pt idx="553">
                  <c:v>1007</c:v>
                </c:pt>
                <c:pt idx="554">
                  <c:v>988</c:v>
                </c:pt>
                <c:pt idx="555">
                  <c:v>832</c:v>
                </c:pt>
                <c:pt idx="556">
                  <c:v>731</c:v>
                </c:pt>
                <c:pt idx="557">
                  <c:v>904</c:v>
                </c:pt>
                <c:pt idx="558">
                  <c:v>814</c:v>
                </c:pt>
                <c:pt idx="559">
                  <c:v>810</c:v>
                </c:pt>
                <c:pt idx="560">
                  <c:v>953</c:v>
                </c:pt>
                <c:pt idx="561">
                  <c:v>792</c:v>
                </c:pt>
                <c:pt idx="562">
                  <c:v>978</c:v>
                </c:pt>
                <c:pt idx="563">
                  <c:v>1057</c:v>
                </c:pt>
                <c:pt idx="564">
                  <c:v>1010</c:v>
                </c:pt>
                <c:pt idx="565">
                  <c:v>943</c:v>
                </c:pt>
                <c:pt idx="566">
                  <c:v>919</c:v>
                </c:pt>
                <c:pt idx="567">
                  <c:v>746</c:v>
                </c:pt>
                <c:pt idx="568">
                  <c:v>760</c:v>
                </c:pt>
                <c:pt idx="569">
                  <c:v>954</c:v>
                </c:pt>
                <c:pt idx="570">
                  <c:v>863</c:v>
                </c:pt>
                <c:pt idx="571">
                  <c:v>930</c:v>
                </c:pt>
                <c:pt idx="572">
                  <c:v>1224</c:v>
                </c:pt>
                <c:pt idx="573">
                  <c:v>1049</c:v>
                </c:pt>
                <c:pt idx="574">
                  <c:v>1090</c:v>
                </c:pt>
                <c:pt idx="575">
                  <c:v>860</c:v>
                </c:pt>
                <c:pt idx="576">
                  <c:v>826</c:v>
                </c:pt>
                <c:pt idx="577">
                  <c:v>865</c:v>
                </c:pt>
                <c:pt idx="578">
                  <c:v>1038</c:v>
                </c:pt>
                <c:pt idx="579">
                  <c:v>936</c:v>
                </c:pt>
                <c:pt idx="580">
                  <c:v>995</c:v>
                </c:pt>
                <c:pt idx="581">
                  <c:v>1032</c:v>
                </c:pt>
                <c:pt idx="582">
                  <c:v>1186</c:v>
                </c:pt>
                <c:pt idx="583">
                  <c:v>1036</c:v>
                </c:pt>
                <c:pt idx="584">
                  <c:v>870</c:v>
                </c:pt>
                <c:pt idx="585">
                  <c:v>757</c:v>
                </c:pt>
                <c:pt idx="586">
                  <c:v>1114</c:v>
                </c:pt>
                <c:pt idx="587">
                  <c:v>969</c:v>
                </c:pt>
                <c:pt idx="588">
                  <c:v>1016</c:v>
                </c:pt>
                <c:pt idx="589">
                  <c:v>1103</c:v>
                </c:pt>
                <c:pt idx="590">
                  <c:v>788</c:v>
                </c:pt>
                <c:pt idx="591">
                  <c:v>977</c:v>
                </c:pt>
                <c:pt idx="592">
                  <c:v>1150</c:v>
                </c:pt>
                <c:pt idx="593">
                  <c:v>913</c:v>
                </c:pt>
                <c:pt idx="594">
                  <c:v>841</c:v>
                </c:pt>
                <c:pt idx="595">
                  <c:v>926</c:v>
                </c:pt>
                <c:pt idx="596">
                  <c:v>1225</c:v>
                </c:pt>
                <c:pt idx="597">
                  <c:v>755</c:v>
                </c:pt>
                <c:pt idx="598">
                  <c:v>808</c:v>
                </c:pt>
                <c:pt idx="599">
                  <c:v>974</c:v>
                </c:pt>
                <c:pt idx="600">
                  <c:v>874</c:v>
                </c:pt>
                <c:pt idx="601">
                  <c:v>774</c:v>
                </c:pt>
                <c:pt idx="602">
                  <c:v>759</c:v>
                </c:pt>
                <c:pt idx="603">
                  <c:v>801</c:v>
                </c:pt>
                <c:pt idx="604">
                  <c:v>911</c:v>
                </c:pt>
                <c:pt idx="605">
                  <c:v>873</c:v>
                </c:pt>
                <c:pt idx="606">
                  <c:v>719</c:v>
                </c:pt>
                <c:pt idx="607">
                  <c:v>943</c:v>
                </c:pt>
                <c:pt idx="608">
                  <c:v>901</c:v>
                </c:pt>
                <c:pt idx="609">
                  <c:v>1099</c:v>
                </c:pt>
                <c:pt idx="610">
                  <c:v>928</c:v>
                </c:pt>
                <c:pt idx="611">
                  <c:v>814</c:v>
                </c:pt>
                <c:pt idx="612">
                  <c:v>712</c:v>
                </c:pt>
                <c:pt idx="613">
                  <c:v>918</c:v>
                </c:pt>
                <c:pt idx="614">
                  <c:v>762</c:v>
                </c:pt>
                <c:pt idx="615">
                  <c:v>1418</c:v>
                </c:pt>
                <c:pt idx="616">
                  <c:v>821</c:v>
                </c:pt>
                <c:pt idx="617">
                  <c:v>722</c:v>
                </c:pt>
                <c:pt idx="618">
                  <c:v>888</c:v>
                </c:pt>
                <c:pt idx="619">
                  <c:v>889</c:v>
                </c:pt>
                <c:pt idx="620">
                  <c:v>978</c:v>
                </c:pt>
                <c:pt idx="621">
                  <c:v>828</c:v>
                </c:pt>
                <c:pt idx="622">
                  <c:v>835</c:v>
                </c:pt>
                <c:pt idx="623">
                  <c:v>829</c:v>
                </c:pt>
                <c:pt idx="624">
                  <c:v>1104</c:v>
                </c:pt>
                <c:pt idx="625">
                  <c:v>739</c:v>
                </c:pt>
                <c:pt idx="626">
                  <c:v>1227</c:v>
                </c:pt>
                <c:pt idx="627">
                  <c:v>725</c:v>
                </c:pt>
                <c:pt idx="628">
                  <c:v>890</c:v>
                </c:pt>
                <c:pt idx="629">
                  <c:v>1063</c:v>
                </c:pt>
                <c:pt idx="630">
                  <c:v>750</c:v>
                </c:pt>
                <c:pt idx="631">
                  <c:v>841</c:v>
                </c:pt>
                <c:pt idx="632">
                  <c:v>865</c:v>
                </c:pt>
                <c:pt idx="633">
                  <c:v>1288</c:v>
                </c:pt>
                <c:pt idx="634">
                  <c:v>759</c:v>
                </c:pt>
                <c:pt idx="635">
                  <c:v>967</c:v>
                </c:pt>
                <c:pt idx="636">
                  <c:v>919</c:v>
                </c:pt>
                <c:pt idx="637">
                  <c:v>1269</c:v>
                </c:pt>
                <c:pt idx="638">
                  <c:v>804</c:v>
                </c:pt>
                <c:pt idx="639">
                  <c:v>928</c:v>
                </c:pt>
                <c:pt idx="640">
                  <c:v>1032</c:v>
                </c:pt>
                <c:pt idx="641">
                  <c:v>1016</c:v>
                </c:pt>
                <c:pt idx="642">
                  <c:v>898</c:v>
                </c:pt>
                <c:pt idx="643">
                  <c:v>862</c:v>
                </c:pt>
                <c:pt idx="644">
                  <c:v>1009</c:v>
                </c:pt>
                <c:pt idx="645">
                  <c:v>967</c:v>
                </c:pt>
                <c:pt idx="646">
                  <c:v>1027</c:v>
                </c:pt>
                <c:pt idx="647">
                  <c:v>904</c:v>
                </c:pt>
                <c:pt idx="648">
                  <c:v>1183</c:v>
                </c:pt>
                <c:pt idx="649">
                  <c:v>733</c:v>
                </c:pt>
                <c:pt idx="650">
                  <c:v>869</c:v>
                </c:pt>
                <c:pt idx="651">
                  <c:v>728</c:v>
                </c:pt>
                <c:pt idx="652">
                  <c:v>715</c:v>
                </c:pt>
                <c:pt idx="653">
                  <c:v>916</c:v>
                </c:pt>
                <c:pt idx="654">
                  <c:v>760</c:v>
                </c:pt>
                <c:pt idx="655">
                  <c:v>1074</c:v>
                </c:pt>
                <c:pt idx="656">
                  <c:v>837</c:v>
                </c:pt>
                <c:pt idx="657">
                  <c:v>1178</c:v>
                </c:pt>
                <c:pt idx="658">
                  <c:v>812</c:v>
                </c:pt>
                <c:pt idx="659">
                  <c:v>783</c:v>
                </c:pt>
                <c:pt idx="660">
                  <c:v>1012</c:v>
                </c:pt>
                <c:pt idx="661">
                  <c:v>918</c:v>
                </c:pt>
                <c:pt idx="662">
                  <c:v>903</c:v>
                </c:pt>
                <c:pt idx="663">
                  <c:v>888</c:v>
                </c:pt>
                <c:pt idx="664">
                  <c:v>991</c:v>
                </c:pt>
                <c:pt idx="665">
                  <c:v>929</c:v>
                </c:pt>
                <c:pt idx="666">
                  <c:v>765</c:v>
                </c:pt>
                <c:pt idx="667">
                  <c:v>828</c:v>
                </c:pt>
                <c:pt idx="668">
                  <c:v>976</c:v>
                </c:pt>
                <c:pt idx="669">
                  <c:v>1160</c:v>
                </c:pt>
                <c:pt idx="670">
                  <c:v>817</c:v>
                </c:pt>
                <c:pt idx="671">
                  <c:v>874</c:v>
                </c:pt>
                <c:pt idx="672">
                  <c:v>1151</c:v>
                </c:pt>
                <c:pt idx="673">
                  <c:v>662</c:v>
                </c:pt>
                <c:pt idx="674">
                  <c:v>936</c:v>
                </c:pt>
                <c:pt idx="675">
                  <c:v>906</c:v>
                </c:pt>
                <c:pt idx="676">
                  <c:v>894</c:v>
                </c:pt>
                <c:pt idx="677">
                  <c:v>700</c:v>
                </c:pt>
                <c:pt idx="678">
                  <c:v>694</c:v>
                </c:pt>
                <c:pt idx="679">
                  <c:v>713</c:v>
                </c:pt>
                <c:pt idx="680">
                  <c:v>1195</c:v>
                </c:pt>
                <c:pt idx="681">
                  <c:v>824</c:v>
                </c:pt>
                <c:pt idx="682">
                  <c:v>933</c:v>
                </c:pt>
                <c:pt idx="683">
                  <c:v>1071</c:v>
                </c:pt>
                <c:pt idx="684">
                  <c:v>999</c:v>
                </c:pt>
                <c:pt idx="685">
                  <c:v>874</c:v>
                </c:pt>
                <c:pt idx="686">
                  <c:v>794</c:v>
                </c:pt>
                <c:pt idx="687">
                  <c:v>1260</c:v>
                </c:pt>
                <c:pt idx="688">
                  <c:v>877</c:v>
                </c:pt>
                <c:pt idx="689">
                  <c:v>890</c:v>
                </c:pt>
                <c:pt idx="690">
                  <c:v>878</c:v>
                </c:pt>
                <c:pt idx="691">
                  <c:v>935</c:v>
                </c:pt>
                <c:pt idx="692">
                  <c:v>1260</c:v>
                </c:pt>
                <c:pt idx="693">
                  <c:v>922</c:v>
                </c:pt>
                <c:pt idx="694">
                  <c:v>811</c:v>
                </c:pt>
                <c:pt idx="695">
                  <c:v>726</c:v>
                </c:pt>
                <c:pt idx="696">
                  <c:v>772</c:v>
                </c:pt>
                <c:pt idx="697">
                  <c:v>972</c:v>
                </c:pt>
                <c:pt idx="698">
                  <c:v>780</c:v>
                </c:pt>
                <c:pt idx="699">
                  <c:v>1034</c:v>
                </c:pt>
                <c:pt idx="700">
                  <c:v>885</c:v>
                </c:pt>
                <c:pt idx="701">
                  <c:v>1193</c:v>
                </c:pt>
                <c:pt idx="702">
                  <c:v>1019</c:v>
                </c:pt>
                <c:pt idx="703">
                  <c:v>1679</c:v>
                </c:pt>
                <c:pt idx="704">
                  <c:v>928</c:v>
                </c:pt>
                <c:pt idx="705">
                  <c:v>925</c:v>
                </c:pt>
                <c:pt idx="706">
                  <c:v>1051</c:v>
                </c:pt>
                <c:pt idx="707">
                  <c:v>916</c:v>
                </c:pt>
                <c:pt idx="708">
                  <c:v>999</c:v>
                </c:pt>
                <c:pt idx="709">
                  <c:v>1144</c:v>
                </c:pt>
                <c:pt idx="710">
                  <c:v>944</c:v>
                </c:pt>
                <c:pt idx="711">
                  <c:v>1008</c:v>
                </c:pt>
                <c:pt idx="712">
                  <c:v>1134</c:v>
                </c:pt>
                <c:pt idx="713">
                  <c:v>701</c:v>
                </c:pt>
                <c:pt idx="714">
                  <c:v>1227</c:v>
                </c:pt>
                <c:pt idx="715">
                  <c:v>772</c:v>
                </c:pt>
                <c:pt idx="716">
                  <c:v>909</c:v>
                </c:pt>
                <c:pt idx="717">
                  <c:v>945</c:v>
                </c:pt>
                <c:pt idx="718">
                  <c:v>1024</c:v>
                </c:pt>
                <c:pt idx="719">
                  <c:v>1007</c:v>
                </c:pt>
                <c:pt idx="720">
                  <c:v>954</c:v>
                </c:pt>
                <c:pt idx="721">
                  <c:v>1153</c:v>
                </c:pt>
                <c:pt idx="722">
                  <c:v>1023</c:v>
                </c:pt>
                <c:pt idx="723">
                  <c:v>1065</c:v>
                </c:pt>
                <c:pt idx="724">
                  <c:v>876</c:v>
                </c:pt>
                <c:pt idx="725">
                  <c:v>827</c:v>
                </c:pt>
                <c:pt idx="726">
                  <c:v>1153</c:v>
                </c:pt>
                <c:pt idx="727">
                  <c:v>897</c:v>
                </c:pt>
                <c:pt idx="728">
                  <c:v>1253</c:v>
                </c:pt>
                <c:pt idx="729">
                  <c:v>915</c:v>
                </c:pt>
                <c:pt idx="730">
                  <c:v>818</c:v>
                </c:pt>
                <c:pt idx="731">
                  <c:v>672</c:v>
                </c:pt>
                <c:pt idx="732">
                  <c:v>829</c:v>
                </c:pt>
                <c:pt idx="733">
                  <c:v>921</c:v>
                </c:pt>
                <c:pt idx="734">
                  <c:v>1069</c:v>
                </c:pt>
                <c:pt idx="735">
                  <c:v>802</c:v>
                </c:pt>
                <c:pt idx="736">
                  <c:v>953</c:v>
                </c:pt>
                <c:pt idx="737">
                  <c:v>1163</c:v>
                </c:pt>
                <c:pt idx="738">
                  <c:v>842</c:v>
                </c:pt>
                <c:pt idx="739">
                  <c:v>1098</c:v>
                </c:pt>
                <c:pt idx="740">
                  <c:v>976</c:v>
                </c:pt>
                <c:pt idx="741">
                  <c:v>807</c:v>
                </c:pt>
                <c:pt idx="742">
                  <c:v>1176</c:v>
                </c:pt>
                <c:pt idx="743">
                  <c:v>837</c:v>
                </c:pt>
                <c:pt idx="744">
                  <c:v>899</c:v>
                </c:pt>
                <c:pt idx="745">
                  <c:v>996</c:v>
                </c:pt>
                <c:pt idx="746">
                  <c:v>695</c:v>
                </c:pt>
                <c:pt idx="747">
                  <c:v>774</c:v>
                </c:pt>
                <c:pt idx="748">
                  <c:v>1110</c:v>
                </c:pt>
                <c:pt idx="749">
                  <c:v>1258</c:v>
                </c:pt>
                <c:pt idx="750">
                  <c:v>849</c:v>
                </c:pt>
                <c:pt idx="751">
                  <c:v>712</c:v>
                </c:pt>
                <c:pt idx="752">
                  <c:v>1163</c:v>
                </c:pt>
                <c:pt idx="753">
                  <c:v>891</c:v>
                </c:pt>
                <c:pt idx="754">
                  <c:v>858</c:v>
                </c:pt>
                <c:pt idx="755">
                  <c:v>817</c:v>
                </c:pt>
                <c:pt idx="756">
                  <c:v>1018</c:v>
                </c:pt>
                <c:pt idx="757">
                  <c:v>828</c:v>
                </c:pt>
                <c:pt idx="758">
                  <c:v>957</c:v>
                </c:pt>
                <c:pt idx="759">
                  <c:v>981</c:v>
                </c:pt>
                <c:pt idx="760">
                  <c:v>830</c:v>
                </c:pt>
                <c:pt idx="761">
                  <c:v>1097</c:v>
                </c:pt>
                <c:pt idx="762">
                  <c:v>990</c:v>
                </c:pt>
                <c:pt idx="763">
                  <c:v>1214</c:v>
                </c:pt>
                <c:pt idx="764">
                  <c:v>913</c:v>
                </c:pt>
                <c:pt idx="765">
                  <c:v>1021</c:v>
                </c:pt>
                <c:pt idx="766">
                  <c:v>926</c:v>
                </c:pt>
                <c:pt idx="767">
                  <c:v>933</c:v>
                </c:pt>
                <c:pt idx="768">
                  <c:v>983</c:v>
                </c:pt>
                <c:pt idx="769">
                  <c:v>934</c:v>
                </c:pt>
                <c:pt idx="770">
                  <c:v>848</c:v>
                </c:pt>
                <c:pt idx="771">
                  <c:v>722</c:v>
                </c:pt>
                <c:pt idx="772">
                  <c:v>881</c:v>
                </c:pt>
                <c:pt idx="773">
                  <c:v>816</c:v>
                </c:pt>
                <c:pt idx="774">
                  <c:v>769</c:v>
                </c:pt>
                <c:pt idx="775">
                  <c:v>796</c:v>
                </c:pt>
                <c:pt idx="776">
                  <c:v>956</c:v>
                </c:pt>
                <c:pt idx="777">
                  <c:v>1131</c:v>
                </c:pt>
                <c:pt idx="778">
                  <c:v>898</c:v>
                </c:pt>
                <c:pt idx="779">
                  <c:v>999</c:v>
                </c:pt>
                <c:pt idx="780">
                  <c:v>859</c:v>
                </c:pt>
                <c:pt idx="781">
                  <c:v>695</c:v>
                </c:pt>
                <c:pt idx="782">
                  <c:v>675</c:v>
                </c:pt>
                <c:pt idx="783">
                  <c:v>1068</c:v>
                </c:pt>
                <c:pt idx="784">
                  <c:v>731</c:v>
                </c:pt>
                <c:pt idx="785">
                  <c:v>797</c:v>
                </c:pt>
                <c:pt idx="786">
                  <c:v>910</c:v>
                </c:pt>
                <c:pt idx="787">
                  <c:v>992</c:v>
                </c:pt>
                <c:pt idx="788">
                  <c:v>792</c:v>
                </c:pt>
                <c:pt idx="789">
                  <c:v>940</c:v>
                </c:pt>
                <c:pt idx="790">
                  <c:v>1113</c:v>
                </c:pt>
                <c:pt idx="791">
                  <c:v>703</c:v>
                </c:pt>
                <c:pt idx="792">
                  <c:v>985</c:v>
                </c:pt>
                <c:pt idx="793">
                  <c:v>883</c:v>
                </c:pt>
                <c:pt idx="794">
                  <c:v>879</c:v>
                </c:pt>
                <c:pt idx="795">
                  <c:v>1061</c:v>
                </c:pt>
                <c:pt idx="796">
                  <c:v>944</c:v>
                </c:pt>
                <c:pt idx="797">
                  <c:v>699</c:v>
                </c:pt>
                <c:pt idx="798">
                  <c:v>937</c:v>
                </c:pt>
                <c:pt idx="799">
                  <c:v>796</c:v>
                </c:pt>
                <c:pt idx="800">
                  <c:v>1092</c:v>
                </c:pt>
                <c:pt idx="801">
                  <c:v>885</c:v>
                </c:pt>
                <c:pt idx="802">
                  <c:v>983</c:v>
                </c:pt>
                <c:pt idx="803">
                  <c:v>915</c:v>
                </c:pt>
                <c:pt idx="804">
                  <c:v>841</c:v>
                </c:pt>
                <c:pt idx="805">
                  <c:v>821</c:v>
                </c:pt>
                <c:pt idx="806">
                  <c:v>967</c:v>
                </c:pt>
                <c:pt idx="807">
                  <c:v>928</c:v>
                </c:pt>
                <c:pt idx="808">
                  <c:v>990</c:v>
                </c:pt>
                <c:pt idx="809">
                  <c:v>1159</c:v>
                </c:pt>
                <c:pt idx="810">
                  <c:v>1092</c:v>
                </c:pt>
                <c:pt idx="811">
                  <c:v>1039</c:v>
                </c:pt>
                <c:pt idx="812">
                  <c:v>1216</c:v>
                </c:pt>
                <c:pt idx="813">
                  <c:v>820</c:v>
                </c:pt>
                <c:pt idx="814">
                  <c:v>867</c:v>
                </c:pt>
                <c:pt idx="815">
                  <c:v>825</c:v>
                </c:pt>
                <c:pt idx="816">
                  <c:v>946</c:v>
                </c:pt>
                <c:pt idx="817">
                  <c:v>740</c:v>
                </c:pt>
                <c:pt idx="818">
                  <c:v>1148</c:v>
                </c:pt>
                <c:pt idx="819">
                  <c:v>862</c:v>
                </c:pt>
                <c:pt idx="820">
                  <c:v>1251</c:v>
                </c:pt>
                <c:pt idx="821">
                  <c:v>768</c:v>
                </c:pt>
                <c:pt idx="822">
                  <c:v>890</c:v>
                </c:pt>
                <c:pt idx="823">
                  <c:v>822</c:v>
                </c:pt>
                <c:pt idx="824">
                  <c:v>907</c:v>
                </c:pt>
                <c:pt idx="825">
                  <c:v>928</c:v>
                </c:pt>
                <c:pt idx="826">
                  <c:v>833</c:v>
                </c:pt>
                <c:pt idx="827">
                  <c:v>802</c:v>
                </c:pt>
                <c:pt idx="828">
                  <c:v>845</c:v>
                </c:pt>
                <c:pt idx="829">
                  <c:v>983</c:v>
                </c:pt>
                <c:pt idx="830">
                  <c:v>969</c:v>
                </c:pt>
                <c:pt idx="831">
                  <c:v>1081</c:v>
                </c:pt>
                <c:pt idx="832">
                  <c:v>902</c:v>
                </c:pt>
                <c:pt idx="833">
                  <c:v>927</c:v>
                </c:pt>
                <c:pt idx="834">
                  <c:v>748</c:v>
                </c:pt>
                <c:pt idx="835">
                  <c:v>871</c:v>
                </c:pt>
                <c:pt idx="836">
                  <c:v>1143</c:v>
                </c:pt>
                <c:pt idx="837">
                  <c:v>1119</c:v>
                </c:pt>
                <c:pt idx="838">
                  <c:v>1173</c:v>
                </c:pt>
                <c:pt idx="839">
                  <c:v>876</c:v>
                </c:pt>
                <c:pt idx="840">
                  <c:v>849</c:v>
                </c:pt>
                <c:pt idx="841">
                  <c:v>830</c:v>
                </c:pt>
                <c:pt idx="842">
                  <c:v>863</c:v>
                </c:pt>
                <c:pt idx="843">
                  <c:v>811</c:v>
                </c:pt>
                <c:pt idx="844">
                  <c:v>953</c:v>
                </c:pt>
                <c:pt idx="845">
                  <c:v>970</c:v>
                </c:pt>
                <c:pt idx="846">
                  <c:v>767</c:v>
                </c:pt>
                <c:pt idx="847">
                  <c:v>775</c:v>
                </c:pt>
                <c:pt idx="848">
                  <c:v>795</c:v>
                </c:pt>
                <c:pt idx="849">
                  <c:v>1236</c:v>
                </c:pt>
                <c:pt idx="850">
                  <c:v>925</c:v>
                </c:pt>
                <c:pt idx="851">
                  <c:v>1056</c:v>
                </c:pt>
                <c:pt idx="852">
                  <c:v>1460</c:v>
                </c:pt>
                <c:pt idx="853">
                  <c:v>723</c:v>
                </c:pt>
                <c:pt idx="854">
                  <c:v>912</c:v>
                </c:pt>
                <c:pt idx="855">
                  <c:v>809</c:v>
                </c:pt>
                <c:pt idx="856">
                  <c:v>948</c:v>
                </c:pt>
                <c:pt idx="857">
                  <c:v>785</c:v>
                </c:pt>
                <c:pt idx="858">
                  <c:v>830</c:v>
                </c:pt>
                <c:pt idx="859">
                  <c:v>834</c:v>
                </c:pt>
                <c:pt idx="860">
                  <c:v>759</c:v>
                </c:pt>
                <c:pt idx="861">
                  <c:v>1100</c:v>
                </c:pt>
                <c:pt idx="862">
                  <c:v>1017</c:v>
                </c:pt>
                <c:pt idx="863">
                  <c:v>829</c:v>
                </c:pt>
                <c:pt idx="864">
                  <c:v>902</c:v>
                </c:pt>
                <c:pt idx="865">
                  <c:v>718</c:v>
                </c:pt>
                <c:pt idx="866">
                  <c:v>988</c:v>
                </c:pt>
                <c:pt idx="867">
                  <c:v>893</c:v>
                </c:pt>
                <c:pt idx="868">
                  <c:v>894</c:v>
                </c:pt>
                <c:pt idx="869">
                  <c:v>1010</c:v>
                </c:pt>
                <c:pt idx="870">
                  <c:v>775</c:v>
                </c:pt>
                <c:pt idx="871">
                  <c:v>899</c:v>
                </c:pt>
                <c:pt idx="872">
                  <c:v>1069</c:v>
                </c:pt>
                <c:pt idx="873">
                  <c:v>746</c:v>
                </c:pt>
                <c:pt idx="874">
                  <c:v>1021</c:v>
                </c:pt>
                <c:pt idx="875">
                  <c:v>1095</c:v>
                </c:pt>
                <c:pt idx="876">
                  <c:v>793</c:v>
                </c:pt>
                <c:pt idx="877">
                  <c:v>863</c:v>
                </c:pt>
                <c:pt idx="878">
                  <c:v>1002</c:v>
                </c:pt>
                <c:pt idx="879">
                  <c:v>778</c:v>
                </c:pt>
                <c:pt idx="880">
                  <c:v>672</c:v>
                </c:pt>
                <c:pt idx="881">
                  <c:v>872</c:v>
                </c:pt>
                <c:pt idx="882">
                  <c:v>793</c:v>
                </c:pt>
                <c:pt idx="883">
                  <c:v>945</c:v>
                </c:pt>
                <c:pt idx="884">
                  <c:v>829</c:v>
                </c:pt>
                <c:pt idx="885">
                  <c:v>833</c:v>
                </c:pt>
                <c:pt idx="886">
                  <c:v>836</c:v>
                </c:pt>
                <c:pt idx="887">
                  <c:v>717</c:v>
                </c:pt>
                <c:pt idx="888">
                  <c:v>736</c:v>
                </c:pt>
                <c:pt idx="889">
                  <c:v>1040</c:v>
                </c:pt>
                <c:pt idx="890">
                  <c:v>1063</c:v>
                </c:pt>
                <c:pt idx="891">
                  <c:v>1029</c:v>
                </c:pt>
                <c:pt idx="892">
                  <c:v>820</c:v>
                </c:pt>
                <c:pt idx="893">
                  <c:v>1180</c:v>
                </c:pt>
                <c:pt idx="894">
                  <c:v>1149</c:v>
                </c:pt>
                <c:pt idx="895">
                  <c:v>794</c:v>
                </c:pt>
                <c:pt idx="896">
                  <c:v>795</c:v>
                </c:pt>
                <c:pt idx="897">
                  <c:v>837</c:v>
                </c:pt>
                <c:pt idx="898">
                  <c:v>899</c:v>
                </c:pt>
                <c:pt idx="899">
                  <c:v>958</c:v>
                </c:pt>
                <c:pt idx="900">
                  <c:v>982</c:v>
                </c:pt>
                <c:pt idx="901">
                  <c:v>911</c:v>
                </c:pt>
                <c:pt idx="902">
                  <c:v>988</c:v>
                </c:pt>
                <c:pt idx="903">
                  <c:v>1232</c:v>
                </c:pt>
                <c:pt idx="904">
                  <c:v>796</c:v>
                </c:pt>
                <c:pt idx="905">
                  <c:v>987</c:v>
                </c:pt>
                <c:pt idx="906">
                  <c:v>1553</c:v>
                </c:pt>
                <c:pt idx="907">
                  <c:v>1007</c:v>
                </c:pt>
                <c:pt idx="908">
                  <c:v>726</c:v>
                </c:pt>
                <c:pt idx="909">
                  <c:v>879</c:v>
                </c:pt>
                <c:pt idx="910">
                  <c:v>844</c:v>
                </c:pt>
                <c:pt idx="911">
                  <c:v>772</c:v>
                </c:pt>
                <c:pt idx="912">
                  <c:v>825</c:v>
                </c:pt>
                <c:pt idx="913">
                  <c:v>988</c:v>
                </c:pt>
                <c:pt idx="914">
                  <c:v>710</c:v>
                </c:pt>
                <c:pt idx="915">
                  <c:v>900</c:v>
                </c:pt>
                <c:pt idx="916">
                  <c:v>786</c:v>
                </c:pt>
                <c:pt idx="917">
                  <c:v>809</c:v>
                </c:pt>
                <c:pt idx="918">
                  <c:v>811</c:v>
                </c:pt>
                <c:pt idx="919">
                  <c:v>821</c:v>
                </c:pt>
                <c:pt idx="920">
                  <c:v>919</c:v>
                </c:pt>
                <c:pt idx="921">
                  <c:v>987</c:v>
                </c:pt>
                <c:pt idx="922">
                  <c:v>832</c:v>
                </c:pt>
                <c:pt idx="923">
                  <c:v>901</c:v>
                </c:pt>
                <c:pt idx="924">
                  <c:v>663</c:v>
                </c:pt>
                <c:pt idx="925">
                  <c:v>684</c:v>
                </c:pt>
                <c:pt idx="926">
                  <c:v>961</c:v>
                </c:pt>
                <c:pt idx="927">
                  <c:v>773</c:v>
                </c:pt>
                <c:pt idx="928">
                  <c:v>845</c:v>
                </c:pt>
                <c:pt idx="929">
                  <c:v>830</c:v>
                </c:pt>
                <c:pt idx="930">
                  <c:v>754</c:v>
                </c:pt>
                <c:pt idx="931">
                  <c:v>989</c:v>
                </c:pt>
                <c:pt idx="932">
                  <c:v>946</c:v>
                </c:pt>
                <c:pt idx="933">
                  <c:v>719</c:v>
                </c:pt>
                <c:pt idx="934">
                  <c:v>855</c:v>
                </c:pt>
                <c:pt idx="935">
                  <c:v>854</c:v>
                </c:pt>
                <c:pt idx="936">
                  <c:v>773</c:v>
                </c:pt>
                <c:pt idx="937">
                  <c:v>763</c:v>
                </c:pt>
                <c:pt idx="938">
                  <c:v>635</c:v>
                </c:pt>
                <c:pt idx="939">
                  <c:v>806</c:v>
                </c:pt>
                <c:pt idx="940">
                  <c:v>989</c:v>
                </c:pt>
                <c:pt idx="941">
                  <c:v>1002</c:v>
                </c:pt>
                <c:pt idx="942">
                  <c:v>994</c:v>
                </c:pt>
                <c:pt idx="943">
                  <c:v>843</c:v>
                </c:pt>
                <c:pt idx="944">
                  <c:v>1009</c:v>
                </c:pt>
                <c:pt idx="945">
                  <c:v>1585</c:v>
                </c:pt>
                <c:pt idx="946">
                  <c:v>846</c:v>
                </c:pt>
                <c:pt idx="947">
                  <c:v>783</c:v>
                </c:pt>
                <c:pt idx="948">
                  <c:v>916</c:v>
                </c:pt>
                <c:pt idx="949">
                  <c:v>818</c:v>
                </c:pt>
                <c:pt idx="950">
                  <c:v>819</c:v>
                </c:pt>
                <c:pt idx="951">
                  <c:v>738</c:v>
                </c:pt>
                <c:pt idx="952">
                  <c:v>743</c:v>
                </c:pt>
                <c:pt idx="953">
                  <c:v>942</c:v>
                </c:pt>
                <c:pt idx="954">
                  <c:v>743</c:v>
                </c:pt>
                <c:pt idx="955">
                  <c:v>1280</c:v>
                </c:pt>
                <c:pt idx="956">
                  <c:v>802</c:v>
                </c:pt>
                <c:pt idx="957">
                  <c:v>875</c:v>
                </c:pt>
                <c:pt idx="958">
                  <c:v>840</c:v>
                </c:pt>
                <c:pt idx="959">
                  <c:v>817</c:v>
                </c:pt>
                <c:pt idx="960">
                  <c:v>840</c:v>
                </c:pt>
                <c:pt idx="961">
                  <c:v>809</c:v>
                </c:pt>
                <c:pt idx="962">
                  <c:v>837</c:v>
                </c:pt>
                <c:pt idx="963">
                  <c:v>838</c:v>
                </c:pt>
                <c:pt idx="964">
                  <c:v>961</c:v>
                </c:pt>
                <c:pt idx="965">
                  <c:v>985</c:v>
                </c:pt>
                <c:pt idx="966">
                  <c:v>872</c:v>
                </c:pt>
                <c:pt idx="967">
                  <c:v>793</c:v>
                </c:pt>
                <c:pt idx="968">
                  <c:v>753</c:v>
                </c:pt>
                <c:pt idx="969">
                  <c:v>952</c:v>
                </c:pt>
                <c:pt idx="970">
                  <c:v>867</c:v>
                </c:pt>
                <c:pt idx="971">
                  <c:v>771</c:v>
                </c:pt>
                <c:pt idx="972">
                  <c:v>769</c:v>
                </c:pt>
                <c:pt idx="973">
                  <c:v>786</c:v>
                </c:pt>
                <c:pt idx="974">
                  <c:v>953</c:v>
                </c:pt>
                <c:pt idx="975">
                  <c:v>918</c:v>
                </c:pt>
                <c:pt idx="976">
                  <c:v>912</c:v>
                </c:pt>
                <c:pt idx="977">
                  <c:v>743</c:v>
                </c:pt>
                <c:pt idx="978">
                  <c:v>799</c:v>
                </c:pt>
                <c:pt idx="979">
                  <c:v>877</c:v>
                </c:pt>
                <c:pt idx="980">
                  <c:v>861</c:v>
                </c:pt>
                <c:pt idx="981">
                  <c:v>833</c:v>
                </c:pt>
                <c:pt idx="982">
                  <c:v>1094</c:v>
                </c:pt>
                <c:pt idx="983">
                  <c:v>839</c:v>
                </c:pt>
                <c:pt idx="984">
                  <c:v>835</c:v>
                </c:pt>
                <c:pt idx="985">
                  <c:v>852</c:v>
                </c:pt>
                <c:pt idx="986">
                  <c:v>986</c:v>
                </c:pt>
                <c:pt idx="987">
                  <c:v>758</c:v>
                </c:pt>
                <c:pt idx="988">
                  <c:v>865</c:v>
                </c:pt>
                <c:pt idx="989">
                  <c:v>890</c:v>
                </c:pt>
                <c:pt idx="990">
                  <c:v>868</c:v>
                </c:pt>
                <c:pt idx="991">
                  <c:v>1170</c:v>
                </c:pt>
                <c:pt idx="992">
                  <c:v>941</c:v>
                </c:pt>
                <c:pt idx="993">
                  <c:v>900</c:v>
                </c:pt>
                <c:pt idx="994">
                  <c:v>843</c:v>
                </c:pt>
                <c:pt idx="995">
                  <c:v>1024</c:v>
                </c:pt>
                <c:pt idx="996">
                  <c:v>852</c:v>
                </c:pt>
                <c:pt idx="997">
                  <c:v>859</c:v>
                </c:pt>
                <c:pt idx="998">
                  <c:v>853</c:v>
                </c:pt>
                <c:pt idx="999">
                  <c:v>1039</c:v>
                </c:pt>
                <c:pt idx="1000">
                  <c:v>1007</c:v>
                </c:pt>
                <c:pt idx="1001">
                  <c:v>831</c:v>
                </c:pt>
                <c:pt idx="1002">
                  <c:v>963</c:v>
                </c:pt>
                <c:pt idx="1003">
                  <c:v>923</c:v>
                </c:pt>
                <c:pt idx="1004">
                  <c:v>1142</c:v>
                </c:pt>
                <c:pt idx="1005">
                  <c:v>799</c:v>
                </c:pt>
                <c:pt idx="1006">
                  <c:v>992</c:v>
                </c:pt>
                <c:pt idx="1007">
                  <c:v>1121</c:v>
                </c:pt>
                <c:pt idx="1008">
                  <c:v>754</c:v>
                </c:pt>
                <c:pt idx="1009">
                  <c:v>875</c:v>
                </c:pt>
                <c:pt idx="1010">
                  <c:v>862</c:v>
                </c:pt>
                <c:pt idx="1011">
                  <c:v>913</c:v>
                </c:pt>
                <c:pt idx="1012">
                  <c:v>751</c:v>
                </c:pt>
                <c:pt idx="1013">
                  <c:v>919</c:v>
                </c:pt>
                <c:pt idx="1014">
                  <c:v>810</c:v>
                </c:pt>
                <c:pt idx="1015">
                  <c:v>708</c:v>
                </c:pt>
                <c:pt idx="1016">
                  <c:v>655</c:v>
                </c:pt>
                <c:pt idx="1017">
                  <c:v>790</c:v>
                </c:pt>
                <c:pt idx="1018">
                  <c:v>857</c:v>
                </c:pt>
                <c:pt idx="1019">
                  <c:v>953</c:v>
                </c:pt>
                <c:pt idx="1020">
                  <c:v>717</c:v>
                </c:pt>
                <c:pt idx="1021">
                  <c:v>789</c:v>
                </c:pt>
                <c:pt idx="1022">
                  <c:v>958</c:v>
                </c:pt>
                <c:pt idx="1023">
                  <c:v>805</c:v>
                </c:pt>
                <c:pt idx="1024">
                  <c:v>661</c:v>
                </c:pt>
                <c:pt idx="1025">
                  <c:v>818</c:v>
                </c:pt>
                <c:pt idx="1026">
                  <c:v>955</c:v>
                </c:pt>
                <c:pt idx="1027">
                  <c:v>708</c:v>
                </c:pt>
                <c:pt idx="1028">
                  <c:v>920</c:v>
                </c:pt>
                <c:pt idx="1029">
                  <c:v>821</c:v>
                </c:pt>
                <c:pt idx="1030">
                  <c:v>974</c:v>
                </c:pt>
                <c:pt idx="1031">
                  <c:v>969</c:v>
                </c:pt>
                <c:pt idx="1032">
                  <c:v>895</c:v>
                </c:pt>
                <c:pt idx="1033">
                  <c:v>1004</c:v>
                </c:pt>
                <c:pt idx="1034">
                  <c:v>1067</c:v>
                </c:pt>
                <c:pt idx="1035">
                  <c:v>1198</c:v>
                </c:pt>
                <c:pt idx="1036">
                  <c:v>692</c:v>
                </c:pt>
                <c:pt idx="1037">
                  <c:v>804</c:v>
                </c:pt>
                <c:pt idx="1038">
                  <c:v>984</c:v>
                </c:pt>
                <c:pt idx="1039">
                  <c:v>1126</c:v>
                </c:pt>
                <c:pt idx="1040">
                  <c:v>832</c:v>
                </c:pt>
                <c:pt idx="1041">
                  <c:v>713</c:v>
                </c:pt>
                <c:pt idx="1042">
                  <c:v>753</c:v>
                </c:pt>
                <c:pt idx="1043">
                  <c:v>696</c:v>
                </c:pt>
                <c:pt idx="1044">
                  <c:v>695</c:v>
                </c:pt>
                <c:pt idx="1045">
                  <c:v>1152</c:v>
                </c:pt>
                <c:pt idx="1046">
                  <c:v>872</c:v>
                </c:pt>
                <c:pt idx="1047">
                  <c:v>974</c:v>
                </c:pt>
                <c:pt idx="1048">
                  <c:v>903</c:v>
                </c:pt>
                <c:pt idx="1049">
                  <c:v>754</c:v>
                </c:pt>
                <c:pt idx="1050">
                  <c:v>772</c:v>
                </c:pt>
                <c:pt idx="1051">
                  <c:v>1003</c:v>
                </c:pt>
                <c:pt idx="1052">
                  <c:v>921</c:v>
                </c:pt>
                <c:pt idx="1053">
                  <c:v>896</c:v>
                </c:pt>
                <c:pt idx="1054">
                  <c:v>855</c:v>
                </c:pt>
                <c:pt idx="1055">
                  <c:v>849</c:v>
                </c:pt>
                <c:pt idx="1056">
                  <c:v>782</c:v>
                </c:pt>
                <c:pt idx="1057">
                  <c:v>827</c:v>
                </c:pt>
                <c:pt idx="1058">
                  <c:v>979</c:v>
                </c:pt>
                <c:pt idx="1059">
                  <c:v>835</c:v>
                </c:pt>
                <c:pt idx="1060">
                  <c:v>748</c:v>
                </c:pt>
                <c:pt idx="1061">
                  <c:v>930</c:v>
                </c:pt>
                <c:pt idx="1062">
                  <c:v>725</c:v>
                </c:pt>
                <c:pt idx="1063">
                  <c:v>816</c:v>
                </c:pt>
                <c:pt idx="1064">
                  <c:v>1152</c:v>
                </c:pt>
                <c:pt idx="1065">
                  <c:v>789</c:v>
                </c:pt>
                <c:pt idx="1066">
                  <c:v>967</c:v>
                </c:pt>
                <c:pt idx="1067">
                  <c:v>1021</c:v>
                </c:pt>
                <c:pt idx="1068">
                  <c:v>792</c:v>
                </c:pt>
                <c:pt idx="1069">
                  <c:v>854</c:v>
                </c:pt>
                <c:pt idx="1070">
                  <c:v>896</c:v>
                </c:pt>
                <c:pt idx="1071">
                  <c:v>814</c:v>
                </c:pt>
                <c:pt idx="1072">
                  <c:v>898</c:v>
                </c:pt>
                <c:pt idx="1073">
                  <c:v>961</c:v>
                </c:pt>
                <c:pt idx="1074">
                  <c:v>874</c:v>
                </c:pt>
                <c:pt idx="1075">
                  <c:v>877</c:v>
                </c:pt>
                <c:pt idx="1076">
                  <c:v>1009</c:v>
                </c:pt>
                <c:pt idx="1077">
                  <c:v>1034</c:v>
                </c:pt>
                <c:pt idx="1078">
                  <c:v>864</c:v>
                </c:pt>
                <c:pt idx="1079">
                  <c:v>691</c:v>
                </c:pt>
                <c:pt idx="1080">
                  <c:v>774</c:v>
                </c:pt>
                <c:pt idx="1081">
                  <c:v>722</c:v>
                </c:pt>
                <c:pt idx="1082">
                  <c:v>1444</c:v>
                </c:pt>
                <c:pt idx="1083">
                  <c:v>1385</c:v>
                </c:pt>
                <c:pt idx="1084">
                  <c:v>798</c:v>
                </c:pt>
                <c:pt idx="1085">
                  <c:v>861</c:v>
                </c:pt>
                <c:pt idx="1086">
                  <c:v>783</c:v>
                </c:pt>
                <c:pt idx="1087">
                  <c:v>1184</c:v>
                </c:pt>
                <c:pt idx="1088">
                  <c:v>1172</c:v>
                </c:pt>
                <c:pt idx="1089">
                  <c:v>801</c:v>
                </c:pt>
                <c:pt idx="1090">
                  <c:v>800</c:v>
                </c:pt>
                <c:pt idx="1091">
                  <c:v>1054</c:v>
                </c:pt>
                <c:pt idx="1092">
                  <c:v>892</c:v>
                </c:pt>
                <c:pt idx="1093">
                  <c:v>727</c:v>
                </c:pt>
                <c:pt idx="1094">
                  <c:v>765</c:v>
                </c:pt>
                <c:pt idx="1095">
                  <c:v>874</c:v>
                </c:pt>
                <c:pt idx="1096">
                  <c:v>1396</c:v>
                </c:pt>
                <c:pt idx="1097">
                  <c:v>732</c:v>
                </c:pt>
                <c:pt idx="1098">
                  <c:v>870</c:v>
                </c:pt>
                <c:pt idx="1099">
                  <c:v>772</c:v>
                </c:pt>
                <c:pt idx="1100">
                  <c:v>934</c:v>
                </c:pt>
                <c:pt idx="1101">
                  <c:v>697</c:v>
                </c:pt>
                <c:pt idx="1102">
                  <c:v>796</c:v>
                </c:pt>
                <c:pt idx="1103">
                  <c:v>912</c:v>
                </c:pt>
                <c:pt idx="1104">
                  <c:v>905</c:v>
                </c:pt>
                <c:pt idx="1105">
                  <c:v>797</c:v>
                </c:pt>
                <c:pt idx="1106">
                  <c:v>771</c:v>
                </c:pt>
                <c:pt idx="1107">
                  <c:v>847</c:v>
                </c:pt>
                <c:pt idx="1108">
                  <c:v>1090</c:v>
                </c:pt>
                <c:pt idx="1109">
                  <c:v>871</c:v>
                </c:pt>
                <c:pt idx="1110">
                  <c:v>1213</c:v>
                </c:pt>
                <c:pt idx="1111">
                  <c:v>796</c:v>
                </c:pt>
                <c:pt idx="1112">
                  <c:v>1025</c:v>
                </c:pt>
                <c:pt idx="1113">
                  <c:v>753</c:v>
                </c:pt>
                <c:pt idx="1114">
                  <c:v>952</c:v>
                </c:pt>
                <c:pt idx="1115">
                  <c:v>761</c:v>
                </c:pt>
                <c:pt idx="1116">
                  <c:v>808</c:v>
                </c:pt>
                <c:pt idx="1117">
                  <c:v>1004</c:v>
                </c:pt>
                <c:pt idx="1118">
                  <c:v>880</c:v>
                </c:pt>
                <c:pt idx="1119">
                  <c:v>734</c:v>
                </c:pt>
                <c:pt idx="1120">
                  <c:v>945</c:v>
                </c:pt>
                <c:pt idx="1121">
                  <c:v>1899</c:v>
                </c:pt>
                <c:pt idx="1122">
                  <c:v>856</c:v>
                </c:pt>
                <c:pt idx="1123">
                  <c:v>799</c:v>
                </c:pt>
                <c:pt idx="1124">
                  <c:v>652</c:v>
                </c:pt>
                <c:pt idx="1125">
                  <c:v>1002</c:v>
                </c:pt>
                <c:pt idx="1126">
                  <c:v>788</c:v>
                </c:pt>
                <c:pt idx="1127">
                  <c:v>804</c:v>
                </c:pt>
                <c:pt idx="1128">
                  <c:v>908</c:v>
                </c:pt>
                <c:pt idx="1129">
                  <c:v>1025</c:v>
                </c:pt>
                <c:pt idx="1130">
                  <c:v>836</c:v>
                </c:pt>
                <c:pt idx="1131">
                  <c:v>747</c:v>
                </c:pt>
                <c:pt idx="1132">
                  <c:v>924</c:v>
                </c:pt>
                <c:pt idx="1133">
                  <c:v>859</c:v>
                </c:pt>
                <c:pt idx="1134">
                  <c:v>834</c:v>
                </c:pt>
                <c:pt idx="1135">
                  <c:v>1268</c:v>
                </c:pt>
                <c:pt idx="1136">
                  <c:v>882</c:v>
                </c:pt>
                <c:pt idx="1137">
                  <c:v>1032</c:v>
                </c:pt>
                <c:pt idx="1138">
                  <c:v>700</c:v>
                </c:pt>
                <c:pt idx="1139">
                  <c:v>965</c:v>
                </c:pt>
                <c:pt idx="1140">
                  <c:v>718</c:v>
                </c:pt>
                <c:pt idx="1141">
                  <c:v>914</c:v>
                </c:pt>
                <c:pt idx="1142">
                  <c:v>896</c:v>
                </c:pt>
                <c:pt idx="1143">
                  <c:v>753</c:v>
                </c:pt>
                <c:pt idx="1144">
                  <c:v>954</c:v>
                </c:pt>
                <c:pt idx="1145">
                  <c:v>980</c:v>
                </c:pt>
                <c:pt idx="1146">
                  <c:v>862</c:v>
                </c:pt>
                <c:pt idx="1147">
                  <c:v>903</c:v>
                </c:pt>
                <c:pt idx="1148">
                  <c:v>778</c:v>
                </c:pt>
                <c:pt idx="1149">
                  <c:v>1028</c:v>
                </c:pt>
                <c:pt idx="1150">
                  <c:v>945</c:v>
                </c:pt>
                <c:pt idx="1151">
                  <c:v>887</c:v>
                </c:pt>
                <c:pt idx="1152">
                  <c:v>986</c:v>
                </c:pt>
                <c:pt idx="1153">
                  <c:v>823</c:v>
                </c:pt>
                <c:pt idx="1154">
                  <c:v>851</c:v>
                </c:pt>
                <c:pt idx="1155">
                  <c:v>940</c:v>
                </c:pt>
                <c:pt idx="1156">
                  <c:v>1033</c:v>
                </c:pt>
                <c:pt idx="1157">
                  <c:v>902</c:v>
                </c:pt>
                <c:pt idx="1158">
                  <c:v>1025</c:v>
                </c:pt>
                <c:pt idx="1159">
                  <c:v>750</c:v>
                </c:pt>
                <c:pt idx="1160">
                  <c:v>1291</c:v>
                </c:pt>
                <c:pt idx="1161">
                  <c:v>1124</c:v>
                </c:pt>
                <c:pt idx="1162">
                  <c:v>1168</c:v>
                </c:pt>
                <c:pt idx="1163">
                  <c:v>1133</c:v>
                </c:pt>
                <c:pt idx="1164">
                  <c:v>918</c:v>
                </c:pt>
                <c:pt idx="1165">
                  <c:v>728</c:v>
                </c:pt>
                <c:pt idx="1166">
                  <c:v>908</c:v>
                </c:pt>
                <c:pt idx="1167">
                  <c:v>820</c:v>
                </c:pt>
                <c:pt idx="1168">
                  <c:v>788</c:v>
                </c:pt>
                <c:pt idx="1169">
                  <c:v>1039</c:v>
                </c:pt>
                <c:pt idx="1170">
                  <c:v>816</c:v>
                </c:pt>
                <c:pt idx="1171">
                  <c:v>804</c:v>
                </c:pt>
                <c:pt idx="1172">
                  <c:v>844</c:v>
                </c:pt>
                <c:pt idx="1173">
                  <c:v>978</c:v>
                </c:pt>
                <c:pt idx="1174">
                  <c:v>744</c:v>
                </c:pt>
                <c:pt idx="1175">
                  <c:v>1058</c:v>
                </c:pt>
                <c:pt idx="1176">
                  <c:v>904</c:v>
                </c:pt>
                <c:pt idx="1177">
                  <c:v>858</c:v>
                </c:pt>
                <c:pt idx="1178">
                  <c:v>866</c:v>
                </c:pt>
                <c:pt idx="1179">
                  <c:v>929</c:v>
                </c:pt>
                <c:pt idx="1180">
                  <c:v>824</c:v>
                </c:pt>
                <c:pt idx="1181">
                  <c:v>831</c:v>
                </c:pt>
                <c:pt idx="1182">
                  <c:v>684</c:v>
                </c:pt>
                <c:pt idx="1183">
                  <c:v>694</c:v>
                </c:pt>
                <c:pt idx="1184">
                  <c:v>1009</c:v>
                </c:pt>
                <c:pt idx="1185">
                  <c:v>791</c:v>
                </c:pt>
                <c:pt idx="1186">
                  <c:v>961</c:v>
                </c:pt>
                <c:pt idx="1187">
                  <c:v>646</c:v>
                </c:pt>
                <c:pt idx="1188">
                  <c:v>734</c:v>
                </c:pt>
                <c:pt idx="1189">
                  <c:v>1019</c:v>
                </c:pt>
                <c:pt idx="1190">
                  <c:v>747</c:v>
                </c:pt>
                <c:pt idx="1191">
                  <c:v>974</c:v>
                </c:pt>
                <c:pt idx="1192">
                  <c:v>774</c:v>
                </c:pt>
                <c:pt idx="1193">
                  <c:v>952</c:v>
                </c:pt>
                <c:pt idx="1194">
                  <c:v>1024</c:v>
                </c:pt>
                <c:pt idx="1195">
                  <c:v>1190</c:v>
                </c:pt>
                <c:pt idx="1196">
                  <c:v>859</c:v>
                </c:pt>
                <c:pt idx="1197">
                  <c:v>839</c:v>
                </c:pt>
                <c:pt idx="1198">
                  <c:v>958</c:v>
                </c:pt>
                <c:pt idx="1199">
                  <c:v>847</c:v>
                </c:pt>
                <c:pt idx="1200">
                  <c:v>1185</c:v>
                </c:pt>
                <c:pt idx="1201">
                  <c:v>705</c:v>
                </c:pt>
                <c:pt idx="1202">
                  <c:v>1208</c:v>
                </c:pt>
                <c:pt idx="1203">
                  <c:v>792</c:v>
                </c:pt>
                <c:pt idx="1204">
                  <c:v>974</c:v>
                </c:pt>
                <c:pt idx="1205">
                  <c:v>742</c:v>
                </c:pt>
                <c:pt idx="1206">
                  <c:v>969</c:v>
                </c:pt>
                <c:pt idx="1207">
                  <c:v>626</c:v>
                </c:pt>
                <c:pt idx="1208">
                  <c:v>752</c:v>
                </c:pt>
                <c:pt idx="1209">
                  <c:v>789</c:v>
                </c:pt>
                <c:pt idx="1210">
                  <c:v>770</c:v>
                </c:pt>
                <c:pt idx="1211">
                  <c:v>801</c:v>
                </c:pt>
                <c:pt idx="1212">
                  <c:v>997</c:v>
                </c:pt>
                <c:pt idx="1213">
                  <c:v>811</c:v>
                </c:pt>
                <c:pt idx="1214">
                  <c:v>756</c:v>
                </c:pt>
                <c:pt idx="1215">
                  <c:v>1125</c:v>
                </c:pt>
                <c:pt idx="1216">
                  <c:v>996</c:v>
                </c:pt>
                <c:pt idx="1217">
                  <c:v>1154</c:v>
                </c:pt>
                <c:pt idx="1218">
                  <c:v>1228</c:v>
                </c:pt>
                <c:pt idx="1219">
                  <c:v>950</c:v>
                </c:pt>
                <c:pt idx="1220">
                  <c:v>846</c:v>
                </c:pt>
                <c:pt idx="1221">
                  <c:v>830</c:v>
                </c:pt>
                <c:pt idx="1222">
                  <c:v>796</c:v>
                </c:pt>
                <c:pt idx="1223">
                  <c:v>902</c:v>
                </c:pt>
                <c:pt idx="1224">
                  <c:v>765</c:v>
                </c:pt>
                <c:pt idx="1225">
                  <c:v>870</c:v>
                </c:pt>
                <c:pt idx="1226">
                  <c:v>855</c:v>
                </c:pt>
                <c:pt idx="1227">
                  <c:v>882</c:v>
                </c:pt>
                <c:pt idx="1228">
                  <c:v>996</c:v>
                </c:pt>
                <c:pt idx="1229">
                  <c:v>837</c:v>
                </c:pt>
                <c:pt idx="1230">
                  <c:v>791</c:v>
                </c:pt>
                <c:pt idx="1231">
                  <c:v>798</c:v>
                </c:pt>
                <c:pt idx="1232">
                  <c:v>871</c:v>
                </c:pt>
                <c:pt idx="1233">
                  <c:v>1128</c:v>
                </c:pt>
                <c:pt idx="1234">
                  <c:v>731</c:v>
                </c:pt>
                <c:pt idx="1235">
                  <c:v>1028</c:v>
                </c:pt>
                <c:pt idx="1236">
                  <c:v>816</c:v>
                </c:pt>
                <c:pt idx="1237">
                  <c:v>861</c:v>
                </c:pt>
                <c:pt idx="1238">
                  <c:v>855</c:v>
                </c:pt>
                <c:pt idx="1239">
                  <c:v>1184</c:v>
                </c:pt>
                <c:pt idx="1240">
                  <c:v>775</c:v>
                </c:pt>
                <c:pt idx="1241">
                  <c:v>800</c:v>
                </c:pt>
                <c:pt idx="1242">
                  <c:v>1054</c:v>
                </c:pt>
                <c:pt idx="1243">
                  <c:v>857</c:v>
                </c:pt>
                <c:pt idx="1244">
                  <c:v>914</c:v>
                </c:pt>
                <c:pt idx="1245">
                  <c:v>1028</c:v>
                </c:pt>
                <c:pt idx="1246">
                  <c:v>756</c:v>
                </c:pt>
                <c:pt idx="1247">
                  <c:v>888</c:v>
                </c:pt>
                <c:pt idx="1248">
                  <c:v>845</c:v>
                </c:pt>
                <c:pt idx="1249">
                  <c:v>975</c:v>
                </c:pt>
                <c:pt idx="1250">
                  <c:v>916</c:v>
                </c:pt>
                <c:pt idx="1251">
                  <c:v>721</c:v>
                </c:pt>
                <c:pt idx="1252">
                  <c:v>732</c:v>
                </c:pt>
                <c:pt idx="1253">
                  <c:v>737</c:v>
                </c:pt>
                <c:pt idx="1254">
                  <c:v>762</c:v>
                </c:pt>
                <c:pt idx="1255">
                  <c:v>683</c:v>
                </c:pt>
                <c:pt idx="1256">
                  <c:v>1193</c:v>
                </c:pt>
                <c:pt idx="1257">
                  <c:v>736</c:v>
                </c:pt>
                <c:pt idx="1258">
                  <c:v>693</c:v>
                </c:pt>
                <c:pt idx="1259">
                  <c:v>1021</c:v>
                </c:pt>
                <c:pt idx="1260">
                  <c:v>754</c:v>
                </c:pt>
                <c:pt idx="1261">
                  <c:v>874</c:v>
                </c:pt>
                <c:pt idx="1262">
                  <c:v>940</c:v>
                </c:pt>
                <c:pt idx="1263">
                  <c:v>834</c:v>
                </c:pt>
                <c:pt idx="1264">
                  <c:v>1018</c:v>
                </c:pt>
                <c:pt idx="1265">
                  <c:v>1026</c:v>
                </c:pt>
                <c:pt idx="1266">
                  <c:v>801</c:v>
                </c:pt>
                <c:pt idx="1267">
                  <c:v>877</c:v>
                </c:pt>
                <c:pt idx="1268">
                  <c:v>826</c:v>
                </c:pt>
                <c:pt idx="1269">
                  <c:v>937</c:v>
                </c:pt>
                <c:pt idx="1270">
                  <c:v>1061</c:v>
                </c:pt>
                <c:pt idx="1271">
                  <c:v>1057</c:v>
                </c:pt>
                <c:pt idx="1272">
                  <c:v>1143</c:v>
                </c:pt>
                <c:pt idx="1273">
                  <c:v>846</c:v>
                </c:pt>
                <c:pt idx="1274">
                  <c:v>754</c:v>
                </c:pt>
                <c:pt idx="1275">
                  <c:v>872</c:v>
                </c:pt>
                <c:pt idx="1276">
                  <c:v>900</c:v>
                </c:pt>
                <c:pt idx="1277">
                  <c:v>930</c:v>
                </c:pt>
                <c:pt idx="1278">
                  <c:v>712</c:v>
                </c:pt>
                <c:pt idx="1279">
                  <c:v>762</c:v>
                </c:pt>
                <c:pt idx="1280">
                  <c:v>844</c:v>
                </c:pt>
                <c:pt idx="1281">
                  <c:v>1028</c:v>
                </c:pt>
                <c:pt idx="1282">
                  <c:v>764</c:v>
                </c:pt>
                <c:pt idx="1283">
                  <c:v>872</c:v>
                </c:pt>
                <c:pt idx="1284">
                  <c:v>941</c:v>
                </c:pt>
                <c:pt idx="1285">
                  <c:v>747</c:v>
                </c:pt>
                <c:pt idx="1286">
                  <c:v>1055</c:v>
                </c:pt>
                <c:pt idx="1287">
                  <c:v>1039</c:v>
                </c:pt>
                <c:pt idx="1288">
                  <c:v>825</c:v>
                </c:pt>
                <c:pt idx="1289">
                  <c:v>822</c:v>
                </c:pt>
                <c:pt idx="1290">
                  <c:v>859</c:v>
                </c:pt>
                <c:pt idx="1291">
                  <c:v>978</c:v>
                </c:pt>
                <c:pt idx="1292">
                  <c:v>898</c:v>
                </c:pt>
                <c:pt idx="1293">
                  <c:v>870</c:v>
                </c:pt>
                <c:pt idx="1294">
                  <c:v>831</c:v>
                </c:pt>
                <c:pt idx="1295">
                  <c:v>1231</c:v>
                </c:pt>
                <c:pt idx="1296">
                  <c:v>955</c:v>
                </c:pt>
                <c:pt idx="1297">
                  <c:v>879</c:v>
                </c:pt>
                <c:pt idx="1298">
                  <c:v>798</c:v>
                </c:pt>
                <c:pt idx="1299">
                  <c:v>829</c:v>
                </c:pt>
                <c:pt idx="1300">
                  <c:v>891</c:v>
                </c:pt>
                <c:pt idx="1301">
                  <c:v>971</c:v>
                </c:pt>
                <c:pt idx="1302">
                  <c:v>1053</c:v>
                </c:pt>
                <c:pt idx="1303">
                  <c:v>892</c:v>
                </c:pt>
                <c:pt idx="1304">
                  <c:v>812</c:v>
                </c:pt>
                <c:pt idx="1305">
                  <c:v>872</c:v>
                </c:pt>
                <c:pt idx="1306">
                  <c:v>1132</c:v>
                </c:pt>
                <c:pt idx="1307">
                  <c:v>910</c:v>
                </c:pt>
                <c:pt idx="1308">
                  <c:v>897</c:v>
                </c:pt>
                <c:pt idx="1309">
                  <c:v>984</c:v>
                </c:pt>
                <c:pt idx="1310">
                  <c:v>1059</c:v>
                </c:pt>
                <c:pt idx="1311">
                  <c:v>837</c:v>
                </c:pt>
                <c:pt idx="1312">
                  <c:v>911</c:v>
                </c:pt>
                <c:pt idx="1313">
                  <c:v>859</c:v>
                </c:pt>
                <c:pt idx="1314">
                  <c:v>1547</c:v>
                </c:pt>
                <c:pt idx="1315">
                  <c:v>763</c:v>
                </c:pt>
                <c:pt idx="1316">
                  <c:v>1067</c:v>
                </c:pt>
                <c:pt idx="1317">
                  <c:v>938</c:v>
                </c:pt>
                <c:pt idx="1318">
                  <c:v>945</c:v>
                </c:pt>
                <c:pt idx="1319">
                  <c:v>1143</c:v>
                </c:pt>
                <c:pt idx="1320">
                  <c:v>886</c:v>
                </c:pt>
                <c:pt idx="1321">
                  <c:v>685</c:v>
                </c:pt>
                <c:pt idx="1322">
                  <c:v>864</c:v>
                </c:pt>
                <c:pt idx="1323">
                  <c:v>712</c:v>
                </c:pt>
                <c:pt idx="1324">
                  <c:v>946</c:v>
                </c:pt>
                <c:pt idx="1325">
                  <c:v>781</c:v>
                </c:pt>
                <c:pt idx="1326">
                  <c:v>949</c:v>
                </c:pt>
                <c:pt idx="1327">
                  <c:v>790</c:v>
                </c:pt>
                <c:pt idx="1328">
                  <c:v>942</c:v>
                </c:pt>
                <c:pt idx="1329">
                  <c:v>714</c:v>
                </c:pt>
                <c:pt idx="1330">
                  <c:v>873</c:v>
                </c:pt>
                <c:pt idx="1331">
                  <c:v>962</c:v>
                </c:pt>
                <c:pt idx="1332">
                  <c:v>857</c:v>
                </c:pt>
                <c:pt idx="1333">
                  <c:v>793</c:v>
                </c:pt>
                <c:pt idx="1334">
                  <c:v>876</c:v>
                </c:pt>
                <c:pt idx="1335">
                  <c:v>850</c:v>
                </c:pt>
                <c:pt idx="1336">
                  <c:v>1081</c:v>
                </c:pt>
                <c:pt idx="1337">
                  <c:v>828</c:v>
                </c:pt>
                <c:pt idx="1338">
                  <c:v>904</c:v>
                </c:pt>
                <c:pt idx="1339">
                  <c:v>1042</c:v>
                </c:pt>
                <c:pt idx="1340">
                  <c:v>804</c:v>
                </c:pt>
                <c:pt idx="1341">
                  <c:v>829</c:v>
                </c:pt>
                <c:pt idx="1342">
                  <c:v>1062</c:v>
                </c:pt>
                <c:pt idx="1343">
                  <c:v>836</c:v>
                </c:pt>
                <c:pt idx="1344">
                  <c:v>917</c:v>
                </c:pt>
                <c:pt idx="1345">
                  <c:v>829</c:v>
                </c:pt>
                <c:pt idx="1346">
                  <c:v>959</c:v>
                </c:pt>
                <c:pt idx="1347">
                  <c:v>946</c:v>
                </c:pt>
                <c:pt idx="1348">
                  <c:v>911</c:v>
                </c:pt>
                <c:pt idx="1349">
                  <c:v>774</c:v>
                </c:pt>
                <c:pt idx="1350">
                  <c:v>854</c:v>
                </c:pt>
                <c:pt idx="1351">
                  <c:v>841</c:v>
                </c:pt>
                <c:pt idx="1352">
                  <c:v>1028</c:v>
                </c:pt>
                <c:pt idx="1353">
                  <c:v>722</c:v>
                </c:pt>
                <c:pt idx="1354">
                  <c:v>881</c:v>
                </c:pt>
                <c:pt idx="1355">
                  <c:v>865</c:v>
                </c:pt>
                <c:pt idx="1356">
                  <c:v>823</c:v>
                </c:pt>
                <c:pt idx="1357">
                  <c:v>798</c:v>
                </c:pt>
                <c:pt idx="1358">
                  <c:v>774</c:v>
                </c:pt>
                <c:pt idx="1359">
                  <c:v>1065</c:v>
                </c:pt>
                <c:pt idx="1360">
                  <c:v>1055</c:v>
                </c:pt>
                <c:pt idx="1361">
                  <c:v>846</c:v>
                </c:pt>
                <c:pt idx="1362">
                  <c:v>798</c:v>
                </c:pt>
                <c:pt idx="1363">
                  <c:v>805</c:v>
                </c:pt>
                <c:pt idx="1364">
                  <c:v>1620</c:v>
                </c:pt>
                <c:pt idx="1365">
                  <c:v>871</c:v>
                </c:pt>
                <c:pt idx="1366">
                  <c:v>911</c:v>
                </c:pt>
                <c:pt idx="1367">
                  <c:v>913</c:v>
                </c:pt>
                <c:pt idx="1368">
                  <c:v>948</c:v>
                </c:pt>
                <c:pt idx="1369">
                  <c:v>852</c:v>
                </c:pt>
                <c:pt idx="1370">
                  <c:v>970</c:v>
                </c:pt>
                <c:pt idx="1371">
                  <c:v>770</c:v>
                </c:pt>
                <c:pt idx="1372">
                  <c:v>804</c:v>
                </c:pt>
                <c:pt idx="1373">
                  <c:v>714</c:v>
                </c:pt>
                <c:pt idx="1374">
                  <c:v>878</c:v>
                </c:pt>
                <c:pt idx="1375">
                  <c:v>947</c:v>
                </c:pt>
                <c:pt idx="1376">
                  <c:v>961</c:v>
                </c:pt>
                <c:pt idx="1377">
                  <c:v>1347</c:v>
                </c:pt>
                <c:pt idx="1378">
                  <c:v>1034</c:v>
                </c:pt>
                <c:pt idx="1379">
                  <c:v>942</c:v>
                </c:pt>
                <c:pt idx="1380">
                  <c:v>939</c:v>
                </c:pt>
                <c:pt idx="1381">
                  <c:v>838</c:v>
                </c:pt>
                <c:pt idx="1382">
                  <c:v>871</c:v>
                </c:pt>
                <c:pt idx="1383">
                  <c:v>757</c:v>
                </c:pt>
                <c:pt idx="1384">
                  <c:v>921</c:v>
                </c:pt>
                <c:pt idx="1385">
                  <c:v>675</c:v>
                </c:pt>
                <c:pt idx="1386">
                  <c:v>850</c:v>
                </c:pt>
                <c:pt idx="1387">
                  <c:v>814</c:v>
                </c:pt>
                <c:pt idx="1388">
                  <c:v>773</c:v>
                </c:pt>
                <c:pt idx="1389">
                  <c:v>1059</c:v>
                </c:pt>
                <c:pt idx="1390">
                  <c:v>931</c:v>
                </c:pt>
                <c:pt idx="1391">
                  <c:v>1089</c:v>
                </c:pt>
                <c:pt idx="1392">
                  <c:v>714</c:v>
                </c:pt>
                <c:pt idx="1393">
                  <c:v>819</c:v>
                </c:pt>
                <c:pt idx="1394">
                  <c:v>876</c:v>
                </c:pt>
                <c:pt idx="1395">
                  <c:v>704</c:v>
                </c:pt>
                <c:pt idx="1396">
                  <c:v>937</c:v>
                </c:pt>
                <c:pt idx="1397">
                  <c:v>932</c:v>
                </c:pt>
                <c:pt idx="1398">
                  <c:v>1049</c:v>
                </c:pt>
                <c:pt idx="1399">
                  <c:v>828</c:v>
                </c:pt>
                <c:pt idx="1400">
                  <c:v>705</c:v>
                </c:pt>
                <c:pt idx="1401">
                  <c:v>945</c:v>
                </c:pt>
                <c:pt idx="1402">
                  <c:v>863</c:v>
                </c:pt>
                <c:pt idx="1403">
                  <c:v>721</c:v>
                </c:pt>
                <c:pt idx="1404">
                  <c:v>900</c:v>
                </c:pt>
                <c:pt idx="1405">
                  <c:v>835</c:v>
                </c:pt>
                <c:pt idx="1406">
                  <c:v>947</c:v>
                </c:pt>
                <c:pt idx="1407">
                  <c:v>1055</c:v>
                </c:pt>
                <c:pt idx="1408">
                  <c:v>1165</c:v>
                </c:pt>
                <c:pt idx="1409">
                  <c:v>923</c:v>
                </c:pt>
                <c:pt idx="1410">
                  <c:v>665</c:v>
                </c:pt>
                <c:pt idx="1411">
                  <c:v>1152</c:v>
                </c:pt>
                <c:pt idx="1412">
                  <c:v>751</c:v>
                </c:pt>
                <c:pt idx="1413">
                  <c:v>785</c:v>
                </c:pt>
                <c:pt idx="1414">
                  <c:v>793</c:v>
                </c:pt>
                <c:pt idx="1415">
                  <c:v>1005</c:v>
                </c:pt>
                <c:pt idx="1416">
                  <c:v>804</c:v>
                </c:pt>
                <c:pt idx="1417">
                  <c:v>769</c:v>
                </c:pt>
                <c:pt idx="1418">
                  <c:v>787</c:v>
                </c:pt>
                <c:pt idx="1419">
                  <c:v>932</c:v>
                </c:pt>
                <c:pt idx="1420">
                  <c:v>1071</c:v>
                </c:pt>
                <c:pt idx="1421">
                  <c:v>934</c:v>
                </c:pt>
                <c:pt idx="1422">
                  <c:v>969</c:v>
                </c:pt>
                <c:pt idx="1423">
                  <c:v>936</c:v>
                </c:pt>
                <c:pt idx="1424">
                  <c:v>823</c:v>
                </c:pt>
                <c:pt idx="1425">
                  <c:v>1205</c:v>
                </c:pt>
                <c:pt idx="1426">
                  <c:v>1028</c:v>
                </c:pt>
                <c:pt idx="1427">
                  <c:v>1273</c:v>
                </c:pt>
                <c:pt idx="1428">
                  <c:v>1039</c:v>
                </c:pt>
                <c:pt idx="1429">
                  <c:v>989</c:v>
                </c:pt>
                <c:pt idx="1430">
                  <c:v>831</c:v>
                </c:pt>
                <c:pt idx="1431">
                  <c:v>1030</c:v>
                </c:pt>
                <c:pt idx="1432">
                  <c:v>929</c:v>
                </c:pt>
                <c:pt idx="1433">
                  <c:v>994</c:v>
                </c:pt>
                <c:pt idx="1434">
                  <c:v>716</c:v>
                </c:pt>
                <c:pt idx="1435">
                  <c:v>884</c:v>
                </c:pt>
                <c:pt idx="1436">
                  <c:v>949</c:v>
                </c:pt>
                <c:pt idx="1437">
                  <c:v>956</c:v>
                </c:pt>
                <c:pt idx="1438">
                  <c:v>922</c:v>
                </c:pt>
                <c:pt idx="1439">
                  <c:v>837</c:v>
                </c:pt>
                <c:pt idx="1440">
                  <c:v>1551</c:v>
                </c:pt>
                <c:pt idx="1441">
                  <c:v>933</c:v>
                </c:pt>
                <c:pt idx="1442">
                  <c:v>1051</c:v>
                </c:pt>
                <c:pt idx="1443">
                  <c:v>1019</c:v>
                </c:pt>
                <c:pt idx="1444">
                  <c:v>828</c:v>
                </c:pt>
                <c:pt idx="1445">
                  <c:v>959</c:v>
                </c:pt>
                <c:pt idx="1446">
                  <c:v>963</c:v>
                </c:pt>
                <c:pt idx="1447">
                  <c:v>1033</c:v>
                </c:pt>
                <c:pt idx="1448">
                  <c:v>782</c:v>
                </c:pt>
                <c:pt idx="1449">
                  <c:v>759</c:v>
                </c:pt>
                <c:pt idx="1450">
                  <c:v>916</c:v>
                </c:pt>
                <c:pt idx="1451">
                  <c:v>1066</c:v>
                </c:pt>
                <c:pt idx="1452">
                  <c:v>869</c:v>
                </c:pt>
                <c:pt idx="1453">
                  <c:v>905</c:v>
                </c:pt>
                <c:pt idx="1454">
                  <c:v>999</c:v>
                </c:pt>
                <c:pt idx="1455">
                  <c:v>851</c:v>
                </c:pt>
                <c:pt idx="1456">
                  <c:v>843</c:v>
                </c:pt>
                <c:pt idx="1457">
                  <c:v>1181</c:v>
                </c:pt>
                <c:pt idx="1458">
                  <c:v>873</c:v>
                </c:pt>
                <c:pt idx="1459">
                  <c:v>751</c:v>
                </c:pt>
                <c:pt idx="1460">
                  <c:v>1001</c:v>
                </c:pt>
                <c:pt idx="1461">
                  <c:v>752</c:v>
                </c:pt>
                <c:pt idx="1462">
                  <c:v>848</c:v>
                </c:pt>
                <c:pt idx="1463">
                  <c:v>925</c:v>
                </c:pt>
                <c:pt idx="1464">
                  <c:v>1339</c:v>
                </c:pt>
                <c:pt idx="1465">
                  <c:v>828</c:v>
                </c:pt>
                <c:pt idx="1466">
                  <c:v>853</c:v>
                </c:pt>
                <c:pt idx="1467">
                  <c:v>1135</c:v>
                </c:pt>
                <c:pt idx="1468">
                  <c:v>832</c:v>
                </c:pt>
                <c:pt idx="1469">
                  <c:v>990</c:v>
                </c:pt>
                <c:pt idx="1470">
                  <c:v>862</c:v>
                </c:pt>
                <c:pt idx="1471">
                  <c:v>1166</c:v>
                </c:pt>
                <c:pt idx="1472">
                  <c:v>784</c:v>
                </c:pt>
                <c:pt idx="1473">
                  <c:v>876</c:v>
                </c:pt>
                <c:pt idx="1474">
                  <c:v>1034</c:v>
                </c:pt>
                <c:pt idx="1475">
                  <c:v>917</c:v>
                </c:pt>
                <c:pt idx="1476">
                  <c:v>851</c:v>
                </c:pt>
                <c:pt idx="1477">
                  <c:v>702</c:v>
                </c:pt>
                <c:pt idx="1478">
                  <c:v>752</c:v>
                </c:pt>
                <c:pt idx="1479">
                  <c:v>1309</c:v>
                </c:pt>
                <c:pt idx="1480">
                  <c:v>774</c:v>
                </c:pt>
                <c:pt idx="1481">
                  <c:v>708</c:v>
                </c:pt>
                <c:pt idx="1482">
                  <c:v>897</c:v>
                </c:pt>
                <c:pt idx="1483">
                  <c:v>740</c:v>
                </c:pt>
                <c:pt idx="1484">
                  <c:v>1055</c:v>
                </c:pt>
                <c:pt idx="1485">
                  <c:v>918</c:v>
                </c:pt>
                <c:pt idx="1486">
                  <c:v>778</c:v>
                </c:pt>
                <c:pt idx="1487">
                  <c:v>886</c:v>
                </c:pt>
                <c:pt idx="1488">
                  <c:v>808</c:v>
                </c:pt>
                <c:pt idx="1489">
                  <c:v>1175</c:v>
                </c:pt>
                <c:pt idx="1490">
                  <c:v>751</c:v>
                </c:pt>
                <c:pt idx="1491">
                  <c:v>1129</c:v>
                </c:pt>
                <c:pt idx="1492">
                  <c:v>846</c:v>
                </c:pt>
                <c:pt idx="1493">
                  <c:v>1019</c:v>
                </c:pt>
                <c:pt idx="1494">
                  <c:v>745</c:v>
                </c:pt>
                <c:pt idx="1495">
                  <c:v>813</c:v>
                </c:pt>
                <c:pt idx="1496">
                  <c:v>785</c:v>
                </c:pt>
                <c:pt idx="1497">
                  <c:v>908</c:v>
                </c:pt>
                <c:pt idx="1498">
                  <c:v>765</c:v>
                </c:pt>
                <c:pt idx="1499">
                  <c:v>1102</c:v>
                </c:pt>
                <c:pt idx="1500">
                  <c:v>718</c:v>
                </c:pt>
                <c:pt idx="1501">
                  <c:v>1125</c:v>
                </c:pt>
                <c:pt idx="1502">
                  <c:v>1062</c:v>
                </c:pt>
                <c:pt idx="1503">
                  <c:v>996</c:v>
                </c:pt>
                <c:pt idx="1504">
                  <c:v>963</c:v>
                </c:pt>
                <c:pt idx="1505">
                  <c:v>916</c:v>
                </c:pt>
                <c:pt idx="1506">
                  <c:v>917</c:v>
                </c:pt>
                <c:pt idx="1507">
                  <c:v>1506</c:v>
                </c:pt>
                <c:pt idx="1508">
                  <c:v>754</c:v>
                </c:pt>
                <c:pt idx="1509">
                  <c:v>963</c:v>
                </c:pt>
                <c:pt idx="1510">
                  <c:v>1182</c:v>
                </c:pt>
                <c:pt idx="1511">
                  <c:v>804</c:v>
                </c:pt>
                <c:pt idx="1512">
                  <c:v>759</c:v>
                </c:pt>
                <c:pt idx="1513">
                  <c:v>856</c:v>
                </c:pt>
                <c:pt idx="1514">
                  <c:v>906</c:v>
                </c:pt>
                <c:pt idx="1515">
                  <c:v>987</c:v>
                </c:pt>
                <c:pt idx="1516">
                  <c:v>1021</c:v>
                </c:pt>
                <c:pt idx="1517">
                  <c:v>1078</c:v>
                </c:pt>
                <c:pt idx="1518">
                  <c:v>870</c:v>
                </c:pt>
                <c:pt idx="1519">
                  <c:v>945</c:v>
                </c:pt>
                <c:pt idx="1520">
                  <c:v>958</c:v>
                </c:pt>
                <c:pt idx="1521">
                  <c:v>706</c:v>
                </c:pt>
                <c:pt idx="1522">
                  <c:v>864</c:v>
                </c:pt>
                <c:pt idx="1523">
                  <c:v>838</c:v>
                </c:pt>
                <c:pt idx="1524">
                  <c:v>820</c:v>
                </c:pt>
                <c:pt idx="1525">
                  <c:v>812</c:v>
                </c:pt>
                <c:pt idx="1526">
                  <c:v>837</c:v>
                </c:pt>
                <c:pt idx="1527">
                  <c:v>741</c:v>
                </c:pt>
                <c:pt idx="1528">
                  <c:v>1040</c:v>
                </c:pt>
                <c:pt idx="1529">
                  <c:v>802</c:v>
                </c:pt>
                <c:pt idx="1530">
                  <c:v>769</c:v>
                </c:pt>
                <c:pt idx="1531">
                  <c:v>794</c:v>
                </c:pt>
                <c:pt idx="1532">
                  <c:v>847</c:v>
                </c:pt>
                <c:pt idx="1533">
                  <c:v>1014</c:v>
                </c:pt>
                <c:pt idx="1534">
                  <c:v>864</c:v>
                </c:pt>
                <c:pt idx="1535">
                  <c:v>986</c:v>
                </c:pt>
                <c:pt idx="1536">
                  <c:v>1020</c:v>
                </c:pt>
                <c:pt idx="1537">
                  <c:v>1031</c:v>
                </c:pt>
                <c:pt idx="1538">
                  <c:v>1158</c:v>
                </c:pt>
                <c:pt idx="1539">
                  <c:v>958</c:v>
                </c:pt>
                <c:pt idx="1540">
                  <c:v>820</c:v>
                </c:pt>
                <c:pt idx="1541">
                  <c:v>844</c:v>
                </c:pt>
                <c:pt idx="1542">
                  <c:v>791</c:v>
                </c:pt>
                <c:pt idx="1543">
                  <c:v>902</c:v>
                </c:pt>
                <c:pt idx="1544">
                  <c:v>762</c:v>
                </c:pt>
                <c:pt idx="1545">
                  <c:v>871</c:v>
                </c:pt>
                <c:pt idx="1546">
                  <c:v>783</c:v>
                </c:pt>
                <c:pt idx="1547">
                  <c:v>843</c:v>
                </c:pt>
                <c:pt idx="1548">
                  <c:v>773</c:v>
                </c:pt>
                <c:pt idx="1549">
                  <c:v>1068</c:v>
                </c:pt>
                <c:pt idx="1550">
                  <c:v>996</c:v>
                </c:pt>
                <c:pt idx="1551">
                  <c:v>716</c:v>
                </c:pt>
                <c:pt idx="1552">
                  <c:v>934</c:v>
                </c:pt>
                <c:pt idx="1553">
                  <c:v>894</c:v>
                </c:pt>
                <c:pt idx="1554">
                  <c:v>871</c:v>
                </c:pt>
                <c:pt idx="1555">
                  <c:v>1017</c:v>
                </c:pt>
                <c:pt idx="1556">
                  <c:v>707</c:v>
                </c:pt>
                <c:pt idx="1557">
                  <c:v>791</c:v>
                </c:pt>
                <c:pt idx="1558">
                  <c:v>925</c:v>
                </c:pt>
                <c:pt idx="1559">
                  <c:v>1158</c:v>
                </c:pt>
                <c:pt idx="1560">
                  <c:v>766</c:v>
                </c:pt>
                <c:pt idx="1561">
                  <c:v>902</c:v>
                </c:pt>
                <c:pt idx="1562">
                  <c:v>845</c:v>
                </c:pt>
                <c:pt idx="1563">
                  <c:v>899</c:v>
                </c:pt>
                <c:pt idx="1564">
                  <c:v>849</c:v>
                </c:pt>
                <c:pt idx="1565">
                  <c:v>905</c:v>
                </c:pt>
                <c:pt idx="1566">
                  <c:v>794</c:v>
                </c:pt>
                <c:pt idx="1567">
                  <c:v>735</c:v>
                </c:pt>
                <c:pt idx="1568">
                  <c:v>845</c:v>
                </c:pt>
                <c:pt idx="1569">
                  <c:v>806</c:v>
                </c:pt>
                <c:pt idx="1570">
                  <c:v>866</c:v>
                </c:pt>
                <c:pt idx="1571">
                  <c:v>1241</c:v>
                </c:pt>
                <c:pt idx="1572">
                  <c:v>778</c:v>
                </c:pt>
                <c:pt idx="1573">
                  <c:v>1125</c:v>
                </c:pt>
                <c:pt idx="1574">
                  <c:v>909</c:v>
                </c:pt>
                <c:pt idx="1575">
                  <c:v>946</c:v>
                </c:pt>
                <c:pt idx="1576">
                  <c:v>735</c:v>
                </c:pt>
                <c:pt idx="1577">
                  <c:v>739</c:v>
                </c:pt>
                <c:pt idx="1578">
                  <c:v>758</c:v>
                </c:pt>
                <c:pt idx="1579">
                  <c:v>1030</c:v>
                </c:pt>
                <c:pt idx="1580">
                  <c:v>822</c:v>
                </c:pt>
                <c:pt idx="1581">
                  <c:v>1136</c:v>
                </c:pt>
                <c:pt idx="1582">
                  <c:v>868</c:v>
                </c:pt>
                <c:pt idx="1583">
                  <c:v>764</c:v>
                </c:pt>
                <c:pt idx="1584">
                  <c:v>854</c:v>
                </c:pt>
                <c:pt idx="1585">
                  <c:v>985</c:v>
                </c:pt>
                <c:pt idx="1586">
                  <c:v>882</c:v>
                </c:pt>
                <c:pt idx="1587">
                  <c:v>771</c:v>
                </c:pt>
                <c:pt idx="1588">
                  <c:v>913</c:v>
                </c:pt>
                <c:pt idx="1589">
                  <c:v>926</c:v>
                </c:pt>
                <c:pt idx="1590">
                  <c:v>842</c:v>
                </c:pt>
                <c:pt idx="1591">
                  <c:v>854</c:v>
                </c:pt>
                <c:pt idx="1592">
                  <c:v>1068</c:v>
                </c:pt>
                <c:pt idx="1593">
                  <c:v>810</c:v>
                </c:pt>
                <c:pt idx="1594">
                  <c:v>737</c:v>
                </c:pt>
                <c:pt idx="1595">
                  <c:v>912</c:v>
                </c:pt>
                <c:pt idx="1596">
                  <c:v>976</c:v>
                </c:pt>
                <c:pt idx="1597">
                  <c:v>1182</c:v>
                </c:pt>
                <c:pt idx="1598">
                  <c:v>1224</c:v>
                </c:pt>
                <c:pt idx="1599">
                  <c:v>780</c:v>
                </c:pt>
                <c:pt idx="1600">
                  <c:v>841</c:v>
                </c:pt>
                <c:pt idx="1601">
                  <c:v>818</c:v>
                </c:pt>
                <c:pt idx="1602">
                  <c:v>844</c:v>
                </c:pt>
                <c:pt idx="1603">
                  <c:v>989</c:v>
                </c:pt>
                <c:pt idx="1604">
                  <c:v>814</c:v>
                </c:pt>
                <c:pt idx="1605">
                  <c:v>795</c:v>
                </c:pt>
                <c:pt idx="1606">
                  <c:v>963</c:v>
                </c:pt>
                <c:pt idx="1607">
                  <c:v>952</c:v>
                </c:pt>
                <c:pt idx="1608">
                  <c:v>721</c:v>
                </c:pt>
                <c:pt idx="1609">
                  <c:v>761</c:v>
                </c:pt>
                <c:pt idx="1610">
                  <c:v>883</c:v>
                </c:pt>
                <c:pt idx="1611">
                  <c:v>861</c:v>
                </c:pt>
                <c:pt idx="1612">
                  <c:v>908</c:v>
                </c:pt>
                <c:pt idx="1613">
                  <c:v>777</c:v>
                </c:pt>
                <c:pt idx="1614">
                  <c:v>717</c:v>
                </c:pt>
                <c:pt idx="1615">
                  <c:v>957</c:v>
                </c:pt>
                <c:pt idx="1616">
                  <c:v>854</c:v>
                </c:pt>
                <c:pt idx="1617">
                  <c:v>748</c:v>
                </c:pt>
                <c:pt idx="1618">
                  <c:v>896</c:v>
                </c:pt>
                <c:pt idx="1619">
                  <c:v>1289</c:v>
                </c:pt>
                <c:pt idx="1620">
                  <c:v>894</c:v>
                </c:pt>
                <c:pt idx="1621">
                  <c:v>775</c:v>
                </c:pt>
                <c:pt idx="1622">
                  <c:v>830</c:v>
                </c:pt>
                <c:pt idx="1623">
                  <c:v>1012</c:v>
                </c:pt>
                <c:pt idx="1624">
                  <c:v>1154</c:v>
                </c:pt>
                <c:pt idx="1625">
                  <c:v>864</c:v>
                </c:pt>
                <c:pt idx="1626">
                  <c:v>709</c:v>
                </c:pt>
                <c:pt idx="1627">
                  <c:v>791</c:v>
                </c:pt>
                <c:pt idx="1628">
                  <c:v>754</c:v>
                </c:pt>
                <c:pt idx="1629">
                  <c:v>942</c:v>
                </c:pt>
                <c:pt idx="1630">
                  <c:v>732</c:v>
                </c:pt>
                <c:pt idx="1631">
                  <c:v>1301</c:v>
                </c:pt>
                <c:pt idx="1632">
                  <c:v>742</c:v>
                </c:pt>
                <c:pt idx="1633">
                  <c:v>892</c:v>
                </c:pt>
                <c:pt idx="1634">
                  <c:v>736</c:v>
                </c:pt>
                <c:pt idx="1635">
                  <c:v>1109</c:v>
                </c:pt>
                <c:pt idx="1636">
                  <c:v>838</c:v>
                </c:pt>
                <c:pt idx="1637">
                  <c:v>808</c:v>
                </c:pt>
                <c:pt idx="1638">
                  <c:v>955</c:v>
                </c:pt>
                <c:pt idx="1639">
                  <c:v>998</c:v>
                </c:pt>
                <c:pt idx="1640">
                  <c:v>896</c:v>
                </c:pt>
                <c:pt idx="1641">
                  <c:v>932</c:v>
                </c:pt>
                <c:pt idx="1642">
                  <c:v>927</c:v>
                </c:pt>
                <c:pt idx="1643">
                  <c:v>1035</c:v>
                </c:pt>
                <c:pt idx="1644">
                  <c:v>887</c:v>
                </c:pt>
                <c:pt idx="1645">
                  <c:v>1059</c:v>
                </c:pt>
                <c:pt idx="1646">
                  <c:v>787</c:v>
                </c:pt>
                <c:pt idx="1647">
                  <c:v>773</c:v>
                </c:pt>
                <c:pt idx="1648">
                  <c:v>766</c:v>
                </c:pt>
                <c:pt idx="1649">
                  <c:v>749</c:v>
                </c:pt>
                <c:pt idx="1650">
                  <c:v>863</c:v>
                </c:pt>
                <c:pt idx="1651">
                  <c:v>926</c:v>
                </c:pt>
                <c:pt idx="1652">
                  <c:v>1039</c:v>
                </c:pt>
                <c:pt idx="1653">
                  <c:v>748</c:v>
                </c:pt>
                <c:pt idx="1654">
                  <c:v>830</c:v>
                </c:pt>
                <c:pt idx="1655">
                  <c:v>878</c:v>
                </c:pt>
                <c:pt idx="1656">
                  <c:v>737</c:v>
                </c:pt>
                <c:pt idx="1657">
                  <c:v>880</c:v>
                </c:pt>
                <c:pt idx="1658">
                  <c:v>1021</c:v>
                </c:pt>
                <c:pt idx="1659">
                  <c:v>866</c:v>
                </c:pt>
                <c:pt idx="1660">
                  <c:v>985</c:v>
                </c:pt>
                <c:pt idx="1661">
                  <c:v>928</c:v>
                </c:pt>
                <c:pt idx="1662">
                  <c:v>878</c:v>
                </c:pt>
                <c:pt idx="1663">
                  <c:v>814</c:v>
                </c:pt>
                <c:pt idx="1664">
                  <c:v>1054</c:v>
                </c:pt>
                <c:pt idx="1665">
                  <c:v>1044</c:v>
                </c:pt>
                <c:pt idx="1666">
                  <c:v>896</c:v>
                </c:pt>
                <c:pt idx="1667">
                  <c:v>654</c:v>
                </c:pt>
                <c:pt idx="1668">
                  <c:v>805</c:v>
                </c:pt>
                <c:pt idx="1669">
                  <c:v>1169</c:v>
                </c:pt>
                <c:pt idx="1670">
                  <c:v>689</c:v>
                </c:pt>
                <c:pt idx="1671">
                  <c:v>814</c:v>
                </c:pt>
                <c:pt idx="1672">
                  <c:v>877</c:v>
                </c:pt>
                <c:pt idx="1673">
                  <c:v>911</c:v>
                </c:pt>
                <c:pt idx="1674">
                  <c:v>924</c:v>
                </c:pt>
                <c:pt idx="1675">
                  <c:v>810</c:v>
                </c:pt>
                <c:pt idx="1676">
                  <c:v>832</c:v>
                </c:pt>
                <c:pt idx="1677">
                  <c:v>898</c:v>
                </c:pt>
                <c:pt idx="1678">
                  <c:v>732</c:v>
                </c:pt>
                <c:pt idx="1679">
                  <c:v>854</c:v>
                </c:pt>
                <c:pt idx="1680">
                  <c:v>1124</c:v>
                </c:pt>
                <c:pt idx="1681">
                  <c:v>828</c:v>
                </c:pt>
                <c:pt idx="1682">
                  <c:v>758</c:v>
                </c:pt>
                <c:pt idx="1683">
                  <c:v>1152</c:v>
                </c:pt>
                <c:pt idx="1684">
                  <c:v>1005</c:v>
                </c:pt>
                <c:pt idx="1685">
                  <c:v>951</c:v>
                </c:pt>
                <c:pt idx="1686">
                  <c:v>1020</c:v>
                </c:pt>
                <c:pt idx="1687">
                  <c:v>1193</c:v>
                </c:pt>
                <c:pt idx="1688">
                  <c:v>913</c:v>
                </c:pt>
                <c:pt idx="1689">
                  <c:v>801</c:v>
                </c:pt>
                <c:pt idx="1690">
                  <c:v>688</c:v>
                </c:pt>
                <c:pt idx="1691">
                  <c:v>925</c:v>
                </c:pt>
                <c:pt idx="1692">
                  <c:v>689</c:v>
                </c:pt>
                <c:pt idx="1693">
                  <c:v>942</c:v>
                </c:pt>
                <c:pt idx="1694">
                  <c:v>1030</c:v>
                </c:pt>
                <c:pt idx="1695">
                  <c:v>815</c:v>
                </c:pt>
                <c:pt idx="1696">
                  <c:v>796</c:v>
                </c:pt>
                <c:pt idx="1697">
                  <c:v>786</c:v>
                </c:pt>
                <c:pt idx="1698">
                  <c:v>900</c:v>
                </c:pt>
                <c:pt idx="1699">
                  <c:v>1019</c:v>
                </c:pt>
                <c:pt idx="1700">
                  <c:v>822</c:v>
                </c:pt>
                <c:pt idx="1701">
                  <c:v>829</c:v>
                </c:pt>
                <c:pt idx="1702">
                  <c:v>966</c:v>
                </c:pt>
                <c:pt idx="1703">
                  <c:v>1049</c:v>
                </c:pt>
                <c:pt idx="1704">
                  <c:v>950</c:v>
                </c:pt>
                <c:pt idx="1705">
                  <c:v>953</c:v>
                </c:pt>
                <c:pt idx="1706">
                  <c:v>851</c:v>
                </c:pt>
                <c:pt idx="1707">
                  <c:v>1136</c:v>
                </c:pt>
                <c:pt idx="1708">
                  <c:v>917</c:v>
                </c:pt>
                <c:pt idx="1709">
                  <c:v>704</c:v>
                </c:pt>
                <c:pt idx="1710">
                  <c:v>1392</c:v>
                </c:pt>
                <c:pt idx="1711">
                  <c:v>801</c:v>
                </c:pt>
                <c:pt idx="1712">
                  <c:v>1002</c:v>
                </c:pt>
                <c:pt idx="1713">
                  <c:v>1084</c:v>
                </c:pt>
                <c:pt idx="1714">
                  <c:v>859</c:v>
                </c:pt>
                <c:pt idx="1715">
                  <c:v>918</c:v>
                </c:pt>
                <c:pt idx="1716">
                  <c:v>660</c:v>
                </c:pt>
                <c:pt idx="1717">
                  <c:v>942</c:v>
                </c:pt>
                <c:pt idx="1718">
                  <c:v>626</c:v>
                </c:pt>
                <c:pt idx="1719">
                  <c:v>1097</c:v>
                </c:pt>
                <c:pt idx="1720">
                  <c:v>936</c:v>
                </c:pt>
                <c:pt idx="1721">
                  <c:v>928</c:v>
                </c:pt>
                <c:pt idx="1722">
                  <c:v>806</c:v>
                </c:pt>
                <c:pt idx="1723">
                  <c:v>786</c:v>
                </c:pt>
                <c:pt idx="1724">
                  <c:v>895</c:v>
                </c:pt>
                <c:pt idx="1725">
                  <c:v>1025</c:v>
                </c:pt>
                <c:pt idx="1726">
                  <c:v>1366</c:v>
                </c:pt>
                <c:pt idx="1727">
                  <c:v>889</c:v>
                </c:pt>
                <c:pt idx="1728">
                  <c:v>961</c:v>
                </c:pt>
                <c:pt idx="1729">
                  <c:v>1157</c:v>
                </c:pt>
                <c:pt idx="1730">
                  <c:v>725</c:v>
                </c:pt>
                <c:pt idx="1731">
                  <c:v>1032</c:v>
                </c:pt>
                <c:pt idx="1732">
                  <c:v>968</c:v>
                </c:pt>
                <c:pt idx="1733">
                  <c:v>758</c:v>
                </c:pt>
                <c:pt idx="1734">
                  <c:v>919</c:v>
                </c:pt>
                <c:pt idx="1735">
                  <c:v>707</c:v>
                </c:pt>
                <c:pt idx="1736">
                  <c:v>748</c:v>
                </c:pt>
                <c:pt idx="1737">
                  <c:v>793</c:v>
                </c:pt>
                <c:pt idx="1738">
                  <c:v>879</c:v>
                </c:pt>
                <c:pt idx="1739">
                  <c:v>1120</c:v>
                </c:pt>
                <c:pt idx="1740">
                  <c:v>971</c:v>
                </c:pt>
                <c:pt idx="1741">
                  <c:v>679</c:v>
                </c:pt>
                <c:pt idx="1742">
                  <c:v>886</c:v>
                </c:pt>
                <c:pt idx="1743">
                  <c:v>934</c:v>
                </c:pt>
                <c:pt idx="1744">
                  <c:v>999</c:v>
                </c:pt>
                <c:pt idx="1745">
                  <c:v>940</c:v>
                </c:pt>
                <c:pt idx="1746">
                  <c:v>880</c:v>
                </c:pt>
                <c:pt idx="1747">
                  <c:v>1104</c:v>
                </c:pt>
                <c:pt idx="1748">
                  <c:v>894</c:v>
                </c:pt>
                <c:pt idx="1749">
                  <c:v>1051</c:v>
                </c:pt>
                <c:pt idx="1750">
                  <c:v>904</c:v>
                </c:pt>
                <c:pt idx="1751">
                  <c:v>970</c:v>
                </c:pt>
                <c:pt idx="1752">
                  <c:v>1113</c:v>
                </c:pt>
                <c:pt idx="1753">
                  <c:v>791</c:v>
                </c:pt>
                <c:pt idx="1754">
                  <c:v>1052</c:v>
                </c:pt>
                <c:pt idx="1755">
                  <c:v>1167</c:v>
                </c:pt>
                <c:pt idx="1756">
                  <c:v>866</c:v>
                </c:pt>
                <c:pt idx="1757">
                  <c:v>912</c:v>
                </c:pt>
                <c:pt idx="1758">
                  <c:v>1309</c:v>
                </c:pt>
                <c:pt idx="1759">
                  <c:v>853</c:v>
                </c:pt>
                <c:pt idx="1760">
                  <c:v>923</c:v>
                </c:pt>
                <c:pt idx="1761">
                  <c:v>729</c:v>
                </c:pt>
                <c:pt idx="1762">
                  <c:v>754</c:v>
                </c:pt>
                <c:pt idx="1763">
                  <c:v>999</c:v>
                </c:pt>
                <c:pt idx="1764">
                  <c:v>789</c:v>
                </c:pt>
                <c:pt idx="1765">
                  <c:v>825</c:v>
                </c:pt>
                <c:pt idx="1766">
                  <c:v>963</c:v>
                </c:pt>
                <c:pt idx="1767">
                  <c:v>856</c:v>
                </c:pt>
                <c:pt idx="1768">
                  <c:v>1199</c:v>
                </c:pt>
                <c:pt idx="1769">
                  <c:v>900</c:v>
                </c:pt>
                <c:pt idx="1770">
                  <c:v>1474</c:v>
                </c:pt>
                <c:pt idx="1771">
                  <c:v>769</c:v>
                </c:pt>
                <c:pt idx="1772">
                  <c:v>960</c:v>
                </c:pt>
                <c:pt idx="1773">
                  <c:v>949</c:v>
                </c:pt>
                <c:pt idx="1774">
                  <c:v>690</c:v>
                </c:pt>
                <c:pt idx="1775">
                  <c:v>844</c:v>
                </c:pt>
                <c:pt idx="1776">
                  <c:v>749</c:v>
                </c:pt>
                <c:pt idx="1777">
                  <c:v>799</c:v>
                </c:pt>
                <c:pt idx="1778">
                  <c:v>807</c:v>
                </c:pt>
                <c:pt idx="1779">
                  <c:v>1387</c:v>
                </c:pt>
                <c:pt idx="1780">
                  <c:v>1126</c:v>
                </c:pt>
                <c:pt idx="1781">
                  <c:v>678</c:v>
                </c:pt>
                <c:pt idx="1782">
                  <c:v>803</c:v>
                </c:pt>
                <c:pt idx="1783">
                  <c:v>845</c:v>
                </c:pt>
                <c:pt idx="1784">
                  <c:v>936</c:v>
                </c:pt>
                <c:pt idx="1785">
                  <c:v>1008</c:v>
                </c:pt>
                <c:pt idx="1786">
                  <c:v>685</c:v>
                </c:pt>
                <c:pt idx="1787">
                  <c:v>731</c:v>
                </c:pt>
                <c:pt idx="1788">
                  <c:v>861</c:v>
                </c:pt>
                <c:pt idx="1789">
                  <c:v>789</c:v>
                </c:pt>
                <c:pt idx="1790">
                  <c:v>912</c:v>
                </c:pt>
                <c:pt idx="1791">
                  <c:v>1052</c:v>
                </c:pt>
                <c:pt idx="1792">
                  <c:v>960</c:v>
                </c:pt>
                <c:pt idx="1793">
                  <c:v>872</c:v>
                </c:pt>
                <c:pt idx="1794">
                  <c:v>836</c:v>
                </c:pt>
                <c:pt idx="1795">
                  <c:v>899</c:v>
                </c:pt>
                <c:pt idx="1796">
                  <c:v>993</c:v>
                </c:pt>
                <c:pt idx="1797">
                  <c:v>1129</c:v>
                </c:pt>
                <c:pt idx="1798">
                  <c:v>876</c:v>
                </c:pt>
                <c:pt idx="1799">
                  <c:v>885</c:v>
                </c:pt>
                <c:pt idx="1800">
                  <c:v>714</c:v>
                </c:pt>
                <c:pt idx="1801">
                  <c:v>755</c:v>
                </c:pt>
                <c:pt idx="1802">
                  <c:v>824</c:v>
                </c:pt>
                <c:pt idx="1803">
                  <c:v>837</c:v>
                </c:pt>
                <c:pt idx="1804">
                  <c:v>760</c:v>
                </c:pt>
                <c:pt idx="1805">
                  <c:v>816</c:v>
                </c:pt>
                <c:pt idx="1806">
                  <c:v>899</c:v>
                </c:pt>
                <c:pt idx="1807">
                  <c:v>885</c:v>
                </c:pt>
                <c:pt idx="1808">
                  <c:v>1066</c:v>
                </c:pt>
                <c:pt idx="1809">
                  <c:v>803</c:v>
                </c:pt>
                <c:pt idx="1810">
                  <c:v>851</c:v>
                </c:pt>
                <c:pt idx="1811">
                  <c:v>1338</c:v>
                </c:pt>
                <c:pt idx="1812">
                  <c:v>711</c:v>
                </c:pt>
                <c:pt idx="1813">
                  <c:v>789</c:v>
                </c:pt>
                <c:pt idx="1814">
                  <c:v>732</c:v>
                </c:pt>
                <c:pt idx="1815">
                  <c:v>898</c:v>
                </c:pt>
                <c:pt idx="1816">
                  <c:v>812</c:v>
                </c:pt>
                <c:pt idx="1817">
                  <c:v>830</c:v>
                </c:pt>
                <c:pt idx="1818">
                  <c:v>800</c:v>
                </c:pt>
                <c:pt idx="1819">
                  <c:v>1434</c:v>
                </c:pt>
                <c:pt idx="1820">
                  <c:v>922</c:v>
                </c:pt>
                <c:pt idx="1821">
                  <c:v>757</c:v>
                </c:pt>
                <c:pt idx="1822">
                  <c:v>770</c:v>
                </c:pt>
                <c:pt idx="1823">
                  <c:v>777</c:v>
                </c:pt>
                <c:pt idx="1824">
                  <c:v>793</c:v>
                </c:pt>
                <c:pt idx="1825">
                  <c:v>828</c:v>
                </c:pt>
                <c:pt idx="1826">
                  <c:v>918</c:v>
                </c:pt>
                <c:pt idx="1827">
                  <c:v>945</c:v>
                </c:pt>
                <c:pt idx="1828">
                  <c:v>903</c:v>
                </c:pt>
                <c:pt idx="1829">
                  <c:v>896</c:v>
                </c:pt>
                <c:pt idx="1830">
                  <c:v>1078</c:v>
                </c:pt>
                <c:pt idx="1831">
                  <c:v>750</c:v>
                </c:pt>
                <c:pt idx="1832">
                  <c:v>897</c:v>
                </c:pt>
                <c:pt idx="1833">
                  <c:v>875</c:v>
                </c:pt>
                <c:pt idx="1834">
                  <c:v>825</c:v>
                </c:pt>
                <c:pt idx="1835">
                  <c:v>862</c:v>
                </c:pt>
                <c:pt idx="1836">
                  <c:v>797</c:v>
                </c:pt>
                <c:pt idx="1837">
                  <c:v>971</c:v>
                </c:pt>
                <c:pt idx="1838">
                  <c:v>1110</c:v>
                </c:pt>
                <c:pt idx="1839">
                  <c:v>951</c:v>
                </c:pt>
                <c:pt idx="1840">
                  <c:v>915</c:v>
                </c:pt>
                <c:pt idx="1841">
                  <c:v>1027</c:v>
                </c:pt>
                <c:pt idx="1842">
                  <c:v>760</c:v>
                </c:pt>
                <c:pt idx="1843">
                  <c:v>836</c:v>
                </c:pt>
                <c:pt idx="1844">
                  <c:v>984</c:v>
                </c:pt>
                <c:pt idx="1845">
                  <c:v>1117</c:v>
                </c:pt>
                <c:pt idx="1846">
                  <c:v>1178</c:v>
                </c:pt>
                <c:pt idx="1847">
                  <c:v>1081</c:v>
                </c:pt>
                <c:pt idx="1848">
                  <c:v>720</c:v>
                </c:pt>
                <c:pt idx="1849">
                  <c:v>856</c:v>
                </c:pt>
                <c:pt idx="1850">
                  <c:v>933</c:v>
                </c:pt>
                <c:pt idx="1851">
                  <c:v>752</c:v>
                </c:pt>
                <c:pt idx="1852">
                  <c:v>892</c:v>
                </c:pt>
                <c:pt idx="1853">
                  <c:v>841</c:v>
                </c:pt>
                <c:pt idx="1854">
                  <c:v>785</c:v>
                </c:pt>
                <c:pt idx="1855">
                  <c:v>940</c:v>
                </c:pt>
                <c:pt idx="1856">
                  <c:v>746</c:v>
                </c:pt>
                <c:pt idx="1857">
                  <c:v>815</c:v>
                </c:pt>
                <c:pt idx="1858">
                  <c:v>1337</c:v>
                </c:pt>
                <c:pt idx="1859">
                  <c:v>876</c:v>
                </c:pt>
                <c:pt idx="1860">
                  <c:v>913</c:v>
                </c:pt>
                <c:pt idx="1861">
                  <c:v>802</c:v>
                </c:pt>
                <c:pt idx="1862">
                  <c:v>696</c:v>
                </c:pt>
                <c:pt idx="1863">
                  <c:v>1009</c:v>
                </c:pt>
                <c:pt idx="1864">
                  <c:v>986</c:v>
                </c:pt>
                <c:pt idx="1865">
                  <c:v>873</c:v>
                </c:pt>
                <c:pt idx="1866">
                  <c:v>884</c:v>
                </c:pt>
                <c:pt idx="1867">
                  <c:v>1287</c:v>
                </c:pt>
                <c:pt idx="1868">
                  <c:v>729</c:v>
                </c:pt>
                <c:pt idx="1869">
                  <c:v>963</c:v>
                </c:pt>
                <c:pt idx="1870">
                  <c:v>1023</c:v>
                </c:pt>
                <c:pt idx="1871">
                  <c:v>886</c:v>
                </c:pt>
                <c:pt idx="1872">
                  <c:v>751</c:v>
                </c:pt>
                <c:pt idx="1873">
                  <c:v>743</c:v>
                </c:pt>
                <c:pt idx="1874">
                  <c:v>874</c:v>
                </c:pt>
                <c:pt idx="1875">
                  <c:v>840</c:v>
                </c:pt>
                <c:pt idx="1876">
                  <c:v>710</c:v>
                </c:pt>
                <c:pt idx="1877">
                  <c:v>731</c:v>
                </c:pt>
                <c:pt idx="1878">
                  <c:v>938</c:v>
                </c:pt>
                <c:pt idx="1879">
                  <c:v>967</c:v>
                </c:pt>
                <c:pt idx="1880">
                  <c:v>718</c:v>
                </c:pt>
                <c:pt idx="1881">
                  <c:v>898</c:v>
                </c:pt>
                <c:pt idx="1882">
                  <c:v>1057</c:v>
                </c:pt>
                <c:pt idx="1883">
                  <c:v>830</c:v>
                </c:pt>
                <c:pt idx="1884">
                  <c:v>791</c:v>
                </c:pt>
                <c:pt idx="1885">
                  <c:v>1377</c:v>
                </c:pt>
                <c:pt idx="1886">
                  <c:v>1013</c:v>
                </c:pt>
                <c:pt idx="1887">
                  <c:v>811</c:v>
                </c:pt>
                <c:pt idx="1888">
                  <c:v>909</c:v>
                </c:pt>
                <c:pt idx="1889">
                  <c:v>899</c:v>
                </c:pt>
                <c:pt idx="1890">
                  <c:v>879</c:v>
                </c:pt>
                <c:pt idx="1891">
                  <c:v>885</c:v>
                </c:pt>
                <c:pt idx="1892">
                  <c:v>700</c:v>
                </c:pt>
                <c:pt idx="1893">
                  <c:v>748</c:v>
                </c:pt>
                <c:pt idx="1894">
                  <c:v>951</c:v>
                </c:pt>
                <c:pt idx="1895">
                  <c:v>934</c:v>
                </c:pt>
                <c:pt idx="1896">
                  <c:v>662</c:v>
                </c:pt>
                <c:pt idx="1897">
                  <c:v>780</c:v>
                </c:pt>
                <c:pt idx="1898">
                  <c:v>987</c:v>
                </c:pt>
                <c:pt idx="1899">
                  <c:v>793</c:v>
                </c:pt>
                <c:pt idx="1900">
                  <c:v>901</c:v>
                </c:pt>
                <c:pt idx="1901">
                  <c:v>896</c:v>
                </c:pt>
                <c:pt idx="1902">
                  <c:v>958</c:v>
                </c:pt>
                <c:pt idx="1903">
                  <c:v>707</c:v>
                </c:pt>
                <c:pt idx="1904">
                  <c:v>814</c:v>
                </c:pt>
                <c:pt idx="1905">
                  <c:v>1087</c:v>
                </c:pt>
                <c:pt idx="1906">
                  <c:v>931</c:v>
                </c:pt>
                <c:pt idx="1907">
                  <c:v>832</c:v>
                </c:pt>
                <c:pt idx="1908">
                  <c:v>859</c:v>
                </c:pt>
                <c:pt idx="1909">
                  <c:v>925</c:v>
                </c:pt>
                <c:pt idx="1910">
                  <c:v>1062</c:v>
                </c:pt>
                <c:pt idx="1911">
                  <c:v>975</c:v>
                </c:pt>
                <c:pt idx="1912">
                  <c:v>836</c:v>
                </c:pt>
                <c:pt idx="1913">
                  <c:v>671</c:v>
                </c:pt>
                <c:pt idx="1914">
                  <c:v>1010</c:v>
                </c:pt>
                <c:pt idx="1915">
                  <c:v>1004</c:v>
                </c:pt>
                <c:pt idx="1916">
                  <c:v>709</c:v>
                </c:pt>
                <c:pt idx="1917">
                  <c:v>1243</c:v>
                </c:pt>
                <c:pt idx="1918">
                  <c:v>866</c:v>
                </c:pt>
                <c:pt idx="1919">
                  <c:v>768</c:v>
                </c:pt>
                <c:pt idx="1920">
                  <c:v>831</c:v>
                </c:pt>
                <c:pt idx="1921">
                  <c:v>1016</c:v>
                </c:pt>
                <c:pt idx="1922">
                  <c:v>913</c:v>
                </c:pt>
                <c:pt idx="1923">
                  <c:v>761</c:v>
                </c:pt>
                <c:pt idx="1924">
                  <c:v>873</c:v>
                </c:pt>
                <c:pt idx="1925">
                  <c:v>1027</c:v>
                </c:pt>
                <c:pt idx="1926">
                  <c:v>965</c:v>
                </c:pt>
                <c:pt idx="1927">
                  <c:v>970</c:v>
                </c:pt>
                <c:pt idx="1928">
                  <c:v>1071</c:v>
                </c:pt>
                <c:pt idx="1929">
                  <c:v>811</c:v>
                </c:pt>
                <c:pt idx="1930">
                  <c:v>874</c:v>
                </c:pt>
                <c:pt idx="1931">
                  <c:v>820</c:v>
                </c:pt>
                <c:pt idx="1932">
                  <c:v>1068</c:v>
                </c:pt>
                <c:pt idx="1933">
                  <c:v>735</c:v>
                </c:pt>
                <c:pt idx="1934">
                  <c:v>950</c:v>
                </c:pt>
                <c:pt idx="1935">
                  <c:v>997</c:v>
                </c:pt>
                <c:pt idx="1936">
                  <c:v>1003</c:v>
                </c:pt>
                <c:pt idx="1937">
                  <c:v>795</c:v>
                </c:pt>
                <c:pt idx="1938">
                  <c:v>893</c:v>
                </c:pt>
                <c:pt idx="1939">
                  <c:v>793</c:v>
                </c:pt>
                <c:pt idx="1940">
                  <c:v>867</c:v>
                </c:pt>
                <c:pt idx="1941">
                  <c:v>865</c:v>
                </c:pt>
                <c:pt idx="1942">
                  <c:v>929</c:v>
                </c:pt>
                <c:pt idx="1943">
                  <c:v>986</c:v>
                </c:pt>
                <c:pt idx="1944">
                  <c:v>845</c:v>
                </c:pt>
                <c:pt idx="1945">
                  <c:v>738</c:v>
                </c:pt>
                <c:pt idx="1946">
                  <c:v>766</c:v>
                </c:pt>
                <c:pt idx="1947">
                  <c:v>1059</c:v>
                </c:pt>
                <c:pt idx="1948">
                  <c:v>790</c:v>
                </c:pt>
                <c:pt idx="1949">
                  <c:v>916</c:v>
                </c:pt>
                <c:pt idx="1950">
                  <c:v>698</c:v>
                </c:pt>
                <c:pt idx="1951">
                  <c:v>912</c:v>
                </c:pt>
                <c:pt idx="1952">
                  <c:v>736</c:v>
                </c:pt>
                <c:pt idx="1953">
                  <c:v>783</c:v>
                </c:pt>
                <c:pt idx="1954">
                  <c:v>816</c:v>
                </c:pt>
                <c:pt idx="1955">
                  <c:v>889</c:v>
                </c:pt>
                <c:pt idx="1956">
                  <c:v>1046</c:v>
                </c:pt>
                <c:pt idx="1957">
                  <c:v>743</c:v>
                </c:pt>
                <c:pt idx="1958">
                  <c:v>1104</c:v>
                </c:pt>
                <c:pt idx="1959">
                  <c:v>791</c:v>
                </c:pt>
                <c:pt idx="1960">
                  <c:v>855</c:v>
                </c:pt>
                <c:pt idx="1961">
                  <c:v>865</c:v>
                </c:pt>
                <c:pt idx="1962">
                  <c:v>980</c:v>
                </c:pt>
                <c:pt idx="1963">
                  <c:v>898</c:v>
                </c:pt>
                <c:pt idx="1964">
                  <c:v>788</c:v>
                </c:pt>
                <c:pt idx="1965">
                  <c:v>926</c:v>
                </c:pt>
                <c:pt idx="1966">
                  <c:v>1571</c:v>
                </c:pt>
                <c:pt idx="1967">
                  <c:v>884</c:v>
                </c:pt>
                <c:pt idx="1968">
                  <c:v>673</c:v>
                </c:pt>
                <c:pt idx="1969">
                  <c:v>769</c:v>
                </c:pt>
                <c:pt idx="1970">
                  <c:v>940</c:v>
                </c:pt>
                <c:pt idx="1971">
                  <c:v>863</c:v>
                </c:pt>
                <c:pt idx="1972">
                  <c:v>845</c:v>
                </c:pt>
                <c:pt idx="1973">
                  <c:v>737</c:v>
                </c:pt>
                <c:pt idx="1974">
                  <c:v>970</c:v>
                </c:pt>
                <c:pt idx="1975">
                  <c:v>881</c:v>
                </c:pt>
                <c:pt idx="1976">
                  <c:v>808</c:v>
                </c:pt>
                <c:pt idx="1977">
                  <c:v>831</c:v>
                </c:pt>
                <c:pt idx="1978">
                  <c:v>1120</c:v>
                </c:pt>
                <c:pt idx="1979">
                  <c:v>915</c:v>
                </c:pt>
                <c:pt idx="1980">
                  <c:v>1090</c:v>
                </c:pt>
                <c:pt idx="1981">
                  <c:v>1035</c:v>
                </c:pt>
                <c:pt idx="1982">
                  <c:v>767</c:v>
                </c:pt>
                <c:pt idx="1983">
                  <c:v>1014</c:v>
                </c:pt>
                <c:pt idx="1984">
                  <c:v>959</c:v>
                </c:pt>
                <c:pt idx="1985">
                  <c:v>842</c:v>
                </c:pt>
                <c:pt idx="1986">
                  <c:v>789</c:v>
                </c:pt>
                <c:pt idx="1987">
                  <c:v>708</c:v>
                </c:pt>
                <c:pt idx="1988">
                  <c:v>803</c:v>
                </c:pt>
                <c:pt idx="1989">
                  <c:v>784</c:v>
                </c:pt>
                <c:pt idx="1990">
                  <c:v>891</c:v>
                </c:pt>
                <c:pt idx="1991">
                  <c:v>766</c:v>
                </c:pt>
                <c:pt idx="1992">
                  <c:v>741</c:v>
                </c:pt>
                <c:pt idx="1993">
                  <c:v>1039</c:v>
                </c:pt>
                <c:pt idx="1994">
                  <c:v>1350</c:v>
                </c:pt>
                <c:pt idx="1995">
                  <c:v>840</c:v>
                </c:pt>
                <c:pt idx="1996">
                  <c:v>895</c:v>
                </c:pt>
                <c:pt idx="1997">
                  <c:v>849</c:v>
                </c:pt>
                <c:pt idx="1998">
                  <c:v>850</c:v>
                </c:pt>
                <c:pt idx="1999">
                  <c:v>826</c:v>
                </c:pt>
                <c:pt idx="2000">
                  <c:v>959</c:v>
                </c:pt>
                <c:pt idx="2001">
                  <c:v>763</c:v>
                </c:pt>
                <c:pt idx="2002">
                  <c:v>936</c:v>
                </c:pt>
                <c:pt idx="2003">
                  <c:v>765</c:v>
                </c:pt>
                <c:pt idx="2004">
                  <c:v>1108</c:v>
                </c:pt>
                <c:pt idx="2005">
                  <c:v>756</c:v>
                </c:pt>
                <c:pt idx="2006">
                  <c:v>1097</c:v>
                </c:pt>
                <c:pt idx="2007">
                  <c:v>702</c:v>
                </c:pt>
                <c:pt idx="2008">
                  <c:v>916</c:v>
                </c:pt>
                <c:pt idx="2009">
                  <c:v>810</c:v>
                </c:pt>
                <c:pt idx="2010">
                  <c:v>827</c:v>
                </c:pt>
                <c:pt idx="2011">
                  <c:v>747</c:v>
                </c:pt>
                <c:pt idx="2012">
                  <c:v>826</c:v>
                </c:pt>
                <c:pt idx="2013">
                  <c:v>730</c:v>
                </c:pt>
                <c:pt idx="2014">
                  <c:v>732</c:v>
                </c:pt>
                <c:pt idx="2015">
                  <c:v>822</c:v>
                </c:pt>
                <c:pt idx="2016">
                  <c:v>1016</c:v>
                </c:pt>
                <c:pt idx="2017">
                  <c:v>684</c:v>
                </c:pt>
                <c:pt idx="2018">
                  <c:v>760</c:v>
                </c:pt>
                <c:pt idx="2019">
                  <c:v>747</c:v>
                </c:pt>
                <c:pt idx="2020">
                  <c:v>1092</c:v>
                </c:pt>
                <c:pt idx="2021">
                  <c:v>1086</c:v>
                </c:pt>
                <c:pt idx="2022">
                  <c:v>790</c:v>
                </c:pt>
                <c:pt idx="2023">
                  <c:v>1334</c:v>
                </c:pt>
                <c:pt idx="2024">
                  <c:v>860</c:v>
                </c:pt>
                <c:pt idx="2025">
                  <c:v>979</c:v>
                </c:pt>
                <c:pt idx="2026">
                  <c:v>794</c:v>
                </c:pt>
                <c:pt idx="2027">
                  <c:v>757</c:v>
                </c:pt>
                <c:pt idx="2028">
                  <c:v>1375</c:v>
                </c:pt>
                <c:pt idx="2029">
                  <c:v>934</c:v>
                </c:pt>
                <c:pt idx="2030">
                  <c:v>870</c:v>
                </c:pt>
                <c:pt idx="2031">
                  <c:v>951</c:v>
                </c:pt>
                <c:pt idx="2032">
                  <c:v>777</c:v>
                </c:pt>
                <c:pt idx="2033">
                  <c:v>938</c:v>
                </c:pt>
                <c:pt idx="2034">
                  <c:v>894</c:v>
                </c:pt>
                <c:pt idx="2035">
                  <c:v>1030</c:v>
                </c:pt>
                <c:pt idx="2036">
                  <c:v>954</c:v>
                </c:pt>
                <c:pt idx="2037">
                  <c:v>1242</c:v>
                </c:pt>
                <c:pt idx="2038">
                  <c:v>819</c:v>
                </c:pt>
                <c:pt idx="2039">
                  <c:v>779</c:v>
                </c:pt>
                <c:pt idx="2040">
                  <c:v>906</c:v>
                </c:pt>
                <c:pt idx="2041">
                  <c:v>1019</c:v>
                </c:pt>
                <c:pt idx="2042">
                  <c:v>871</c:v>
                </c:pt>
                <c:pt idx="2043">
                  <c:v>848</c:v>
                </c:pt>
                <c:pt idx="2044">
                  <c:v>892</c:v>
                </c:pt>
                <c:pt idx="2045">
                  <c:v>696</c:v>
                </c:pt>
                <c:pt idx="2046">
                  <c:v>955</c:v>
                </c:pt>
                <c:pt idx="2047">
                  <c:v>786</c:v>
                </c:pt>
                <c:pt idx="2048">
                  <c:v>979</c:v>
                </c:pt>
                <c:pt idx="2049">
                  <c:v>807</c:v>
                </c:pt>
                <c:pt idx="2050">
                  <c:v>1039</c:v>
                </c:pt>
                <c:pt idx="2051">
                  <c:v>721</c:v>
                </c:pt>
                <c:pt idx="2052">
                  <c:v>1036</c:v>
                </c:pt>
                <c:pt idx="2053">
                  <c:v>942</c:v>
                </c:pt>
                <c:pt idx="2054">
                  <c:v>858</c:v>
                </c:pt>
                <c:pt idx="2055">
                  <c:v>650</c:v>
                </c:pt>
                <c:pt idx="2056">
                  <c:v>856</c:v>
                </c:pt>
                <c:pt idx="2057">
                  <c:v>868</c:v>
                </c:pt>
                <c:pt idx="2058">
                  <c:v>796</c:v>
                </c:pt>
                <c:pt idx="2059">
                  <c:v>756</c:v>
                </c:pt>
                <c:pt idx="2060">
                  <c:v>881</c:v>
                </c:pt>
                <c:pt idx="2061">
                  <c:v>1052</c:v>
                </c:pt>
                <c:pt idx="2062">
                  <c:v>1150</c:v>
                </c:pt>
                <c:pt idx="2063">
                  <c:v>857</c:v>
                </c:pt>
                <c:pt idx="2064">
                  <c:v>701</c:v>
                </c:pt>
                <c:pt idx="2065">
                  <c:v>1007</c:v>
                </c:pt>
                <c:pt idx="2066">
                  <c:v>891</c:v>
                </c:pt>
                <c:pt idx="2067">
                  <c:v>965</c:v>
                </c:pt>
                <c:pt idx="2068">
                  <c:v>996</c:v>
                </c:pt>
                <c:pt idx="2069">
                  <c:v>826</c:v>
                </c:pt>
                <c:pt idx="2070">
                  <c:v>834</c:v>
                </c:pt>
                <c:pt idx="2071">
                  <c:v>902</c:v>
                </c:pt>
                <c:pt idx="2072">
                  <c:v>985</c:v>
                </c:pt>
                <c:pt idx="2073">
                  <c:v>884</c:v>
                </c:pt>
                <c:pt idx="2074">
                  <c:v>884</c:v>
                </c:pt>
                <c:pt idx="2075">
                  <c:v>1015</c:v>
                </c:pt>
                <c:pt idx="2076">
                  <c:v>791</c:v>
                </c:pt>
                <c:pt idx="2077">
                  <c:v>765</c:v>
                </c:pt>
                <c:pt idx="2078">
                  <c:v>1173</c:v>
                </c:pt>
                <c:pt idx="2079">
                  <c:v>855</c:v>
                </c:pt>
                <c:pt idx="2080">
                  <c:v>922</c:v>
                </c:pt>
                <c:pt idx="2081">
                  <c:v>940</c:v>
                </c:pt>
                <c:pt idx="2082">
                  <c:v>662</c:v>
                </c:pt>
                <c:pt idx="2083">
                  <c:v>762</c:v>
                </c:pt>
                <c:pt idx="2084">
                  <c:v>856</c:v>
                </c:pt>
                <c:pt idx="2085">
                  <c:v>776</c:v>
                </c:pt>
                <c:pt idx="2086">
                  <c:v>954</c:v>
                </c:pt>
                <c:pt idx="2087">
                  <c:v>936</c:v>
                </c:pt>
                <c:pt idx="2088">
                  <c:v>1114</c:v>
                </c:pt>
                <c:pt idx="2089">
                  <c:v>795</c:v>
                </c:pt>
                <c:pt idx="2090">
                  <c:v>1020</c:v>
                </c:pt>
                <c:pt idx="2091">
                  <c:v>1019</c:v>
                </c:pt>
                <c:pt idx="2092">
                  <c:v>646</c:v>
                </c:pt>
                <c:pt idx="2093">
                  <c:v>1055</c:v>
                </c:pt>
                <c:pt idx="2094">
                  <c:v>973</c:v>
                </c:pt>
                <c:pt idx="2095">
                  <c:v>699</c:v>
                </c:pt>
                <c:pt idx="2096">
                  <c:v>781</c:v>
                </c:pt>
                <c:pt idx="2097">
                  <c:v>898</c:v>
                </c:pt>
                <c:pt idx="2098">
                  <c:v>1012</c:v>
                </c:pt>
                <c:pt idx="2099">
                  <c:v>806</c:v>
                </c:pt>
                <c:pt idx="2100">
                  <c:v>1008</c:v>
                </c:pt>
                <c:pt idx="2101">
                  <c:v>758</c:v>
                </c:pt>
                <c:pt idx="2102">
                  <c:v>694</c:v>
                </c:pt>
                <c:pt idx="2103">
                  <c:v>741</c:v>
                </c:pt>
                <c:pt idx="2104">
                  <c:v>915</c:v>
                </c:pt>
                <c:pt idx="2105">
                  <c:v>752</c:v>
                </c:pt>
                <c:pt idx="2106">
                  <c:v>941</c:v>
                </c:pt>
                <c:pt idx="2107">
                  <c:v>715</c:v>
                </c:pt>
                <c:pt idx="2108">
                  <c:v>687</c:v>
                </c:pt>
                <c:pt idx="2109">
                  <c:v>596</c:v>
                </c:pt>
                <c:pt idx="2110">
                  <c:v>850</c:v>
                </c:pt>
                <c:pt idx="2111">
                  <c:v>974</c:v>
                </c:pt>
                <c:pt idx="2112">
                  <c:v>1008</c:v>
                </c:pt>
                <c:pt idx="2113">
                  <c:v>1199</c:v>
                </c:pt>
                <c:pt idx="2114">
                  <c:v>773</c:v>
                </c:pt>
                <c:pt idx="2115">
                  <c:v>852</c:v>
                </c:pt>
                <c:pt idx="2116">
                  <c:v>823</c:v>
                </c:pt>
                <c:pt idx="2117">
                  <c:v>829</c:v>
                </c:pt>
                <c:pt idx="2118">
                  <c:v>774</c:v>
                </c:pt>
                <c:pt idx="2119">
                  <c:v>809</c:v>
                </c:pt>
                <c:pt idx="2120">
                  <c:v>1321</c:v>
                </c:pt>
                <c:pt idx="2121">
                  <c:v>702</c:v>
                </c:pt>
                <c:pt idx="2122">
                  <c:v>904</c:v>
                </c:pt>
                <c:pt idx="2123">
                  <c:v>807</c:v>
                </c:pt>
                <c:pt idx="2124">
                  <c:v>654</c:v>
                </c:pt>
                <c:pt idx="2125">
                  <c:v>871</c:v>
                </c:pt>
                <c:pt idx="2126">
                  <c:v>681</c:v>
                </c:pt>
                <c:pt idx="2127">
                  <c:v>805</c:v>
                </c:pt>
                <c:pt idx="2128">
                  <c:v>803</c:v>
                </c:pt>
                <c:pt idx="2129">
                  <c:v>767</c:v>
                </c:pt>
                <c:pt idx="2130">
                  <c:v>891</c:v>
                </c:pt>
                <c:pt idx="2131">
                  <c:v>1215</c:v>
                </c:pt>
                <c:pt idx="2132">
                  <c:v>1061</c:v>
                </c:pt>
                <c:pt idx="2133">
                  <c:v>1305</c:v>
                </c:pt>
                <c:pt idx="2134">
                  <c:v>947</c:v>
                </c:pt>
                <c:pt idx="2135">
                  <c:v>726</c:v>
                </c:pt>
                <c:pt idx="2136">
                  <c:v>900</c:v>
                </c:pt>
                <c:pt idx="2137">
                  <c:v>930</c:v>
                </c:pt>
                <c:pt idx="2138">
                  <c:v>1194</c:v>
                </c:pt>
                <c:pt idx="2139">
                  <c:v>877</c:v>
                </c:pt>
                <c:pt idx="2140">
                  <c:v>897</c:v>
                </c:pt>
                <c:pt idx="2141">
                  <c:v>1019</c:v>
                </c:pt>
                <c:pt idx="2142">
                  <c:v>760</c:v>
                </c:pt>
                <c:pt idx="2143">
                  <c:v>762</c:v>
                </c:pt>
                <c:pt idx="2144">
                  <c:v>1008</c:v>
                </c:pt>
                <c:pt idx="2145">
                  <c:v>894</c:v>
                </c:pt>
                <c:pt idx="2146">
                  <c:v>828</c:v>
                </c:pt>
                <c:pt idx="2147">
                  <c:v>766</c:v>
                </c:pt>
                <c:pt idx="2148">
                  <c:v>768</c:v>
                </c:pt>
                <c:pt idx="2149">
                  <c:v>789</c:v>
                </c:pt>
                <c:pt idx="2150">
                  <c:v>960</c:v>
                </c:pt>
                <c:pt idx="2151">
                  <c:v>846</c:v>
                </c:pt>
                <c:pt idx="2152">
                  <c:v>800</c:v>
                </c:pt>
                <c:pt idx="2153">
                  <c:v>840</c:v>
                </c:pt>
                <c:pt idx="2154">
                  <c:v>989</c:v>
                </c:pt>
                <c:pt idx="2155">
                  <c:v>919</c:v>
                </c:pt>
                <c:pt idx="2156">
                  <c:v>755</c:v>
                </c:pt>
                <c:pt idx="2157">
                  <c:v>1047</c:v>
                </c:pt>
                <c:pt idx="2158">
                  <c:v>728</c:v>
                </c:pt>
                <c:pt idx="2159">
                  <c:v>1076</c:v>
                </c:pt>
                <c:pt idx="2160">
                  <c:v>820</c:v>
                </c:pt>
                <c:pt idx="2161">
                  <c:v>883</c:v>
                </c:pt>
                <c:pt idx="2162">
                  <c:v>739</c:v>
                </c:pt>
                <c:pt idx="2163">
                  <c:v>873</c:v>
                </c:pt>
                <c:pt idx="2164">
                  <c:v>856</c:v>
                </c:pt>
                <c:pt idx="2165">
                  <c:v>884</c:v>
                </c:pt>
                <c:pt idx="2166">
                  <c:v>901</c:v>
                </c:pt>
                <c:pt idx="2167">
                  <c:v>685</c:v>
                </c:pt>
                <c:pt idx="2168">
                  <c:v>876</c:v>
                </c:pt>
                <c:pt idx="2169">
                  <c:v>959</c:v>
                </c:pt>
                <c:pt idx="2170">
                  <c:v>710</c:v>
                </c:pt>
                <c:pt idx="2171">
                  <c:v>720</c:v>
                </c:pt>
                <c:pt idx="2172">
                  <c:v>1038</c:v>
                </c:pt>
                <c:pt idx="2173">
                  <c:v>796</c:v>
                </c:pt>
                <c:pt idx="2174">
                  <c:v>830</c:v>
                </c:pt>
                <c:pt idx="2175">
                  <c:v>1004</c:v>
                </c:pt>
                <c:pt idx="2176">
                  <c:v>1068</c:v>
                </c:pt>
                <c:pt idx="2177">
                  <c:v>698</c:v>
                </c:pt>
                <c:pt idx="2178">
                  <c:v>984</c:v>
                </c:pt>
                <c:pt idx="2179">
                  <c:v>926</c:v>
                </c:pt>
                <c:pt idx="2180">
                  <c:v>937</c:v>
                </c:pt>
                <c:pt idx="2181">
                  <c:v>750</c:v>
                </c:pt>
                <c:pt idx="2182">
                  <c:v>1016</c:v>
                </c:pt>
                <c:pt idx="2183">
                  <c:v>920</c:v>
                </c:pt>
                <c:pt idx="2184">
                  <c:v>1083</c:v>
                </c:pt>
                <c:pt idx="2185">
                  <c:v>1161</c:v>
                </c:pt>
                <c:pt idx="2186">
                  <c:v>1038</c:v>
                </c:pt>
                <c:pt idx="2187">
                  <c:v>860</c:v>
                </c:pt>
                <c:pt idx="2188">
                  <c:v>821</c:v>
                </c:pt>
                <c:pt idx="2189">
                  <c:v>986</c:v>
                </c:pt>
                <c:pt idx="2190">
                  <c:v>1145</c:v>
                </c:pt>
                <c:pt idx="2191">
                  <c:v>806</c:v>
                </c:pt>
                <c:pt idx="2192">
                  <c:v>1468</c:v>
                </c:pt>
                <c:pt idx="2193">
                  <c:v>1275</c:v>
                </c:pt>
                <c:pt idx="2194">
                  <c:v>845</c:v>
                </c:pt>
                <c:pt idx="2195">
                  <c:v>971</c:v>
                </c:pt>
                <c:pt idx="2196">
                  <c:v>879</c:v>
                </c:pt>
                <c:pt idx="2197">
                  <c:v>742</c:v>
                </c:pt>
                <c:pt idx="2198">
                  <c:v>827</c:v>
                </c:pt>
                <c:pt idx="2199">
                  <c:v>1112</c:v>
                </c:pt>
                <c:pt idx="2200">
                  <c:v>1022</c:v>
                </c:pt>
                <c:pt idx="2201">
                  <c:v>829</c:v>
                </c:pt>
                <c:pt idx="2202">
                  <c:v>775</c:v>
                </c:pt>
                <c:pt idx="2203">
                  <c:v>1063</c:v>
                </c:pt>
                <c:pt idx="2204">
                  <c:v>746</c:v>
                </c:pt>
                <c:pt idx="2205">
                  <c:v>769</c:v>
                </c:pt>
                <c:pt idx="2206">
                  <c:v>1175</c:v>
                </c:pt>
                <c:pt idx="2207">
                  <c:v>1117</c:v>
                </c:pt>
                <c:pt idx="2208">
                  <c:v>998</c:v>
                </c:pt>
                <c:pt idx="2209">
                  <c:v>845</c:v>
                </c:pt>
                <c:pt idx="2210">
                  <c:v>1308</c:v>
                </c:pt>
                <c:pt idx="2211">
                  <c:v>693</c:v>
                </c:pt>
                <c:pt idx="2212">
                  <c:v>899</c:v>
                </c:pt>
                <c:pt idx="2213">
                  <c:v>909</c:v>
                </c:pt>
                <c:pt idx="2214">
                  <c:v>768</c:v>
                </c:pt>
                <c:pt idx="2215">
                  <c:v>979</c:v>
                </c:pt>
                <c:pt idx="2216">
                  <c:v>742</c:v>
                </c:pt>
                <c:pt idx="2217">
                  <c:v>1029</c:v>
                </c:pt>
                <c:pt idx="2218">
                  <c:v>981</c:v>
                </c:pt>
                <c:pt idx="2219">
                  <c:v>842</c:v>
                </c:pt>
                <c:pt idx="2220">
                  <c:v>769</c:v>
                </c:pt>
                <c:pt idx="2221">
                  <c:v>970</c:v>
                </c:pt>
                <c:pt idx="2222">
                  <c:v>740</c:v>
                </c:pt>
                <c:pt idx="2223">
                  <c:v>744</c:v>
                </c:pt>
                <c:pt idx="2224">
                  <c:v>825</c:v>
                </c:pt>
                <c:pt idx="2225">
                  <c:v>1113</c:v>
                </c:pt>
                <c:pt idx="2226">
                  <c:v>1583</c:v>
                </c:pt>
                <c:pt idx="2227">
                  <c:v>730</c:v>
                </c:pt>
                <c:pt idx="2228">
                  <c:v>893</c:v>
                </c:pt>
                <c:pt idx="2229">
                  <c:v>1141</c:v>
                </c:pt>
                <c:pt idx="2230">
                  <c:v>856</c:v>
                </c:pt>
                <c:pt idx="2231">
                  <c:v>918</c:v>
                </c:pt>
                <c:pt idx="2232">
                  <c:v>888</c:v>
                </c:pt>
                <c:pt idx="2233">
                  <c:v>762</c:v>
                </c:pt>
                <c:pt idx="2234">
                  <c:v>1027</c:v>
                </c:pt>
                <c:pt idx="2235">
                  <c:v>680</c:v>
                </c:pt>
                <c:pt idx="2236">
                  <c:v>943</c:v>
                </c:pt>
                <c:pt idx="2237">
                  <c:v>807</c:v>
                </c:pt>
                <c:pt idx="2238">
                  <c:v>1010</c:v>
                </c:pt>
                <c:pt idx="2239">
                  <c:v>953</c:v>
                </c:pt>
                <c:pt idx="2240">
                  <c:v>1041</c:v>
                </c:pt>
                <c:pt idx="2241">
                  <c:v>1234</c:v>
                </c:pt>
                <c:pt idx="2242">
                  <c:v>1040</c:v>
                </c:pt>
                <c:pt idx="2243">
                  <c:v>886</c:v>
                </c:pt>
                <c:pt idx="2244">
                  <c:v>948</c:v>
                </c:pt>
                <c:pt idx="2245">
                  <c:v>952</c:v>
                </c:pt>
                <c:pt idx="2246">
                  <c:v>853</c:v>
                </c:pt>
                <c:pt idx="2247">
                  <c:v>886</c:v>
                </c:pt>
                <c:pt idx="2248">
                  <c:v>923</c:v>
                </c:pt>
                <c:pt idx="2249">
                  <c:v>1050</c:v>
                </c:pt>
                <c:pt idx="2250">
                  <c:v>987</c:v>
                </c:pt>
                <c:pt idx="2251">
                  <c:v>840</c:v>
                </c:pt>
                <c:pt idx="2252">
                  <c:v>900</c:v>
                </c:pt>
                <c:pt idx="2253">
                  <c:v>835</c:v>
                </c:pt>
                <c:pt idx="2254">
                  <c:v>1368</c:v>
                </c:pt>
                <c:pt idx="2255">
                  <c:v>1096</c:v>
                </c:pt>
                <c:pt idx="2256">
                  <c:v>849</c:v>
                </c:pt>
                <c:pt idx="2257">
                  <c:v>942</c:v>
                </c:pt>
                <c:pt idx="2258">
                  <c:v>799</c:v>
                </c:pt>
                <c:pt idx="2259">
                  <c:v>1036</c:v>
                </c:pt>
                <c:pt idx="2260">
                  <c:v>782</c:v>
                </c:pt>
                <c:pt idx="2261">
                  <c:v>752</c:v>
                </c:pt>
                <c:pt idx="2262">
                  <c:v>1133</c:v>
                </c:pt>
                <c:pt idx="2263">
                  <c:v>1321</c:v>
                </c:pt>
                <c:pt idx="2264">
                  <c:v>1115</c:v>
                </c:pt>
                <c:pt idx="2265">
                  <c:v>840</c:v>
                </c:pt>
                <c:pt idx="2266">
                  <c:v>858</c:v>
                </c:pt>
                <c:pt idx="2267">
                  <c:v>887</c:v>
                </c:pt>
                <c:pt idx="2268">
                  <c:v>1022</c:v>
                </c:pt>
                <c:pt idx="2269">
                  <c:v>904</c:v>
                </c:pt>
                <c:pt idx="2270">
                  <c:v>823</c:v>
                </c:pt>
                <c:pt idx="2271">
                  <c:v>809</c:v>
                </c:pt>
                <c:pt idx="2272">
                  <c:v>792</c:v>
                </c:pt>
                <c:pt idx="2273">
                  <c:v>667</c:v>
                </c:pt>
                <c:pt idx="2274">
                  <c:v>708</c:v>
                </c:pt>
                <c:pt idx="2275">
                  <c:v>947</c:v>
                </c:pt>
                <c:pt idx="2276">
                  <c:v>1064</c:v>
                </c:pt>
                <c:pt idx="2277">
                  <c:v>873</c:v>
                </c:pt>
                <c:pt idx="2278">
                  <c:v>708</c:v>
                </c:pt>
                <c:pt idx="2279">
                  <c:v>718</c:v>
                </c:pt>
                <c:pt idx="2280">
                  <c:v>780</c:v>
                </c:pt>
                <c:pt idx="2281">
                  <c:v>818</c:v>
                </c:pt>
                <c:pt idx="2282">
                  <c:v>1010</c:v>
                </c:pt>
                <c:pt idx="2283">
                  <c:v>1016</c:v>
                </c:pt>
                <c:pt idx="2284">
                  <c:v>793</c:v>
                </c:pt>
                <c:pt idx="2285">
                  <c:v>837</c:v>
                </c:pt>
                <c:pt idx="2286">
                  <c:v>874</c:v>
                </c:pt>
                <c:pt idx="2287">
                  <c:v>802</c:v>
                </c:pt>
                <c:pt idx="2288">
                  <c:v>938</c:v>
                </c:pt>
                <c:pt idx="2289">
                  <c:v>836</c:v>
                </c:pt>
                <c:pt idx="2290">
                  <c:v>1181</c:v>
                </c:pt>
                <c:pt idx="2291">
                  <c:v>926</c:v>
                </c:pt>
                <c:pt idx="2292">
                  <c:v>890</c:v>
                </c:pt>
                <c:pt idx="2293">
                  <c:v>886</c:v>
                </c:pt>
                <c:pt idx="2294">
                  <c:v>814</c:v>
                </c:pt>
                <c:pt idx="2295">
                  <c:v>818</c:v>
                </c:pt>
                <c:pt idx="2296">
                  <c:v>682</c:v>
                </c:pt>
                <c:pt idx="2297">
                  <c:v>835</c:v>
                </c:pt>
                <c:pt idx="2298">
                  <c:v>885</c:v>
                </c:pt>
                <c:pt idx="2299">
                  <c:v>858</c:v>
                </c:pt>
                <c:pt idx="2300">
                  <c:v>717</c:v>
                </c:pt>
                <c:pt idx="2301">
                  <c:v>685</c:v>
                </c:pt>
                <c:pt idx="2302">
                  <c:v>831</c:v>
                </c:pt>
                <c:pt idx="2303">
                  <c:v>1008</c:v>
                </c:pt>
                <c:pt idx="2304">
                  <c:v>712</c:v>
                </c:pt>
                <c:pt idx="2305">
                  <c:v>1221</c:v>
                </c:pt>
                <c:pt idx="2306">
                  <c:v>1080</c:v>
                </c:pt>
                <c:pt idx="2307">
                  <c:v>878</c:v>
                </c:pt>
                <c:pt idx="2308">
                  <c:v>831</c:v>
                </c:pt>
                <c:pt idx="2309">
                  <c:v>886</c:v>
                </c:pt>
                <c:pt idx="2310">
                  <c:v>773</c:v>
                </c:pt>
                <c:pt idx="2311">
                  <c:v>874</c:v>
                </c:pt>
                <c:pt idx="2312">
                  <c:v>819</c:v>
                </c:pt>
                <c:pt idx="2313">
                  <c:v>787</c:v>
                </c:pt>
                <c:pt idx="2314">
                  <c:v>702</c:v>
                </c:pt>
                <c:pt idx="2315">
                  <c:v>853</c:v>
                </c:pt>
                <c:pt idx="2316">
                  <c:v>882</c:v>
                </c:pt>
                <c:pt idx="2317">
                  <c:v>998</c:v>
                </c:pt>
                <c:pt idx="2318">
                  <c:v>1191</c:v>
                </c:pt>
                <c:pt idx="2319">
                  <c:v>959</c:v>
                </c:pt>
                <c:pt idx="2320">
                  <c:v>1186</c:v>
                </c:pt>
                <c:pt idx="2321">
                  <c:v>1132</c:v>
                </c:pt>
                <c:pt idx="2322">
                  <c:v>938</c:v>
                </c:pt>
                <c:pt idx="2323">
                  <c:v>850</c:v>
                </c:pt>
                <c:pt idx="2324">
                  <c:v>850</c:v>
                </c:pt>
                <c:pt idx="2325">
                  <c:v>728</c:v>
                </c:pt>
                <c:pt idx="2326">
                  <c:v>1057</c:v>
                </c:pt>
                <c:pt idx="2327">
                  <c:v>810</c:v>
                </c:pt>
                <c:pt idx="2328">
                  <c:v>1251</c:v>
                </c:pt>
                <c:pt idx="2329">
                  <c:v>878</c:v>
                </c:pt>
                <c:pt idx="2330">
                  <c:v>754</c:v>
                </c:pt>
                <c:pt idx="2331">
                  <c:v>966</c:v>
                </c:pt>
                <c:pt idx="2332">
                  <c:v>1056</c:v>
                </c:pt>
                <c:pt idx="2333">
                  <c:v>857</c:v>
                </c:pt>
                <c:pt idx="2334">
                  <c:v>807</c:v>
                </c:pt>
                <c:pt idx="2335">
                  <c:v>763</c:v>
                </c:pt>
                <c:pt idx="2336">
                  <c:v>745</c:v>
                </c:pt>
                <c:pt idx="2337">
                  <c:v>844</c:v>
                </c:pt>
                <c:pt idx="2338">
                  <c:v>910</c:v>
                </c:pt>
                <c:pt idx="2339">
                  <c:v>1071</c:v>
                </c:pt>
                <c:pt idx="2340">
                  <c:v>849</c:v>
                </c:pt>
                <c:pt idx="2341">
                  <c:v>914</c:v>
                </c:pt>
                <c:pt idx="2342">
                  <c:v>1031</c:v>
                </c:pt>
                <c:pt idx="2343">
                  <c:v>1024</c:v>
                </c:pt>
                <c:pt idx="2344">
                  <c:v>863</c:v>
                </c:pt>
                <c:pt idx="2345">
                  <c:v>1009</c:v>
                </c:pt>
                <c:pt idx="2346">
                  <c:v>763</c:v>
                </c:pt>
                <c:pt idx="2347">
                  <c:v>1068</c:v>
                </c:pt>
                <c:pt idx="2348">
                  <c:v>891</c:v>
                </c:pt>
                <c:pt idx="2349">
                  <c:v>972</c:v>
                </c:pt>
                <c:pt idx="2350">
                  <c:v>1319</c:v>
                </c:pt>
                <c:pt idx="2351">
                  <c:v>695</c:v>
                </c:pt>
                <c:pt idx="2352">
                  <c:v>796</c:v>
                </c:pt>
                <c:pt idx="2353">
                  <c:v>842</c:v>
                </c:pt>
                <c:pt idx="2354">
                  <c:v>710</c:v>
                </c:pt>
                <c:pt idx="2355">
                  <c:v>834</c:v>
                </c:pt>
                <c:pt idx="2356">
                  <c:v>947</c:v>
                </c:pt>
                <c:pt idx="2357">
                  <c:v>1107</c:v>
                </c:pt>
                <c:pt idx="2358">
                  <c:v>916</c:v>
                </c:pt>
                <c:pt idx="2359">
                  <c:v>873</c:v>
                </c:pt>
                <c:pt idx="2360">
                  <c:v>789</c:v>
                </c:pt>
                <c:pt idx="2361">
                  <c:v>955</c:v>
                </c:pt>
                <c:pt idx="2362">
                  <c:v>849</c:v>
                </c:pt>
                <c:pt idx="2363">
                  <c:v>683</c:v>
                </c:pt>
                <c:pt idx="2364">
                  <c:v>752</c:v>
                </c:pt>
                <c:pt idx="2365">
                  <c:v>857</c:v>
                </c:pt>
                <c:pt idx="2366">
                  <c:v>1054</c:v>
                </c:pt>
                <c:pt idx="2367">
                  <c:v>731</c:v>
                </c:pt>
                <c:pt idx="2368">
                  <c:v>968</c:v>
                </c:pt>
                <c:pt idx="2369">
                  <c:v>907</c:v>
                </c:pt>
                <c:pt idx="2370">
                  <c:v>860</c:v>
                </c:pt>
                <c:pt idx="2371">
                  <c:v>832</c:v>
                </c:pt>
                <c:pt idx="2372">
                  <c:v>1035</c:v>
                </c:pt>
                <c:pt idx="2373">
                  <c:v>743</c:v>
                </c:pt>
                <c:pt idx="2374">
                  <c:v>705</c:v>
                </c:pt>
                <c:pt idx="2375">
                  <c:v>873</c:v>
                </c:pt>
                <c:pt idx="2376">
                  <c:v>742</c:v>
                </c:pt>
                <c:pt idx="2377">
                  <c:v>1045</c:v>
                </c:pt>
                <c:pt idx="2378">
                  <c:v>884</c:v>
                </c:pt>
                <c:pt idx="2379">
                  <c:v>920</c:v>
                </c:pt>
                <c:pt idx="2380">
                  <c:v>885</c:v>
                </c:pt>
                <c:pt idx="2381">
                  <c:v>980</c:v>
                </c:pt>
                <c:pt idx="2382">
                  <c:v>850</c:v>
                </c:pt>
                <c:pt idx="2383">
                  <c:v>1010</c:v>
                </c:pt>
                <c:pt idx="2384">
                  <c:v>864</c:v>
                </c:pt>
                <c:pt idx="2385">
                  <c:v>770</c:v>
                </c:pt>
                <c:pt idx="2386">
                  <c:v>746</c:v>
                </c:pt>
                <c:pt idx="2387">
                  <c:v>875</c:v>
                </c:pt>
                <c:pt idx="2388">
                  <c:v>1124</c:v>
                </c:pt>
                <c:pt idx="2389">
                  <c:v>986</c:v>
                </c:pt>
                <c:pt idx="2390">
                  <c:v>784</c:v>
                </c:pt>
                <c:pt idx="2391">
                  <c:v>1005</c:v>
                </c:pt>
                <c:pt idx="2392">
                  <c:v>776</c:v>
                </c:pt>
                <c:pt idx="2393">
                  <c:v>875</c:v>
                </c:pt>
                <c:pt idx="2394">
                  <c:v>934</c:v>
                </c:pt>
                <c:pt idx="2395">
                  <c:v>858</c:v>
                </c:pt>
                <c:pt idx="2396">
                  <c:v>675</c:v>
                </c:pt>
                <c:pt idx="2397">
                  <c:v>738</c:v>
                </c:pt>
                <c:pt idx="2398">
                  <c:v>915</c:v>
                </c:pt>
                <c:pt idx="2399">
                  <c:v>757</c:v>
                </c:pt>
                <c:pt idx="2400">
                  <c:v>703</c:v>
                </c:pt>
                <c:pt idx="2401">
                  <c:v>880</c:v>
                </c:pt>
                <c:pt idx="2402">
                  <c:v>938</c:v>
                </c:pt>
                <c:pt idx="2403">
                  <c:v>1068</c:v>
                </c:pt>
                <c:pt idx="2404">
                  <c:v>975</c:v>
                </c:pt>
                <c:pt idx="2405">
                  <c:v>841</c:v>
                </c:pt>
                <c:pt idx="2406">
                  <c:v>755</c:v>
                </c:pt>
                <c:pt idx="2407">
                  <c:v>702</c:v>
                </c:pt>
                <c:pt idx="2408">
                  <c:v>805</c:v>
                </c:pt>
                <c:pt idx="2409">
                  <c:v>803</c:v>
                </c:pt>
                <c:pt idx="2410">
                  <c:v>1101</c:v>
                </c:pt>
                <c:pt idx="2411">
                  <c:v>828</c:v>
                </c:pt>
                <c:pt idx="2412">
                  <c:v>811</c:v>
                </c:pt>
                <c:pt idx="2413">
                  <c:v>808</c:v>
                </c:pt>
                <c:pt idx="2414">
                  <c:v>729</c:v>
                </c:pt>
                <c:pt idx="2415">
                  <c:v>722</c:v>
                </c:pt>
                <c:pt idx="2416">
                  <c:v>1062</c:v>
                </c:pt>
                <c:pt idx="2417">
                  <c:v>901</c:v>
                </c:pt>
                <c:pt idx="2418">
                  <c:v>949</c:v>
                </c:pt>
                <c:pt idx="2419">
                  <c:v>1030</c:v>
                </c:pt>
                <c:pt idx="2420">
                  <c:v>802</c:v>
                </c:pt>
                <c:pt idx="2421">
                  <c:v>882</c:v>
                </c:pt>
                <c:pt idx="2422">
                  <c:v>736</c:v>
                </c:pt>
                <c:pt idx="2423">
                  <c:v>624</c:v>
                </c:pt>
                <c:pt idx="2424">
                  <c:v>739</c:v>
                </c:pt>
                <c:pt idx="2425">
                  <c:v>833</c:v>
                </c:pt>
                <c:pt idx="2426">
                  <c:v>735</c:v>
                </c:pt>
                <c:pt idx="2427">
                  <c:v>1039</c:v>
                </c:pt>
                <c:pt idx="2428">
                  <c:v>737</c:v>
                </c:pt>
                <c:pt idx="2429">
                  <c:v>812</c:v>
                </c:pt>
                <c:pt idx="2430">
                  <c:v>752</c:v>
                </c:pt>
                <c:pt idx="2431">
                  <c:v>1219</c:v>
                </c:pt>
                <c:pt idx="2432">
                  <c:v>722</c:v>
                </c:pt>
                <c:pt idx="2433">
                  <c:v>785</c:v>
                </c:pt>
                <c:pt idx="2434">
                  <c:v>804</c:v>
                </c:pt>
                <c:pt idx="2435">
                  <c:v>808</c:v>
                </c:pt>
                <c:pt idx="2436">
                  <c:v>810</c:v>
                </c:pt>
                <c:pt idx="2437">
                  <c:v>941</c:v>
                </c:pt>
                <c:pt idx="2438">
                  <c:v>860</c:v>
                </c:pt>
                <c:pt idx="2439">
                  <c:v>748</c:v>
                </c:pt>
                <c:pt idx="2440">
                  <c:v>1008</c:v>
                </c:pt>
                <c:pt idx="2441">
                  <c:v>979</c:v>
                </c:pt>
                <c:pt idx="2442">
                  <c:v>662</c:v>
                </c:pt>
                <c:pt idx="2443">
                  <c:v>775</c:v>
                </c:pt>
                <c:pt idx="2444">
                  <c:v>898</c:v>
                </c:pt>
                <c:pt idx="2445">
                  <c:v>775</c:v>
                </c:pt>
                <c:pt idx="2446">
                  <c:v>783</c:v>
                </c:pt>
                <c:pt idx="2447">
                  <c:v>754</c:v>
                </c:pt>
                <c:pt idx="2448">
                  <c:v>867</c:v>
                </c:pt>
                <c:pt idx="2449">
                  <c:v>851</c:v>
                </c:pt>
                <c:pt idx="2450">
                  <c:v>801</c:v>
                </c:pt>
                <c:pt idx="2451">
                  <c:v>1048</c:v>
                </c:pt>
                <c:pt idx="2452">
                  <c:v>668</c:v>
                </c:pt>
                <c:pt idx="2453">
                  <c:v>713</c:v>
                </c:pt>
                <c:pt idx="2454">
                  <c:v>861</c:v>
                </c:pt>
                <c:pt idx="2455">
                  <c:v>1013</c:v>
                </c:pt>
                <c:pt idx="2456">
                  <c:v>681</c:v>
                </c:pt>
                <c:pt idx="2457">
                  <c:v>1109</c:v>
                </c:pt>
                <c:pt idx="2458">
                  <c:v>835</c:v>
                </c:pt>
                <c:pt idx="2459">
                  <c:v>971</c:v>
                </c:pt>
                <c:pt idx="2460">
                  <c:v>1096</c:v>
                </c:pt>
                <c:pt idx="2461">
                  <c:v>817</c:v>
                </c:pt>
                <c:pt idx="2462">
                  <c:v>860</c:v>
                </c:pt>
                <c:pt idx="2463">
                  <c:v>931</c:v>
                </c:pt>
                <c:pt idx="2464">
                  <c:v>747</c:v>
                </c:pt>
                <c:pt idx="2465">
                  <c:v>921</c:v>
                </c:pt>
                <c:pt idx="2466">
                  <c:v>773</c:v>
                </c:pt>
                <c:pt idx="2467">
                  <c:v>840</c:v>
                </c:pt>
                <c:pt idx="2468">
                  <c:v>702</c:v>
                </c:pt>
                <c:pt idx="2469">
                  <c:v>1018</c:v>
                </c:pt>
                <c:pt idx="2470">
                  <c:v>684</c:v>
                </c:pt>
                <c:pt idx="2471">
                  <c:v>877</c:v>
                </c:pt>
                <c:pt idx="2472">
                  <c:v>773</c:v>
                </c:pt>
                <c:pt idx="2473">
                  <c:v>685</c:v>
                </c:pt>
                <c:pt idx="2474">
                  <c:v>729</c:v>
                </c:pt>
                <c:pt idx="2475">
                  <c:v>1092</c:v>
                </c:pt>
                <c:pt idx="2476">
                  <c:v>864</c:v>
                </c:pt>
                <c:pt idx="2477">
                  <c:v>1268</c:v>
                </c:pt>
                <c:pt idx="2478">
                  <c:v>617</c:v>
                </c:pt>
                <c:pt idx="2479">
                  <c:v>869</c:v>
                </c:pt>
                <c:pt idx="2480">
                  <c:v>1083</c:v>
                </c:pt>
                <c:pt idx="2481">
                  <c:v>682</c:v>
                </c:pt>
                <c:pt idx="2482">
                  <c:v>875</c:v>
                </c:pt>
                <c:pt idx="2483">
                  <c:v>824</c:v>
                </c:pt>
                <c:pt idx="2484">
                  <c:v>866</c:v>
                </c:pt>
                <c:pt idx="2485">
                  <c:v>815</c:v>
                </c:pt>
                <c:pt idx="2486">
                  <c:v>931</c:v>
                </c:pt>
                <c:pt idx="2487">
                  <c:v>721</c:v>
                </c:pt>
                <c:pt idx="2488">
                  <c:v>674</c:v>
                </c:pt>
                <c:pt idx="2489">
                  <c:v>846</c:v>
                </c:pt>
                <c:pt idx="2490">
                  <c:v>882</c:v>
                </c:pt>
                <c:pt idx="2491">
                  <c:v>736</c:v>
                </c:pt>
                <c:pt idx="2492">
                  <c:v>904</c:v>
                </c:pt>
                <c:pt idx="2493">
                  <c:v>759</c:v>
                </c:pt>
                <c:pt idx="2494">
                  <c:v>1159</c:v>
                </c:pt>
                <c:pt idx="2495">
                  <c:v>905</c:v>
                </c:pt>
                <c:pt idx="2496">
                  <c:v>847</c:v>
                </c:pt>
                <c:pt idx="2497">
                  <c:v>1052</c:v>
                </c:pt>
                <c:pt idx="2498">
                  <c:v>842</c:v>
                </c:pt>
                <c:pt idx="2499">
                  <c:v>749</c:v>
                </c:pt>
                <c:pt idx="2500">
                  <c:v>848</c:v>
                </c:pt>
                <c:pt idx="2501">
                  <c:v>673</c:v>
                </c:pt>
                <c:pt idx="2502">
                  <c:v>755</c:v>
                </c:pt>
                <c:pt idx="2503">
                  <c:v>977</c:v>
                </c:pt>
                <c:pt idx="2504">
                  <c:v>780</c:v>
                </c:pt>
                <c:pt idx="2505">
                  <c:v>900</c:v>
                </c:pt>
                <c:pt idx="2506">
                  <c:v>870</c:v>
                </c:pt>
                <c:pt idx="2507">
                  <c:v>854</c:v>
                </c:pt>
                <c:pt idx="2508">
                  <c:v>920</c:v>
                </c:pt>
                <c:pt idx="2509">
                  <c:v>1083</c:v>
                </c:pt>
                <c:pt idx="2510">
                  <c:v>907</c:v>
                </c:pt>
                <c:pt idx="2511">
                  <c:v>1038</c:v>
                </c:pt>
                <c:pt idx="2512">
                  <c:v>1028</c:v>
                </c:pt>
                <c:pt idx="2513">
                  <c:v>775</c:v>
                </c:pt>
                <c:pt idx="2514">
                  <c:v>867</c:v>
                </c:pt>
                <c:pt idx="2515">
                  <c:v>637</c:v>
                </c:pt>
                <c:pt idx="2516">
                  <c:v>1048</c:v>
                </c:pt>
                <c:pt idx="2517">
                  <c:v>979</c:v>
                </c:pt>
                <c:pt idx="2518">
                  <c:v>770</c:v>
                </c:pt>
                <c:pt idx="2519">
                  <c:v>931</c:v>
                </c:pt>
                <c:pt idx="2520">
                  <c:v>787</c:v>
                </c:pt>
                <c:pt idx="2521">
                  <c:v>692</c:v>
                </c:pt>
                <c:pt idx="2522">
                  <c:v>1004</c:v>
                </c:pt>
                <c:pt idx="2523">
                  <c:v>1124</c:v>
                </c:pt>
                <c:pt idx="2524">
                  <c:v>661</c:v>
                </c:pt>
                <c:pt idx="2525">
                  <c:v>793</c:v>
                </c:pt>
                <c:pt idx="2526">
                  <c:v>909</c:v>
                </c:pt>
                <c:pt idx="2527">
                  <c:v>1347</c:v>
                </c:pt>
                <c:pt idx="2528">
                  <c:v>1025</c:v>
                </c:pt>
                <c:pt idx="2529">
                  <c:v>830</c:v>
                </c:pt>
                <c:pt idx="2530">
                  <c:v>764</c:v>
                </c:pt>
                <c:pt idx="2531">
                  <c:v>762</c:v>
                </c:pt>
                <c:pt idx="2532">
                  <c:v>1090</c:v>
                </c:pt>
                <c:pt idx="2533">
                  <c:v>800</c:v>
                </c:pt>
                <c:pt idx="2534">
                  <c:v>1055</c:v>
                </c:pt>
                <c:pt idx="2535">
                  <c:v>852</c:v>
                </c:pt>
                <c:pt idx="2536">
                  <c:v>881</c:v>
                </c:pt>
                <c:pt idx="2537">
                  <c:v>842</c:v>
                </c:pt>
                <c:pt idx="2538">
                  <c:v>958</c:v>
                </c:pt>
                <c:pt idx="2539">
                  <c:v>766</c:v>
                </c:pt>
                <c:pt idx="2540">
                  <c:v>915</c:v>
                </c:pt>
                <c:pt idx="2541">
                  <c:v>1212</c:v>
                </c:pt>
                <c:pt idx="2542">
                  <c:v>860</c:v>
                </c:pt>
                <c:pt idx="2543">
                  <c:v>696</c:v>
                </c:pt>
                <c:pt idx="2544">
                  <c:v>998</c:v>
                </c:pt>
                <c:pt idx="2545">
                  <c:v>698</c:v>
                </c:pt>
                <c:pt idx="2546">
                  <c:v>720</c:v>
                </c:pt>
                <c:pt idx="2547">
                  <c:v>777</c:v>
                </c:pt>
                <c:pt idx="2548">
                  <c:v>729</c:v>
                </c:pt>
                <c:pt idx="2549">
                  <c:v>714</c:v>
                </c:pt>
                <c:pt idx="2550">
                  <c:v>713</c:v>
                </c:pt>
                <c:pt idx="2551">
                  <c:v>766</c:v>
                </c:pt>
                <c:pt idx="2552">
                  <c:v>710</c:v>
                </c:pt>
                <c:pt idx="2553">
                  <c:v>749</c:v>
                </c:pt>
                <c:pt idx="2554">
                  <c:v>838</c:v>
                </c:pt>
                <c:pt idx="2555">
                  <c:v>815</c:v>
                </c:pt>
                <c:pt idx="2556">
                  <c:v>922</c:v>
                </c:pt>
                <c:pt idx="2557">
                  <c:v>946</c:v>
                </c:pt>
                <c:pt idx="2558">
                  <c:v>732</c:v>
                </c:pt>
                <c:pt idx="2559">
                  <c:v>835</c:v>
                </c:pt>
                <c:pt idx="2560">
                  <c:v>737</c:v>
                </c:pt>
                <c:pt idx="2561">
                  <c:v>897</c:v>
                </c:pt>
                <c:pt idx="2562">
                  <c:v>960</c:v>
                </c:pt>
                <c:pt idx="2563">
                  <c:v>1124</c:v>
                </c:pt>
                <c:pt idx="2564">
                  <c:v>803</c:v>
                </c:pt>
                <c:pt idx="2565">
                  <c:v>585</c:v>
                </c:pt>
                <c:pt idx="2566">
                  <c:v>828</c:v>
                </c:pt>
                <c:pt idx="2567">
                  <c:v>723</c:v>
                </c:pt>
                <c:pt idx="2568">
                  <c:v>795</c:v>
                </c:pt>
                <c:pt idx="2569">
                  <c:v>906</c:v>
                </c:pt>
                <c:pt idx="2570">
                  <c:v>1203</c:v>
                </c:pt>
                <c:pt idx="2571">
                  <c:v>964</c:v>
                </c:pt>
                <c:pt idx="2572">
                  <c:v>764</c:v>
                </c:pt>
                <c:pt idx="2573">
                  <c:v>973</c:v>
                </c:pt>
                <c:pt idx="2574">
                  <c:v>809</c:v>
                </c:pt>
                <c:pt idx="2575">
                  <c:v>703</c:v>
                </c:pt>
                <c:pt idx="2576">
                  <c:v>950</c:v>
                </c:pt>
                <c:pt idx="2577">
                  <c:v>947</c:v>
                </c:pt>
                <c:pt idx="2578">
                  <c:v>865</c:v>
                </c:pt>
                <c:pt idx="2579">
                  <c:v>702</c:v>
                </c:pt>
                <c:pt idx="2580">
                  <c:v>840</c:v>
                </c:pt>
                <c:pt idx="2581">
                  <c:v>1139</c:v>
                </c:pt>
                <c:pt idx="2582">
                  <c:v>836</c:v>
                </c:pt>
                <c:pt idx="2583">
                  <c:v>784</c:v>
                </c:pt>
                <c:pt idx="2584">
                  <c:v>840</c:v>
                </c:pt>
                <c:pt idx="2585">
                  <c:v>862</c:v>
                </c:pt>
                <c:pt idx="2586">
                  <c:v>915</c:v>
                </c:pt>
                <c:pt idx="2587">
                  <c:v>747</c:v>
                </c:pt>
                <c:pt idx="2588">
                  <c:v>904</c:v>
                </c:pt>
                <c:pt idx="2589">
                  <c:v>1169</c:v>
                </c:pt>
                <c:pt idx="2590">
                  <c:v>722</c:v>
                </c:pt>
                <c:pt idx="2591">
                  <c:v>840</c:v>
                </c:pt>
                <c:pt idx="2592">
                  <c:v>769</c:v>
                </c:pt>
                <c:pt idx="2593">
                  <c:v>1004</c:v>
                </c:pt>
                <c:pt idx="2594">
                  <c:v>931</c:v>
                </c:pt>
                <c:pt idx="2595">
                  <c:v>1011</c:v>
                </c:pt>
                <c:pt idx="2596">
                  <c:v>839</c:v>
                </c:pt>
                <c:pt idx="2597">
                  <c:v>1420</c:v>
                </c:pt>
                <c:pt idx="2598">
                  <c:v>1070</c:v>
                </c:pt>
                <c:pt idx="2599">
                  <c:v>866</c:v>
                </c:pt>
                <c:pt idx="2600">
                  <c:v>988</c:v>
                </c:pt>
                <c:pt idx="2601">
                  <c:v>1270</c:v>
                </c:pt>
                <c:pt idx="2602">
                  <c:v>867</c:v>
                </c:pt>
                <c:pt idx="2603">
                  <c:v>711</c:v>
                </c:pt>
                <c:pt idx="2604">
                  <c:v>631</c:v>
                </c:pt>
                <c:pt idx="2605">
                  <c:v>956</c:v>
                </c:pt>
                <c:pt idx="2606">
                  <c:v>960</c:v>
                </c:pt>
                <c:pt idx="2607">
                  <c:v>932</c:v>
                </c:pt>
                <c:pt idx="2608">
                  <c:v>991</c:v>
                </c:pt>
                <c:pt idx="2609">
                  <c:v>737</c:v>
                </c:pt>
                <c:pt idx="2610">
                  <c:v>695</c:v>
                </c:pt>
                <c:pt idx="2611">
                  <c:v>792</c:v>
                </c:pt>
                <c:pt idx="2612">
                  <c:v>879</c:v>
                </c:pt>
                <c:pt idx="2613">
                  <c:v>745</c:v>
                </c:pt>
                <c:pt idx="2614">
                  <c:v>848</c:v>
                </c:pt>
                <c:pt idx="2615">
                  <c:v>1173</c:v>
                </c:pt>
                <c:pt idx="2616">
                  <c:v>749</c:v>
                </c:pt>
                <c:pt idx="2617">
                  <c:v>675</c:v>
                </c:pt>
                <c:pt idx="2618">
                  <c:v>868</c:v>
                </c:pt>
                <c:pt idx="2619">
                  <c:v>607</c:v>
                </c:pt>
                <c:pt idx="2620">
                  <c:v>1110</c:v>
                </c:pt>
                <c:pt idx="2621">
                  <c:v>757</c:v>
                </c:pt>
                <c:pt idx="2622">
                  <c:v>650</c:v>
                </c:pt>
                <c:pt idx="2623">
                  <c:v>679</c:v>
                </c:pt>
                <c:pt idx="2624">
                  <c:v>1059</c:v>
                </c:pt>
                <c:pt idx="2625">
                  <c:v>736</c:v>
                </c:pt>
                <c:pt idx="2626">
                  <c:v>969</c:v>
                </c:pt>
                <c:pt idx="2627">
                  <c:v>826</c:v>
                </c:pt>
                <c:pt idx="2628">
                  <c:v>782</c:v>
                </c:pt>
                <c:pt idx="2629">
                  <c:v>811</c:v>
                </c:pt>
                <c:pt idx="2630">
                  <c:v>995</c:v>
                </c:pt>
                <c:pt idx="2631">
                  <c:v>741</c:v>
                </c:pt>
                <c:pt idx="2632">
                  <c:v>841</c:v>
                </c:pt>
                <c:pt idx="2633">
                  <c:v>730</c:v>
                </c:pt>
                <c:pt idx="2634">
                  <c:v>886</c:v>
                </c:pt>
                <c:pt idx="2635">
                  <c:v>1088</c:v>
                </c:pt>
                <c:pt idx="2636">
                  <c:v>1056</c:v>
                </c:pt>
                <c:pt idx="2637">
                  <c:v>999</c:v>
                </c:pt>
                <c:pt idx="2638">
                  <c:v>1151</c:v>
                </c:pt>
                <c:pt idx="2639">
                  <c:v>711</c:v>
                </c:pt>
                <c:pt idx="2640">
                  <c:v>929</c:v>
                </c:pt>
                <c:pt idx="2641">
                  <c:v>818</c:v>
                </c:pt>
                <c:pt idx="2642">
                  <c:v>1139</c:v>
                </c:pt>
                <c:pt idx="2643">
                  <c:v>825</c:v>
                </c:pt>
                <c:pt idx="2644">
                  <c:v>701</c:v>
                </c:pt>
                <c:pt idx="2645">
                  <c:v>1063</c:v>
                </c:pt>
                <c:pt idx="2646">
                  <c:v>717</c:v>
                </c:pt>
                <c:pt idx="2647">
                  <c:v>1087</c:v>
                </c:pt>
                <c:pt idx="2648">
                  <c:v>713</c:v>
                </c:pt>
                <c:pt idx="2649">
                  <c:v>776</c:v>
                </c:pt>
                <c:pt idx="2650">
                  <c:v>938</c:v>
                </c:pt>
                <c:pt idx="2651">
                  <c:v>774</c:v>
                </c:pt>
                <c:pt idx="2652">
                  <c:v>821</c:v>
                </c:pt>
                <c:pt idx="2653">
                  <c:v>1116</c:v>
                </c:pt>
                <c:pt idx="2654">
                  <c:v>754</c:v>
                </c:pt>
                <c:pt idx="2655">
                  <c:v>815</c:v>
                </c:pt>
                <c:pt idx="2656">
                  <c:v>911</c:v>
                </c:pt>
                <c:pt idx="2657">
                  <c:v>890</c:v>
                </c:pt>
                <c:pt idx="2658">
                  <c:v>901</c:v>
                </c:pt>
                <c:pt idx="2659">
                  <c:v>729</c:v>
                </c:pt>
                <c:pt idx="2660">
                  <c:v>862</c:v>
                </c:pt>
                <c:pt idx="2661">
                  <c:v>803</c:v>
                </c:pt>
                <c:pt idx="2662">
                  <c:v>766</c:v>
                </c:pt>
                <c:pt idx="2663">
                  <c:v>776</c:v>
                </c:pt>
                <c:pt idx="2664">
                  <c:v>787</c:v>
                </c:pt>
                <c:pt idx="2665">
                  <c:v>986</c:v>
                </c:pt>
                <c:pt idx="2666">
                  <c:v>739</c:v>
                </c:pt>
                <c:pt idx="2667">
                  <c:v>1080</c:v>
                </c:pt>
                <c:pt idx="2668">
                  <c:v>755</c:v>
                </c:pt>
                <c:pt idx="2669">
                  <c:v>1000</c:v>
                </c:pt>
                <c:pt idx="2670">
                  <c:v>780</c:v>
                </c:pt>
                <c:pt idx="2671">
                  <c:v>942</c:v>
                </c:pt>
                <c:pt idx="2672">
                  <c:v>959</c:v>
                </c:pt>
                <c:pt idx="2673">
                  <c:v>767</c:v>
                </c:pt>
                <c:pt idx="2674">
                  <c:v>1214</c:v>
                </c:pt>
                <c:pt idx="2675">
                  <c:v>914</c:v>
                </c:pt>
                <c:pt idx="2676">
                  <c:v>796</c:v>
                </c:pt>
                <c:pt idx="2677">
                  <c:v>1001</c:v>
                </c:pt>
                <c:pt idx="2678">
                  <c:v>931</c:v>
                </c:pt>
                <c:pt idx="2679">
                  <c:v>1003</c:v>
                </c:pt>
                <c:pt idx="2680">
                  <c:v>981</c:v>
                </c:pt>
                <c:pt idx="2681">
                  <c:v>812</c:v>
                </c:pt>
                <c:pt idx="2682">
                  <c:v>1056</c:v>
                </c:pt>
                <c:pt idx="2683">
                  <c:v>899</c:v>
                </c:pt>
                <c:pt idx="2684">
                  <c:v>1164</c:v>
                </c:pt>
                <c:pt idx="2685">
                  <c:v>977</c:v>
                </c:pt>
                <c:pt idx="2686">
                  <c:v>855</c:v>
                </c:pt>
                <c:pt idx="2687">
                  <c:v>1339</c:v>
                </c:pt>
                <c:pt idx="2688">
                  <c:v>779</c:v>
                </c:pt>
                <c:pt idx="2689">
                  <c:v>853</c:v>
                </c:pt>
                <c:pt idx="2690">
                  <c:v>740</c:v>
                </c:pt>
                <c:pt idx="2691">
                  <c:v>870</c:v>
                </c:pt>
                <c:pt idx="2692">
                  <c:v>867</c:v>
                </c:pt>
                <c:pt idx="2693">
                  <c:v>972</c:v>
                </c:pt>
                <c:pt idx="2694">
                  <c:v>693</c:v>
                </c:pt>
                <c:pt idx="2695">
                  <c:v>854</c:v>
                </c:pt>
                <c:pt idx="2696">
                  <c:v>900</c:v>
                </c:pt>
                <c:pt idx="2697">
                  <c:v>918</c:v>
                </c:pt>
                <c:pt idx="2698">
                  <c:v>720</c:v>
                </c:pt>
                <c:pt idx="2699">
                  <c:v>870</c:v>
                </c:pt>
                <c:pt idx="2700">
                  <c:v>774</c:v>
                </c:pt>
                <c:pt idx="2701">
                  <c:v>762</c:v>
                </c:pt>
                <c:pt idx="2702">
                  <c:v>948</c:v>
                </c:pt>
                <c:pt idx="2703">
                  <c:v>861</c:v>
                </c:pt>
                <c:pt idx="2704">
                  <c:v>990</c:v>
                </c:pt>
                <c:pt idx="2705">
                  <c:v>812</c:v>
                </c:pt>
                <c:pt idx="2706">
                  <c:v>962</c:v>
                </c:pt>
                <c:pt idx="2707">
                  <c:v>634</c:v>
                </c:pt>
                <c:pt idx="2708">
                  <c:v>706</c:v>
                </c:pt>
                <c:pt idx="2709">
                  <c:v>918</c:v>
                </c:pt>
                <c:pt idx="2710">
                  <c:v>887</c:v>
                </c:pt>
                <c:pt idx="2711">
                  <c:v>1018</c:v>
                </c:pt>
                <c:pt idx="2712">
                  <c:v>891</c:v>
                </c:pt>
                <c:pt idx="2713">
                  <c:v>830</c:v>
                </c:pt>
                <c:pt idx="2714">
                  <c:v>753</c:v>
                </c:pt>
                <c:pt idx="2715">
                  <c:v>885</c:v>
                </c:pt>
                <c:pt idx="2716">
                  <c:v>918</c:v>
                </c:pt>
                <c:pt idx="2717">
                  <c:v>921</c:v>
                </c:pt>
                <c:pt idx="2718">
                  <c:v>777</c:v>
                </c:pt>
                <c:pt idx="2719">
                  <c:v>680</c:v>
                </c:pt>
                <c:pt idx="2720">
                  <c:v>827</c:v>
                </c:pt>
                <c:pt idx="2721">
                  <c:v>780</c:v>
                </c:pt>
                <c:pt idx="2722">
                  <c:v>939</c:v>
                </c:pt>
                <c:pt idx="2723">
                  <c:v>760</c:v>
                </c:pt>
                <c:pt idx="2724">
                  <c:v>1180</c:v>
                </c:pt>
                <c:pt idx="2725">
                  <c:v>824</c:v>
                </c:pt>
                <c:pt idx="2726">
                  <c:v>938</c:v>
                </c:pt>
                <c:pt idx="2727">
                  <c:v>1020</c:v>
                </c:pt>
                <c:pt idx="2728">
                  <c:v>720</c:v>
                </c:pt>
                <c:pt idx="2729">
                  <c:v>835</c:v>
                </c:pt>
                <c:pt idx="2730">
                  <c:v>841</c:v>
                </c:pt>
                <c:pt idx="2731">
                  <c:v>869</c:v>
                </c:pt>
                <c:pt idx="2732">
                  <c:v>678</c:v>
                </c:pt>
                <c:pt idx="2733">
                  <c:v>826</c:v>
                </c:pt>
                <c:pt idx="2734">
                  <c:v>736</c:v>
                </c:pt>
                <c:pt idx="2735">
                  <c:v>778</c:v>
                </c:pt>
                <c:pt idx="2736">
                  <c:v>1809</c:v>
                </c:pt>
                <c:pt idx="2737">
                  <c:v>879</c:v>
                </c:pt>
                <c:pt idx="2738">
                  <c:v>894</c:v>
                </c:pt>
                <c:pt idx="2739">
                  <c:v>751</c:v>
                </c:pt>
                <c:pt idx="2740">
                  <c:v>1407</c:v>
                </c:pt>
                <c:pt idx="2741">
                  <c:v>781</c:v>
                </c:pt>
                <c:pt idx="2742">
                  <c:v>1279</c:v>
                </c:pt>
                <c:pt idx="2743">
                  <c:v>876</c:v>
                </c:pt>
                <c:pt idx="2744">
                  <c:v>931</c:v>
                </c:pt>
                <c:pt idx="2745">
                  <c:v>1173</c:v>
                </c:pt>
                <c:pt idx="2746">
                  <c:v>999</c:v>
                </c:pt>
                <c:pt idx="2747">
                  <c:v>1010</c:v>
                </c:pt>
                <c:pt idx="2748">
                  <c:v>787</c:v>
                </c:pt>
                <c:pt idx="2749">
                  <c:v>777</c:v>
                </c:pt>
                <c:pt idx="2750">
                  <c:v>843</c:v>
                </c:pt>
                <c:pt idx="2751">
                  <c:v>968</c:v>
                </c:pt>
                <c:pt idx="2752">
                  <c:v>912</c:v>
                </c:pt>
                <c:pt idx="2753">
                  <c:v>1077</c:v>
                </c:pt>
                <c:pt idx="2754">
                  <c:v>805</c:v>
                </c:pt>
                <c:pt idx="2755">
                  <c:v>736</c:v>
                </c:pt>
                <c:pt idx="2756">
                  <c:v>864</c:v>
                </c:pt>
                <c:pt idx="2757">
                  <c:v>789</c:v>
                </c:pt>
                <c:pt idx="2758">
                  <c:v>812</c:v>
                </c:pt>
                <c:pt idx="2759">
                  <c:v>802</c:v>
                </c:pt>
                <c:pt idx="2760">
                  <c:v>863</c:v>
                </c:pt>
                <c:pt idx="2761">
                  <c:v>799</c:v>
                </c:pt>
                <c:pt idx="2762">
                  <c:v>675</c:v>
                </c:pt>
                <c:pt idx="2763">
                  <c:v>687</c:v>
                </c:pt>
                <c:pt idx="2764">
                  <c:v>884</c:v>
                </c:pt>
                <c:pt idx="2765">
                  <c:v>719</c:v>
                </c:pt>
                <c:pt idx="2766">
                  <c:v>873</c:v>
                </c:pt>
                <c:pt idx="2767">
                  <c:v>857</c:v>
                </c:pt>
                <c:pt idx="2768">
                  <c:v>946</c:v>
                </c:pt>
                <c:pt idx="2769">
                  <c:v>710</c:v>
                </c:pt>
                <c:pt idx="2770">
                  <c:v>1144</c:v>
                </c:pt>
                <c:pt idx="2771">
                  <c:v>887</c:v>
                </c:pt>
                <c:pt idx="2772">
                  <c:v>908</c:v>
                </c:pt>
                <c:pt idx="2773">
                  <c:v>941</c:v>
                </c:pt>
                <c:pt idx="2774">
                  <c:v>943</c:v>
                </c:pt>
                <c:pt idx="2775">
                  <c:v>818</c:v>
                </c:pt>
                <c:pt idx="2776">
                  <c:v>752</c:v>
                </c:pt>
                <c:pt idx="2777">
                  <c:v>835</c:v>
                </c:pt>
                <c:pt idx="2778">
                  <c:v>900</c:v>
                </c:pt>
                <c:pt idx="2779">
                  <c:v>1026</c:v>
                </c:pt>
                <c:pt idx="2780">
                  <c:v>881</c:v>
                </c:pt>
                <c:pt idx="2781">
                  <c:v>823</c:v>
                </c:pt>
                <c:pt idx="2782">
                  <c:v>771</c:v>
                </c:pt>
                <c:pt idx="2783">
                  <c:v>1003</c:v>
                </c:pt>
                <c:pt idx="2784">
                  <c:v>907</c:v>
                </c:pt>
                <c:pt idx="2785">
                  <c:v>825</c:v>
                </c:pt>
                <c:pt idx="2786">
                  <c:v>717</c:v>
                </c:pt>
                <c:pt idx="2787">
                  <c:v>881</c:v>
                </c:pt>
                <c:pt idx="2788">
                  <c:v>903</c:v>
                </c:pt>
                <c:pt idx="2789">
                  <c:v>1080</c:v>
                </c:pt>
                <c:pt idx="2790">
                  <c:v>838</c:v>
                </c:pt>
                <c:pt idx="2791">
                  <c:v>845</c:v>
                </c:pt>
                <c:pt idx="2792">
                  <c:v>1322</c:v>
                </c:pt>
                <c:pt idx="2793">
                  <c:v>762</c:v>
                </c:pt>
                <c:pt idx="2794">
                  <c:v>739</c:v>
                </c:pt>
                <c:pt idx="2795">
                  <c:v>790</c:v>
                </c:pt>
                <c:pt idx="2796">
                  <c:v>978</c:v>
                </c:pt>
                <c:pt idx="2797">
                  <c:v>672</c:v>
                </c:pt>
                <c:pt idx="2798">
                  <c:v>1014</c:v>
                </c:pt>
                <c:pt idx="2799">
                  <c:v>1129</c:v>
                </c:pt>
                <c:pt idx="2800">
                  <c:v>739</c:v>
                </c:pt>
                <c:pt idx="2801">
                  <c:v>814</c:v>
                </c:pt>
                <c:pt idx="2802">
                  <c:v>850</c:v>
                </c:pt>
                <c:pt idx="2803">
                  <c:v>885</c:v>
                </c:pt>
                <c:pt idx="2804">
                  <c:v>966</c:v>
                </c:pt>
                <c:pt idx="2805">
                  <c:v>1408</c:v>
                </c:pt>
                <c:pt idx="2806">
                  <c:v>929</c:v>
                </c:pt>
                <c:pt idx="2807">
                  <c:v>651</c:v>
                </c:pt>
                <c:pt idx="2808">
                  <c:v>803</c:v>
                </c:pt>
                <c:pt idx="2809">
                  <c:v>772</c:v>
                </c:pt>
                <c:pt idx="2810">
                  <c:v>899</c:v>
                </c:pt>
                <c:pt idx="2811">
                  <c:v>1068</c:v>
                </c:pt>
                <c:pt idx="2812">
                  <c:v>855</c:v>
                </c:pt>
                <c:pt idx="2813">
                  <c:v>757</c:v>
                </c:pt>
                <c:pt idx="2814">
                  <c:v>777</c:v>
                </c:pt>
                <c:pt idx="2815">
                  <c:v>885</c:v>
                </c:pt>
                <c:pt idx="2816">
                  <c:v>1217</c:v>
                </c:pt>
                <c:pt idx="2817">
                  <c:v>902</c:v>
                </c:pt>
                <c:pt idx="2818">
                  <c:v>785</c:v>
                </c:pt>
                <c:pt idx="2819">
                  <c:v>777</c:v>
                </c:pt>
                <c:pt idx="2820">
                  <c:v>1162</c:v>
                </c:pt>
                <c:pt idx="2821">
                  <c:v>856</c:v>
                </c:pt>
                <c:pt idx="2822">
                  <c:v>1094</c:v>
                </c:pt>
                <c:pt idx="2823">
                  <c:v>736</c:v>
                </c:pt>
                <c:pt idx="2824">
                  <c:v>826</c:v>
                </c:pt>
                <c:pt idx="2825">
                  <c:v>1048</c:v>
                </c:pt>
                <c:pt idx="2826">
                  <c:v>709</c:v>
                </c:pt>
                <c:pt idx="2827">
                  <c:v>758</c:v>
                </c:pt>
                <c:pt idx="2828">
                  <c:v>813</c:v>
                </c:pt>
                <c:pt idx="2829">
                  <c:v>798</c:v>
                </c:pt>
                <c:pt idx="2830">
                  <c:v>890</c:v>
                </c:pt>
                <c:pt idx="2831">
                  <c:v>856</c:v>
                </c:pt>
                <c:pt idx="2832">
                  <c:v>1041</c:v>
                </c:pt>
                <c:pt idx="2833">
                  <c:v>684</c:v>
                </c:pt>
                <c:pt idx="2834">
                  <c:v>931</c:v>
                </c:pt>
                <c:pt idx="2835">
                  <c:v>794</c:v>
                </c:pt>
                <c:pt idx="2836">
                  <c:v>906</c:v>
                </c:pt>
                <c:pt idx="2837">
                  <c:v>873</c:v>
                </c:pt>
                <c:pt idx="2838">
                  <c:v>781</c:v>
                </c:pt>
                <c:pt idx="2839">
                  <c:v>1013</c:v>
                </c:pt>
                <c:pt idx="2840">
                  <c:v>793</c:v>
                </c:pt>
                <c:pt idx="2841">
                  <c:v>684</c:v>
                </c:pt>
                <c:pt idx="2842">
                  <c:v>669</c:v>
                </c:pt>
                <c:pt idx="2843">
                  <c:v>915</c:v>
                </c:pt>
                <c:pt idx="2844">
                  <c:v>869</c:v>
                </c:pt>
                <c:pt idx="2845">
                  <c:v>974</c:v>
                </c:pt>
                <c:pt idx="2846">
                  <c:v>1171</c:v>
                </c:pt>
                <c:pt idx="2847">
                  <c:v>861</c:v>
                </c:pt>
                <c:pt idx="2848">
                  <c:v>1594</c:v>
                </c:pt>
                <c:pt idx="2849">
                  <c:v>1139</c:v>
                </c:pt>
                <c:pt idx="2850">
                  <c:v>1094</c:v>
                </c:pt>
                <c:pt idx="2851">
                  <c:v>1140</c:v>
                </c:pt>
                <c:pt idx="2852">
                  <c:v>843</c:v>
                </c:pt>
                <c:pt idx="2853">
                  <c:v>760</c:v>
                </c:pt>
                <c:pt idx="2854">
                  <c:v>929</c:v>
                </c:pt>
                <c:pt idx="2855">
                  <c:v>768</c:v>
                </c:pt>
                <c:pt idx="2856">
                  <c:v>770</c:v>
                </c:pt>
                <c:pt idx="2857">
                  <c:v>873</c:v>
                </c:pt>
                <c:pt idx="2858">
                  <c:v>886</c:v>
                </c:pt>
                <c:pt idx="2859">
                  <c:v>952</c:v>
                </c:pt>
                <c:pt idx="2860">
                  <c:v>799</c:v>
                </c:pt>
                <c:pt idx="2861">
                  <c:v>909</c:v>
                </c:pt>
                <c:pt idx="2862">
                  <c:v>980</c:v>
                </c:pt>
                <c:pt idx="2863">
                  <c:v>1091</c:v>
                </c:pt>
                <c:pt idx="2864">
                  <c:v>776</c:v>
                </c:pt>
                <c:pt idx="2865">
                  <c:v>840</c:v>
                </c:pt>
                <c:pt idx="2866">
                  <c:v>898</c:v>
                </c:pt>
                <c:pt idx="2867">
                  <c:v>870</c:v>
                </c:pt>
                <c:pt idx="2868">
                  <c:v>765</c:v>
                </c:pt>
                <c:pt idx="2869">
                  <c:v>697</c:v>
                </c:pt>
                <c:pt idx="2870">
                  <c:v>923</c:v>
                </c:pt>
                <c:pt idx="2871">
                  <c:v>842</c:v>
                </c:pt>
                <c:pt idx="2872">
                  <c:v>858</c:v>
                </c:pt>
                <c:pt idx="2873">
                  <c:v>771</c:v>
                </c:pt>
                <c:pt idx="2874">
                  <c:v>980</c:v>
                </c:pt>
                <c:pt idx="2875">
                  <c:v>852</c:v>
                </c:pt>
                <c:pt idx="2876">
                  <c:v>704</c:v>
                </c:pt>
                <c:pt idx="2877">
                  <c:v>693</c:v>
                </c:pt>
                <c:pt idx="2878">
                  <c:v>912</c:v>
                </c:pt>
                <c:pt idx="2879">
                  <c:v>714</c:v>
                </c:pt>
                <c:pt idx="2880">
                  <c:v>806</c:v>
                </c:pt>
                <c:pt idx="2881">
                  <c:v>921</c:v>
                </c:pt>
                <c:pt idx="2882">
                  <c:v>937</c:v>
                </c:pt>
                <c:pt idx="2883">
                  <c:v>796</c:v>
                </c:pt>
                <c:pt idx="2884">
                  <c:v>884</c:v>
                </c:pt>
                <c:pt idx="2885">
                  <c:v>836</c:v>
                </c:pt>
                <c:pt idx="2886">
                  <c:v>854</c:v>
                </c:pt>
                <c:pt idx="2887">
                  <c:v>760</c:v>
                </c:pt>
                <c:pt idx="2888">
                  <c:v>830</c:v>
                </c:pt>
                <c:pt idx="2889">
                  <c:v>1026</c:v>
                </c:pt>
                <c:pt idx="2890">
                  <c:v>788</c:v>
                </c:pt>
                <c:pt idx="2891">
                  <c:v>835</c:v>
                </c:pt>
                <c:pt idx="2892">
                  <c:v>1073</c:v>
                </c:pt>
                <c:pt idx="2893">
                  <c:v>759</c:v>
                </c:pt>
                <c:pt idx="2894">
                  <c:v>970</c:v>
                </c:pt>
                <c:pt idx="2895">
                  <c:v>962</c:v>
                </c:pt>
                <c:pt idx="2896">
                  <c:v>815</c:v>
                </c:pt>
                <c:pt idx="2897">
                  <c:v>1065</c:v>
                </c:pt>
                <c:pt idx="2898">
                  <c:v>1117</c:v>
                </c:pt>
                <c:pt idx="2899">
                  <c:v>917</c:v>
                </c:pt>
                <c:pt idx="2900">
                  <c:v>852</c:v>
                </c:pt>
                <c:pt idx="2901">
                  <c:v>797</c:v>
                </c:pt>
                <c:pt idx="2902">
                  <c:v>919</c:v>
                </c:pt>
                <c:pt idx="2903">
                  <c:v>927</c:v>
                </c:pt>
                <c:pt idx="2904">
                  <c:v>1174</c:v>
                </c:pt>
                <c:pt idx="2905">
                  <c:v>808</c:v>
                </c:pt>
                <c:pt idx="2906">
                  <c:v>713</c:v>
                </c:pt>
                <c:pt idx="2907">
                  <c:v>834</c:v>
                </c:pt>
                <c:pt idx="2908">
                  <c:v>766</c:v>
                </c:pt>
                <c:pt idx="2909">
                  <c:v>876</c:v>
                </c:pt>
                <c:pt idx="2910">
                  <c:v>860</c:v>
                </c:pt>
                <c:pt idx="2911">
                  <c:v>1026</c:v>
                </c:pt>
                <c:pt idx="2912">
                  <c:v>846</c:v>
                </c:pt>
                <c:pt idx="2913">
                  <c:v>861</c:v>
                </c:pt>
                <c:pt idx="2914">
                  <c:v>761</c:v>
                </c:pt>
                <c:pt idx="2915">
                  <c:v>825</c:v>
                </c:pt>
                <c:pt idx="2916">
                  <c:v>893</c:v>
                </c:pt>
                <c:pt idx="2917">
                  <c:v>844</c:v>
                </c:pt>
                <c:pt idx="2918">
                  <c:v>945</c:v>
                </c:pt>
                <c:pt idx="2919">
                  <c:v>1119</c:v>
                </c:pt>
                <c:pt idx="2920">
                  <c:v>995</c:v>
                </c:pt>
                <c:pt idx="2921">
                  <c:v>731</c:v>
                </c:pt>
                <c:pt idx="2922">
                  <c:v>948</c:v>
                </c:pt>
                <c:pt idx="2923">
                  <c:v>690</c:v>
                </c:pt>
                <c:pt idx="2924">
                  <c:v>972</c:v>
                </c:pt>
                <c:pt idx="2925">
                  <c:v>717</c:v>
                </c:pt>
                <c:pt idx="2926">
                  <c:v>1069</c:v>
                </c:pt>
                <c:pt idx="2927">
                  <c:v>694</c:v>
                </c:pt>
                <c:pt idx="2928">
                  <c:v>716</c:v>
                </c:pt>
                <c:pt idx="2929">
                  <c:v>843</c:v>
                </c:pt>
                <c:pt idx="2930">
                  <c:v>832</c:v>
                </c:pt>
                <c:pt idx="2931">
                  <c:v>1109</c:v>
                </c:pt>
                <c:pt idx="2932">
                  <c:v>819</c:v>
                </c:pt>
                <c:pt idx="2933">
                  <c:v>913</c:v>
                </c:pt>
                <c:pt idx="2934">
                  <c:v>1073</c:v>
                </c:pt>
                <c:pt idx="2935">
                  <c:v>946</c:v>
                </c:pt>
                <c:pt idx="2936">
                  <c:v>1045</c:v>
                </c:pt>
                <c:pt idx="2937">
                  <c:v>670</c:v>
                </c:pt>
                <c:pt idx="2938">
                  <c:v>811</c:v>
                </c:pt>
                <c:pt idx="2939">
                  <c:v>1235</c:v>
                </c:pt>
                <c:pt idx="2940">
                  <c:v>1018</c:v>
                </c:pt>
                <c:pt idx="2941">
                  <c:v>815</c:v>
                </c:pt>
                <c:pt idx="2942">
                  <c:v>981</c:v>
                </c:pt>
                <c:pt idx="2943">
                  <c:v>948</c:v>
                </c:pt>
                <c:pt idx="2944">
                  <c:v>968</c:v>
                </c:pt>
                <c:pt idx="2945">
                  <c:v>724</c:v>
                </c:pt>
                <c:pt idx="2946">
                  <c:v>892</c:v>
                </c:pt>
                <c:pt idx="2947">
                  <c:v>745</c:v>
                </c:pt>
                <c:pt idx="2948">
                  <c:v>827</c:v>
                </c:pt>
                <c:pt idx="2949">
                  <c:v>865</c:v>
                </c:pt>
                <c:pt idx="2950">
                  <c:v>839</c:v>
                </c:pt>
                <c:pt idx="2951">
                  <c:v>725</c:v>
                </c:pt>
                <c:pt idx="2952">
                  <c:v>1085</c:v>
                </c:pt>
                <c:pt idx="2953">
                  <c:v>913</c:v>
                </c:pt>
                <c:pt idx="2954">
                  <c:v>763</c:v>
                </c:pt>
                <c:pt idx="2955">
                  <c:v>945</c:v>
                </c:pt>
                <c:pt idx="2956">
                  <c:v>908</c:v>
                </c:pt>
                <c:pt idx="2957">
                  <c:v>744</c:v>
                </c:pt>
                <c:pt idx="2958">
                  <c:v>932</c:v>
                </c:pt>
                <c:pt idx="2959">
                  <c:v>827</c:v>
                </c:pt>
                <c:pt idx="2960">
                  <c:v>937</c:v>
                </c:pt>
                <c:pt idx="2961">
                  <c:v>1008</c:v>
                </c:pt>
                <c:pt idx="2962">
                  <c:v>700</c:v>
                </c:pt>
                <c:pt idx="2963">
                  <c:v>1300</c:v>
                </c:pt>
                <c:pt idx="2964">
                  <c:v>784</c:v>
                </c:pt>
                <c:pt idx="2965">
                  <c:v>790</c:v>
                </c:pt>
                <c:pt idx="2966">
                  <c:v>877</c:v>
                </c:pt>
                <c:pt idx="2967">
                  <c:v>1030</c:v>
                </c:pt>
                <c:pt idx="2968">
                  <c:v>788</c:v>
                </c:pt>
                <c:pt idx="2969">
                  <c:v>1107</c:v>
                </c:pt>
                <c:pt idx="2970">
                  <c:v>921</c:v>
                </c:pt>
                <c:pt idx="2971">
                  <c:v>865</c:v>
                </c:pt>
                <c:pt idx="2972">
                  <c:v>758</c:v>
                </c:pt>
                <c:pt idx="2973">
                  <c:v>800</c:v>
                </c:pt>
                <c:pt idx="2974">
                  <c:v>907</c:v>
                </c:pt>
                <c:pt idx="2975">
                  <c:v>1018</c:v>
                </c:pt>
                <c:pt idx="2976">
                  <c:v>1023</c:v>
                </c:pt>
                <c:pt idx="2977">
                  <c:v>795</c:v>
                </c:pt>
                <c:pt idx="2978">
                  <c:v>874</c:v>
                </c:pt>
                <c:pt idx="2979">
                  <c:v>970</c:v>
                </c:pt>
                <c:pt idx="2980">
                  <c:v>751</c:v>
                </c:pt>
                <c:pt idx="2981">
                  <c:v>1079</c:v>
                </c:pt>
                <c:pt idx="2982">
                  <c:v>768</c:v>
                </c:pt>
                <c:pt idx="2983">
                  <c:v>885</c:v>
                </c:pt>
                <c:pt idx="2984">
                  <c:v>793</c:v>
                </c:pt>
                <c:pt idx="2985">
                  <c:v>829</c:v>
                </c:pt>
                <c:pt idx="2986">
                  <c:v>806</c:v>
                </c:pt>
                <c:pt idx="2987">
                  <c:v>802</c:v>
                </c:pt>
                <c:pt idx="2988">
                  <c:v>727</c:v>
                </c:pt>
                <c:pt idx="2989">
                  <c:v>763</c:v>
                </c:pt>
                <c:pt idx="2990">
                  <c:v>1028</c:v>
                </c:pt>
                <c:pt idx="2991">
                  <c:v>922</c:v>
                </c:pt>
                <c:pt idx="2992">
                  <c:v>1007</c:v>
                </c:pt>
                <c:pt idx="2993">
                  <c:v>953</c:v>
                </c:pt>
                <c:pt idx="2994">
                  <c:v>864</c:v>
                </c:pt>
                <c:pt idx="2995">
                  <c:v>1424</c:v>
                </c:pt>
                <c:pt idx="2996">
                  <c:v>877</c:v>
                </c:pt>
                <c:pt idx="2997">
                  <c:v>889</c:v>
                </c:pt>
                <c:pt idx="2998">
                  <c:v>762</c:v>
                </c:pt>
                <c:pt idx="2999">
                  <c:v>881</c:v>
                </c:pt>
                <c:pt idx="3000">
                  <c:v>714</c:v>
                </c:pt>
                <c:pt idx="3001">
                  <c:v>868</c:v>
                </c:pt>
                <c:pt idx="3002">
                  <c:v>736</c:v>
                </c:pt>
                <c:pt idx="3003">
                  <c:v>818</c:v>
                </c:pt>
                <c:pt idx="3004">
                  <c:v>886</c:v>
                </c:pt>
                <c:pt idx="3005">
                  <c:v>798</c:v>
                </c:pt>
                <c:pt idx="3006">
                  <c:v>626</c:v>
                </c:pt>
                <c:pt idx="3007">
                  <c:v>875</c:v>
                </c:pt>
                <c:pt idx="3008">
                  <c:v>800</c:v>
                </c:pt>
                <c:pt idx="3009">
                  <c:v>833</c:v>
                </c:pt>
                <c:pt idx="3010">
                  <c:v>751</c:v>
                </c:pt>
                <c:pt idx="3011">
                  <c:v>868</c:v>
                </c:pt>
                <c:pt idx="3012">
                  <c:v>1009</c:v>
                </c:pt>
                <c:pt idx="3013">
                  <c:v>839</c:v>
                </c:pt>
                <c:pt idx="3014">
                  <c:v>991</c:v>
                </c:pt>
                <c:pt idx="3015">
                  <c:v>714</c:v>
                </c:pt>
                <c:pt idx="3016">
                  <c:v>746</c:v>
                </c:pt>
                <c:pt idx="3017">
                  <c:v>873</c:v>
                </c:pt>
                <c:pt idx="3018">
                  <c:v>797</c:v>
                </c:pt>
                <c:pt idx="3019">
                  <c:v>862</c:v>
                </c:pt>
                <c:pt idx="3020">
                  <c:v>1049</c:v>
                </c:pt>
                <c:pt idx="3021">
                  <c:v>943</c:v>
                </c:pt>
                <c:pt idx="3022">
                  <c:v>866</c:v>
                </c:pt>
                <c:pt idx="3023">
                  <c:v>773</c:v>
                </c:pt>
                <c:pt idx="3024">
                  <c:v>940</c:v>
                </c:pt>
                <c:pt idx="3025">
                  <c:v>722</c:v>
                </c:pt>
                <c:pt idx="3026">
                  <c:v>861</c:v>
                </c:pt>
                <c:pt idx="3027">
                  <c:v>755</c:v>
                </c:pt>
                <c:pt idx="3028">
                  <c:v>603</c:v>
                </c:pt>
                <c:pt idx="3029">
                  <c:v>756</c:v>
                </c:pt>
                <c:pt idx="3030">
                  <c:v>1206</c:v>
                </c:pt>
                <c:pt idx="3031">
                  <c:v>1049</c:v>
                </c:pt>
                <c:pt idx="3032">
                  <c:v>782</c:v>
                </c:pt>
                <c:pt idx="3033">
                  <c:v>1181</c:v>
                </c:pt>
                <c:pt idx="3034">
                  <c:v>940</c:v>
                </c:pt>
                <c:pt idx="3035">
                  <c:v>760</c:v>
                </c:pt>
                <c:pt idx="3036">
                  <c:v>914</c:v>
                </c:pt>
                <c:pt idx="3037">
                  <c:v>799</c:v>
                </c:pt>
                <c:pt idx="3038">
                  <c:v>1160</c:v>
                </c:pt>
                <c:pt idx="3039">
                  <c:v>783</c:v>
                </c:pt>
                <c:pt idx="3040">
                  <c:v>744</c:v>
                </c:pt>
                <c:pt idx="3041">
                  <c:v>971</c:v>
                </c:pt>
                <c:pt idx="3042">
                  <c:v>859</c:v>
                </c:pt>
                <c:pt idx="3043">
                  <c:v>725</c:v>
                </c:pt>
                <c:pt idx="3044">
                  <c:v>1069</c:v>
                </c:pt>
                <c:pt idx="3045">
                  <c:v>976</c:v>
                </c:pt>
                <c:pt idx="3046">
                  <c:v>820</c:v>
                </c:pt>
                <c:pt idx="3047">
                  <c:v>1017</c:v>
                </c:pt>
                <c:pt idx="3048">
                  <c:v>786</c:v>
                </c:pt>
                <c:pt idx="3049">
                  <c:v>803</c:v>
                </c:pt>
                <c:pt idx="3050">
                  <c:v>816</c:v>
                </c:pt>
                <c:pt idx="3051">
                  <c:v>883</c:v>
                </c:pt>
                <c:pt idx="3052">
                  <c:v>821</c:v>
                </c:pt>
                <c:pt idx="3053">
                  <c:v>958</c:v>
                </c:pt>
                <c:pt idx="3054">
                  <c:v>793</c:v>
                </c:pt>
                <c:pt idx="3055">
                  <c:v>942</c:v>
                </c:pt>
                <c:pt idx="3056">
                  <c:v>864</c:v>
                </c:pt>
                <c:pt idx="3057">
                  <c:v>838</c:v>
                </c:pt>
                <c:pt idx="3058">
                  <c:v>779</c:v>
                </c:pt>
                <c:pt idx="3059">
                  <c:v>786</c:v>
                </c:pt>
                <c:pt idx="3060">
                  <c:v>619</c:v>
                </c:pt>
                <c:pt idx="3061">
                  <c:v>707</c:v>
                </c:pt>
                <c:pt idx="3062">
                  <c:v>990</c:v>
                </c:pt>
                <c:pt idx="3063">
                  <c:v>887</c:v>
                </c:pt>
                <c:pt idx="3064">
                  <c:v>1103</c:v>
                </c:pt>
                <c:pt idx="3065">
                  <c:v>904</c:v>
                </c:pt>
                <c:pt idx="3066">
                  <c:v>780</c:v>
                </c:pt>
                <c:pt idx="3067">
                  <c:v>1089</c:v>
                </c:pt>
                <c:pt idx="3068">
                  <c:v>959</c:v>
                </c:pt>
                <c:pt idx="3069">
                  <c:v>830</c:v>
                </c:pt>
                <c:pt idx="3070">
                  <c:v>795</c:v>
                </c:pt>
                <c:pt idx="3071">
                  <c:v>1093</c:v>
                </c:pt>
                <c:pt idx="3072">
                  <c:v>717</c:v>
                </c:pt>
                <c:pt idx="3073">
                  <c:v>840</c:v>
                </c:pt>
                <c:pt idx="3074">
                  <c:v>1063</c:v>
                </c:pt>
                <c:pt idx="3075">
                  <c:v>1310</c:v>
                </c:pt>
                <c:pt idx="3076">
                  <c:v>714</c:v>
                </c:pt>
                <c:pt idx="3077">
                  <c:v>875</c:v>
                </c:pt>
                <c:pt idx="3078">
                  <c:v>899</c:v>
                </c:pt>
                <c:pt idx="3079">
                  <c:v>1120</c:v>
                </c:pt>
                <c:pt idx="3080">
                  <c:v>753</c:v>
                </c:pt>
                <c:pt idx="3081">
                  <c:v>856</c:v>
                </c:pt>
                <c:pt idx="3082">
                  <c:v>1056</c:v>
                </c:pt>
                <c:pt idx="3083">
                  <c:v>1413</c:v>
                </c:pt>
                <c:pt idx="3084">
                  <c:v>790</c:v>
                </c:pt>
                <c:pt idx="3085">
                  <c:v>807</c:v>
                </c:pt>
                <c:pt idx="3086">
                  <c:v>885</c:v>
                </c:pt>
                <c:pt idx="3087">
                  <c:v>1179</c:v>
                </c:pt>
                <c:pt idx="3088">
                  <c:v>714</c:v>
                </c:pt>
                <c:pt idx="3089">
                  <c:v>889</c:v>
                </c:pt>
                <c:pt idx="3090">
                  <c:v>823</c:v>
                </c:pt>
                <c:pt idx="3091">
                  <c:v>1119</c:v>
                </c:pt>
                <c:pt idx="3092">
                  <c:v>648</c:v>
                </c:pt>
                <c:pt idx="3093">
                  <c:v>700</c:v>
                </c:pt>
                <c:pt idx="3094">
                  <c:v>706</c:v>
                </c:pt>
                <c:pt idx="3095">
                  <c:v>926</c:v>
                </c:pt>
                <c:pt idx="3096">
                  <c:v>987</c:v>
                </c:pt>
                <c:pt idx="3097">
                  <c:v>879</c:v>
                </c:pt>
                <c:pt idx="3098">
                  <c:v>766</c:v>
                </c:pt>
                <c:pt idx="3099">
                  <c:v>1053</c:v>
                </c:pt>
                <c:pt idx="3100">
                  <c:v>919</c:v>
                </c:pt>
                <c:pt idx="3101">
                  <c:v>706</c:v>
                </c:pt>
                <c:pt idx="3102">
                  <c:v>790</c:v>
                </c:pt>
                <c:pt idx="3103">
                  <c:v>861</c:v>
                </c:pt>
                <c:pt idx="3104">
                  <c:v>780</c:v>
                </c:pt>
                <c:pt idx="3105">
                  <c:v>742</c:v>
                </c:pt>
                <c:pt idx="3106">
                  <c:v>768</c:v>
                </c:pt>
                <c:pt idx="3107">
                  <c:v>806</c:v>
                </c:pt>
                <c:pt idx="3108">
                  <c:v>775</c:v>
                </c:pt>
                <c:pt idx="3109">
                  <c:v>972</c:v>
                </c:pt>
                <c:pt idx="3110">
                  <c:v>962</c:v>
                </c:pt>
                <c:pt idx="3111">
                  <c:v>854</c:v>
                </c:pt>
                <c:pt idx="3112">
                  <c:v>1012</c:v>
                </c:pt>
                <c:pt idx="3113">
                  <c:v>804</c:v>
                </c:pt>
                <c:pt idx="3114">
                  <c:v>794</c:v>
                </c:pt>
                <c:pt idx="3115">
                  <c:v>829</c:v>
                </c:pt>
                <c:pt idx="3116">
                  <c:v>683</c:v>
                </c:pt>
                <c:pt idx="3117">
                  <c:v>860</c:v>
                </c:pt>
                <c:pt idx="3118">
                  <c:v>750</c:v>
                </c:pt>
                <c:pt idx="3119">
                  <c:v>943</c:v>
                </c:pt>
                <c:pt idx="3120">
                  <c:v>895</c:v>
                </c:pt>
                <c:pt idx="3121">
                  <c:v>1829</c:v>
                </c:pt>
                <c:pt idx="3122">
                  <c:v>819</c:v>
                </c:pt>
                <c:pt idx="3123">
                  <c:v>680</c:v>
                </c:pt>
                <c:pt idx="3124">
                  <c:v>1102</c:v>
                </c:pt>
                <c:pt idx="3125">
                  <c:v>986</c:v>
                </c:pt>
                <c:pt idx="3126">
                  <c:v>828</c:v>
                </c:pt>
                <c:pt idx="3127">
                  <c:v>816</c:v>
                </c:pt>
                <c:pt idx="3128">
                  <c:v>666</c:v>
                </c:pt>
                <c:pt idx="3129">
                  <c:v>959</c:v>
                </c:pt>
                <c:pt idx="3130">
                  <c:v>730</c:v>
                </c:pt>
                <c:pt idx="3131">
                  <c:v>873</c:v>
                </c:pt>
                <c:pt idx="3132">
                  <c:v>998</c:v>
                </c:pt>
                <c:pt idx="3133">
                  <c:v>901</c:v>
                </c:pt>
                <c:pt idx="3134">
                  <c:v>693</c:v>
                </c:pt>
                <c:pt idx="3135">
                  <c:v>738</c:v>
                </c:pt>
                <c:pt idx="3136">
                  <c:v>746</c:v>
                </c:pt>
                <c:pt idx="3137">
                  <c:v>884</c:v>
                </c:pt>
                <c:pt idx="3138">
                  <c:v>871</c:v>
                </c:pt>
                <c:pt idx="3139">
                  <c:v>1262</c:v>
                </c:pt>
                <c:pt idx="3140">
                  <c:v>849</c:v>
                </c:pt>
                <c:pt idx="3141">
                  <c:v>993</c:v>
                </c:pt>
                <c:pt idx="3142">
                  <c:v>853</c:v>
                </c:pt>
                <c:pt idx="3143">
                  <c:v>879</c:v>
                </c:pt>
                <c:pt idx="3144">
                  <c:v>914</c:v>
                </c:pt>
                <c:pt idx="3145">
                  <c:v>804</c:v>
                </c:pt>
                <c:pt idx="3146">
                  <c:v>1143</c:v>
                </c:pt>
                <c:pt idx="3147">
                  <c:v>967</c:v>
                </c:pt>
                <c:pt idx="3148">
                  <c:v>918</c:v>
                </c:pt>
                <c:pt idx="3149">
                  <c:v>742</c:v>
                </c:pt>
                <c:pt idx="3150">
                  <c:v>884</c:v>
                </c:pt>
                <c:pt idx="3151">
                  <c:v>741</c:v>
                </c:pt>
                <c:pt idx="3152">
                  <c:v>940</c:v>
                </c:pt>
                <c:pt idx="3153">
                  <c:v>934</c:v>
                </c:pt>
                <c:pt idx="3154">
                  <c:v>655</c:v>
                </c:pt>
                <c:pt idx="3155">
                  <c:v>699</c:v>
                </c:pt>
                <c:pt idx="3156">
                  <c:v>850</c:v>
                </c:pt>
                <c:pt idx="3157">
                  <c:v>948</c:v>
                </c:pt>
                <c:pt idx="3158">
                  <c:v>871</c:v>
                </c:pt>
                <c:pt idx="3159">
                  <c:v>853</c:v>
                </c:pt>
                <c:pt idx="3160">
                  <c:v>890</c:v>
                </c:pt>
                <c:pt idx="3161">
                  <c:v>642</c:v>
                </c:pt>
                <c:pt idx="3162">
                  <c:v>802</c:v>
                </c:pt>
                <c:pt idx="3163">
                  <c:v>1097</c:v>
                </c:pt>
                <c:pt idx="3164">
                  <c:v>695</c:v>
                </c:pt>
                <c:pt idx="3165">
                  <c:v>707</c:v>
                </c:pt>
                <c:pt idx="3166">
                  <c:v>766</c:v>
                </c:pt>
                <c:pt idx="3167">
                  <c:v>809</c:v>
                </c:pt>
                <c:pt idx="3168">
                  <c:v>875</c:v>
                </c:pt>
                <c:pt idx="3169">
                  <c:v>864</c:v>
                </c:pt>
                <c:pt idx="3170">
                  <c:v>834</c:v>
                </c:pt>
                <c:pt idx="3171">
                  <c:v>944</c:v>
                </c:pt>
                <c:pt idx="3172">
                  <c:v>954</c:v>
                </c:pt>
                <c:pt idx="3173">
                  <c:v>790</c:v>
                </c:pt>
                <c:pt idx="3174">
                  <c:v>822</c:v>
                </c:pt>
                <c:pt idx="3175">
                  <c:v>1080</c:v>
                </c:pt>
                <c:pt idx="3176">
                  <c:v>717</c:v>
                </c:pt>
                <c:pt idx="3177">
                  <c:v>840</c:v>
                </c:pt>
                <c:pt idx="3178">
                  <c:v>1104</c:v>
                </c:pt>
                <c:pt idx="3179">
                  <c:v>889</c:v>
                </c:pt>
                <c:pt idx="3180">
                  <c:v>763</c:v>
                </c:pt>
                <c:pt idx="3181">
                  <c:v>707</c:v>
                </c:pt>
                <c:pt idx="3182">
                  <c:v>1088</c:v>
                </c:pt>
                <c:pt idx="3183">
                  <c:v>751</c:v>
                </c:pt>
                <c:pt idx="3184">
                  <c:v>1468</c:v>
                </c:pt>
                <c:pt idx="3185">
                  <c:v>967</c:v>
                </c:pt>
                <c:pt idx="3186">
                  <c:v>1044</c:v>
                </c:pt>
                <c:pt idx="3187">
                  <c:v>761</c:v>
                </c:pt>
                <c:pt idx="3188">
                  <c:v>992</c:v>
                </c:pt>
                <c:pt idx="3189">
                  <c:v>902</c:v>
                </c:pt>
                <c:pt idx="3190">
                  <c:v>782</c:v>
                </c:pt>
                <c:pt idx="3191">
                  <c:v>869</c:v>
                </c:pt>
                <c:pt idx="3192">
                  <c:v>802</c:v>
                </c:pt>
                <c:pt idx="3193">
                  <c:v>851</c:v>
                </c:pt>
                <c:pt idx="3194">
                  <c:v>801</c:v>
                </c:pt>
                <c:pt idx="3195">
                  <c:v>707</c:v>
                </c:pt>
                <c:pt idx="3196">
                  <c:v>869</c:v>
                </c:pt>
                <c:pt idx="3197">
                  <c:v>948</c:v>
                </c:pt>
                <c:pt idx="3198">
                  <c:v>697</c:v>
                </c:pt>
                <c:pt idx="3199">
                  <c:v>775</c:v>
                </c:pt>
                <c:pt idx="3200">
                  <c:v>823</c:v>
                </c:pt>
                <c:pt idx="3201">
                  <c:v>782</c:v>
                </c:pt>
                <c:pt idx="3202">
                  <c:v>1009</c:v>
                </c:pt>
                <c:pt idx="3203">
                  <c:v>908</c:v>
                </c:pt>
                <c:pt idx="3204">
                  <c:v>878</c:v>
                </c:pt>
                <c:pt idx="3205">
                  <c:v>707</c:v>
                </c:pt>
                <c:pt idx="3206">
                  <c:v>1216</c:v>
                </c:pt>
                <c:pt idx="3207">
                  <c:v>1048</c:v>
                </c:pt>
                <c:pt idx="3208">
                  <c:v>749</c:v>
                </c:pt>
                <c:pt idx="3209">
                  <c:v>957</c:v>
                </c:pt>
                <c:pt idx="3210">
                  <c:v>975</c:v>
                </c:pt>
                <c:pt idx="3211">
                  <c:v>827</c:v>
                </c:pt>
                <c:pt idx="3212">
                  <c:v>764</c:v>
                </c:pt>
                <c:pt idx="3213">
                  <c:v>815</c:v>
                </c:pt>
                <c:pt idx="3214">
                  <c:v>969</c:v>
                </c:pt>
                <c:pt idx="3215">
                  <c:v>738</c:v>
                </c:pt>
                <c:pt idx="3216">
                  <c:v>800</c:v>
                </c:pt>
                <c:pt idx="3217">
                  <c:v>772</c:v>
                </c:pt>
                <c:pt idx="3218">
                  <c:v>1028</c:v>
                </c:pt>
                <c:pt idx="3219">
                  <c:v>958</c:v>
                </c:pt>
                <c:pt idx="3220">
                  <c:v>1060</c:v>
                </c:pt>
                <c:pt idx="3221">
                  <c:v>977</c:v>
                </c:pt>
                <c:pt idx="3222">
                  <c:v>1159</c:v>
                </c:pt>
                <c:pt idx="3223">
                  <c:v>1040</c:v>
                </c:pt>
                <c:pt idx="3224">
                  <c:v>685</c:v>
                </c:pt>
                <c:pt idx="3225">
                  <c:v>796</c:v>
                </c:pt>
                <c:pt idx="3226">
                  <c:v>657</c:v>
                </c:pt>
                <c:pt idx="3227">
                  <c:v>851</c:v>
                </c:pt>
                <c:pt idx="3228">
                  <c:v>747</c:v>
                </c:pt>
                <c:pt idx="3229">
                  <c:v>775</c:v>
                </c:pt>
                <c:pt idx="3230">
                  <c:v>792</c:v>
                </c:pt>
                <c:pt idx="3231">
                  <c:v>731</c:v>
                </c:pt>
                <c:pt idx="3232">
                  <c:v>777</c:v>
                </c:pt>
                <c:pt idx="3233">
                  <c:v>1010</c:v>
                </c:pt>
                <c:pt idx="3234">
                  <c:v>1072</c:v>
                </c:pt>
                <c:pt idx="3235">
                  <c:v>1161</c:v>
                </c:pt>
                <c:pt idx="3236">
                  <c:v>843</c:v>
                </c:pt>
                <c:pt idx="3237">
                  <c:v>714</c:v>
                </c:pt>
                <c:pt idx="3238">
                  <c:v>1054</c:v>
                </c:pt>
                <c:pt idx="3239">
                  <c:v>892</c:v>
                </c:pt>
                <c:pt idx="3240">
                  <c:v>845</c:v>
                </c:pt>
                <c:pt idx="3241">
                  <c:v>1005</c:v>
                </c:pt>
                <c:pt idx="3242">
                  <c:v>761</c:v>
                </c:pt>
                <c:pt idx="3243">
                  <c:v>767</c:v>
                </c:pt>
                <c:pt idx="3244">
                  <c:v>1147</c:v>
                </c:pt>
                <c:pt idx="3245">
                  <c:v>832</c:v>
                </c:pt>
                <c:pt idx="3246">
                  <c:v>953</c:v>
                </c:pt>
                <c:pt idx="3247">
                  <c:v>894</c:v>
                </c:pt>
                <c:pt idx="3248">
                  <c:v>833</c:v>
                </c:pt>
                <c:pt idx="3249">
                  <c:v>1228</c:v>
                </c:pt>
                <c:pt idx="3250">
                  <c:v>1222</c:v>
                </c:pt>
                <c:pt idx="3251">
                  <c:v>780</c:v>
                </c:pt>
                <c:pt idx="3252">
                  <c:v>979</c:v>
                </c:pt>
                <c:pt idx="3253">
                  <c:v>774</c:v>
                </c:pt>
                <c:pt idx="3254">
                  <c:v>912</c:v>
                </c:pt>
                <c:pt idx="3255">
                  <c:v>903</c:v>
                </c:pt>
                <c:pt idx="3256">
                  <c:v>897</c:v>
                </c:pt>
                <c:pt idx="3257">
                  <c:v>845</c:v>
                </c:pt>
                <c:pt idx="3258">
                  <c:v>940</c:v>
                </c:pt>
                <c:pt idx="3259">
                  <c:v>1074</c:v>
                </c:pt>
                <c:pt idx="3260">
                  <c:v>920</c:v>
                </c:pt>
                <c:pt idx="3261">
                  <c:v>951</c:v>
                </c:pt>
                <c:pt idx="3262">
                  <c:v>1024</c:v>
                </c:pt>
                <c:pt idx="3263">
                  <c:v>751</c:v>
                </c:pt>
                <c:pt idx="3264">
                  <c:v>1227</c:v>
                </c:pt>
                <c:pt idx="3265">
                  <c:v>751</c:v>
                </c:pt>
                <c:pt idx="3266">
                  <c:v>756</c:v>
                </c:pt>
                <c:pt idx="3267">
                  <c:v>825</c:v>
                </c:pt>
                <c:pt idx="3268">
                  <c:v>832</c:v>
                </c:pt>
                <c:pt idx="3269">
                  <c:v>834</c:v>
                </c:pt>
                <c:pt idx="3270">
                  <c:v>880</c:v>
                </c:pt>
                <c:pt idx="3271">
                  <c:v>1065</c:v>
                </c:pt>
                <c:pt idx="3272">
                  <c:v>803</c:v>
                </c:pt>
                <c:pt idx="3273">
                  <c:v>798</c:v>
                </c:pt>
                <c:pt idx="3274">
                  <c:v>790</c:v>
                </c:pt>
                <c:pt idx="3275">
                  <c:v>1157</c:v>
                </c:pt>
                <c:pt idx="3276">
                  <c:v>1005</c:v>
                </c:pt>
                <c:pt idx="3277">
                  <c:v>815</c:v>
                </c:pt>
                <c:pt idx="3278">
                  <c:v>825</c:v>
                </c:pt>
                <c:pt idx="3279">
                  <c:v>762</c:v>
                </c:pt>
                <c:pt idx="3280">
                  <c:v>1268</c:v>
                </c:pt>
                <c:pt idx="3281">
                  <c:v>753</c:v>
                </c:pt>
                <c:pt idx="3282">
                  <c:v>582</c:v>
                </c:pt>
                <c:pt idx="3283">
                  <c:v>839</c:v>
                </c:pt>
                <c:pt idx="3284">
                  <c:v>701</c:v>
                </c:pt>
                <c:pt idx="3285">
                  <c:v>873</c:v>
                </c:pt>
                <c:pt idx="3286">
                  <c:v>1044</c:v>
                </c:pt>
                <c:pt idx="3287">
                  <c:v>690</c:v>
                </c:pt>
                <c:pt idx="3288">
                  <c:v>686</c:v>
                </c:pt>
                <c:pt idx="3289">
                  <c:v>1146</c:v>
                </c:pt>
                <c:pt idx="3290">
                  <c:v>1507</c:v>
                </c:pt>
                <c:pt idx="3291">
                  <c:v>1136</c:v>
                </c:pt>
                <c:pt idx="3292">
                  <c:v>760</c:v>
                </c:pt>
                <c:pt idx="3293">
                  <c:v>868</c:v>
                </c:pt>
                <c:pt idx="3294">
                  <c:v>764</c:v>
                </c:pt>
                <c:pt idx="3295">
                  <c:v>1093</c:v>
                </c:pt>
                <c:pt idx="3296">
                  <c:v>843</c:v>
                </c:pt>
                <c:pt idx="3297">
                  <c:v>864</c:v>
                </c:pt>
                <c:pt idx="3298">
                  <c:v>1016</c:v>
                </c:pt>
                <c:pt idx="3299">
                  <c:v>955</c:v>
                </c:pt>
                <c:pt idx="3300">
                  <c:v>707</c:v>
                </c:pt>
                <c:pt idx="3301">
                  <c:v>675</c:v>
                </c:pt>
                <c:pt idx="3302">
                  <c:v>777</c:v>
                </c:pt>
                <c:pt idx="3303">
                  <c:v>1030</c:v>
                </c:pt>
                <c:pt idx="3304">
                  <c:v>1182</c:v>
                </c:pt>
                <c:pt idx="3305">
                  <c:v>880</c:v>
                </c:pt>
                <c:pt idx="3306">
                  <c:v>825</c:v>
                </c:pt>
                <c:pt idx="3307">
                  <c:v>647</c:v>
                </c:pt>
                <c:pt idx="3308">
                  <c:v>934</c:v>
                </c:pt>
                <c:pt idx="3309">
                  <c:v>720</c:v>
                </c:pt>
                <c:pt idx="3310">
                  <c:v>899</c:v>
                </c:pt>
                <c:pt idx="3311">
                  <c:v>618</c:v>
                </c:pt>
                <c:pt idx="3312">
                  <c:v>993</c:v>
                </c:pt>
                <c:pt idx="3313">
                  <c:v>1149</c:v>
                </c:pt>
                <c:pt idx="3314">
                  <c:v>707</c:v>
                </c:pt>
                <c:pt idx="3315">
                  <c:v>1009</c:v>
                </c:pt>
                <c:pt idx="3316">
                  <c:v>1019</c:v>
                </c:pt>
                <c:pt idx="3317">
                  <c:v>862</c:v>
                </c:pt>
                <c:pt idx="3318">
                  <c:v>737</c:v>
                </c:pt>
                <c:pt idx="3319">
                  <c:v>950</c:v>
                </c:pt>
                <c:pt idx="3320">
                  <c:v>923</c:v>
                </c:pt>
                <c:pt idx="3321">
                  <c:v>1174</c:v>
                </c:pt>
                <c:pt idx="3322">
                  <c:v>800</c:v>
                </c:pt>
                <c:pt idx="3323">
                  <c:v>818</c:v>
                </c:pt>
                <c:pt idx="3324">
                  <c:v>790</c:v>
                </c:pt>
                <c:pt idx="3325">
                  <c:v>974</c:v>
                </c:pt>
                <c:pt idx="3326">
                  <c:v>1235</c:v>
                </c:pt>
                <c:pt idx="3327">
                  <c:v>796</c:v>
                </c:pt>
                <c:pt idx="3328">
                  <c:v>905</c:v>
                </c:pt>
                <c:pt idx="3329">
                  <c:v>920</c:v>
                </c:pt>
                <c:pt idx="3330">
                  <c:v>905</c:v>
                </c:pt>
                <c:pt idx="3331">
                  <c:v>942</c:v>
                </c:pt>
                <c:pt idx="3332">
                  <c:v>816</c:v>
                </c:pt>
                <c:pt idx="3333">
                  <c:v>891</c:v>
                </c:pt>
                <c:pt idx="3334">
                  <c:v>1128</c:v>
                </c:pt>
                <c:pt idx="3335">
                  <c:v>788</c:v>
                </c:pt>
                <c:pt idx="3336">
                  <c:v>846</c:v>
                </c:pt>
                <c:pt idx="3337">
                  <c:v>841</c:v>
                </c:pt>
                <c:pt idx="3338">
                  <c:v>935</c:v>
                </c:pt>
                <c:pt idx="3339">
                  <c:v>1014</c:v>
                </c:pt>
                <c:pt idx="3340">
                  <c:v>733</c:v>
                </c:pt>
                <c:pt idx="3341">
                  <c:v>743</c:v>
                </c:pt>
                <c:pt idx="3342">
                  <c:v>849</c:v>
                </c:pt>
                <c:pt idx="3343">
                  <c:v>917</c:v>
                </c:pt>
                <c:pt idx="3344">
                  <c:v>783</c:v>
                </c:pt>
                <c:pt idx="3345">
                  <c:v>771</c:v>
                </c:pt>
                <c:pt idx="3346">
                  <c:v>874</c:v>
                </c:pt>
                <c:pt idx="3347">
                  <c:v>809</c:v>
                </c:pt>
                <c:pt idx="3348">
                  <c:v>735</c:v>
                </c:pt>
                <c:pt idx="3349">
                  <c:v>1009</c:v>
                </c:pt>
                <c:pt idx="3350">
                  <c:v>697</c:v>
                </c:pt>
                <c:pt idx="3351">
                  <c:v>808</c:v>
                </c:pt>
                <c:pt idx="3352">
                  <c:v>922</c:v>
                </c:pt>
                <c:pt idx="3353">
                  <c:v>841</c:v>
                </c:pt>
                <c:pt idx="3354">
                  <c:v>800</c:v>
                </c:pt>
                <c:pt idx="3355">
                  <c:v>740</c:v>
                </c:pt>
                <c:pt idx="3356">
                  <c:v>1003</c:v>
                </c:pt>
                <c:pt idx="3357">
                  <c:v>1328</c:v>
                </c:pt>
                <c:pt idx="3358">
                  <c:v>813</c:v>
                </c:pt>
                <c:pt idx="3359">
                  <c:v>795</c:v>
                </c:pt>
                <c:pt idx="3360">
                  <c:v>883</c:v>
                </c:pt>
                <c:pt idx="3361">
                  <c:v>884</c:v>
                </c:pt>
                <c:pt idx="3362">
                  <c:v>817</c:v>
                </c:pt>
                <c:pt idx="3363">
                  <c:v>933</c:v>
                </c:pt>
                <c:pt idx="3364">
                  <c:v>839</c:v>
                </c:pt>
                <c:pt idx="3365">
                  <c:v>759</c:v>
                </c:pt>
                <c:pt idx="3366">
                  <c:v>999</c:v>
                </c:pt>
                <c:pt idx="3367">
                  <c:v>1137</c:v>
                </c:pt>
                <c:pt idx="3368">
                  <c:v>945</c:v>
                </c:pt>
                <c:pt idx="3369">
                  <c:v>844</c:v>
                </c:pt>
                <c:pt idx="3370">
                  <c:v>830</c:v>
                </c:pt>
                <c:pt idx="3371">
                  <c:v>911</c:v>
                </c:pt>
                <c:pt idx="3372">
                  <c:v>1003</c:v>
                </c:pt>
                <c:pt idx="3373">
                  <c:v>1001</c:v>
                </c:pt>
                <c:pt idx="3374">
                  <c:v>945</c:v>
                </c:pt>
                <c:pt idx="3375">
                  <c:v>894</c:v>
                </c:pt>
                <c:pt idx="3376">
                  <c:v>913</c:v>
                </c:pt>
                <c:pt idx="3377">
                  <c:v>903</c:v>
                </c:pt>
                <c:pt idx="3378">
                  <c:v>892</c:v>
                </c:pt>
                <c:pt idx="3379">
                  <c:v>1028</c:v>
                </c:pt>
                <c:pt idx="3380">
                  <c:v>914</c:v>
                </c:pt>
                <c:pt idx="3381">
                  <c:v>795</c:v>
                </c:pt>
                <c:pt idx="3382">
                  <c:v>841</c:v>
                </c:pt>
                <c:pt idx="3383">
                  <c:v>622</c:v>
                </c:pt>
                <c:pt idx="3384">
                  <c:v>780</c:v>
                </c:pt>
                <c:pt idx="3385">
                  <c:v>875</c:v>
                </c:pt>
                <c:pt idx="3386">
                  <c:v>899</c:v>
                </c:pt>
                <c:pt idx="3387">
                  <c:v>691</c:v>
                </c:pt>
                <c:pt idx="3388">
                  <c:v>883</c:v>
                </c:pt>
                <c:pt idx="3389">
                  <c:v>931</c:v>
                </c:pt>
                <c:pt idx="3390">
                  <c:v>674</c:v>
                </c:pt>
                <c:pt idx="3391">
                  <c:v>978</c:v>
                </c:pt>
                <c:pt idx="3392">
                  <c:v>891</c:v>
                </c:pt>
                <c:pt idx="3393">
                  <c:v>933</c:v>
                </c:pt>
                <c:pt idx="3394">
                  <c:v>763</c:v>
                </c:pt>
                <c:pt idx="3395">
                  <c:v>834</c:v>
                </c:pt>
                <c:pt idx="3396">
                  <c:v>877</c:v>
                </c:pt>
                <c:pt idx="3397">
                  <c:v>791</c:v>
                </c:pt>
                <c:pt idx="3398">
                  <c:v>902</c:v>
                </c:pt>
                <c:pt idx="3399">
                  <c:v>835</c:v>
                </c:pt>
                <c:pt idx="3400">
                  <c:v>884</c:v>
                </c:pt>
                <c:pt idx="3401">
                  <c:v>835</c:v>
                </c:pt>
                <c:pt idx="3402">
                  <c:v>865</c:v>
                </c:pt>
                <c:pt idx="3403">
                  <c:v>1972</c:v>
                </c:pt>
                <c:pt idx="3404">
                  <c:v>886</c:v>
                </c:pt>
                <c:pt idx="3405">
                  <c:v>932</c:v>
                </c:pt>
                <c:pt idx="3406">
                  <c:v>714</c:v>
                </c:pt>
                <c:pt idx="3407">
                  <c:v>1001</c:v>
                </c:pt>
                <c:pt idx="3408">
                  <c:v>928</c:v>
                </c:pt>
                <c:pt idx="3409">
                  <c:v>689</c:v>
                </c:pt>
                <c:pt idx="3410">
                  <c:v>817</c:v>
                </c:pt>
                <c:pt idx="3411">
                  <c:v>798</c:v>
                </c:pt>
                <c:pt idx="3412">
                  <c:v>703</c:v>
                </c:pt>
                <c:pt idx="3413">
                  <c:v>943</c:v>
                </c:pt>
                <c:pt idx="3414">
                  <c:v>925</c:v>
                </c:pt>
                <c:pt idx="3415">
                  <c:v>755</c:v>
                </c:pt>
                <c:pt idx="3416">
                  <c:v>1015</c:v>
                </c:pt>
                <c:pt idx="3417">
                  <c:v>639</c:v>
                </c:pt>
                <c:pt idx="3418">
                  <c:v>773</c:v>
                </c:pt>
                <c:pt idx="3419">
                  <c:v>833</c:v>
                </c:pt>
                <c:pt idx="3420">
                  <c:v>1137</c:v>
                </c:pt>
                <c:pt idx="3421">
                  <c:v>783</c:v>
                </c:pt>
                <c:pt idx="3422">
                  <c:v>713</c:v>
                </c:pt>
                <c:pt idx="3423">
                  <c:v>652</c:v>
                </c:pt>
                <c:pt idx="3424">
                  <c:v>790</c:v>
                </c:pt>
                <c:pt idx="3425">
                  <c:v>1168</c:v>
                </c:pt>
                <c:pt idx="3426">
                  <c:v>867</c:v>
                </c:pt>
                <c:pt idx="3427">
                  <c:v>1346</c:v>
                </c:pt>
                <c:pt idx="3428">
                  <c:v>746</c:v>
                </c:pt>
                <c:pt idx="3429">
                  <c:v>899</c:v>
                </c:pt>
                <c:pt idx="3430">
                  <c:v>795</c:v>
                </c:pt>
                <c:pt idx="3431">
                  <c:v>1021</c:v>
                </c:pt>
                <c:pt idx="3432">
                  <c:v>792</c:v>
                </c:pt>
                <c:pt idx="3433">
                  <c:v>805</c:v>
                </c:pt>
                <c:pt idx="3434">
                  <c:v>903</c:v>
                </c:pt>
                <c:pt idx="3435">
                  <c:v>773</c:v>
                </c:pt>
                <c:pt idx="3436">
                  <c:v>1228</c:v>
                </c:pt>
                <c:pt idx="3437">
                  <c:v>691</c:v>
                </c:pt>
                <c:pt idx="3438">
                  <c:v>785</c:v>
                </c:pt>
                <c:pt idx="3439">
                  <c:v>866</c:v>
                </c:pt>
                <c:pt idx="3440">
                  <c:v>733</c:v>
                </c:pt>
                <c:pt idx="3441">
                  <c:v>768</c:v>
                </c:pt>
                <c:pt idx="3442">
                  <c:v>837</c:v>
                </c:pt>
                <c:pt idx="3443">
                  <c:v>1210</c:v>
                </c:pt>
                <c:pt idx="3444">
                  <c:v>828</c:v>
                </c:pt>
                <c:pt idx="3445">
                  <c:v>954</c:v>
                </c:pt>
                <c:pt idx="3446">
                  <c:v>683</c:v>
                </c:pt>
                <c:pt idx="3447">
                  <c:v>905</c:v>
                </c:pt>
                <c:pt idx="3448">
                  <c:v>782</c:v>
                </c:pt>
                <c:pt idx="3449">
                  <c:v>784</c:v>
                </c:pt>
                <c:pt idx="3450">
                  <c:v>902</c:v>
                </c:pt>
                <c:pt idx="3451">
                  <c:v>803</c:v>
                </c:pt>
                <c:pt idx="3452">
                  <c:v>960</c:v>
                </c:pt>
                <c:pt idx="3453">
                  <c:v>872</c:v>
                </c:pt>
                <c:pt idx="3454">
                  <c:v>1137</c:v>
                </c:pt>
                <c:pt idx="3455">
                  <c:v>862</c:v>
                </c:pt>
                <c:pt idx="3456">
                  <c:v>741</c:v>
                </c:pt>
                <c:pt idx="3457">
                  <c:v>1152</c:v>
                </c:pt>
                <c:pt idx="3458">
                  <c:v>732</c:v>
                </c:pt>
                <c:pt idx="3459">
                  <c:v>886</c:v>
                </c:pt>
                <c:pt idx="3460">
                  <c:v>847</c:v>
                </c:pt>
                <c:pt idx="3461">
                  <c:v>829</c:v>
                </c:pt>
                <c:pt idx="3462">
                  <c:v>729</c:v>
                </c:pt>
                <c:pt idx="3463">
                  <c:v>974</c:v>
                </c:pt>
                <c:pt idx="3464">
                  <c:v>962</c:v>
                </c:pt>
                <c:pt idx="3465">
                  <c:v>1136</c:v>
                </c:pt>
                <c:pt idx="3466">
                  <c:v>680</c:v>
                </c:pt>
                <c:pt idx="3467">
                  <c:v>876</c:v>
                </c:pt>
                <c:pt idx="3468">
                  <c:v>774</c:v>
                </c:pt>
                <c:pt idx="3469">
                  <c:v>952</c:v>
                </c:pt>
                <c:pt idx="3470">
                  <c:v>1019</c:v>
                </c:pt>
                <c:pt idx="3471">
                  <c:v>816</c:v>
                </c:pt>
                <c:pt idx="3472">
                  <c:v>782</c:v>
                </c:pt>
                <c:pt idx="3473">
                  <c:v>873</c:v>
                </c:pt>
                <c:pt idx="3474">
                  <c:v>728</c:v>
                </c:pt>
                <c:pt idx="3475">
                  <c:v>791</c:v>
                </c:pt>
                <c:pt idx="3476">
                  <c:v>894</c:v>
                </c:pt>
                <c:pt idx="3477">
                  <c:v>891</c:v>
                </c:pt>
                <c:pt idx="3478">
                  <c:v>886</c:v>
                </c:pt>
                <c:pt idx="3479">
                  <c:v>956</c:v>
                </c:pt>
                <c:pt idx="3480">
                  <c:v>928</c:v>
                </c:pt>
                <c:pt idx="3481">
                  <c:v>825</c:v>
                </c:pt>
                <c:pt idx="3482">
                  <c:v>695</c:v>
                </c:pt>
                <c:pt idx="3483">
                  <c:v>760</c:v>
                </c:pt>
                <c:pt idx="3484">
                  <c:v>884</c:v>
                </c:pt>
                <c:pt idx="3485">
                  <c:v>915</c:v>
                </c:pt>
                <c:pt idx="3486">
                  <c:v>1100</c:v>
                </c:pt>
                <c:pt idx="3487">
                  <c:v>757</c:v>
                </c:pt>
                <c:pt idx="3488">
                  <c:v>1143</c:v>
                </c:pt>
                <c:pt idx="3489">
                  <c:v>869</c:v>
                </c:pt>
                <c:pt idx="3490">
                  <c:v>778</c:v>
                </c:pt>
                <c:pt idx="3491">
                  <c:v>857</c:v>
                </c:pt>
                <c:pt idx="3492">
                  <c:v>904</c:v>
                </c:pt>
                <c:pt idx="3493">
                  <c:v>964</c:v>
                </c:pt>
                <c:pt idx="3494">
                  <c:v>968</c:v>
                </c:pt>
                <c:pt idx="3495">
                  <c:v>1237</c:v>
                </c:pt>
                <c:pt idx="3496">
                  <c:v>855</c:v>
                </c:pt>
                <c:pt idx="3497">
                  <c:v>733</c:v>
                </c:pt>
                <c:pt idx="3498">
                  <c:v>772</c:v>
                </c:pt>
                <c:pt idx="3499">
                  <c:v>809</c:v>
                </c:pt>
                <c:pt idx="3500">
                  <c:v>767</c:v>
                </c:pt>
                <c:pt idx="3501">
                  <c:v>759</c:v>
                </c:pt>
                <c:pt idx="3502">
                  <c:v>1004</c:v>
                </c:pt>
                <c:pt idx="3503">
                  <c:v>961</c:v>
                </c:pt>
                <c:pt idx="3504">
                  <c:v>745</c:v>
                </c:pt>
                <c:pt idx="3505">
                  <c:v>643</c:v>
                </c:pt>
                <c:pt idx="3506">
                  <c:v>846</c:v>
                </c:pt>
                <c:pt idx="3507">
                  <c:v>799</c:v>
                </c:pt>
                <c:pt idx="3508">
                  <c:v>857</c:v>
                </c:pt>
                <c:pt idx="3509">
                  <c:v>687</c:v>
                </c:pt>
                <c:pt idx="3510">
                  <c:v>708</c:v>
                </c:pt>
                <c:pt idx="3511">
                  <c:v>681</c:v>
                </c:pt>
                <c:pt idx="3512">
                  <c:v>825</c:v>
                </c:pt>
                <c:pt idx="3513">
                  <c:v>955</c:v>
                </c:pt>
                <c:pt idx="3514">
                  <c:v>824</c:v>
                </c:pt>
                <c:pt idx="3515">
                  <c:v>1057</c:v>
                </c:pt>
                <c:pt idx="3516">
                  <c:v>683</c:v>
                </c:pt>
                <c:pt idx="3517">
                  <c:v>768</c:v>
                </c:pt>
                <c:pt idx="3518">
                  <c:v>845</c:v>
                </c:pt>
                <c:pt idx="3519">
                  <c:v>720</c:v>
                </c:pt>
                <c:pt idx="3520">
                  <c:v>949</c:v>
                </c:pt>
                <c:pt idx="3521">
                  <c:v>974</c:v>
                </c:pt>
                <c:pt idx="3522">
                  <c:v>1217</c:v>
                </c:pt>
                <c:pt idx="3523">
                  <c:v>784</c:v>
                </c:pt>
                <c:pt idx="3524">
                  <c:v>1047</c:v>
                </c:pt>
                <c:pt idx="3525">
                  <c:v>870</c:v>
                </c:pt>
                <c:pt idx="3526">
                  <c:v>1013</c:v>
                </c:pt>
                <c:pt idx="3527">
                  <c:v>810</c:v>
                </c:pt>
                <c:pt idx="3528">
                  <c:v>720</c:v>
                </c:pt>
                <c:pt idx="3529">
                  <c:v>753</c:v>
                </c:pt>
                <c:pt idx="3530">
                  <c:v>636</c:v>
                </c:pt>
                <c:pt idx="3531">
                  <c:v>992</c:v>
                </c:pt>
                <c:pt idx="3532">
                  <c:v>924</c:v>
                </c:pt>
                <c:pt idx="3533">
                  <c:v>769</c:v>
                </c:pt>
                <c:pt idx="3534">
                  <c:v>907</c:v>
                </c:pt>
                <c:pt idx="3535">
                  <c:v>890</c:v>
                </c:pt>
                <c:pt idx="3536">
                  <c:v>676</c:v>
                </c:pt>
                <c:pt idx="3537">
                  <c:v>676</c:v>
                </c:pt>
                <c:pt idx="3538">
                  <c:v>1215</c:v>
                </c:pt>
                <c:pt idx="3539">
                  <c:v>896</c:v>
                </c:pt>
                <c:pt idx="3540">
                  <c:v>933</c:v>
                </c:pt>
                <c:pt idx="3541">
                  <c:v>911</c:v>
                </c:pt>
                <c:pt idx="3542">
                  <c:v>817</c:v>
                </c:pt>
                <c:pt idx="3543">
                  <c:v>748</c:v>
                </c:pt>
                <c:pt idx="3544">
                  <c:v>694</c:v>
                </c:pt>
                <c:pt idx="3545">
                  <c:v>858</c:v>
                </c:pt>
                <c:pt idx="3546">
                  <c:v>704</c:v>
                </c:pt>
                <c:pt idx="3547">
                  <c:v>707</c:v>
                </c:pt>
                <c:pt idx="3548">
                  <c:v>656</c:v>
                </c:pt>
                <c:pt idx="3549">
                  <c:v>837</c:v>
                </c:pt>
                <c:pt idx="3550">
                  <c:v>902</c:v>
                </c:pt>
                <c:pt idx="3551">
                  <c:v>717</c:v>
                </c:pt>
                <c:pt idx="3552">
                  <c:v>853</c:v>
                </c:pt>
                <c:pt idx="3553">
                  <c:v>883</c:v>
                </c:pt>
                <c:pt idx="3554">
                  <c:v>720</c:v>
                </c:pt>
                <c:pt idx="3555">
                  <c:v>800</c:v>
                </c:pt>
                <c:pt idx="3556">
                  <c:v>773</c:v>
                </c:pt>
                <c:pt idx="3557">
                  <c:v>891</c:v>
                </c:pt>
                <c:pt idx="3558">
                  <c:v>828</c:v>
                </c:pt>
                <c:pt idx="3559">
                  <c:v>1030</c:v>
                </c:pt>
                <c:pt idx="3560">
                  <c:v>791</c:v>
                </c:pt>
                <c:pt idx="3561">
                  <c:v>602</c:v>
                </c:pt>
                <c:pt idx="3562">
                  <c:v>977</c:v>
                </c:pt>
                <c:pt idx="3563">
                  <c:v>989</c:v>
                </c:pt>
                <c:pt idx="3564">
                  <c:v>845</c:v>
                </c:pt>
                <c:pt idx="3565">
                  <c:v>887</c:v>
                </c:pt>
                <c:pt idx="3566">
                  <c:v>1054</c:v>
                </c:pt>
                <c:pt idx="3567">
                  <c:v>796</c:v>
                </c:pt>
                <c:pt idx="3568">
                  <c:v>881</c:v>
                </c:pt>
                <c:pt idx="3569">
                  <c:v>849</c:v>
                </c:pt>
                <c:pt idx="3570">
                  <c:v>955</c:v>
                </c:pt>
                <c:pt idx="3571">
                  <c:v>820</c:v>
                </c:pt>
                <c:pt idx="3572">
                  <c:v>823</c:v>
                </c:pt>
                <c:pt idx="3573">
                  <c:v>1456</c:v>
                </c:pt>
                <c:pt idx="3574">
                  <c:v>929</c:v>
                </c:pt>
                <c:pt idx="3575">
                  <c:v>901</c:v>
                </c:pt>
                <c:pt idx="3576">
                  <c:v>996</c:v>
                </c:pt>
                <c:pt idx="3577">
                  <c:v>840</c:v>
                </c:pt>
                <c:pt idx="3578">
                  <c:v>746</c:v>
                </c:pt>
                <c:pt idx="3579">
                  <c:v>762</c:v>
                </c:pt>
                <c:pt idx="3580">
                  <c:v>849</c:v>
                </c:pt>
                <c:pt idx="3581">
                  <c:v>866</c:v>
                </c:pt>
                <c:pt idx="3582">
                  <c:v>1254</c:v>
                </c:pt>
                <c:pt idx="3583">
                  <c:v>668</c:v>
                </c:pt>
                <c:pt idx="3584">
                  <c:v>797</c:v>
                </c:pt>
                <c:pt idx="3585">
                  <c:v>724</c:v>
                </c:pt>
                <c:pt idx="3586">
                  <c:v>688</c:v>
                </c:pt>
                <c:pt idx="3587">
                  <c:v>1569</c:v>
                </c:pt>
                <c:pt idx="3588">
                  <c:v>815</c:v>
                </c:pt>
                <c:pt idx="3589">
                  <c:v>738</c:v>
                </c:pt>
                <c:pt idx="3590">
                  <c:v>988</c:v>
                </c:pt>
                <c:pt idx="3591">
                  <c:v>732</c:v>
                </c:pt>
                <c:pt idx="3592">
                  <c:v>828</c:v>
                </c:pt>
                <c:pt idx="3593">
                  <c:v>764</c:v>
                </c:pt>
                <c:pt idx="3594">
                  <c:v>855</c:v>
                </c:pt>
                <c:pt idx="3595">
                  <c:v>771</c:v>
                </c:pt>
                <c:pt idx="3596">
                  <c:v>646</c:v>
                </c:pt>
                <c:pt idx="3597">
                  <c:v>968</c:v>
                </c:pt>
                <c:pt idx="3598">
                  <c:v>836</c:v>
                </c:pt>
                <c:pt idx="3599">
                  <c:v>867</c:v>
                </c:pt>
                <c:pt idx="3600">
                  <c:v>1325</c:v>
                </c:pt>
                <c:pt idx="3601">
                  <c:v>1139</c:v>
                </c:pt>
                <c:pt idx="3602">
                  <c:v>959</c:v>
                </c:pt>
                <c:pt idx="3603">
                  <c:v>850</c:v>
                </c:pt>
                <c:pt idx="3604">
                  <c:v>942</c:v>
                </c:pt>
                <c:pt idx="3605">
                  <c:v>946</c:v>
                </c:pt>
                <c:pt idx="3606">
                  <c:v>879</c:v>
                </c:pt>
                <c:pt idx="3607">
                  <c:v>696</c:v>
                </c:pt>
                <c:pt idx="3608">
                  <c:v>879</c:v>
                </c:pt>
                <c:pt idx="3609">
                  <c:v>924</c:v>
                </c:pt>
                <c:pt idx="3610">
                  <c:v>804</c:v>
                </c:pt>
                <c:pt idx="3611">
                  <c:v>731</c:v>
                </c:pt>
                <c:pt idx="3612">
                  <c:v>1043</c:v>
                </c:pt>
                <c:pt idx="3613">
                  <c:v>1021</c:v>
                </c:pt>
                <c:pt idx="3614">
                  <c:v>823</c:v>
                </c:pt>
                <c:pt idx="3615">
                  <c:v>759</c:v>
                </c:pt>
                <c:pt idx="3616">
                  <c:v>842</c:v>
                </c:pt>
                <c:pt idx="3617">
                  <c:v>923</c:v>
                </c:pt>
                <c:pt idx="3618">
                  <c:v>706</c:v>
                </c:pt>
                <c:pt idx="3619">
                  <c:v>974</c:v>
                </c:pt>
                <c:pt idx="3620">
                  <c:v>841</c:v>
                </c:pt>
                <c:pt idx="3621">
                  <c:v>751</c:v>
                </c:pt>
                <c:pt idx="3622">
                  <c:v>922</c:v>
                </c:pt>
                <c:pt idx="3623">
                  <c:v>916</c:v>
                </c:pt>
                <c:pt idx="3624">
                  <c:v>842</c:v>
                </c:pt>
                <c:pt idx="3625">
                  <c:v>569</c:v>
                </c:pt>
                <c:pt idx="3626">
                  <c:v>784</c:v>
                </c:pt>
                <c:pt idx="3627">
                  <c:v>858</c:v>
                </c:pt>
                <c:pt idx="3628">
                  <c:v>952</c:v>
                </c:pt>
                <c:pt idx="3629">
                  <c:v>852</c:v>
                </c:pt>
                <c:pt idx="3630">
                  <c:v>971</c:v>
                </c:pt>
                <c:pt idx="3631">
                  <c:v>916</c:v>
                </c:pt>
                <c:pt idx="3632">
                  <c:v>787</c:v>
                </c:pt>
                <c:pt idx="3633">
                  <c:v>764</c:v>
                </c:pt>
                <c:pt idx="3634">
                  <c:v>791</c:v>
                </c:pt>
                <c:pt idx="3635">
                  <c:v>792</c:v>
                </c:pt>
                <c:pt idx="3636">
                  <c:v>909</c:v>
                </c:pt>
                <c:pt idx="3637">
                  <c:v>602</c:v>
                </c:pt>
                <c:pt idx="3638">
                  <c:v>656</c:v>
                </c:pt>
                <c:pt idx="3639">
                  <c:v>704</c:v>
                </c:pt>
                <c:pt idx="3640">
                  <c:v>807</c:v>
                </c:pt>
                <c:pt idx="3641">
                  <c:v>883</c:v>
                </c:pt>
                <c:pt idx="3642">
                  <c:v>1287</c:v>
                </c:pt>
                <c:pt idx="3643">
                  <c:v>748</c:v>
                </c:pt>
                <c:pt idx="3644">
                  <c:v>832</c:v>
                </c:pt>
                <c:pt idx="3645">
                  <c:v>1017</c:v>
                </c:pt>
                <c:pt idx="3646">
                  <c:v>731</c:v>
                </c:pt>
                <c:pt idx="3647">
                  <c:v>1038</c:v>
                </c:pt>
                <c:pt idx="3648">
                  <c:v>1127</c:v>
                </c:pt>
                <c:pt idx="3649">
                  <c:v>997</c:v>
                </c:pt>
                <c:pt idx="3650">
                  <c:v>734</c:v>
                </c:pt>
                <c:pt idx="3651">
                  <c:v>803</c:v>
                </c:pt>
                <c:pt idx="3652">
                  <c:v>840</c:v>
                </c:pt>
                <c:pt idx="3653">
                  <c:v>737</c:v>
                </c:pt>
                <c:pt idx="3654">
                  <c:v>875</c:v>
                </c:pt>
                <c:pt idx="3655">
                  <c:v>1041</c:v>
                </c:pt>
                <c:pt idx="3656">
                  <c:v>891</c:v>
                </c:pt>
                <c:pt idx="3657">
                  <c:v>898</c:v>
                </c:pt>
                <c:pt idx="3658">
                  <c:v>933</c:v>
                </c:pt>
                <c:pt idx="3659">
                  <c:v>760</c:v>
                </c:pt>
                <c:pt idx="3660">
                  <c:v>1308</c:v>
                </c:pt>
                <c:pt idx="3661">
                  <c:v>860</c:v>
                </c:pt>
                <c:pt idx="3662">
                  <c:v>758</c:v>
                </c:pt>
                <c:pt idx="3663">
                  <c:v>698</c:v>
                </c:pt>
                <c:pt idx="3664">
                  <c:v>894</c:v>
                </c:pt>
                <c:pt idx="3665">
                  <c:v>954</c:v>
                </c:pt>
                <c:pt idx="3666">
                  <c:v>811</c:v>
                </c:pt>
                <c:pt idx="3667">
                  <c:v>767</c:v>
                </c:pt>
                <c:pt idx="3668">
                  <c:v>838</c:v>
                </c:pt>
                <c:pt idx="3669">
                  <c:v>884</c:v>
                </c:pt>
                <c:pt idx="3670">
                  <c:v>789</c:v>
                </c:pt>
                <c:pt idx="3671">
                  <c:v>805</c:v>
                </c:pt>
                <c:pt idx="3672">
                  <c:v>1031</c:v>
                </c:pt>
                <c:pt idx="3673">
                  <c:v>779</c:v>
                </c:pt>
                <c:pt idx="3674">
                  <c:v>907</c:v>
                </c:pt>
                <c:pt idx="3675">
                  <c:v>762</c:v>
                </c:pt>
                <c:pt idx="3676">
                  <c:v>914</c:v>
                </c:pt>
                <c:pt idx="3677">
                  <c:v>929</c:v>
                </c:pt>
                <c:pt idx="3678">
                  <c:v>788</c:v>
                </c:pt>
                <c:pt idx="3679">
                  <c:v>907</c:v>
                </c:pt>
                <c:pt idx="3680">
                  <c:v>809</c:v>
                </c:pt>
                <c:pt idx="3681">
                  <c:v>1008</c:v>
                </c:pt>
                <c:pt idx="3682">
                  <c:v>957</c:v>
                </c:pt>
                <c:pt idx="3683">
                  <c:v>1142</c:v>
                </c:pt>
                <c:pt idx="3684">
                  <c:v>1005</c:v>
                </c:pt>
                <c:pt idx="3685">
                  <c:v>803</c:v>
                </c:pt>
                <c:pt idx="3686">
                  <c:v>815</c:v>
                </c:pt>
                <c:pt idx="3687">
                  <c:v>1127</c:v>
                </c:pt>
                <c:pt idx="3688">
                  <c:v>872</c:v>
                </c:pt>
                <c:pt idx="3689">
                  <c:v>726</c:v>
                </c:pt>
                <c:pt idx="3690">
                  <c:v>864</c:v>
                </c:pt>
                <c:pt idx="3691">
                  <c:v>1035</c:v>
                </c:pt>
                <c:pt idx="3692">
                  <c:v>791</c:v>
                </c:pt>
                <c:pt idx="3693">
                  <c:v>1346</c:v>
                </c:pt>
                <c:pt idx="3694">
                  <c:v>1017</c:v>
                </c:pt>
                <c:pt idx="3695">
                  <c:v>855</c:v>
                </c:pt>
                <c:pt idx="3696">
                  <c:v>739</c:v>
                </c:pt>
                <c:pt idx="3697">
                  <c:v>766</c:v>
                </c:pt>
                <c:pt idx="3698">
                  <c:v>817</c:v>
                </c:pt>
                <c:pt idx="3699">
                  <c:v>1030</c:v>
                </c:pt>
                <c:pt idx="3700">
                  <c:v>794</c:v>
                </c:pt>
                <c:pt idx="3701">
                  <c:v>981</c:v>
                </c:pt>
                <c:pt idx="3702">
                  <c:v>976</c:v>
                </c:pt>
                <c:pt idx="3703">
                  <c:v>1165</c:v>
                </c:pt>
                <c:pt idx="3704">
                  <c:v>1012</c:v>
                </c:pt>
                <c:pt idx="3705">
                  <c:v>1269</c:v>
                </c:pt>
                <c:pt idx="3706">
                  <c:v>730</c:v>
                </c:pt>
                <c:pt idx="3707">
                  <c:v>879</c:v>
                </c:pt>
                <c:pt idx="3708">
                  <c:v>734</c:v>
                </c:pt>
                <c:pt idx="3709">
                  <c:v>1078</c:v>
                </c:pt>
                <c:pt idx="3710">
                  <c:v>859</c:v>
                </c:pt>
                <c:pt idx="3711">
                  <c:v>865</c:v>
                </c:pt>
                <c:pt idx="3712">
                  <c:v>746</c:v>
                </c:pt>
                <c:pt idx="3713">
                  <c:v>795</c:v>
                </c:pt>
                <c:pt idx="3714">
                  <c:v>691</c:v>
                </c:pt>
                <c:pt idx="3715">
                  <c:v>727</c:v>
                </c:pt>
                <c:pt idx="3716">
                  <c:v>867</c:v>
                </c:pt>
                <c:pt idx="3717">
                  <c:v>1011</c:v>
                </c:pt>
                <c:pt idx="3718">
                  <c:v>792</c:v>
                </c:pt>
                <c:pt idx="3719">
                  <c:v>962</c:v>
                </c:pt>
                <c:pt idx="3720">
                  <c:v>963</c:v>
                </c:pt>
                <c:pt idx="3721">
                  <c:v>904</c:v>
                </c:pt>
                <c:pt idx="3722">
                  <c:v>720</c:v>
                </c:pt>
                <c:pt idx="3723">
                  <c:v>913</c:v>
                </c:pt>
                <c:pt idx="3724">
                  <c:v>913</c:v>
                </c:pt>
                <c:pt idx="3725">
                  <c:v>988</c:v>
                </c:pt>
                <c:pt idx="3726">
                  <c:v>789</c:v>
                </c:pt>
                <c:pt idx="3727">
                  <c:v>781</c:v>
                </c:pt>
                <c:pt idx="3728">
                  <c:v>774</c:v>
                </c:pt>
                <c:pt idx="3729">
                  <c:v>776</c:v>
                </c:pt>
                <c:pt idx="3730">
                  <c:v>922</c:v>
                </c:pt>
                <c:pt idx="3731">
                  <c:v>831</c:v>
                </c:pt>
                <c:pt idx="3732">
                  <c:v>1134</c:v>
                </c:pt>
                <c:pt idx="3733">
                  <c:v>715</c:v>
                </c:pt>
                <c:pt idx="3734">
                  <c:v>668</c:v>
                </c:pt>
                <c:pt idx="3735">
                  <c:v>1065</c:v>
                </c:pt>
                <c:pt idx="3736">
                  <c:v>966</c:v>
                </c:pt>
                <c:pt idx="3737">
                  <c:v>957</c:v>
                </c:pt>
                <c:pt idx="3738">
                  <c:v>1163</c:v>
                </c:pt>
                <c:pt idx="3739">
                  <c:v>839</c:v>
                </c:pt>
                <c:pt idx="3740">
                  <c:v>1035</c:v>
                </c:pt>
                <c:pt idx="3741">
                  <c:v>973</c:v>
                </c:pt>
                <c:pt idx="3742">
                  <c:v>733</c:v>
                </c:pt>
                <c:pt idx="3743">
                  <c:v>777</c:v>
                </c:pt>
                <c:pt idx="3744">
                  <c:v>728</c:v>
                </c:pt>
                <c:pt idx="3745">
                  <c:v>784</c:v>
                </c:pt>
                <c:pt idx="3746">
                  <c:v>784</c:v>
                </c:pt>
                <c:pt idx="3747">
                  <c:v>929</c:v>
                </c:pt>
                <c:pt idx="3748">
                  <c:v>1296</c:v>
                </c:pt>
                <c:pt idx="3749">
                  <c:v>809</c:v>
                </c:pt>
                <c:pt idx="3750">
                  <c:v>852</c:v>
                </c:pt>
                <c:pt idx="3751">
                  <c:v>802</c:v>
                </c:pt>
                <c:pt idx="3752">
                  <c:v>1034</c:v>
                </c:pt>
                <c:pt idx="3753">
                  <c:v>995</c:v>
                </c:pt>
                <c:pt idx="3754">
                  <c:v>1201</c:v>
                </c:pt>
                <c:pt idx="3755">
                  <c:v>1072</c:v>
                </c:pt>
                <c:pt idx="3756">
                  <c:v>837</c:v>
                </c:pt>
                <c:pt idx="3757">
                  <c:v>876</c:v>
                </c:pt>
                <c:pt idx="3758">
                  <c:v>1059</c:v>
                </c:pt>
                <c:pt idx="3759">
                  <c:v>997</c:v>
                </c:pt>
                <c:pt idx="3760">
                  <c:v>825</c:v>
                </c:pt>
                <c:pt idx="3761">
                  <c:v>701</c:v>
                </c:pt>
                <c:pt idx="3762">
                  <c:v>1190</c:v>
                </c:pt>
                <c:pt idx="3763">
                  <c:v>860</c:v>
                </c:pt>
                <c:pt idx="3764">
                  <c:v>706</c:v>
                </c:pt>
                <c:pt idx="3765">
                  <c:v>758</c:v>
                </c:pt>
                <c:pt idx="3766">
                  <c:v>822</c:v>
                </c:pt>
                <c:pt idx="3767">
                  <c:v>726</c:v>
                </c:pt>
                <c:pt idx="3768">
                  <c:v>739</c:v>
                </c:pt>
                <c:pt idx="3769">
                  <c:v>804</c:v>
                </c:pt>
                <c:pt idx="3770">
                  <c:v>873</c:v>
                </c:pt>
                <c:pt idx="3771">
                  <c:v>667</c:v>
                </c:pt>
                <c:pt idx="3772">
                  <c:v>991</c:v>
                </c:pt>
                <c:pt idx="3773">
                  <c:v>756</c:v>
                </c:pt>
                <c:pt idx="3774">
                  <c:v>1476</c:v>
                </c:pt>
                <c:pt idx="3775">
                  <c:v>932</c:v>
                </c:pt>
                <c:pt idx="3776">
                  <c:v>891</c:v>
                </c:pt>
                <c:pt idx="3777">
                  <c:v>842</c:v>
                </c:pt>
                <c:pt idx="3778">
                  <c:v>1024</c:v>
                </c:pt>
                <c:pt idx="3779">
                  <c:v>844</c:v>
                </c:pt>
                <c:pt idx="3780">
                  <c:v>859</c:v>
                </c:pt>
                <c:pt idx="3781">
                  <c:v>791</c:v>
                </c:pt>
                <c:pt idx="3782">
                  <c:v>952</c:v>
                </c:pt>
                <c:pt idx="3783">
                  <c:v>663</c:v>
                </c:pt>
                <c:pt idx="3784">
                  <c:v>881</c:v>
                </c:pt>
                <c:pt idx="3785">
                  <c:v>1317</c:v>
                </c:pt>
                <c:pt idx="3786">
                  <c:v>805</c:v>
                </c:pt>
                <c:pt idx="3787">
                  <c:v>808</c:v>
                </c:pt>
                <c:pt idx="3788">
                  <c:v>839</c:v>
                </c:pt>
                <c:pt idx="3789">
                  <c:v>829</c:v>
                </c:pt>
                <c:pt idx="3790">
                  <c:v>809</c:v>
                </c:pt>
                <c:pt idx="3791">
                  <c:v>890</c:v>
                </c:pt>
                <c:pt idx="3792">
                  <c:v>772</c:v>
                </c:pt>
                <c:pt idx="3793">
                  <c:v>778</c:v>
                </c:pt>
                <c:pt idx="3794">
                  <c:v>825</c:v>
                </c:pt>
                <c:pt idx="3795">
                  <c:v>809</c:v>
                </c:pt>
                <c:pt idx="3796">
                  <c:v>1053</c:v>
                </c:pt>
                <c:pt idx="3797">
                  <c:v>855</c:v>
                </c:pt>
                <c:pt idx="3798">
                  <c:v>817</c:v>
                </c:pt>
                <c:pt idx="3799">
                  <c:v>827</c:v>
                </c:pt>
                <c:pt idx="3800">
                  <c:v>1048</c:v>
                </c:pt>
                <c:pt idx="3801">
                  <c:v>1036</c:v>
                </c:pt>
                <c:pt idx="3802">
                  <c:v>703</c:v>
                </c:pt>
                <c:pt idx="3803">
                  <c:v>744</c:v>
                </c:pt>
                <c:pt idx="3804">
                  <c:v>741</c:v>
                </c:pt>
                <c:pt idx="3805">
                  <c:v>785</c:v>
                </c:pt>
                <c:pt idx="3806">
                  <c:v>879</c:v>
                </c:pt>
                <c:pt idx="3807">
                  <c:v>973</c:v>
                </c:pt>
                <c:pt idx="3808">
                  <c:v>876</c:v>
                </c:pt>
                <c:pt idx="3809">
                  <c:v>794</c:v>
                </c:pt>
                <c:pt idx="3810">
                  <c:v>1091</c:v>
                </c:pt>
                <c:pt idx="3811">
                  <c:v>809</c:v>
                </c:pt>
                <c:pt idx="3812">
                  <c:v>969</c:v>
                </c:pt>
                <c:pt idx="3813">
                  <c:v>808</c:v>
                </c:pt>
                <c:pt idx="3814">
                  <c:v>842</c:v>
                </c:pt>
                <c:pt idx="3815">
                  <c:v>642</c:v>
                </c:pt>
                <c:pt idx="3816">
                  <c:v>779</c:v>
                </c:pt>
                <c:pt idx="3817">
                  <c:v>859</c:v>
                </c:pt>
                <c:pt idx="3818">
                  <c:v>784</c:v>
                </c:pt>
                <c:pt idx="3819">
                  <c:v>1066</c:v>
                </c:pt>
                <c:pt idx="3820">
                  <c:v>741</c:v>
                </c:pt>
                <c:pt idx="3821">
                  <c:v>945</c:v>
                </c:pt>
                <c:pt idx="3822">
                  <c:v>887</c:v>
                </c:pt>
                <c:pt idx="3823">
                  <c:v>803</c:v>
                </c:pt>
                <c:pt idx="3824">
                  <c:v>709</c:v>
                </c:pt>
                <c:pt idx="3825">
                  <c:v>825</c:v>
                </c:pt>
                <c:pt idx="3826">
                  <c:v>785</c:v>
                </c:pt>
                <c:pt idx="3827">
                  <c:v>710</c:v>
                </c:pt>
                <c:pt idx="3828">
                  <c:v>1261</c:v>
                </c:pt>
                <c:pt idx="3829">
                  <c:v>899</c:v>
                </c:pt>
                <c:pt idx="3830">
                  <c:v>707</c:v>
                </c:pt>
                <c:pt idx="3831">
                  <c:v>964</c:v>
                </c:pt>
                <c:pt idx="3832">
                  <c:v>748</c:v>
                </c:pt>
                <c:pt idx="3833">
                  <c:v>780</c:v>
                </c:pt>
                <c:pt idx="3834">
                  <c:v>1076</c:v>
                </c:pt>
                <c:pt idx="3835">
                  <c:v>821</c:v>
                </c:pt>
                <c:pt idx="3836">
                  <c:v>718</c:v>
                </c:pt>
                <c:pt idx="3837">
                  <c:v>864</c:v>
                </c:pt>
                <c:pt idx="3838">
                  <c:v>963</c:v>
                </c:pt>
                <c:pt idx="3839">
                  <c:v>839</c:v>
                </c:pt>
                <c:pt idx="3840">
                  <c:v>738</c:v>
                </c:pt>
                <c:pt idx="3841">
                  <c:v>1083</c:v>
                </c:pt>
                <c:pt idx="3842">
                  <c:v>745</c:v>
                </c:pt>
                <c:pt idx="3843">
                  <c:v>827</c:v>
                </c:pt>
                <c:pt idx="3844">
                  <c:v>1000</c:v>
                </c:pt>
                <c:pt idx="3845">
                  <c:v>1124</c:v>
                </c:pt>
                <c:pt idx="3846">
                  <c:v>713</c:v>
                </c:pt>
                <c:pt idx="3847">
                  <c:v>926</c:v>
                </c:pt>
                <c:pt idx="3848">
                  <c:v>810</c:v>
                </c:pt>
                <c:pt idx="3849">
                  <c:v>880</c:v>
                </c:pt>
                <c:pt idx="3850">
                  <c:v>747</c:v>
                </c:pt>
                <c:pt idx="3851">
                  <c:v>688</c:v>
                </c:pt>
                <c:pt idx="3852">
                  <c:v>824</c:v>
                </c:pt>
                <c:pt idx="3853">
                  <c:v>923</c:v>
                </c:pt>
                <c:pt idx="3854">
                  <c:v>1273</c:v>
                </c:pt>
                <c:pt idx="3855">
                  <c:v>772</c:v>
                </c:pt>
                <c:pt idx="3856">
                  <c:v>898</c:v>
                </c:pt>
                <c:pt idx="3857">
                  <c:v>756</c:v>
                </c:pt>
                <c:pt idx="3858">
                  <c:v>853</c:v>
                </c:pt>
                <c:pt idx="3859">
                  <c:v>814</c:v>
                </c:pt>
                <c:pt idx="3860">
                  <c:v>950</c:v>
                </c:pt>
                <c:pt idx="3861">
                  <c:v>1047</c:v>
                </c:pt>
                <c:pt idx="3862">
                  <c:v>1071</c:v>
                </c:pt>
                <c:pt idx="3863">
                  <c:v>824</c:v>
                </c:pt>
                <c:pt idx="3864">
                  <c:v>1042</c:v>
                </c:pt>
                <c:pt idx="3865">
                  <c:v>715</c:v>
                </c:pt>
                <c:pt idx="3866">
                  <c:v>660</c:v>
                </c:pt>
                <c:pt idx="3867">
                  <c:v>798</c:v>
                </c:pt>
                <c:pt idx="3868">
                  <c:v>930</c:v>
                </c:pt>
                <c:pt idx="3869">
                  <c:v>881</c:v>
                </c:pt>
                <c:pt idx="3870">
                  <c:v>1090</c:v>
                </c:pt>
                <c:pt idx="3871">
                  <c:v>879</c:v>
                </c:pt>
                <c:pt idx="3872">
                  <c:v>693</c:v>
                </c:pt>
                <c:pt idx="3873">
                  <c:v>708</c:v>
                </c:pt>
                <c:pt idx="3874">
                  <c:v>1363</c:v>
                </c:pt>
                <c:pt idx="3875">
                  <c:v>858</c:v>
                </c:pt>
                <c:pt idx="3876">
                  <c:v>771</c:v>
                </c:pt>
                <c:pt idx="3877">
                  <c:v>781</c:v>
                </c:pt>
                <c:pt idx="3878">
                  <c:v>690</c:v>
                </c:pt>
                <c:pt idx="3879">
                  <c:v>1185</c:v>
                </c:pt>
                <c:pt idx="3880">
                  <c:v>891</c:v>
                </c:pt>
                <c:pt idx="3881">
                  <c:v>1025</c:v>
                </c:pt>
                <c:pt idx="3882">
                  <c:v>1174</c:v>
                </c:pt>
                <c:pt idx="3883">
                  <c:v>787</c:v>
                </c:pt>
                <c:pt idx="3884">
                  <c:v>905</c:v>
                </c:pt>
                <c:pt idx="3885">
                  <c:v>848</c:v>
                </c:pt>
                <c:pt idx="3886">
                  <c:v>865</c:v>
                </c:pt>
                <c:pt idx="3887">
                  <c:v>926</c:v>
                </c:pt>
                <c:pt idx="3888">
                  <c:v>851</c:v>
                </c:pt>
                <c:pt idx="3889">
                  <c:v>770</c:v>
                </c:pt>
                <c:pt idx="3890">
                  <c:v>772</c:v>
                </c:pt>
                <c:pt idx="3891">
                  <c:v>954</c:v>
                </c:pt>
                <c:pt idx="3892">
                  <c:v>768</c:v>
                </c:pt>
                <c:pt idx="3893">
                  <c:v>770</c:v>
                </c:pt>
                <c:pt idx="3894">
                  <c:v>893</c:v>
                </c:pt>
                <c:pt idx="3895">
                  <c:v>870</c:v>
                </c:pt>
                <c:pt idx="3896">
                  <c:v>667</c:v>
                </c:pt>
                <c:pt idx="3897">
                  <c:v>993</c:v>
                </c:pt>
                <c:pt idx="3898">
                  <c:v>798</c:v>
                </c:pt>
                <c:pt idx="3899">
                  <c:v>774</c:v>
                </c:pt>
                <c:pt idx="3900">
                  <c:v>932</c:v>
                </c:pt>
                <c:pt idx="3901">
                  <c:v>731</c:v>
                </c:pt>
                <c:pt idx="3902">
                  <c:v>881</c:v>
                </c:pt>
                <c:pt idx="3903">
                  <c:v>906</c:v>
                </c:pt>
                <c:pt idx="3904">
                  <c:v>1043</c:v>
                </c:pt>
                <c:pt idx="3905">
                  <c:v>659</c:v>
                </c:pt>
                <c:pt idx="3906">
                  <c:v>928</c:v>
                </c:pt>
                <c:pt idx="3907">
                  <c:v>810</c:v>
                </c:pt>
                <c:pt idx="3908">
                  <c:v>764</c:v>
                </c:pt>
                <c:pt idx="3909">
                  <c:v>1518</c:v>
                </c:pt>
                <c:pt idx="3910">
                  <c:v>917</c:v>
                </c:pt>
                <c:pt idx="3911">
                  <c:v>893</c:v>
                </c:pt>
                <c:pt idx="3912">
                  <c:v>957</c:v>
                </c:pt>
                <c:pt idx="3913">
                  <c:v>751</c:v>
                </c:pt>
                <c:pt idx="3914">
                  <c:v>993</c:v>
                </c:pt>
                <c:pt idx="3915">
                  <c:v>760</c:v>
                </c:pt>
                <c:pt idx="3916">
                  <c:v>1301</c:v>
                </c:pt>
                <c:pt idx="3917">
                  <c:v>803</c:v>
                </c:pt>
                <c:pt idx="3918">
                  <c:v>885</c:v>
                </c:pt>
                <c:pt idx="3919">
                  <c:v>783</c:v>
                </c:pt>
                <c:pt idx="3920">
                  <c:v>810</c:v>
                </c:pt>
                <c:pt idx="3921">
                  <c:v>999</c:v>
                </c:pt>
                <c:pt idx="3922">
                  <c:v>1217</c:v>
                </c:pt>
                <c:pt idx="3923">
                  <c:v>934</c:v>
                </c:pt>
                <c:pt idx="3924">
                  <c:v>1264</c:v>
                </c:pt>
                <c:pt idx="3925">
                  <c:v>1045</c:v>
                </c:pt>
                <c:pt idx="3926">
                  <c:v>864</c:v>
                </c:pt>
                <c:pt idx="3927">
                  <c:v>643</c:v>
                </c:pt>
                <c:pt idx="3928">
                  <c:v>968</c:v>
                </c:pt>
                <c:pt idx="3929">
                  <c:v>1119</c:v>
                </c:pt>
                <c:pt idx="3930">
                  <c:v>987</c:v>
                </c:pt>
                <c:pt idx="3931">
                  <c:v>1015</c:v>
                </c:pt>
                <c:pt idx="3932">
                  <c:v>852</c:v>
                </c:pt>
                <c:pt idx="3933">
                  <c:v>853</c:v>
                </c:pt>
                <c:pt idx="3934">
                  <c:v>858</c:v>
                </c:pt>
                <c:pt idx="3935">
                  <c:v>735</c:v>
                </c:pt>
                <c:pt idx="3936">
                  <c:v>1017</c:v>
                </c:pt>
                <c:pt idx="3937">
                  <c:v>798</c:v>
                </c:pt>
                <c:pt idx="3938">
                  <c:v>768</c:v>
                </c:pt>
                <c:pt idx="3939">
                  <c:v>800</c:v>
                </c:pt>
                <c:pt idx="3940">
                  <c:v>754</c:v>
                </c:pt>
                <c:pt idx="3941">
                  <c:v>1117</c:v>
                </c:pt>
                <c:pt idx="3942">
                  <c:v>712</c:v>
                </c:pt>
                <c:pt idx="3943">
                  <c:v>684</c:v>
                </c:pt>
                <c:pt idx="3944">
                  <c:v>894</c:v>
                </c:pt>
                <c:pt idx="3945">
                  <c:v>1089</c:v>
                </c:pt>
                <c:pt idx="3946">
                  <c:v>1006</c:v>
                </c:pt>
                <c:pt idx="3947">
                  <c:v>710</c:v>
                </c:pt>
                <c:pt idx="3948">
                  <c:v>1219</c:v>
                </c:pt>
                <c:pt idx="3949">
                  <c:v>749</c:v>
                </c:pt>
                <c:pt idx="3950">
                  <c:v>1001</c:v>
                </c:pt>
                <c:pt idx="3951">
                  <c:v>984</c:v>
                </c:pt>
                <c:pt idx="3952">
                  <c:v>995</c:v>
                </c:pt>
                <c:pt idx="3953">
                  <c:v>736</c:v>
                </c:pt>
                <c:pt idx="3954">
                  <c:v>781</c:v>
                </c:pt>
                <c:pt idx="3955">
                  <c:v>857</c:v>
                </c:pt>
                <c:pt idx="3956">
                  <c:v>983</c:v>
                </c:pt>
                <c:pt idx="3957">
                  <c:v>763</c:v>
                </c:pt>
                <c:pt idx="3958">
                  <c:v>988</c:v>
                </c:pt>
                <c:pt idx="3959">
                  <c:v>864</c:v>
                </c:pt>
                <c:pt idx="3960">
                  <c:v>820</c:v>
                </c:pt>
                <c:pt idx="3961">
                  <c:v>790</c:v>
                </c:pt>
                <c:pt idx="3962">
                  <c:v>822</c:v>
                </c:pt>
                <c:pt idx="3963">
                  <c:v>931</c:v>
                </c:pt>
                <c:pt idx="3964">
                  <c:v>1187</c:v>
                </c:pt>
                <c:pt idx="3965">
                  <c:v>1088</c:v>
                </c:pt>
                <c:pt idx="3966">
                  <c:v>984</c:v>
                </c:pt>
                <c:pt idx="3967">
                  <c:v>825</c:v>
                </c:pt>
                <c:pt idx="3968">
                  <c:v>1000</c:v>
                </c:pt>
                <c:pt idx="3969">
                  <c:v>804</c:v>
                </c:pt>
                <c:pt idx="3970">
                  <c:v>960</c:v>
                </c:pt>
                <c:pt idx="3971">
                  <c:v>889</c:v>
                </c:pt>
                <c:pt idx="3972">
                  <c:v>823</c:v>
                </c:pt>
                <c:pt idx="3973">
                  <c:v>698</c:v>
                </c:pt>
                <c:pt idx="3974">
                  <c:v>796</c:v>
                </c:pt>
                <c:pt idx="3975">
                  <c:v>882</c:v>
                </c:pt>
                <c:pt idx="3976">
                  <c:v>856</c:v>
                </c:pt>
                <c:pt idx="3977">
                  <c:v>866</c:v>
                </c:pt>
                <c:pt idx="3978">
                  <c:v>840</c:v>
                </c:pt>
                <c:pt idx="3979">
                  <c:v>676</c:v>
                </c:pt>
                <c:pt idx="3980">
                  <c:v>758</c:v>
                </c:pt>
                <c:pt idx="3981">
                  <c:v>1070</c:v>
                </c:pt>
                <c:pt idx="3982">
                  <c:v>765</c:v>
                </c:pt>
                <c:pt idx="3983">
                  <c:v>918</c:v>
                </c:pt>
                <c:pt idx="3984">
                  <c:v>743</c:v>
                </c:pt>
                <c:pt idx="3985">
                  <c:v>831</c:v>
                </c:pt>
                <c:pt idx="3986">
                  <c:v>1015</c:v>
                </c:pt>
                <c:pt idx="3987">
                  <c:v>708</c:v>
                </c:pt>
                <c:pt idx="3988">
                  <c:v>902</c:v>
                </c:pt>
                <c:pt idx="3989">
                  <c:v>861</c:v>
                </c:pt>
                <c:pt idx="3990">
                  <c:v>789</c:v>
                </c:pt>
                <c:pt idx="3991">
                  <c:v>707</c:v>
                </c:pt>
                <c:pt idx="3992">
                  <c:v>816</c:v>
                </c:pt>
                <c:pt idx="3993">
                  <c:v>847</c:v>
                </c:pt>
                <c:pt idx="3994">
                  <c:v>825</c:v>
                </c:pt>
                <c:pt idx="3995">
                  <c:v>936</c:v>
                </c:pt>
                <c:pt idx="3996">
                  <c:v>991</c:v>
                </c:pt>
                <c:pt idx="3997">
                  <c:v>975</c:v>
                </c:pt>
                <c:pt idx="3998">
                  <c:v>765</c:v>
                </c:pt>
                <c:pt idx="3999">
                  <c:v>698</c:v>
                </c:pt>
                <c:pt idx="4000">
                  <c:v>848</c:v>
                </c:pt>
                <c:pt idx="4001">
                  <c:v>788</c:v>
                </c:pt>
                <c:pt idx="4002">
                  <c:v>826</c:v>
                </c:pt>
                <c:pt idx="4003">
                  <c:v>854</c:v>
                </c:pt>
                <c:pt idx="4004">
                  <c:v>803</c:v>
                </c:pt>
                <c:pt idx="4005">
                  <c:v>1206</c:v>
                </c:pt>
                <c:pt idx="4006">
                  <c:v>1053</c:v>
                </c:pt>
                <c:pt idx="4007">
                  <c:v>669</c:v>
                </c:pt>
                <c:pt idx="4008">
                  <c:v>1119</c:v>
                </c:pt>
                <c:pt idx="4009">
                  <c:v>962</c:v>
                </c:pt>
                <c:pt idx="4010">
                  <c:v>845</c:v>
                </c:pt>
                <c:pt idx="4011">
                  <c:v>886</c:v>
                </c:pt>
                <c:pt idx="4012">
                  <c:v>854</c:v>
                </c:pt>
                <c:pt idx="4013">
                  <c:v>794</c:v>
                </c:pt>
                <c:pt idx="4014">
                  <c:v>826</c:v>
                </c:pt>
                <c:pt idx="4015">
                  <c:v>969</c:v>
                </c:pt>
                <c:pt idx="4016">
                  <c:v>946</c:v>
                </c:pt>
                <c:pt idx="4017">
                  <c:v>636</c:v>
                </c:pt>
                <c:pt idx="4018">
                  <c:v>779</c:v>
                </c:pt>
                <c:pt idx="4019">
                  <c:v>893</c:v>
                </c:pt>
                <c:pt idx="4020">
                  <c:v>1020</c:v>
                </c:pt>
                <c:pt idx="4021">
                  <c:v>794</c:v>
                </c:pt>
                <c:pt idx="4022">
                  <c:v>720</c:v>
                </c:pt>
                <c:pt idx="4023">
                  <c:v>825</c:v>
                </c:pt>
                <c:pt idx="4024">
                  <c:v>837</c:v>
                </c:pt>
                <c:pt idx="4025">
                  <c:v>913</c:v>
                </c:pt>
                <c:pt idx="4026">
                  <c:v>788</c:v>
                </c:pt>
                <c:pt idx="4027">
                  <c:v>976</c:v>
                </c:pt>
                <c:pt idx="4028">
                  <c:v>864</c:v>
                </c:pt>
                <c:pt idx="4029">
                  <c:v>896</c:v>
                </c:pt>
                <c:pt idx="4030">
                  <c:v>1038</c:v>
                </c:pt>
                <c:pt idx="4031">
                  <c:v>666</c:v>
                </c:pt>
                <c:pt idx="4032">
                  <c:v>955</c:v>
                </c:pt>
                <c:pt idx="4033">
                  <c:v>856</c:v>
                </c:pt>
                <c:pt idx="4034">
                  <c:v>747</c:v>
                </c:pt>
                <c:pt idx="4035">
                  <c:v>635</c:v>
                </c:pt>
                <c:pt idx="4036">
                  <c:v>919</c:v>
                </c:pt>
                <c:pt idx="4037">
                  <c:v>793</c:v>
                </c:pt>
                <c:pt idx="4038">
                  <c:v>913</c:v>
                </c:pt>
                <c:pt idx="4039">
                  <c:v>866</c:v>
                </c:pt>
                <c:pt idx="4040">
                  <c:v>639</c:v>
                </c:pt>
                <c:pt idx="4041">
                  <c:v>1037</c:v>
                </c:pt>
                <c:pt idx="4042">
                  <c:v>965</c:v>
                </c:pt>
                <c:pt idx="4043">
                  <c:v>958</c:v>
                </c:pt>
                <c:pt idx="4044">
                  <c:v>969</c:v>
                </c:pt>
                <c:pt idx="4045">
                  <c:v>759</c:v>
                </c:pt>
                <c:pt idx="4046">
                  <c:v>942</c:v>
                </c:pt>
                <c:pt idx="4047">
                  <c:v>773</c:v>
                </c:pt>
                <c:pt idx="4048">
                  <c:v>811</c:v>
                </c:pt>
                <c:pt idx="4049">
                  <c:v>875</c:v>
                </c:pt>
                <c:pt idx="4050">
                  <c:v>902</c:v>
                </c:pt>
                <c:pt idx="4051">
                  <c:v>784</c:v>
                </c:pt>
                <c:pt idx="4052">
                  <c:v>859</c:v>
                </c:pt>
                <c:pt idx="4053">
                  <c:v>855</c:v>
                </c:pt>
                <c:pt idx="4054">
                  <c:v>842</c:v>
                </c:pt>
                <c:pt idx="4055">
                  <c:v>1054</c:v>
                </c:pt>
                <c:pt idx="4056">
                  <c:v>800</c:v>
                </c:pt>
                <c:pt idx="4057">
                  <c:v>974</c:v>
                </c:pt>
                <c:pt idx="4058">
                  <c:v>870</c:v>
                </c:pt>
                <c:pt idx="4059">
                  <c:v>889</c:v>
                </c:pt>
                <c:pt idx="4060">
                  <c:v>690</c:v>
                </c:pt>
                <c:pt idx="4061">
                  <c:v>821</c:v>
                </c:pt>
                <c:pt idx="4062">
                  <c:v>1310</c:v>
                </c:pt>
                <c:pt idx="4063">
                  <c:v>602</c:v>
                </c:pt>
                <c:pt idx="4064">
                  <c:v>744</c:v>
                </c:pt>
                <c:pt idx="4065">
                  <c:v>844</c:v>
                </c:pt>
                <c:pt idx="4066">
                  <c:v>743</c:v>
                </c:pt>
                <c:pt idx="4067">
                  <c:v>847</c:v>
                </c:pt>
                <c:pt idx="4068">
                  <c:v>1106</c:v>
                </c:pt>
                <c:pt idx="4069">
                  <c:v>650</c:v>
                </c:pt>
                <c:pt idx="4070">
                  <c:v>981</c:v>
                </c:pt>
                <c:pt idx="4071">
                  <c:v>805</c:v>
                </c:pt>
                <c:pt idx="4072">
                  <c:v>732</c:v>
                </c:pt>
                <c:pt idx="4073">
                  <c:v>1295</c:v>
                </c:pt>
                <c:pt idx="4074">
                  <c:v>684</c:v>
                </c:pt>
                <c:pt idx="4075">
                  <c:v>901</c:v>
                </c:pt>
                <c:pt idx="4076">
                  <c:v>800</c:v>
                </c:pt>
                <c:pt idx="4077">
                  <c:v>705</c:v>
                </c:pt>
                <c:pt idx="4078">
                  <c:v>746</c:v>
                </c:pt>
                <c:pt idx="4079">
                  <c:v>836</c:v>
                </c:pt>
                <c:pt idx="4080">
                  <c:v>823</c:v>
                </c:pt>
                <c:pt idx="4081">
                  <c:v>775</c:v>
                </c:pt>
                <c:pt idx="4082">
                  <c:v>1020</c:v>
                </c:pt>
                <c:pt idx="4083">
                  <c:v>972</c:v>
                </c:pt>
                <c:pt idx="4084">
                  <c:v>855</c:v>
                </c:pt>
                <c:pt idx="4085">
                  <c:v>723</c:v>
                </c:pt>
                <c:pt idx="4086">
                  <c:v>825</c:v>
                </c:pt>
                <c:pt idx="4087">
                  <c:v>1143</c:v>
                </c:pt>
                <c:pt idx="4088">
                  <c:v>719</c:v>
                </c:pt>
                <c:pt idx="4089">
                  <c:v>876</c:v>
                </c:pt>
                <c:pt idx="4090">
                  <c:v>964</c:v>
                </c:pt>
                <c:pt idx="4091">
                  <c:v>804</c:v>
                </c:pt>
                <c:pt idx="4092">
                  <c:v>853</c:v>
                </c:pt>
                <c:pt idx="4093">
                  <c:v>885</c:v>
                </c:pt>
                <c:pt idx="4094">
                  <c:v>960</c:v>
                </c:pt>
                <c:pt idx="4095">
                  <c:v>924</c:v>
                </c:pt>
                <c:pt idx="4096">
                  <c:v>748</c:v>
                </c:pt>
                <c:pt idx="4097">
                  <c:v>895</c:v>
                </c:pt>
                <c:pt idx="4098">
                  <c:v>879</c:v>
                </c:pt>
                <c:pt idx="4099">
                  <c:v>762</c:v>
                </c:pt>
                <c:pt idx="4100">
                  <c:v>892</c:v>
                </c:pt>
                <c:pt idx="4101">
                  <c:v>924</c:v>
                </c:pt>
                <c:pt idx="4102">
                  <c:v>858</c:v>
                </c:pt>
                <c:pt idx="4103">
                  <c:v>718</c:v>
                </c:pt>
                <c:pt idx="4104">
                  <c:v>905</c:v>
                </c:pt>
                <c:pt idx="4105">
                  <c:v>749</c:v>
                </c:pt>
                <c:pt idx="4106">
                  <c:v>806</c:v>
                </c:pt>
                <c:pt idx="4107">
                  <c:v>762</c:v>
                </c:pt>
                <c:pt idx="4108">
                  <c:v>775</c:v>
                </c:pt>
                <c:pt idx="4109">
                  <c:v>763</c:v>
                </c:pt>
                <c:pt idx="4110">
                  <c:v>777</c:v>
                </c:pt>
                <c:pt idx="4111">
                  <c:v>693</c:v>
                </c:pt>
                <c:pt idx="4112">
                  <c:v>813</c:v>
                </c:pt>
                <c:pt idx="4113">
                  <c:v>815</c:v>
                </c:pt>
                <c:pt idx="4114">
                  <c:v>877</c:v>
                </c:pt>
                <c:pt idx="4115">
                  <c:v>716</c:v>
                </c:pt>
                <c:pt idx="4116">
                  <c:v>1049</c:v>
                </c:pt>
                <c:pt idx="4117">
                  <c:v>797</c:v>
                </c:pt>
                <c:pt idx="4118">
                  <c:v>717</c:v>
                </c:pt>
                <c:pt idx="4119">
                  <c:v>869</c:v>
                </c:pt>
                <c:pt idx="4120">
                  <c:v>1013</c:v>
                </c:pt>
                <c:pt idx="4121">
                  <c:v>813</c:v>
                </c:pt>
                <c:pt idx="4122">
                  <c:v>852</c:v>
                </c:pt>
                <c:pt idx="4123">
                  <c:v>905</c:v>
                </c:pt>
                <c:pt idx="4124">
                  <c:v>696</c:v>
                </c:pt>
                <c:pt idx="4125">
                  <c:v>1041</c:v>
                </c:pt>
                <c:pt idx="4126">
                  <c:v>829</c:v>
                </c:pt>
                <c:pt idx="4127">
                  <c:v>1035</c:v>
                </c:pt>
                <c:pt idx="4128">
                  <c:v>850</c:v>
                </c:pt>
                <c:pt idx="4129">
                  <c:v>757</c:v>
                </c:pt>
                <c:pt idx="4130">
                  <c:v>852</c:v>
                </c:pt>
                <c:pt idx="4131">
                  <c:v>1031</c:v>
                </c:pt>
                <c:pt idx="4132">
                  <c:v>862</c:v>
                </c:pt>
                <c:pt idx="4133">
                  <c:v>714</c:v>
                </c:pt>
                <c:pt idx="4134">
                  <c:v>842</c:v>
                </c:pt>
                <c:pt idx="4135">
                  <c:v>764</c:v>
                </c:pt>
                <c:pt idx="4136">
                  <c:v>825</c:v>
                </c:pt>
                <c:pt idx="4137">
                  <c:v>981</c:v>
                </c:pt>
                <c:pt idx="4138">
                  <c:v>879</c:v>
                </c:pt>
                <c:pt idx="4139">
                  <c:v>844</c:v>
                </c:pt>
                <c:pt idx="4140">
                  <c:v>964</c:v>
                </c:pt>
                <c:pt idx="4141">
                  <c:v>886</c:v>
                </c:pt>
                <c:pt idx="4142">
                  <c:v>755</c:v>
                </c:pt>
                <c:pt idx="4143">
                  <c:v>760</c:v>
                </c:pt>
                <c:pt idx="4144">
                  <c:v>891</c:v>
                </c:pt>
                <c:pt idx="4145">
                  <c:v>736</c:v>
                </c:pt>
                <c:pt idx="4146">
                  <c:v>823</c:v>
                </c:pt>
                <c:pt idx="4147">
                  <c:v>854</c:v>
                </c:pt>
                <c:pt idx="4148">
                  <c:v>806</c:v>
                </c:pt>
                <c:pt idx="4149">
                  <c:v>832</c:v>
                </c:pt>
                <c:pt idx="4150">
                  <c:v>881</c:v>
                </c:pt>
                <c:pt idx="4151">
                  <c:v>1220</c:v>
                </c:pt>
                <c:pt idx="4152">
                  <c:v>771</c:v>
                </c:pt>
                <c:pt idx="4153">
                  <c:v>1093</c:v>
                </c:pt>
                <c:pt idx="4154">
                  <c:v>1119</c:v>
                </c:pt>
                <c:pt idx="4155">
                  <c:v>820</c:v>
                </c:pt>
                <c:pt idx="4156">
                  <c:v>846</c:v>
                </c:pt>
                <c:pt idx="4157">
                  <c:v>874</c:v>
                </c:pt>
                <c:pt idx="4158">
                  <c:v>860</c:v>
                </c:pt>
                <c:pt idx="4159">
                  <c:v>781</c:v>
                </c:pt>
                <c:pt idx="4160">
                  <c:v>710</c:v>
                </c:pt>
                <c:pt idx="4161">
                  <c:v>806</c:v>
                </c:pt>
                <c:pt idx="4162">
                  <c:v>850</c:v>
                </c:pt>
                <c:pt idx="4163">
                  <c:v>1330</c:v>
                </c:pt>
                <c:pt idx="4164">
                  <c:v>788</c:v>
                </c:pt>
                <c:pt idx="4165">
                  <c:v>860</c:v>
                </c:pt>
                <c:pt idx="4166">
                  <c:v>885</c:v>
                </c:pt>
                <c:pt idx="4167">
                  <c:v>799</c:v>
                </c:pt>
                <c:pt idx="4168">
                  <c:v>742</c:v>
                </c:pt>
                <c:pt idx="4169">
                  <c:v>734</c:v>
                </c:pt>
                <c:pt idx="4170">
                  <c:v>783</c:v>
                </c:pt>
                <c:pt idx="4171">
                  <c:v>1075</c:v>
                </c:pt>
                <c:pt idx="4172">
                  <c:v>787</c:v>
                </c:pt>
                <c:pt idx="4173">
                  <c:v>897</c:v>
                </c:pt>
                <c:pt idx="4174">
                  <c:v>669</c:v>
                </c:pt>
                <c:pt idx="4175">
                  <c:v>755</c:v>
                </c:pt>
                <c:pt idx="4176">
                  <c:v>1198</c:v>
                </c:pt>
                <c:pt idx="4177">
                  <c:v>588</c:v>
                </c:pt>
                <c:pt idx="4178">
                  <c:v>725</c:v>
                </c:pt>
                <c:pt idx="4179">
                  <c:v>918</c:v>
                </c:pt>
                <c:pt idx="4180">
                  <c:v>1112</c:v>
                </c:pt>
                <c:pt idx="4181">
                  <c:v>823</c:v>
                </c:pt>
                <c:pt idx="4182">
                  <c:v>782</c:v>
                </c:pt>
                <c:pt idx="4183">
                  <c:v>806</c:v>
                </c:pt>
                <c:pt idx="4184">
                  <c:v>992</c:v>
                </c:pt>
                <c:pt idx="4185">
                  <c:v>720</c:v>
                </c:pt>
                <c:pt idx="4186">
                  <c:v>851</c:v>
                </c:pt>
                <c:pt idx="4187">
                  <c:v>937</c:v>
                </c:pt>
                <c:pt idx="4188">
                  <c:v>835</c:v>
                </c:pt>
                <c:pt idx="4189">
                  <c:v>724</c:v>
                </c:pt>
                <c:pt idx="4190">
                  <c:v>793</c:v>
                </c:pt>
                <c:pt idx="4191">
                  <c:v>759</c:v>
                </c:pt>
                <c:pt idx="4192">
                  <c:v>850</c:v>
                </c:pt>
                <c:pt idx="4193">
                  <c:v>820</c:v>
                </c:pt>
                <c:pt idx="4194">
                  <c:v>1050</c:v>
                </c:pt>
                <c:pt idx="4195">
                  <c:v>883</c:v>
                </c:pt>
                <c:pt idx="4196">
                  <c:v>809</c:v>
                </c:pt>
                <c:pt idx="4197">
                  <c:v>714</c:v>
                </c:pt>
                <c:pt idx="4198">
                  <c:v>808</c:v>
                </c:pt>
                <c:pt idx="4199">
                  <c:v>816</c:v>
                </c:pt>
                <c:pt idx="4200">
                  <c:v>789</c:v>
                </c:pt>
                <c:pt idx="4201">
                  <c:v>787</c:v>
                </c:pt>
                <c:pt idx="4202">
                  <c:v>696</c:v>
                </c:pt>
                <c:pt idx="4203">
                  <c:v>711</c:v>
                </c:pt>
                <c:pt idx="4204">
                  <c:v>843</c:v>
                </c:pt>
                <c:pt idx="4205">
                  <c:v>813</c:v>
                </c:pt>
                <c:pt idx="4206">
                  <c:v>791</c:v>
                </c:pt>
                <c:pt idx="4207">
                  <c:v>688</c:v>
                </c:pt>
                <c:pt idx="4208">
                  <c:v>722</c:v>
                </c:pt>
                <c:pt idx="4209">
                  <c:v>763</c:v>
                </c:pt>
                <c:pt idx="4210">
                  <c:v>1210</c:v>
                </c:pt>
                <c:pt idx="4211">
                  <c:v>763</c:v>
                </c:pt>
                <c:pt idx="4212">
                  <c:v>840</c:v>
                </c:pt>
                <c:pt idx="4213">
                  <c:v>758</c:v>
                </c:pt>
                <c:pt idx="4214">
                  <c:v>1290</c:v>
                </c:pt>
                <c:pt idx="4215">
                  <c:v>1174</c:v>
                </c:pt>
                <c:pt idx="4216">
                  <c:v>760</c:v>
                </c:pt>
                <c:pt idx="4217">
                  <c:v>837</c:v>
                </c:pt>
                <c:pt idx="4218">
                  <c:v>791</c:v>
                </c:pt>
                <c:pt idx="4219">
                  <c:v>1029</c:v>
                </c:pt>
                <c:pt idx="4220">
                  <c:v>803</c:v>
                </c:pt>
                <c:pt idx="4221">
                  <c:v>681</c:v>
                </c:pt>
                <c:pt idx="4222">
                  <c:v>732</c:v>
                </c:pt>
                <c:pt idx="4223">
                  <c:v>852</c:v>
                </c:pt>
                <c:pt idx="4224">
                  <c:v>689</c:v>
                </c:pt>
                <c:pt idx="4225">
                  <c:v>801</c:v>
                </c:pt>
                <c:pt idx="4226">
                  <c:v>674</c:v>
                </c:pt>
                <c:pt idx="4227">
                  <c:v>870</c:v>
                </c:pt>
                <c:pt idx="4228">
                  <c:v>704</c:v>
                </c:pt>
                <c:pt idx="4229">
                  <c:v>875</c:v>
                </c:pt>
                <c:pt idx="4230">
                  <c:v>684</c:v>
                </c:pt>
                <c:pt idx="4231">
                  <c:v>870</c:v>
                </c:pt>
                <c:pt idx="4232">
                  <c:v>1133</c:v>
                </c:pt>
                <c:pt idx="4233">
                  <c:v>749</c:v>
                </c:pt>
                <c:pt idx="4234">
                  <c:v>868</c:v>
                </c:pt>
                <c:pt idx="4235">
                  <c:v>918</c:v>
                </c:pt>
                <c:pt idx="4236">
                  <c:v>807</c:v>
                </c:pt>
                <c:pt idx="4237">
                  <c:v>731</c:v>
                </c:pt>
                <c:pt idx="4238">
                  <c:v>774</c:v>
                </c:pt>
                <c:pt idx="4239">
                  <c:v>881</c:v>
                </c:pt>
                <c:pt idx="4240">
                  <c:v>669</c:v>
                </c:pt>
                <c:pt idx="4241">
                  <c:v>818</c:v>
                </c:pt>
                <c:pt idx="4242">
                  <c:v>1022</c:v>
                </c:pt>
                <c:pt idx="4243">
                  <c:v>904</c:v>
                </c:pt>
                <c:pt idx="4244">
                  <c:v>1011</c:v>
                </c:pt>
                <c:pt idx="4245">
                  <c:v>913</c:v>
                </c:pt>
                <c:pt idx="4246">
                  <c:v>975</c:v>
                </c:pt>
                <c:pt idx="4247">
                  <c:v>777</c:v>
                </c:pt>
                <c:pt idx="4248">
                  <c:v>759</c:v>
                </c:pt>
                <c:pt idx="4249">
                  <c:v>837</c:v>
                </c:pt>
                <c:pt idx="4250">
                  <c:v>973</c:v>
                </c:pt>
                <c:pt idx="4251">
                  <c:v>946</c:v>
                </c:pt>
                <c:pt idx="4252">
                  <c:v>834</c:v>
                </c:pt>
                <c:pt idx="4253">
                  <c:v>926</c:v>
                </c:pt>
                <c:pt idx="4254">
                  <c:v>1198</c:v>
                </c:pt>
                <c:pt idx="4255">
                  <c:v>868</c:v>
                </c:pt>
                <c:pt idx="4256">
                  <c:v>1017</c:v>
                </c:pt>
                <c:pt idx="4257">
                  <c:v>821</c:v>
                </c:pt>
                <c:pt idx="4258">
                  <c:v>946</c:v>
                </c:pt>
                <c:pt idx="4259">
                  <c:v>811</c:v>
                </c:pt>
                <c:pt idx="4260">
                  <c:v>735</c:v>
                </c:pt>
                <c:pt idx="4261">
                  <c:v>765</c:v>
                </c:pt>
                <c:pt idx="4262">
                  <c:v>890</c:v>
                </c:pt>
                <c:pt idx="4263">
                  <c:v>663</c:v>
                </c:pt>
                <c:pt idx="4264">
                  <c:v>990</c:v>
                </c:pt>
                <c:pt idx="4265">
                  <c:v>861</c:v>
                </c:pt>
                <c:pt idx="4266">
                  <c:v>988</c:v>
                </c:pt>
                <c:pt idx="4267">
                  <c:v>839</c:v>
                </c:pt>
                <c:pt idx="4268">
                  <c:v>942</c:v>
                </c:pt>
                <c:pt idx="4269">
                  <c:v>743</c:v>
                </c:pt>
                <c:pt idx="4270">
                  <c:v>731</c:v>
                </c:pt>
                <c:pt idx="4271">
                  <c:v>1092</c:v>
                </c:pt>
                <c:pt idx="4272">
                  <c:v>861</c:v>
                </c:pt>
                <c:pt idx="4273">
                  <c:v>1020</c:v>
                </c:pt>
                <c:pt idx="4274">
                  <c:v>741</c:v>
                </c:pt>
                <c:pt idx="4275">
                  <c:v>899</c:v>
                </c:pt>
                <c:pt idx="4276">
                  <c:v>645</c:v>
                </c:pt>
                <c:pt idx="4277">
                  <c:v>814</c:v>
                </c:pt>
                <c:pt idx="4278">
                  <c:v>1050</c:v>
                </c:pt>
                <c:pt idx="4279">
                  <c:v>798</c:v>
                </c:pt>
                <c:pt idx="4280">
                  <c:v>903</c:v>
                </c:pt>
                <c:pt idx="4281">
                  <c:v>945</c:v>
                </c:pt>
                <c:pt idx="4282">
                  <c:v>816</c:v>
                </c:pt>
                <c:pt idx="4283">
                  <c:v>636</c:v>
                </c:pt>
                <c:pt idx="4284">
                  <c:v>768</c:v>
                </c:pt>
                <c:pt idx="4285">
                  <c:v>792</c:v>
                </c:pt>
                <c:pt idx="4286">
                  <c:v>794</c:v>
                </c:pt>
                <c:pt idx="4287">
                  <c:v>837</c:v>
                </c:pt>
                <c:pt idx="4288">
                  <c:v>854</c:v>
                </c:pt>
                <c:pt idx="4289">
                  <c:v>849</c:v>
                </c:pt>
                <c:pt idx="4290">
                  <c:v>1061</c:v>
                </c:pt>
                <c:pt idx="4291">
                  <c:v>981</c:v>
                </c:pt>
                <c:pt idx="4292">
                  <c:v>798</c:v>
                </c:pt>
                <c:pt idx="4293">
                  <c:v>723</c:v>
                </c:pt>
                <c:pt idx="4294">
                  <c:v>868</c:v>
                </c:pt>
                <c:pt idx="4295">
                  <c:v>867</c:v>
                </c:pt>
                <c:pt idx="4296">
                  <c:v>857</c:v>
                </c:pt>
                <c:pt idx="4297">
                  <c:v>712</c:v>
                </c:pt>
                <c:pt idx="4298">
                  <c:v>907</c:v>
                </c:pt>
                <c:pt idx="4299">
                  <c:v>770</c:v>
                </c:pt>
                <c:pt idx="4300">
                  <c:v>848</c:v>
                </c:pt>
                <c:pt idx="4301">
                  <c:v>949</c:v>
                </c:pt>
                <c:pt idx="4302">
                  <c:v>757</c:v>
                </c:pt>
                <c:pt idx="4303">
                  <c:v>1210</c:v>
                </c:pt>
                <c:pt idx="4304">
                  <c:v>1082</c:v>
                </c:pt>
                <c:pt idx="4305">
                  <c:v>713</c:v>
                </c:pt>
                <c:pt idx="4306">
                  <c:v>922</c:v>
                </c:pt>
                <c:pt idx="4307">
                  <c:v>828</c:v>
                </c:pt>
                <c:pt idx="4308">
                  <c:v>804</c:v>
                </c:pt>
                <c:pt idx="4309">
                  <c:v>913</c:v>
                </c:pt>
                <c:pt idx="4310">
                  <c:v>838</c:v>
                </c:pt>
                <c:pt idx="4311">
                  <c:v>883</c:v>
                </c:pt>
                <c:pt idx="4312">
                  <c:v>902</c:v>
                </c:pt>
                <c:pt idx="4313">
                  <c:v>958</c:v>
                </c:pt>
                <c:pt idx="4314">
                  <c:v>1185</c:v>
                </c:pt>
                <c:pt idx="4315">
                  <c:v>861</c:v>
                </c:pt>
                <c:pt idx="4316">
                  <c:v>713</c:v>
                </c:pt>
                <c:pt idx="4317">
                  <c:v>759</c:v>
                </c:pt>
                <c:pt idx="4318">
                  <c:v>1053</c:v>
                </c:pt>
                <c:pt idx="4319">
                  <c:v>745</c:v>
                </c:pt>
                <c:pt idx="4320">
                  <c:v>885</c:v>
                </c:pt>
                <c:pt idx="4321">
                  <c:v>870</c:v>
                </c:pt>
                <c:pt idx="4322">
                  <c:v>842</c:v>
                </c:pt>
                <c:pt idx="4323">
                  <c:v>815</c:v>
                </c:pt>
                <c:pt idx="4324">
                  <c:v>1041</c:v>
                </c:pt>
                <c:pt idx="4325">
                  <c:v>797</c:v>
                </c:pt>
                <c:pt idx="4326">
                  <c:v>959</c:v>
                </c:pt>
                <c:pt idx="4327">
                  <c:v>1314</c:v>
                </c:pt>
                <c:pt idx="4328">
                  <c:v>782</c:v>
                </c:pt>
                <c:pt idx="4329">
                  <c:v>841</c:v>
                </c:pt>
                <c:pt idx="4330">
                  <c:v>785</c:v>
                </c:pt>
                <c:pt idx="4331">
                  <c:v>892</c:v>
                </c:pt>
                <c:pt idx="4332">
                  <c:v>709</c:v>
                </c:pt>
                <c:pt idx="4333">
                  <c:v>966</c:v>
                </c:pt>
                <c:pt idx="4334">
                  <c:v>757</c:v>
                </c:pt>
                <c:pt idx="4335">
                  <c:v>826</c:v>
                </c:pt>
                <c:pt idx="4336">
                  <c:v>722</c:v>
                </c:pt>
                <c:pt idx="4337">
                  <c:v>787</c:v>
                </c:pt>
                <c:pt idx="4338">
                  <c:v>795</c:v>
                </c:pt>
                <c:pt idx="4339">
                  <c:v>875</c:v>
                </c:pt>
                <c:pt idx="4340">
                  <c:v>951</c:v>
                </c:pt>
                <c:pt idx="4341">
                  <c:v>989</c:v>
                </c:pt>
                <c:pt idx="4342">
                  <c:v>1033</c:v>
                </c:pt>
                <c:pt idx="4343">
                  <c:v>906</c:v>
                </c:pt>
                <c:pt idx="4344">
                  <c:v>1082</c:v>
                </c:pt>
                <c:pt idx="4345">
                  <c:v>831</c:v>
                </c:pt>
                <c:pt idx="4346">
                  <c:v>742</c:v>
                </c:pt>
                <c:pt idx="4347">
                  <c:v>969</c:v>
                </c:pt>
                <c:pt idx="4348">
                  <c:v>969</c:v>
                </c:pt>
                <c:pt idx="4349">
                  <c:v>648</c:v>
                </c:pt>
                <c:pt idx="4350">
                  <c:v>1077</c:v>
                </c:pt>
                <c:pt idx="4351">
                  <c:v>818</c:v>
                </c:pt>
                <c:pt idx="4352">
                  <c:v>725</c:v>
                </c:pt>
                <c:pt idx="4353">
                  <c:v>817</c:v>
                </c:pt>
                <c:pt idx="4354">
                  <c:v>790</c:v>
                </c:pt>
                <c:pt idx="4355">
                  <c:v>718</c:v>
                </c:pt>
                <c:pt idx="4356">
                  <c:v>781</c:v>
                </c:pt>
                <c:pt idx="4357">
                  <c:v>750</c:v>
                </c:pt>
                <c:pt idx="4358">
                  <c:v>856</c:v>
                </c:pt>
                <c:pt idx="4359">
                  <c:v>786</c:v>
                </c:pt>
                <c:pt idx="4360">
                  <c:v>730</c:v>
                </c:pt>
                <c:pt idx="4361">
                  <c:v>708</c:v>
                </c:pt>
                <c:pt idx="4362">
                  <c:v>796</c:v>
                </c:pt>
                <c:pt idx="4363">
                  <c:v>748</c:v>
                </c:pt>
                <c:pt idx="4364">
                  <c:v>692</c:v>
                </c:pt>
                <c:pt idx="4365">
                  <c:v>763</c:v>
                </c:pt>
                <c:pt idx="4366">
                  <c:v>1098</c:v>
                </c:pt>
                <c:pt idx="4367">
                  <c:v>804</c:v>
                </c:pt>
                <c:pt idx="4368">
                  <c:v>691</c:v>
                </c:pt>
                <c:pt idx="4369">
                  <c:v>888</c:v>
                </c:pt>
                <c:pt idx="4370">
                  <c:v>737</c:v>
                </c:pt>
                <c:pt idx="4371">
                  <c:v>823</c:v>
                </c:pt>
                <c:pt idx="4372">
                  <c:v>1520</c:v>
                </c:pt>
                <c:pt idx="4373">
                  <c:v>766</c:v>
                </c:pt>
                <c:pt idx="4374">
                  <c:v>830</c:v>
                </c:pt>
                <c:pt idx="4375">
                  <c:v>903</c:v>
                </c:pt>
                <c:pt idx="4376">
                  <c:v>691</c:v>
                </c:pt>
                <c:pt idx="4377">
                  <c:v>896</c:v>
                </c:pt>
                <c:pt idx="4378">
                  <c:v>791</c:v>
                </c:pt>
                <c:pt idx="4379">
                  <c:v>711</c:v>
                </c:pt>
                <c:pt idx="4380">
                  <c:v>818</c:v>
                </c:pt>
                <c:pt idx="4381">
                  <c:v>778</c:v>
                </c:pt>
                <c:pt idx="4382">
                  <c:v>809</c:v>
                </c:pt>
                <c:pt idx="4383">
                  <c:v>826</c:v>
                </c:pt>
                <c:pt idx="4384">
                  <c:v>890</c:v>
                </c:pt>
                <c:pt idx="4385">
                  <c:v>944</c:v>
                </c:pt>
                <c:pt idx="4386">
                  <c:v>896</c:v>
                </c:pt>
                <c:pt idx="4387">
                  <c:v>974</c:v>
                </c:pt>
                <c:pt idx="4388">
                  <c:v>847</c:v>
                </c:pt>
                <c:pt idx="4389">
                  <c:v>782</c:v>
                </c:pt>
                <c:pt idx="4390">
                  <c:v>823</c:v>
                </c:pt>
                <c:pt idx="4391">
                  <c:v>838</c:v>
                </c:pt>
                <c:pt idx="4392">
                  <c:v>923</c:v>
                </c:pt>
                <c:pt idx="4393">
                  <c:v>838</c:v>
                </c:pt>
                <c:pt idx="4394">
                  <c:v>691</c:v>
                </c:pt>
                <c:pt idx="4395">
                  <c:v>1041</c:v>
                </c:pt>
                <c:pt idx="4396">
                  <c:v>651</c:v>
                </c:pt>
                <c:pt idx="4397">
                  <c:v>658</c:v>
                </c:pt>
                <c:pt idx="4398">
                  <c:v>1227</c:v>
                </c:pt>
                <c:pt idx="4399">
                  <c:v>789</c:v>
                </c:pt>
                <c:pt idx="4400">
                  <c:v>1019</c:v>
                </c:pt>
                <c:pt idx="4401">
                  <c:v>805</c:v>
                </c:pt>
                <c:pt idx="4402">
                  <c:v>967</c:v>
                </c:pt>
                <c:pt idx="4403">
                  <c:v>796</c:v>
                </c:pt>
                <c:pt idx="4404">
                  <c:v>808</c:v>
                </c:pt>
                <c:pt idx="4405">
                  <c:v>753</c:v>
                </c:pt>
                <c:pt idx="4406">
                  <c:v>838</c:v>
                </c:pt>
                <c:pt idx="4407">
                  <c:v>873</c:v>
                </c:pt>
                <c:pt idx="4408">
                  <c:v>892</c:v>
                </c:pt>
                <c:pt idx="4409">
                  <c:v>1071</c:v>
                </c:pt>
                <c:pt idx="4410">
                  <c:v>1003</c:v>
                </c:pt>
                <c:pt idx="4411">
                  <c:v>785</c:v>
                </c:pt>
                <c:pt idx="4412">
                  <c:v>871</c:v>
                </c:pt>
                <c:pt idx="4413">
                  <c:v>868</c:v>
                </c:pt>
                <c:pt idx="4414">
                  <c:v>855</c:v>
                </c:pt>
                <c:pt idx="4415">
                  <c:v>902</c:v>
                </c:pt>
                <c:pt idx="4416">
                  <c:v>973</c:v>
                </c:pt>
                <c:pt idx="4417">
                  <c:v>885</c:v>
                </c:pt>
                <c:pt idx="4418">
                  <c:v>846</c:v>
                </c:pt>
                <c:pt idx="4419">
                  <c:v>701</c:v>
                </c:pt>
                <c:pt idx="4420">
                  <c:v>1022</c:v>
                </c:pt>
                <c:pt idx="4421">
                  <c:v>771</c:v>
                </c:pt>
                <c:pt idx="4422">
                  <c:v>978</c:v>
                </c:pt>
                <c:pt idx="4423">
                  <c:v>769</c:v>
                </c:pt>
                <c:pt idx="4424">
                  <c:v>843</c:v>
                </c:pt>
                <c:pt idx="4425">
                  <c:v>911</c:v>
                </c:pt>
                <c:pt idx="4426">
                  <c:v>769</c:v>
                </c:pt>
                <c:pt idx="4427">
                  <c:v>778</c:v>
                </c:pt>
                <c:pt idx="4428">
                  <c:v>1126</c:v>
                </c:pt>
                <c:pt idx="4429">
                  <c:v>765</c:v>
                </c:pt>
                <c:pt idx="4430">
                  <c:v>1019</c:v>
                </c:pt>
                <c:pt idx="4431">
                  <c:v>909</c:v>
                </c:pt>
                <c:pt idx="4432">
                  <c:v>1016</c:v>
                </c:pt>
                <c:pt idx="4433">
                  <c:v>857</c:v>
                </c:pt>
                <c:pt idx="4434">
                  <c:v>762</c:v>
                </c:pt>
                <c:pt idx="4435">
                  <c:v>756</c:v>
                </c:pt>
                <c:pt idx="4436">
                  <c:v>721</c:v>
                </c:pt>
                <c:pt idx="4437">
                  <c:v>1148</c:v>
                </c:pt>
                <c:pt idx="4438">
                  <c:v>703</c:v>
                </c:pt>
                <c:pt idx="4439">
                  <c:v>768</c:v>
                </c:pt>
                <c:pt idx="4440">
                  <c:v>798</c:v>
                </c:pt>
                <c:pt idx="4441">
                  <c:v>838</c:v>
                </c:pt>
                <c:pt idx="4442">
                  <c:v>754</c:v>
                </c:pt>
                <c:pt idx="4443">
                  <c:v>790</c:v>
                </c:pt>
                <c:pt idx="4444">
                  <c:v>764</c:v>
                </c:pt>
                <c:pt idx="4445">
                  <c:v>782</c:v>
                </c:pt>
                <c:pt idx="4446">
                  <c:v>1344</c:v>
                </c:pt>
                <c:pt idx="4447">
                  <c:v>749</c:v>
                </c:pt>
                <c:pt idx="4448">
                  <c:v>765</c:v>
                </c:pt>
                <c:pt idx="4449">
                  <c:v>1224</c:v>
                </c:pt>
                <c:pt idx="4450">
                  <c:v>1112</c:v>
                </c:pt>
                <c:pt idx="4451">
                  <c:v>708</c:v>
                </c:pt>
                <c:pt idx="4452">
                  <c:v>716</c:v>
                </c:pt>
                <c:pt idx="4453">
                  <c:v>1156</c:v>
                </c:pt>
                <c:pt idx="4454">
                  <c:v>777</c:v>
                </c:pt>
                <c:pt idx="4455">
                  <c:v>1047</c:v>
                </c:pt>
                <c:pt idx="4456">
                  <c:v>1078</c:v>
                </c:pt>
                <c:pt idx="4457">
                  <c:v>706</c:v>
                </c:pt>
                <c:pt idx="4458">
                  <c:v>788</c:v>
                </c:pt>
                <c:pt idx="4459">
                  <c:v>815</c:v>
                </c:pt>
                <c:pt idx="4460">
                  <c:v>987</c:v>
                </c:pt>
                <c:pt idx="4461">
                  <c:v>904</c:v>
                </c:pt>
                <c:pt idx="4462">
                  <c:v>1019</c:v>
                </c:pt>
                <c:pt idx="4463">
                  <c:v>1080</c:v>
                </c:pt>
                <c:pt idx="4464">
                  <c:v>937</c:v>
                </c:pt>
                <c:pt idx="4465">
                  <c:v>1231</c:v>
                </c:pt>
                <c:pt idx="4466">
                  <c:v>1092</c:v>
                </c:pt>
                <c:pt idx="4467">
                  <c:v>917</c:v>
                </c:pt>
                <c:pt idx="4468">
                  <c:v>1354</c:v>
                </c:pt>
                <c:pt idx="4469">
                  <c:v>1083</c:v>
                </c:pt>
                <c:pt idx="4470">
                  <c:v>1250</c:v>
                </c:pt>
                <c:pt idx="4471">
                  <c:v>1087</c:v>
                </c:pt>
                <c:pt idx="4472">
                  <c:v>955</c:v>
                </c:pt>
                <c:pt idx="4473">
                  <c:v>1101</c:v>
                </c:pt>
                <c:pt idx="4474">
                  <c:v>622</c:v>
                </c:pt>
                <c:pt idx="4475">
                  <c:v>1667</c:v>
                </c:pt>
                <c:pt idx="4476">
                  <c:v>811</c:v>
                </c:pt>
                <c:pt idx="4477">
                  <c:v>1147</c:v>
                </c:pt>
                <c:pt idx="4478">
                  <c:v>757</c:v>
                </c:pt>
                <c:pt idx="4479">
                  <c:v>726</c:v>
                </c:pt>
                <c:pt idx="4480">
                  <c:v>1540</c:v>
                </c:pt>
                <c:pt idx="4481">
                  <c:v>800</c:v>
                </c:pt>
                <c:pt idx="4482">
                  <c:v>825</c:v>
                </c:pt>
                <c:pt idx="4483">
                  <c:v>1281</c:v>
                </c:pt>
                <c:pt idx="4484">
                  <c:v>809</c:v>
                </c:pt>
                <c:pt idx="4485">
                  <c:v>1384</c:v>
                </c:pt>
                <c:pt idx="4486">
                  <c:v>783</c:v>
                </c:pt>
                <c:pt idx="4487">
                  <c:v>1270</c:v>
                </c:pt>
                <c:pt idx="4488">
                  <c:v>974</c:v>
                </c:pt>
                <c:pt idx="4489">
                  <c:v>793</c:v>
                </c:pt>
                <c:pt idx="4490">
                  <c:v>975</c:v>
                </c:pt>
                <c:pt idx="4491">
                  <c:v>693</c:v>
                </c:pt>
                <c:pt idx="4492">
                  <c:v>635</c:v>
                </c:pt>
                <c:pt idx="4493">
                  <c:v>718</c:v>
                </c:pt>
                <c:pt idx="4494">
                  <c:v>847</c:v>
                </c:pt>
                <c:pt idx="4495">
                  <c:v>634</c:v>
                </c:pt>
                <c:pt idx="4496">
                  <c:v>778</c:v>
                </c:pt>
                <c:pt idx="4497">
                  <c:v>828</c:v>
                </c:pt>
                <c:pt idx="4498">
                  <c:v>727</c:v>
                </c:pt>
                <c:pt idx="4499">
                  <c:v>1010</c:v>
                </c:pt>
                <c:pt idx="4500">
                  <c:v>859</c:v>
                </c:pt>
                <c:pt idx="4501">
                  <c:v>724</c:v>
                </c:pt>
                <c:pt idx="4502">
                  <c:v>716</c:v>
                </c:pt>
                <c:pt idx="4503">
                  <c:v>884</c:v>
                </c:pt>
                <c:pt idx="4504">
                  <c:v>566</c:v>
                </c:pt>
                <c:pt idx="4505">
                  <c:v>1249</c:v>
                </c:pt>
                <c:pt idx="4506">
                  <c:v>720</c:v>
                </c:pt>
                <c:pt idx="4507">
                  <c:v>1044</c:v>
                </c:pt>
                <c:pt idx="4508">
                  <c:v>839</c:v>
                </c:pt>
                <c:pt idx="4509">
                  <c:v>729</c:v>
                </c:pt>
                <c:pt idx="4510">
                  <c:v>644</c:v>
                </c:pt>
                <c:pt idx="4511">
                  <c:v>1082</c:v>
                </c:pt>
                <c:pt idx="4512">
                  <c:v>890</c:v>
                </c:pt>
                <c:pt idx="4513">
                  <c:v>657</c:v>
                </c:pt>
                <c:pt idx="4514">
                  <c:v>954</c:v>
                </c:pt>
                <c:pt idx="4515">
                  <c:v>656</c:v>
                </c:pt>
                <c:pt idx="4516">
                  <c:v>729</c:v>
                </c:pt>
                <c:pt idx="4517">
                  <c:v>916</c:v>
                </c:pt>
                <c:pt idx="4518">
                  <c:v>770</c:v>
                </c:pt>
                <c:pt idx="4519">
                  <c:v>753</c:v>
                </c:pt>
                <c:pt idx="4520">
                  <c:v>613</c:v>
                </c:pt>
                <c:pt idx="4521">
                  <c:v>891</c:v>
                </c:pt>
                <c:pt idx="4522">
                  <c:v>913</c:v>
                </c:pt>
                <c:pt idx="4523">
                  <c:v>738</c:v>
                </c:pt>
                <c:pt idx="4524">
                  <c:v>717</c:v>
                </c:pt>
                <c:pt idx="4525">
                  <c:v>679</c:v>
                </c:pt>
                <c:pt idx="4526">
                  <c:v>639</c:v>
                </c:pt>
                <c:pt idx="4527">
                  <c:v>561</c:v>
                </c:pt>
                <c:pt idx="4528">
                  <c:v>700</c:v>
                </c:pt>
                <c:pt idx="4529">
                  <c:v>902</c:v>
                </c:pt>
                <c:pt idx="4530">
                  <c:v>734</c:v>
                </c:pt>
                <c:pt idx="4531">
                  <c:v>772</c:v>
                </c:pt>
                <c:pt idx="4532">
                  <c:v>932</c:v>
                </c:pt>
                <c:pt idx="4533">
                  <c:v>835</c:v>
                </c:pt>
                <c:pt idx="4534">
                  <c:v>848</c:v>
                </c:pt>
                <c:pt idx="4535">
                  <c:v>917</c:v>
                </c:pt>
                <c:pt idx="4536">
                  <c:v>797</c:v>
                </c:pt>
                <c:pt idx="4537">
                  <c:v>759</c:v>
                </c:pt>
                <c:pt idx="4538">
                  <c:v>737</c:v>
                </c:pt>
                <c:pt idx="4539">
                  <c:v>678</c:v>
                </c:pt>
                <c:pt idx="4540">
                  <c:v>729</c:v>
                </c:pt>
                <c:pt idx="4541">
                  <c:v>669</c:v>
                </c:pt>
                <c:pt idx="4542">
                  <c:v>975</c:v>
                </c:pt>
                <c:pt idx="4543">
                  <c:v>655</c:v>
                </c:pt>
                <c:pt idx="4544">
                  <c:v>1358</c:v>
                </c:pt>
                <c:pt idx="4545">
                  <c:v>802</c:v>
                </c:pt>
                <c:pt idx="4546">
                  <c:v>637</c:v>
                </c:pt>
                <c:pt idx="4547">
                  <c:v>579</c:v>
                </c:pt>
                <c:pt idx="4548">
                  <c:v>941</c:v>
                </c:pt>
                <c:pt idx="4549">
                  <c:v>674</c:v>
                </c:pt>
                <c:pt idx="4550">
                  <c:v>977</c:v>
                </c:pt>
                <c:pt idx="4551">
                  <c:v>720</c:v>
                </c:pt>
                <c:pt idx="4552">
                  <c:v>933</c:v>
                </c:pt>
                <c:pt idx="4553">
                  <c:v>840</c:v>
                </c:pt>
                <c:pt idx="4554">
                  <c:v>759</c:v>
                </c:pt>
                <c:pt idx="4555">
                  <c:v>717</c:v>
                </c:pt>
                <c:pt idx="4556">
                  <c:v>895</c:v>
                </c:pt>
                <c:pt idx="4557">
                  <c:v>657</c:v>
                </c:pt>
                <c:pt idx="4558">
                  <c:v>675</c:v>
                </c:pt>
                <c:pt idx="4559">
                  <c:v>1122</c:v>
                </c:pt>
                <c:pt idx="4560">
                  <c:v>991</c:v>
                </c:pt>
                <c:pt idx="4561">
                  <c:v>666</c:v>
                </c:pt>
                <c:pt idx="4562">
                  <c:v>707</c:v>
                </c:pt>
                <c:pt idx="4563">
                  <c:v>772</c:v>
                </c:pt>
                <c:pt idx="4564">
                  <c:v>923</c:v>
                </c:pt>
                <c:pt idx="4565">
                  <c:v>624</c:v>
                </c:pt>
                <c:pt idx="4566">
                  <c:v>758</c:v>
                </c:pt>
                <c:pt idx="4567">
                  <c:v>894</c:v>
                </c:pt>
                <c:pt idx="4568">
                  <c:v>777</c:v>
                </c:pt>
                <c:pt idx="4569">
                  <c:v>1199</c:v>
                </c:pt>
                <c:pt idx="4570">
                  <c:v>846</c:v>
                </c:pt>
                <c:pt idx="4571">
                  <c:v>996</c:v>
                </c:pt>
                <c:pt idx="4572">
                  <c:v>716</c:v>
                </c:pt>
                <c:pt idx="4573">
                  <c:v>809</c:v>
                </c:pt>
                <c:pt idx="4574">
                  <c:v>915</c:v>
                </c:pt>
                <c:pt idx="4575">
                  <c:v>654</c:v>
                </c:pt>
                <c:pt idx="4576">
                  <c:v>620</c:v>
                </c:pt>
                <c:pt idx="4577">
                  <c:v>740</c:v>
                </c:pt>
                <c:pt idx="4578">
                  <c:v>736</c:v>
                </c:pt>
                <c:pt idx="4579">
                  <c:v>950</c:v>
                </c:pt>
                <c:pt idx="4580">
                  <c:v>713</c:v>
                </c:pt>
                <c:pt idx="4581">
                  <c:v>714</c:v>
                </c:pt>
                <c:pt idx="4582">
                  <c:v>755</c:v>
                </c:pt>
                <c:pt idx="4583">
                  <c:v>1303</c:v>
                </c:pt>
                <c:pt idx="4584">
                  <c:v>613</c:v>
                </c:pt>
                <c:pt idx="4585">
                  <c:v>814</c:v>
                </c:pt>
                <c:pt idx="4586">
                  <c:v>621</c:v>
                </c:pt>
                <c:pt idx="4587">
                  <c:v>771</c:v>
                </c:pt>
                <c:pt idx="4588">
                  <c:v>744</c:v>
                </c:pt>
                <c:pt idx="4589">
                  <c:v>927</c:v>
                </c:pt>
                <c:pt idx="4590">
                  <c:v>667</c:v>
                </c:pt>
                <c:pt idx="4591">
                  <c:v>597</c:v>
                </c:pt>
                <c:pt idx="4592">
                  <c:v>618</c:v>
                </c:pt>
                <c:pt idx="4593">
                  <c:v>620</c:v>
                </c:pt>
                <c:pt idx="4594">
                  <c:v>1399</c:v>
                </c:pt>
                <c:pt idx="4595">
                  <c:v>718</c:v>
                </c:pt>
                <c:pt idx="4596">
                  <c:v>736</c:v>
                </c:pt>
                <c:pt idx="4597">
                  <c:v>957</c:v>
                </c:pt>
                <c:pt idx="4598">
                  <c:v>830</c:v>
                </c:pt>
                <c:pt idx="4599">
                  <c:v>919</c:v>
                </c:pt>
                <c:pt idx="4600">
                  <c:v>821</c:v>
                </c:pt>
                <c:pt idx="4601">
                  <c:v>785</c:v>
                </c:pt>
                <c:pt idx="4602">
                  <c:v>684</c:v>
                </c:pt>
                <c:pt idx="4603">
                  <c:v>709</c:v>
                </c:pt>
                <c:pt idx="4604">
                  <c:v>729</c:v>
                </c:pt>
                <c:pt idx="4605">
                  <c:v>619</c:v>
                </c:pt>
                <c:pt idx="4606">
                  <c:v>691</c:v>
                </c:pt>
                <c:pt idx="4607">
                  <c:v>800</c:v>
                </c:pt>
                <c:pt idx="4608">
                  <c:v>645</c:v>
                </c:pt>
                <c:pt idx="4609">
                  <c:v>614</c:v>
                </c:pt>
                <c:pt idx="4610">
                  <c:v>646</c:v>
                </c:pt>
                <c:pt idx="4611">
                  <c:v>940</c:v>
                </c:pt>
                <c:pt idx="4612">
                  <c:v>682</c:v>
                </c:pt>
                <c:pt idx="4613">
                  <c:v>676</c:v>
                </c:pt>
                <c:pt idx="4614">
                  <c:v>733</c:v>
                </c:pt>
                <c:pt idx="4615">
                  <c:v>764</c:v>
                </c:pt>
                <c:pt idx="4616">
                  <c:v>864</c:v>
                </c:pt>
                <c:pt idx="4617">
                  <c:v>999</c:v>
                </c:pt>
                <c:pt idx="4618">
                  <c:v>701</c:v>
                </c:pt>
                <c:pt idx="4619">
                  <c:v>821</c:v>
                </c:pt>
                <c:pt idx="4620">
                  <c:v>825</c:v>
                </c:pt>
                <c:pt idx="4621">
                  <c:v>657</c:v>
                </c:pt>
                <c:pt idx="4622">
                  <c:v>745</c:v>
                </c:pt>
                <c:pt idx="4623">
                  <c:v>719</c:v>
                </c:pt>
                <c:pt idx="4624">
                  <c:v>648</c:v>
                </c:pt>
                <c:pt idx="4625">
                  <c:v>671</c:v>
                </c:pt>
                <c:pt idx="4626">
                  <c:v>822</c:v>
                </c:pt>
                <c:pt idx="4627">
                  <c:v>943</c:v>
                </c:pt>
                <c:pt idx="4628">
                  <c:v>805</c:v>
                </c:pt>
                <c:pt idx="4629">
                  <c:v>649</c:v>
                </c:pt>
                <c:pt idx="4630">
                  <c:v>655</c:v>
                </c:pt>
                <c:pt idx="4631">
                  <c:v>730</c:v>
                </c:pt>
                <c:pt idx="4632">
                  <c:v>677</c:v>
                </c:pt>
                <c:pt idx="4633">
                  <c:v>696</c:v>
                </c:pt>
                <c:pt idx="4634">
                  <c:v>787</c:v>
                </c:pt>
                <c:pt idx="4635">
                  <c:v>696</c:v>
                </c:pt>
                <c:pt idx="4636">
                  <c:v>797</c:v>
                </c:pt>
                <c:pt idx="4637">
                  <c:v>737</c:v>
                </c:pt>
                <c:pt idx="4638">
                  <c:v>641</c:v>
                </c:pt>
                <c:pt idx="4639">
                  <c:v>720</c:v>
                </c:pt>
                <c:pt idx="4640">
                  <c:v>631</c:v>
                </c:pt>
                <c:pt idx="4641">
                  <c:v>833</c:v>
                </c:pt>
                <c:pt idx="4642">
                  <c:v>792</c:v>
                </c:pt>
                <c:pt idx="4643">
                  <c:v>679</c:v>
                </c:pt>
                <c:pt idx="4644">
                  <c:v>818</c:v>
                </c:pt>
                <c:pt idx="4645">
                  <c:v>667</c:v>
                </c:pt>
                <c:pt idx="4646">
                  <c:v>775</c:v>
                </c:pt>
                <c:pt idx="4647">
                  <c:v>716</c:v>
                </c:pt>
                <c:pt idx="4648">
                  <c:v>808</c:v>
                </c:pt>
                <c:pt idx="4649">
                  <c:v>788</c:v>
                </c:pt>
                <c:pt idx="4650">
                  <c:v>664</c:v>
                </c:pt>
                <c:pt idx="4651">
                  <c:v>811</c:v>
                </c:pt>
                <c:pt idx="4652">
                  <c:v>817</c:v>
                </c:pt>
                <c:pt idx="4653">
                  <c:v>730</c:v>
                </c:pt>
                <c:pt idx="4654">
                  <c:v>800</c:v>
                </c:pt>
                <c:pt idx="4655">
                  <c:v>737</c:v>
                </c:pt>
                <c:pt idx="4656">
                  <c:v>895</c:v>
                </c:pt>
                <c:pt idx="4657">
                  <c:v>694</c:v>
                </c:pt>
                <c:pt idx="4658">
                  <c:v>631</c:v>
                </c:pt>
                <c:pt idx="4659">
                  <c:v>813</c:v>
                </c:pt>
                <c:pt idx="4660">
                  <c:v>677</c:v>
                </c:pt>
                <c:pt idx="4661">
                  <c:v>769</c:v>
                </c:pt>
                <c:pt idx="4662">
                  <c:v>760</c:v>
                </c:pt>
                <c:pt idx="4663">
                  <c:v>762</c:v>
                </c:pt>
                <c:pt idx="4664">
                  <c:v>725</c:v>
                </c:pt>
                <c:pt idx="4665">
                  <c:v>690</c:v>
                </c:pt>
                <c:pt idx="4666">
                  <c:v>769</c:v>
                </c:pt>
                <c:pt idx="4667">
                  <c:v>1013</c:v>
                </c:pt>
                <c:pt idx="4668">
                  <c:v>718</c:v>
                </c:pt>
                <c:pt idx="4669">
                  <c:v>622</c:v>
                </c:pt>
                <c:pt idx="4670">
                  <c:v>732</c:v>
                </c:pt>
                <c:pt idx="4671">
                  <c:v>735</c:v>
                </c:pt>
                <c:pt idx="4672">
                  <c:v>667</c:v>
                </c:pt>
                <c:pt idx="4673">
                  <c:v>652</c:v>
                </c:pt>
                <c:pt idx="4674">
                  <c:v>671</c:v>
                </c:pt>
                <c:pt idx="4675">
                  <c:v>894</c:v>
                </c:pt>
                <c:pt idx="4676">
                  <c:v>666</c:v>
                </c:pt>
                <c:pt idx="4677">
                  <c:v>791</c:v>
                </c:pt>
                <c:pt idx="4678">
                  <c:v>774</c:v>
                </c:pt>
                <c:pt idx="4679">
                  <c:v>964</c:v>
                </c:pt>
                <c:pt idx="4680">
                  <c:v>766</c:v>
                </c:pt>
                <c:pt idx="4681">
                  <c:v>682</c:v>
                </c:pt>
                <c:pt idx="4682">
                  <c:v>747</c:v>
                </c:pt>
                <c:pt idx="4683">
                  <c:v>1298</c:v>
                </c:pt>
                <c:pt idx="4684">
                  <c:v>767</c:v>
                </c:pt>
                <c:pt idx="4685">
                  <c:v>805</c:v>
                </c:pt>
                <c:pt idx="4686">
                  <c:v>928</c:v>
                </c:pt>
                <c:pt idx="4687">
                  <c:v>768</c:v>
                </c:pt>
                <c:pt idx="4688">
                  <c:v>852</c:v>
                </c:pt>
                <c:pt idx="4689">
                  <c:v>756</c:v>
                </c:pt>
                <c:pt idx="4690">
                  <c:v>760</c:v>
                </c:pt>
                <c:pt idx="4691">
                  <c:v>820</c:v>
                </c:pt>
                <c:pt idx="4692">
                  <c:v>774</c:v>
                </c:pt>
                <c:pt idx="4693">
                  <c:v>754</c:v>
                </c:pt>
                <c:pt idx="4694">
                  <c:v>663</c:v>
                </c:pt>
                <c:pt idx="4695">
                  <c:v>890</c:v>
                </c:pt>
                <c:pt idx="4696">
                  <c:v>626</c:v>
                </c:pt>
                <c:pt idx="4697">
                  <c:v>670</c:v>
                </c:pt>
                <c:pt idx="4698">
                  <c:v>751</c:v>
                </c:pt>
                <c:pt idx="4699">
                  <c:v>743</c:v>
                </c:pt>
                <c:pt idx="4700">
                  <c:v>731</c:v>
                </c:pt>
                <c:pt idx="4701">
                  <c:v>697</c:v>
                </c:pt>
                <c:pt idx="4702">
                  <c:v>632</c:v>
                </c:pt>
                <c:pt idx="4703">
                  <c:v>696</c:v>
                </c:pt>
                <c:pt idx="4704">
                  <c:v>801</c:v>
                </c:pt>
                <c:pt idx="4705">
                  <c:v>631</c:v>
                </c:pt>
                <c:pt idx="4706">
                  <c:v>667</c:v>
                </c:pt>
                <c:pt idx="4707">
                  <c:v>708</c:v>
                </c:pt>
                <c:pt idx="4708">
                  <c:v>681</c:v>
                </c:pt>
                <c:pt idx="4709">
                  <c:v>592</c:v>
                </c:pt>
                <c:pt idx="4710">
                  <c:v>698</c:v>
                </c:pt>
                <c:pt idx="4711">
                  <c:v>900</c:v>
                </c:pt>
                <c:pt idx="4712">
                  <c:v>687</c:v>
                </c:pt>
                <c:pt idx="4713">
                  <c:v>717</c:v>
                </c:pt>
                <c:pt idx="4714">
                  <c:v>753</c:v>
                </c:pt>
                <c:pt idx="4715">
                  <c:v>753</c:v>
                </c:pt>
                <c:pt idx="4716">
                  <c:v>743</c:v>
                </c:pt>
                <c:pt idx="4717">
                  <c:v>752</c:v>
                </c:pt>
                <c:pt idx="4718">
                  <c:v>957</c:v>
                </c:pt>
                <c:pt idx="4719">
                  <c:v>698</c:v>
                </c:pt>
                <c:pt idx="4720">
                  <c:v>689</c:v>
                </c:pt>
                <c:pt idx="4721">
                  <c:v>989</c:v>
                </c:pt>
                <c:pt idx="4722">
                  <c:v>882</c:v>
                </c:pt>
                <c:pt idx="4723">
                  <c:v>928</c:v>
                </c:pt>
                <c:pt idx="4724">
                  <c:v>620</c:v>
                </c:pt>
                <c:pt idx="4725">
                  <c:v>701</c:v>
                </c:pt>
                <c:pt idx="4726">
                  <c:v>710</c:v>
                </c:pt>
                <c:pt idx="4727">
                  <c:v>761</c:v>
                </c:pt>
                <c:pt idx="4728">
                  <c:v>683</c:v>
                </c:pt>
                <c:pt idx="4729">
                  <c:v>883</c:v>
                </c:pt>
                <c:pt idx="4730">
                  <c:v>814</c:v>
                </c:pt>
                <c:pt idx="4731">
                  <c:v>747</c:v>
                </c:pt>
                <c:pt idx="4732">
                  <c:v>795</c:v>
                </c:pt>
                <c:pt idx="4733">
                  <c:v>891</c:v>
                </c:pt>
                <c:pt idx="4734">
                  <c:v>714</c:v>
                </c:pt>
                <c:pt idx="4735">
                  <c:v>941</c:v>
                </c:pt>
                <c:pt idx="4736">
                  <c:v>796</c:v>
                </c:pt>
                <c:pt idx="4737">
                  <c:v>734</c:v>
                </c:pt>
                <c:pt idx="4738">
                  <c:v>768</c:v>
                </c:pt>
                <c:pt idx="4739">
                  <c:v>737</c:v>
                </c:pt>
                <c:pt idx="4740">
                  <c:v>658</c:v>
                </c:pt>
                <c:pt idx="4741">
                  <c:v>817</c:v>
                </c:pt>
                <c:pt idx="4742">
                  <c:v>744</c:v>
                </c:pt>
                <c:pt idx="4743">
                  <c:v>746</c:v>
                </c:pt>
                <c:pt idx="4744">
                  <c:v>799</c:v>
                </c:pt>
                <c:pt idx="4745">
                  <c:v>827</c:v>
                </c:pt>
                <c:pt idx="4746">
                  <c:v>849</c:v>
                </c:pt>
                <c:pt idx="4747">
                  <c:v>655</c:v>
                </c:pt>
                <c:pt idx="4748">
                  <c:v>769</c:v>
                </c:pt>
                <c:pt idx="4749">
                  <c:v>887</c:v>
                </c:pt>
                <c:pt idx="4750">
                  <c:v>621</c:v>
                </c:pt>
                <c:pt idx="4751">
                  <c:v>703</c:v>
                </c:pt>
                <c:pt idx="4752">
                  <c:v>709</c:v>
                </c:pt>
                <c:pt idx="4753">
                  <c:v>719</c:v>
                </c:pt>
                <c:pt idx="4754">
                  <c:v>807</c:v>
                </c:pt>
                <c:pt idx="4755">
                  <c:v>735</c:v>
                </c:pt>
                <c:pt idx="4756">
                  <c:v>834</c:v>
                </c:pt>
                <c:pt idx="4757">
                  <c:v>711</c:v>
                </c:pt>
                <c:pt idx="4758">
                  <c:v>629</c:v>
                </c:pt>
                <c:pt idx="4759">
                  <c:v>784</c:v>
                </c:pt>
                <c:pt idx="4760">
                  <c:v>1187</c:v>
                </c:pt>
                <c:pt idx="4761">
                  <c:v>745</c:v>
                </c:pt>
                <c:pt idx="4762">
                  <c:v>755</c:v>
                </c:pt>
                <c:pt idx="4763">
                  <c:v>958</c:v>
                </c:pt>
                <c:pt idx="4764">
                  <c:v>1021</c:v>
                </c:pt>
                <c:pt idx="4765">
                  <c:v>892</c:v>
                </c:pt>
                <c:pt idx="4766">
                  <c:v>831</c:v>
                </c:pt>
                <c:pt idx="4767">
                  <c:v>826</c:v>
                </c:pt>
                <c:pt idx="4768">
                  <c:v>740</c:v>
                </c:pt>
                <c:pt idx="4769">
                  <c:v>811</c:v>
                </c:pt>
                <c:pt idx="4770">
                  <c:v>739</c:v>
                </c:pt>
                <c:pt idx="4771">
                  <c:v>785</c:v>
                </c:pt>
                <c:pt idx="4772">
                  <c:v>942</c:v>
                </c:pt>
                <c:pt idx="4773">
                  <c:v>781</c:v>
                </c:pt>
                <c:pt idx="4774">
                  <c:v>764</c:v>
                </c:pt>
                <c:pt idx="4775">
                  <c:v>707</c:v>
                </c:pt>
                <c:pt idx="4776">
                  <c:v>869</c:v>
                </c:pt>
                <c:pt idx="4777">
                  <c:v>892</c:v>
                </c:pt>
                <c:pt idx="4778">
                  <c:v>743</c:v>
                </c:pt>
                <c:pt idx="4779">
                  <c:v>683</c:v>
                </c:pt>
                <c:pt idx="4780">
                  <c:v>745</c:v>
                </c:pt>
                <c:pt idx="4781">
                  <c:v>690</c:v>
                </c:pt>
                <c:pt idx="4782">
                  <c:v>772</c:v>
                </c:pt>
                <c:pt idx="4783">
                  <c:v>759</c:v>
                </c:pt>
                <c:pt idx="4784">
                  <c:v>928</c:v>
                </c:pt>
                <c:pt idx="4785">
                  <c:v>800</c:v>
                </c:pt>
                <c:pt idx="4786">
                  <c:v>824</c:v>
                </c:pt>
                <c:pt idx="4787">
                  <c:v>652</c:v>
                </c:pt>
                <c:pt idx="4788">
                  <c:v>982</c:v>
                </c:pt>
                <c:pt idx="4789">
                  <c:v>711</c:v>
                </c:pt>
                <c:pt idx="4790">
                  <c:v>802</c:v>
                </c:pt>
                <c:pt idx="4791">
                  <c:v>796</c:v>
                </c:pt>
                <c:pt idx="4792">
                  <c:v>829</c:v>
                </c:pt>
                <c:pt idx="4793">
                  <c:v>719</c:v>
                </c:pt>
                <c:pt idx="4794">
                  <c:v>667</c:v>
                </c:pt>
                <c:pt idx="4795">
                  <c:v>784</c:v>
                </c:pt>
                <c:pt idx="4796">
                  <c:v>820</c:v>
                </c:pt>
                <c:pt idx="4797">
                  <c:v>667</c:v>
                </c:pt>
                <c:pt idx="4798">
                  <c:v>701</c:v>
                </c:pt>
                <c:pt idx="4799">
                  <c:v>818</c:v>
                </c:pt>
                <c:pt idx="4800">
                  <c:v>948</c:v>
                </c:pt>
                <c:pt idx="4801">
                  <c:v>729</c:v>
                </c:pt>
                <c:pt idx="4802">
                  <c:v>705</c:v>
                </c:pt>
                <c:pt idx="4803">
                  <c:v>719</c:v>
                </c:pt>
                <c:pt idx="4804">
                  <c:v>887</c:v>
                </c:pt>
                <c:pt idx="4805">
                  <c:v>759</c:v>
                </c:pt>
                <c:pt idx="4806">
                  <c:v>781</c:v>
                </c:pt>
                <c:pt idx="4807">
                  <c:v>675</c:v>
                </c:pt>
                <c:pt idx="4808">
                  <c:v>720</c:v>
                </c:pt>
                <c:pt idx="4809">
                  <c:v>1316</c:v>
                </c:pt>
                <c:pt idx="4810">
                  <c:v>701</c:v>
                </c:pt>
                <c:pt idx="4811">
                  <c:v>695</c:v>
                </c:pt>
                <c:pt idx="4812">
                  <c:v>901</c:v>
                </c:pt>
                <c:pt idx="4813">
                  <c:v>773</c:v>
                </c:pt>
                <c:pt idx="4814">
                  <c:v>802</c:v>
                </c:pt>
                <c:pt idx="4815">
                  <c:v>681</c:v>
                </c:pt>
                <c:pt idx="4816">
                  <c:v>828</c:v>
                </c:pt>
                <c:pt idx="4817">
                  <c:v>848</c:v>
                </c:pt>
                <c:pt idx="4818">
                  <c:v>776</c:v>
                </c:pt>
                <c:pt idx="4819">
                  <c:v>1128</c:v>
                </c:pt>
                <c:pt idx="4820">
                  <c:v>962</c:v>
                </c:pt>
                <c:pt idx="4821">
                  <c:v>746</c:v>
                </c:pt>
                <c:pt idx="4822">
                  <c:v>640</c:v>
                </c:pt>
                <c:pt idx="4823">
                  <c:v>606</c:v>
                </c:pt>
                <c:pt idx="4824">
                  <c:v>722</c:v>
                </c:pt>
                <c:pt idx="4825">
                  <c:v>841</c:v>
                </c:pt>
                <c:pt idx="4826">
                  <c:v>900</c:v>
                </c:pt>
                <c:pt idx="4827">
                  <c:v>739</c:v>
                </c:pt>
                <c:pt idx="4828">
                  <c:v>777</c:v>
                </c:pt>
                <c:pt idx="4829">
                  <c:v>898</c:v>
                </c:pt>
                <c:pt idx="4830">
                  <c:v>667</c:v>
                </c:pt>
                <c:pt idx="4831">
                  <c:v>728</c:v>
                </c:pt>
                <c:pt idx="4832">
                  <c:v>745</c:v>
                </c:pt>
                <c:pt idx="4833">
                  <c:v>676</c:v>
                </c:pt>
                <c:pt idx="4834">
                  <c:v>681</c:v>
                </c:pt>
                <c:pt idx="4835">
                  <c:v>735</c:v>
                </c:pt>
                <c:pt idx="4836">
                  <c:v>651</c:v>
                </c:pt>
                <c:pt idx="4837">
                  <c:v>1145</c:v>
                </c:pt>
                <c:pt idx="4838">
                  <c:v>770</c:v>
                </c:pt>
                <c:pt idx="4839">
                  <c:v>890</c:v>
                </c:pt>
                <c:pt idx="4840">
                  <c:v>650</c:v>
                </c:pt>
                <c:pt idx="4841">
                  <c:v>776</c:v>
                </c:pt>
                <c:pt idx="4842">
                  <c:v>735</c:v>
                </c:pt>
                <c:pt idx="4843">
                  <c:v>645</c:v>
                </c:pt>
                <c:pt idx="4844">
                  <c:v>753</c:v>
                </c:pt>
                <c:pt idx="4845">
                  <c:v>643</c:v>
                </c:pt>
                <c:pt idx="4846">
                  <c:v>1170</c:v>
                </c:pt>
                <c:pt idx="4847">
                  <c:v>756</c:v>
                </c:pt>
                <c:pt idx="4848">
                  <c:v>756</c:v>
                </c:pt>
                <c:pt idx="4849">
                  <c:v>694</c:v>
                </c:pt>
                <c:pt idx="4850">
                  <c:v>629</c:v>
                </c:pt>
                <c:pt idx="4851">
                  <c:v>730</c:v>
                </c:pt>
                <c:pt idx="4852">
                  <c:v>709</c:v>
                </c:pt>
                <c:pt idx="4853">
                  <c:v>657</c:v>
                </c:pt>
                <c:pt idx="4854">
                  <c:v>791</c:v>
                </c:pt>
                <c:pt idx="4855">
                  <c:v>758</c:v>
                </c:pt>
                <c:pt idx="4856">
                  <c:v>637</c:v>
                </c:pt>
                <c:pt idx="4857">
                  <c:v>686</c:v>
                </c:pt>
                <c:pt idx="4858">
                  <c:v>748</c:v>
                </c:pt>
                <c:pt idx="4859">
                  <c:v>766</c:v>
                </c:pt>
                <c:pt idx="4860">
                  <c:v>792</c:v>
                </c:pt>
                <c:pt idx="4861">
                  <c:v>655</c:v>
                </c:pt>
                <c:pt idx="4862">
                  <c:v>802</c:v>
                </c:pt>
                <c:pt idx="4863">
                  <c:v>747</c:v>
                </c:pt>
                <c:pt idx="4864">
                  <c:v>783</c:v>
                </c:pt>
                <c:pt idx="4865">
                  <c:v>838</c:v>
                </c:pt>
                <c:pt idx="4866">
                  <c:v>713</c:v>
                </c:pt>
                <c:pt idx="4867">
                  <c:v>756</c:v>
                </c:pt>
                <c:pt idx="4868">
                  <c:v>728</c:v>
                </c:pt>
                <c:pt idx="4869">
                  <c:v>735</c:v>
                </c:pt>
                <c:pt idx="4870">
                  <c:v>810</c:v>
                </c:pt>
                <c:pt idx="4871">
                  <c:v>816</c:v>
                </c:pt>
                <c:pt idx="4872">
                  <c:v>796</c:v>
                </c:pt>
                <c:pt idx="4873">
                  <c:v>725</c:v>
                </c:pt>
                <c:pt idx="4874">
                  <c:v>672</c:v>
                </c:pt>
                <c:pt idx="4875">
                  <c:v>840</c:v>
                </c:pt>
                <c:pt idx="4876">
                  <c:v>699</c:v>
                </c:pt>
                <c:pt idx="4877">
                  <c:v>735</c:v>
                </c:pt>
                <c:pt idx="4878">
                  <c:v>780</c:v>
                </c:pt>
                <c:pt idx="4879">
                  <c:v>772</c:v>
                </c:pt>
                <c:pt idx="4880">
                  <c:v>797</c:v>
                </c:pt>
                <c:pt idx="4881">
                  <c:v>778</c:v>
                </c:pt>
                <c:pt idx="4882">
                  <c:v>690</c:v>
                </c:pt>
                <c:pt idx="4883">
                  <c:v>748</c:v>
                </c:pt>
                <c:pt idx="4884">
                  <c:v>774</c:v>
                </c:pt>
                <c:pt idx="4885">
                  <c:v>832</c:v>
                </c:pt>
                <c:pt idx="4886">
                  <c:v>695</c:v>
                </c:pt>
                <c:pt idx="4887">
                  <c:v>747</c:v>
                </c:pt>
                <c:pt idx="4888">
                  <c:v>670</c:v>
                </c:pt>
                <c:pt idx="4889">
                  <c:v>696</c:v>
                </c:pt>
                <c:pt idx="4890">
                  <c:v>761</c:v>
                </c:pt>
                <c:pt idx="4891">
                  <c:v>828</c:v>
                </c:pt>
                <c:pt idx="4892">
                  <c:v>616</c:v>
                </c:pt>
                <c:pt idx="4893">
                  <c:v>733</c:v>
                </c:pt>
                <c:pt idx="4894">
                  <c:v>694</c:v>
                </c:pt>
                <c:pt idx="4895">
                  <c:v>873</c:v>
                </c:pt>
                <c:pt idx="4896">
                  <c:v>631</c:v>
                </c:pt>
                <c:pt idx="4897">
                  <c:v>771</c:v>
                </c:pt>
                <c:pt idx="4898">
                  <c:v>761</c:v>
                </c:pt>
                <c:pt idx="4899">
                  <c:v>846</c:v>
                </c:pt>
                <c:pt idx="4900">
                  <c:v>779</c:v>
                </c:pt>
                <c:pt idx="4901">
                  <c:v>715</c:v>
                </c:pt>
                <c:pt idx="4902">
                  <c:v>777</c:v>
                </c:pt>
                <c:pt idx="4903">
                  <c:v>788</c:v>
                </c:pt>
                <c:pt idx="4904">
                  <c:v>727</c:v>
                </c:pt>
                <c:pt idx="4905">
                  <c:v>599</c:v>
                </c:pt>
                <c:pt idx="4906">
                  <c:v>667</c:v>
                </c:pt>
                <c:pt idx="4907">
                  <c:v>597</c:v>
                </c:pt>
                <c:pt idx="4908">
                  <c:v>704</c:v>
                </c:pt>
                <c:pt idx="4909">
                  <c:v>940</c:v>
                </c:pt>
                <c:pt idx="4910">
                  <c:v>757</c:v>
                </c:pt>
                <c:pt idx="4911">
                  <c:v>704</c:v>
                </c:pt>
                <c:pt idx="4912">
                  <c:v>785</c:v>
                </c:pt>
                <c:pt idx="4913">
                  <c:v>798</c:v>
                </c:pt>
                <c:pt idx="4914">
                  <c:v>646</c:v>
                </c:pt>
                <c:pt idx="4915">
                  <c:v>652</c:v>
                </c:pt>
                <c:pt idx="4916">
                  <c:v>1080</c:v>
                </c:pt>
                <c:pt idx="4917">
                  <c:v>777</c:v>
                </c:pt>
                <c:pt idx="4918">
                  <c:v>771</c:v>
                </c:pt>
                <c:pt idx="4919">
                  <c:v>991</c:v>
                </c:pt>
                <c:pt idx="4920">
                  <c:v>685</c:v>
                </c:pt>
                <c:pt idx="4921">
                  <c:v>773</c:v>
                </c:pt>
                <c:pt idx="4922">
                  <c:v>883</c:v>
                </c:pt>
                <c:pt idx="4923">
                  <c:v>762</c:v>
                </c:pt>
                <c:pt idx="4924">
                  <c:v>747</c:v>
                </c:pt>
                <c:pt idx="4925">
                  <c:v>652</c:v>
                </c:pt>
                <c:pt idx="4926">
                  <c:v>761</c:v>
                </c:pt>
                <c:pt idx="4927">
                  <c:v>701</c:v>
                </c:pt>
                <c:pt idx="4928">
                  <c:v>702</c:v>
                </c:pt>
                <c:pt idx="4929">
                  <c:v>791</c:v>
                </c:pt>
                <c:pt idx="4930">
                  <c:v>991</c:v>
                </c:pt>
                <c:pt idx="4931">
                  <c:v>758</c:v>
                </c:pt>
                <c:pt idx="4932">
                  <c:v>932</c:v>
                </c:pt>
                <c:pt idx="4933">
                  <c:v>759</c:v>
                </c:pt>
                <c:pt idx="4934">
                  <c:v>583</c:v>
                </c:pt>
                <c:pt idx="4935">
                  <c:v>824</c:v>
                </c:pt>
                <c:pt idx="4936">
                  <c:v>1156</c:v>
                </c:pt>
                <c:pt idx="4937">
                  <c:v>815</c:v>
                </c:pt>
                <c:pt idx="4938">
                  <c:v>813</c:v>
                </c:pt>
                <c:pt idx="4939">
                  <c:v>1062</c:v>
                </c:pt>
                <c:pt idx="4940">
                  <c:v>940</c:v>
                </c:pt>
                <c:pt idx="4941">
                  <c:v>664</c:v>
                </c:pt>
                <c:pt idx="4942">
                  <c:v>716</c:v>
                </c:pt>
                <c:pt idx="4943">
                  <c:v>901</c:v>
                </c:pt>
                <c:pt idx="4944">
                  <c:v>746</c:v>
                </c:pt>
                <c:pt idx="4945">
                  <c:v>990</c:v>
                </c:pt>
                <c:pt idx="4946">
                  <c:v>744</c:v>
                </c:pt>
                <c:pt idx="4947">
                  <c:v>636</c:v>
                </c:pt>
                <c:pt idx="4948">
                  <c:v>901</c:v>
                </c:pt>
                <c:pt idx="4949">
                  <c:v>809</c:v>
                </c:pt>
                <c:pt idx="4950">
                  <c:v>858</c:v>
                </c:pt>
                <c:pt idx="4951">
                  <c:v>801</c:v>
                </c:pt>
                <c:pt idx="4952">
                  <c:v>836</c:v>
                </c:pt>
                <c:pt idx="4953">
                  <c:v>737</c:v>
                </c:pt>
                <c:pt idx="4954">
                  <c:v>668</c:v>
                </c:pt>
                <c:pt idx="4955">
                  <c:v>799</c:v>
                </c:pt>
                <c:pt idx="4956">
                  <c:v>732</c:v>
                </c:pt>
                <c:pt idx="4957">
                  <c:v>845</c:v>
                </c:pt>
                <c:pt idx="4958">
                  <c:v>810</c:v>
                </c:pt>
                <c:pt idx="4959">
                  <c:v>637</c:v>
                </c:pt>
                <c:pt idx="4960">
                  <c:v>796</c:v>
                </c:pt>
                <c:pt idx="4961">
                  <c:v>722</c:v>
                </c:pt>
                <c:pt idx="4962">
                  <c:v>768</c:v>
                </c:pt>
                <c:pt idx="4963">
                  <c:v>722</c:v>
                </c:pt>
                <c:pt idx="4964">
                  <c:v>637</c:v>
                </c:pt>
                <c:pt idx="4965">
                  <c:v>908</c:v>
                </c:pt>
                <c:pt idx="4966">
                  <c:v>850</c:v>
                </c:pt>
                <c:pt idx="4967">
                  <c:v>769</c:v>
                </c:pt>
                <c:pt idx="4968">
                  <c:v>650</c:v>
                </c:pt>
                <c:pt idx="4969">
                  <c:v>788</c:v>
                </c:pt>
                <c:pt idx="4970">
                  <c:v>702</c:v>
                </c:pt>
                <c:pt idx="4971">
                  <c:v>770</c:v>
                </c:pt>
                <c:pt idx="4972">
                  <c:v>849</c:v>
                </c:pt>
                <c:pt idx="4973">
                  <c:v>881</c:v>
                </c:pt>
                <c:pt idx="4974">
                  <c:v>712</c:v>
                </c:pt>
                <c:pt idx="4975">
                  <c:v>839</c:v>
                </c:pt>
                <c:pt idx="4976">
                  <c:v>958</c:v>
                </c:pt>
                <c:pt idx="4977">
                  <c:v>809</c:v>
                </c:pt>
                <c:pt idx="4978">
                  <c:v>723</c:v>
                </c:pt>
                <c:pt idx="4979">
                  <c:v>666</c:v>
                </c:pt>
                <c:pt idx="4980">
                  <c:v>702</c:v>
                </c:pt>
                <c:pt idx="4981">
                  <c:v>809</c:v>
                </c:pt>
                <c:pt idx="4982">
                  <c:v>932</c:v>
                </c:pt>
                <c:pt idx="4983">
                  <c:v>792</c:v>
                </c:pt>
                <c:pt idx="4984">
                  <c:v>794</c:v>
                </c:pt>
                <c:pt idx="4985">
                  <c:v>792</c:v>
                </c:pt>
                <c:pt idx="4986">
                  <c:v>833</c:v>
                </c:pt>
                <c:pt idx="4987">
                  <c:v>1010</c:v>
                </c:pt>
                <c:pt idx="4988">
                  <c:v>669</c:v>
                </c:pt>
                <c:pt idx="4989">
                  <c:v>820</c:v>
                </c:pt>
                <c:pt idx="4990">
                  <c:v>1372</c:v>
                </c:pt>
                <c:pt idx="4991">
                  <c:v>909</c:v>
                </c:pt>
                <c:pt idx="4992">
                  <c:v>735</c:v>
                </c:pt>
                <c:pt idx="4993">
                  <c:v>606</c:v>
                </c:pt>
                <c:pt idx="4994">
                  <c:v>859</c:v>
                </c:pt>
                <c:pt idx="4995">
                  <c:v>1750</c:v>
                </c:pt>
                <c:pt idx="4996">
                  <c:v>699</c:v>
                </c:pt>
                <c:pt idx="4997">
                  <c:v>613</c:v>
                </c:pt>
                <c:pt idx="4998">
                  <c:v>845</c:v>
                </c:pt>
                <c:pt idx="4999">
                  <c:v>712</c:v>
                </c:pt>
                <c:pt idx="5000">
                  <c:v>714</c:v>
                </c:pt>
                <c:pt idx="5001">
                  <c:v>753</c:v>
                </c:pt>
                <c:pt idx="5002">
                  <c:v>827</c:v>
                </c:pt>
                <c:pt idx="5003">
                  <c:v>772</c:v>
                </c:pt>
                <c:pt idx="5004">
                  <c:v>777</c:v>
                </c:pt>
                <c:pt idx="5005">
                  <c:v>623</c:v>
                </c:pt>
                <c:pt idx="5006">
                  <c:v>931</c:v>
                </c:pt>
                <c:pt idx="5007">
                  <c:v>731</c:v>
                </c:pt>
                <c:pt idx="5008">
                  <c:v>847</c:v>
                </c:pt>
                <c:pt idx="5009">
                  <c:v>670</c:v>
                </c:pt>
                <c:pt idx="5010">
                  <c:v>734</c:v>
                </c:pt>
                <c:pt idx="5011">
                  <c:v>675</c:v>
                </c:pt>
                <c:pt idx="5012">
                  <c:v>678</c:v>
                </c:pt>
                <c:pt idx="5013">
                  <c:v>929</c:v>
                </c:pt>
                <c:pt idx="5014">
                  <c:v>682</c:v>
                </c:pt>
                <c:pt idx="5015">
                  <c:v>841</c:v>
                </c:pt>
                <c:pt idx="5016">
                  <c:v>751</c:v>
                </c:pt>
                <c:pt idx="5017">
                  <c:v>841</c:v>
                </c:pt>
                <c:pt idx="5018">
                  <c:v>677</c:v>
                </c:pt>
                <c:pt idx="5019">
                  <c:v>789</c:v>
                </c:pt>
                <c:pt idx="5020">
                  <c:v>792</c:v>
                </c:pt>
                <c:pt idx="5021">
                  <c:v>620</c:v>
                </c:pt>
                <c:pt idx="5022">
                  <c:v>1059</c:v>
                </c:pt>
                <c:pt idx="5023">
                  <c:v>789</c:v>
                </c:pt>
                <c:pt idx="5024">
                  <c:v>749</c:v>
                </c:pt>
                <c:pt idx="5025">
                  <c:v>1080</c:v>
                </c:pt>
                <c:pt idx="5026">
                  <c:v>794</c:v>
                </c:pt>
                <c:pt idx="5027">
                  <c:v>825</c:v>
                </c:pt>
                <c:pt idx="5028">
                  <c:v>707</c:v>
                </c:pt>
                <c:pt idx="5029">
                  <c:v>799</c:v>
                </c:pt>
                <c:pt idx="5030">
                  <c:v>821</c:v>
                </c:pt>
                <c:pt idx="5031">
                  <c:v>758</c:v>
                </c:pt>
                <c:pt idx="5032">
                  <c:v>1016</c:v>
                </c:pt>
                <c:pt idx="5033">
                  <c:v>813</c:v>
                </c:pt>
                <c:pt idx="5034">
                  <c:v>759</c:v>
                </c:pt>
                <c:pt idx="5035">
                  <c:v>830</c:v>
                </c:pt>
                <c:pt idx="5036">
                  <c:v>746</c:v>
                </c:pt>
                <c:pt idx="5037">
                  <c:v>975</c:v>
                </c:pt>
                <c:pt idx="5038">
                  <c:v>736</c:v>
                </c:pt>
                <c:pt idx="5039">
                  <c:v>737</c:v>
                </c:pt>
                <c:pt idx="5040">
                  <c:v>814</c:v>
                </c:pt>
                <c:pt idx="5041">
                  <c:v>782</c:v>
                </c:pt>
                <c:pt idx="5042">
                  <c:v>647</c:v>
                </c:pt>
                <c:pt idx="5043">
                  <c:v>795</c:v>
                </c:pt>
                <c:pt idx="5044">
                  <c:v>852</c:v>
                </c:pt>
                <c:pt idx="5045">
                  <c:v>835</c:v>
                </c:pt>
                <c:pt idx="5046">
                  <c:v>906</c:v>
                </c:pt>
                <c:pt idx="5047">
                  <c:v>662</c:v>
                </c:pt>
                <c:pt idx="5048">
                  <c:v>719</c:v>
                </c:pt>
                <c:pt idx="5049">
                  <c:v>973</c:v>
                </c:pt>
                <c:pt idx="5050">
                  <c:v>707</c:v>
                </c:pt>
                <c:pt idx="5051">
                  <c:v>880</c:v>
                </c:pt>
                <c:pt idx="5052">
                  <c:v>882</c:v>
                </c:pt>
                <c:pt idx="5053">
                  <c:v>763</c:v>
                </c:pt>
                <c:pt idx="5054">
                  <c:v>702</c:v>
                </c:pt>
                <c:pt idx="5055">
                  <c:v>708</c:v>
                </c:pt>
                <c:pt idx="5056">
                  <c:v>690</c:v>
                </c:pt>
                <c:pt idx="5057">
                  <c:v>833</c:v>
                </c:pt>
                <c:pt idx="5058">
                  <c:v>678</c:v>
                </c:pt>
                <c:pt idx="5059">
                  <c:v>919</c:v>
                </c:pt>
                <c:pt idx="5060">
                  <c:v>667</c:v>
                </c:pt>
                <c:pt idx="5061">
                  <c:v>841</c:v>
                </c:pt>
                <c:pt idx="5062">
                  <c:v>756</c:v>
                </c:pt>
                <c:pt idx="5063">
                  <c:v>952</c:v>
                </c:pt>
                <c:pt idx="5064">
                  <c:v>715</c:v>
                </c:pt>
                <c:pt idx="5065">
                  <c:v>804</c:v>
                </c:pt>
                <c:pt idx="5066">
                  <c:v>756</c:v>
                </c:pt>
                <c:pt idx="5067">
                  <c:v>836</c:v>
                </c:pt>
                <c:pt idx="5068">
                  <c:v>1035</c:v>
                </c:pt>
                <c:pt idx="5069">
                  <c:v>836</c:v>
                </c:pt>
                <c:pt idx="5070">
                  <c:v>878</c:v>
                </c:pt>
                <c:pt idx="5071">
                  <c:v>975</c:v>
                </c:pt>
                <c:pt idx="5072">
                  <c:v>773</c:v>
                </c:pt>
                <c:pt idx="5073">
                  <c:v>869</c:v>
                </c:pt>
                <c:pt idx="5074">
                  <c:v>775</c:v>
                </c:pt>
                <c:pt idx="5075">
                  <c:v>772</c:v>
                </c:pt>
                <c:pt idx="5076">
                  <c:v>647</c:v>
                </c:pt>
                <c:pt idx="5077">
                  <c:v>817</c:v>
                </c:pt>
                <c:pt idx="5078">
                  <c:v>1005</c:v>
                </c:pt>
                <c:pt idx="5079">
                  <c:v>832</c:v>
                </c:pt>
                <c:pt idx="5080">
                  <c:v>671</c:v>
                </c:pt>
                <c:pt idx="5081">
                  <c:v>719</c:v>
                </c:pt>
                <c:pt idx="5082">
                  <c:v>762</c:v>
                </c:pt>
                <c:pt idx="5083">
                  <c:v>806</c:v>
                </c:pt>
                <c:pt idx="5084">
                  <c:v>714</c:v>
                </c:pt>
                <c:pt idx="5085">
                  <c:v>817</c:v>
                </c:pt>
                <c:pt idx="5086">
                  <c:v>730</c:v>
                </c:pt>
                <c:pt idx="5087">
                  <c:v>1114</c:v>
                </c:pt>
                <c:pt idx="5088">
                  <c:v>776</c:v>
                </c:pt>
                <c:pt idx="5089">
                  <c:v>854</c:v>
                </c:pt>
                <c:pt idx="5090">
                  <c:v>782</c:v>
                </c:pt>
                <c:pt idx="5091">
                  <c:v>682</c:v>
                </c:pt>
                <c:pt idx="5092">
                  <c:v>936</c:v>
                </c:pt>
                <c:pt idx="5093">
                  <c:v>709</c:v>
                </c:pt>
                <c:pt idx="5094">
                  <c:v>950</c:v>
                </c:pt>
                <c:pt idx="5095">
                  <c:v>807</c:v>
                </c:pt>
                <c:pt idx="5096">
                  <c:v>768</c:v>
                </c:pt>
                <c:pt idx="5097">
                  <c:v>807</c:v>
                </c:pt>
                <c:pt idx="5098">
                  <c:v>762</c:v>
                </c:pt>
                <c:pt idx="5099">
                  <c:v>732</c:v>
                </c:pt>
                <c:pt idx="5100">
                  <c:v>712</c:v>
                </c:pt>
                <c:pt idx="5101">
                  <c:v>620</c:v>
                </c:pt>
                <c:pt idx="5102">
                  <c:v>680</c:v>
                </c:pt>
                <c:pt idx="5103">
                  <c:v>825</c:v>
                </c:pt>
                <c:pt idx="5104">
                  <c:v>669</c:v>
                </c:pt>
                <c:pt idx="5105">
                  <c:v>713</c:v>
                </c:pt>
                <c:pt idx="5106">
                  <c:v>667</c:v>
                </c:pt>
                <c:pt idx="5107">
                  <c:v>779</c:v>
                </c:pt>
                <c:pt idx="5108">
                  <c:v>793</c:v>
                </c:pt>
                <c:pt idx="5109">
                  <c:v>788</c:v>
                </c:pt>
                <c:pt idx="5110">
                  <c:v>863</c:v>
                </c:pt>
                <c:pt idx="5111">
                  <c:v>890</c:v>
                </c:pt>
                <c:pt idx="5112">
                  <c:v>634</c:v>
                </c:pt>
                <c:pt idx="5113">
                  <c:v>825</c:v>
                </c:pt>
                <c:pt idx="5114">
                  <c:v>889</c:v>
                </c:pt>
                <c:pt idx="5115">
                  <c:v>837</c:v>
                </c:pt>
                <c:pt idx="5116">
                  <c:v>748</c:v>
                </c:pt>
                <c:pt idx="5117">
                  <c:v>773</c:v>
                </c:pt>
                <c:pt idx="5118">
                  <c:v>800</c:v>
                </c:pt>
                <c:pt idx="5119">
                  <c:v>772</c:v>
                </c:pt>
                <c:pt idx="5120">
                  <c:v>884</c:v>
                </c:pt>
                <c:pt idx="5121">
                  <c:v>912</c:v>
                </c:pt>
                <c:pt idx="5122">
                  <c:v>803</c:v>
                </c:pt>
                <c:pt idx="5123">
                  <c:v>768</c:v>
                </c:pt>
                <c:pt idx="5124">
                  <c:v>1117</c:v>
                </c:pt>
                <c:pt idx="5125">
                  <c:v>852</c:v>
                </c:pt>
                <c:pt idx="5126">
                  <c:v>814</c:v>
                </c:pt>
                <c:pt idx="5127">
                  <c:v>749</c:v>
                </c:pt>
                <c:pt idx="5128">
                  <c:v>793</c:v>
                </c:pt>
                <c:pt idx="5129">
                  <c:v>771</c:v>
                </c:pt>
                <c:pt idx="5130">
                  <c:v>675</c:v>
                </c:pt>
                <c:pt idx="5131">
                  <c:v>689</c:v>
                </c:pt>
                <c:pt idx="5132">
                  <c:v>697</c:v>
                </c:pt>
                <c:pt idx="5133">
                  <c:v>688</c:v>
                </c:pt>
                <c:pt idx="5134">
                  <c:v>730</c:v>
                </c:pt>
                <c:pt idx="5135">
                  <c:v>918</c:v>
                </c:pt>
                <c:pt idx="5136">
                  <c:v>789</c:v>
                </c:pt>
                <c:pt idx="5137">
                  <c:v>926</c:v>
                </c:pt>
                <c:pt idx="5138">
                  <c:v>873</c:v>
                </c:pt>
                <c:pt idx="5139">
                  <c:v>868</c:v>
                </c:pt>
                <c:pt idx="5140">
                  <c:v>688</c:v>
                </c:pt>
                <c:pt idx="5141">
                  <c:v>662</c:v>
                </c:pt>
                <c:pt idx="5142">
                  <c:v>748</c:v>
                </c:pt>
                <c:pt idx="5143">
                  <c:v>806</c:v>
                </c:pt>
                <c:pt idx="5144">
                  <c:v>669</c:v>
                </c:pt>
                <c:pt idx="5145">
                  <c:v>685</c:v>
                </c:pt>
                <c:pt idx="5146">
                  <c:v>742</c:v>
                </c:pt>
                <c:pt idx="5147">
                  <c:v>679</c:v>
                </c:pt>
                <c:pt idx="5148">
                  <c:v>901</c:v>
                </c:pt>
                <c:pt idx="5149">
                  <c:v>675</c:v>
                </c:pt>
                <c:pt idx="5150">
                  <c:v>869</c:v>
                </c:pt>
                <c:pt idx="5151">
                  <c:v>756</c:v>
                </c:pt>
                <c:pt idx="5152">
                  <c:v>978</c:v>
                </c:pt>
                <c:pt idx="5153">
                  <c:v>783</c:v>
                </c:pt>
                <c:pt idx="5154">
                  <c:v>786</c:v>
                </c:pt>
                <c:pt idx="5155">
                  <c:v>757</c:v>
                </c:pt>
                <c:pt idx="5156">
                  <c:v>685</c:v>
                </c:pt>
                <c:pt idx="5157">
                  <c:v>722</c:v>
                </c:pt>
                <c:pt idx="5158">
                  <c:v>722</c:v>
                </c:pt>
                <c:pt idx="5159">
                  <c:v>764</c:v>
                </c:pt>
                <c:pt idx="5160">
                  <c:v>918</c:v>
                </c:pt>
                <c:pt idx="5161">
                  <c:v>832</c:v>
                </c:pt>
                <c:pt idx="5162">
                  <c:v>771</c:v>
                </c:pt>
                <c:pt idx="5163">
                  <c:v>888</c:v>
                </c:pt>
                <c:pt idx="5164">
                  <c:v>746</c:v>
                </c:pt>
                <c:pt idx="5165">
                  <c:v>673</c:v>
                </c:pt>
                <c:pt idx="5166">
                  <c:v>627</c:v>
                </c:pt>
                <c:pt idx="5167">
                  <c:v>959</c:v>
                </c:pt>
                <c:pt idx="5168">
                  <c:v>790</c:v>
                </c:pt>
                <c:pt idx="5169">
                  <c:v>748</c:v>
                </c:pt>
                <c:pt idx="5170">
                  <c:v>743</c:v>
                </c:pt>
                <c:pt idx="5171">
                  <c:v>734</c:v>
                </c:pt>
                <c:pt idx="5172">
                  <c:v>663</c:v>
                </c:pt>
                <c:pt idx="5173">
                  <c:v>594</c:v>
                </c:pt>
                <c:pt idx="5174">
                  <c:v>707</c:v>
                </c:pt>
                <c:pt idx="5175">
                  <c:v>848</c:v>
                </c:pt>
                <c:pt idx="5176">
                  <c:v>781</c:v>
                </c:pt>
                <c:pt idx="5177">
                  <c:v>934</c:v>
                </c:pt>
                <c:pt idx="5178">
                  <c:v>836</c:v>
                </c:pt>
                <c:pt idx="5179">
                  <c:v>773</c:v>
                </c:pt>
                <c:pt idx="5180">
                  <c:v>714</c:v>
                </c:pt>
                <c:pt idx="5181">
                  <c:v>905</c:v>
                </c:pt>
                <c:pt idx="5182">
                  <c:v>846</c:v>
                </c:pt>
                <c:pt idx="5183">
                  <c:v>737</c:v>
                </c:pt>
                <c:pt idx="5184">
                  <c:v>883</c:v>
                </c:pt>
                <c:pt idx="5185">
                  <c:v>822</c:v>
                </c:pt>
                <c:pt idx="5186">
                  <c:v>693</c:v>
                </c:pt>
                <c:pt idx="5187">
                  <c:v>793</c:v>
                </c:pt>
                <c:pt idx="5188">
                  <c:v>685</c:v>
                </c:pt>
                <c:pt idx="5189">
                  <c:v>914</c:v>
                </c:pt>
                <c:pt idx="5190">
                  <c:v>847</c:v>
                </c:pt>
                <c:pt idx="5191">
                  <c:v>814</c:v>
                </c:pt>
                <c:pt idx="5192">
                  <c:v>769</c:v>
                </c:pt>
                <c:pt idx="5193">
                  <c:v>825</c:v>
                </c:pt>
                <c:pt idx="5194">
                  <c:v>763</c:v>
                </c:pt>
                <c:pt idx="5195">
                  <c:v>691</c:v>
                </c:pt>
                <c:pt idx="5196">
                  <c:v>922</c:v>
                </c:pt>
                <c:pt idx="5197">
                  <c:v>695</c:v>
                </c:pt>
                <c:pt idx="5198">
                  <c:v>756</c:v>
                </c:pt>
                <c:pt idx="5199">
                  <c:v>952</c:v>
                </c:pt>
                <c:pt idx="5200">
                  <c:v>666</c:v>
                </c:pt>
                <c:pt idx="5201">
                  <c:v>677</c:v>
                </c:pt>
                <c:pt idx="5202">
                  <c:v>788</c:v>
                </c:pt>
                <c:pt idx="5203">
                  <c:v>652</c:v>
                </c:pt>
                <c:pt idx="5204">
                  <c:v>696</c:v>
                </c:pt>
                <c:pt idx="5205">
                  <c:v>771</c:v>
                </c:pt>
                <c:pt idx="5206">
                  <c:v>743</c:v>
                </c:pt>
                <c:pt idx="5207">
                  <c:v>697</c:v>
                </c:pt>
                <c:pt idx="5208">
                  <c:v>741</c:v>
                </c:pt>
                <c:pt idx="5209">
                  <c:v>709</c:v>
                </c:pt>
                <c:pt idx="5210">
                  <c:v>905</c:v>
                </c:pt>
                <c:pt idx="5211">
                  <c:v>830</c:v>
                </c:pt>
                <c:pt idx="5212">
                  <c:v>812</c:v>
                </c:pt>
                <c:pt idx="5213">
                  <c:v>626</c:v>
                </c:pt>
                <c:pt idx="5214">
                  <c:v>830</c:v>
                </c:pt>
                <c:pt idx="5215">
                  <c:v>650</c:v>
                </c:pt>
                <c:pt idx="5216">
                  <c:v>838</c:v>
                </c:pt>
                <c:pt idx="5217">
                  <c:v>797</c:v>
                </c:pt>
                <c:pt idx="5218">
                  <c:v>829</c:v>
                </c:pt>
                <c:pt idx="5219">
                  <c:v>819</c:v>
                </c:pt>
                <c:pt idx="5220">
                  <c:v>819</c:v>
                </c:pt>
                <c:pt idx="5221">
                  <c:v>718</c:v>
                </c:pt>
                <c:pt idx="5222">
                  <c:v>737</c:v>
                </c:pt>
                <c:pt idx="5223">
                  <c:v>769</c:v>
                </c:pt>
                <c:pt idx="5224">
                  <c:v>811</c:v>
                </c:pt>
                <c:pt idx="5225">
                  <c:v>921</c:v>
                </c:pt>
                <c:pt idx="5226">
                  <c:v>803</c:v>
                </c:pt>
                <c:pt idx="5227">
                  <c:v>727</c:v>
                </c:pt>
                <c:pt idx="5228">
                  <c:v>677</c:v>
                </c:pt>
                <c:pt idx="5229">
                  <c:v>831</c:v>
                </c:pt>
                <c:pt idx="5230">
                  <c:v>816</c:v>
                </c:pt>
                <c:pt idx="5231">
                  <c:v>758</c:v>
                </c:pt>
                <c:pt idx="5232">
                  <c:v>780</c:v>
                </c:pt>
                <c:pt idx="5233">
                  <c:v>746</c:v>
                </c:pt>
                <c:pt idx="5234">
                  <c:v>719</c:v>
                </c:pt>
                <c:pt idx="5235">
                  <c:v>907</c:v>
                </c:pt>
                <c:pt idx="5236">
                  <c:v>749</c:v>
                </c:pt>
                <c:pt idx="5237">
                  <c:v>782</c:v>
                </c:pt>
                <c:pt idx="5238">
                  <c:v>716</c:v>
                </c:pt>
                <c:pt idx="5239">
                  <c:v>726</c:v>
                </c:pt>
                <c:pt idx="5240">
                  <c:v>735</c:v>
                </c:pt>
                <c:pt idx="5241">
                  <c:v>845</c:v>
                </c:pt>
                <c:pt idx="5242">
                  <c:v>682</c:v>
                </c:pt>
                <c:pt idx="5243">
                  <c:v>755</c:v>
                </c:pt>
                <c:pt idx="5244">
                  <c:v>705</c:v>
                </c:pt>
                <c:pt idx="5245">
                  <c:v>1019</c:v>
                </c:pt>
                <c:pt idx="5246">
                  <c:v>728</c:v>
                </c:pt>
                <c:pt idx="5247">
                  <c:v>748</c:v>
                </c:pt>
                <c:pt idx="5248">
                  <c:v>789</c:v>
                </c:pt>
                <c:pt idx="5249">
                  <c:v>791</c:v>
                </c:pt>
                <c:pt idx="5250">
                  <c:v>887</c:v>
                </c:pt>
                <c:pt idx="5251">
                  <c:v>863</c:v>
                </c:pt>
                <c:pt idx="5252">
                  <c:v>909</c:v>
                </c:pt>
                <c:pt idx="5253">
                  <c:v>765</c:v>
                </c:pt>
                <c:pt idx="5254">
                  <c:v>734</c:v>
                </c:pt>
                <c:pt idx="5255">
                  <c:v>790</c:v>
                </c:pt>
                <c:pt idx="5256">
                  <c:v>961</c:v>
                </c:pt>
                <c:pt idx="5257">
                  <c:v>636</c:v>
                </c:pt>
                <c:pt idx="5258">
                  <c:v>789</c:v>
                </c:pt>
                <c:pt idx="5259">
                  <c:v>746</c:v>
                </c:pt>
                <c:pt idx="5260">
                  <c:v>681</c:v>
                </c:pt>
                <c:pt idx="5261">
                  <c:v>729</c:v>
                </c:pt>
                <c:pt idx="5262">
                  <c:v>668</c:v>
                </c:pt>
                <c:pt idx="5263">
                  <c:v>698</c:v>
                </c:pt>
                <c:pt idx="5264">
                  <c:v>867</c:v>
                </c:pt>
                <c:pt idx="5265">
                  <c:v>735</c:v>
                </c:pt>
                <c:pt idx="5266">
                  <c:v>910</c:v>
                </c:pt>
                <c:pt idx="5267">
                  <c:v>815</c:v>
                </c:pt>
                <c:pt idx="5268">
                  <c:v>750</c:v>
                </c:pt>
                <c:pt idx="5269">
                  <c:v>769</c:v>
                </c:pt>
                <c:pt idx="5270">
                  <c:v>859</c:v>
                </c:pt>
                <c:pt idx="5271">
                  <c:v>703</c:v>
                </c:pt>
                <c:pt idx="5272">
                  <c:v>763</c:v>
                </c:pt>
                <c:pt idx="5273">
                  <c:v>1028</c:v>
                </c:pt>
                <c:pt idx="5274">
                  <c:v>699</c:v>
                </c:pt>
                <c:pt idx="5275">
                  <c:v>900</c:v>
                </c:pt>
                <c:pt idx="5276">
                  <c:v>873</c:v>
                </c:pt>
                <c:pt idx="5277">
                  <c:v>854</c:v>
                </c:pt>
                <c:pt idx="5278">
                  <c:v>677</c:v>
                </c:pt>
                <c:pt idx="5279">
                  <c:v>821</c:v>
                </c:pt>
                <c:pt idx="5280">
                  <c:v>739</c:v>
                </c:pt>
                <c:pt idx="5281">
                  <c:v>793</c:v>
                </c:pt>
                <c:pt idx="5282">
                  <c:v>1037</c:v>
                </c:pt>
                <c:pt idx="5283">
                  <c:v>976</c:v>
                </c:pt>
                <c:pt idx="5284">
                  <c:v>685</c:v>
                </c:pt>
                <c:pt idx="5285">
                  <c:v>736</c:v>
                </c:pt>
                <c:pt idx="5286">
                  <c:v>813</c:v>
                </c:pt>
                <c:pt idx="5287">
                  <c:v>723</c:v>
                </c:pt>
                <c:pt idx="5288">
                  <c:v>1006</c:v>
                </c:pt>
                <c:pt idx="5289">
                  <c:v>836</c:v>
                </c:pt>
                <c:pt idx="5290">
                  <c:v>772</c:v>
                </c:pt>
                <c:pt idx="5291">
                  <c:v>697</c:v>
                </c:pt>
                <c:pt idx="5292">
                  <c:v>734</c:v>
                </c:pt>
                <c:pt idx="5293">
                  <c:v>681</c:v>
                </c:pt>
                <c:pt idx="5294">
                  <c:v>786</c:v>
                </c:pt>
                <c:pt idx="5295">
                  <c:v>845</c:v>
                </c:pt>
                <c:pt idx="5296">
                  <c:v>845</c:v>
                </c:pt>
                <c:pt idx="5297">
                  <c:v>925</c:v>
                </c:pt>
                <c:pt idx="5298">
                  <c:v>807</c:v>
                </c:pt>
                <c:pt idx="5299">
                  <c:v>733</c:v>
                </c:pt>
                <c:pt idx="5300">
                  <c:v>996</c:v>
                </c:pt>
                <c:pt idx="5301">
                  <c:v>731</c:v>
                </c:pt>
                <c:pt idx="5302">
                  <c:v>703</c:v>
                </c:pt>
                <c:pt idx="5303">
                  <c:v>631</c:v>
                </c:pt>
                <c:pt idx="5304">
                  <c:v>740</c:v>
                </c:pt>
                <c:pt idx="5305">
                  <c:v>976</c:v>
                </c:pt>
                <c:pt idx="5306">
                  <c:v>611</c:v>
                </c:pt>
                <c:pt idx="5307">
                  <c:v>961</c:v>
                </c:pt>
                <c:pt idx="5308">
                  <c:v>629</c:v>
                </c:pt>
                <c:pt idx="5309">
                  <c:v>788</c:v>
                </c:pt>
                <c:pt idx="5310">
                  <c:v>792</c:v>
                </c:pt>
                <c:pt idx="5311">
                  <c:v>885</c:v>
                </c:pt>
                <c:pt idx="5312">
                  <c:v>901</c:v>
                </c:pt>
                <c:pt idx="5313">
                  <c:v>936</c:v>
                </c:pt>
                <c:pt idx="5314">
                  <c:v>706</c:v>
                </c:pt>
                <c:pt idx="5315">
                  <c:v>867</c:v>
                </c:pt>
                <c:pt idx="5316">
                  <c:v>702</c:v>
                </c:pt>
                <c:pt idx="5317">
                  <c:v>811</c:v>
                </c:pt>
                <c:pt idx="5318">
                  <c:v>628</c:v>
                </c:pt>
                <c:pt idx="5319">
                  <c:v>645</c:v>
                </c:pt>
                <c:pt idx="5320">
                  <c:v>1016</c:v>
                </c:pt>
                <c:pt idx="5321">
                  <c:v>851</c:v>
                </c:pt>
                <c:pt idx="5322">
                  <c:v>762</c:v>
                </c:pt>
                <c:pt idx="5323">
                  <c:v>732</c:v>
                </c:pt>
                <c:pt idx="5324">
                  <c:v>688</c:v>
                </c:pt>
                <c:pt idx="5325">
                  <c:v>722</c:v>
                </c:pt>
                <c:pt idx="5326">
                  <c:v>717</c:v>
                </c:pt>
                <c:pt idx="5327">
                  <c:v>874</c:v>
                </c:pt>
                <c:pt idx="5328">
                  <c:v>718</c:v>
                </c:pt>
                <c:pt idx="5329">
                  <c:v>759</c:v>
                </c:pt>
                <c:pt idx="5330">
                  <c:v>872</c:v>
                </c:pt>
                <c:pt idx="5331">
                  <c:v>708</c:v>
                </c:pt>
                <c:pt idx="5332">
                  <c:v>651</c:v>
                </c:pt>
                <c:pt idx="5333">
                  <c:v>890</c:v>
                </c:pt>
                <c:pt idx="5334">
                  <c:v>731</c:v>
                </c:pt>
                <c:pt idx="5335">
                  <c:v>775</c:v>
                </c:pt>
                <c:pt idx="5336">
                  <c:v>728</c:v>
                </c:pt>
                <c:pt idx="5337">
                  <c:v>664</c:v>
                </c:pt>
                <c:pt idx="5338">
                  <c:v>741</c:v>
                </c:pt>
                <c:pt idx="5339">
                  <c:v>768</c:v>
                </c:pt>
                <c:pt idx="5340">
                  <c:v>637</c:v>
                </c:pt>
                <c:pt idx="5341">
                  <c:v>961</c:v>
                </c:pt>
                <c:pt idx="5342">
                  <c:v>744</c:v>
                </c:pt>
                <c:pt idx="5343">
                  <c:v>696</c:v>
                </c:pt>
                <c:pt idx="5344">
                  <c:v>823</c:v>
                </c:pt>
                <c:pt idx="5345">
                  <c:v>746</c:v>
                </c:pt>
                <c:pt idx="5346">
                  <c:v>899</c:v>
                </c:pt>
                <c:pt idx="5347">
                  <c:v>751</c:v>
                </c:pt>
                <c:pt idx="5348">
                  <c:v>832</c:v>
                </c:pt>
                <c:pt idx="5349">
                  <c:v>953</c:v>
                </c:pt>
                <c:pt idx="5350">
                  <c:v>982</c:v>
                </c:pt>
                <c:pt idx="5351">
                  <c:v>797</c:v>
                </c:pt>
                <c:pt idx="5352">
                  <c:v>857</c:v>
                </c:pt>
                <c:pt idx="5353">
                  <c:v>663</c:v>
                </c:pt>
                <c:pt idx="5354">
                  <c:v>887</c:v>
                </c:pt>
                <c:pt idx="5355">
                  <c:v>869</c:v>
                </c:pt>
                <c:pt idx="5356">
                  <c:v>958</c:v>
                </c:pt>
                <c:pt idx="5357">
                  <c:v>690</c:v>
                </c:pt>
                <c:pt idx="5358">
                  <c:v>787</c:v>
                </c:pt>
                <c:pt idx="5359">
                  <c:v>686</c:v>
                </c:pt>
                <c:pt idx="5360">
                  <c:v>702</c:v>
                </c:pt>
                <c:pt idx="5361">
                  <c:v>803</c:v>
                </c:pt>
                <c:pt idx="5362">
                  <c:v>807</c:v>
                </c:pt>
                <c:pt idx="5363">
                  <c:v>754</c:v>
                </c:pt>
                <c:pt idx="5364">
                  <c:v>826</c:v>
                </c:pt>
                <c:pt idx="5365">
                  <c:v>746</c:v>
                </c:pt>
                <c:pt idx="5366">
                  <c:v>831</c:v>
                </c:pt>
                <c:pt idx="5367">
                  <c:v>762</c:v>
                </c:pt>
                <c:pt idx="5368">
                  <c:v>1115</c:v>
                </c:pt>
                <c:pt idx="5369">
                  <c:v>764</c:v>
                </c:pt>
                <c:pt idx="5370">
                  <c:v>675</c:v>
                </c:pt>
                <c:pt idx="5371">
                  <c:v>789</c:v>
                </c:pt>
                <c:pt idx="5372">
                  <c:v>788</c:v>
                </c:pt>
                <c:pt idx="5373">
                  <c:v>864</c:v>
                </c:pt>
                <c:pt idx="5374">
                  <c:v>768</c:v>
                </c:pt>
                <c:pt idx="5375">
                  <c:v>914</c:v>
                </c:pt>
                <c:pt idx="5376">
                  <c:v>748</c:v>
                </c:pt>
                <c:pt idx="5377">
                  <c:v>761</c:v>
                </c:pt>
                <c:pt idx="5378">
                  <c:v>715</c:v>
                </c:pt>
                <c:pt idx="5379">
                  <c:v>727</c:v>
                </c:pt>
                <c:pt idx="5380">
                  <c:v>1069</c:v>
                </c:pt>
                <c:pt idx="5381">
                  <c:v>705</c:v>
                </c:pt>
                <c:pt idx="5382">
                  <c:v>768</c:v>
                </c:pt>
                <c:pt idx="5383">
                  <c:v>779</c:v>
                </c:pt>
                <c:pt idx="5384">
                  <c:v>690</c:v>
                </c:pt>
                <c:pt idx="5385">
                  <c:v>822</c:v>
                </c:pt>
                <c:pt idx="5386">
                  <c:v>750</c:v>
                </c:pt>
                <c:pt idx="5387">
                  <c:v>686</c:v>
                </c:pt>
                <c:pt idx="5388">
                  <c:v>720</c:v>
                </c:pt>
                <c:pt idx="5389">
                  <c:v>897</c:v>
                </c:pt>
                <c:pt idx="5390">
                  <c:v>746</c:v>
                </c:pt>
                <c:pt idx="5391">
                  <c:v>895</c:v>
                </c:pt>
                <c:pt idx="5392">
                  <c:v>885</c:v>
                </c:pt>
                <c:pt idx="5393">
                  <c:v>816</c:v>
                </c:pt>
                <c:pt idx="5394">
                  <c:v>731</c:v>
                </c:pt>
                <c:pt idx="5395">
                  <c:v>785</c:v>
                </c:pt>
                <c:pt idx="5396">
                  <c:v>745</c:v>
                </c:pt>
                <c:pt idx="5397">
                  <c:v>862</c:v>
                </c:pt>
                <c:pt idx="5398">
                  <c:v>746</c:v>
                </c:pt>
                <c:pt idx="5399">
                  <c:v>617</c:v>
                </c:pt>
                <c:pt idx="5400">
                  <c:v>697</c:v>
                </c:pt>
                <c:pt idx="5401">
                  <c:v>821</c:v>
                </c:pt>
                <c:pt idx="5402">
                  <c:v>922</c:v>
                </c:pt>
                <c:pt idx="5403">
                  <c:v>815</c:v>
                </c:pt>
                <c:pt idx="5404">
                  <c:v>715</c:v>
                </c:pt>
                <c:pt idx="5405">
                  <c:v>738</c:v>
                </c:pt>
                <c:pt idx="5406">
                  <c:v>695</c:v>
                </c:pt>
                <c:pt idx="5407">
                  <c:v>759</c:v>
                </c:pt>
                <c:pt idx="5408">
                  <c:v>915</c:v>
                </c:pt>
                <c:pt idx="5409">
                  <c:v>833</c:v>
                </c:pt>
                <c:pt idx="5410">
                  <c:v>770</c:v>
                </c:pt>
                <c:pt idx="5411">
                  <c:v>774</c:v>
                </c:pt>
                <c:pt idx="5412">
                  <c:v>810</c:v>
                </c:pt>
                <c:pt idx="5413">
                  <c:v>1005</c:v>
                </c:pt>
                <c:pt idx="5414">
                  <c:v>855</c:v>
                </c:pt>
                <c:pt idx="5415">
                  <c:v>817</c:v>
                </c:pt>
                <c:pt idx="5416">
                  <c:v>720</c:v>
                </c:pt>
                <c:pt idx="5417">
                  <c:v>863</c:v>
                </c:pt>
                <c:pt idx="5418">
                  <c:v>757</c:v>
                </c:pt>
                <c:pt idx="5419">
                  <c:v>820</c:v>
                </c:pt>
                <c:pt idx="5420">
                  <c:v>782</c:v>
                </c:pt>
                <c:pt idx="5421">
                  <c:v>717</c:v>
                </c:pt>
                <c:pt idx="5422">
                  <c:v>793</c:v>
                </c:pt>
                <c:pt idx="5423">
                  <c:v>863</c:v>
                </c:pt>
                <c:pt idx="5424">
                  <c:v>727</c:v>
                </c:pt>
                <c:pt idx="5425">
                  <c:v>693</c:v>
                </c:pt>
                <c:pt idx="5426">
                  <c:v>932</c:v>
                </c:pt>
                <c:pt idx="5427">
                  <c:v>737</c:v>
                </c:pt>
                <c:pt idx="5428">
                  <c:v>768</c:v>
                </c:pt>
                <c:pt idx="5429">
                  <c:v>935</c:v>
                </c:pt>
                <c:pt idx="5430">
                  <c:v>884</c:v>
                </c:pt>
                <c:pt idx="5431">
                  <c:v>721</c:v>
                </c:pt>
                <c:pt idx="5432">
                  <c:v>735</c:v>
                </c:pt>
                <c:pt idx="5433">
                  <c:v>672</c:v>
                </c:pt>
                <c:pt idx="5434">
                  <c:v>717</c:v>
                </c:pt>
                <c:pt idx="5435">
                  <c:v>916</c:v>
                </c:pt>
                <c:pt idx="5436">
                  <c:v>655</c:v>
                </c:pt>
                <c:pt idx="5437">
                  <c:v>820</c:v>
                </c:pt>
                <c:pt idx="5438">
                  <c:v>819</c:v>
                </c:pt>
                <c:pt idx="5439">
                  <c:v>850</c:v>
                </c:pt>
                <c:pt idx="5440">
                  <c:v>907</c:v>
                </c:pt>
                <c:pt idx="5441">
                  <c:v>740</c:v>
                </c:pt>
                <c:pt idx="5442">
                  <c:v>797</c:v>
                </c:pt>
                <c:pt idx="5443">
                  <c:v>860</c:v>
                </c:pt>
                <c:pt idx="5444">
                  <c:v>628</c:v>
                </c:pt>
                <c:pt idx="5445">
                  <c:v>810</c:v>
                </c:pt>
                <c:pt idx="5446">
                  <c:v>887</c:v>
                </c:pt>
                <c:pt idx="5447">
                  <c:v>736</c:v>
                </c:pt>
                <c:pt idx="5448">
                  <c:v>771</c:v>
                </c:pt>
                <c:pt idx="5449">
                  <c:v>769</c:v>
                </c:pt>
                <c:pt idx="5450">
                  <c:v>867</c:v>
                </c:pt>
                <c:pt idx="5451">
                  <c:v>658</c:v>
                </c:pt>
                <c:pt idx="5452">
                  <c:v>878</c:v>
                </c:pt>
                <c:pt idx="5453">
                  <c:v>932</c:v>
                </c:pt>
                <c:pt idx="5454">
                  <c:v>818</c:v>
                </c:pt>
                <c:pt idx="5455">
                  <c:v>703</c:v>
                </c:pt>
                <c:pt idx="5456">
                  <c:v>708</c:v>
                </c:pt>
                <c:pt idx="5457">
                  <c:v>766</c:v>
                </c:pt>
                <c:pt idx="5458">
                  <c:v>824</c:v>
                </c:pt>
                <c:pt idx="5459">
                  <c:v>873</c:v>
                </c:pt>
                <c:pt idx="5460">
                  <c:v>955</c:v>
                </c:pt>
                <c:pt idx="5461">
                  <c:v>789</c:v>
                </c:pt>
                <c:pt idx="5462">
                  <c:v>924</c:v>
                </c:pt>
                <c:pt idx="5463">
                  <c:v>744</c:v>
                </c:pt>
                <c:pt idx="5464">
                  <c:v>688</c:v>
                </c:pt>
                <c:pt idx="5465">
                  <c:v>752</c:v>
                </c:pt>
                <c:pt idx="5466">
                  <c:v>854</c:v>
                </c:pt>
                <c:pt idx="5467">
                  <c:v>799</c:v>
                </c:pt>
                <c:pt idx="5468">
                  <c:v>832</c:v>
                </c:pt>
                <c:pt idx="5469">
                  <c:v>1016</c:v>
                </c:pt>
                <c:pt idx="5470">
                  <c:v>766</c:v>
                </c:pt>
                <c:pt idx="5471">
                  <c:v>696</c:v>
                </c:pt>
                <c:pt idx="5472">
                  <c:v>809</c:v>
                </c:pt>
                <c:pt idx="5473">
                  <c:v>757</c:v>
                </c:pt>
                <c:pt idx="5474">
                  <c:v>675</c:v>
                </c:pt>
                <c:pt idx="5475">
                  <c:v>787</c:v>
                </c:pt>
                <c:pt idx="5476">
                  <c:v>879</c:v>
                </c:pt>
                <c:pt idx="5477">
                  <c:v>716</c:v>
                </c:pt>
                <c:pt idx="5478">
                  <c:v>828</c:v>
                </c:pt>
                <c:pt idx="5479">
                  <c:v>744</c:v>
                </c:pt>
                <c:pt idx="5480">
                  <c:v>769</c:v>
                </c:pt>
                <c:pt idx="5481">
                  <c:v>883</c:v>
                </c:pt>
                <c:pt idx="5482">
                  <c:v>776</c:v>
                </c:pt>
                <c:pt idx="5483">
                  <c:v>1049</c:v>
                </c:pt>
                <c:pt idx="5484">
                  <c:v>846</c:v>
                </c:pt>
                <c:pt idx="5485">
                  <c:v>804</c:v>
                </c:pt>
                <c:pt idx="5486">
                  <c:v>731</c:v>
                </c:pt>
                <c:pt idx="5487">
                  <c:v>742</c:v>
                </c:pt>
                <c:pt idx="5488">
                  <c:v>965</c:v>
                </c:pt>
                <c:pt idx="5489">
                  <c:v>701</c:v>
                </c:pt>
                <c:pt idx="5490">
                  <c:v>865</c:v>
                </c:pt>
                <c:pt idx="5491">
                  <c:v>911</c:v>
                </c:pt>
                <c:pt idx="5492">
                  <c:v>947</c:v>
                </c:pt>
                <c:pt idx="5493">
                  <c:v>748</c:v>
                </c:pt>
                <c:pt idx="5494">
                  <c:v>820</c:v>
                </c:pt>
                <c:pt idx="5495">
                  <c:v>690</c:v>
                </c:pt>
                <c:pt idx="5496">
                  <c:v>715</c:v>
                </c:pt>
                <c:pt idx="5497">
                  <c:v>797</c:v>
                </c:pt>
                <c:pt idx="5498">
                  <c:v>823</c:v>
                </c:pt>
                <c:pt idx="5499">
                  <c:v>821</c:v>
                </c:pt>
                <c:pt idx="5500">
                  <c:v>875</c:v>
                </c:pt>
                <c:pt idx="5501">
                  <c:v>871</c:v>
                </c:pt>
                <c:pt idx="5502">
                  <c:v>913</c:v>
                </c:pt>
                <c:pt idx="5503">
                  <c:v>876</c:v>
                </c:pt>
                <c:pt idx="5504">
                  <c:v>864</c:v>
                </c:pt>
                <c:pt idx="5505">
                  <c:v>749</c:v>
                </c:pt>
                <c:pt idx="5506">
                  <c:v>670</c:v>
                </c:pt>
                <c:pt idx="5507">
                  <c:v>701</c:v>
                </c:pt>
                <c:pt idx="5508">
                  <c:v>674</c:v>
                </c:pt>
                <c:pt idx="5509">
                  <c:v>801</c:v>
                </c:pt>
                <c:pt idx="5510">
                  <c:v>896</c:v>
                </c:pt>
                <c:pt idx="5511">
                  <c:v>675</c:v>
                </c:pt>
                <c:pt idx="5512">
                  <c:v>748</c:v>
                </c:pt>
                <c:pt idx="5513">
                  <c:v>839</c:v>
                </c:pt>
                <c:pt idx="5514">
                  <c:v>768</c:v>
                </c:pt>
                <c:pt idx="5515">
                  <c:v>778</c:v>
                </c:pt>
                <c:pt idx="5516">
                  <c:v>938</c:v>
                </c:pt>
                <c:pt idx="5517">
                  <c:v>794</c:v>
                </c:pt>
                <c:pt idx="5518">
                  <c:v>766</c:v>
                </c:pt>
                <c:pt idx="5519">
                  <c:v>720</c:v>
                </c:pt>
                <c:pt idx="5520">
                  <c:v>733</c:v>
                </c:pt>
                <c:pt idx="5521">
                  <c:v>801</c:v>
                </c:pt>
                <c:pt idx="5522">
                  <c:v>714</c:v>
                </c:pt>
                <c:pt idx="5523">
                  <c:v>714</c:v>
                </c:pt>
                <c:pt idx="5524">
                  <c:v>672</c:v>
                </c:pt>
                <c:pt idx="5525">
                  <c:v>711</c:v>
                </c:pt>
                <c:pt idx="5526">
                  <c:v>667</c:v>
                </c:pt>
                <c:pt idx="5527">
                  <c:v>925</c:v>
                </c:pt>
                <c:pt idx="5528">
                  <c:v>734</c:v>
                </c:pt>
                <c:pt idx="5529">
                  <c:v>645</c:v>
                </c:pt>
                <c:pt idx="5530">
                  <c:v>717</c:v>
                </c:pt>
                <c:pt idx="5531">
                  <c:v>770</c:v>
                </c:pt>
                <c:pt idx="5532">
                  <c:v>737</c:v>
                </c:pt>
                <c:pt idx="5533">
                  <c:v>964</c:v>
                </c:pt>
                <c:pt idx="5534">
                  <c:v>658</c:v>
                </c:pt>
                <c:pt idx="5535">
                  <c:v>711</c:v>
                </c:pt>
                <c:pt idx="5536">
                  <c:v>887</c:v>
                </c:pt>
                <c:pt idx="5537">
                  <c:v>654</c:v>
                </c:pt>
                <c:pt idx="5538">
                  <c:v>910</c:v>
                </c:pt>
                <c:pt idx="5539">
                  <c:v>930</c:v>
                </c:pt>
                <c:pt idx="5540">
                  <c:v>988</c:v>
                </c:pt>
                <c:pt idx="5541">
                  <c:v>808</c:v>
                </c:pt>
                <c:pt idx="5542">
                  <c:v>782</c:v>
                </c:pt>
                <c:pt idx="5543">
                  <c:v>723</c:v>
                </c:pt>
                <c:pt idx="5544">
                  <c:v>868</c:v>
                </c:pt>
                <c:pt idx="5545">
                  <c:v>861</c:v>
                </c:pt>
                <c:pt idx="5546">
                  <c:v>932</c:v>
                </c:pt>
                <c:pt idx="5547">
                  <c:v>1061</c:v>
                </c:pt>
                <c:pt idx="5548">
                  <c:v>800</c:v>
                </c:pt>
                <c:pt idx="5549">
                  <c:v>1055</c:v>
                </c:pt>
                <c:pt idx="5550">
                  <c:v>962</c:v>
                </c:pt>
                <c:pt idx="5551">
                  <c:v>1018</c:v>
                </c:pt>
                <c:pt idx="5552">
                  <c:v>726</c:v>
                </c:pt>
                <c:pt idx="5553">
                  <c:v>847</c:v>
                </c:pt>
                <c:pt idx="5554">
                  <c:v>743</c:v>
                </c:pt>
                <c:pt idx="5555">
                  <c:v>687</c:v>
                </c:pt>
                <c:pt idx="5556">
                  <c:v>792</c:v>
                </c:pt>
                <c:pt idx="5557">
                  <c:v>707</c:v>
                </c:pt>
                <c:pt idx="5558">
                  <c:v>1034</c:v>
                </c:pt>
                <c:pt idx="5559">
                  <c:v>748</c:v>
                </c:pt>
                <c:pt idx="5560">
                  <c:v>879</c:v>
                </c:pt>
                <c:pt idx="5561">
                  <c:v>720</c:v>
                </c:pt>
                <c:pt idx="5562">
                  <c:v>890</c:v>
                </c:pt>
                <c:pt idx="5563">
                  <c:v>741</c:v>
                </c:pt>
                <c:pt idx="5564">
                  <c:v>739</c:v>
                </c:pt>
                <c:pt idx="5565">
                  <c:v>826</c:v>
                </c:pt>
                <c:pt idx="5566">
                  <c:v>797</c:v>
                </c:pt>
                <c:pt idx="5567">
                  <c:v>695</c:v>
                </c:pt>
                <c:pt idx="5568">
                  <c:v>834</c:v>
                </c:pt>
                <c:pt idx="5569">
                  <c:v>749</c:v>
                </c:pt>
                <c:pt idx="5570">
                  <c:v>914</c:v>
                </c:pt>
                <c:pt idx="5571">
                  <c:v>800</c:v>
                </c:pt>
                <c:pt idx="5572">
                  <c:v>865</c:v>
                </c:pt>
                <c:pt idx="5573">
                  <c:v>757</c:v>
                </c:pt>
                <c:pt idx="5574">
                  <c:v>833</c:v>
                </c:pt>
                <c:pt idx="5575">
                  <c:v>805</c:v>
                </c:pt>
                <c:pt idx="5576">
                  <c:v>907</c:v>
                </c:pt>
                <c:pt idx="5577">
                  <c:v>711</c:v>
                </c:pt>
                <c:pt idx="5578">
                  <c:v>785</c:v>
                </c:pt>
                <c:pt idx="5579">
                  <c:v>757</c:v>
                </c:pt>
                <c:pt idx="5580">
                  <c:v>809</c:v>
                </c:pt>
                <c:pt idx="5581">
                  <c:v>758</c:v>
                </c:pt>
                <c:pt idx="5582">
                  <c:v>759</c:v>
                </c:pt>
                <c:pt idx="5583">
                  <c:v>855</c:v>
                </c:pt>
                <c:pt idx="5584">
                  <c:v>804</c:v>
                </c:pt>
                <c:pt idx="5585">
                  <c:v>883</c:v>
                </c:pt>
                <c:pt idx="5586">
                  <c:v>842</c:v>
                </c:pt>
                <c:pt idx="5587">
                  <c:v>791</c:v>
                </c:pt>
                <c:pt idx="5588">
                  <c:v>968</c:v>
                </c:pt>
                <c:pt idx="5589">
                  <c:v>1026</c:v>
                </c:pt>
                <c:pt idx="5590">
                  <c:v>1111</c:v>
                </c:pt>
                <c:pt idx="5591">
                  <c:v>813</c:v>
                </c:pt>
                <c:pt idx="5592">
                  <c:v>842</c:v>
                </c:pt>
                <c:pt idx="5593">
                  <c:v>810</c:v>
                </c:pt>
                <c:pt idx="5594">
                  <c:v>862</c:v>
                </c:pt>
                <c:pt idx="5595">
                  <c:v>841</c:v>
                </c:pt>
                <c:pt idx="5596">
                  <c:v>934</c:v>
                </c:pt>
                <c:pt idx="5597">
                  <c:v>1087</c:v>
                </c:pt>
                <c:pt idx="5598">
                  <c:v>920</c:v>
                </c:pt>
                <c:pt idx="5599">
                  <c:v>915</c:v>
                </c:pt>
                <c:pt idx="5600">
                  <c:v>699</c:v>
                </c:pt>
                <c:pt idx="5601">
                  <c:v>749</c:v>
                </c:pt>
                <c:pt idx="5602">
                  <c:v>772</c:v>
                </c:pt>
                <c:pt idx="5603">
                  <c:v>793</c:v>
                </c:pt>
                <c:pt idx="5604">
                  <c:v>840</c:v>
                </c:pt>
                <c:pt idx="5605">
                  <c:v>831</c:v>
                </c:pt>
                <c:pt idx="5606">
                  <c:v>789</c:v>
                </c:pt>
                <c:pt idx="5607">
                  <c:v>858</c:v>
                </c:pt>
                <c:pt idx="5608">
                  <c:v>934</c:v>
                </c:pt>
                <c:pt idx="5609">
                  <c:v>787</c:v>
                </c:pt>
                <c:pt idx="5610">
                  <c:v>617</c:v>
                </c:pt>
                <c:pt idx="5611">
                  <c:v>709</c:v>
                </c:pt>
                <c:pt idx="5612">
                  <c:v>754</c:v>
                </c:pt>
                <c:pt idx="5613">
                  <c:v>815</c:v>
                </c:pt>
                <c:pt idx="5614">
                  <c:v>791</c:v>
                </c:pt>
                <c:pt idx="5615">
                  <c:v>698</c:v>
                </c:pt>
                <c:pt idx="5616">
                  <c:v>873</c:v>
                </c:pt>
                <c:pt idx="5617">
                  <c:v>903</c:v>
                </c:pt>
                <c:pt idx="5618">
                  <c:v>873</c:v>
                </c:pt>
                <c:pt idx="5619">
                  <c:v>844</c:v>
                </c:pt>
                <c:pt idx="5620">
                  <c:v>917</c:v>
                </c:pt>
                <c:pt idx="5621">
                  <c:v>724</c:v>
                </c:pt>
                <c:pt idx="5622">
                  <c:v>982</c:v>
                </c:pt>
                <c:pt idx="5623">
                  <c:v>860</c:v>
                </c:pt>
                <c:pt idx="5624">
                  <c:v>665</c:v>
                </c:pt>
                <c:pt idx="5625">
                  <c:v>842</c:v>
                </c:pt>
                <c:pt idx="5626">
                  <c:v>811</c:v>
                </c:pt>
                <c:pt idx="5627">
                  <c:v>784</c:v>
                </c:pt>
                <c:pt idx="5628">
                  <c:v>688</c:v>
                </c:pt>
                <c:pt idx="5629">
                  <c:v>750</c:v>
                </c:pt>
                <c:pt idx="5630">
                  <c:v>686</c:v>
                </c:pt>
                <c:pt idx="5631">
                  <c:v>927</c:v>
                </c:pt>
                <c:pt idx="5632">
                  <c:v>896</c:v>
                </c:pt>
                <c:pt idx="5633">
                  <c:v>766</c:v>
                </c:pt>
                <c:pt idx="5634">
                  <c:v>706</c:v>
                </c:pt>
                <c:pt idx="5635">
                  <c:v>780</c:v>
                </c:pt>
                <c:pt idx="5636">
                  <c:v>721</c:v>
                </c:pt>
                <c:pt idx="5637">
                  <c:v>700</c:v>
                </c:pt>
                <c:pt idx="5638">
                  <c:v>933</c:v>
                </c:pt>
                <c:pt idx="5639">
                  <c:v>876</c:v>
                </c:pt>
                <c:pt idx="5640">
                  <c:v>800</c:v>
                </c:pt>
                <c:pt idx="5641">
                  <c:v>784</c:v>
                </c:pt>
                <c:pt idx="5642">
                  <c:v>857</c:v>
                </c:pt>
                <c:pt idx="5643">
                  <c:v>703</c:v>
                </c:pt>
                <c:pt idx="5644">
                  <c:v>827</c:v>
                </c:pt>
                <c:pt idx="5645">
                  <c:v>646</c:v>
                </c:pt>
                <c:pt idx="5646">
                  <c:v>706</c:v>
                </c:pt>
                <c:pt idx="5647">
                  <c:v>788</c:v>
                </c:pt>
                <c:pt idx="5648">
                  <c:v>771</c:v>
                </c:pt>
                <c:pt idx="5649">
                  <c:v>707</c:v>
                </c:pt>
                <c:pt idx="5650">
                  <c:v>836</c:v>
                </c:pt>
                <c:pt idx="5651">
                  <c:v>789</c:v>
                </c:pt>
                <c:pt idx="5652">
                  <c:v>855</c:v>
                </c:pt>
                <c:pt idx="5653">
                  <c:v>676</c:v>
                </c:pt>
                <c:pt idx="5654">
                  <c:v>837</c:v>
                </c:pt>
                <c:pt idx="5655">
                  <c:v>825</c:v>
                </c:pt>
                <c:pt idx="5656">
                  <c:v>1084</c:v>
                </c:pt>
                <c:pt idx="5657">
                  <c:v>791</c:v>
                </c:pt>
                <c:pt idx="5658">
                  <c:v>814</c:v>
                </c:pt>
                <c:pt idx="5659">
                  <c:v>905</c:v>
                </c:pt>
                <c:pt idx="5660">
                  <c:v>988</c:v>
                </c:pt>
                <c:pt idx="5661">
                  <c:v>814</c:v>
                </c:pt>
                <c:pt idx="5662">
                  <c:v>706</c:v>
                </c:pt>
                <c:pt idx="5663">
                  <c:v>666</c:v>
                </c:pt>
                <c:pt idx="5664">
                  <c:v>864</c:v>
                </c:pt>
                <c:pt idx="5665">
                  <c:v>996</c:v>
                </c:pt>
                <c:pt idx="5666">
                  <c:v>736</c:v>
                </c:pt>
                <c:pt idx="5667">
                  <c:v>713</c:v>
                </c:pt>
                <c:pt idx="5668">
                  <c:v>754</c:v>
                </c:pt>
                <c:pt idx="5669">
                  <c:v>636</c:v>
                </c:pt>
                <c:pt idx="5670">
                  <c:v>682</c:v>
                </c:pt>
                <c:pt idx="5671">
                  <c:v>729</c:v>
                </c:pt>
                <c:pt idx="5672">
                  <c:v>847</c:v>
                </c:pt>
                <c:pt idx="5673">
                  <c:v>694</c:v>
                </c:pt>
                <c:pt idx="5674">
                  <c:v>769</c:v>
                </c:pt>
                <c:pt idx="5675">
                  <c:v>741</c:v>
                </c:pt>
                <c:pt idx="5676">
                  <c:v>742</c:v>
                </c:pt>
                <c:pt idx="5677">
                  <c:v>671</c:v>
                </c:pt>
                <c:pt idx="5678">
                  <c:v>979</c:v>
                </c:pt>
                <c:pt idx="5679">
                  <c:v>817</c:v>
                </c:pt>
                <c:pt idx="5680">
                  <c:v>771</c:v>
                </c:pt>
                <c:pt idx="5681">
                  <c:v>909</c:v>
                </c:pt>
                <c:pt idx="5682">
                  <c:v>852</c:v>
                </c:pt>
                <c:pt idx="5683">
                  <c:v>675</c:v>
                </c:pt>
                <c:pt idx="5684">
                  <c:v>864</c:v>
                </c:pt>
                <c:pt idx="5685">
                  <c:v>667</c:v>
                </c:pt>
                <c:pt idx="5686">
                  <c:v>800</c:v>
                </c:pt>
                <c:pt idx="5687">
                  <c:v>875</c:v>
                </c:pt>
                <c:pt idx="5688">
                  <c:v>792</c:v>
                </c:pt>
                <c:pt idx="5689">
                  <c:v>982</c:v>
                </c:pt>
                <c:pt idx="5690">
                  <c:v>843</c:v>
                </c:pt>
                <c:pt idx="5691">
                  <c:v>834</c:v>
                </c:pt>
                <c:pt idx="5692">
                  <c:v>767</c:v>
                </c:pt>
                <c:pt idx="5693">
                  <c:v>875</c:v>
                </c:pt>
                <c:pt idx="5694">
                  <c:v>749</c:v>
                </c:pt>
                <c:pt idx="5695">
                  <c:v>937</c:v>
                </c:pt>
                <c:pt idx="5696">
                  <c:v>731</c:v>
                </c:pt>
                <c:pt idx="5697">
                  <c:v>787</c:v>
                </c:pt>
                <c:pt idx="5698">
                  <c:v>783</c:v>
                </c:pt>
                <c:pt idx="5699">
                  <c:v>700</c:v>
                </c:pt>
                <c:pt idx="5700">
                  <c:v>875</c:v>
                </c:pt>
                <c:pt idx="5701">
                  <c:v>720</c:v>
                </c:pt>
                <c:pt idx="5702">
                  <c:v>820</c:v>
                </c:pt>
                <c:pt idx="5703">
                  <c:v>679</c:v>
                </c:pt>
                <c:pt idx="5704">
                  <c:v>757</c:v>
                </c:pt>
                <c:pt idx="5705">
                  <c:v>825</c:v>
                </c:pt>
                <c:pt idx="5706">
                  <c:v>808</c:v>
                </c:pt>
                <c:pt idx="5707">
                  <c:v>1102</c:v>
                </c:pt>
                <c:pt idx="5708">
                  <c:v>657</c:v>
                </c:pt>
                <c:pt idx="5709">
                  <c:v>778</c:v>
                </c:pt>
                <c:pt idx="5710">
                  <c:v>786</c:v>
                </c:pt>
                <c:pt idx="5711">
                  <c:v>898</c:v>
                </c:pt>
                <c:pt idx="5712">
                  <c:v>778</c:v>
                </c:pt>
                <c:pt idx="5713">
                  <c:v>695</c:v>
                </c:pt>
                <c:pt idx="5714">
                  <c:v>686</c:v>
                </c:pt>
                <c:pt idx="5715">
                  <c:v>779</c:v>
                </c:pt>
                <c:pt idx="5716">
                  <c:v>736</c:v>
                </c:pt>
                <c:pt idx="5717">
                  <c:v>756</c:v>
                </c:pt>
                <c:pt idx="5718">
                  <c:v>953</c:v>
                </c:pt>
                <c:pt idx="5719">
                  <c:v>921</c:v>
                </c:pt>
                <c:pt idx="5720">
                  <c:v>797</c:v>
                </c:pt>
                <c:pt idx="5721">
                  <c:v>807</c:v>
                </c:pt>
                <c:pt idx="5722">
                  <c:v>818</c:v>
                </c:pt>
                <c:pt idx="5723">
                  <c:v>686</c:v>
                </c:pt>
                <c:pt idx="5724">
                  <c:v>731</c:v>
                </c:pt>
                <c:pt idx="5725">
                  <c:v>794</c:v>
                </c:pt>
                <c:pt idx="5726">
                  <c:v>814</c:v>
                </c:pt>
                <c:pt idx="5727">
                  <c:v>1041</c:v>
                </c:pt>
                <c:pt idx="5728">
                  <c:v>816</c:v>
                </c:pt>
                <c:pt idx="5729">
                  <c:v>1150</c:v>
                </c:pt>
                <c:pt idx="5730">
                  <c:v>933</c:v>
                </c:pt>
                <c:pt idx="5731">
                  <c:v>920</c:v>
                </c:pt>
                <c:pt idx="5732">
                  <c:v>796</c:v>
                </c:pt>
                <c:pt idx="5733">
                  <c:v>824</c:v>
                </c:pt>
                <c:pt idx="5734">
                  <c:v>796</c:v>
                </c:pt>
                <c:pt idx="5735">
                  <c:v>725</c:v>
                </c:pt>
                <c:pt idx="5736">
                  <c:v>737</c:v>
                </c:pt>
                <c:pt idx="5737">
                  <c:v>727</c:v>
                </c:pt>
                <c:pt idx="5738">
                  <c:v>820</c:v>
                </c:pt>
                <c:pt idx="5739">
                  <c:v>662</c:v>
                </c:pt>
                <c:pt idx="5740">
                  <c:v>717</c:v>
                </c:pt>
                <c:pt idx="5741">
                  <c:v>770</c:v>
                </c:pt>
                <c:pt idx="5742">
                  <c:v>896</c:v>
                </c:pt>
                <c:pt idx="5743">
                  <c:v>763</c:v>
                </c:pt>
                <c:pt idx="5744">
                  <c:v>791</c:v>
                </c:pt>
                <c:pt idx="5745">
                  <c:v>759</c:v>
                </c:pt>
                <c:pt idx="5746">
                  <c:v>651</c:v>
                </c:pt>
                <c:pt idx="5747">
                  <c:v>798</c:v>
                </c:pt>
                <c:pt idx="5748">
                  <c:v>872</c:v>
                </c:pt>
                <c:pt idx="5749">
                  <c:v>715</c:v>
                </c:pt>
                <c:pt idx="5750">
                  <c:v>888</c:v>
                </c:pt>
                <c:pt idx="5751">
                  <c:v>699</c:v>
                </c:pt>
                <c:pt idx="5752">
                  <c:v>1128</c:v>
                </c:pt>
                <c:pt idx="5753">
                  <c:v>694</c:v>
                </c:pt>
                <c:pt idx="5754">
                  <c:v>753</c:v>
                </c:pt>
                <c:pt idx="5755">
                  <c:v>700</c:v>
                </c:pt>
                <c:pt idx="5756">
                  <c:v>654</c:v>
                </c:pt>
                <c:pt idx="5757">
                  <c:v>752</c:v>
                </c:pt>
                <c:pt idx="5758">
                  <c:v>826</c:v>
                </c:pt>
                <c:pt idx="5759">
                  <c:v>816</c:v>
                </c:pt>
                <c:pt idx="5760">
                  <c:v>724</c:v>
                </c:pt>
                <c:pt idx="5761">
                  <c:v>748</c:v>
                </c:pt>
                <c:pt idx="5762">
                  <c:v>788</c:v>
                </c:pt>
                <c:pt idx="5763">
                  <c:v>822</c:v>
                </c:pt>
                <c:pt idx="5764">
                  <c:v>813</c:v>
                </c:pt>
                <c:pt idx="5765">
                  <c:v>678</c:v>
                </c:pt>
                <c:pt idx="5766">
                  <c:v>929</c:v>
                </c:pt>
                <c:pt idx="5767">
                  <c:v>823</c:v>
                </c:pt>
                <c:pt idx="5768">
                  <c:v>954</c:v>
                </c:pt>
                <c:pt idx="5769">
                  <c:v>838</c:v>
                </c:pt>
                <c:pt idx="5770">
                  <c:v>908</c:v>
                </c:pt>
                <c:pt idx="5771">
                  <c:v>806</c:v>
                </c:pt>
                <c:pt idx="5772">
                  <c:v>947</c:v>
                </c:pt>
                <c:pt idx="5773">
                  <c:v>813</c:v>
                </c:pt>
                <c:pt idx="5774">
                  <c:v>818</c:v>
                </c:pt>
                <c:pt idx="5775">
                  <c:v>620</c:v>
                </c:pt>
                <c:pt idx="5776">
                  <c:v>833</c:v>
                </c:pt>
                <c:pt idx="5777">
                  <c:v>970</c:v>
                </c:pt>
                <c:pt idx="5778">
                  <c:v>909</c:v>
                </c:pt>
                <c:pt idx="5779">
                  <c:v>713</c:v>
                </c:pt>
                <c:pt idx="5780">
                  <c:v>1020</c:v>
                </c:pt>
                <c:pt idx="5781">
                  <c:v>755</c:v>
                </c:pt>
                <c:pt idx="5782">
                  <c:v>765</c:v>
                </c:pt>
                <c:pt idx="5783">
                  <c:v>962</c:v>
                </c:pt>
                <c:pt idx="5784">
                  <c:v>771</c:v>
                </c:pt>
                <c:pt idx="5785">
                  <c:v>669</c:v>
                </c:pt>
                <c:pt idx="5786">
                  <c:v>746</c:v>
                </c:pt>
                <c:pt idx="5787">
                  <c:v>781</c:v>
                </c:pt>
                <c:pt idx="5788">
                  <c:v>828</c:v>
                </c:pt>
                <c:pt idx="5789">
                  <c:v>816</c:v>
                </c:pt>
                <c:pt idx="5790">
                  <c:v>944</c:v>
                </c:pt>
                <c:pt idx="5791">
                  <c:v>743</c:v>
                </c:pt>
                <c:pt idx="5792">
                  <c:v>914</c:v>
                </c:pt>
                <c:pt idx="5793">
                  <c:v>921</c:v>
                </c:pt>
                <c:pt idx="5794">
                  <c:v>960</c:v>
                </c:pt>
                <c:pt idx="5795">
                  <c:v>715</c:v>
                </c:pt>
                <c:pt idx="5796">
                  <c:v>696</c:v>
                </c:pt>
                <c:pt idx="5797">
                  <c:v>892</c:v>
                </c:pt>
                <c:pt idx="5798">
                  <c:v>876</c:v>
                </c:pt>
                <c:pt idx="5799">
                  <c:v>968</c:v>
                </c:pt>
                <c:pt idx="5800">
                  <c:v>704</c:v>
                </c:pt>
                <c:pt idx="5801">
                  <c:v>846</c:v>
                </c:pt>
                <c:pt idx="5802">
                  <c:v>1025</c:v>
                </c:pt>
                <c:pt idx="5803">
                  <c:v>966</c:v>
                </c:pt>
                <c:pt idx="5804">
                  <c:v>791</c:v>
                </c:pt>
                <c:pt idx="5805">
                  <c:v>728</c:v>
                </c:pt>
                <c:pt idx="5806">
                  <c:v>679</c:v>
                </c:pt>
                <c:pt idx="5807">
                  <c:v>957</c:v>
                </c:pt>
                <c:pt idx="5808">
                  <c:v>671</c:v>
                </c:pt>
                <c:pt idx="5809">
                  <c:v>757</c:v>
                </c:pt>
                <c:pt idx="5810">
                  <c:v>891</c:v>
                </c:pt>
                <c:pt idx="5811">
                  <c:v>1038</c:v>
                </c:pt>
                <c:pt idx="5812">
                  <c:v>879</c:v>
                </c:pt>
                <c:pt idx="5813">
                  <c:v>778</c:v>
                </c:pt>
                <c:pt idx="5814">
                  <c:v>839</c:v>
                </c:pt>
                <c:pt idx="5815">
                  <c:v>835</c:v>
                </c:pt>
                <c:pt idx="5816">
                  <c:v>890</c:v>
                </c:pt>
                <c:pt idx="5817">
                  <c:v>867</c:v>
                </c:pt>
                <c:pt idx="5818">
                  <c:v>847</c:v>
                </c:pt>
                <c:pt idx="5819">
                  <c:v>765</c:v>
                </c:pt>
                <c:pt idx="5820">
                  <c:v>908</c:v>
                </c:pt>
                <c:pt idx="5821">
                  <c:v>871</c:v>
                </c:pt>
                <c:pt idx="5822">
                  <c:v>755</c:v>
                </c:pt>
                <c:pt idx="5823">
                  <c:v>695</c:v>
                </c:pt>
                <c:pt idx="5824">
                  <c:v>780</c:v>
                </c:pt>
                <c:pt idx="5825">
                  <c:v>798</c:v>
                </c:pt>
                <c:pt idx="5826">
                  <c:v>824</c:v>
                </c:pt>
                <c:pt idx="5827">
                  <c:v>736</c:v>
                </c:pt>
                <c:pt idx="5828">
                  <c:v>1252</c:v>
                </c:pt>
                <c:pt idx="5829">
                  <c:v>766</c:v>
                </c:pt>
                <c:pt idx="5830">
                  <c:v>746</c:v>
                </c:pt>
                <c:pt idx="5831">
                  <c:v>889</c:v>
                </c:pt>
                <c:pt idx="5832">
                  <c:v>946</c:v>
                </c:pt>
                <c:pt idx="5833">
                  <c:v>810</c:v>
                </c:pt>
                <c:pt idx="5834">
                  <c:v>1041</c:v>
                </c:pt>
                <c:pt idx="5835">
                  <c:v>904</c:v>
                </c:pt>
                <c:pt idx="5836">
                  <c:v>694</c:v>
                </c:pt>
                <c:pt idx="5837">
                  <c:v>702</c:v>
                </c:pt>
                <c:pt idx="5838">
                  <c:v>823</c:v>
                </c:pt>
                <c:pt idx="5839">
                  <c:v>698</c:v>
                </c:pt>
                <c:pt idx="5840">
                  <c:v>812</c:v>
                </c:pt>
                <c:pt idx="5841">
                  <c:v>764</c:v>
                </c:pt>
                <c:pt idx="5842">
                  <c:v>782</c:v>
                </c:pt>
                <c:pt idx="5843">
                  <c:v>815</c:v>
                </c:pt>
                <c:pt idx="5844">
                  <c:v>873</c:v>
                </c:pt>
                <c:pt idx="5845">
                  <c:v>866</c:v>
                </c:pt>
                <c:pt idx="5846">
                  <c:v>802</c:v>
                </c:pt>
                <c:pt idx="5847">
                  <c:v>924</c:v>
                </c:pt>
                <c:pt idx="5848">
                  <c:v>892</c:v>
                </c:pt>
                <c:pt idx="5849">
                  <c:v>737</c:v>
                </c:pt>
                <c:pt idx="5850">
                  <c:v>836</c:v>
                </c:pt>
                <c:pt idx="5851">
                  <c:v>763</c:v>
                </c:pt>
                <c:pt idx="5852">
                  <c:v>819</c:v>
                </c:pt>
                <c:pt idx="5853">
                  <c:v>794</c:v>
                </c:pt>
                <c:pt idx="5854">
                  <c:v>632</c:v>
                </c:pt>
                <c:pt idx="5855">
                  <c:v>797</c:v>
                </c:pt>
                <c:pt idx="5856">
                  <c:v>742</c:v>
                </c:pt>
                <c:pt idx="5857">
                  <c:v>1294</c:v>
                </c:pt>
                <c:pt idx="5858">
                  <c:v>934</c:v>
                </c:pt>
                <c:pt idx="5859">
                  <c:v>959</c:v>
                </c:pt>
                <c:pt idx="5860">
                  <c:v>796</c:v>
                </c:pt>
                <c:pt idx="5861">
                  <c:v>771</c:v>
                </c:pt>
                <c:pt idx="5862">
                  <c:v>676</c:v>
                </c:pt>
                <c:pt idx="5863">
                  <c:v>1046</c:v>
                </c:pt>
                <c:pt idx="5864">
                  <c:v>677</c:v>
                </c:pt>
                <c:pt idx="5865">
                  <c:v>654</c:v>
                </c:pt>
                <c:pt idx="5866">
                  <c:v>780</c:v>
                </c:pt>
                <c:pt idx="5867">
                  <c:v>736</c:v>
                </c:pt>
                <c:pt idx="5868">
                  <c:v>850</c:v>
                </c:pt>
                <c:pt idx="5869">
                  <c:v>890</c:v>
                </c:pt>
                <c:pt idx="5870">
                  <c:v>917</c:v>
                </c:pt>
                <c:pt idx="5871">
                  <c:v>814</c:v>
                </c:pt>
                <c:pt idx="5872">
                  <c:v>720</c:v>
                </c:pt>
                <c:pt idx="5873">
                  <c:v>744</c:v>
                </c:pt>
                <c:pt idx="5874">
                  <c:v>992</c:v>
                </c:pt>
                <c:pt idx="5875">
                  <c:v>829</c:v>
                </c:pt>
                <c:pt idx="5876">
                  <c:v>804</c:v>
                </c:pt>
                <c:pt idx="5877">
                  <c:v>688</c:v>
                </c:pt>
                <c:pt idx="5878">
                  <c:v>823</c:v>
                </c:pt>
                <c:pt idx="5879">
                  <c:v>783</c:v>
                </c:pt>
                <c:pt idx="5880">
                  <c:v>885</c:v>
                </c:pt>
                <c:pt idx="5881">
                  <c:v>666</c:v>
                </c:pt>
                <c:pt idx="5882">
                  <c:v>686</c:v>
                </c:pt>
                <c:pt idx="5883">
                  <c:v>857</c:v>
                </c:pt>
                <c:pt idx="5884">
                  <c:v>931</c:v>
                </c:pt>
                <c:pt idx="5885">
                  <c:v>915</c:v>
                </c:pt>
                <c:pt idx="5886">
                  <c:v>931</c:v>
                </c:pt>
                <c:pt idx="5887">
                  <c:v>1117</c:v>
                </c:pt>
                <c:pt idx="5888">
                  <c:v>918</c:v>
                </c:pt>
                <c:pt idx="5889">
                  <c:v>850</c:v>
                </c:pt>
                <c:pt idx="5890">
                  <c:v>1027</c:v>
                </c:pt>
                <c:pt idx="5891">
                  <c:v>861</c:v>
                </c:pt>
                <c:pt idx="5892">
                  <c:v>751</c:v>
                </c:pt>
                <c:pt idx="5893">
                  <c:v>815</c:v>
                </c:pt>
                <c:pt idx="5894">
                  <c:v>710</c:v>
                </c:pt>
                <c:pt idx="5895">
                  <c:v>758</c:v>
                </c:pt>
                <c:pt idx="5896">
                  <c:v>708</c:v>
                </c:pt>
                <c:pt idx="5897">
                  <c:v>715</c:v>
                </c:pt>
                <c:pt idx="5898">
                  <c:v>778</c:v>
                </c:pt>
                <c:pt idx="5899">
                  <c:v>981</c:v>
                </c:pt>
                <c:pt idx="5900">
                  <c:v>872</c:v>
                </c:pt>
                <c:pt idx="5901">
                  <c:v>820</c:v>
                </c:pt>
                <c:pt idx="5902">
                  <c:v>660</c:v>
                </c:pt>
                <c:pt idx="5903">
                  <c:v>729</c:v>
                </c:pt>
                <c:pt idx="5904">
                  <c:v>666</c:v>
                </c:pt>
                <c:pt idx="5905">
                  <c:v>809</c:v>
                </c:pt>
                <c:pt idx="5906">
                  <c:v>725</c:v>
                </c:pt>
                <c:pt idx="5907">
                  <c:v>951</c:v>
                </c:pt>
                <c:pt idx="5908">
                  <c:v>847</c:v>
                </c:pt>
                <c:pt idx="5909">
                  <c:v>816</c:v>
                </c:pt>
                <c:pt idx="5910">
                  <c:v>1052</c:v>
                </c:pt>
                <c:pt idx="5911">
                  <c:v>879</c:v>
                </c:pt>
                <c:pt idx="5912">
                  <c:v>870</c:v>
                </c:pt>
                <c:pt idx="5913">
                  <c:v>669</c:v>
                </c:pt>
                <c:pt idx="5914">
                  <c:v>789</c:v>
                </c:pt>
                <c:pt idx="5915">
                  <c:v>730</c:v>
                </c:pt>
                <c:pt idx="5916">
                  <c:v>982</c:v>
                </c:pt>
                <c:pt idx="5917">
                  <c:v>817</c:v>
                </c:pt>
                <c:pt idx="5918">
                  <c:v>795</c:v>
                </c:pt>
                <c:pt idx="5919">
                  <c:v>796</c:v>
                </c:pt>
                <c:pt idx="5920">
                  <c:v>956</c:v>
                </c:pt>
                <c:pt idx="5921">
                  <c:v>780</c:v>
                </c:pt>
                <c:pt idx="5922">
                  <c:v>871</c:v>
                </c:pt>
                <c:pt idx="5923">
                  <c:v>869</c:v>
                </c:pt>
                <c:pt idx="5924">
                  <c:v>793</c:v>
                </c:pt>
                <c:pt idx="5925">
                  <c:v>700</c:v>
                </c:pt>
                <c:pt idx="5926">
                  <c:v>715</c:v>
                </c:pt>
                <c:pt idx="5927">
                  <c:v>841</c:v>
                </c:pt>
                <c:pt idx="5928">
                  <c:v>1036</c:v>
                </c:pt>
                <c:pt idx="5929">
                  <c:v>823</c:v>
                </c:pt>
                <c:pt idx="5930">
                  <c:v>1084</c:v>
                </c:pt>
                <c:pt idx="5931">
                  <c:v>797</c:v>
                </c:pt>
                <c:pt idx="5932">
                  <c:v>843</c:v>
                </c:pt>
                <c:pt idx="5933">
                  <c:v>862</c:v>
                </c:pt>
                <c:pt idx="5934">
                  <c:v>601</c:v>
                </c:pt>
                <c:pt idx="5935">
                  <c:v>778</c:v>
                </c:pt>
                <c:pt idx="5936">
                  <c:v>715</c:v>
                </c:pt>
                <c:pt idx="5937">
                  <c:v>709</c:v>
                </c:pt>
                <c:pt idx="5938">
                  <c:v>992</c:v>
                </c:pt>
                <c:pt idx="5939">
                  <c:v>808</c:v>
                </c:pt>
                <c:pt idx="5940">
                  <c:v>771</c:v>
                </c:pt>
                <c:pt idx="5941">
                  <c:v>592</c:v>
                </c:pt>
                <c:pt idx="5942">
                  <c:v>712</c:v>
                </c:pt>
                <c:pt idx="5943">
                  <c:v>814</c:v>
                </c:pt>
                <c:pt idx="5944">
                  <c:v>914</c:v>
                </c:pt>
                <c:pt idx="5945">
                  <c:v>818</c:v>
                </c:pt>
                <c:pt idx="5946">
                  <c:v>910</c:v>
                </c:pt>
                <c:pt idx="5947">
                  <c:v>667</c:v>
                </c:pt>
                <c:pt idx="5948">
                  <c:v>729</c:v>
                </c:pt>
                <c:pt idx="5949">
                  <c:v>841</c:v>
                </c:pt>
                <c:pt idx="5950">
                  <c:v>760</c:v>
                </c:pt>
                <c:pt idx="5951">
                  <c:v>841</c:v>
                </c:pt>
                <c:pt idx="5952">
                  <c:v>1078</c:v>
                </c:pt>
                <c:pt idx="5953">
                  <c:v>732</c:v>
                </c:pt>
                <c:pt idx="5954">
                  <c:v>789</c:v>
                </c:pt>
                <c:pt idx="5955">
                  <c:v>933</c:v>
                </c:pt>
                <c:pt idx="5956">
                  <c:v>868</c:v>
                </c:pt>
                <c:pt idx="5957">
                  <c:v>820</c:v>
                </c:pt>
                <c:pt idx="5958">
                  <c:v>848</c:v>
                </c:pt>
                <c:pt idx="5959">
                  <c:v>727</c:v>
                </c:pt>
                <c:pt idx="5960">
                  <c:v>785</c:v>
                </c:pt>
                <c:pt idx="5961">
                  <c:v>691</c:v>
                </c:pt>
                <c:pt idx="5962">
                  <c:v>772</c:v>
                </c:pt>
                <c:pt idx="5963">
                  <c:v>778</c:v>
                </c:pt>
                <c:pt idx="5964">
                  <c:v>912</c:v>
                </c:pt>
                <c:pt idx="5965">
                  <c:v>987</c:v>
                </c:pt>
                <c:pt idx="5966">
                  <c:v>1149</c:v>
                </c:pt>
                <c:pt idx="5967">
                  <c:v>878</c:v>
                </c:pt>
                <c:pt idx="5968">
                  <c:v>770</c:v>
                </c:pt>
                <c:pt idx="5969">
                  <c:v>885</c:v>
                </c:pt>
                <c:pt idx="5970">
                  <c:v>989</c:v>
                </c:pt>
                <c:pt idx="5971">
                  <c:v>884</c:v>
                </c:pt>
                <c:pt idx="5972">
                  <c:v>722</c:v>
                </c:pt>
                <c:pt idx="5973">
                  <c:v>881</c:v>
                </c:pt>
                <c:pt idx="5974">
                  <c:v>877</c:v>
                </c:pt>
                <c:pt idx="5975">
                  <c:v>746</c:v>
                </c:pt>
                <c:pt idx="5976">
                  <c:v>921</c:v>
                </c:pt>
                <c:pt idx="5977">
                  <c:v>1101</c:v>
                </c:pt>
                <c:pt idx="5978">
                  <c:v>769</c:v>
                </c:pt>
                <c:pt idx="5979">
                  <c:v>818</c:v>
                </c:pt>
                <c:pt idx="5980">
                  <c:v>787</c:v>
                </c:pt>
                <c:pt idx="5981">
                  <c:v>921</c:v>
                </c:pt>
                <c:pt idx="5982">
                  <c:v>836</c:v>
                </c:pt>
                <c:pt idx="5983">
                  <c:v>715</c:v>
                </c:pt>
                <c:pt idx="5984">
                  <c:v>854</c:v>
                </c:pt>
                <c:pt idx="5985">
                  <c:v>793</c:v>
                </c:pt>
                <c:pt idx="5986">
                  <c:v>800</c:v>
                </c:pt>
                <c:pt idx="5987">
                  <c:v>942</c:v>
                </c:pt>
                <c:pt idx="5988">
                  <c:v>1072</c:v>
                </c:pt>
                <c:pt idx="5989">
                  <c:v>743</c:v>
                </c:pt>
                <c:pt idx="5990">
                  <c:v>857</c:v>
                </c:pt>
                <c:pt idx="5991">
                  <c:v>756</c:v>
                </c:pt>
                <c:pt idx="5992">
                  <c:v>839</c:v>
                </c:pt>
                <c:pt idx="5993">
                  <c:v>808</c:v>
                </c:pt>
                <c:pt idx="5994">
                  <c:v>694</c:v>
                </c:pt>
                <c:pt idx="5995">
                  <c:v>782</c:v>
                </c:pt>
                <c:pt idx="5996">
                  <c:v>859</c:v>
                </c:pt>
                <c:pt idx="5997">
                  <c:v>862</c:v>
                </c:pt>
                <c:pt idx="5998">
                  <c:v>741</c:v>
                </c:pt>
                <c:pt idx="5999">
                  <c:v>900</c:v>
                </c:pt>
                <c:pt idx="6000">
                  <c:v>718</c:v>
                </c:pt>
                <c:pt idx="6001">
                  <c:v>787</c:v>
                </c:pt>
                <c:pt idx="6002">
                  <c:v>811</c:v>
                </c:pt>
                <c:pt idx="6003">
                  <c:v>918</c:v>
                </c:pt>
                <c:pt idx="6004">
                  <c:v>770</c:v>
                </c:pt>
                <c:pt idx="6005">
                  <c:v>685</c:v>
                </c:pt>
                <c:pt idx="6006">
                  <c:v>735</c:v>
                </c:pt>
                <c:pt idx="6007">
                  <c:v>762</c:v>
                </c:pt>
                <c:pt idx="6008">
                  <c:v>979</c:v>
                </c:pt>
                <c:pt idx="6009">
                  <c:v>780</c:v>
                </c:pt>
                <c:pt idx="6010">
                  <c:v>765</c:v>
                </c:pt>
                <c:pt idx="6011">
                  <c:v>796</c:v>
                </c:pt>
                <c:pt idx="6012">
                  <c:v>785</c:v>
                </c:pt>
                <c:pt idx="6013">
                  <c:v>768</c:v>
                </c:pt>
                <c:pt idx="6014">
                  <c:v>837</c:v>
                </c:pt>
                <c:pt idx="6015">
                  <c:v>722</c:v>
                </c:pt>
                <c:pt idx="6016">
                  <c:v>748</c:v>
                </c:pt>
                <c:pt idx="6017">
                  <c:v>883</c:v>
                </c:pt>
                <c:pt idx="6018">
                  <c:v>766</c:v>
                </c:pt>
                <c:pt idx="6019">
                  <c:v>859</c:v>
                </c:pt>
                <c:pt idx="6020">
                  <c:v>712</c:v>
                </c:pt>
                <c:pt idx="6021">
                  <c:v>958</c:v>
                </c:pt>
                <c:pt idx="6022">
                  <c:v>846</c:v>
                </c:pt>
                <c:pt idx="6023">
                  <c:v>839</c:v>
                </c:pt>
                <c:pt idx="6024">
                  <c:v>988</c:v>
                </c:pt>
                <c:pt idx="6025">
                  <c:v>1217</c:v>
                </c:pt>
                <c:pt idx="6026">
                  <c:v>1014</c:v>
                </c:pt>
                <c:pt idx="6027">
                  <c:v>771</c:v>
                </c:pt>
                <c:pt idx="6028">
                  <c:v>764</c:v>
                </c:pt>
                <c:pt idx="6029">
                  <c:v>879</c:v>
                </c:pt>
                <c:pt idx="6030">
                  <c:v>832</c:v>
                </c:pt>
                <c:pt idx="6031">
                  <c:v>849</c:v>
                </c:pt>
                <c:pt idx="6032">
                  <c:v>820</c:v>
                </c:pt>
                <c:pt idx="6033">
                  <c:v>955</c:v>
                </c:pt>
                <c:pt idx="6034">
                  <c:v>658</c:v>
                </c:pt>
                <c:pt idx="6035">
                  <c:v>855</c:v>
                </c:pt>
                <c:pt idx="6036">
                  <c:v>767</c:v>
                </c:pt>
                <c:pt idx="6037">
                  <c:v>973</c:v>
                </c:pt>
                <c:pt idx="6038">
                  <c:v>925</c:v>
                </c:pt>
                <c:pt idx="6039">
                  <c:v>823</c:v>
                </c:pt>
                <c:pt idx="6040">
                  <c:v>812</c:v>
                </c:pt>
                <c:pt idx="6041">
                  <c:v>819</c:v>
                </c:pt>
                <c:pt idx="6042">
                  <c:v>915</c:v>
                </c:pt>
                <c:pt idx="6043">
                  <c:v>984</c:v>
                </c:pt>
                <c:pt idx="6044">
                  <c:v>883</c:v>
                </c:pt>
                <c:pt idx="6045">
                  <c:v>792</c:v>
                </c:pt>
                <c:pt idx="6046">
                  <c:v>1002</c:v>
                </c:pt>
                <c:pt idx="6047">
                  <c:v>1078</c:v>
                </c:pt>
                <c:pt idx="6048">
                  <c:v>895</c:v>
                </c:pt>
                <c:pt idx="6049">
                  <c:v>1006</c:v>
                </c:pt>
                <c:pt idx="6050">
                  <c:v>922</c:v>
                </c:pt>
                <c:pt idx="6051">
                  <c:v>721</c:v>
                </c:pt>
                <c:pt idx="6052">
                  <c:v>844</c:v>
                </c:pt>
                <c:pt idx="6053">
                  <c:v>867</c:v>
                </c:pt>
                <c:pt idx="6054">
                  <c:v>795</c:v>
                </c:pt>
                <c:pt idx="6055">
                  <c:v>914</c:v>
                </c:pt>
                <c:pt idx="6056">
                  <c:v>1026</c:v>
                </c:pt>
                <c:pt idx="6057">
                  <c:v>758</c:v>
                </c:pt>
                <c:pt idx="6058">
                  <c:v>977</c:v>
                </c:pt>
                <c:pt idx="6059">
                  <c:v>732</c:v>
                </c:pt>
                <c:pt idx="6060">
                  <c:v>959</c:v>
                </c:pt>
                <c:pt idx="6061">
                  <c:v>812</c:v>
                </c:pt>
                <c:pt idx="6062">
                  <c:v>744</c:v>
                </c:pt>
                <c:pt idx="6063">
                  <c:v>949</c:v>
                </c:pt>
                <c:pt idx="6064">
                  <c:v>824</c:v>
                </c:pt>
                <c:pt idx="6065">
                  <c:v>751</c:v>
                </c:pt>
                <c:pt idx="6066">
                  <c:v>998</c:v>
                </c:pt>
                <c:pt idx="6067">
                  <c:v>858</c:v>
                </c:pt>
                <c:pt idx="6068">
                  <c:v>763</c:v>
                </c:pt>
                <c:pt idx="6069">
                  <c:v>854</c:v>
                </c:pt>
                <c:pt idx="6070">
                  <c:v>847</c:v>
                </c:pt>
                <c:pt idx="6071">
                  <c:v>858</c:v>
                </c:pt>
                <c:pt idx="6072">
                  <c:v>781</c:v>
                </c:pt>
                <c:pt idx="6073">
                  <c:v>994</c:v>
                </c:pt>
                <c:pt idx="6074">
                  <c:v>795</c:v>
                </c:pt>
                <c:pt idx="6075">
                  <c:v>880</c:v>
                </c:pt>
                <c:pt idx="6076">
                  <c:v>769</c:v>
                </c:pt>
                <c:pt idx="6077">
                  <c:v>740</c:v>
                </c:pt>
                <c:pt idx="6078">
                  <c:v>978</c:v>
                </c:pt>
                <c:pt idx="6079">
                  <c:v>986</c:v>
                </c:pt>
                <c:pt idx="6080">
                  <c:v>733</c:v>
                </c:pt>
                <c:pt idx="6081">
                  <c:v>825</c:v>
                </c:pt>
                <c:pt idx="6082">
                  <c:v>874</c:v>
                </c:pt>
                <c:pt idx="6083">
                  <c:v>924</c:v>
                </c:pt>
                <c:pt idx="6084">
                  <c:v>830</c:v>
                </c:pt>
                <c:pt idx="6085">
                  <c:v>937</c:v>
                </c:pt>
                <c:pt idx="6086">
                  <c:v>628</c:v>
                </c:pt>
                <c:pt idx="6087">
                  <c:v>1005</c:v>
                </c:pt>
                <c:pt idx="6088">
                  <c:v>756</c:v>
                </c:pt>
                <c:pt idx="6089">
                  <c:v>814</c:v>
                </c:pt>
                <c:pt idx="6090">
                  <c:v>863</c:v>
                </c:pt>
                <c:pt idx="6091">
                  <c:v>847</c:v>
                </c:pt>
                <c:pt idx="6092">
                  <c:v>740</c:v>
                </c:pt>
                <c:pt idx="6093">
                  <c:v>701</c:v>
                </c:pt>
                <c:pt idx="6094">
                  <c:v>757</c:v>
                </c:pt>
                <c:pt idx="6095">
                  <c:v>817</c:v>
                </c:pt>
                <c:pt idx="6096">
                  <c:v>777</c:v>
                </c:pt>
                <c:pt idx="6097">
                  <c:v>661</c:v>
                </c:pt>
                <c:pt idx="6098">
                  <c:v>900</c:v>
                </c:pt>
                <c:pt idx="6099">
                  <c:v>1038</c:v>
                </c:pt>
                <c:pt idx="6100">
                  <c:v>892</c:v>
                </c:pt>
                <c:pt idx="6101">
                  <c:v>963</c:v>
                </c:pt>
                <c:pt idx="6102">
                  <c:v>717</c:v>
                </c:pt>
                <c:pt idx="6103">
                  <c:v>899</c:v>
                </c:pt>
                <c:pt idx="6104">
                  <c:v>923</c:v>
                </c:pt>
                <c:pt idx="6105">
                  <c:v>839</c:v>
                </c:pt>
                <c:pt idx="6106">
                  <c:v>876</c:v>
                </c:pt>
                <c:pt idx="6107">
                  <c:v>719</c:v>
                </c:pt>
                <c:pt idx="6108">
                  <c:v>783</c:v>
                </c:pt>
                <c:pt idx="6109">
                  <c:v>703</c:v>
                </c:pt>
                <c:pt idx="6110">
                  <c:v>686</c:v>
                </c:pt>
                <c:pt idx="6111">
                  <c:v>706</c:v>
                </c:pt>
                <c:pt idx="6112">
                  <c:v>975</c:v>
                </c:pt>
                <c:pt idx="6113">
                  <c:v>823</c:v>
                </c:pt>
                <c:pt idx="6114">
                  <c:v>784</c:v>
                </c:pt>
                <c:pt idx="6115">
                  <c:v>872</c:v>
                </c:pt>
                <c:pt idx="6116">
                  <c:v>883</c:v>
                </c:pt>
                <c:pt idx="6117">
                  <c:v>722</c:v>
                </c:pt>
                <c:pt idx="6118">
                  <c:v>689</c:v>
                </c:pt>
                <c:pt idx="6119">
                  <c:v>622</c:v>
                </c:pt>
                <c:pt idx="6120">
                  <c:v>751</c:v>
                </c:pt>
                <c:pt idx="6121">
                  <c:v>903</c:v>
                </c:pt>
                <c:pt idx="6122">
                  <c:v>953</c:v>
                </c:pt>
                <c:pt idx="6123">
                  <c:v>784</c:v>
                </c:pt>
                <c:pt idx="6124">
                  <c:v>642</c:v>
                </c:pt>
                <c:pt idx="6125">
                  <c:v>1135</c:v>
                </c:pt>
                <c:pt idx="6126">
                  <c:v>731</c:v>
                </c:pt>
                <c:pt idx="6127">
                  <c:v>688</c:v>
                </c:pt>
                <c:pt idx="6128">
                  <c:v>1083</c:v>
                </c:pt>
                <c:pt idx="6129">
                  <c:v>1009</c:v>
                </c:pt>
                <c:pt idx="6130">
                  <c:v>850</c:v>
                </c:pt>
                <c:pt idx="6131">
                  <c:v>746</c:v>
                </c:pt>
                <c:pt idx="6132">
                  <c:v>807</c:v>
                </c:pt>
                <c:pt idx="6133">
                  <c:v>611</c:v>
                </c:pt>
                <c:pt idx="6134">
                  <c:v>1081</c:v>
                </c:pt>
                <c:pt idx="6135">
                  <c:v>830</c:v>
                </c:pt>
                <c:pt idx="6136">
                  <c:v>863</c:v>
                </c:pt>
                <c:pt idx="6137">
                  <c:v>875</c:v>
                </c:pt>
                <c:pt idx="6138">
                  <c:v>692</c:v>
                </c:pt>
                <c:pt idx="6139">
                  <c:v>1004</c:v>
                </c:pt>
                <c:pt idx="6140">
                  <c:v>851</c:v>
                </c:pt>
                <c:pt idx="6141">
                  <c:v>804</c:v>
                </c:pt>
                <c:pt idx="6142">
                  <c:v>800</c:v>
                </c:pt>
                <c:pt idx="6143">
                  <c:v>750</c:v>
                </c:pt>
                <c:pt idx="6144">
                  <c:v>933</c:v>
                </c:pt>
                <c:pt idx="6145">
                  <c:v>809</c:v>
                </c:pt>
                <c:pt idx="6146">
                  <c:v>1045</c:v>
                </c:pt>
                <c:pt idx="6147">
                  <c:v>761</c:v>
                </c:pt>
                <c:pt idx="6148">
                  <c:v>820</c:v>
                </c:pt>
                <c:pt idx="6149">
                  <c:v>722</c:v>
                </c:pt>
                <c:pt idx="6150">
                  <c:v>752</c:v>
                </c:pt>
                <c:pt idx="6151">
                  <c:v>717</c:v>
                </c:pt>
                <c:pt idx="6152">
                  <c:v>944</c:v>
                </c:pt>
                <c:pt idx="6153">
                  <c:v>756</c:v>
                </c:pt>
                <c:pt idx="6154">
                  <c:v>687</c:v>
                </c:pt>
                <c:pt idx="6155">
                  <c:v>758</c:v>
                </c:pt>
                <c:pt idx="6156">
                  <c:v>858</c:v>
                </c:pt>
                <c:pt idx="6157">
                  <c:v>687</c:v>
                </c:pt>
                <c:pt idx="6158">
                  <c:v>868</c:v>
                </c:pt>
                <c:pt idx="6159">
                  <c:v>783</c:v>
                </c:pt>
                <c:pt idx="6160">
                  <c:v>895</c:v>
                </c:pt>
                <c:pt idx="6161">
                  <c:v>832</c:v>
                </c:pt>
                <c:pt idx="6162">
                  <c:v>814</c:v>
                </c:pt>
                <c:pt idx="6163">
                  <c:v>938</c:v>
                </c:pt>
                <c:pt idx="6164">
                  <c:v>870</c:v>
                </c:pt>
                <c:pt idx="6165">
                  <c:v>835</c:v>
                </c:pt>
                <c:pt idx="6166">
                  <c:v>748</c:v>
                </c:pt>
                <c:pt idx="6167">
                  <c:v>801</c:v>
                </c:pt>
                <c:pt idx="6168">
                  <c:v>986</c:v>
                </c:pt>
                <c:pt idx="6169">
                  <c:v>843</c:v>
                </c:pt>
                <c:pt idx="6170">
                  <c:v>666</c:v>
                </c:pt>
                <c:pt idx="6171">
                  <c:v>810</c:v>
                </c:pt>
                <c:pt idx="6172">
                  <c:v>728</c:v>
                </c:pt>
                <c:pt idx="6173">
                  <c:v>757</c:v>
                </c:pt>
                <c:pt idx="6174">
                  <c:v>790</c:v>
                </c:pt>
                <c:pt idx="6175">
                  <c:v>979</c:v>
                </c:pt>
                <c:pt idx="6176">
                  <c:v>961</c:v>
                </c:pt>
                <c:pt idx="6177">
                  <c:v>834</c:v>
                </c:pt>
                <c:pt idx="6178">
                  <c:v>890</c:v>
                </c:pt>
                <c:pt idx="6179">
                  <c:v>917</c:v>
                </c:pt>
                <c:pt idx="6180">
                  <c:v>782</c:v>
                </c:pt>
                <c:pt idx="6181">
                  <c:v>812</c:v>
                </c:pt>
                <c:pt idx="6182">
                  <c:v>793</c:v>
                </c:pt>
                <c:pt idx="6183">
                  <c:v>660</c:v>
                </c:pt>
                <c:pt idx="6184">
                  <c:v>918</c:v>
                </c:pt>
                <c:pt idx="6185">
                  <c:v>890</c:v>
                </c:pt>
                <c:pt idx="6186">
                  <c:v>836</c:v>
                </c:pt>
                <c:pt idx="6187">
                  <c:v>843</c:v>
                </c:pt>
                <c:pt idx="6188">
                  <c:v>902</c:v>
                </c:pt>
                <c:pt idx="6189">
                  <c:v>882</c:v>
                </c:pt>
                <c:pt idx="6190">
                  <c:v>677</c:v>
                </c:pt>
                <c:pt idx="6191">
                  <c:v>708</c:v>
                </c:pt>
                <c:pt idx="6192">
                  <c:v>735</c:v>
                </c:pt>
                <c:pt idx="6193">
                  <c:v>710</c:v>
                </c:pt>
                <c:pt idx="6194">
                  <c:v>688</c:v>
                </c:pt>
                <c:pt idx="6195">
                  <c:v>1021</c:v>
                </c:pt>
                <c:pt idx="6196">
                  <c:v>900</c:v>
                </c:pt>
                <c:pt idx="6197">
                  <c:v>980</c:v>
                </c:pt>
                <c:pt idx="6198">
                  <c:v>898</c:v>
                </c:pt>
                <c:pt idx="6199">
                  <c:v>730</c:v>
                </c:pt>
                <c:pt idx="6200">
                  <c:v>894</c:v>
                </c:pt>
                <c:pt idx="6201">
                  <c:v>714</c:v>
                </c:pt>
                <c:pt idx="6202">
                  <c:v>771</c:v>
                </c:pt>
                <c:pt idx="6203">
                  <c:v>828</c:v>
                </c:pt>
                <c:pt idx="6204">
                  <c:v>653</c:v>
                </c:pt>
                <c:pt idx="6205">
                  <c:v>984</c:v>
                </c:pt>
                <c:pt idx="6206">
                  <c:v>614</c:v>
                </c:pt>
                <c:pt idx="6207">
                  <c:v>818</c:v>
                </c:pt>
                <c:pt idx="6208">
                  <c:v>796</c:v>
                </c:pt>
                <c:pt idx="6209">
                  <c:v>897</c:v>
                </c:pt>
                <c:pt idx="6210">
                  <c:v>824</c:v>
                </c:pt>
                <c:pt idx="6211">
                  <c:v>792</c:v>
                </c:pt>
                <c:pt idx="6212">
                  <c:v>766</c:v>
                </c:pt>
                <c:pt idx="6213">
                  <c:v>802</c:v>
                </c:pt>
                <c:pt idx="6214">
                  <c:v>819</c:v>
                </c:pt>
                <c:pt idx="6215">
                  <c:v>756</c:v>
                </c:pt>
                <c:pt idx="6216">
                  <c:v>952</c:v>
                </c:pt>
                <c:pt idx="6217">
                  <c:v>701</c:v>
                </c:pt>
                <c:pt idx="6218">
                  <c:v>1054</c:v>
                </c:pt>
                <c:pt idx="6219">
                  <c:v>757</c:v>
                </c:pt>
                <c:pt idx="6220">
                  <c:v>694</c:v>
                </c:pt>
                <c:pt idx="6221">
                  <c:v>791</c:v>
                </c:pt>
                <c:pt idx="6222">
                  <c:v>887</c:v>
                </c:pt>
                <c:pt idx="6223">
                  <c:v>1052</c:v>
                </c:pt>
                <c:pt idx="6224">
                  <c:v>929</c:v>
                </c:pt>
                <c:pt idx="6225">
                  <c:v>887</c:v>
                </c:pt>
                <c:pt idx="6226">
                  <c:v>698</c:v>
                </c:pt>
                <c:pt idx="6227">
                  <c:v>689</c:v>
                </c:pt>
                <c:pt idx="6228">
                  <c:v>761</c:v>
                </c:pt>
                <c:pt idx="6229">
                  <c:v>876</c:v>
                </c:pt>
                <c:pt idx="6230">
                  <c:v>866</c:v>
                </c:pt>
                <c:pt idx="6231">
                  <c:v>868</c:v>
                </c:pt>
                <c:pt idx="6232">
                  <c:v>933</c:v>
                </c:pt>
                <c:pt idx="6233">
                  <c:v>801</c:v>
                </c:pt>
                <c:pt idx="6234">
                  <c:v>881</c:v>
                </c:pt>
                <c:pt idx="6235">
                  <c:v>917</c:v>
                </c:pt>
                <c:pt idx="6236">
                  <c:v>698</c:v>
                </c:pt>
                <c:pt idx="6237">
                  <c:v>780</c:v>
                </c:pt>
                <c:pt idx="6238">
                  <c:v>779</c:v>
                </c:pt>
                <c:pt idx="6239">
                  <c:v>874</c:v>
                </c:pt>
                <c:pt idx="6240">
                  <c:v>723</c:v>
                </c:pt>
                <c:pt idx="6241">
                  <c:v>732</c:v>
                </c:pt>
                <c:pt idx="6242">
                  <c:v>876</c:v>
                </c:pt>
                <c:pt idx="6243">
                  <c:v>864</c:v>
                </c:pt>
                <c:pt idx="6244">
                  <c:v>869</c:v>
                </c:pt>
                <c:pt idx="6245">
                  <c:v>673</c:v>
                </c:pt>
                <c:pt idx="6246">
                  <c:v>877</c:v>
                </c:pt>
                <c:pt idx="6247">
                  <c:v>775</c:v>
                </c:pt>
                <c:pt idx="6248">
                  <c:v>847</c:v>
                </c:pt>
                <c:pt idx="6249">
                  <c:v>756</c:v>
                </c:pt>
                <c:pt idx="6250">
                  <c:v>718</c:v>
                </c:pt>
                <c:pt idx="6251">
                  <c:v>732</c:v>
                </c:pt>
                <c:pt idx="6252">
                  <c:v>777</c:v>
                </c:pt>
                <c:pt idx="6253">
                  <c:v>860</c:v>
                </c:pt>
                <c:pt idx="6254">
                  <c:v>801</c:v>
                </c:pt>
                <c:pt idx="6255">
                  <c:v>630</c:v>
                </c:pt>
                <c:pt idx="6256">
                  <c:v>730</c:v>
                </c:pt>
                <c:pt idx="6257">
                  <c:v>905</c:v>
                </c:pt>
                <c:pt idx="6258">
                  <c:v>725</c:v>
                </c:pt>
                <c:pt idx="6259">
                  <c:v>756</c:v>
                </c:pt>
                <c:pt idx="6260">
                  <c:v>811</c:v>
                </c:pt>
                <c:pt idx="6261">
                  <c:v>816</c:v>
                </c:pt>
                <c:pt idx="6262">
                  <c:v>789</c:v>
                </c:pt>
                <c:pt idx="6263">
                  <c:v>761</c:v>
                </c:pt>
                <c:pt idx="6264">
                  <c:v>907</c:v>
                </c:pt>
                <c:pt idx="6265">
                  <c:v>840</c:v>
                </c:pt>
                <c:pt idx="6266">
                  <c:v>933</c:v>
                </c:pt>
                <c:pt idx="6267">
                  <c:v>829</c:v>
                </c:pt>
                <c:pt idx="6268">
                  <c:v>828</c:v>
                </c:pt>
                <c:pt idx="6269">
                  <c:v>835</c:v>
                </c:pt>
                <c:pt idx="6270">
                  <c:v>961</c:v>
                </c:pt>
                <c:pt idx="6271">
                  <c:v>847</c:v>
                </c:pt>
                <c:pt idx="6272">
                  <c:v>892</c:v>
                </c:pt>
                <c:pt idx="6273">
                  <c:v>985</c:v>
                </c:pt>
                <c:pt idx="6274">
                  <c:v>1041</c:v>
                </c:pt>
                <c:pt idx="6275">
                  <c:v>1058</c:v>
                </c:pt>
                <c:pt idx="6276">
                  <c:v>761</c:v>
                </c:pt>
                <c:pt idx="6277">
                  <c:v>702</c:v>
                </c:pt>
                <c:pt idx="6278">
                  <c:v>821</c:v>
                </c:pt>
                <c:pt idx="6279">
                  <c:v>712</c:v>
                </c:pt>
                <c:pt idx="6280">
                  <c:v>927</c:v>
                </c:pt>
                <c:pt idx="6281">
                  <c:v>776</c:v>
                </c:pt>
                <c:pt idx="6282">
                  <c:v>717</c:v>
                </c:pt>
                <c:pt idx="6283">
                  <c:v>1034</c:v>
                </c:pt>
                <c:pt idx="6284">
                  <c:v>746</c:v>
                </c:pt>
                <c:pt idx="6285">
                  <c:v>844</c:v>
                </c:pt>
                <c:pt idx="6286">
                  <c:v>1019</c:v>
                </c:pt>
                <c:pt idx="6287">
                  <c:v>615</c:v>
                </c:pt>
                <c:pt idx="6288">
                  <c:v>819</c:v>
                </c:pt>
                <c:pt idx="6289">
                  <c:v>754</c:v>
                </c:pt>
                <c:pt idx="6290">
                  <c:v>1013</c:v>
                </c:pt>
                <c:pt idx="6291">
                  <c:v>891</c:v>
                </c:pt>
                <c:pt idx="6292">
                  <c:v>850</c:v>
                </c:pt>
                <c:pt idx="6293">
                  <c:v>807</c:v>
                </c:pt>
                <c:pt idx="6294">
                  <c:v>785</c:v>
                </c:pt>
                <c:pt idx="6295">
                  <c:v>752</c:v>
                </c:pt>
                <c:pt idx="6296">
                  <c:v>717</c:v>
                </c:pt>
                <c:pt idx="6297">
                  <c:v>734</c:v>
                </c:pt>
                <c:pt idx="6298">
                  <c:v>902</c:v>
                </c:pt>
                <c:pt idx="6299">
                  <c:v>759</c:v>
                </c:pt>
                <c:pt idx="6300">
                  <c:v>702</c:v>
                </c:pt>
                <c:pt idx="6301">
                  <c:v>939</c:v>
                </c:pt>
                <c:pt idx="6302">
                  <c:v>746</c:v>
                </c:pt>
                <c:pt idx="6303">
                  <c:v>778</c:v>
                </c:pt>
                <c:pt idx="6304">
                  <c:v>664</c:v>
                </c:pt>
                <c:pt idx="6305">
                  <c:v>817</c:v>
                </c:pt>
                <c:pt idx="6306">
                  <c:v>829</c:v>
                </c:pt>
                <c:pt idx="6307">
                  <c:v>1212</c:v>
                </c:pt>
                <c:pt idx="6308">
                  <c:v>711</c:v>
                </c:pt>
                <c:pt idx="6309">
                  <c:v>759</c:v>
                </c:pt>
                <c:pt idx="6310">
                  <c:v>988</c:v>
                </c:pt>
                <c:pt idx="6311">
                  <c:v>1110</c:v>
                </c:pt>
                <c:pt idx="6312">
                  <c:v>890</c:v>
                </c:pt>
                <c:pt idx="6313">
                  <c:v>903</c:v>
                </c:pt>
                <c:pt idx="6314">
                  <c:v>885</c:v>
                </c:pt>
                <c:pt idx="6315">
                  <c:v>969</c:v>
                </c:pt>
                <c:pt idx="6316">
                  <c:v>835</c:v>
                </c:pt>
                <c:pt idx="6317">
                  <c:v>816</c:v>
                </c:pt>
                <c:pt idx="6318">
                  <c:v>1013</c:v>
                </c:pt>
                <c:pt idx="6319">
                  <c:v>1062</c:v>
                </c:pt>
                <c:pt idx="6320">
                  <c:v>869</c:v>
                </c:pt>
                <c:pt idx="6321">
                  <c:v>863</c:v>
                </c:pt>
                <c:pt idx="6322">
                  <c:v>774</c:v>
                </c:pt>
                <c:pt idx="6323">
                  <c:v>934</c:v>
                </c:pt>
                <c:pt idx="6324">
                  <c:v>657</c:v>
                </c:pt>
                <c:pt idx="6325">
                  <c:v>939</c:v>
                </c:pt>
                <c:pt idx="6326">
                  <c:v>825</c:v>
                </c:pt>
                <c:pt idx="6327">
                  <c:v>611</c:v>
                </c:pt>
                <c:pt idx="6328">
                  <c:v>1186</c:v>
                </c:pt>
                <c:pt idx="6329">
                  <c:v>1046</c:v>
                </c:pt>
                <c:pt idx="6330">
                  <c:v>796</c:v>
                </c:pt>
                <c:pt idx="6331">
                  <c:v>747</c:v>
                </c:pt>
                <c:pt idx="6332">
                  <c:v>868</c:v>
                </c:pt>
                <c:pt idx="6333">
                  <c:v>842</c:v>
                </c:pt>
                <c:pt idx="6334">
                  <c:v>861</c:v>
                </c:pt>
                <c:pt idx="6335">
                  <c:v>1035</c:v>
                </c:pt>
                <c:pt idx="6336">
                  <c:v>909</c:v>
                </c:pt>
                <c:pt idx="6337">
                  <c:v>684</c:v>
                </c:pt>
                <c:pt idx="6338">
                  <c:v>738</c:v>
                </c:pt>
                <c:pt idx="6339">
                  <c:v>893</c:v>
                </c:pt>
                <c:pt idx="6340">
                  <c:v>856</c:v>
                </c:pt>
                <c:pt idx="6341">
                  <c:v>817</c:v>
                </c:pt>
                <c:pt idx="6342">
                  <c:v>718</c:v>
                </c:pt>
                <c:pt idx="6343">
                  <c:v>763</c:v>
                </c:pt>
                <c:pt idx="6344">
                  <c:v>1128</c:v>
                </c:pt>
                <c:pt idx="6345">
                  <c:v>749</c:v>
                </c:pt>
                <c:pt idx="6346">
                  <c:v>815</c:v>
                </c:pt>
                <c:pt idx="6347">
                  <c:v>795</c:v>
                </c:pt>
                <c:pt idx="6348">
                  <c:v>840</c:v>
                </c:pt>
                <c:pt idx="6349">
                  <c:v>925</c:v>
                </c:pt>
                <c:pt idx="6350">
                  <c:v>1031</c:v>
                </c:pt>
                <c:pt idx="6351">
                  <c:v>955</c:v>
                </c:pt>
                <c:pt idx="6352">
                  <c:v>718</c:v>
                </c:pt>
                <c:pt idx="6353">
                  <c:v>737</c:v>
                </c:pt>
                <c:pt idx="6354">
                  <c:v>934</c:v>
                </c:pt>
                <c:pt idx="6355">
                  <c:v>876</c:v>
                </c:pt>
                <c:pt idx="6356">
                  <c:v>971</c:v>
                </c:pt>
                <c:pt idx="6357">
                  <c:v>882</c:v>
                </c:pt>
                <c:pt idx="6358">
                  <c:v>993</c:v>
                </c:pt>
                <c:pt idx="6359">
                  <c:v>794</c:v>
                </c:pt>
                <c:pt idx="6360">
                  <c:v>765</c:v>
                </c:pt>
                <c:pt idx="6361">
                  <c:v>721</c:v>
                </c:pt>
                <c:pt idx="6362">
                  <c:v>892</c:v>
                </c:pt>
                <c:pt idx="6363">
                  <c:v>879</c:v>
                </c:pt>
                <c:pt idx="6364">
                  <c:v>842</c:v>
                </c:pt>
                <c:pt idx="6365">
                  <c:v>831</c:v>
                </c:pt>
                <c:pt idx="6366">
                  <c:v>756</c:v>
                </c:pt>
                <c:pt idx="6367">
                  <c:v>769</c:v>
                </c:pt>
                <c:pt idx="6368">
                  <c:v>938</c:v>
                </c:pt>
                <c:pt idx="6369">
                  <c:v>957</c:v>
                </c:pt>
                <c:pt idx="6370">
                  <c:v>905</c:v>
                </c:pt>
                <c:pt idx="6371">
                  <c:v>911</c:v>
                </c:pt>
                <c:pt idx="6372">
                  <c:v>887</c:v>
                </c:pt>
                <c:pt idx="6373">
                  <c:v>695</c:v>
                </c:pt>
                <c:pt idx="6374">
                  <c:v>753</c:v>
                </c:pt>
                <c:pt idx="6375">
                  <c:v>858</c:v>
                </c:pt>
                <c:pt idx="6376">
                  <c:v>955</c:v>
                </c:pt>
                <c:pt idx="6377">
                  <c:v>768</c:v>
                </c:pt>
                <c:pt idx="6378">
                  <c:v>950</c:v>
                </c:pt>
                <c:pt idx="6379">
                  <c:v>877</c:v>
                </c:pt>
                <c:pt idx="6380">
                  <c:v>849</c:v>
                </c:pt>
                <c:pt idx="6381">
                  <c:v>841</c:v>
                </c:pt>
                <c:pt idx="6382">
                  <c:v>911</c:v>
                </c:pt>
                <c:pt idx="6383">
                  <c:v>845</c:v>
                </c:pt>
                <c:pt idx="6384">
                  <c:v>919</c:v>
                </c:pt>
                <c:pt idx="6385">
                  <c:v>1128</c:v>
                </c:pt>
                <c:pt idx="6386">
                  <c:v>796</c:v>
                </c:pt>
                <c:pt idx="6387">
                  <c:v>830</c:v>
                </c:pt>
                <c:pt idx="6388">
                  <c:v>629</c:v>
                </c:pt>
                <c:pt idx="6389">
                  <c:v>814</c:v>
                </c:pt>
                <c:pt idx="6390">
                  <c:v>800</c:v>
                </c:pt>
                <c:pt idx="6391">
                  <c:v>639</c:v>
                </c:pt>
                <c:pt idx="6392">
                  <c:v>667</c:v>
                </c:pt>
                <c:pt idx="6393">
                  <c:v>896</c:v>
                </c:pt>
                <c:pt idx="6394">
                  <c:v>784</c:v>
                </c:pt>
                <c:pt idx="6395">
                  <c:v>818</c:v>
                </c:pt>
                <c:pt idx="6396">
                  <c:v>767</c:v>
                </c:pt>
                <c:pt idx="6397">
                  <c:v>783</c:v>
                </c:pt>
                <c:pt idx="6398">
                  <c:v>974</c:v>
                </c:pt>
                <c:pt idx="6399">
                  <c:v>730</c:v>
                </c:pt>
                <c:pt idx="6400">
                  <c:v>867</c:v>
                </c:pt>
                <c:pt idx="6401">
                  <c:v>860</c:v>
                </c:pt>
                <c:pt idx="6402">
                  <c:v>951</c:v>
                </c:pt>
                <c:pt idx="6403">
                  <c:v>899</c:v>
                </c:pt>
                <c:pt idx="6404">
                  <c:v>765</c:v>
                </c:pt>
                <c:pt idx="6405">
                  <c:v>910</c:v>
                </c:pt>
                <c:pt idx="6406">
                  <c:v>778</c:v>
                </c:pt>
                <c:pt idx="6407">
                  <c:v>719</c:v>
                </c:pt>
                <c:pt idx="6408">
                  <c:v>828</c:v>
                </c:pt>
                <c:pt idx="6409">
                  <c:v>783</c:v>
                </c:pt>
                <c:pt idx="6410">
                  <c:v>858</c:v>
                </c:pt>
                <c:pt idx="6411">
                  <c:v>882</c:v>
                </c:pt>
                <c:pt idx="6412">
                  <c:v>686</c:v>
                </c:pt>
                <c:pt idx="6413">
                  <c:v>667</c:v>
                </c:pt>
                <c:pt idx="6414">
                  <c:v>755</c:v>
                </c:pt>
                <c:pt idx="6415">
                  <c:v>997</c:v>
                </c:pt>
                <c:pt idx="6416">
                  <c:v>825</c:v>
                </c:pt>
                <c:pt idx="6417">
                  <c:v>810</c:v>
                </c:pt>
                <c:pt idx="6418">
                  <c:v>671</c:v>
                </c:pt>
                <c:pt idx="6419">
                  <c:v>723</c:v>
                </c:pt>
                <c:pt idx="6420">
                  <c:v>786</c:v>
                </c:pt>
                <c:pt idx="6421">
                  <c:v>834</c:v>
                </c:pt>
                <c:pt idx="6422">
                  <c:v>830</c:v>
                </c:pt>
                <c:pt idx="6423">
                  <c:v>769</c:v>
                </c:pt>
                <c:pt idx="6424">
                  <c:v>764</c:v>
                </c:pt>
                <c:pt idx="6425">
                  <c:v>793</c:v>
                </c:pt>
                <c:pt idx="6426">
                  <c:v>932</c:v>
                </c:pt>
                <c:pt idx="6427">
                  <c:v>753</c:v>
                </c:pt>
                <c:pt idx="6428">
                  <c:v>731</c:v>
                </c:pt>
                <c:pt idx="6429">
                  <c:v>887</c:v>
                </c:pt>
                <c:pt idx="6430">
                  <c:v>829</c:v>
                </c:pt>
                <c:pt idx="6431">
                  <c:v>919</c:v>
                </c:pt>
                <c:pt idx="6432">
                  <c:v>895</c:v>
                </c:pt>
                <c:pt idx="6433">
                  <c:v>610</c:v>
                </c:pt>
                <c:pt idx="6434">
                  <c:v>825</c:v>
                </c:pt>
                <c:pt idx="6435">
                  <c:v>751</c:v>
                </c:pt>
                <c:pt idx="6436">
                  <c:v>719</c:v>
                </c:pt>
                <c:pt idx="6437">
                  <c:v>716</c:v>
                </c:pt>
                <c:pt idx="6438">
                  <c:v>807</c:v>
                </c:pt>
                <c:pt idx="6439">
                  <c:v>693</c:v>
                </c:pt>
                <c:pt idx="6440">
                  <c:v>671</c:v>
                </c:pt>
                <c:pt idx="6441">
                  <c:v>726</c:v>
                </c:pt>
                <c:pt idx="6442">
                  <c:v>768</c:v>
                </c:pt>
                <c:pt idx="6443">
                  <c:v>712</c:v>
                </c:pt>
                <c:pt idx="6444">
                  <c:v>752</c:v>
                </c:pt>
                <c:pt idx="6445">
                  <c:v>808</c:v>
                </c:pt>
                <c:pt idx="6446">
                  <c:v>837</c:v>
                </c:pt>
                <c:pt idx="6447">
                  <c:v>916</c:v>
                </c:pt>
                <c:pt idx="6448">
                  <c:v>985</c:v>
                </c:pt>
                <c:pt idx="6449">
                  <c:v>775</c:v>
                </c:pt>
                <c:pt idx="6450">
                  <c:v>625</c:v>
                </c:pt>
                <c:pt idx="6451">
                  <c:v>781</c:v>
                </c:pt>
                <c:pt idx="6452">
                  <c:v>797</c:v>
                </c:pt>
                <c:pt idx="6453">
                  <c:v>752</c:v>
                </c:pt>
                <c:pt idx="6454">
                  <c:v>752</c:v>
                </c:pt>
                <c:pt idx="6455">
                  <c:v>760</c:v>
                </c:pt>
                <c:pt idx="6456">
                  <c:v>852</c:v>
                </c:pt>
                <c:pt idx="6457">
                  <c:v>808</c:v>
                </c:pt>
                <c:pt idx="6458">
                  <c:v>692</c:v>
                </c:pt>
                <c:pt idx="6459">
                  <c:v>762</c:v>
                </c:pt>
                <c:pt idx="6460">
                  <c:v>803</c:v>
                </c:pt>
                <c:pt idx="6461">
                  <c:v>825</c:v>
                </c:pt>
                <c:pt idx="6462">
                  <c:v>740</c:v>
                </c:pt>
                <c:pt idx="6463">
                  <c:v>1023</c:v>
                </c:pt>
                <c:pt idx="6464">
                  <c:v>793</c:v>
                </c:pt>
                <c:pt idx="6465">
                  <c:v>737</c:v>
                </c:pt>
                <c:pt idx="6466">
                  <c:v>718</c:v>
                </c:pt>
                <c:pt idx="6467">
                  <c:v>775</c:v>
                </c:pt>
                <c:pt idx="6468">
                  <c:v>869</c:v>
                </c:pt>
                <c:pt idx="6469">
                  <c:v>883</c:v>
                </c:pt>
                <c:pt idx="6470">
                  <c:v>736</c:v>
                </c:pt>
                <c:pt idx="6471">
                  <c:v>772</c:v>
                </c:pt>
                <c:pt idx="6472">
                  <c:v>731</c:v>
                </c:pt>
                <c:pt idx="6473">
                  <c:v>658</c:v>
                </c:pt>
                <c:pt idx="6474">
                  <c:v>784</c:v>
                </c:pt>
                <c:pt idx="6475">
                  <c:v>773</c:v>
                </c:pt>
                <c:pt idx="6476">
                  <c:v>730</c:v>
                </c:pt>
                <c:pt idx="6477">
                  <c:v>898</c:v>
                </c:pt>
                <c:pt idx="6478">
                  <c:v>1033</c:v>
                </c:pt>
                <c:pt idx="6479">
                  <c:v>836</c:v>
                </c:pt>
                <c:pt idx="6480">
                  <c:v>828</c:v>
                </c:pt>
                <c:pt idx="6481">
                  <c:v>807</c:v>
                </c:pt>
                <c:pt idx="6482">
                  <c:v>828</c:v>
                </c:pt>
                <c:pt idx="6483">
                  <c:v>830</c:v>
                </c:pt>
                <c:pt idx="6484">
                  <c:v>902</c:v>
                </c:pt>
                <c:pt idx="6485">
                  <c:v>790</c:v>
                </c:pt>
                <c:pt idx="6486">
                  <c:v>903</c:v>
                </c:pt>
                <c:pt idx="6487">
                  <c:v>753</c:v>
                </c:pt>
                <c:pt idx="6488">
                  <c:v>880</c:v>
                </c:pt>
                <c:pt idx="6489">
                  <c:v>754</c:v>
                </c:pt>
                <c:pt idx="6490">
                  <c:v>863</c:v>
                </c:pt>
                <c:pt idx="6491">
                  <c:v>684</c:v>
                </c:pt>
                <c:pt idx="6492">
                  <c:v>726</c:v>
                </c:pt>
                <c:pt idx="6493">
                  <c:v>1003</c:v>
                </c:pt>
                <c:pt idx="6494">
                  <c:v>830</c:v>
                </c:pt>
                <c:pt idx="6495">
                  <c:v>677</c:v>
                </c:pt>
                <c:pt idx="6496">
                  <c:v>854</c:v>
                </c:pt>
                <c:pt idx="6497">
                  <c:v>691</c:v>
                </c:pt>
                <c:pt idx="6498">
                  <c:v>738</c:v>
                </c:pt>
                <c:pt idx="6499">
                  <c:v>967</c:v>
                </c:pt>
                <c:pt idx="6500">
                  <c:v>988</c:v>
                </c:pt>
                <c:pt idx="6501">
                  <c:v>938</c:v>
                </c:pt>
                <c:pt idx="6502">
                  <c:v>852</c:v>
                </c:pt>
                <c:pt idx="6503">
                  <c:v>811</c:v>
                </c:pt>
                <c:pt idx="6504">
                  <c:v>1005</c:v>
                </c:pt>
                <c:pt idx="6505">
                  <c:v>808</c:v>
                </c:pt>
                <c:pt idx="6506">
                  <c:v>872</c:v>
                </c:pt>
                <c:pt idx="6507">
                  <c:v>795</c:v>
                </c:pt>
                <c:pt idx="6508">
                  <c:v>902</c:v>
                </c:pt>
                <c:pt idx="6509">
                  <c:v>935</c:v>
                </c:pt>
                <c:pt idx="6510">
                  <c:v>796</c:v>
                </c:pt>
                <c:pt idx="6511">
                  <c:v>713</c:v>
                </c:pt>
                <c:pt idx="6512">
                  <c:v>764</c:v>
                </c:pt>
                <c:pt idx="6513">
                  <c:v>840</c:v>
                </c:pt>
                <c:pt idx="6514">
                  <c:v>662</c:v>
                </c:pt>
                <c:pt idx="6515">
                  <c:v>822</c:v>
                </c:pt>
                <c:pt idx="6516">
                  <c:v>871</c:v>
                </c:pt>
                <c:pt idx="6517">
                  <c:v>821</c:v>
                </c:pt>
                <c:pt idx="6518">
                  <c:v>952</c:v>
                </c:pt>
                <c:pt idx="6519">
                  <c:v>847</c:v>
                </c:pt>
                <c:pt idx="6520">
                  <c:v>755</c:v>
                </c:pt>
                <c:pt idx="6521">
                  <c:v>1075</c:v>
                </c:pt>
                <c:pt idx="6522">
                  <c:v>769</c:v>
                </c:pt>
                <c:pt idx="6523">
                  <c:v>1095</c:v>
                </c:pt>
                <c:pt idx="6524">
                  <c:v>726</c:v>
                </c:pt>
                <c:pt idx="6525">
                  <c:v>819</c:v>
                </c:pt>
                <c:pt idx="6526">
                  <c:v>850</c:v>
                </c:pt>
                <c:pt idx="6527">
                  <c:v>784</c:v>
                </c:pt>
                <c:pt idx="6528">
                  <c:v>802</c:v>
                </c:pt>
                <c:pt idx="6529">
                  <c:v>816</c:v>
                </c:pt>
                <c:pt idx="6530">
                  <c:v>983</c:v>
                </c:pt>
                <c:pt idx="6531">
                  <c:v>849</c:v>
                </c:pt>
                <c:pt idx="6532">
                  <c:v>849</c:v>
                </c:pt>
                <c:pt idx="6533">
                  <c:v>681</c:v>
                </c:pt>
                <c:pt idx="6534">
                  <c:v>701</c:v>
                </c:pt>
                <c:pt idx="6535">
                  <c:v>773</c:v>
                </c:pt>
                <c:pt idx="6536">
                  <c:v>610</c:v>
                </c:pt>
                <c:pt idx="6537">
                  <c:v>975</c:v>
                </c:pt>
                <c:pt idx="6538">
                  <c:v>829</c:v>
                </c:pt>
                <c:pt idx="6539">
                  <c:v>757</c:v>
                </c:pt>
                <c:pt idx="6540">
                  <c:v>774</c:v>
                </c:pt>
                <c:pt idx="6541">
                  <c:v>741</c:v>
                </c:pt>
                <c:pt idx="6542">
                  <c:v>829</c:v>
                </c:pt>
                <c:pt idx="6543">
                  <c:v>718</c:v>
                </c:pt>
                <c:pt idx="6544">
                  <c:v>727</c:v>
                </c:pt>
                <c:pt idx="6545">
                  <c:v>742</c:v>
                </c:pt>
                <c:pt idx="6546">
                  <c:v>929</c:v>
                </c:pt>
                <c:pt idx="6547">
                  <c:v>802</c:v>
                </c:pt>
                <c:pt idx="6548">
                  <c:v>624</c:v>
                </c:pt>
                <c:pt idx="6549">
                  <c:v>784</c:v>
                </c:pt>
                <c:pt idx="6550">
                  <c:v>785</c:v>
                </c:pt>
                <c:pt idx="6551">
                  <c:v>854</c:v>
                </c:pt>
                <c:pt idx="6552">
                  <c:v>793</c:v>
                </c:pt>
                <c:pt idx="6553">
                  <c:v>870</c:v>
                </c:pt>
                <c:pt idx="6554">
                  <c:v>792</c:v>
                </c:pt>
                <c:pt idx="6555">
                  <c:v>914</c:v>
                </c:pt>
                <c:pt idx="6556">
                  <c:v>803</c:v>
                </c:pt>
                <c:pt idx="6557">
                  <c:v>884</c:v>
                </c:pt>
                <c:pt idx="6558">
                  <c:v>861</c:v>
                </c:pt>
                <c:pt idx="6559">
                  <c:v>860</c:v>
                </c:pt>
                <c:pt idx="6560">
                  <c:v>731</c:v>
                </c:pt>
                <c:pt idx="6561">
                  <c:v>782</c:v>
                </c:pt>
                <c:pt idx="6562">
                  <c:v>796</c:v>
                </c:pt>
                <c:pt idx="6563">
                  <c:v>781</c:v>
                </c:pt>
                <c:pt idx="6564">
                  <c:v>867</c:v>
                </c:pt>
                <c:pt idx="6565">
                  <c:v>938</c:v>
                </c:pt>
                <c:pt idx="6566">
                  <c:v>971</c:v>
                </c:pt>
                <c:pt idx="6567">
                  <c:v>819</c:v>
                </c:pt>
                <c:pt idx="6568">
                  <c:v>797</c:v>
                </c:pt>
                <c:pt idx="6569">
                  <c:v>988</c:v>
                </c:pt>
                <c:pt idx="6570">
                  <c:v>681</c:v>
                </c:pt>
                <c:pt idx="6571">
                  <c:v>761</c:v>
                </c:pt>
                <c:pt idx="6572">
                  <c:v>945</c:v>
                </c:pt>
                <c:pt idx="6573">
                  <c:v>898</c:v>
                </c:pt>
                <c:pt idx="6574">
                  <c:v>780</c:v>
                </c:pt>
                <c:pt idx="6575">
                  <c:v>687</c:v>
                </c:pt>
                <c:pt idx="6576">
                  <c:v>869</c:v>
                </c:pt>
                <c:pt idx="6577">
                  <c:v>872</c:v>
                </c:pt>
                <c:pt idx="6578">
                  <c:v>686</c:v>
                </c:pt>
                <c:pt idx="6579">
                  <c:v>1266</c:v>
                </c:pt>
                <c:pt idx="6580">
                  <c:v>983</c:v>
                </c:pt>
                <c:pt idx="6581">
                  <c:v>912</c:v>
                </c:pt>
                <c:pt idx="6582">
                  <c:v>929</c:v>
                </c:pt>
                <c:pt idx="6583">
                  <c:v>812</c:v>
                </c:pt>
                <c:pt idx="6584">
                  <c:v>898</c:v>
                </c:pt>
                <c:pt idx="6585">
                  <c:v>965</c:v>
                </c:pt>
                <c:pt idx="6586">
                  <c:v>826</c:v>
                </c:pt>
                <c:pt idx="6587">
                  <c:v>831</c:v>
                </c:pt>
                <c:pt idx="6588">
                  <c:v>851</c:v>
                </c:pt>
                <c:pt idx="6589">
                  <c:v>925</c:v>
                </c:pt>
                <c:pt idx="6590">
                  <c:v>765</c:v>
                </c:pt>
                <c:pt idx="6591">
                  <c:v>928</c:v>
                </c:pt>
                <c:pt idx="6592">
                  <c:v>954</c:v>
                </c:pt>
                <c:pt idx="6593">
                  <c:v>786</c:v>
                </c:pt>
                <c:pt idx="6594">
                  <c:v>795</c:v>
                </c:pt>
                <c:pt idx="6595">
                  <c:v>796</c:v>
                </c:pt>
                <c:pt idx="6596">
                  <c:v>766</c:v>
                </c:pt>
                <c:pt idx="6597">
                  <c:v>733</c:v>
                </c:pt>
                <c:pt idx="6598">
                  <c:v>800</c:v>
                </c:pt>
                <c:pt idx="6599">
                  <c:v>769</c:v>
                </c:pt>
                <c:pt idx="6600">
                  <c:v>787</c:v>
                </c:pt>
                <c:pt idx="6601">
                  <c:v>819</c:v>
                </c:pt>
                <c:pt idx="6602">
                  <c:v>759</c:v>
                </c:pt>
                <c:pt idx="6603">
                  <c:v>852</c:v>
                </c:pt>
                <c:pt idx="6604">
                  <c:v>887</c:v>
                </c:pt>
                <c:pt idx="6605">
                  <c:v>851</c:v>
                </c:pt>
                <c:pt idx="6606">
                  <c:v>908</c:v>
                </c:pt>
                <c:pt idx="6607">
                  <c:v>734</c:v>
                </c:pt>
                <c:pt idx="6608">
                  <c:v>700</c:v>
                </c:pt>
                <c:pt idx="6609">
                  <c:v>830</c:v>
                </c:pt>
                <c:pt idx="6610">
                  <c:v>790</c:v>
                </c:pt>
                <c:pt idx="6611">
                  <c:v>828</c:v>
                </c:pt>
                <c:pt idx="6612">
                  <c:v>852</c:v>
                </c:pt>
                <c:pt idx="6613">
                  <c:v>925</c:v>
                </c:pt>
                <c:pt idx="6614">
                  <c:v>1019</c:v>
                </c:pt>
                <c:pt idx="6615">
                  <c:v>876</c:v>
                </c:pt>
                <c:pt idx="6616">
                  <c:v>706</c:v>
                </c:pt>
                <c:pt idx="6617">
                  <c:v>925</c:v>
                </c:pt>
                <c:pt idx="6618">
                  <c:v>811</c:v>
                </c:pt>
                <c:pt idx="6619">
                  <c:v>874</c:v>
                </c:pt>
                <c:pt idx="6620">
                  <c:v>672</c:v>
                </c:pt>
                <c:pt idx="6621">
                  <c:v>892</c:v>
                </c:pt>
                <c:pt idx="6622">
                  <c:v>1037</c:v>
                </c:pt>
                <c:pt idx="6623">
                  <c:v>926</c:v>
                </c:pt>
                <c:pt idx="6624">
                  <c:v>819</c:v>
                </c:pt>
                <c:pt idx="6625">
                  <c:v>748</c:v>
                </c:pt>
                <c:pt idx="6626">
                  <c:v>841</c:v>
                </c:pt>
                <c:pt idx="6627">
                  <c:v>868</c:v>
                </c:pt>
                <c:pt idx="6628">
                  <c:v>1022</c:v>
                </c:pt>
                <c:pt idx="6629">
                  <c:v>766</c:v>
                </c:pt>
                <c:pt idx="6630">
                  <c:v>796</c:v>
                </c:pt>
                <c:pt idx="6631">
                  <c:v>1017</c:v>
                </c:pt>
                <c:pt idx="6632">
                  <c:v>895</c:v>
                </c:pt>
                <c:pt idx="6633">
                  <c:v>779</c:v>
                </c:pt>
                <c:pt idx="6634">
                  <c:v>745</c:v>
                </c:pt>
                <c:pt idx="6635">
                  <c:v>684</c:v>
                </c:pt>
                <c:pt idx="6636">
                  <c:v>741</c:v>
                </c:pt>
                <c:pt idx="6637">
                  <c:v>866</c:v>
                </c:pt>
                <c:pt idx="6638">
                  <c:v>752</c:v>
                </c:pt>
                <c:pt idx="6639">
                  <c:v>841</c:v>
                </c:pt>
                <c:pt idx="6640">
                  <c:v>854</c:v>
                </c:pt>
                <c:pt idx="6641">
                  <c:v>788</c:v>
                </c:pt>
                <c:pt idx="6642">
                  <c:v>1019</c:v>
                </c:pt>
                <c:pt idx="6643">
                  <c:v>851</c:v>
                </c:pt>
                <c:pt idx="6644">
                  <c:v>899</c:v>
                </c:pt>
                <c:pt idx="6645">
                  <c:v>806</c:v>
                </c:pt>
                <c:pt idx="6646">
                  <c:v>723</c:v>
                </c:pt>
                <c:pt idx="6647">
                  <c:v>715</c:v>
                </c:pt>
                <c:pt idx="6648">
                  <c:v>835</c:v>
                </c:pt>
                <c:pt idx="6649">
                  <c:v>813</c:v>
                </c:pt>
                <c:pt idx="6650">
                  <c:v>759</c:v>
                </c:pt>
                <c:pt idx="6651">
                  <c:v>681</c:v>
                </c:pt>
                <c:pt idx="6652">
                  <c:v>841</c:v>
                </c:pt>
                <c:pt idx="6653">
                  <c:v>856</c:v>
                </c:pt>
                <c:pt idx="6654">
                  <c:v>897</c:v>
                </c:pt>
                <c:pt idx="6655">
                  <c:v>688</c:v>
                </c:pt>
                <c:pt idx="6656">
                  <c:v>841</c:v>
                </c:pt>
                <c:pt idx="6657">
                  <c:v>818</c:v>
                </c:pt>
                <c:pt idx="6658">
                  <c:v>1022</c:v>
                </c:pt>
                <c:pt idx="6659">
                  <c:v>857</c:v>
                </c:pt>
                <c:pt idx="6660">
                  <c:v>826</c:v>
                </c:pt>
                <c:pt idx="6661">
                  <c:v>787</c:v>
                </c:pt>
                <c:pt idx="6662">
                  <c:v>845</c:v>
                </c:pt>
                <c:pt idx="6663">
                  <c:v>861</c:v>
                </c:pt>
                <c:pt idx="6664">
                  <c:v>768</c:v>
                </c:pt>
                <c:pt idx="6665">
                  <c:v>944</c:v>
                </c:pt>
                <c:pt idx="6666">
                  <c:v>822</c:v>
                </c:pt>
                <c:pt idx="6667">
                  <c:v>1413</c:v>
                </c:pt>
                <c:pt idx="6668">
                  <c:v>1101</c:v>
                </c:pt>
                <c:pt idx="6669">
                  <c:v>1154</c:v>
                </c:pt>
                <c:pt idx="6670">
                  <c:v>967</c:v>
                </c:pt>
                <c:pt idx="6671">
                  <c:v>915</c:v>
                </c:pt>
                <c:pt idx="6672">
                  <c:v>905</c:v>
                </c:pt>
                <c:pt idx="6673">
                  <c:v>719</c:v>
                </c:pt>
                <c:pt idx="6674">
                  <c:v>952</c:v>
                </c:pt>
                <c:pt idx="6675">
                  <c:v>725</c:v>
                </c:pt>
                <c:pt idx="6676">
                  <c:v>1095</c:v>
                </c:pt>
                <c:pt idx="6677">
                  <c:v>978</c:v>
                </c:pt>
                <c:pt idx="6678">
                  <c:v>826</c:v>
                </c:pt>
                <c:pt idx="6679">
                  <c:v>936</c:v>
                </c:pt>
                <c:pt idx="6680">
                  <c:v>973</c:v>
                </c:pt>
                <c:pt idx="6681">
                  <c:v>790</c:v>
                </c:pt>
                <c:pt idx="6682">
                  <c:v>694</c:v>
                </c:pt>
                <c:pt idx="6683">
                  <c:v>829</c:v>
                </c:pt>
                <c:pt idx="6684">
                  <c:v>768</c:v>
                </c:pt>
                <c:pt idx="6685">
                  <c:v>886</c:v>
                </c:pt>
                <c:pt idx="6686">
                  <c:v>827</c:v>
                </c:pt>
                <c:pt idx="6687">
                  <c:v>1136</c:v>
                </c:pt>
                <c:pt idx="6688">
                  <c:v>695</c:v>
                </c:pt>
                <c:pt idx="6689">
                  <c:v>724</c:v>
                </c:pt>
                <c:pt idx="6690">
                  <c:v>779</c:v>
                </c:pt>
                <c:pt idx="6691">
                  <c:v>735</c:v>
                </c:pt>
                <c:pt idx="6692">
                  <c:v>793</c:v>
                </c:pt>
                <c:pt idx="6693">
                  <c:v>771</c:v>
                </c:pt>
                <c:pt idx="6694">
                  <c:v>799</c:v>
                </c:pt>
                <c:pt idx="6695">
                  <c:v>712</c:v>
                </c:pt>
                <c:pt idx="6696">
                  <c:v>918</c:v>
                </c:pt>
                <c:pt idx="6697">
                  <c:v>804</c:v>
                </c:pt>
                <c:pt idx="6698">
                  <c:v>1227</c:v>
                </c:pt>
                <c:pt idx="6699">
                  <c:v>777</c:v>
                </c:pt>
                <c:pt idx="6700">
                  <c:v>1005</c:v>
                </c:pt>
                <c:pt idx="6701">
                  <c:v>748</c:v>
                </c:pt>
                <c:pt idx="6702">
                  <c:v>875</c:v>
                </c:pt>
                <c:pt idx="6703">
                  <c:v>805</c:v>
                </c:pt>
                <c:pt idx="6704">
                  <c:v>842</c:v>
                </c:pt>
                <c:pt idx="6705">
                  <c:v>778</c:v>
                </c:pt>
                <c:pt idx="6706">
                  <c:v>928</c:v>
                </c:pt>
                <c:pt idx="6707">
                  <c:v>897</c:v>
                </c:pt>
                <c:pt idx="6708">
                  <c:v>755</c:v>
                </c:pt>
                <c:pt idx="6709">
                  <c:v>838</c:v>
                </c:pt>
                <c:pt idx="6710">
                  <c:v>694</c:v>
                </c:pt>
                <c:pt idx="6711">
                  <c:v>999</c:v>
                </c:pt>
                <c:pt idx="6712">
                  <c:v>785</c:v>
                </c:pt>
                <c:pt idx="6713">
                  <c:v>775</c:v>
                </c:pt>
                <c:pt idx="6714">
                  <c:v>758</c:v>
                </c:pt>
                <c:pt idx="6715">
                  <c:v>828</c:v>
                </c:pt>
                <c:pt idx="6716">
                  <c:v>835</c:v>
                </c:pt>
                <c:pt idx="6717">
                  <c:v>1054</c:v>
                </c:pt>
                <c:pt idx="6718">
                  <c:v>740</c:v>
                </c:pt>
                <c:pt idx="6719">
                  <c:v>911</c:v>
                </c:pt>
                <c:pt idx="6720">
                  <c:v>889</c:v>
                </c:pt>
                <c:pt idx="6721">
                  <c:v>1033</c:v>
                </c:pt>
                <c:pt idx="6722">
                  <c:v>698</c:v>
                </c:pt>
                <c:pt idx="6723">
                  <c:v>766</c:v>
                </c:pt>
                <c:pt idx="6724">
                  <c:v>974</c:v>
                </c:pt>
                <c:pt idx="6725">
                  <c:v>1016</c:v>
                </c:pt>
                <c:pt idx="6726">
                  <c:v>951</c:v>
                </c:pt>
                <c:pt idx="6727">
                  <c:v>719</c:v>
                </c:pt>
                <c:pt idx="6728">
                  <c:v>781</c:v>
                </c:pt>
                <c:pt idx="6729">
                  <c:v>928</c:v>
                </c:pt>
                <c:pt idx="6730">
                  <c:v>1225</c:v>
                </c:pt>
                <c:pt idx="6731">
                  <c:v>736</c:v>
                </c:pt>
                <c:pt idx="6732">
                  <c:v>936</c:v>
                </c:pt>
                <c:pt idx="6733">
                  <c:v>955</c:v>
                </c:pt>
                <c:pt idx="6734">
                  <c:v>773</c:v>
                </c:pt>
                <c:pt idx="6735">
                  <c:v>739</c:v>
                </c:pt>
                <c:pt idx="6736">
                  <c:v>791</c:v>
                </c:pt>
                <c:pt idx="6737">
                  <c:v>866</c:v>
                </c:pt>
                <c:pt idx="6738">
                  <c:v>1001</c:v>
                </c:pt>
                <c:pt idx="6739">
                  <c:v>946</c:v>
                </c:pt>
                <c:pt idx="6740">
                  <c:v>828</c:v>
                </c:pt>
                <c:pt idx="6741">
                  <c:v>935</c:v>
                </c:pt>
                <c:pt idx="6742">
                  <c:v>968</c:v>
                </c:pt>
                <c:pt idx="6743">
                  <c:v>884</c:v>
                </c:pt>
                <c:pt idx="6744">
                  <c:v>710</c:v>
                </c:pt>
                <c:pt idx="6745">
                  <c:v>808</c:v>
                </c:pt>
                <c:pt idx="6746">
                  <c:v>1037</c:v>
                </c:pt>
                <c:pt idx="6747">
                  <c:v>811</c:v>
                </c:pt>
                <c:pt idx="6748">
                  <c:v>825</c:v>
                </c:pt>
                <c:pt idx="6749">
                  <c:v>1147</c:v>
                </c:pt>
                <c:pt idx="6750">
                  <c:v>719</c:v>
                </c:pt>
                <c:pt idx="6751">
                  <c:v>876</c:v>
                </c:pt>
                <c:pt idx="6752">
                  <c:v>923</c:v>
                </c:pt>
                <c:pt idx="6753">
                  <c:v>920</c:v>
                </c:pt>
                <c:pt idx="6754">
                  <c:v>773</c:v>
                </c:pt>
                <c:pt idx="6755">
                  <c:v>798</c:v>
                </c:pt>
                <c:pt idx="6756">
                  <c:v>826</c:v>
                </c:pt>
                <c:pt idx="6757">
                  <c:v>757</c:v>
                </c:pt>
                <c:pt idx="6758">
                  <c:v>965</c:v>
                </c:pt>
                <c:pt idx="6759">
                  <c:v>816</c:v>
                </c:pt>
                <c:pt idx="6760">
                  <c:v>748</c:v>
                </c:pt>
                <c:pt idx="6761">
                  <c:v>954</c:v>
                </c:pt>
                <c:pt idx="6762">
                  <c:v>910</c:v>
                </c:pt>
                <c:pt idx="6763">
                  <c:v>704</c:v>
                </c:pt>
                <c:pt idx="6764">
                  <c:v>745</c:v>
                </c:pt>
                <c:pt idx="6765">
                  <c:v>742</c:v>
                </c:pt>
                <c:pt idx="6766">
                  <c:v>875</c:v>
                </c:pt>
                <c:pt idx="6767">
                  <c:v>701</c:v>
                </c:pt>
                <c:pt idx="6768">
                  <c:v>773</c:v>
                </c:pt>
                <c:pt idx="6769">
                  <c:v>807</c:v>
                </c:pt>
                <c:pt idx="6770">
                  <c:v>848</c:v>
                </c:pt>
                <c:pt idx="6771">
                  <c:v>801</c:v>
                </c:pt>
                <c:pt idx="6772">
                  <c:v>789</c:v>
                </c:pt>
                <c:pt idx="6773">
                  <c:v>935</c:v>
                </c:pt>
                <c:pt idx="6774">
                  <c:v>819</c:v>
                </c:pt>
                <c:pt idx="6775">
                  <c:v>849</c:v>
                </c:pt>
                <c:pt idx="6776">
                  <c:v>776</c:v>
                </c:pt>
                <c:pt idx="6777">
                  <c:v>794</c:v>
                </c:pt>
                <c:pt idx="6778">
                  <c:v>758</c:v>
                </c:pt>
                <c:pt idx="6779">
                  <c:v>918</c:v>
                </c:pt>
                <c:pt idx="6780">
                  <c:v>837</c:v>
                </c:pt>
                <c:pt idx="6781">
                  <c:v>873</c:v>
                </c:pt>
                <c:pt idx="6782">
                  <c:v>867</c:v>
                </c:pt>
                <c:pt idx="6783">
                  <c:v>727</c:v>
                </c:pt>
                <c:pt idx="6784">
                  <c:v>778</c:v>
                </c:pt>
                <c:pt idx="6785">
                  <c:v>968</c:v>
                </c:pt>
                <c:pt idx="6786">
                  <c:v>1399</c:v>
                </c:pt>
                <c:pt idx="6787">
                  <c:v>854</c:v>
                </c:pt>
                <c:pt idx="6788">
                  <c:v>999</c:v>
                </c:pt>
                <c:pt idx="6789">
                  <c:v>943</c:v>
                </c:pt>
                <c:pt idx="6790">
                  <c:v>820</c:v>
                </c:pt>
                <c:pt idx="6791">
                  <c:v>881</c:v>
                </c:pt>
                <c:pt idx="6792">
                  <c:v>989</c:v>
                </c:pt>
                <c:pt idx="6793">
                  <c:v>796</c:v>
                </c:pt>
                <c:pt idx="6794">
                  <c:v>866</c:v>
                </c:pt>
                <c:pt idx="6795">
                  <c:v>1031</c:v>
                </c:pt>
                <c:pt idx="6796">
                  <c:v>609</c:v>
                </c:pt>
                <c:pt idx="6797">
                  <c:v>851</c:v>
                </c:pt>
                <c:pt idx="6798">
                  <c:v>772</c:v>
                </c:pt>
                <c:pt idx="6799">
                  <c:v>804</c:v>
                </c:pt>
                <c:pt idx="6800">
                  <c:v>1075</c:v>
                </c:pt>
                <c:pt idx="6801">
                  <c:v>908</c:v>
                </c:pt>
                <c:pt idx="6802">
                  <c:v>767</c:v>
                </c:pt>
                <c:pt idx="6803">
                  <c:v>1155</c:v>
                </c:pt>
                <c:pt idx="6804">
                  <c:v>768</c:v>
                </c:pt>
                <c:pt idx="6805">
                  <c:v>679</c:v>
                </c:pt>
                <c:pt idx="6806">
                  <c:v>789</c:v>
                </c:pt>
                <c:pt idx="6807">
                  <c:v>797</c:v>
                </c:pt>
                <c:pt idx="6808">
                  <c:v>855</c:v>
                </c:pt>
                <c:pt idx="6809">
                  <c:v>920</c:v>
                </c:pt>
                <c:pt idx="6810">
                  <c:v>770</c:v>
                </c:pt>
                <c:pt idx="6811">
                  <c:v>679</c:v>
                </c:pt>
                <c:pt idx="6812">
                  <c:v>702</c:v>
                </c:pt>
                <c:pt idx="6813">
                  <c:v>980</c:v>
                </c:pt>
                <c:pt idx="6814">
                  <c:v>791</c:v>
                </c:pt>
                <c:pt idx="6815">
                  <c:v>917</c:v>
                </c:pt>
                <c:pt idx="6816">
                  <c:v>801</c:v>
                </c:pt>
                <c:pt idx="6817">
                  <c:v>796</c:v>
                </c:pt>
                <c:pt idx="6818">
                  <c:v>1068</c:v>
                </c:pt>
                <c:pt idx="6819">
                  <c:v>784</c:v>
                </c:pt>
                <c:pt idx="6820">
                  <c:v>791</c:v>
                </c:pt>
                <c:pt idx="6821">
                  <c:v>956</c:v>
                </c:pt>
                <c:pt idx="6822">
                  <c:v>827</c:v>
                </c:pt>
                <c:pt idx="6823">
                  <c:v>964</c:v>
                </c:pt>
                <c:pt idx="6824">
                  <c:v>904</c:v>
                </c:pt>
                <c:pt idx="6825">
                  <c:v>786</c:v>
                </c:pt>
                <c:pt idx="6826">
                  <c:v>829</c:v>
                </c:pt>
                <c:pt idx="6827">
                  <c:v>827</c:v>
                </c:pt>
                <c:pt idx="6828">
                  <c:v>705</c:v>
                </c:pt>
                <c:pt idx="6829">
                  <c:v>968</c:v>
                </c:pt>
                <c:pt idx="6830">
                  <c:v>631</c:v>
                </c:pt>
                <c:pt idx="6831">
                  <c:v>1004</c:v>
                </c:pt>
                <c:pt idx="6832">
                  <c:v>993</c:v>
                </c:pt>
                <c:pt idx="6833">
                  <c:v>959</c:v>
                </c:pt>
                <c:pt idx="6834">
                  <c:v>912</c:v>
                </c:pt>
                <c:pt idx="6835">
                  <c:v>955</c:v>
                </c:pt>
                <c:pt idx="6836">
                  <c:v>897</c:v>
                </c:pt>
                <c:pt idx="6837">
                  <c:v>877</c:v>
                </c:pt>
                <c:pt idx="6838">
                  <c:v>915</c:v>
                </c:pt>
                <c:pt idx="6839">
                  <c:v>865</c:v>
                </c:pt>
                <c:pt idx="6840">
                  <c:v>829</c:v>
                </c:pt>
                <c:pt idx="6841">
                  <c:v>772</c:v>
                </c:pt>
                <c:pt idx="6842">
                  <c:v>672</c:v>
                </c:pt>
                <c:pt idx="6843">
                  <c:v>674</c:v>
                </c:pt>
                <c:pt idx="6844">
                  <c:v>800</c:v>
                </c:pt>
                <c:pt idx="6845">
                  <c:v>722</c:v>
                </c:pt>
                <c:pt idx="6846">
                  <c:v>1013</c:v>
                </c:pt>
                <c:pt idx="6847">
                  <c:v>675</c:v>
                </c:pt>
                <c:pt idx="6848">
                  <c:v>935</c:v>
                </c:pt>
                <c:pt idx="6849">
                  <c:v>777</c:v>
                </c:pt>
                <c:pt idx="6850">
                  <c:v>1433</c:v>
                </c:pt>
                <c:pt idx="6851">
                  <c:v>939</c:v>
                </c:pt>
                <c:pt idx="6852">
                  <c:v>826</c:v>
                </c:pt>
                <c:pt idx="6853">
                  <c:v>794</c:v>
                </c:pt>
                <c:pt idx="6854">
                  <c:v>816</c:v>
                </c:pt>
                <c:pt idx="6855">
                  <c:v>702</c:v>
                </c:pt>
                <c:pt idx="6856">
                  <c:v>780</c:v>
                </c:pt>
                <c:pt idx="6857">
                  <c:v>751</c:v>
                </c:pt>
                <c:pt idx="6858">
                  <c:v>914</c:v>
                </c:pt>
                <c:pt idx="6859">
                  <c:v>1131</c:v>
                </c:pt>
                <c:pt idx="6860">
                  <c:v>843</c:v>
                </c:pt>
                <c:pt idx="6861">
                  <c:v>746</c:v>
                </c:pt>
                <c:pt idx="6862">
                  <c:v>1063</c:v>
                </c:pt>
                <c:pt idx="6863">
                  <c:v>791</c:v>
                </c:pt>
                <c:pt idx="6864">
                  <c:v>825</c:v>
                </c:pt>
                <c:pt idx="6865">
                  <c:v>1002</c:v>
                </c:pt>
                <c:pt idx="6866">
                  <c:v>934</c:v>
                </c:pt>
                <c:pt idx="6867">
                  <c:v>731</c:v>
                </c:pt>
                <c:pt idx="6868">
                  <c:v>784</c:v>
                </c:pt>
                <c:pt idx="6869">
                  <c:v>742</c:v>
                </c:pt>
                <c:pt idx="6870">
                  <c:v>920</c:v>
                </c:pt>
                <c:pt idx="6871">
                  <c:v>855</c:v>
                </c:pt>
                <c:pt idx="6872">
                  <c:v>757</c:v>
                </c:pt>
                <c:pt idx="6873">
                  <c:v>852</c:v>
                </c:pt>
                <c:pt idx="6874">
                  <c:v>828</c:v>
                </c:pt>
                <c:pt idx="6875">
                  <c:v>756</c:v>
                </c:pt>
                <c:pt idx="6876">
                  <c:v>812</c:v>
                </c:pt>
                <c:pt idx="6877">
                  <c:v>743</c:v>
                </c:pt>
                <c:pt idx="6878">
                  <c:v>1118</c:v>
                </c:pt>
                <c:pt idx="6879">
                  <c:v>946</c:v>
                </c:pt>
                <c:pt idx="6880">
                  <c:v>867</c:v>
                </c:pt>
                <c:pt idx="6881">
                  <c:v>680</c:v>
                </c:pt>
                <c:pt idx="6882">
                  <c:v>711</c:v>
                </c:pt>
                <c:pt idx="6883">
                  <c:v>766</c:v>
                </c:pt>
                <c:pt idx="6884">
                  <c:v>772</c:v>
                </c:pt>
                <c:pt idx="6885">
                  <c:v>742</c:v>
                </c:pt>
                <c:pt idx="6886">
                  <c:v>888</c:v>
                </c:pt>
                <c:pt idx="6887">
                  <c:v>704</c:v>
                </c:pt>
                <c:pt idx="6888">
                  <c:v>759</c:v>
                </c:pt>
                <c:pt idx="6889">
                  <c:v>787</c:v>
                </c:pt>
                <c:pt idx="6890">
                  <c:v>867</c:v>
                </c:pt>
                <c:pt idx="6891">
                  <c:v>875</c:v>
                </c:pt>
                <c:pt idx="6892">
                  <c:v>777</c:v>
                </c:pt>
                <c:pt idx="6893">
                  <c:v>909</c:v>
                </c:pt>
                <c:pt idx="6894">
                  <c:v>852</c:v>
                </c:pt>
                <c:pt idx="6895">
                  <c:v>942</c:v>
                </c:pt>
                <c:pt idx="6896">
                  <c:v>1034</c:v>
                </c:pt>
                <c:pt idx="6897">
                  <c:v>842</c:v>
                </c:pt>
                <c:pt idx="6898">
                  <c:v>753</c:v>
                </c:pt>
                <c:pt idx="6899">
                  <c:v>1034</c:v>
                </c:pt>
                <c:pt idx="6900">
                  <c:v>1095</c:v>
                </c:pt>
                <c:pt idx="6901">
                  <c:v>876</c:v>
                </c:pt>
                <c:pt idx="6902">
                  <c:v>796</c:v>
                </c:pt>
                <c:pt idx="6903">
                  <c:v>743</c:v>
                </c:pt>
                <c:pt idx="6904">
                  <c:v>778</c:v>
                </c:pt>
                <c:pt idx="6905">
                  <c:v>874</c:v>
                </c:pt>
                <c:pt idx="6906">
                  <c:v>649</c:v>
                </c:pt>
                <c:pt idx="6907">
                  <c:v>788</c:v>
                </c:pt>
                <c:pt idx="6908">
                  <c:v>861</c:v>
                </c:pt>
                <c:pt idx="6909">
                  <c:v>782</c:v>
                </c:pt>
                <c:pt idx="6910">
                  <c:v>804</c:v>
                </c:pt>
                <c:pt idx="6911">
                  <c:v>1008</c:v>
                </c:pt>
                <c:pt idx="6912">
                  <c:v>735</c:v>
                </c:pt>
                <c:pt idx="6913">
                  <c:v>1285</c:v>
                </c:pt>
                <c:pt idx="6914">
                  <c:v>851</c:v>
                </c:pt>
                <c:pt idx="6915">
                  <c:v>851</c:v>
                </c:pt>
                <c:pt idx="6916">
                  <c:v>891</c:v>
                </c:pt>
                <c:pt idx="6917">
                  <c:v>721</c:v>
                </c:pt>
                <c:pt idx="6918">
                  <c:v>998</c:v>
                </c:pt>
                <c:pt idx="6919">
                  <c:v>850</c:v>
                </c:pt>
                <c:pt idx="6920">
                  <c:v>1031</c:v>
                </c:pt>
                <c:pt idx="6921">
                  <c:v>909</c:v>
                </c:pt>
                <c:pt idx="6922">
                  <c:v>784</c:v>
                </c:pt>
                <c:pt idx="6923">
                  <c:v>964</c:v>
                </c:pt>
                <c:pt idx="6924">
                  <c:v>853</c:v>
                </c:pt>
                <c:pt idx="6925">
                  <c:v>960</c:v>
                </c:pt>
                <c:pt idx="6926">
                  <c:v>836</c:v>
                </c:pt>
                <c:pt idx="6927">
                  <c:v>859</c:v>
                </c:pt>
                <c:pt idx="6928">
                  <c:v>779</c:v>
                </c:pt>
                <c:pt idx="6929">
                  <c:v>784</c:v>
                </c:pt>
                <c:pt idx="6930">
                  <c:v>805</c:v>
                </c:pt>
                <c:pt idx="6931">
                  <c:v>808</c:v>
                </c:pt>
                <c:pt idx="6932">
                  <c:v>949</c:v>
                </c:pt>
                <c:pt idx="6933">
                  <c:v>896</c:v>
                </c:pt>
                <c:pt idx="6934">
                  <c:v>1153</c:v>
                </c:pt>
                <c:pt idx="6935">
                  <c:v>759</c:v>
                </c:pt>
                <c:pt idx="6936">
                  <c:v>862</c:v>
                </c:pt>
                <c:pt idx="6937">
                  <c:v>1100</c:v>
                </c:pt>
                <c:pt idx="6938">
                  <c:v>637</c:v>
                </c:pt>
                <c:pt idx="6939">
                  <c:v>903</c:v>
                </c:pt>
                <c:pt idx="6940">
                  <c:v>916</c:v>
                </c:pt>
                <c:pt idx="6941">
                  <c:v>826</c:v>
                </c:pt>
                <c:pt idx="6942">
                  <c:v>723</c:v>
                </c:pt>
                <c:pt idx="6943">
                  <c:v>1035</c:v>
                </c:pt>
                <c:pt idx="6944">
                  <c:v>791</c:v>
                </c:pt>
                <c:pt idx="6945">
                  <c:v>1022</c:v>
                </c:pt>
                <c:pt idx="6946">
                  <c:v>964</c:v>
                </c:pt>
                <c:pt idx="6947">
                  <c:v>771</c:v>
                </c:pt>
                <c:pt idx="6948">
                  <c:v>820</c:v>
                </c:pt>
                <c:pt idx="6949">
                  <c:v>930</c:v>
                </c:pt>
                <c:pt idx="6950">
                  <c:v>726</c:v>
                </c:pt>
                <c:pt idx="6951">
                  <c:v>772</c:v>
                </c:pt>
                <c:pt idx="6952">
                  <c:v>729</c:v>
                </c:pt>
                <c:pt idx="6953">
                  <c:v>718</c:v>
                </c:pt>
                <c:pt idx="6954">
                  <c:v>831</c:v>
                </c:pt>
                <c:pt idx="6955">
                  <c:v>714</c:v>
                </c:pt>
                <c:pt idx="6956">
                  <c:v>750</c:v>
                </c:pt>
                <c:pt idx="6957">
                  <c:v>997</c:v>
                </c:pt>
                <c:pt idx="6958">
                  <c:v>701</c:v>
                </c:pt>
                <c:pt idx="6959">
                  <c:v>712</c:v>
                </c:pt>
                <c:pt idx="6960">
                  <c:v>972</c:v>
                </c:pt>
                <c:pt idx="6961">
                  <c:v>895</c:v>
                </c:pt>
                <c:pt idx="6962">
                  <c:v>1025</c:v>
                </c:pt>
                <c:pt idx="6963">
                  <c:v>702</c:v>
                </c:pt>
                <c:pt idx="6964">
                  <c:v>770</c:v>
                </c:pt>
                <c:pt idx="6965">
                  <c:v>905</c:v>
                </c:pt>
                <c:pt idx="6966">
                  <c:v>971</c:v>
                </c:pt>
                <c:pt idx="6967">
                  <c:v>739</c:v>
                </c:pt>
                <c:pt idx="6968">
                  <c:v>896</c:v>
                </c:pt>
                <c:pt idx="6969">
                  <c:v>868</c:v>
                </c:pt>
                <c:pt idx="6970">
                  <c:v>820</c:v>
                </c:pt>
                <c:pt idx="6971">
                  <c:v>827</c:v>
                </c:pt>
                <c:pt idx="6972">
                  <c:v>1059</c:v>
                </c:pt>
                <c:pt idx="6973">
                  <c:v>756</c:v>
                </c:pt>
                <c:pt idx="6974">
                  <c:v>948</c:v>
                </c:pt>
                <c:pt idx="6975">
                  <c:v>861</c:v>
                </c:pt>
                <c:pt idx="6976">
                  <c:v>804</c:v>
                </c:pt>
                <c:pt idx="6977">
                  <c:v>816</c:v>
                </c:pt>
                <c:pt idx="6978">
                  <c:v>808</c:v>
                </c:pt>
                <c:pt idx="6979">
                  <c:v>1043</c:v>
                </c:pt>
                <c:pt idx="6980">
                  <c:v>763</c:v>
                </c:pt>
                <c:pt idx="6981">
                  <c:v>955</c:v>
                </c:pt>
                <c:pt idx="6982">
                  <c:v>828</c:v>
                </c:pt>
                <c:pt idx="6983">
                  <c:v>845</c:v>
                </c:pt>
                <c:pt idx="6984">
                  <c:v>677</c:v>
                </c:pt>
                <c:pt idx="6985">
                  <c:v>771</c:v>
                </c:pt>
                <c:pt idx="6986">
                  <c:v>826</c:v>
                </c:pt>
                <c:pt idx="6987">
                  <c:v>657</c:v>
                </c:pt>
                <c:pt idx="6988">
                  <c:v>845</c:v>
                </c:pt>
                <c:pt idx="6989">
                  <c:v>996</c:v>
                </c:pt>
                <c:pt idx="6990">
                  <c:v>789</c:v>
                </c:pt>
                <c:pt idx="6991">
                  <c:v>916</c:v>
                </c:pt>
                <c:pt idx="6992">
                  <c:v>1195</c:v>
                </c:pt>
                <c:pt idx="6993">
                  <c:v>753</c:v>
                </c:pt>
                <c:pt idx="6994">
                  <c:v>890</c:v>
                </c:pt>
                <c:pt idx="6995">
                  <c:v>746</c:v>
                </c:pt>
                <c:pt idx="6996">
                  <c:v>733</c:v>
                </c:pt>
                <c:pt idx="6997">
                  <c:v>912</c:v>
                </c:pt>
                <c:pt idx="6998">
                  <c:v>735</c:v>
                </c:pt>
                <c:pt idx="6999">
                  <c:v>844</c:v>
                </c:pt>
                <c:pt idx="7000">
                  <c:v>923</c:v>
                </c:pt>
                <c:pt idx="7001">
                  <c:v>871</c:v>
                </c:pt>
                <c:pt idx="7002">
                  <c:v>836</c:v>
                </c:pt>
                <c:pt idx="7003">
                  <c:v>834</c:v>
                </c:pt>
                <c:pt idx="7004">
                  <c:v>739</c:v>
                </c:pt>
                <c:pt idx="7005">
                  <c:v>876</c:v>
                </c:pt>
                <c:pt idx="7006">
                  <c:v>993</c:v>
                </c:pt>
                <c:pt idx="7007">
                  <c:v>806</c:v>
                </c:pt>
                <c:pt idx="7008">
                  <c:v>857</c:v>
                </c:pt>
                <c:pt idx="7009">
                  <c:v>862</c:v>
                </c:pt>
                <c:pt idx="7010">
                  <c:v>812</c:v>
                </c:pt>
                <c:pt idx="7011">
                  <c:v>760</c:v>
                </c:pt>
                <c:pt idx="7012">
                  <c:v>684</c:v>
                </c:pt>
                <c:pt idx="7013">
                  <c:v>923</c:v>
                </c:pt>
                <c:pt idx="7014">
                  <c:v>879</c:v>
                </c:pt>
                <c:pt idx="7015">
                  <c:v>824</c:v>
                </c:pt>
                <c:pt idx="7016">
                  <c:v>836</c:v>
                </c:pt>
                <c:pt idx="7017">
                  <c:v>964</c:v>
                </c:pt>
                <c:pt idx="7018">
                  <c:v>802</c:v>
                </c:pt>
                <c:pt idx="7019">
                  <c:v>812</c:v>
                </c:pt>
                <c:pt idx="7020">
                  <c:v>1084</c:v>
                </c:pt>
                <c:pt idx="7021">
                  <c:v>943</c:v>
                </c:pt>
                <c:pt idx="7022">
                  <c:v>832</c:v>
                </c:pt>
                <c:pt idx="7023">
                  <c:v>719</c:v>
                </c:pt>
                <c:pt idx="7024">
                  <c:v>1010</c:v>
                </c:pt>
                <c:pt idx="7025">
                  <c:v>717</c:v>
                </c:pt>
                <c:pt idx="7026">
                  <c:v>767</c:v>
                </c:pt>
                <c:pt idx="7027">
                  <c:v>821</c:v>
                </c:pt>
                <c:pt idx="7028">
                  <c:v>777</c:v>
                </c:pt>
                <c:pt idx="7029">
                  <c:v>867</c:v>
                </c:pt>
                <c:pt idx="7030">
                  <c:v>760</c:v>
                </c:pt>
                <c:pt idx="7031">
                  <c:v>844</c:v>
                </c:pt>
                <c:pt idx="7032">
                  <c:v>704</c:v>
                </c:pt>
                <c:pt idx="7033">
                  <c:v>949</c:v>
                </c:pt>
                <c:pt idx="7034">
                  <c:v>997</c:v>
                </c:pt>
                <c:pt idx="7035">
                  <c:v>737</c:v>
                </c:pt>
                <c:pt idx="7036">
                  <c:v>1013</c:v>
                </c:pt>
                <c:pt idx="7037">
                  <c:v>891</c:v>
                </c:pt>
                <c:pt idx="7038">
                  <c:v>760</c:v>
                </c:pt>
                <c:pt idx="7039">
                  <c:v>898</c:v>
                </c:pt>
                <c:pt idx="7040">
                  <c:v>677</c:v>
                </c:pt>
                <c:pt idx="7041">
                  <c:v>789</c:v>
                </c:pt>
                <c:pt idx="7042">
                  <c:v>907</c:v>
                </c:pt>
                <c:pt idx="7043">
                  <c:v>692</c:v>
                </c:pt>
                <c:pt idx="7044">
                  <c:v>1107</c:v>
                </c:pt>
                <c:pt idx="7045">
                  <c:v>823</c:v>
                </c:pt>
                <c:pt idx="7046">
                  <c:v>720</c:v>
                </c:pt>
                <c:pt idx="7047">
                  <c:v>726</c:v>
                </c:pt>
                <c:pt idx="7048">
                  <c:v>808</c:v>
                </c:pt>
                <c:pt idx="7049">
                  <c:v>715</c:v>
                </c:pt>
                <c:pt idx="7050">
                  <c:v>982</c:v>
                </c:pt>
                <c:pt idx="7051">
                  <c:v>893</c:v>
                </c:pt>
                <c:pt idx="7052">
                  <c:v>780</c:v>
                </c:pt>
                <c:pt idx="7053">
                  <c:v>908</c:v>
                </c:pt>
                <c:pt idx="7054">
                  <c:v>800</c:v>
                </c:pt>
                <c:pt idx="7055">
                  <c:v>1057</c:v>
                </c:pt>
                <c:pt idx="7056">
                  <c:v>783</c:v>
                </c:pt>
                <c:pt idx="7057">
                  <c:v>784</c:v>
                </c:pt>
                <c:pt idx="7058">
                  <c:v>847</c:v>
                </c:pt>
                <c:pt idx="7059">
                  <c:v>784</c:v>
                </c:pt>
                <c:pt idx="7060">
                  <c:v>826</c:v>
                </c:pt>
                <c:pt idx="7061">
                  <c:v>909</c:v>
                </c:pt>
                <c:pt idx="7062">
                  <c:v>835</c:v>
                </c:pt>
                <c:pt idx="7063">
                  <c:v>897</c:v>
                </c:pt>
                <c:pt idx="7064">
                  <c:v>816</c:v>
                </c:pt>
                <c:pt idx="7065">
                  <c:v>958</c:v>
                </c:pt>
                <c:pt idx="7066">
                  <c:v>814</c:v>
                </c:pt>
                <c:pt idx="7067">
                  <c:v>835</c:v>
                </c:pt>
                <c:pt idx="7068">
                  <c:v>803</c:v>
                </c:pt>
                <c:pt idx="7069">
                  <c:v>880</c:v>
                </c:pt>
                <c:pt idx="7070">
                  <c:v>888</c:v>
                </c:pt>
                <c:pt idx="7071">
                  <c:v>894</c:v>
                </c:pt>
                <c:pt idx="7072">
                  <c:v>841</c:v>
                </c:pt>
                <c:pt idx="7073">
                  <c:v>977</c:v>
                </c:pt>
                <c:pt idx="7074">
                  <c:v>922</c:v>
                </c:pt>
                <c:pt idx="7075">
                  <c:v>960</c:v>
                </c:pt>
                <c:pt idx="7076">
                  <c:v>824</c:v>
                </c:pt>
                <c:pt idx="7077">
                  <c:v>746</c:v>
                </c:pt>
                <c:pt idx="7078">
                  <c:v>707</c:v>
                </c:pt>
                <c:pt idx="7079">
                  <c:v>821</c:v>
                </c:pt>
                <c:pt idx="7080">
                  <c:v>781</c:v>
                </c:pt>
                <c:pt idx="7081">
                  <c:v>869</c:v>
                </c:pt>
                <c:pt idx="7082">
                  <c:v>922</c:v>
                </c:pt>
                <c:pt idx="7083">
                  <c:v>791</c:v>
                </c:pt>
                <c:pt idx="7084">
                  <c:v>964</c:v>
                </c:pt>
                <c:pt idx="7085">
                  <c:v>1083</c:v>
                </c:pt>
                <c:pt idx="7086">
                  <c:v>871</c:v>
                </c:pt>
                <c:pt idx="7087">
                  <c:v>931</c:v>
                </c:pt>
                <c:pt idx="7088">
                  <c:v>796</c:v>
                </c:pt>
                <c:pt idx="7089">
                  <c:v>906</c:v>
                </c:pt>
                <c:pt idx="7090">
                  <c:v>758</c:v>
                </c:pt>
                <c:pt idx="7091">
                  <c:v>855</c:v>
                </c:pt>
                <c:pt idx="7092">
                  <c:v>654</c:v>
                </c:pt>
                <c:pt idx="7093">
                  <c:v>875</c:v>
                </c:pt>
                <c:pt idx="7094">
                  <c:v>958</c:v>
                </c:pt>
                <c:pt idx="7095">
                  <c:v>711</c:v>
                </c:pt>
                <c:pt idx="7096">
                  <c:v>856</c:v>
                </c:pt>
                <c:pt idx="7097">
                  <c:v>892</c:v>
                </c:pt>
                <c:pt idx="7098">
                  <c:v>1109</c:v>
                </c:pt>
                <c:pt idx="7099">
                  <c:v>721</c:v>
                </c:pt>
                <c:pt idx="7100">
                  <c:v>1129</c:v>
                </c:pt>
                <c:pt idx="7101">
                  <c:v>841</c:v>
                </c:pt>
                <c:pt idx="7102">
                  <c:v>727</c:v>
                </c:pt>
                <c:pt idx="7103">
                  <c:v>753</c:v>
                </c:pt>
                <c:pt idx="7104">
                  <c:v>890</c:v>
                </c:pt>
                <c:pt idx="7105">
                  <c:v>713</c:v>
                </c:pt>
                <c:pt idx="7106">
                  <c:v>925</c:v>
                </c:pt>
                <c:pt idx="7107">
                  <c:v>846</c:v>
                </c:pt>
                <c:pt idx="7108">
                  <c:v>768</c:v>
                </c:pt>
                <c:pt idx="7109">
                  <c:v>867</c:v>
                </c:pt>
                <c:pt idx="7110">
                  <c:v>760</c:v>
                </c:pt>
                <c:pt idx="7111">
                  <c:v>877</c:v>
                </c:pt>
                <c:pt idx="7112">
                  <c:v>795</c:v>
                </c:pt>
                <c:pt idx="7113">
                  <c:v>674</c:v>
                </c:pt>
                <c:pt idx="7114">
                  <c:v>714</c:v>
                </c:pt>
                <c:pt idx="7115">
                  <c:v>934</c:v>
                </c:pt>
                <c:pt idx="7116">
                  <c:v>754</c:v>
                </c:pt>
                <c:pt idx="7117">
                  <c:v>1070</c:v>
                </c:pt>
                <c:pt idx="7118">
                  <c:v>884</c:v>
                </c:pt>
                <c:pt idx="7119">
                  <c:v>938</c:v>
                </c:pt>
                <c:pt idx="7120">
                  <c:v>739</c:v>
                </c:pt>
                <c:pt idx="7121">
                  <c:v>727</c:v>
                </c:pt>
                <c:pt idx="7122">
                  <c:v>793</c:v>
                </c:pt>
                <c:pt idx="7123">
                  <c:v>931</c:v>
                </c:pt>
                <c:pt idx="7124">
                  <c:v>773</c:v>
                </c:pt>
                <c:pt idx="7125">
                  <c:v>848</c:v>
                </c:pt>
                <c:pt idx="7126">
                  <c:v>930</c:v>
                </c:pt>
                <c:pt idx="7127">
                  <c:v>847</c:v>
                </c:pt>
                <c:pt idx="7128">
                  <c:v>852</c:v>
                </c:pt>
                <c:pt idx="7129">
                  <c:v>799</c:v>
                </c:pt>
                <c:pt idx="7130">
                  <c:v>899</c:v>
                </c:pt>
                <c:pt idx="7131">
                  <c:v>891</c:v>
                </c:pt>
                <c:pt idx="7132">
                  <c:v>999</c:v>
                </c:pt>
                <c:pt idx="7133">
                  <c:v>1010</c:v>
                </c:pt>
                <c:pt idx="7134">
                  <c:v>755</c:v>
                </c:pt>
                <c:pt idx="7135">
                  <c:v>866</c:v>
                </c:pt>
                <c:pt idx="7136">
                  <c:v>734</c:v>
                </c:pt>
                <c:pt idx="7137">
                  <c:v>723</c:v>
                </c:pt>
                <c:pt idx="7138">
                  <c:v>910</c:v>
                </c:pt>
                <c:pt idx="7139">
                  <c:v>898</c:v>
                </c:pt>
                <c:pt idx="7140">
                  <c:v>814</c:v>
                </c:pt>
                <c:pt idx="7141">
                  <c:v>905</c:v>
                </c:pt>
                <c:pt idx="7142">
                  <c:v>1005</c:v>
                </c:pt>
                <c:pt idx="7143">
                  <c:v>889</c:v>
                </c:pt>
                <c:pt idx="7144">
                  <c:v>983</c:v>
                </c:pt>
                <c:pt idx="7145">
                  <c:v>1108</c:v>
                </c:pt>
                <c:pt idx="7146">
                  <c:v>940</c:v>
                </c:pt>
                <c:pt idx="7147">
                  <c:v>809</c:v>
                </c:pt>
                <c:pt idx="7148">
                  <c:v>1246</c:v>
                </c:pt>
                <c:pt idx="7149">
                  <c:v>1031</c:v>
                </c:pt>
                <c:pt idx="7150">
                  <c:v>719</c:v>
                </c:pt>
                <c:pt idx="7151">
                  <c:v>1109</c:v>
                </c:pt>
                <c:pt idx="7152">
                  <c:v>955</c:v>
                </c:pt>
                <c:pt idx="7153">
                  <c:v>1097</c:v>
                </c:pt>
                <c:pt idx="7154">
                  <c:v>944</c:v>
                </c:pt>
                <c:pt idx="7155">
                  <c:v>1062</c:v>
                </c:pt>
                <c:pt idx="7156">
                  <c:v>888</c:v>
                </c:pt>
                <c:pt idx="7157">
                  <c:v>686</c:v>
                </c:pt>
                <c:pt idx="7158">
                  <c:v>781</c:v>
                </c:pt>
                <c:pt idx="7159">
                  <c:v>803</c:v>
                </c:pt>
                <c:pt idx="7160">
                  <c:v>851</c:v>
                </c:pt>
                <c:pt idx="7161">
                  <c:v>880</c:v>
                </c:pt>
                <c:pt idx="7162">
                  <c:v>900</c:v>
                </c:pt>
                <c:pt idx="7163">
                  <c:v>886</c:v>
                </c:pt>
                <c:pt idx="7164">
                  <c:v>862</c:v>
                </c:pt>
                <c:pt idx="7165">
                  <c:v>1009</c:v>
                </c:pt>
                <c:pt idx="7166">
                  <c:v>1044</c:v>
                </c:pt>
                <c:pt idx="7167">
                  <c:v>867</c:v>
                </c:pt>
                <c:pt idx="7168">
                  <c:v>798</c:v>
                </c:pt>
                <c:pt idx="7169">
                  <c:v>1059</c:v>
                </c:pt>
                <c:pt idx="7170">
                  <c:v>763</c:v>
                </c:pt>
                <c:pt idx="7171">
                  <c:v>958</c:v>
                </c:pt>
                <c:pt idx="7172">
                  <c:v>1242</c:v>
                </c:pt>
                <c:pt idx="7173">
                  <c:v>724</c:v>
                </c:pt>
                <c:pt idx="7174">
                  <c:v>960</c:v>
                </c:pt>
                <c:pt idx="7175">
                  <c:v>824</c:v>
                </c:pt>
                <c:pt idx="7176">
                  <c:v>980</c:v>
                </c:pt>
                <c:pt idx="7177">
                  <c:v>873</c:v>
                </c:pt>
                <c:pt idx="7178">
                  <c:v>733</c:v>
                </c:pt>
                <c:pt idx="7179">
                  <c:v>838</c:v>
                </c:pt>
                <c:pt idx="7180">
                  <c:v>885</c:v>
                </c:pt>
                <c:pt idx="7181">
                  <c:v>729</c:v>
                </c:pt>
                <c:pt idx="7182">
                  <c:v>945</c:v>
                </c:pt>
                <c:pt idx="7183">
                  <c:v>900</c:v>
                </c:pt>
                <c:pt idx="7184">
                  <c:v>752</c:v>
                </c:pt>
                <c:pt idx="7185">
                  <c:v>901</c:v>
                </c:pt>
                <c:pt idx="7186">
                  <c:v>791</c:v>
                </c:pt>
                <c:pt idx="7187">
                  <c:v>779</c:v>
                </c:pt>
                <c:pt idx="7188">
                  <c:v>641</c:v>
                </c:pt>
                <c:pt idx="7189">
                  <c:v>856</c:v>
                </c:pt>
                <c:pt idx="7190">
                  <c:v>764</c:v>
                </c:pt>
                <c:pt idx="7191">
                  <c:v>1096</c:v>
                </c:pt>
                <c:pt idx="7192">
                  <c:v>786</c:v>
                </c:pt>
                <c:pt idx="7193">
                  <c:v>763</c:v>
                </c:pt>
                <c:pt idx="7194">
                  <c:v>1008</c:v>
                </c:pt>
                <c:pt idx="7195">
                  <c:v>1184</c:v>
                </c:pt>
                <c:pt idx="7196">
                  <c:v>836</c:v>
                </c:pt>
                <c:pt idx="7197">
                  <c:v>823</c:v>
                </c:pt>
                <c:pt idx="7198">
                  <c:v>832</c:v>
                </c:pt>
                <c:pt idx="7199">
                  <c:v>794</c:v>
                </c:pt>
                <c:pt idx="7200">
                  <c:v>878</c:v>
                </c:pt>
                <c:pt idx="7201">
                  <c:v>855</c:v>
                </c:pt>
                <c:pt idx="7202">
                  <c:v>1012</c:v>
                </c:pt>
                <c:pt idx="7203">
                  <c:v>968</c:v>
                </c:pt>
                <c:pt idx="7204">
                  <c:v>1036</c:v>
                </c:pt>
                <c:pt idx="7205">
                  <c:v>889</c:v>
                </c:pt>
                <c:pt idx="7206">
                  <c:v>734</c:v>
                </c:pt>
                <c:pt idx="7207">
                  <c:v>846</c:v>
                </c:pt>
                <c:pt idx="7208">
                  <c:v>1001</c:v>
                </c:pt>
                <c:pt idx="7209">
                  <c:v>884</c:v>
                </c:pt>
                <c:pt idx="7210">
                  <c:v>800</c:v>
                </c:pt>
                <c:pt idx="7211">
                  <c:v>800</c:v>
                </c:pt>
                <c:pt idx="7212">
                  <c:v>870</c:v>
                </c:pt>
                <c:pt idx="7213">
                  <c:v>1001</c:v>
                </c:pt>
                <c:pt idx="7214">
                  <c:v>681</c:v>
                </c:pt>
                <c:pt idx="7215">
                  <c:v>1234</c:v>
                </c:pt>
                <c:pt idx="7216">
                  <c:v>880</c:v>
                </c:pt>
                <c:pt idx="7217">
                  <c:v>861</c:v>
                </c:pt>
                <c:pt idx="7218">
                  <c:v>1005</c:v>
                </c:pt>
                <c:pt idx="7219">
                  <c:v>892</c:v>
                </c:pt>
                <c:pt idx="7220">
                  <c:v>822</c:v>
                </c:pt>
                <c:pt idx="7221">
                  <c:v>809</c:v>
                </c:pt>
                <c:pt idx="7222">
                  <c:v>770</c:v>
                </c:pt>
                <c:pt idx="7223">
                  <c:v>722</c:v>
                </c:pt>
                <c:pt idx="7224">
                  <c:v>918</c:v>
                </c:pt>
                <c:pt idx="7225">
                  <c:v>849</c:v>
                </c:pt>
                <c:pt idx="7226">
                  <c:v>966</c:v>
                </c:pt>
                <c:pt idx="7227">
                  <c:v>921</c:v>
                </c:pt>
                <c:pt idx="7228">
                  <c:v>720</c:v>
                </c:pt>
                <c:pt idx="7229">
                  <c:v>862</c:v>
                </c:pt>
                <c:pt idx="7230">
                  <c:v>808</c:v>
                </c:pt>
                <c:pt idx="7231">
                  <c:v>1063</c:v>
                </c:pt>
                <c:pt idx="7232">
                  <c:v>885</c:v>
                </c:pt>
                <c:pt idx="7233">
                  <c:v>946</c:v>
                </c:pt>
                <c:pt idx="7234">
                  <c:v>714</c:v>
                </c:pt>
                <c:pt idx="7235">
                  <c:v>843</c:v>
                </c:pt>
                <c:pt idx="7236">
                  <c:v>825</c:v>
                </c:pt>
                <c:pt idx="7237">
                  <c:v>796</c:v>
                </c:pt>
                <c:pt idx="7238">
                  <c:v>845</c:v>
                </c:pt>
                <c:pt idx="7239">
                  <c:v>786</c:v>
                </c:pt>
                <c:pt idx="7240">
                  <c:v>877</c:v>
                </c:pt>
                <c:pt idx="7241">
                  <c:v>879</c:v>
                </c:pt>
                <c:pt idx="7242">
                  <c:v>843</c:v>
                </c:pt>
                <c:pt idx="7243">
                  <c:v>793</c:v>
                </c:pt>
                <c:pt idx="7244">
                  <c:v>807</c:v>
                </c:pt>
                <c:pt idx="7245">
                  <c:v>815</c:v>
                </c:pt>
                <c:pt idx="7246">
                  <c:v>1032</c:v>
                </c:pt>
                <c:pt idx="7247">
                  <c:v>1015</c:v>
                </c:pt>
                <c:pt idx="7248">
                  <c:v>787</c:v>
                </c:pt>
                <c:pt idx="7249">
                  <c:v>804</c:v>
                </c:pt>
                <c:pt idx="7250">
                  <c:v>1032</c:v>
                </c:pt>
                <c:pt idx="7251">
                  <c:v>787</c:v>
                </c:pt>
                <c:pt idx="7252">
                  <c:v>790</c:v>
                </c:pt>
                <c:pt idx="7253">
                  <c:v>795</c:v>
                </c:pt>
                <c:pt idx="7254">
                  <c:v>868</c:v>
                </c:pt>
                <c:pt idx="7255">
                  <c:v>1058</c:v>
                </c:pt>
                <c:pt idx="7256">
                  <c:v>1113</c:v>
                </c:pt>
                <c:pt idx="7257">
                  <c:v>1049</c:v>
                </c:pt>
                <c:pt idx="7258">
                  <c:v>767</c:v>
                </c:pt>
                <c:pt idx="7259">
                  <c:v>1035</c:v>
                </c:pt>
                <c:pt idx="7260">
                  <c:v>880</c:v>
                </c:pt>
                <c:pt idx="7261">
                  <c:v>798</c:v>
                </c:pt>
                <c:pt idx="7262">
                  <c:v>932</c:v>
                </c:pt>
                <c:pt idx="7263">
                  <c:v>719</c:v>
                </c:pt>
                <c:pt idx="7264">
                  <c:v>898</c:v>
                </c:pt>
                <c:pt idx="7265">
                  <c:v>774</c:v>
                </c:pt>
                <c:pt idx="7266">
                  <c:v>851</c:v>
                </c:pt>
                <c:pt idx="7267">
                  <c:v>731</c:v>
                </c:pt>
                <c:pt idx="7268">
                  <c:v>817</c:v>
                </c:pt>
                <c:pt idx="7269">
                  <c:v>957</c:v>
                </c:pt>
                <c:pt idx="7270">
                  <c:v>719</c:v>
                </c:pt>
                <c:pt idx="7271">
                  <c:v>1439</c:v>
                </c:pt>
                <c:pt idx="7272">
                  <c:v>859</c:v>
                </c:pt>
                <c:pt idx="7273">
                  <c:v>770</c:v>
                </c:pt>
                <c:pt idx="7274">
                  <c:v>871</c:v>
                </c:pt>
                <c:pt idx="7275">
                  <c:v>706</c:v>
                </c:pt>
                <c:pt idx="7276">
                  <c:v>889</c:v>
                </c:pt>
                <c:pt idx="7277">
                  <c:v>830</c:v>
                </c:pt>
                <c:pt idx="7278">
                  <c:v>778</c:v>
                </c:pt>
                <c:pt idx="7279">
                  <c:v>807</c:v>
                </c:pt>
                <c:pt idx="7280">
                  <c:v>902</c:v>
                </c:pt>
                <c:pt idx="7281">
                  <c:v>898</c:v>
                </c:pt>
                <c:pt idx="7282">
                  <c:v>750</c:v>
                </c:pt>
                <c:pt idx="7283">
                  <c:v>833</c:v>
                </c:pt>
                <c:pt idx="7284">
                  <c:v>1076</c:v>
                </c:pt>
                <c:pt idx="7285">
                  <c:v>993</c:v>
                </c:pt>
                <c:pt idx="7286">
                  <c:v>929</c:v>
                </c:pt>
                <c:pt idx="7287">
                  <c:v>701</c:v>
                </c:pt>
                <c:pt idx="7288">
                  <c:v>754</c:v>
                </c:pt>
                <c:pt idx="7289">
                  <c:v>860</c:v>
                </c:pt>
                <c:pt idx="7290">
                  <c:v>816</c:v>
                </c:pt>
                <c:pt idx="7291">
                  <c:v>854</c:v>
                </c:pt>
                <c:pt idx="7292">
                  <c:v>873</c:v>
                </c:pt>
                <c:pt idx="7293">
                  <c:v>778</c:v>
                </c:pt>
                <c:pt idx="7294">
                  <c:v>784</c:v>
                </c:pt>
                <c:pt idx="7295">
                  <c:v>887</c:v>
                </c:pt>
                <c:pt idx="7296">
                  <c:v>876</c:v>
                </c:pt>
                <c:pt idx="7297">
                  <c:v>752</c:v>
                </c:pt>
                <c:pt idx="7298">
                  <c:v>772</c:v>
                </c:pt>
                <c:pt idx="7299">
                  <c:v>814</c:v>
                </c:pt>
                <c:pt idx="7300">
                  <c:v>716</c:v>
                </c:pt>
                <c:pt idx="7301">
                  <c:v>729</c:v>
                </c:pt>
                <c:pt idx="7302">
                  <c:v>847</c:v>
                </c:pt>
                <c:pt idx="7303">
                  <c:v>871</c:v>
                </c:pt>
                <c:pt idx="7304">
                  <c:v>785</c:v>
                </c:pt>
                <c:pt idx="7305">
                  <c:v>750</c:v>
                </c:pt>
                <c:pt idx="7306">
                  <c:v>1002</c:v>
                </c:pt>
                <c:pt idx="7307">
                  <c:v>892</c:v>
                </c:pt>
                <c:pt idx="7308">
                  <c:v>775</c:v>
                </c:pt>
                <c:pt idx="7309">
                  <c:v>1005</c:v>
                </c:pt>
                <c:pt idx="7310">
                  <c:v>714</c:v>
                </c:pt>
                <c:pt idx="7311">
                  <c:v>833</c:v>
                </c:pt>
                <c:pt idx="7312">
                  <c:v>938</c:v>
                </c:pt>
                <c:pt idx="7313">
                  <c:v>1113</c:v>
                </c:pt>
                <c:pt idx="7314">
                  <c:v>877</c:v>
                </c:pt>
                <c:pt idx="7315">
                  <c:v>943</c:v>
                </c:pt>
                <c:pt idx="7316">
                  <c:v>839</c:v>
                </c:pt>
                <c:pt idx="7317">
                  <c:v>762</c:v>
                </c:pt>
                <c:pt idx="7318">
                  <c:v>874</c:v>
                </c:pt>
                <c:pt idx="7319">
                  <c:v>739</c:v>
                </c:pt>
                <c:pt idx="7320">
                  <c:v>692</c:v>
                </c:pt>
                <c:pt idx="7321">
                  <c:v>918</c:v>
                </c:pt>
                <c:pt idx="7322">
                  <c:v>763</c:v>
                </c:pt>
                <c:pt idx="7323">
                  <c:v>731</c:v>
                </c:pt>
                <c:pt idx="7324">
                  <c:v>752</c:v>
                </c:pt>
                <c:pt idx="7325">
                  <c:v>856</c:v>
                </c:pt>
                <c:pt idx="7326">
                  <c:v>792</c:v>
                </c:pt>
                <c:pt idx="7327">
                  <c:v>811</c:v>
                </c:pt>
                <c:pt idx="7328">
                  <c:v>824</c:v>
                </c:pt>
                <c:pt idx="7329">
                  <c:v>939</c:v>
                </c:pt>
                <c:pt idx="7330">
                  <c:v>871</c:v>
                </c:pt>
                <c:pt idx="7331">
                  <c:v>794</c:v>
                </c:pt>
                <c:pt idx="7332">
                  <c:v>695</c:v>
                </c:pt>
                <c:pt idx="7333">
                  <c:v>1056</c:v>
                </c:pt>
                <c:pt idx="7334">
                  <c:v>744</c:v>
                </c:pt>
                <c:pt idx="7335">
                  <c:v>774</c:v>
                </c:pt>
                <c:pt idx="7336">
                  <c:v>841</c:v>
                </c:pt>
                <c:pt idx="7337">
                  <c:v>931</c:v>
                </c:pt>
                <c:pt idx="7338">
                  <c:v>1138</c:v>
                </c:pt>
                <c:pt idx="7339">
                  <c:v>1005</c:v>
                </c:pt>
                <c:pt idx="7340">
                  <c:v>784</c:v>
                </c:pt>
                <c:pt idx="7341">
                  <c:v>760</c:v>
                </c:pt>
                <c:pt idx="7342">
                  <c:v>1217</c:v>
                </c:pt>
                <c:pt idx="7343">
                  <c:v>1140</c:v>
                </c:pt>
                <c:pt idx="7344">
                  <c:v>896</c:v>
                </c:pt>
                <c:pt idx="7345">
                  <c:v>1182</c:v>
                </c:pt>
                <c:pt idx="7346">
                  <c:v>1123</c:v>
                </c:pt>
                <c:pt idx="7347">
                  <c:v>981</c:v>
                </c:pt>
                <c:pt idx="7348">
                  <c:v>930</c:v>
                </c:pt>
                <c:pt idx="7349">
                  <c:v>877</c:v>
                </c:pt>
                <c:pt idx="7350">
                  <c:v>771</c:v>
                </c:pt>
                <c:pt idx="7351">
                  <c:v>677</c:v>
                </c:pt>
                <c:pt idx="7352">
                  <c:v>799</c:v>
                </c:pt>
                <c:pt idx="7353">
                  <c:v>844</c:v>
                </c:pt>
                <c:pt idx="7354">
                  <c:v>794</c:v>
                </c:pt>
                <c:pt idx="7355">
                  <c:v>846</c:v>
                </c:pt>
                <c:pt idx="7356">
                  <c:v>1100</c:v>
                </c:pt>
                <c:pt idx="7357">
                  <c:v>712</c:v>
                </c:pt>
                <c:pt idx="7358">
                  <c:v>802</c:v>
                </c:pt>
                <c:pt idx="7359">
                  <c:v>1064</c:v>
                </c:pt>
                <c:pt idx="7360">
                  <c:v>769</c:v>
                </c:pt>
                <c:pt idx="7361">
                  <c:v>869</c:v>
                </c:pt>
                <c:pt idx="7362">
                  <c:v>828</c:v>
                </c:pt>
                <c:pt idx="7363">
                  <c:v>767</c:v>
                </c:pt>
                <c:pt idx="7364">
                  <c:v>844</c:v>
                </c:pt>
                <c:pt idx="7365">
                  <c:v>728</c:v>
                </c:pt>
                <c:pt idx="7366">
                  <c:v>914</c:v>
                </c:pt>
                <c:pt idx="7367">
                  <c:v>730</c:v>
                </c:pt>
                <c:pt idx="7368">
                  <c:v>746</c:v>
                </c:pt>
                <c:pt idx="7369">
                  <c:v>798</c:v>
                </c:pt>
                <c:pt idx="7370">
                  <c:v>833</c:v>
                </c:pt>
                <c:pt idx="7371">
                  <c:v>885</c:v>
                </c:pt>
                <c:pt idx="7372">
                  <c:v>911</c:v>
                </c:pt>
                <c:pt idx="7373">
                  <c:v>852</c:v>
                </c:pt>
                <c:pt idx="7374">
                  <c:v>811</c:v>
                </c:pt>
                <c:pt idx="7375">
                  <c:v>705</c:v>
                </c:pt>
                <c:pt idx="7376">
                  <c:v>961</c:v>
                </c:pt>
                <c:pt idx="7377">
                  <c:v>829</c:v>
                </c:pt>
                <c:pt idx="7378">
                  <c:v>904</c:v>
                </c:pt>
                <c:pt idx="7379">
                  <c:v>666</c:v>
                </c:pt>
                <c:pt idx="7380">
                  <c:v>729</c:v>
                </c:pt>
                <c:pt idx="7381">
                  <c:v>774</c:v>
                </c:pt>
                <c:pt idx="7382">
                  <c:v>861</c:v>
                </c:pt>
                <c:pt idx="7383">
                  <c:v>604</c:v>
                </c:pt>
                <c:pt idx="7384">
                  <c:v>1340</c:v>
                </c:pt>
                <c:pt idx="7385">
                  <c:v>779</c:v>
                </c:pt>
                <c:pt idx="7386">
                  <c:v>796</c:v>
                </c:pt>
                <c:pt idx="7387">
                  <c:v>836</c:v>
                </c:pt>
                <c:pt idx="7388">
                  <c:v>968</c:v>
                </c:pt>
                <c:pt idx="7389">
                  <c:v>1169</c:v>
                </c:pt>
                <c:pt idx="7390">
                  <c:v>820</c:v>
                </c:pt>
                <c:pt idx="7391">
                  <c:v>775</c:v>
                </c:pt>
                <c:pt idx="7392">
                  <c:v>746</c:v>
                </c:pt>
                <c:pt idx="7393">
                  <c:v>809</c:v>
                </c:pt>
                <c:pt idx="7394">
                  <c:v>769</c:v>
                </c:pt>
                <c:pt idx="7395">
                  <c:v>842</c:v>
                </c:pt>
                <c:pt idx="7396">
                  <c:v>908</c:v>
                </c:pt>
                <c:pt idx="7397">
                  <c:v>656</c:v>
                </c:pt>
                <c:pt idx="7398">
                  <c:v>847</c:v>
                </c:pt>
                <c:pt idx="7399">
                  <c:v>1083</c:v>
                </c:pt>
                <c:pt idx="7400">
                  <c:v>783</c:v>
                </c:pt>
                <c:pt idx="7401">
                  <c:v>817</c:v>
                </c:pt>
                <c:pt idx="7402">
                  <c:v>1272</c:v>
                </c:pt>
                <c:pt idx="7403">
                  <c:v>790</c:v>
                </c:pt>
                <c:pt idx="7404">
                  <c:v>779</c:v>
                </c:pt>
                <c:pt idx="7405">
                  <c:v>926</c:v>
                </c:pt>
                <c:pt idx="7406">
                  <c:v>1000</c:v>
                </c:pt>
                <c:pt idx="7407">
                  <c:v>779</c:v>
                </c:pt>
                <c:pt idx="7408">
                  <c:v>1327</c:v>
                </c:pt>
                <c:pt idx="7409">
                  <c:v>896</c:v>
                </c:pt>
                <c:pt idx="7410">
                  <c:v>815</c:v>
                </c:pt>
                <c:pt idx="7411">
                  <c:v>908</c:v>
                </c:pt>
                <c:pt idx="7412">
                  <c:v>920</c:v>
                </c:pt>
                <c:pt idx="7413">
                  <c:v>929</c:v>
                </c:pt>
                <c:pt idx="7414">
                  <c:v>820</c:v>
                </c:pt>
                <c:pt idx="7415">
                  <c:v>1028</c:v>
                </c:pt>
                <c:pt idx="7416">
                  <c:v>722</c:v>
                </c:pt>
                <c:pt idx="7417">
                  <c:v>846</c:v>
                </c:pt>
                <c:pt idx="7418">
                  <c:v>786</c:v>
                </c:pt>
                <c:pt idx="7419">
                  <c:v>944</c:v>
                </c:pt>
                <c:pt idx="7420">
                  <c:v>794</c:v>
                </c:pt>
                <c:pt idx="7421">
                  <c:v>788</c:v>
                </c:pt>
                <c:pt idx="7422">
                  <c:v>768</c:v>
                </c:pt>
                <c:pt idx="7423">
                  <c:v>1025</c:v>
                </c:pt>
                <c:pt idx="7424">
                  <c:v>860</c:v>
                </c:pt>
                <c:pt idx="7425">
                  <c:v>822</c:v>
                </c:pt>
                <c:pt idx="7426">
                  <c:v>868</c:v>
                </c:pt>
                <c:pt idx="7427">
                  <c:v>784</c:v>
                </c:pt>
                <c:pt idx="7428">
                  <c:v>824</c:v>
                </c:pt>
                <c:pt idx="7429">
                  <c:v>781</c:v>
                </c:pt>
                <c:pt idx="7430">
                  <c:v>784</c:v>
                </c:pt>
                <c:pt idx="7431">
                  <c:v>864</c:v>
                </c:pt>
                <c:pt idx="7432">
                  <c:v>694</c:v>
                </c:pt>
                <c:pt idx="7433">
                  <c:v>701</c:v>
                </c:pt>
                <c:pt idx="7434">
                  <c:v>839</c:v>
                </c:pt>
                <c:pt idx="7435">
                  <c:v>853</c:v>
                </c:pt>
                <c:pt idx="7436">
                  <c:v>698</c:v>
                </c:pt>
                <c:pt idx="7437">
                  <c:v>919</c:v>
                </c:pt>
                <c:pt idx="7438">
                  <c:v>1074</c:v>
                </c:pt>
                <c:pt idx="7439">
                  <c:v>999</c:v>
                </c:pt>
                <c:pt idx="7440">
                  <c:v>798</c:v>
                </c:pt>
                <c:pt idx="7441">
                  <c:v>793</c:v>
                </c:pt>
                <c:pt idx="7442">
                  <c:v>897</c:v>
                </c:pt>
                <c:pt idx="7443">
                  <c:v>766</c:v>
                </c:pt>
                <c:pt idx="7444">
                  <c:v>1052</c:v>
                </c:pt>
                <c:pt idx="7445">
                  <c:v>822</c:v>
                </c:pt>
                <c:pt idx="7446">
                  <c:v>799</c:v>
                </c:pt>
                <c:pt idx="7447">
                  <c:v>883</c:v>
                </c:pt>
                <c:pt idx="7448">
                  <c:v>763</c:v>
                </c:pt>
                <c:pt idx="7449">
                  <c:v>754</c:v>
                </c:pt>
                <c:pt idx="7450">
                  <c:v>794</c:v>
                </c:pt>
                <c:pt idx="7451">
                  <c:v>902</c:v>
                </c:pt>
                <c:pt idx="7452">
                  <c:v>967</c:v>
                </c:pt>
                <c:pt idx="7453">
                  <c:v>784</c:v>
                </c:pt>
                <c:pt idx="7454">
                  <c:v>850</c:v>
                </c:pt>
                <c:pt idx="7455">
                  <c:v>1178</c:v>
                </c:pt>
                <c:pt idx="7456">
                  <c:v>759</c:v>
                </c:pt>
                <c:pt idx="7457">
                  <c:v>776</c:v>
                </c:pt>
                <c:pt idx="7458">
                  <c:v>869</c:v>
                </c:pt>
                <c:pt idx="7459">
                  <c:v>844</c:v>
                </c:pt>
                <c:pt idx="7460">
                  <c:v>767</c:v>
                </c:pt>
                <c:pt idx="7461">
                  <c:v>763</c:v>
                </c:pt>
                <c:pt idx="7462">
                  <c:v>773</c:v>
                </c:pt>
                <c:pt idx="7463">
                  <c:v>850</c:v>
                </c:pt>
                <c:pt idx="7464">
                  <c:v>873</c:v>
                </c:pt>
                <c:pt idx="7465">
                  <c:v>859</c:v>
                </c:pt>
                <c:pt idx="7466">
                  <c:v>778</c:v>
                </c:pt>
                <c:pt idx="7467">
                  <c:v>813</c:v>
                </c:pt>
                <c:pt idx="7468">
                  <c:v>1006</c:v>
                </c:pt>
                <c:pt idx="7469">
                  <c:v>849</c:v>
                </c:pt>
                <c:pt idx="7470">
                  <c:v>951</c:v>
                </c:pt>
                <c:pt idx="7471">
                  <c:v>950</c:v>
                </c:pt>
                <c:pt idx="7472">
                  <c:v>822</c:v>
                </c:pt>
                <c:pt idx="7473">
                  <c:v>929</c:v>
                </c:pt>
                <c:pt idx="7474">
                  <c:v>1053</c:v>
                </c:pt>
                <c:pt idx="7475">
                  <c:v>913</c:v>
                </c:pt>
                <c:pt idx="7476">
                  <c:v>775</c:v>
                </c:pt>
                <c:pt idx="7477">
                  <c:v>708</c:v>
                </c:pt>
                <c:pt idx="7478">
                  <c:v>1030</c:v>
                </c:pt>
                <c:pt idx="7479">
                  <c:v>762</c:v>
                </c:pt>
                <c:pt idx="7480">
                  <c:v>984</c:v>
                </c:pt>
                <c:pt idx="7481">
                  <c:v>921</c:v>
                </c:pt>
                <c:pt idx="7482">
                  <c:v>839</c:v>
                </c:pt>
                <c:pt idx="7483">
                  <c:v>833</c:v>
                </c:pt>
                <c:pt idx="7484">
                  <c:v>854</c:v>
                </c:pt>
                <c:pt idx="7485">
                  <c:v>745</c:v>
                </c:pt>
                <c:pt idx="7486">
                  <c:v>679</c:v>
                </c:pt>
                <c:pt idx="7487">
                  <c:v>1083</c:v>
                </c:pt>
                <c:pt idx="7488">
                  <c:v>713</c:v>
                </c:pt>
                <c:pt idx="7489">
                  <c:v>995</c:v>
                </c:pt>
                <c:pt idx="7490">
                  <c:v>916</c:v>
                </c:pt>
                <c:pt idx="7491">
                  <c:v>720</c:v>
                </c:pt>
                <c:pt idx="7492">
                  <c:v>833</c:v>
                </c:pt>
                <c:pt idx="7493">
                  <c:v>845</c:v>
                </c:pt>
                <c:pt idx="7494">
                  <c:v>816</c:v>
                </c:pt>
                <c:pt idx="7495">
                  <c:v>773</c:v>
                </c:pt>
                <c:pt idx="7496">
                  <c:v>1031</c:v>
                </c:pt>
                <c:pt idx="7497">
                  <c:v>861</c:v>
                </c:pt>
                <c:pt idx="7498">
                  <c:v>803</c:v>
                </c:pt>
                <c:pt idx="7499">
                  <c:v>972</c:v>
                </c:pt>
                <c:pt idx="7500">
                  <c:v>881</c:v>
                </c:pt>
                <c:pt idx="7501">
                  <c:v>1006</c:v>
                </c:pt>
                <c:pt idx="7502">
                  <c:v>1033</c:v>
                </c:pt>
                <c:pt idx="7503">
                  <c:v>755</c:v>
                </c:pt>
                <c:pt idx="7504">
                  <c:v>763</c:v>
                </c:pt>
                <c:pt idx="7505">
                  <c:v>911</c:v>
                </c:pt>
                <c:pt idx="7506">
                  <c:v>819</c:v>
                </c:pt>
                <c:pt idx="7507">
                  <c:v>899</c:v>
                </c:pt>
                <c:pt idx="7508">
                  <c:v>757</c:v>
                </c:pt>
                <c:pt idx="7509">
                  <c:v>796</c:v>
                </c:pt>
                <c:pt idx="7510">
                  <c:v>923</c:v>
                </c:pt>
                <c:pt idx="7511">
                  <c:v>794</c:v>
                </c:pt>
                <c:pt idx="7512">
                  <c:v>845</c:v>
                </c:pt>
                <c:pt idx="7513">
                  <c:v>874</c:v>
                </c:pt>
                <c:pt idx="7514">
                  <c:v>730</c:v>
                </c:pt>
                <c:pt idx="7515">
                  <c:v>883</c:v>
                </c:pt>
                <c:pt idx="7516">
                  <c:v>959</c:v>
                </c:pt>
                <c:pt idx="7517">
                  <c:v>687</c:v>
                </c:pt>
                <c:pt idx="7518">
                  <c:v>834</c:v>
                </c:pt>
                <c:pt idx="7519">
                  <c:v>742</c:v>
                </c:pt>
                <c:pt idx="7520">
                  <c:v>833</c:v>
                </c:pt>
                <c:pt idx="7521">
                  <c:v>776</c:v>
                </c:pt>
                <c:pt idx="7522">
                  <c:v>957</c:v>
                </c:pt>
                <c:pt idx="7523">
                  <c:v>808</c:v>
                </c:pt>
                <c:pt idx="7524">
                  <c:v>762</c:v>
                </c:pt>
                <c:pt idx="7525">
                  <c:v>810</c:v>
                </c:pt>
                <c:pt idx="7526">
                  <c:v>786</c:v>
                </c:pt>
                <c:pt idx="7527">
                  <c:v>794</c:v>
                </c:pt>
                <c:pt idx="7528">
                  <c:v>851</c:v>
                </c:pt>
                <c:pt idx="7529">
                  <c:v>926</c:v>
                </c:pt>
                <c:pt idx="7530">
                  <c:v>1049</c:v>
                </c:pt>
                <c:pt idx="7531">
                  <c:v>767</c:v>
                </c:pt>
                <c:pt idx="7532">
                  <c:v>895</c:v>
                </c:pt>
                <c:pt idx="7533">
                  <c:v>895</c:v>
                </c:pt>
                <c:pt idx="7534">
                  <c:v>1021</c:v>
                </c:pt>
                <c:pt idx="7535">
                  <c:v>1008</c:v>
                </c:pt>
                <c:pt idx="7536">
                  <c:v>859</c:v>
                </c:pt>
                <c:pt idx="7537">
                  <c:v>911</c:v>
                </c:pt>
                <c:pt idx="7538">
                  <c:v>869</c:v>
                </c:pt>
                <c:pt idx="7539">
                  <c:v>917</c:v>
                </c:pt>
                <c:pt idx="7540">
                  <c:v>759</c:v>
                </c:pt>
                <c:pt idx="7541">
                  <c:v>839</c:v>
                </c:pt>
                <c:pt idx="7542">
                  <c:v>653</c:v>
                </c:pt>
                <c:pt idx="7543">
                  <c:v>793</c:v>
                </c:pt>
                <c:pt idx="7544">
                  <c:v>882</c:v>
                </c:pt>
                <c:pt idx="7545">
                  <c:v>830</c:v>
                </c:pt>
                <c:pt idx="7546">
                  <c:v>1001</c:v>
                </c:pt>
                <c:pt idx="7547">
                  <c:v>914</c:v>
                </c:pt>
                <c:pt idx="7548">
                  <c:v>864</c:v>
                </c:pt>
                <c:pt idx="7549">
                  <c:v>804</c:v>
                </c:pt>
                <c:pt idx="7550">
                  <c:v>1109</c:v>
                </c:pt>
                <c:pt idx="7551">
                  <c:v>801</c:v>
                </c:pt>
                <c:pt idx="7552">
                  <c:v>865</c:v>
                </c:pt>
                <c:pt idx="7553">
                  <c:v>800</c:v>
                </c:pt>
                <c:pt idx="7554">
                  <c:v>854</c:v>
                </c:pt>
                <c:pt idx="7555">
                  <c:v>887</c:v>
                </c:pt>
                <c:pt idx="7556">
                  <c:v>784</c:v>
                </c:pt>
                <c:pt idx="7557">
                  <c:v>822</c:v>
                </c:pt>
                <c:pt idx="7558">
                  <c:v>814</c:v>
                </c:pt>
                <c:pt idx="7559">
                  <c:v>906</c:v>
                </c:pt>
                <c:pt idx="7560">
                  <c:v>905</c:v>
                </c:pt>
                <c:pt idx="7561">
                  <c:v>959</c:v>
                </c:pt>
                <c:pt idx="7562">
                  <c:v>706</c:v>
                </c:pt>
                <c:pt idx="7563">
                  <c:v>790</c:v>
                </c:pt>
                <c:pt idx="7564">
                  <c:v>897</c:v>
                </c:pt>
                <c:pt idx="7565">
                  <c:v>814</c:v>
                </c:pt>
                <c:pt idx="7566">
                  <c:v>719</c:v>
                </c:pt>
                <c:pt idx="7567">
                  <c:v>940</c:v>
                </c:pt>
                <c:pt idx="7568">
                  <c:v>701</c:v>
                </c:pt>
                <c:pt idx="7569">
                  <c:v>902</c:v>
                </c:pt>
                <c:pt idx="7570">
                  <c:v>914</c:v>
                </c:pt>
                <c:pt idx="7571">
                  <c:v>920</c:v>
                </c:pt>
                <c:pt idx="7572">
                  <c:v>1039</c:v>
                </c:pt>
                <c:pt idx="7573">
                  <c:v>883</c:v>
                </c:pt>
                <c:pt idx="7574">
                  <c:v>781</c:v>
                </c:pt>
                <c:pt idx="7575">
                  <c:v>707</c:v>
                </c:pt>
                <c:pt idx="7576">
                  <c:v>911</c:v>
                </c:pt>
                <c:pt idx="7577">
                  <c:v>885</c:v>
                </c:pt>
                <c:pt idx="7578">
                  <c:v>738</c:v>
                </c:pt>
                <c:pt idx="7579">
                  <c:v>896</c:v>
                </c:pt>
                <c:pt idx="7580">
                  <c:v>827</c:v>
                </c:pt>
                <c:pt idx="7581">
                  <c:v>780</c:v>
                </c:pt>
                <c:pt idx="7582">
                  <c:v>1057</c:v>
                </c:pt>
                <c:pt idx="7583">
                  <c:v>685</c:v>
                </c:pt>
                <c:pt idx="7584">
                  <c:v>823</c:v>
                </c:pt>
                <c:pt idx="7585">
                  <c:v>846</c:v>
                </c:pt>
                <c:pt idx="7586">
                  <c:v>617</c:v>
                </c:pt>
                <c:pt idx="7587">
                  <c:v>696</c:v>
                </c:pt>
                <c:pt idx="7588">
                  <c:v>964</c:v>
                </c:pt>
                <c:pt idx="7589">
                  <c:v>842</c:v>
                </c:pt>
                <c:pt idx="7590">
                  <c:v>829</c:v>
                </c:pt>
                <c:pt idx="7591">
                  <c:v>873</c:v>
                </c:pt>
                <c:pt idx="7592">
                  <c:v>845</c:v>
                </c:pt>
                <c:pt idx="7593">
                  <c:v>733</c:v>
                </c:pt>
                <c:pt idx="7594">
                  <c:v>850</c:v>
                </c:pt>
                <c:pt idx="7595">
                  <c:v>811</c:v>
                </c:pt>
                <c:pt idx="7596">
                  <c:v>760</c:v>
                </c:pt>
                <c:pt idx="7597">
                  <c:v>807</c:v>
                </c:pt>
                <c:pt idx="7598">
                  <c:v>877</c:v>
                </c:pt>
                <c:pt idx="7599">
                  <c:v>1031</c:v>
                </c:pt>
                <c:pt idx="7600">
                  <c:v>894</c:v>
                </c:pt>
                <c:pt idx="7601">
                  <c:v>936</c:v>
                </c:pt>
                <c:pt idx="7602">
                  <c:v>841</c:v>
                </c:pt>
                <c:pt idx="7603">
                  <c:v>702</c:v>
                </c:pt>
                <c:pt idx="7604">
                  <c:v>816</c:v>
                </c:pt>
                <c:pt idx="7605">
                  <c:v>830</c:v>
                </c:pt>
                <c:pt idx="7606">
                  <c:v>740</c:v>
                </c:pt>
                <c:pt idx="7607">
                  <c:v>794</c:v>
                </c:pt>
                <c:pt idx="7608">
                  <c:v>842</c:v>
                </c:pt>
                <c:pt idx="7609">
                  <c:v>726</c:v>
                </c:pt>
                <c:pt idx="7610">
                  <c:v>826</c:v>
                </c:pt>
                <c:pt idx="7611">
                  <c:v>885</c:v>
                </c:pt>
                <c:pt idx="7612">
                  <c:v>856</c:v>
                </c:pt>
                <c:pt idx="7613">
                  <c:v>800</c:v>
                </c:pt>
                <c:pt idx="7614">
                  <c:v>980</c:v>
                </c:pt>
                <c:pt idx="7615">
                  <c:v>784</c:v>
                </c:pt>
                <c:pt idx="7616">
                  <c:v>754</c:v>
                </c:pt>
                <c:pt idx="7617">
                  <c:v>964</c:v>
                </c:pt>
                <c:pt idx="7618">
                  <c:v>870</c:v>
                </c:pt>
                <c:pt idx="7619">
                  <c:v>767</c:v>
                </c:pt>
                <c:pt idx="7620">
                  <c:v>1042</c:v>
                </c:pt>
                <c:pt idx="7621">
                  <c:v>744</c:v>
                </c:pt>
                <c:pt idx="7622">
                  <c:v>858</c:v>
                </c:pt>
                <c:pt idx="7623">
                  <c:v>984</c:v>
                </c:pt>
                <c:pt idx="7624">
                  <c:v>813</c:v>
                </c:pt>
                <c:pt idx="7625">
                  <c:v>659</c:v>
                </c:pt>
                <c:pt idx="7626">
                  <c:v>784</c:v>
                </c:pt>
                <c:pt idx="7627">
                  <c:v>986</c:v>
                </c:pt>
                <c:pt idx="7628">
                  <c:v>848</c:v>
                </c:pt>
                <c:pt idx="7629">
                  <c:v>909</c:v>
                </c:pt>
                <c:pt idx="7630">
                  <c:v>910</c:v>
                </c:pt>
                <c:pt idx="7631">
                  <c:v>1029</c:v>
                </c:pt>
                <c:pt idx="7632">
                  <c:v>1082</c:v>
                </c:pt>
                <c:pt idx="7633">
                  <c:v>875</c:v>
                </c:pt>
                <c:pt idx="7634">
                  <c:v>1029</c:v>
                </c:pt>
                <c:pt idx="7635">
                  <c:v>796</c:v>
                </c:pt>
                <c:pt idx="7636">
                  <c:v>754</c:v>
                </c:pt>
                <c:pt idx="7637">
                  <c:v>799</c:v>
                </c:pt>
                <c:pt idx="7638">
                  <c:v>887</c:v>
                </c:pt>
                <c:pt idx="7639">
                  <c:v>826</c:v>
                </c:pt>
                <c:pt idx="7640">
                  <c:v>784</c:v>
                </c:pt>
                <c:pt idx="7641">
                  <c:v>1060</c:v>
                </c:pt>
                <c:pt idx="7642">
                  <c:v>830</c:v>
                </c:pt>
                <c:pt idx="7643">
                  <c:v>954</c:v>
                </c:pt>
                <c:pt idx="7644">
                  <c:v>784</c:v>
                </c:pt>
                <c:pt idx="7645">
                  <c:v>773</c:v>
                </c:pt>
                <c:pt idx="7646">
                  <c:v>724</c:v>
                </c:pt>
                <c:pt idx="7647">
                  <c:v>872</c:v>
                </c:pt>
                <c:pt idx="7648">
                  <c:v>904</c:v>
                </c:pt>
                <c:pt idx="7649">
                  <c:v>841</c:v>
                </c:pt>
                <c:pt idx="7650">
                  <c:v>992</c:v>
                </c:pt>
                <c:pt idx="7651">
                  <c:v>839</c:v>
                </c:pt>
                <c:pt idx="7652">
                  <c:v>921</c:v>
                </c:pt>
                <c:pt idx="7653">
                  <c:v>729</c:v>
                </c:pt>
                <c:pt idx="7654">
                  <c:v>844</c:v>
                </c:pt>
                <c:pt idx="7655">
                  <c:v>815</c:v>
                </c:pt>
                <c:pt idx="7656">
                  <c:v>837</c:v>
                </c:pt>
                <c:pt idx="7657">
                  <c:v>813</c:v>
                </c:pt>
                <c:pt idx="7658">
                  <c:v>781</c:v>
                </c:pt>
                <c:pt idx="7659">
                  <c:v>702</c:v>
                </c:pt>
                <c:pt idx="7660">
                  <c:v>780</c:v>
                </c:pt>
                <c:pt idx="7661">
                  <c:v>685</c:v>
                </c:pt>
                <c:pt idx="7662">
                  <c:v>713</c:v>
                </c:pt>
                <c:pt idx="7663">
                  <c:v>832</c:v>
                </c:pt>
                <c:pt idx="7664">
                  <c:v>807</c:v>
                </c:pt>
                <c:pt idx="7665">
                  <c:v>985</c:v>
                </c:pt>
                <c:pt idx="7666">
                  <c:v>834</c:v>
                </c:pt>
                <c:pt idx="7667">
                  <c:v>745</c:v>
                </c:pt>
                <c:pt idx="7668">
                  <c:v>1040</c:v>
                </c:pt>
                <c:pt idx="7669">
                  <c:v>904</c:v>
                </c:pt>
                <c:pt idx="7670">
                  <c:v>847</c:v>
                </c:pt>
                <c:pt idx="7671">
                  <c:v>885</c:v>
                </c:pt>
                <c:pt idx="7672">
                  <c:v>836</c:v>
                </c:pt>
                <c:pt idx="7673">
                  <c:v>1078</c:v>
                </c:pt>
                <c:pt idx="7674">
                  <c:v>900</c:v>
                </c:pt>
                <c:pt idx="7675">
                  <c:v>924</c:v>
                </c:pt>
                <c:pt idx="7676">
                  <c:v>871</c:v>
                </c:pt>
                <c:pt idx="7677">
                  <c:v>688</c:v>
                </c:pt>
                <c:pt idx="7678">
                  <c:v>785</c:v>
                </c:pt>
                <c:pt idx="7679">
                  <c:v>823</c:v>
                </c:pt>
                <c:pt idx="7680">
                  <c:v>796</c:v>
                </c:pt>
                <c:pt idx="7681">
                  <c:v>1074</c:v>
                </c:pt>
                <c:pt idx="7682">
                  <c:v>828</c:v>
                </c:pt>
                <c:pt idx="7683">
                  <c:v>948</c:v>
                </c:pt>
                <c:pt idx="7684">
                  <c:v>863</c:v>
                </c:pt>
                <c:pt idx="7685">
                  <c:v>915</c:v>
                </c:pt>
                <c:pt idx="7686">
                  <c:v>866</c:v>
                </c:pt>
                <c:pt idx="7687">
                  <c:v>818</c:v>
                </c:pt>
                <c:pt idx="7688">
                  <c:v>776</c:v>
                </c:pt>
                <c:pt idx="7689">
                  <c:v>705</c:v>
                </c:pt>
                <c:pt idx="7690">
                  <c:v>884</c:v>
                </c:pt>
                <c:pt idx="7691">
                  <c:v>765</c:v>
                </c:pt>
                <c:pt idx="7692">
                  <c:v>804</c:v>
                </c:pt>
                <c:pt idx="7693">
                  <c:v>891</c:v>
                </c:pt>
                <c:pt idx="7694">
                  <c:v>809</c:v>
                </c:pt>
                <c:pt idx="7695">
                  <c:v>884</c:v>
                </c:pt>
                <c:pt idx="7696">
                  <c:v>738</c:v>
                </c:pt>
                <c:pt idx="7697">
                  <c:v>777</c:v>
                </c:pt>
                <c:pt idx="7698">
                  <c:v>883</c:v>
                </c:pt>
                <c:pt idx="7699">
                  <c:v>764</c:v>
                </c:pt>
                <c:pt idx="7700">
                  <c:v>757</c:v>
                </c:pt>
                <c:pt idx="7701">
                  <c:v>801</c:v>
                </c:pt>
                <c:pt idx="7702">
                  <c:v>924</c:v>
                </c:pt>
                <c:pt idx="7703">
                  <c:v>908</c:v>
                </c:pt>
                <c:pt idx="7704">
                  <c:v>876</c:v>
                </c:pt>
                <c:pt idx="7705">
                  <c:v>727</c:v>
                </c:pt>
                <c:pt idx="7706">
                  <c:v>1032</c:v>
                </c:pt>
                <c:pt idx="7707">
                  <c:v>954</c:v>
                </c:pt>
                <c:pt idx="7708">
                  <c:v>796</c:v>
                </c:pt>
                <c:pt idx="7709">
                  <c:v>876</c:v>
                </c:pt>
                <c:pt idx="7710">
                  <c:v>939</c:v>
                </c:pt>
                <c:pt idx="7711">
                  <c:v>892</c:v>
                </c:pt>
                <c:pt idx="7712">
                  <c:v>618</c:v>
                </c:pt>
                <c:pt idx="7713">
                  <c:v>784</c:v>
                </c:pt>
                <c:pt idx="7714">
                  <c:v>1001</c:v>
                </c:pt>
                <c:pt idx="7715">
                  <c:v>690</c:v>
                </c:pt>
                <c:pt idx="7716">
                  <c:v>750</c:v>
                </c:pt>
                <c:pt idx="7717">
                  <c:v>918</c:v>
                </c:pt>
                <c:pt idx="7718">
                  <c:v>809</c:v>
                </c:pt>
                <c:pt idx="7719">
                  <c:v>720</c:v>
                </c:pt>
                <c:pt idx="7720">
                  <c:v>884</c:v>
                </c:pt>
                <c:pt idx="7721">
                  <c:v>873</c:v>
                </c:pt>
                <c:pt idx="7722">
                  <c:v>814</c:v>
                </c:pt>
                <c:pt idx="7723">
                  <c:v>950</c:v>
                </c:pt>
                <c:pt idx="7724">
                  <c:v>725</c:v>
                </c:pt>
                <c:pt idx="7725">
                  <c:v>743</c:v>
                </c:pt>
                <c:pt idx="7726">
                  <c:v>826</c:v>
                </c:pt>
                <c:pt idx="7727">
                  <c:v>966</c:v>
                </c:pt>
                <c:pt idx="7728">
                  <c:v>739</c:v>
                </c:pt>
                <c:pt idx="7729">
                  <c:v>852</c:v>
                </c:pt>
                <c:pt idx="7730">
                  <c:v>1097</c:v>
                </c:pt>
                <c:pt idx="7731">
                  <c:v>988</c:v>
                </c:pt>
                <c:pt idx="7732">
                  <c:v>932</c:v>
                </c:pt>
                <c:pt idx="7733">
                  <c:v>910</c:v>
                </c:pt>
                <c:pt idx="7734">
                  <c:v>798</c:v>
                </c:pt>
                <c:pt idx="7735">
                  <c:v>1115</c:v>
                </c:pt>
                <c:pt idx="7736">
                  <c:v>906</c:v>
                </c:pt>
                <c:pt idx="7737">
                  <c:v>1240</c:v>
                </c:pt>
                <c:pt idx="7738">
                  <c:v>853</c:v>
                </c:pt>
                <c:pt idx="7739">
                  <c:v>857</c:v>
                </c:pt>
                <c:pt idx="7740">
                  <c:v>1164</c:v>
                </c:pt>
                <c:pt idx="7741">
                  <c:v>923</c:v>
                </c:pt>
                <c:pt idx="7742">
                  <c:v>924</c:v>
                </c:pt>
                <c:pt idx="7743">
                  <c:v>819</c:v>
                </c:pt>
                <c:pt idx="7744">
                  <c:v>980</c:v>
                </c:pt>
                <c:pt idx="7745">
                  <c:v>1139</c:v>
                </c:pt>
                <c:pt idx="7746">
                  <c:v>748</c:v>
                </c:pt>
                <c:pt idx="7747">
                  <c:v>692</c:v>
                </c:pt>
                <c:pt idx="7748">
                  <c:v>786</c:v>
                </c:pt>
                <c:pt idx="7749">
                  <c:v>917</c:v>
                </c:pt>
                <c:pt idx="7750">
                  <c:v>891</c:v>
                </c:pt>
                <c:pt idx="7751">
                  <c:v>888</c:v>
                </c:pt>
                <c:pt idx="7752">
                  <c:v>821</c:v>
                </c:pt>
                <c:pt idx="7753">
                  <c:v>790</c:v>
                </c:pt>
                <c:pt idx="7754">
                  <c:v>809</c:v>
                </c:pt>
                <c:pt idx="7755">
                  <c:v>752</c:v>
                </c:pt>
                <c:pt idx="7756">
                  <c:v>915</c:v>
                </c:pt>
                <c:pt idx="7757">
                  <c:v>906</c:v>
                </c:pt>
                <c:pt idx="7758">
                  <c:v>780</c:v>
                </c:pt>
                <c:pt idx="7759">
                  <c:v>874</c:v>
                </c:pt>
                <c:pt idx="7760">
                  <c:v>697</c:v>
                </c:pt>
                <c:pt idx="7761">
                  <c:v>917</c:v>
                </c:pt>
                <c:pt idx="7762">
                  <c:v>804</c:v>
                </c:pt>
                <c:pt idx="7763">
                  <c:v>842</c:v>
                </c:pt>
                <c:pt idx="7764">
                  <c:v>931</c:v>
                </c:pt>
                <c:pt idx="7765">
                  <c:v>886</c:v>
                </c:pt>
                <c:pt idx="7766">
                  <c:v>850</c:v>
                </c:pt>
                <c:pt idx="7767">
                  <c:v>1085</c:v>
                </c:pt>
                <c:pt idx="7768">
                  <c:v>930</c:v>
                </c:pt>
                <c:pt idx="7769">
                  <c:v>869</c:v>
                </c:pt>
                <c:pt idx="7770">
                  <c:v>802</c:v>
                </c:pt>
                <c:pt idx="7771">
                  <c:v>832</c:v>
                </c:pt>
                <c:pt idx="7772">
                  <c:v>909</c:v>
                </c:pt>
                <c:pt idx="7773">
                  <c:v>918</c:v>
                </c:pt>
                <c:pt idx="7774">
                  <c:v>1045</c:v>
                </c:pt>
                <c:pt idx="7775">
                  <c:v>1019</c:v>
                </c:pt>
                <c:pt idx="7776">
                  <c:v>852</c:v>
                </c:pt>
                <c:pt idx="7777">
                  <c:v>707</c:v>
                </c:pt>
                <c:pt idx="7778">
                  <c:v>889</c:v>
                </c:pt>
                <c:pt idx="7779">
                  <c:v>944</c:v>
                </c:pt>
                <c:pt idx="7780">
                  <c:v>805</c:v>
                </c:pt>
                <c:pt idx="7781">
                  <c:v>602</c:v>
                </c:pt>
                <c:pt idx="7782">
                  <c:v>1023</c:v>
                </c:pt>
                <c:pt idx="7783">
                  <c:v>799</c:v>
                </c:pt>
                <c:pt idx="7784">
                  <c:v>790</c:v>
                </c:pt>
                <c:pt idx="7785">
                  <c:v>833</c:v>
                </c:pt>
                <c:pt idx="7786">
                  <c:v>855</c:v>
                </c:pt>
                <c:pt idx="7787">
                  <c:v>992</c:v>
                </c:pt>
                <c:pt idx="7788">
                  <c:v>860</c:v>
                </c:pt>
                <c:pt idx="7789">
                  <c:v>795</c:v>
                </c:pt>
                <c:pt idx="7790">
                  <c:v>821</c:v>
                </c:pt>
                <c:pt idx="7791">
                  <c:v>903</c:v>
                </c:pt>
                <c:pt idx="7792">
                  <c:v>870</c:v>
                </c:pt>
                <c:pt idx="7793">
                  <c:v>880</c:v>
                </c:pt>
                <c:pt idx="7794">
                  <c:v>952</c:v>
                </c:pt>
                <c:pt idx="7795">
                  <c:v>857</c:v>
                </c:pt>
                <c:pt idx="7796">
                  <c:v>956</c:v>
                </c:pt>
                <c:pt idx="7797">
                  <c:v>964</c:v>
                </c:pt>
                <c:pt idx="7798">
                  <c:v>733</c:v>
                </c:pt>
                <c:pt idx="7799">
                  <c:v>800</c:v>
                </c:pt>
                <c:pt idx="7800">
                  <c:v>1271</c:v>
                </c:pt>
                <c:pt idx="7801">
                  <c:v>977</c:v>
                </c:pt>
                <c:pt idx="7802">
                  <c:v>873</c:v>
                </c:pt>
                <c:pt idx="7803">
                  <c:v>993</c:v>
                </c:pt>
                <c:pt idx="7804">
                  <c:v>1010</c:v>
                </c:pt>
                <c:pt idx="7805">
                  <c:v>820</c:v>
                </c:pt>
                <c:pt idx="7806">
                  <c:v>831</c:v>
                </c:pt>
                <c:pt idx="7807">
                  <c:v>930</c:v>
                </c:pt>
                <c:pt idx="7808">
                  <c:v>821</c:v>
                </c:pt>
                <c:pt idx="7809">
                  <c:v>822</c:v>
                </c:pt>
                <c:pt idx="7810">
                  <c:v>793</c:v>
                </c:pt>
                <c:pt idx="7811">
                  <c:v>969</c:v>
                </c:pt>
                <c:pt idx="7812">
                  <c:v>770</c:v>
                </c:pt>
                <c:pt idx="7813">
                  <c:v>972</c:v>
                </c:pt>
                <c:pt idx="7814">
                  <c:v>849</c:v>
                </c:pt>
                <c:pt idx="7815">
                  <c:v>796</c:v>
                </c:pt>
                <c:pt idx="7816">
                  <c:v>956</c:v>
                </c:pt>
                <c:pt idx="7817">
                  <c:v>760</c:v>
                </c:pt>
                <c:pt idx="7818">
                  <c:v>919</c:v>
                </c:pt>
                <c:pt idx="7819">
                  <c:v>865</c:v>
                </c:pt>
                <c:pt idx="7820">
                  <c:v>791</c:v>
                </c:pt>
                <c:pt idx="7821">
                  <c:v>905</c:v>
                </c:pt>
                <c:pt idx="7822">
                  <c:v>781</c:v>
                </c:pt>
                <c:pt idx="7823">
                  <c:v>856</c:v>
                </c:pt>
                <c:pt idx="7824">
                  <c:v>988</c:v>
                </c:pt>
                <c:pt idx="7825">
                  <c:v>1045</c:v>
                </c:pt>
                <c:pt idx="7826">
                  <c:v>685</c:v>
                </c:pt>
                <c:pt idx="7827">
                  <c:v>774</c:v>
                </c:pt>
                <c:pt idx="7828">
                  <c:v>842</c:v>
                </c:pt>
                <c:pt idx="7829">
                  <c:v>912</c:v>
                </c:pt>
                <c:pt idx="7830">
                  <c:v>913</c:v>
                </c:pt>
                <c:pt idx="7831">
                  <c:v>867</c:v>
                </c:pt>
                <c:pt idx="7832">
                  <c:v>820</c:v>
                </c:pt>
                <c:pt idx="7833">
                  <c:v>654</c:v>
                </c:pt>
                <c:pt idx="7834">
                  <c:v>1250</c:v>
                </c:pt>
                <c:pt idx="7835">
                  <c:v>1027</c:v>
                </c:pt>
                <c:pt idx="7836">
                  <c:v>924</c:v>
                </c:pt>
                <c:pt idx="7837">
                  <c:v>808</c:v>
                </c:pt>
                <c:pt idx="7838">
                  <c:v>1035</c:v>
                </c:pt>
                <c:pt idx="7839">
                  <c:v>1044</c:v>
                </c:pt>
                <c:pt idx="7840">
                  <c:v>907</c:v>
                </c:pt>
                <c:pt idx="7841">
                  <c:v>752</c:v>
                </c:pt>
                <c:pt idx="7842">
                  <c:v>773</c:v>
                </c:pt>
                <c:pt idx="7843">
                  <c:v>985</c:v>
                </c:pt>
                <c:pt idx="7844">
                  <c:v>1085</c:v>
                </c:pt>
                <c:pt idx="7845">
                  <c:v>899</c:v>
                </c:pt>
                <c:pt idx="7846">
                  <c:v>732</c:v>
                </c:pt>
                <c:pt idx="7847">
                  <c:v>842</c:v>
                </c:pt>
                <c:pt idx="7848">
                  <c:v>997</c:v>
                </c:pt>
                <c:pt idx="7849">
                  <c:v>933</c:v>
                </c:pt>
                <c:pt idx="7850">
                  <c:v>945</c:v>
                </c:pt>
                <c:pt idx="7851">
                  <c:v>811</c:v>
                </c:pt>
                <c:pt idx="7852">
                  <c:v>915</c:v>
                </c:pt>
                <c:pt idx="7853">
                  <c:v>784</c:v>
                </c:pt>
                <c:pt idx="7854">
                  <c:v>989</c:v>
                </c:pt>
                <c:pt idx="7855">
                  <c:v>858</c:v>
                </c:pt>
                <c:pt idx="7856">
                  <c:v>909</c:v>
                </c:pt>
                <c:pt idx="7857">
                  <c:v>718</c:v>
                </c:pt>
                <c:pt idx="7858">
                  <c:v>749</c:v>
                </c:pt>
                <c:pt idx="7859">
                  <c:v>811</c:v>
                </c:pt>
                <c:pt idx="7860">
                  <c:v>829</c:v>
                </c:pt>
                <c:pt idx="7861">
                  <c:v>1073</c:v>
                </c:pt>
                <c:pt idx="7862">
                  <c:v>783</c:v>
                </c:pt>
                <c:pt idx="7863">
                  <c:v>905</c:v>
                </c:pt>
                <c:pt idx="7864">
                  <c:v>968</c:v>
                </c:pt>
                <c:pt idx="7865">
                  <c:v>871</c:v>
                </c:pt>
                <c:pt idx="7866">
                  <c:v>852</c:v>
                </c:pt>
                <c:pt idx="7867">
                  <c:v>887</c:v>
                </c:pt>
                <c:pt idx="7868">
                  <c:v>763</c:v>
                </c:pt>
                <c:pt idx="7869">
                  <c:v>844</c:v>
                </c:pt>
                <c:pt idx="7870">
                  <c:v>836</c:v>
                </c:pt>
                <c:pt idx="7871">
                  <c:v>836</c:v>
                </c:pt>
                <c:pt idx="7872">
                  <c:v>833</c:v>
                </c:pt>
                <c:pt idx="7873">
                  <c:v>887</c:v>
                </c:pt>
                <c:pt idx="7874">
                  <c:v>801</c:v>
                </c:pt>
                <c:pt idx="7875">
                  <c:v>830</c:v>
                </c:pt>
                <c:pt idx="7876">
                  <c:v>708</c:v>
                </c:pt>
                <c:pt idx="7877">
                  <c:v>784</c:v>
                </c:pt>
                <c:pt idx="7878">
                  <c:v>760</c:v>
                </c:pt>
                <c:pt idx="7879">
                  <c:v>1065</c:v>
                </c:pt>
                <c:pt idx="7880">
                  <c:v>1164</c:v>
                </c:pt>
                <c:pt idx="7881">
                  <c:v>744</c:v>
                </c:pt>
                <c:pt idx="7882">
                  <c:v>1052</c:v>
                </c:pt>
                <c:pt idx="7883">
                  <c:v>791</c:v>
                </c:pt>
                <c:pt idx="7884">
                  <c:v>968</c:v>
                </c:pt>
                <c:pt idx="7885">
                  <c:v>875</c:v>
                </c:pt>
                <c:pt idx="7886">
                  <c:v>845</c:v>
                </c:pt>
                <c:pt idx="7887">
                  <c:v>915</c:v>
                </c:pt>
                <c:pt idx="7888">
                  <c:v>1025</c:v>
                </c:pt>
                <c:pt idx="7889">
                  <c:v>1118</c:v>
                </c:pt>
                <c:pt idx="7890">
                  <c:v>845</c:v>
                </c:pt>
                <c:pt idx="7891">
                  <c:v>874</c:v>
                </c:pt>
                <c:pt idx="7892">
                  <c:v>1239</c:v>
                </c:pt>
                <c:pt idx="7893">
                  <c:v>766</c:v>
                </c:pt>
                <c:pt idx="7894">
                  <c:v>881</c:v>
                </c:pt>
                <c:pt idx="7895">
                  <c:v>802</c:v>
                </c:pt>
                <c:pt idx="7896">
                  <c:v>932</c:v>
                </c:pt>
                <c:pt idx="7897">
                  <c:v>930</c:v>
                </c:pt>
                <c:pt idx="7898">
                  <c:v>997</c:v>
                </c:pt>
                <c:pt idx="7899">
                  <c:v>697</c:v>
                </c:pt>
                <c:pt idx="7900">
                  <c:v>929</c:v>
                </c:pt>
                <c:pt idx="7901">
                  <c:v>960</c:v>
                </c:pt>
                <c:pt idx="7902">
                  <c:v>854</c:v>
                </c:pt>
                <c:pt idx="7903">
                  <c:v>1036</c:v>
                </c:pt>
                <c:pt idx="7904">
                  <c:v>842</c:v>
                </c:pt>
                <c:pt idx="7905">
                  <c:v>860</c:v>
                </c:pt>
                <c:pt idx="7906">
                  <c:v>876</c:v>
                </c:pt>
                <c:pt idx="7907">
                  <c:v>888</c:v>
                </c:pt>
                <c:pt idx="7908">
                  <c:v>855</c:v>
                </c:pt>
                <c:pt idx="7909">
                  <c:v>902</c:v>
                </c:pt>
                <c:pt idx="7910">
                  <c:v>999</c:v>
                </c:pt>
                <c:pt idx="7911">
                  <c:v>823</c:v>
                </c:pt>
                <c:pt idx="7912">
                  <c:v>949</c:v>
                </c:pt>
                <c:pt idx="7913">
                  <c:v>942</c:v>
                </c:pt>
                <c:pt idx="7914">
                  <c:v>744</c:v>
                </c:pt>
                <c:pt idx="7915">
                  <c:v>737</c:v>
                </c:pt>
                <c:pt idx="7916">
                  <c:v>932</c:v>
                </c:pt>
                <c:pt idx="7917">
                  <c:v>790</c:v>
                </c:pt>
                <c:pt idx="7918">
                  <c:v>735</c:v>
                </c:pt>
                <c:pt idx="7919">
                  <c:v>923</c:v>
                </c:pt>
                <c:pt idx="7920">
                  <c:v>871</c:v>
                </c:pt>
                <c:pt idx="7921">
                  <c:v>802</c:v>
                </c:pt>
                <c:pt idx="7922">
                  <c:v>738</c:v>
                </c:pt>
                <c:pt idx="7923">
                  <c:v>922</c:v>
                </c:pt>
                <c:pt idx="7924">
                  <c:v>819</c:v>
                </c:pt>
                <c:pt idx="7925">
                  <c:v>816</c:v>
                </c:pt>
                <c:pt idx="7926">
                  <c:v>748</c:v>
                </c:pt>
                <c:pt idx="7927">
                  <c:v>892</c:v>
                </c:pt>
                <c:pt idx="7928">
                  <c:v>937</c:v>
                </c:pt>
                <c:pt idx="7929">
                  <c:v>893</c:v>
                </c:pt>
                <c:pt idx="7930">
                  <c:v>1177</c:v>
                </c:pt>
                <c:pt idx="7931">
                  <c:v>821</c:v>
                </c:pt>
                <c:pt idx="7932">
                  <c:v>775</c:v>
                </c:pt>
                <c:pt idx="7933">
                  <c:v>955</c:v>
                </c:pt>
                <c:pt idx="7934">
                  <c:v>768</c:v>
                </c:pt>
                <c:pt idx="7935">
                  <c:v>793</c:v>
                </c:pt>
                <c:pt idx="7936">
                  <c:v>749</c:v>
                </c:pt>
                <c:pt idx="7937">
                  <c:v>749</c:v>
                </c:pt>
                <c:pt idx="7938">
                  <c:v>730</c:v>
                </c:pt>
                <c:pt idx="7939">
                  <c:v>715</c:v>
                </c:pt>
                <c:pt idx="7940">
                  <c:v>1336</c:v>
                </c:pt>
                <c:pt idx="7941">
                  <c:v>966</c:v>
                </c:pt>
                <c:pt idx="7942">
                  <c:v>774</c:v>
                </c:pt>
                <c:pt idx="7943">
                  <c:v>804</c:v>
                </c:pt>
                <c:pt idx="7944">
                  <c:v>702</c:v>
                </c:pt>
                <c:pt idx="7945">
                  <c:v>986</c:v>
                </c:pt>
                <c:pt idx="7946">
                  <c:v>829</c:v>
                </c:pt>
                <c:pt idx="7947">
                  <c:v>1041</c:v>
                </c:pt>
                <c:pt idx="7948">
                  <c:v>938</c:v>
                </c:pt>
                <c:pt idx="7949">
                  <c:v>771</c:v>
                </c:pt>
                <c:pt idx="7950">
                  <c:v>745</c:v>
                </c:pt>
                <c:pt idx="7951">
                  <c:v>837</c:v>
                </c:pt>
                <c:pt idx="7952">
                  <c:v>936</c:v>
                </c:pt>
                <c:pt idx="7953">
                  <c:v>921</c:v>
                </c:pt>
                <c:pt idx="7954">
                  <c:v>1003</c:v>
                </c:pt>
                <c:pt idx="7955">
                  <c:v>989</c:v>
                </c:pt>
                <c:pt idx="7956">
                  <c:v>970</c:v>
                </c:pt>
                <c:pt idx="7957">
                  <c:v>1186</c:v>
                </c:pt>
                <c:pt idx="7958">
                  <c:v>863</c:v>
                </c:pt>
                <c:pt idx="7959">
                  <c:v>755</c:v>
                </c:pt>
                <c:pt idx="7960">
                  <c:v>871</c:v>
                </c:pt>
                <c:pt idx="7961">
                  <c:v>788</c:v>
                </c:pt>
                <c:pt idx="7962">
                  <c:v>757</c:v>
                </c:pt>
                <c:pt idx="7963">
                  <c:v>1148</c:v>
                </c:pt>
                <c:pt idx="7964">
                  <c:v>890</c:v>
                </c:pt>
                <c:pt idx="7965">
                  <c:v>889</c:v>
                </c:pt>
                <c:pt idx="7966">
                  <c:v>812</c:v>
                </c:pt>
                <c:pt idx="7967">
                  <c:v>885</c:v>
                </c:pt>
                <c:pt idx="7968">
                  <c:v>897</c:v>
                </c:pt>
                <c:pt idx="7969">
                  <c:v>1034</c:v>
                </c:pt>
                <c:pt idx="7970">
                  <c:v>714</c:v>
                </c:pt>
                <c:pt idx="7971">
                  <c:v>768</c:v>
                </c:pt>
                <c:pt idx="7972">
                  <c:v>865</c:v>
                </c:pt>
                <c:pt idx="7973">
                  <c:v>711</c:v>
                </c:pt>
                <c:pt idx="7974">
                  <c:v>857</c:v>
                </c:pt>
                <c:pt idx="7975">
                  <c:v>811</c:v>
                </c:pt>
                <c:pt idx="7976">
                  <c:v>896</c:v>
                </c:pt>
                <c:pt idx="7977">
                  <c:v>916</c:v>
                </c:pt>
                <c:pt idx="7978">
                  <c:v>1102</c:v>
                </c:pt>
                <c:pt idx="7979">
                  <c:v>817</c:v>
                </c:pt>
                <c:pt idx="7980">
                  <c:v>768</c:v>
                </c:pt>
                <c:pt idx="7981">
                  <c:v>850</c:v>
                </c:pt>
                <c:pt idx="7982">
                  <c:v>805</c:v>
                </c:pt>
                <c:pt idx="7983">
                  <c:v>861</c:v>
                </c:pt>
                <c:pt idx="7984">
                  <c:v>782</c:v>
                </c:pt>
                <c:pt idx="7985">
                  <c:v>1027</c:v>
                </c:pt>
                <c:pt idx="7986">
                  <c:v>728</c:v>
                </c:pt>
                <c:pt idx="7987">
                  <c:v>779</c:v>
                </c:pt>
                <c:pt idx="7988">
                  <c:v>1004</c:v>
                </c:pt>
                <c:pt idx="7989">
                  <c:v>799</c:v>
                </c:pt>
                <c:pt idx="7990">
                  <c:v>955</c:v>
                </c:pt>
                <c:pt idx="7991">
                  <c:v>956</c:v>
                </c:pt>
                <c:pt idx="7992">
                  <c:v>803</c:v>
                </c:pt>
                <c:pt idx="7993">
                  <c:v>857</c:v>
                </c:pt>
                <c:pt idx="7994">
                  <c:v>818</c:v>
                </c:pt>
                <c:pt idx="7995">
                  <c:v>841</c:v>
                </c:pt>
                <c:pt idx="7996">
                  <c:v>946</c:v>
                </c:pt>
                <c:pt idx="7997">
                  <c:v>870</c:v>
                </c:pt>
                <c:pt idx="7998">
                  <c:v>965</c:v>
                </c:pt>
                <c:pt idx="7999">
                  <c:v>1034</c:v>
                </c:pt>
                <c:pt idx="8000">
                  <c:v>891</c:v>
                </c:pt>
                <c:pt idx="8001">
                  <c:v>860</c:v>
                </c:pt>
                <c:pt idx="8002">
                  <c:v>954</c:v>
                </c:pt>
                <c:pt idx="8003">
                  <c:v>966</c:v>
                </c:pt>
                <c:pt idx="8004">
                  <c:v>719</c:v>
                </c:pt>
                <c:pt idx="8005">
                  <c:v>806</c:v>
                </c:pt>
                <c:pt idx="8006">
                  <c:v>910</c:v>
                </c:pt>
                <c:pt idx="8007">
                  <c:v>864</c:v>
                </c:pt>
                <c:pt idx="8008">
                  <c:v>1057</c:v>
                </c:pt>
                <c:pt idx="8009">
                  <c:v>1168</c:v>
                </c:pt>
                <c:pt idx="8010">
                  <c:v>843</c:v>
                </c:pt>
                <c:pt idx="8011">
                  <c:v>880</c:v>
                </c:pt>
                <c:pt idx="8012">
                  <c:v>882</c:v>
                </c:pt>
                <c:pt idx="8013">
                  <c:v>823</c:v>
                </c:pt>
                <c:pt idx="8014">
                  <c:v>839</c:v>
                </c:pt>
                <c:pt idx="8015">
                  <c:v>792</c:v>
                </c:pt>
                <c:pt idx="8016">
                  <c:v>926</c:v>
                </c:pt>
                <c:pt idx="8017">
                  <c:v>1021</c:v>
                </c:pt>
                <c:pt idx="8018">
                  <c:v>807</c:v>
                </c:pt>
                <c:pt idx="8019">
                  <c:v>840</c:v>
                </c:pt>
                <c:pt idx="8020">
                  <c:v>749</c:v>
                </c:pt>
                <c:pt idx="8021">
                  <c:v>938</c:v>
                </c:pt>
                <c:pt idx="8022">
                  <c:v>864</c:v>
                </c:pt>
                <c:pt idx="8023">
                  <c:v>717</c:v>
                </c:pt>
                <c:pt idx="8024">
                  <c:v>779</c:v>
                </c:pt>
                <c:pt idx="8025">
                  <c:v>983</c:v>
                </c:pt>
                <c:pt idx="8026">
                  <c:v>824</c:v>
                </c:pt>
                <c:pt idx="8027">
                  <c:v>739</c:v>
                </c:pt>
                <c:pt idx="8028">
                  <c:v>789</c:v>
                </c:pt>
                <c:pt idx="8029">
                  <c:v>906</c:v>
                </c:pt>
                <c:pt idx="8030">
                  <c:v>740</c:v>
                </c:pt>
                <c:pt idx="8031">
                  <c:v>892</c:v>
                </c:pt>
                <c:pt idx="8032">
                  <c:v>926</c:v>
                </c:pt>
                <c:pt idx="8033">
                  <c:v>939</c:v>
                </c:pt>
                <c:pt idx="8034">
                  <c:v>939</c:v>
                </c:pt>
                <c:pt idx="8035">
                  <c:v>876</c:v>
                </c:pt>
                <c:pt idx="8036">
                  <c:v>815</c:v>
                </c:pt>
                <c:pt idx="8037">
                  <c:v>825</c:v>
                </c:pt>
                <c:pt idx="8038">
                  <c:v>771</c:v>
                </c:pt>
                <c:pt idx="8039">
                  <c:v>879</c:v>
                </c:pt>
                <c:pt idx="8040">
                  <c:v>656</c:v>
                </c:pt>
                <c:pt idx="8041">
                  <c:v>849</c:v>
                </c:pt>
                <c:pt idx="8042">
                  <c:v>807</c:v>
                </c:pt>
                <c:pt idx="8043">
                  <c:v>1118</c:v>
                </c:pt>
                <c:pt idx="8044">
                  <c:v>833</c:v>
                </c:pt>
                <c:pt idx="8045">
                  <c:v>881</c:v>
                </c:pt>
                <c:pt idx="8046">
                  <c:v>932</c:v>
                </c:pt>
                <c:pt idx="8047">
                  <c:v>931</c:v>
                </c:pt>
                <c:pt idx="8048">
                  <c:v>887</c:v>
                </c:pt>
                <c:pt idx="8049">
                  <c:v>1092</c:v>
                </c:pt>
                <c:pt idx="8050">
                  <c:v>931</c:v>
                </c:pt>
                <c:pt idx="8051">
                  <c:v>984</c:v>
                </c:pt>
                <c:pt idx="8052">
                  <c:v>896</c:v>
                </c:pt>
                <c:pt idx="8053">
                  <c:v>859</c:v>
                </c:pt>
                <c:pt idx="8054">
                  <c:v>879</c:v>
                </c:pt>
                <c:pt idx="8055">
                  <c:v>866</c:v>
                </c:pt>
                <c:pt idx="8056">
                  <c:v>767</c:v>
                </c:pt>
                <c:pt idx="8057">
                  <c:v>855</c:v>
                </c:pt>
                <c:pt idx="8058">
                  <c:v>836</c:v>
                </c:pt>
                <c:pt idx="8059">
                  <c:v>798</c:v>
                </c:pt>
                <c:pt idx="8060">
                  <c:v>780</c:v>
                </c:pt>
                <c:pt idx="8061">
                  <c:v>918</c:v>
                </c:pt>
                <c:pt idx="8062">
                  <c:v>765</c:v>
                </c:pt>
                <c:pt idx="8063">
                  <c:v>817</c:v>
                </c:pt>
                <c:pt idx="8064">
                  <c:v>933</c:v>
                </c:pt>
                <c:pt idx="8065">
                  <c:v>881</c:v>
                </c:pt>
                <c:pt idx="8066">
                  <c:v>875</c:v>
                </c:pt>
                <c:pt idx="8067">
                  <c:v>927</c:v>
                </c:pt>
                <c:pt idx="8068">
                  <c:v>1195</c:v>
                </c:pt>
                <c:pt idx="8069">
                  <c:v>1063</c:v>
                </c:pt>
                <c:pt idx="8070">
                  <c:v>854</c:v>
                </c:pt>
                <c:pt idx="8071">
                  <c:v>817</c:v>
                </c:pt>
                <c:pt idx="8072">
                  <c:v>809</c:v>
                </c:pt>
                <c:pt idx="8073">
                  <c:v>1094</c:v>
                </c:pt>
                <c:pt idx="8074">
                  <c:v>1121</c:v>
                </c:pt>
                <c:pt idx="8075">
                  <c:v>774</c:v>
                </c:pt>
                <c:pt idx="8076">
                  <c:v>916</c:v>
                </c:pt>
                <c:pt idx="8077">
                  <c:v>921</c:v>
                </c:pt>
                <c:pt idx="8078">
                  <c:v>935</c:v>
                </c:pt>
                <c:pt idx="8079">
                  <c:v>953</c:v>
                </c:pt>
                <c:pt idx="8080">
                  <c:v>875</c:v>
                </c:pt>
                <c:pt idx="8081">
                  <c:v>960</c:v>
                </c:pt>
                <c:pt idx="8082">
                  <c:v>835</c:v>
                </c:pt>
                <c:pt idx="8083">
                  <c:v>924</c:v>
                </c:pt>
                <c:pt idx="8084">
                  <c:v>1002</c:v>
                </c:pt>
                <c:pt idx="8085">
                  <c:v>746</c:v>
                </c:pt>
                <c:pt idx="8086">
                  <c:v>727</c:v>
                </c:pt>
                <c:pt idx="8087">
                  <c:v>773</c:v>
                </c:pt>
                <c:pt idx="8088">
                  <c:v>1066</c:v>
                </c:pt>
                <c:pt idx="8089">
                  <c:v>925</c:v>
                </c:pt>
                <c:pt idx="8090">
                  <c:v>712</c:v>
                </c:pt>
                <c:pt idx="8091">
                  <c:v>722</c:v>
                </c:pt>
                <c:pt idx="8092">
                  <c:v>1061</c:v>
                </c:pt>
                <c:pt idx="8093">
                  <c:v>821</c:v>
                </c:pt>
                <c:pt idx="8094">
                  <c:v>1158</c:v>
                </c:pt>
                <c:pt idx="8095">
                  <c:v>759</c:v>
                </c:pt>
                <c:pt idx="8096">
                  <c:v>1115</c:v>
                </c:pt>
                <c:pt idx="8097">
                  <c:v>882</c:v>
                </c:pt>
                <c:pt idx="8098">
                  <c:v>891</c:v>
                </c:pt>
                <c:pt idx="8099">
                  <c:v>905</c:v>
                </c:pt>
                <c:pt idx="8100">
                  <c:v>1025</c:v>
                </c:pt>
                <c:pt idx="8101">
                  <c:v>974</c:v>
                </c:pt>
                <c:pt idx="8102">
                  <c:v>919</c:v>
                </c:pt>
                <c:pt idx="8103">
                  <c:v>787</c:v>
                </c:pt>
                <c:pt idx="8104">
                  <c:v>1104</c:v>
                </c:pt>
                <c:pt idx="8105">
                  <c:v>896</c:v>
                </c:pt>
                <c:pt idx="8106">
                  <c:v>786</c:v>
                </c:pt>
                <c:pt idx="8107">
                  <c:v>869</c:v>
                </c:pt>
                <c:pt idx="8108">
                  <c:v>888</c:v>
                </c:pt>
                <c:pt idx="8109">
                  <c:v>898</c:v>
                </c:pt>
                <c:pt idx="8110">
                  <c:v>808</c:v>
                </c:pt>
                <c:pt idx="8111">
                  <c:v>970</c:v>
                </c:pt>
                <c:pt idx="8112">
                  <c:v>896</c:v>
                </c:pt>
                <c:pt idx="8113">
                  <c:v>815</c:v>
                </c:pt>
                <c:pt idx="8114">
                  <c:v>871</c:v>
                </c:pt>
                <c:pt idx="8115">
                  <c:v>951</c:v>
                </c:pt>
                <c:pt idx="8116">
                  <c:v>763</c:v>
                </c:pt>
                <c:pt idx="8117">
                  <c:v>720</c:v>
                </c:pt>
                <c:pt idx="8118">
                  <c:v>778</c:v>
                </c:pt>
                <c:pt idx="8119">
                  <c:v>807</c:v>
                </c:pt>
                <c:pt idx="8120">
                  <c:v>755</c:v>
                </c:pt>
                <c:pt idx="8121">
                  <c:v>885</c:v>
                </c:pt>
                <c:pt idx="8122">
                  <c:v>969</c:v>
                </c:pt>
                <c:pt idx="8123">
                  <c:v>1052</c:v>
                </c:pt>
                <c:pt idx="8124">
                  <c:v>786</c:v>
                </c:pt>
                <c:pt idx="8125">
                  <c:v>977</c:v>
                </c:pt>
                <c:pt idx="8126">
                  <c:v>1024</c:v>
                </c:pt>
                <c:pt idx="8127">
                  <c:v>778</c:v>
                </c:pt>
                <c:pt idx="8128">
                  <c:v>876</c:v>
                </c:pt>
                <c:pt idx="8129">
                  <c:v>1030</c:v>
                </c:pt>
                <c:pt idx="8130">
                  <c:v>788</c:v>
                </c:pt>
                <c:pt idx="8131">
                  <c:v>880</c:v>
                </c:pt>
                <c:pt idx="8132">
                  <c:v>1134</c:v>
                </c:pt>
                <c:pt idx="8133">
                  <c:v>1082</c:v>
                </c:pt>
                <c:pt idx="8134">
                  <c:v>903</c:v>
                </c:pt>
                <c:pt idx="8135">
                  <c:v>877</c:v>
                </c:pt>
                <c:pt idx="8136">
                  <c:v>754</c:v>
                </c:pt>
                <c:pt idx="8137">
                  <c:v>794</c:v>
                </c:pt>
                <c:pt idx="8138">
                  <c:v>796</c:v>
                </c:pt>
                <c:pt idx="8139">
                  <c:v>785</c:v>
                </c:pt>
                <c:pt idx="8140">
                  <c:v>779</c:v>
                </c:pt>
                <c:pt idx="8141">
                  <c:v>884</c:v>
                </c:pt>
                <c:pt idx="8142">
                  <c:v>910</c:v>
                </c:pt>
                <c:pt idx="8143">
                  <c:v>887</c:v>
                </c:pt>
                <c:pt idx="8144">
                  <c:v>945</c:v>
                </c:pt>
                <c:pt idx="8145">
                  <c:v>796</c:v>
                </c:pt>
                <c:pt idx="8146">
                  <c:v>916</c:v>
                </c:pt>
                <c:pt idx="8147">
                  <c:v>746</c:v>
                </c:pt>
                <c:pt idx="8148">
                  <c:v>918</c:v>
                </c:pt>
                <c:pt idx="8149">
                  <c:v>778</c:v>
                </c:pt>
                <c:pt idx="8150">
                  <c:v>924</c:v>
                </c:pt>
                <c:pt idx="8151">
                  <c:v>1115</c:v>
                </c:pt>
                <c:pt idx="8152">
                  <c:v>870</c:v>
                </c:pt>
                <c:pt idx="8153">
                  <c:v>942</c:v>
                </c:pt>
                <c:pt idx="8154">
                  <c:v>750</c:v>
                </c:pt>
                <c:pt idx="8155">
                  <c:v>1072</c:v>
                </c:pt>
                <c:pt idx="8156">
                  <c:v>919</c:v>
                </c:pt>
                <c:pt idx="8157">
                  <c:v>805</c:v>
                </c:pt>
                <c:pt idx="8158">
                  <c:v>859</c:v>
                </c:pt>
                <c:pt idx="8159">
                  <c:v>892</c:v>
                </c:pt>
                <c:pt idx="8160">
                  <c:v>731</c:v>
                </c:pt>
                <c:pt idx="8161">
                  <c:v>795</c:v>
                </c:pt>
                <c:pt idx="8162">
                  <c:v>944</c:v>
                </c:pt>
                <c:pt idx="8163">
                  <c:v>979</c:v>
                </c:pt>
                <c:pt idx="8164">
                  <c:v>1051</c:v>
                </c:pt>
                <c:pt idx="8165">
                  <c:v>766</c:v>
                </c:pt>
                <c:pt idx="8166">
                  <c:v>867</c:v>
                </c:pt>
                <c:pt idx="8167">
                  <c:v>766</c:v>
                </c:pt>
                <c:pt idx="8168">
                  <c:v>825</c:v>
                </c:pt>
                <c:pt idx="8169">
                  <c:v>749</c:v>
                </c:pt>
                <c:pt idx="8170">
                  <c:v>835</c:v>
                </c:pt>
                <c:pt idx="8171">
                  <c:v>997</c:v>
                </c:pt>
                <c:pt idx="8172">
                  <c:v>966</c:v>
                </c:pt>
                <c:pt idx="8173">
                  <c:v>1029</c:v>
                </c:pt>
                <c:pt idx="8174">
                  <c:v>929</c:v>
                </c:pt>
                <c:pt idx="8175">
                  <c:v>811</c:v>
                </c:pt>
                <c:pt idx="8176">
                  <c:v>649</c:v>
                </c:pt>
                <c:pt idx="8177">
                  <c:v>1190</c:v>
                </c:pt>
                <c:pt idx="8178">
                  <c:v>787</c:v>
                </c:pt>
                <c:pt idx="8179">
                  <c:v>751</c:v>
                </c:pt>
                <c:pt idx="8180">
                  <c:v>985</c:v>
                </c:pt>
                <c:pt idx="8181">
                  <c:v>786</c:v>
                </c:pt>
                <c:pt idx="8182">
                  <c:v>874</c:v>
                </c:pt>
                <c:pt idx="8183">
                  <c:v>1087</c:v>
                </c:pt>
                <c:pt idx="8184">
                  <c:v>836</c:v>
                </c:pt>
                <c:pt idx="8185">
                  <c:v>883</c:v>
                </c:pt>
                <c:pt idx="8186">
                  <c:v>790</c:v>
                </c:pt>
                <c:pt idx="8187">
                  <c:v>914</c:v>
                </c:pt>
                <c:pt idx="8188">
                  <c:v>871</c:v>
                </c:pt>
                <c:pt idx="8189">
                  <c:v>927</c:v>
                </c:pt>
                <c:pt idx="8190">
                  <c:v>887</c:v>
                </c:pt>
                <c:pt idx="8191">
                  <c:v>741</c:v>
                </c:pt>
                <c:pt idx="8192">
                  <c:v>881</c:v>
                </c:pt>
                <c:pt idx="8193">
                  <c:v>824</c:v>
                </c:pt>
                <c:pt idx="8194">
                  <c:v>748</c:v>
                </c:pt>
                <c:pt idx="8195">
                  <c:v>807</c:v>
                </c:pt>
                <c:pt idx="8196">
                  <c:v>842</c:v>
                </c:pt>
                <c:pt idx="8197">
                  <c:v>955</c:v>
                </c:pt>
                <c:pt idx="8198">
                  <c:v>910</c:v>
                </c:pt>
                <c:pt idx="8199">
                  <c:v>840</c:v>
                </c:pt>
                <c:pt idx="8200">
                  <c:v>865</c:v>
                </c:pt>
                <c:pt idx="8201">
                  <c:v>832</c:v>
                </c:pt>
                <c:pt idx="8202">
                  <c:v>1008</c:v>
                </c:pt>
                <c:pt idx="8203">
                  <c:v>766</c:v>
                </c:pt>
                <c:pt idx="8204">
                  <c:v>848</c:v>
                </c:pt>
                <c:pt idx="8205">
                  <c:v>876</c:v>
                </c:pt>
                <c:pt idx="8206">
                  <c:v>920</c:v>
                </c:pt>
                <c:pt idx="8207">
                  <c:v>836</c:v>
                </c:pt>
                <c:pt idx="8208">
                  <c:v>1050</c:v>
                </c:pt>
                <c:pt idx="8209">
                  <c:v>793</c:v>
                </c:pt>
                <c:pt idx="8210">
                  <c:v>866</c:v>
                </c:pt>
                <c:pt idx="8211">
                  <c:v>908</c:v>
                </c:pt>
                <c:pt idx="8212">
                  <c:v>851</c:v>
                </c:pt>
                <c:pt idx="8213">
                  <c:v>776</c:v>
                </c:pt>
                <c:pt idx="8214">
                  <c:v>919</c:v>
                </c:pt>
                <c:pt idx="8215">
                  <c:v>744</c:v>
                </c:pt>
                <c:pt idx="8216">
                  <c:v>758</c:v>
                </c:pt>
                <c:pt idx="8217">
                  <c:v>889</c:v>
                </c:pt>
                <c:pt idx="8218">
                  <c:v>886</c:v>
                </c:pt>
                <c:pt idx="8219">
                  <c:v>912</c:v>
                </c:pt>
                <c:pt idx="8220">
                  <c:v>805</c:v>
                </c:pt>
                <c:pt idx="8221">
                  <c:v>913</c:v>
                </c:pt>
                <c:pt idx="8222">
                  <c:v>786</c:v>
                </c:pt>
                <c:pt idx="8223">
                  <c:v>809</c:v>
                </c:pt>
                <c:pt idx="8224">
                  <c:v>927</c:v>
                </c:pt>
                <c:pt idx="8225">
                  <c:v>745</c:v>
                </c:pt>
                <c:pt idx="8226">
                  <c:v>1090</c:v>
                </c:pt>
                <c:pt idx="8227">
                  <c:v>1172</c:v>
                </c:pt>
                <c:pt idx="8228">
                  <c:v>963</c:v>
                </c:pt>
                <c:pt idx="8229">
                  <c:v>934</c:v>
                </c:pt>
                <c:pt idx="8230">
                  <c:v>723</c:v>
                </c:pt>
                <c:pt idx="8231">
                  <c:v>753</c:v>
                </c:pt>
                <c:pt idx="8232">
                  <c:v>836</c:v>
                </c:pt>
                <c:pt idx="8233">
                  <c:v>835</c:v>
                </c:pt>
                <c:pt idx="8234">
                  <c:v>825</c:v>
                </c:pt>
                <c:pt idx="8235">
                  <c:v>942</c:v>
                </c:pt>
                <c:pt idx="8236">
                  <c:v>744</c:v>
                </c:pt>
                <c:pt idx="8237">
                  <c:v>1021</c:v>
                </c:pt>
                <c:pt idx="8238">
                  <c:v>1076</c:v>
                </c:pt>
                <c:pt idx="8239">
                  <c:v>1037</c:v>
                </c:pt>
                <c:pt idx="8240">
                  <c:v>781</c:v>
                </c:pt>
                <c:pt idx="8241">
                  <c:v>893</c:v>
                </c:pt>
                <c:pt idx="8242">
                  <c:v>1281</c:v>
                </c:pt>
                <c:pt idx="8243">
                  <c:v>799</c:v>
                </c:pt>
                <c:pt idx="8244">
                  <c:v>987</c:v>
                </c:pt>
                <c:pt idx="8245">
                  <c:v>740</c:v>
                </c:pt>
                <c:pt idx="8246">
                  <c:v>904</c:v>
                </c:pt>
                <c:pt idx="8247">
                  <c:v>967</c:v>
                </c:pt>
                <c:pt idx="8248">
                  <c:v>884</c:v>
                </c:pt>
                <c:pt idx="8249">
                  <c:v>1070</c:v>
                </c:pt>
                <c:pt idx="8250">
                  <c:v>787</c:v>
                </c:pt>
                <c:pt idx="8251">
                  <c:v>720</c:v>
                </c:pt>
                <c:pt idx="8252">
                  <c:v>935</c:v>
                </c:pt>
                <c:pt idx="8253">
                  <c:v>773</c:v>
                </c:pt>
                <c:pt idx="8254">
                  <c:v>829</c:v>
                </c:pt>
                <c:pt idx="8255">
                  <c:v>1005</c:v>
                </c:pt>
                <c:pt idx="8256">
                  <c:v>865</c:v>
                </c:pt>
                <c:pt idx="8257">
                  <c:v>721</c:v>
                </c:pt>
                <c:pt idx="8258">
                  <c:v>981</c:v>
                </c:pt>
                <c:pt idx="8259">
                  <c:v>846</c:v>
                </c:pt>
                <c:pt idx="8260">
                  <c:v>835</c:v>
                </c:pt>
                <c:pt idx="8261">
                  <c:v>964</c:v>
                </c:pt>
                <c:pt idx="8262">
                  <c:v>917</c:v>
                </c:pt>
                <c:pt idx="8263">
                  <c:v>805</c:v>
                </c:pt>
                <c:pt idx="8264">
                  <c:v>837</c:v>
                </c:pt>
                <c:pt idx="8265">
                  <c:v>826</c:v>
                </c:pt>
                <c:pt idx="8266">
                  <c:v>929</c:v>
                </c:pt>
                <c:pt idx="8267">
                  <c:v>902</c:v>
                </c:pt>
                <c:pt idx="8268">
                  <c:v>1052</c:v>
                </c:pt>
                <c:pt idx="8269">
                  <c:v>852</c:v>
                </c:pt>
                <c:pt idx="8270">
                  <c:v>812</c:v>
                </c:pt>
                <c:pt idx="8271">
                  <c:v>1237</c:v>
                </c:pt>
                <c:pt idx="8272">
                  <c:v>860</c:v>
                </c:pt>
                <c:pt idx="8273">
                  <c:v>1048</c:v>
                </c:pt>
                <c:pt idx="8274">
                  <c:v>815</c:v>
                </c:pt>
                <c:pt idx="8275">
                  <c:v>923</c:v>
                </c:pt>
                <c:pt idx="8276">
                  <c:v>978</c:v>
                </c:pt>
                <c:pt idx="8277">
                  <c:v>983</c:v>
                </c:pt>
                <c:pt idx="8278">
                  <c:v>749</c:v>
                </c:pt>
                <c:pt idx="8279">
                  <c:v>852</c:v>
                </c:pt>
                <c:pt idx="8280">
                  <c:v>804</c:v>
                </c:pt>
                <c:pt idx="8281">
                  <c:v>842</c:v>
                </c:pt>
                <c:pt idx="8282">
                  <c:v>967</c:v>
                </c:pt>
                <c:pt idx="8283">
                  <c:v>914</c:v>
                </c:pt>
                <c:pt idx="8284">
                  <c:v>846</c:v>
                </c:pt>
                <c:pt idx="8285">
                  <c:v>783</c:v>
                </c:pt>
                <c:pt idx="8286">
                  <c:v>907</c:v>
                </c:pt>
                <c:pt idx="8287">
                  <c:v>914</c:v>
                </c:pt>
                <c:pt idx="8288">
                  <c:v>899</c:v>
                </c:pt>
                <c:pt idx="8289">
                  <c:v>900</c:v>
                </c:pt>
                <c:pt idx="8290">
                  <c:v>990</c:v>
                </c:pt>
                <c:pt idx="8291">
                  <c:v>841</c:v>
                </c:pt>
                <c:pt idx="8292">
                  <c:v>716</c:v>
                </c:pt>
                <c:pt idx="8293">
                  <c:v>704</c:v>
                </c:pt>
                <c:pt idx="8294">
                  <c:v>981</c:v>
                </c:pt>
                <c:pt idx="8295">
                  <c:v>1077</c:v>
                </c:pt>
                <c:pt idx="8296">
                  <c:v>942</c:v>
                </c:pt>
                <c:pt idx="8297">
                  <c:v>935</c:v>
                </c:pt>
                <c:pt idx="8298">
                  <c:v>1105</c:v>
                </c:pt>
                <c:pt idx="8299">
                  <c:v>732</c:v>
                </c:pt>
                <c:pt idx="8300">
                  <c:v>1296</c:v>
                </c:pt>
                <c:pt idx="8301">
                  <c:v>941</c:v>
                </c:pt>
                <c:pt idx="8302">
                  <c:v>949</c:v>
                </c:pt>
                <c:pt idx="8303">
                  <c:v>878</c:v>
                </c:pt>
                <c:pt idx="8304">
                  <c:v>808</c:v>
                </c:pt>
                <c:pt idx="8305">
                  <c:v>799</c:v>
                </c:pt>
                <c:pt idx="8306">
                  <c:v>1194</c:v>
                </c:pt>
                <c:pt idx="8307">
                  <c:v>826</c:v>
                </c:pt>
                <c:pt idx="8308">
                  <c:v>916</c:v>
                </c:pt>
                <c:pt idx="8309">
                  <c:v>925</c:v>
                </c:pt>
                <c:pt idx="8310">
                  <c:v>803</c:v>
                </c:pt>
                <c:pt idx="8311">
                  <c:v>873</c:v>
                </c:pt>
                <c:pt idx="8312">
                  <c:v>978</c:v>
                </c:pt>
                <c:pt idx="8313">
                  <c:v>984</c:v>
                </c:pt>
                <c:pt idx="8314">
                  <c:v>743</c:v>
                </c:pt>
                <c:pt idx="8315">
                  <c:v>791</c:v>
                </c:pt>
                <c:pt idx="8316">
                  <c:v>820</c:v>
                </c:pt>
                <c:pt idx="8317">
                  <c:v>806</c:v>
                </c:pt>
                <c:pt idx="8318">
                  <c:v>927</c:v>
                </c:pt>
                <c:pt idx="8319">
                  <c:v>963</c:v>
                </c:pt>
                <c:pt idx="8320">
                  <c:v>793</c:v>
                </c:pt>
                <c:pt idx="8321">
                  <c:v>939</c:v>
                </c:pt>
                <c:pt idx="8322">
                  <c:v>745</c:v>
                </c:pt>
                <c:pt idx="8323">
                  <c:v>935</c:v>
                </c:pt>
                <c:pt idx="8324">
                  <c:v>1020</c:v>
                </c:pt>
                <c:pt idx="8325">
                  <c:v>1172</c:v>
                </c:pt>
                <c:pt idx="8326">
                  <c:v>957</c:v>
                </c:pt>
                <c:pt idx="8327">
                  <c:v>825</c:v>
                </c:pt>
                <c:pt idx="8328">
                  <c:v>763</c:v>
                </c:pt>
                <c:pt idx="8329">
                  <c:v>813</c:v>
                </c:pt>
                <c:pt idx="8330">
                  <c:v>827</c:v>
                </c:pt>
                <c:pt idx="8331">
                  <c:v>716</c:v>
                </c:pt>
                <c:pt idx="8332">
                  <c:v>752</c:v>
                </c:pt>
                <c:pt idx="8333">
                  <c:v>814</c:v>
                </c:pt>
                <c:pt idx="8334">
                  <c:v>858</c:v>
                </c:pt>
                <c:pt idx="8335">
                  <c:v>770</c:v>
                </c:pt>
                <c:pt idx="8336">
                  <c:v>664</c:v>
                </c:pt>
                <c:pt idx="8337">
                  <c:v>747</c:v>
                </c:pt>
                <c:pt idx="8338">
                  <c:v>897</c:v>
                </c:pt>
                <c:pt idx="8339">
                  <c:v>941</c:v>
                </c:pt>
                <c:pt idx="8340">
                  <c:v>793</c:v>
                </c:pt>
                <c:pt idx="8341">
                  <c:v>859</c:v>
                </c:pt>
                <c:pt idx="8342">
                  <c:v>915</c:v>
                </c:pt>
                <c:pt idx="8343">
                  <c:v>866</c:v>
                </c:pt>
                <c:pt idx="8344">
                  <c:v>831</c:v>
                </c:pt>
                <c:pt idx="8345">
                  <c:v>734</c:v>
                </c:pt>
                <c:pt idx="8346">
                  <c:v>807</c:v>
                </c:pt>
                <c:pt idx="8347">
                  <c:v>824</c:v>
                </c:pt>
                <c:pt idx="8348">
                  <c:v>929</c:v>
                </c:pt>
                <c:pt idx="8349">
                  <c:v>918</c:v>
                </c:pt>
                <c:pt idx="8350">
                  <c:v>994</c:v>
                </c:pt>
                <c:pt idx="8351">
                  <c:v>894</c:v>
                </c:pt>
                <c:pt idx="8352">
                  <c:v>901</c:v>
                </c:pt>
                <c:pt idx="8353">
                  <c:v>1222</c:v>
                </c:pt>
                <c:pt idx="8354">
                  <c:v>763</c:v>
                </c:pt>
                <c:pt idx="8355">
                  <c:v>800</c:v>
                </c:pt>
                <c:pt idx="8356">
                  <c:v>789</c:v>
                </c:pt>
                <c:pt idx="8357">
                  <c:v>902</c:v>
                </c:pt>
                <c:pt idx="8358">
                  <c:v>1029</c:v>
                </c:pt>
                <c:pt idx="8359">
                  <c:v>742</c:v>
                </c:pt>
                <c:pt idx="8360">
                  <c:v>928</c:v>
                </c:pt>
                <c:pt idx="8361">
                  <c:v>859</c:v>
                </c:pt>
                <c:pt idx="8362">
                  <c:v>1016</c:v>
                </c:pt>
                <c:pt idx="8363">
                  <c:v>871</c:v>
                </c:pt>
                <c:pt idx="8364">
                  <c:v>744</c:v>
                </c:pt>
                <c:pt idx="8365">
                  <c:v>821</c:v>
                </c:pt>
                <c:pt idx="8366">
                  <c:v>812</c:v>
                </c:pt>
                <c:pt idx="8367">
                  <c:v>906</c:v>
                </c:pt>
                <c:pt idx="8368">
                  <c:v>690</c:v>
                </c:pt>
                <c:pt idx="8369">
                  <c:v>852</c:v>
                </c:pt>
                <c:pt idx="8370">
                  <c:v>912</c:v>
                </c:pt>
                <c:pt idx="8371">
                  <c:v>1181</c:v>
                </c:pt>
                <c:pt idx="8372">
                  <c:v>983</c:v>
                </c:pt>
                <c:pt idx="8373">
                  <c:v>849</c:v>
                </c:pt>
                <c:pt idx="8374">
                  <c:v>1064</c:v>
                </c:pt>
                <c:pt idx="8375">
                  <c:v>931</c:v>
                </c:pt>
                <c:pt idx="8376">
                  <c:v>1028</c:v>
                </c:pt>
                <c:pt idx="8377">
                  <c:v>852</c:v>
                </c:pt>
                <c:pt idx="8378">
                  <c:v>867</c:v>
                </c:pt>
                <c:pt idx="8379">
                  <c:v>915</c:v>
                </c:pt>
                <c:pt idx="8380">
                  <c:v>992</c:v>
                </c:pt>
                <c:pt idx="8381">
                  <c:v>1054</c:v>
                </c:pt>
                <c:pt idx="8382">
                  <c:v>1022</c:v>
                </c:pt>
                <c:pt idx="8383">
                  <c:v>955</c:v>
                </c:pt>
                <c:pt idx="8384">
                  <c:v>927</c:v>
                </c:pt>
                <c:pt idx="8385">
                  <c:v>935</c:v>
                </c:pt>
                <c:pt idx="8386">
                  <c:v>939</c:v>
                </c:pt>
                <c:pt idx="8387">
                  <c:v>942</c:v>
                </c:pt>
                <c:pt idx="8388">
                  <c:v>1071</c:v>
                </c:pt>
                <c:pt idx="8389">
                  <c:v>880</c:v>
                </c:pt>
                <c:pt idx="8390">
                  <c:v>1091</c:v>
                </c:pt>
                <c:pt idx="8391">
                  <c:v>927</c:v>
                </c:pt>
                <c:pt idx="8392">
                  <c:v>925</c:v>
                </c:pt>
                <c:pt idx="8393">
                  <c:v>991</c:v>
                </c:pt>
                <c:pt idx="8394">
                  <c:v>795</c:v>
                </c:pt>
                <c:pt idx="8395">
                  <c:v>861</c:v>
                </c:pt>
                <c:pt idx="8396">
                  <c:v>942</c:v>
                </c:pt>
                <c:pt idx="8397">
                  <c:v>736</c:v>
                </c:pt>
                <c:pt idx="8398">
                  <c:v>782</c:v>
                </c:pt>
                <c:pt idx="8399">
                  <c:v>930</c:v>
                </c:pt>
                <c:pt idx="8400">
                  <c:v>1039</c:v>
                </c:pt>
                <c:pt idx="8401">
                  <c:v>934</c:v>
                </c:pt>
                <c:pt idx="8402">
                  <c:v>839</c:v>
                </c:pt>
                <c:pt idx="8403">
                  <c:v>745</c:v>
                </c:pt>
                <c:pt idx="8404">
                  <c:v>1082</c:v>
                </c:pt>
                <c:pt idx="8405">
                  <c:v>957</c:v>
                </c:pt>
                <c:pt idx="8406">
                  <c:v>1062</c:v>
                </c:pt>
                <c:pt idx="8407">
                  <c:v>806</c:v>
                </c:pt>
                <c:pt idx="8408">
                  <c:v>939</c:v>
                </c:pt>
                <c:pt idx="8409">
                  <c:v>824</c:v>
                </c:pt>
                <c:pt idx="8410">
                  <c:v>744</c:v>
                </c:pt>
                <c:pt idx="8411">
                  <c:v>791</c:v>
                </c:pt>
                <c:pt idx="8412">
                  <c:v>986</c:v>
                </c:pt>
                <c:pt idx="8413">
                  <c:v>1048</c:v>
                </c:pt>
                <c:pt idx="8414">
                  <c:v>869</c:v>
                </c:pt>
                <c:pt idx="8415">
                  <c:v>752</c:v>
                </c:pt>
                <c:pt idx="8416">
                  <c:v>808</c:v>
                </c:pt>
                <c:pt idx="8417">
                  <c:v>825</c:v>
                </c:pt>
                <c:pt idx="8418">
                  <c:v>828</c:v>
                </c:pt>
                <c:pt idx="8419">
                  <c:v>749</c:v>
                </c:pt>
                <c:pt idx="8420">
                  <c:v>1054</c:v>
                </c:pt>
                <c:pt idx="8421">
                  <c:v>820</c:v>
                </c:pt>
                <c:pt idx="8422">
                  <c:v>991</c:v>
                </c:pt>
                <c:pt idx="8423">
                  <c:v>906</c:v>
                </c:pt>
                <c:pt idx="8424">
                  <c:v>851</c:v>
                </c:pt>
                <c:pt idx="8425">
                  <c:v>888</c:v>
                </c:pt>
                <c:pt idx="8426">
                  <c:v>940</c:v>
                </c:pt>
                <c:pt idx="8427">
                  <c:v>765</c:v>
                </c:pt>
                <c:pt idx="8428">
                  <c:v>986</c:v>
                </c:pt>
                <c:pt idx="8429">
                  <c:v>736</c:v>
                </c:pt>
                <c:pt idx="8430">
                  <c:v>1165</c:v>
                </c:pt>
                <c:pt idx="8431">
                  <c:v>694</c:v>
                </c:pt>
                <c:pt idx="8432">
                  <c:v>859</c:v>
                </c:pt>
                <c:pt idx="8433">
                  <c:v>922</c:v>
                </c:pt>
                <c:pt idx="8434">
                  <c:v>1369</c:v>
                </c:pt>
                <c:pt idx="8435">
                  <c:v>807</c:v>
                </c:pt>
                <c:pt idx="8436">
                  <c:v>824</c:v>
                </c:pt>
                <c:pt idx="8437">
                  <c:v>796</c:v>
                </c:pt>
                <c:pt idx="8438">
                  <c:v>830</c:v>
                </c:pt>
                <c:pt idx="8439">
                  <c:v>869</c:v>
                </c:pt>
                <c:pt idx="8440">
                  <c:v>798</c:v>
                </c:pt>
                <c:pt idx="8441">
                  <c:v>858</c:v>
                </c:pt>
                <c:pt idx="8442">
                  <c:v>900</c:v>
                </c:pt>
                <c:pt idx="8443">
                  <c:v>773</c:v>
                </c:pt>
                <c:pt idx="8444">
                  <c:v>1007</c:v>
                </c:pt>
                <c:pt idx="8445">
                  <c:v>1166</c:v>
                </c:pt>
                <c:pt idx="8446">
                  <c:v>961</c:v>
                </c:pt>
                <c:pt idx="8447">
                  <c:v>762</c:v>
                </c:pt>
                <c:pt idx="8448">
                  <c:v>1122</c:v>
                </c:pt>
                <c:pt idx="8449">
                  <c:v>1134</c:v>
                </c:pt>
                <c:pt idx="8450">
                  <c:v>904</c:v>
                </c:pt>
                <c:pt idx="8451">
                  <c:v>1165</c:v>
                </c:pt>
                <c:pt idx="8452">
                  <c:v>926</c:v>
                </c:pt>
                <c:pt idx="8453">
                  <c:v>984</c:v>
                </c:pt>
                <c:pt idx="8454">
                  <c:v>1038</c:v>
                </c:pt>
                <c:pt idx="8455">
                  <c:v>1005</c:v>
                </c:pt>
                <c:pt idx="8456">
                  <c:v>785</c:v>
                </c:pt>
                <c:pt idx="8457">
                  <c:v>908</c:v>
                </c:pt>
                <c:pt idx="8458">
                  <c:v>1294</c:v>
                </c:pt>
                <c:pt idx="8459">
                  <c:v>894</c:v>
                </c:pt>
                <c:pt idx="8460">
                  <c:v>789</c:v>
                </c:pt>
                <c:pt idx="8461">
                  <c:v>951</c:v>
                </c:pt>
                <c:pt idx="8462">
                  <c:v>971</c:v>
                </c:pt>
                <c:pt idx="8463">
                  <c:v>780</c:v>
                </c:pt>
                <c:pt idx="8464">
                  <c:v>807</c:v>
                </c:pt>
                <c:pt idx="8465">
                  <c:v>809</c:v>
                </c:pt>
                <c:pt idx="8466">
                  <c:v>824</c:v>
                </c:pt>
                <c:pt idx="8467">
                  <c:v>1161</c:v>
                </c:pt>
                <c:pt idx="8468">
                  <c:v>876</c:v>
                </c:pt>
                <c:pt idx="8469">
                  <c:v>832</c:v>
                </c:pt>
                <c:pt idx="8470">
                  <c:v>859</c:v>
                </c:pt>
                <c:pt idx="8471">
                  <c:v>927</c:v>
                </c:pt>
                <c:pt idx="8472">
                  <c:v>959</c:v>
                </c:pt>
                <c:pt idx="8473">
                  <c:v>986</c:v>
                </c:pt>
                <c:pt idx="8474">
                  <c:v>945</c:v>
                </c:pt>
                <c:pt idx="8475">
                  <c:v>880</c:v>
                </c:pt>
                <c:pt idx="8476">
                  <c:v>971</c:v>
                </c:pt>
                <c:pt idx="8477">
                  <c:v>666</c:v>
                </c:pt>
                <c:pt idx="8478">
                  <c:v>997</c:v>
                </c:pt>
                <c:pt idx="8479">
                  <c:v>979</c:v>
                </c:pt>
                <c:pt idx="8480">
                  <c:v>781</c:v>
                </c:pt>
                <c:pt idx="8481">
                  <c:v>802</c:v>
                </c:pt>
                <c:pt idx="8482">
                  <c:v>879</c:v>
                </c:pt>
                <c:pt idx="8483">
                  <c:v>851</c:v>
                </c:pt>
                <c:pt idx="8484">
                  <c:v>902</c:v>
                </c:pt>
                <c:pt idx="8485">
                  <c:v>1039</c:v>
                </c:pt>
                <c:pt idx="8486">
                  <c:v>918</c:v>
                </c:pt>
                <c:pt idx="8487">
                  <c:v>955</c:v>
                </c:pt>
                <c:pt idx="8488">
                  <c:v>1154</c:v>
                </c:pt>
                <c:pt idx="8489">
                  <c:v>874</c:v>
                </c:pt>
                <c:pt idx="8490">
                  <c:v>844</c:v>
                </c:pt>
                <c:pt idx="8491">
                  <c:v>768</c:v>
                </c:pt>
                <c:pt idx="8492">
                  <c:v>805</c:v>
                </c:pt>
                <c:pt idx="8493">
                  <c:v>841</c:v>
                </c:pt>
                <c:pt idx="8494">
                  <c:v>735</c:v>
                </c:pt>
                <c:pt idx="8495">
                  <c:v>881</c:v>
                </c:pt>
                <c:pt idx="8496">
                  <c:v>802</c:v>
                </c:pt>
                <c:pt idx="8497">
                  <c:v>750</c:v>
                </c:pt>
                <c:pt idx="8498">
                  <c:v>989</c:v>
                </c:pt>
                <c:pt idx="8499">
                  <c:v>761</c:v>
                </c:pt>
                <c:pt idx="8500">
                  <c:v>699</c:v>
                </c:pt>
                <c:pt idx="8501">
                  <c:v>943</c:v>
                </c:pt>
                <c:pt idx="8502">
                  <c:v>729</c:v>
                </c:pt>
                <c:pt idx="8503">
                  <c:v>822</c:v>
                </c:pt>
                <c:pt idx="8504">
                  <c:v>874</c:v>
                </c:pt>
                <c:pt idx="8505">
                  <c:v>808</c:v>
                </c:pt>
                <c:pt idx="8506">
                  <c:v>933</c:v>
                </c:pt>
                <c:pt idx="8507">
                  <c:v>929</c:v>
                </c:pt>
                <c:pt idx="8508">
                  <c:v>973</c:v>
                </c:pt>
                <c:pt idx="8509">
                  <c:v>812</c:v>
                </c:pt>
                <c:pt idx="8510">
                  <c:v>1004</c:v>
                </c:pt>
                <c:pt idx="8511">
                  <c:v>899</c:v>
                </c:pt>
                <c:pt idx="8512">
                  <c:v>847</c:v>
                </c:pt>
                <c:pt idx="8513">
                  <c:v>972</c:v>
                </c:pt>
                <c:pt idx="8514">
                  <c:v>955</c:v>
                </c:pt>
                <c:pt idx="8515">
                  <c:v>864</c:v>
                </c:pt>
                <c:pt idx="8516">
                  <c:v>843</c:v>
                </c:pt>
                <c:pt idx="8517">
                  <c:v>720</c:v>
                </c:pt>
                <c:pt idx="8518">
                  <c:v>959</c:v>
                </c:pt>
                <c:pt idx="8519">
                  <c:v>700</c:v>
                </c:pt>
                <c:pt idx="8520">
                  <c:v>832</c:v>
                </c:pt>
                <c:pt idx="8521">
                  <c:v>855</c:v>
                </c:pt>
                <c:pt idx="8522">
                  <c:v>823</c:v>
                </c:pt>
                <c:pt idx="8523">
                  <c:v>702</c:v>
                </c:pt>
                <c:pt idx="8524">
                  <c:v>827</c:v>
                </c:pt>
                <c:pt idx="8525">
                  <c:v>891</c:v>
                </c:pt>
                <c:pt idx="8526">
                  <c:v>824</c:v>
                </c:pt>
                <c:pt idx="8527">
                  <c:v>952</c:v>
                </c:pt>
                <c:pt idx="8528">
                  <c:v>860</c:v>
                </c:pt>
                <c:pt idx="8529">
                  <c:v>836</c:v>
                </c:pt>
                <c:pt idx="8530">
                  <c:v>1190</c:v>
                </c:pt>
                <c:pt idx="8531">
                  <c:v>697</c:v>
                </c:pt>
                <c:pt idx="8532">
                  <c:v>782</c:v>
                </c:pt>
                <c:pt idx="8533">
                  <c:v>730</c:v>
                </c:pt>
                <c:pt idx="8534">
                  <c:v>777</c:v>
                </c:pt>
                <c:pt idx="8535">
                  <c:v>845</c:v>
                </c:pt>
                <c:pt idx="8536">
                  <c:v>832</c:v>
                </c:pt>
                <c:pt idx="8537">
                  <c:v>908</c:v>
                </c:pt>
                <c:pt idx="8538">
                  <c:v>747</c:v>
                </c:pt>
                <c:pt idx="8539">
                  <c:v>903</c:v>
                </c:pt>
                <c:pt idx="8540">
                  <c:v>810</c:v>
                </c:pt>
                <c:pt idx="8541">
                  <c:v>961</c:v>
                </c:pt>
                <c:pt idx="8542">
                  <c:v>959</c:v>
                </c:pt>
                <c:pt idx="8543">
                  <c:v>682</c:v>
                </c:pt>
                <c:pt idx="8544">
                  <c:v>682</c:v>
                </c:pt>
                <c:pt idx="8545">
                  <c:v>802</c:v>
                </c:pt>
                <c:pt idx="8546">
                  <c:v>763</c:v>
                </c:pt>
                <c:pt idx="8547">
                  <c:v>1120</c:v>
                </c:pt>
                <c:pt idx="8548">
                  <c:v>970</c:v>
                </c:pt>
                <c:pt idx="8549">
                  <c:v>1078</c:v>
                </c:pt>
                <c:pt idx="8550">
                  <c:v>878</c:v>
                </c:pt>
                <c:pt idx="8551">
                  <c:v>772</c:v>
                </c:pt>
                <c:pt idx="8552">
                  <c:v>960</c:v>
                </c:pt>
                <c:pt idx="8553">
                  <c:v>961</c:v>
                </c:pt>
                <c:pt idx="8554">
                  <c:v>897</c:v>
                </c:pt>
                <c:pt idx="8555">
                  <c:v>768</c:v>
                </c:pt>
                <c:pt idx="8556">
                  <c:v>1020</c:v>
                </c:pt>
                <c:pt idx="8557">
                  <c:v>712</c:v>
                </c:pt>
                <c:pt idx="8558">
                  <c:v>1054</c:v>
                </c:pt>
                <c:pt idx="8559">
                  <c:v>853</c:v>
                </c:pt>
                <c:pt idx="8560">
                  <c:v>1019</c:v>
                </c:pt>
                <c:pt idx="8561">
                  <c:v>861</c:v>
                </c:pt>
                <c:pt idx="8562">
                  <c:v>690</c:v>
                </c:pt>
                <c:pt idx="8563">
                  <c:v>843</c:v>
                </c:pt>
                <c:pt idx="8564">
                  <c:v>784</c:v>
                </c:pt>
                <c:pt idx="8565">
                  <c:v>790</c:v>
                </c:pt>
                <c:pt idx="8566">
                  <c:v>743</c:v>
                </c:pt>
                <c:pt idx="8567">
                  <c:v>854</c:v>
                </c:pt>
                <c:pt idx="8568">
                  <c:v>1083</c:v>
                </c:pt>
                <c:pt idx="8569">
                  <c:v>772</c:v>
                </c:pt>
                <c:pt idx="8570">
                  <c:v>936</c:v>
                </c:pt>
                <c:pt idx="8571">
                  <c:v>811</c:v>
                </c:pt>
                <c:pt idx="8572">
                  <c:v>1104</c:v>
                </c:pt>
                <c:pt idx="8573">
                  <c:v>1062</c:v>
                </c:pt>
                <c:pt idx="8574">
                  <c:v>934</c:v>
                </c:pt>
                <c:pt idx="8575">
                  <c:v>694</c:v>
                </c:pt>
                <c:pt idx="8576">
                  <c:v>842</c:v>
                </c:pt>
                <c:pt idx="8577">
                  <c:v>905</c:v>
                </c:pt>
                <c:pt idx="8578">
                  <c:v>948</c:v>
                </c:pt>
                <c:pt idx="8579">
                  <c:v>1320</c:v>
                </c:pt>
                <c:pt idx="8580">
                  <c:v>1069</c:v>
                </c:pt>
                <c:pt idx="8581">
                  <c:v>757</c:v>
                </c:pt>
                <c:pt idx="8582">
                  <c:v>1015</c:v>
                </c:pt>
                <c:pt idx="8583">
                  <c:v>849</c:v>
                </c:pt>
                <c:pt idx="8584">
                  <c:v>867</c:v>
                </c:pt>
                <c:pt idx="8585">
                  <c:v>807</c:v>
                </c:pt>
                <c:pt idx="8586">
                  <c:v>898</c:v>
                </c:pt>
                <c:pt idx="8587">
                  <c:v>816</c:v>
                </c:pt>
                <c:pt idx="8588">
                  <c:v>769</c:v>
                </c:pt>
                <c:pt idx="8589">
                  <c:v>838</c:v>
                </c:pt>
                <c:pt idx="8590">
                  <c:v>718</c:v>
                </c:pt>
                <c:pt idx="8591">
                  <c:v>805</c:v>
                </c:pt>
                <c:pt idx="8592">
                  <c:v>709</c:v>
                </c:pt>
                <c:pt idx="8593">
                  <c:v>729</c:v>
                </c:pt>
                <c:pt idx="8594">
                  <c:v>802</c:v>
                </c:pt>
                <c:pt idx="8595">
                  <c:v>1037</c:v>
                </c:pt>
                <c:pt idx="8596">
                  <c:v>775</c:v>
                </c:pt>
                <c:pt idx="8597">
                  <c:v>883</c:v>
                </c:pt>
                <c:pt idx="8598">
                  <c:v>975</c:v>
                </c:pt>
                <c:pt idx="8599">
                  <c:v>875</c:v>
                </c:pt>
                <c:pt idx="8600">
                  <c:v>735</c:v>
                </c:pt>
                <c:pt idx="8601">
                  <c:v>825</c:v>
                </c:pt>
                <c:pt idx="8602">
                  <c:v>998</c:v>
                </c:pt>
                <c:pt idx="8603">
                  <c:v>891</c:v>
                </c:pt>
                <c:pt idx="8604">
                  <c:v>756</c:v>
                </c:pt>
                <c:pt idx="8605">
                  <c:v>985</c:v>
                </c:pt>
                <c:pt idx="8606">
                  <c:v>937</c:v>
                </c:pt>
                <c:pt idx="8607">
                  <c:v>899</c:v>
                </c:pt>
                <c:pt idx="8608">
                  <c:v>880</c:v>
                </c:pt>
                <c:pt idx="8609">
                  <c:v>695</c:v>
                </c:pt>
                <c:pt idx="8610">
                  <c:v>917</c:v>
                </c:pt>
                <c:pt idx="8611">
                  <c:v>742</c:v>
                </c:pt>
                <c:pt idx="8612">
                  <c:v>1264</c:v>
                </c:pt>
                <c:pt idx="8613">
                  <c:v>788</c:v>
                </c:pt>
                <c:pt idx="8614">
                  <c:v>1039</c:v>
                </c:pt>
                <c:pt idx="8615">
                  <c:v>917</c:v>
                </c:pt>
                <c:pt idx="8616">
                  <c:v>1088</c:v>
                </c:pt>
                <c:pt idx="8617">
                  <c:v>922</c:v>
                </c:pt>
                <c:pt idx="8618">
                  <c:v>736</c:v>
                </c:pt>
                <c:pt idx="8619">
                  <c:v>1032</c:v>
                </c:pt>
                <c:pt idx="8620">
                  <c:v>921</c:v>
                </c:pt>
                <c:pt idx="8621">
                  <c:v>979</c:v>
                </c:pt>
                <c:pt idx="8622">
                  <c:v>759</c:v>
                </c:pt>
                <c:pt idx="8623">
                  <c:v>865</c:v>
                </c:pt>
                <c:pt idx="8624">
                  <c:v>862</c:v>
                </c:pt>
                <c:pt idx="8625">
                  <c:v>867</c:v>
                </c:pt>
                <c:pt idx="8626">
                  <c:v>864</c:v>
                </c:pt>
                <c:pt idx="8627">
                  <c:v>833</c:v>
                </c:pt>
                <c:pt idx="8628">
                  <c:v>871</c:v>
                </c:pt>
                <c:pt idx="8629">
                  <c:v>742</c:v>
                </c:pt>
                <c:pt idx="8630">
                  <c:v>1035</c:v>
                </c:pt>
                <c:pt idx="8631">
                  <c:v>776</c:v>
                </c:pt>
                <c:pt idx="8632">
                  <c:v>1054</c:v>
                </c:pt>
                <c:pt idx="8633">
                  <c:v>801</c:v>
                </c:pt>
                <c:pt idx="8634">
                  <c:v>869</c:v>
                </c:pt>
                <c:pt idx="8635">
                  <c:v>963</c:v>
                </c:pt>
                <c:pt idx="8636">
                  <c:v>859</c:v>
                </c:pt>
                <c:pt idx="8637">
                  <c:v>948</c:v>
                </c:pt>
                <c:pt idx="8638">
                  <c:v>727</c:v>
                </c:pt>
                <c:pt idx="8639">
                  <c:v>905</c:v>
                </c:pt>
                <c:pt idx="8640">
                  <c:v>931</c:v>
                </c:pt>
                <c:pt idx="8641">
                  <c:v>892</c:v>
                </c:pt>
                <c:pt idx="8642">
                  <c:v>1166</c:v>
                </c:pt>
                <c:pt idx="8643">
                  <c:v>1254</c:v>
                </c:pt>
                <c:pt idx="8644">
                  <c:v>1153</c:v>
                </c:pt>
                <c:pt idx="8645">
                  <c:v>825</c:v>
                </c:pt>
                <c:pt idx="8646">
                  <c:v>754</c:v>
                </c:pt>
                <c:pt idx="8647">
                  <c:v>914</c:v>
                </c:pt>
                <c:pt idx="8648">
                  <c:v>802</c:v>
                </c:pt>
                <c:pt idx="8649">
                  <c:v>889</c:v>
                </c:pt>
                <c:pt idx="8650">
                  <c:v>699</c:v>
                </c:pt>
                <c:pt idx="8651">
                  <c:v>656</c:v>
                </c:pt>
                <c:pt idx="8652">
                  <c:v>798</c:v>
                </c:pt>
                <c:pt idx="8653">
                  <c:v>823</c:v>
                </c:pt>
                <c:pt idx="8654">
                  <c:v>1339</c:v>
                </c:pt>
                <c:pt idx="8655">
                  <c:v>833</c:v>
                </c:pt>
                <c:pt idx="8656">
                  <c:v>792</c:v>
                </c:pt>
                <c:pt idx="8657">
                  <c:v>810</c:v>
                </c:pt>
                <c:pt idx="8658">
                  <c:v>1367</c:v>
                </c:pt>
                <c:pt idx="8659">
                  <c:v>1159</c:v>
                </c:pt>
                <c:pt idx="8660">
                  <c:v>795</c:v>
                </c:pt>
                <c:pt idx="8661">
                  <c:v>947</c:v>
                </c:pt>
                <c:pt idx="8662">
                  <c:v>736</c:v>
                </c:pt>
                <c:pt idx="8663">
                  <c:v>702</c:v>
                </c:pt>
                <c:pt idx="8664">
                  <c:v>1081</c:v>
                </c:pt>
                <c:pt idx="8665">
                  <c:v>791</c:v>
                </c:pt>
                <c:pt idx="8666">
                  <c:v>867</c:v>
                </c:pt>
                <c:pt idx="8667">
                  <c:v>992</c:v>
                </c:pt>
                <c:pt idx="8668">
                  <c:v>812</c:v>
                </c:pt>
                <c:pt idx="8669">
                  <c:v>684</c:v>
                </c:pt>
                <c:pt idx="8670">
                  <c:v>714</c:v>
                </c:pt>
                <c:pt idx="8671">
                  <c:v>935</c:v>
                </c:pt>
                <c:pt idx="8672">
                  <c:v>1091</c:v>
                </c:pt>
                <c:pt idx="8673">
                  <c:v>1170</c:v>
                </c:pt>
                <c:pt idx="8674">
                  <c:v>871</c:v>
                </c:pt>
                <c:pt idx="8675">
                  <c:v>857</c:v>
                </c:pt>
                <c:pt idx="8676">
                  <c:v>792</c:v>
                </c:pt>
                <c:pt idx="8677">
                  <c:v>815</c:v>
                </c:pt>
                <c:pt idx="8678">
                  <c:v>877</c:v>
                </c:pt>
                <c:pt idx="8679">
                  <c:v>762</c:v>
                </c:pt>
                <c:pt idx="8680">
                  <c:v>801</c:v>
                </c:pt>
                <c:pt idx="8681">
                  <c:v>885</c:v>
                </c:pt>
                <c:pt idx="8682">
                  <c:v>882</c:v>
                </c:pt>
                <c:pt idx="8683">
                  <c:v>1062</c:v>
                </c:pt>
                <c:pt idx="8684">
                  <c:v>765</c:v>
                </c:pt>
                <c:pt idx="8685">
                  <c:v>770</c:v>
                </c:pt>
                <c:pt idx="8686">
                  <c:v>973</c:v>
                </c:pt>
                <c:pt idx="8687">
                  <c:v>786</c:v>
                </c:pt>
                <c:pt idx="8688">
                  <c:v>1088</c:v>
                </c:pt>
                <c:pt idx="8689">
                  <c:v>1338</c:v>
                </c:pt>
                <c:pt idx="8690">
                  <c:v>880</c:v>
                </c:pt>
                <c:pt idx="8691">
                  <c:v>836</c:v>
                </c:pt>
                <c:pt idx="8692">
                  <c:v>783</c:v>
                </c:pt>
                <c:pt idx="8693">
                  <c:v>827</c:v>
                </c:pt>
                <c:pt idx="8694">
                  <c:v>845</c:v>
                </c:pt>
                <c:pt idx="8695">
                  <c:v>996</c:v>
                </c:pt>
                <c:pt idx="8696">
                  <c:v>1017</c:v>
                </c:pt>
                <c:pt idx="8697">
                  <c:v>908</c:v>
                </c:pt>
                <c:pt idx="8698">
                  <c:v>824</c:v>
                </c:pt>
                <c:pt idx="8699">
                  <c:v>682</c:v>
                </c:pt>
                <c:pt idx="8700">
                  <c:v>933</c:v>
                </c:pt>
                <c:pt idx="8701">
                  <c:v>946</c:v>
                </c:pt>
                <c:pt idx="8702">
                  <c:v>897</c:v>
                </c:pt>
                <c:pt idx="8703">
                  <c:v>994</c:v>
                </c:pt>
                <c:pt idx="8704">
                  <c:v>767</c:v>
                </c:pt>
                <c:pt idx="8705">
                  <c:v>885</c:v>
                </c:pt>
                <c:pt idx="8706">
                  <c:v>743</c:v>
                </c:pt>
                <c:pt idx="8707">
                  <c:v>923</c:v>
                </c:pt>
                <c:pt idx="8708">
                  <c:v>815</c:v>
                </c:pt>
                <c:pt idx="8709">
                  <c:v>886</c:v>
                </c:pt>
                <c:pt idx="8710">
                  <c:v>1018</c:v>
                </c:pt>
                <c:pt idx="8711">
                  <c:v>699</c:v>
                </c:pt>
                <c:pt idx="8712">
                  <c:v>976</c:v>
                </c:pt>
                <c:pt idx="8713">
                  <c:v>934</c:v>
                </c:pt>
                <c:pt idx="8714">
                  <c:v>872</c:v>
                </c:pt>
                <c:pt idx="8715">
                  <c:v>811</c:v>
                </c:pt>
                <c:pt idx="8716">
                  <c:v>848</c:v>
                </c:pt>
                <c:pt idx="8717">
                  <c:v>716</c:v>
                </c:pt>
                <c:pt idx="8718">
                  <c:v>757</c:v>
                </c:pt>
                <c:pt idx="8719">
                  <c:v>972</c:v>
                </c:pt>
                <c:pt idx="8720">
                  <c:v>1094</c:v>
                </c:pt>
                <c:pt idx="8721">
                  <c:v>737</c:v>
                </c:pt>
                <c:pt idx="8722">
                  <c:v>817</c:v>
                </c:pt>
                <c:pt idx="8723">
                  <c:v>826</c:v>
                </c:pt>
                <c:pt idx="8724">
                  <c:v>776</c:v>
                </c:pt>
                <c:pt idx="8725">
                  <c:v>837</c:v>
                </c:pt>
                <c:pt idx="8726">
                  <c:v>966</c:v>
                </c:pt>
                <c:pt idx="8727">
                  <c:v>847</c:v>
                </c:pt>
                <c:pt idx="8728">
                  <c:v>832</c:v>
                </c:pt>
                <c:pt idx="8729">
                  <c:v>892</c:v>
                </c:pt>
                <c:pt idx="8730">
                  <c:v>863</c:v>
                </c:pt>
                <c:pt idx="8731">
                  <c:v>886</c:v>
                </c:pt>
                <c:pt idx="8732">
                  <c:v>921</c:v>
                </c:pt>
                <c:pt idx="8733">
                  <c:v>876</c:v>
                </c:pt>
                <c:pt idx="8734">
                  <c:v>845</c:v>
                </c:pt>
                <c:pt idx="8735">
                  <c:v>766</c:v>
                </c:pt>
                <c:pt idx="8736">
                  <c:v>849</c:v>
                </c:pt>
                <c:pt idx="8737">
                  <c:v>1059</c:v>
                </c:pt>
                <c:pt idx="8738">
                  <c:v>966</c:v>
                </c:pt>
                <c:pt idx="8739">
                  <c:v>849</c:v>
                </c:pt>
                <c:pt idx="8740">
                  <c:v>959</c:v>
                </c:pt>
                <c:pt idx="8741">
                  <c:v>762</c:v>
                </c:pt>
                <c:pt idx="8742">
                  <c:v>743</c:v>
                </c:pt>
                <c:pt idx="8743">
                  <c:v>944</c:v>
                </c:pt>
                <c:pt idx="8744">
                  <c:v>811</c:v>
                </c:pt>
                <c:pt idx="8745">
                  <c:v>926</c:v>
                </c:pt>
                <c:pt idx="8746">
                  <c:v>734</c:v>
                </c:pt>
                <c:pt idx="8747">
                  <c:v>865</c:v>
                </c:pt>
                <c:pt idx="8748">
                  <c:v>899</c:v>
                </c:pt>
                <c:pt idx="8749">
                  <c:v>727</c:v>
                </c:pt>
                <c:pt idx="8750">
                  <c:v>914</c:v>
                </c:pt>
                <c:pt idx="8751">
                  <c:v>933</c:v>
                </c:pt>
                <c:pt idx="8752">
                  <c:v>852</c:v>
                </c:pt>
                <c:pt idx="8753">
                  <c:v>729</c:v>
                </c:pt>
                <c:pt idx="8754">
                  <c:v>949</c:v>
                </c:pt>
                <c:pt idx="8755">
                  <c:v>999</c:v>
                </c:pt>
                <c:pt idx="8756">
                  <c:v>1019</c:v>
                </c:pt>
                <c:pt idx="8757">
                  <c:v>941</c:v>
                </c:pt>
                <c:pt idx="8758">
                  <c:v>777</c:v>
                </c:pt>
                <c:pt idx="8759">
                  <c:v>870</c:v>
                </c:pt>
                <c:pt idx="8760">
                  <c:v>865</c:v>
                </c:pt>
                <c:pt idx="8761">
                  <c:v>870</c:v>
                </c:pt>
                <c:pt idx="8762">
                  <c:v>760</c:v>
                </c:pt>
                <c:pt idx="8763">
                  <c:v>1128</c:v>
                </c:pt>
                <c:pt idx="8764">
                  <c:v>755</c:v>
                </c:pt>
                <c:pt idx="8765">
                  <c:v>875</c:v>
                </c:pt>
                <c:pt idx="8766">
                  <c:v>1154</c:v>
                </c:pt>
                <c:pt idx="8767">
                  <c:v>812</c:v>
                </c:pt>
                <c:pt idx="8768">
                  <c:v>745</c:v>
                </c:pt>
                <c:pt idx="8769">
                  <c:v>970</c:v>
                </c:pt>
                <c:pt idx="8770">
                  <c:v>998</c:v>
                </c:pt>
                <c:pt idx="8771">
                  <c:v>884</c:v>
                </c:pt>
                <c:pt idx="8772">
                  <c:v>861</c:v>
                </c:pt>
                <c:pt idx="8773">
                  <c:v>792</c:v>
                </c:pt>
                <c:pt idx="8774">
                  <c:v>994</c:v>
                </c:pt>
                <c:pt idx="8775">
                  <c:v>943</c:v>
                </c:pt>
                <c:pt idx="8776">
                  <c:v>877</c:v>
                </c:pt>
                <c:pt idx="8777">
                  <c:v>1003</c:v>
                </c:pt>
                <c:pt idx="8778">
                  <c:v>853</c:v>
                </c:pt>
                <c:pt idx="8779">
                  <c:v>1104</c:v>
                </c:pt>
                <c:pt idx="8780">
                  <c:v>915</c:v>
                </c:pt>
                <c:pt idx="8781">
                  <c:v>1080</c:v>
                </c:pt>
                <c:pt idx="8782">
                  <c:v>882</c:v>
                </c:pt>
                <c:pt idx="8783">
                  <c:v>773</c:v>
                </c:pt>
                <c:pt idx="8784">
                  <c:v>767</c:v>
                </c:pt>
                <c:pt idx="8785">
                  <c:v>855</c:v>
                </c:pt>
                <c:pt idx="8786">
                  <c:v>941</c:v>
                </c:pt>
                <c:pt idx="8787">
                  <c:v>1026</c:v>
                </c:pt>
                <c:pt idx="8788">
                  <c:v>967</c:v>
                </c:pt>
                <c:pt idx="8789">
                  <c:v>902</c:v>
                </c:pt>
                <c:pt idx="8790">
                  <c:v>929</c:v>
                </c:pt>
                <c:pt idx="8791">
                  <c:v>1004</c:v>
                </c:pt>
                <c:pt idx="8792">
                  <c:v>843</c:v>
                </c:pt>
                <c:pt idx="8793">
                  <c:v>889</c:v>
                </c:pt>
                <c:pt idx="8794">
                  <c:v>1245</c:v>
                </c:pt>
                <c:pt idx="8795">
                  <c:v>876</c:v>
                </c:pt>
                <c:pt idx="8796">
                  <c:v>1137</c:v>
                </c:pt>
                <c:pt idx="8797">
                  <c:v>751</c:v>
                </c:pt>
                <c:pt idx="8798">
                  <c:v>793</c:v>
                </c:pt>
                <c:pt idx="8799">
                  <c:v>749</c:v>
                </c:pt>
                <c:pt idx="8800">
                  <c:v>731</c:v>
                </c:pt>
                <c:pt idx="8801">
                  <c:v>888</c:v>
                </c:pt>
                <c:pt idx="8802">
                  <c:v>956</c:v>
                </c:pt>
                <c:pt idx="8803">
                  <c:v>842</c:v>
                </c:pt>
                <c:pt idx="8804">
                  <c:v>1040</c:v>
                </c:pt>
                <c:pt idx="8805">
                  <c:v>975</c:v>
                </c:pt>
                <c:pt idx="8806">
                  <c:v>757</c:v>
                </c:pt>
                <c:pt idx="8807">
                  <c:v>889</c:v>
                </c:pt>
                <c:pt idx="8808">
                  <c:v>932</c:v>
                </c:pt>
                <c:pt idx="8809">
                  <c:v>1049</c:v>
                </c:pt>
                <c:pt idx="8810">
                  <c:v>915</c:v>
                </c:pt>
                <c:pt idx="8811">
                  <c:v>679</c:v>
                </c:pt>
                <c:pt idx="8812">
                  <c:v>750</c:v>
                </c:pt>
                <c:pt idx="8813">
                  <c:v>752</c:v>
                </c:pt>
                <c:pt idx="8814">
                  <c:v>830</c:v>
                </c:pt>
                <c:pt idx="8815">
                  <c:v>741</c:v>
                </c:pt>
                <c:pt idx="8816">
                  <c:v>1072</c:v>
                </c:pt>
                <c:pt idx="8817">
                  <c:v>1002</c:v>
                </c:pt>
                <c:pt idx="8818">
                  <c:v>733</c:v>
                </c:pt>
                <c:pt idx="8819">
                  <c:v>872</c:v>
                </c:pt>
                <c:pt idx="8820">
                  <c:v>773</c:v>
                </c:pt>
                <c:pt idx="8821">
                  <c:v>780</c:v>
                </c:pt>
                <c:pt idx="8822">
                  <c:v>1142</c:v>
                </c:pt>
                <c:pt idx="8823">
                  <c:v>851</c:v>
                </c:pt>
                <c:pt idx="8824">
                  <c:v>992</c:v>
                </c:pt>
                <c:pt idx="8825">
                  <c:v>952</c:v>
                </c:pt>
                <c:pt idx="8826">
                  <c:v>852</c:v>
                </c:pt>
                <c:pt idx="8827">
                  <c:v>1124</c:v>
                </c:pt>
                <c:pt idx="8828">
                  <c:v>1069</c:v>
                </c:pt>
                <c:pt idx="8829">
                  <c:v>955</c:v>
                </c:pt>
                <c:pt idx="8830">
                  <c:v>690</c:v>
                </c:pt>
                <c:pt idx="8831">
                  <c:v>949</c:v>
                </c:pt>
                <c:pt idx="8832">
                  <c:v>1003</c:v>
                </c:pt>
                <c:pt idx="8833">
                  <c:v>1198</c:v>
                </c:pt>
                <c:pt idx="8834">
                  <c:v>1078</c:v>
                </c:pt>
                <c:pt idx="8835">
                  <c:v>957</c:v>
                </c:pt>
                <c:pt idx="8836">
                  <c:v>826</c:v>
                </c:pt>
                <c:pt idx="8837">
                  <c:v>797</c:v>
                </c:pt>
                <c:pt idx="8838">
                  <c:v>802</c:v>
                </c:pt>
                <c:pt idx="8839">
                  <c:v>866</c:v>
                </c:pt>
                <c:pt idx="8840">
                  <c:v>1014</c:v>
                </c:pt>
                <c:pt idx="8841">
                  <c:v>675</c:v>
                </c:pt>
                <c:pt idx="8842">
                  <c:v>725</c:v>
                </c:pt>
                <c:pt idx="8843">
                  <c:v>870</c:v>
                </c:pt>
                <c:pt idx="8844">
                  <c:v>898</c:v>
                </c:pt>
                <c:pt idx="8845">
                  <c:v>882</c:v>
                </c:pt>
                <c:pt idx="8846">
                  <c:v>896</c:v>
                </c:pt>
                <c:pt idx="8847">
                  <c:v>987</c:v>
                </c:pt>
                <c:pt idx="8848">
                  <c:v>750</c:v>
                </c:pt>
                <c:pt idx="8849">
                  <c:v>1002</c:v>
                </c:pt>
                <c:pt idx="8850">
                  <c:v>872</c:v>
                </c:pt>
                <c:pt idx="8851">
                  <c:v>866</c:v>
                </c:pt>
                <c:pt idx="8852">
                  <c:v>718</c:v>
                </c:pt>
                <c:pt idx="8853">
                  <c:v>998</c:v>
                </c:pt>
                <c:pt idx="8854">
                  <c:v>731</c:v>
                </c:pt>
                <c:pt idx="8855">
                  <c:v>1004</c:v>
                </c:pt>
                <c:pt idx="8856">
                  <c:v>825</c:v>
                </c:pt>
                <c:pt idx="8857">
                  <c:v>942</c:v>
                </c:pt>
                <c:pt idx="8858">
                  <c:v>864</c:v>
                </c:pt>
                <c:pt idx="8859">
                  <c:v>961</c:v>
                </c:pt>
                <c:pt idx="8860">
                  <c:v>719</c:v>
                </c:pt>
                <c:pt idx="8861">
                  <c:v>946</c:v>
                </c:pt>
                <c:pt idx="8862">
                  <c:v>741</c:v>
                </c:pt>
                <c:pt idx="8863">
                  <c:v>731</c:v>
                </c:pt>
                <c:pt idx="8864">
                  <c:v>1067</c:v>
                </c:pt>
                <c:pt idx="8865">
                  <c:v>890</c:v>
                </c:pt>
                <c:pt idx="8866">
                  <c:v>843</c:v>
                </c:pt>
                <c:pt idx="8867">
                  <c:v>863</c:v>
                </c:pt>
                <c:pt idx="8868">
                  <c:v>1140</c:v>
                </c:pt>
                <c:pt idx="8869">
                  <c:v>952</c:v>
                </c:pt>
                <c:pt idx="8870">
                  <c:v>778</c:v>
                </c:pt>
                <c:pt idx="8871">
                  <c:v>749</c:v>
                </c:pt>
                <c:pt idx="8872">
                  <c:v>912</c:v>
                </c:pt>
                <c:pt idx="8873">
                  <c:v>1005</c:v>
                </c:pt>
                <c:pt idx="8874">
                  <c:v>799</c:v>
                </c:pt>
                <c:pt idx="8875">
                  <c:v>825</c:v>
                </c:pt>
                <c:pt idx="8876">
                  <c:v>1021</c:v>
                </c:pt>
                <c:pt idx="8877">
                  <c:v>818</c:v>
                </c:pt>
                <c:pt idx="8878">
                  <c:v>638</c:v>
                </c:pt>
                <c:pt idx="8879">
                  <c:v>879</c:v>
                </c:pt>
                <c:pt idx="8880">
                  <c:v>842</c:v>
                </c:pt>
                <c:pt idx="8881">
                  <c:v>665</c:v>
                </c:pt>
                <c:pt idx="8882">
                  <c:v>1251</c:v>
                </c:pt>
                <c:pt idx="8883">
                  <c:v>823</c:v>
                </c:pt>
                <c:pt idx="8884">
                  <c:v>961</c:v>
                </c:pt>
                <c:pt idx="8885">
                  <c:v>711</c:v>
                </c:pt>
                <c:pt idx="8886">
                  <c:v>846</c:v>
                </c:pt>
                <c:pt idx="8887">
                  <c:v>916</c:v>
                </c:pt>
                <c:pt idx="8888">
                  <c:v>981</c:v>
                </c:pt>
                <c:pt idx="8889">
                  <c:v>1019</c:v>
                </c:pt>
                <c:pt idx="8890">
                  <c:v>941</c:v>
                </c:pt>
                <c:pt idx="8891">
                  <c:v>974</c:v>
                </c:pt>
                <c:pt idx="8892">
                  <c:v>793</c:v>
                </c:pt>
                <c:pt idx="8893">
                  <c:v>806</c:v>
                </c:pt>
                <c:pt idx="8894">
                  <c:v>773</c:v>
                </c:pt>
                <c:pt idx="8895">
                  <c:v>1088</c:v>
                </c:pt>
                <c:pt idx="8896">
                  <c:v>776</c:v>
                </c:pt>
                <c:pt idx="8897">
                  <c:v>883</c:v>
                </c:pt>
                <c:pt idx="8898">
                  <c:v>1157</c:v>
                </c:pt>
                <c:pt idx="8899">
                  <c:v>810</c:v>
                </c:pt>
                <c:pt idx="8900">
                  <c:v>780</c:v>
                </c:pt>
                <c:pt idx="8901">
                  <c:v>943</c:v>
                </c:pt>
                <c:pt idx="8902">
                  <c:v>683</c:v>
                </c:pt>
                <c:pt idx="8903">
                  <c:v>867</c:v>
                </c:pt>
                <c:pt idx="8904">
                  <c:v>963</c:v>
                </c:pt>
                <c:pt idx="8905">
                  <c:v>871</c:v>
                </c:pt>
                <c:pt idx="8906">
                  <c:v>720</c:v>
                </c:pt>
                <c:pt idx="8907">
                  <c:v>866</c:v>
                </c:pt>
                <c:pt idx="8908">
                  <c:v>1167</c:v>
                </c:pt>
                <c:pt idx="8909">
                  <c:v>883</c:v>
                </c:pt>
                <c:pt idx="8910">
                  <c:v>859</c:v>
                </c:pt>
                <c:pt idx="8911">
                  <c:v>1052</c:v>
                </c:pt>
                <c:pt idx="8912">
                  <c:v>917</c:v>
                </c:pt>
                <c:pt idx="8913">
                  <c:v>879</c:v>
                </c:pt>
                <c:pt idx="8914">
                  <c:v>820</c:v>
                </c:pt>
                <c:pt idx="8915">
                  <c:v>1125</c:v>
                </c:pt>
                <c:pt idx="8916">
                  <c:v>854</c:v>
                </c:pt>
                <c:pt idx="8917">
                  <c:v>776</c:v>
                </c:pt>
                <c:pt idx="8918">
                  <c:v>1052</c:v>
                </c:pt>
                <c:pt idx="8919">
                  <c:v>1059</c:v>
                </c:pt>
                <c:pt idx="8920">
                  <c:v>911</c:v>
                </c:pt>
                <c:pt idx="8921">
                  <c:v>943</c:v>
                </c:pt>
                <c:pt idx="8922">
                  <c:v>1061</c:v>
                </c:pt>
                <c:pt idx="8923">
                  <c:v>914</c:v>
                </c:pt>
                <c:pt idx="8924">
                  <c:v>1019</c:v>
                </c:pt>
                <c:pt idx="8925">
                  <c:v>1024</c:v>
                </c:pt>
                <c:pt idx="8926">
                  <c:v>871</c:v>
                </c:pt>
                <c:pt idx="8927">
                  <c:v>898</c:v>
                </c:pt>
                <c:pt idx="8928">
                  <c:v>905</c:v>
                </c:pt>
                <c:pt idx="8929">
                  <c:v>950</c:v>
                </c:pt>
                <c:pt idx="8930">
                  <c:v>925</c:v>
                </c:pt>
                <c:pt idx="8931">
                  <c:v>846</c:v>
                </c:pt>
                <c:pt idx="8932">
                  <c:v>711</c:v>
                </c:pt>
                <c:pt idx="8933">
                  <c:v>930</c:v>
                </c:pt>
                <c:pt idx="8934">
                  <c:v>805</c:v>
                </c:pt>
                <c:pt idx="8935">
                  <c:v>802</c:v>
                </c:pt>
                <c:pt idx="8936">
                  <c:v>886</c:v>
                </c:pt>
                <c:pt idx="8937">
                  <c:v>862</c:v>
                </c:pt>
                <c:pt idx="8938">
                  <c:v>929</c:v>
                </c:pt>
                <c:pt idx="8939">
                  <c:v>876</c:v>
                </c:pt>
                <c:pt idx="8940">
                  <c:v>917</c:v>
                </c:pt>
                <c:pt idx="8941">
                  <c:v>915</c:v>
                </c:pt>
                <c:pt idx="8942">
                  <c:v>812</c:v>
                </c:pt>
                <c:pt idx="8943">
                  <c:v>979</c:v>
                </c:pt>
                <c:pt idx="8944">
                  <c:v>1021</c:v>
                </c:pt>
                <c:pt idx="8945">
                  <c:v>1033</c:v>
                </c:pt>
                <c:pt idx="8946">
                  <c:v>765</c:v>
                </c:pt>
                <c:pt idx="8947">
                  <c:v>1071</c:v>
                </c:pt>
                <c:pt idx="8948">
                  <c:v>1233</c:v>
                </c:pt>
                <c:pt idx="8949">
                  <c:v>797</c:v>
                </c:pt>
                <c:pt idx="8950">
                  <c:v>924</c:v>
                </c:pt>
                <c:pt idx="8951">
                  <c:v>741</c:v>
                </c:pt>
                <c:pt idx="8952">
                  <c:v>978</c:v>
                </c:pt>
                <c:pt idx="8953">
                  <c:v>719</c:v>
                </c:pt>
                <c:pt idx="8954">
                  <c:v>874</c:v>
                </c:pt>
                <c:pt idx="8955">
                  <c:v>814</c:v>
                </c:pt>
                <c:pt idx="8956">
                  <c:v>876</c:v>
                </c:pt>
                <c:pt idx="8957">
                  <c:v>754</c:v>
                </c:pt>
                <c:pt idx="8958">
                  <c:v>847</c:v>
                </c:pt>
                <c:pt idx="8959">
                  <c:v>808</c:v>
                </c:pt>
                <c:pt idx="8960">
                  <c:v>848</c:v>
                </c:pt>
                <c:pt idx="8961">
                  <c:v>898</c:v>
                </c:pt>
                <c:pt idx="8962">
                  <c:v>813</c:v>
                </c:pt>
                <c:pt idx="8963">
                  <c:v>1062</c:v>
                </c:pt>
                <c:pt idx="8964">
                  <c:v>934</c:v>
                </c:pt>
                <c:pt idx="8965">
                  <c:v>1039</c:v>
                </c:pt>
                <c:pt idx="8966">
                  <c:v>888</c:v>
                </c:pt>
                <c:pt idx="8967">
                  <c:v>891</c:v>
                </c:pt>
                <c:pt idx="8968">
                  <c:v>817</c:v>
                </c:pt>
                <c:pt idx="8969">
                  <c:v>882</c:v>
                </c:pt>
                <c:pt idx="8970">
                  <c:v>996</c:v>
                </c:pt>
                <c:pt idx="8971">
                  <c:v>820</c:v>
                </c:pt>
                <c:pt idx="8972">
                  <c:v>883</c:v>
                </c:pt>
                <c:pt idx="8973">
                  <c:v>839</c:v>
                </c:pt>
                <c:pt idx="8974">
                  <c:v>862</c:v>
                </c:pt>
                <c:pt idx="8975">
                  <c:v>778</c:v>
                </c:pt>
                <c:pt idx="8976">
                  <c:v>889</c:v>
                </c:pt>
                <c:pt idx="8977">
                  <c:v>805</c:v>
                </c:pt>
                <c:pt idx="8978">
                  <c:v>652</c:v>
                </c:pt>
                <c:pt idx="8979">
                  <c:v>840</c:v>
                </c:pt>
                <c:pt idx="8980">
                  <c:v>1004</c:v>
                </c:pt>
                <c:pt idx="8981">
                  <c:v>1108</c:v>
                </c:pt>
                <c:pt idx="8982">
                  <c:v>833</c:v>
                </c:pt>
                <c:pt idx="8983">
                  <c:v>959</c:v>
                </c:pt>
                <c:pt idx="8984">
                  <c:v>780</c:v>
                </c:pt>
                <c:pt idx="8985">
                  <c:v>958</c:v>
                </c:pt>
                <c:pt idx="8986">
                  <c:v>750</c:v>
                </c:pt>
                <c:pt idx="8987">
                  <c:v>776</c:v>
                </c:pt>
                <c:pt idx="8988">
                  <c:v>854</c:v>
                </c:pt>
                <c:pt idx="8989">
                  <c:v>881</c:v>
                </c:pt>
                <c:pt idx="8990">
                  <c:v>897</c:v>
                </c:pt>
                <c:pt idx="8991">
                  <c:v>963</c:v>
                </c:pt>
                <c:pt idx="8992">
                  <c:v>805</c:v>
                </c:pt>
                <c:pt idx="8993">
                  <c:v>863</c:v>
                </c:pt>
                <c:pt idx="8994">
                  <c:v>908</c:v>
                </c:pt>
                <c:pt idx="8995">
                  <c:v>1170</c:v>
                </c:pt>
                <c:pt idx="8996">
                  <c:v>1066</c:v>
                </c:pt>
                <c:pt idx="8997">
                  <c:v>819</c:v>
                </c:pt>
                <c:pt idx="8998">
                  <c:v>835</c:v>
                </c:pt>
                <c:pt idx="8999">
                  <c:v>958</c:v>
                </c:pt>
                <c:pt idx="9000">
                  <c:v>845</c:v>
                </c:pt>
                <c:pt idx="9001">
                  <c:v>876</c:v>
                </c:pt>
                <c:pt idx="9002">
                  <c:v>819</c:v>
                </c:pt>
                <c:pt idx="9003">
                  <c:v>755</c:v>
                </c:pt>
                <c:pt idx="9004">
                  <c:v>940</c:v>
                </c:pt>
                <c:pt idx="9005">
                  <c:v>921</c:v>
                </c:pt>
                <c:pt idx="9006">
                  <c:v>896</c:v>
                </c:pt>
                <c:pt idx="9007">
                  <c:v>975</c:v>
                </c:pt>
                <c:pt idx="9008">
                  <c:v>661</c:v>
                </c:pt>
                <c:pt idx="9009">
                  <c:v>931</c:v>
                </c:pt>
                <c:pt idx="9010">
                  <c:v>766</c:v>
                </c:pt>
                <c:pt idx="9011">
                  <c:v>1001</c:v>
                </c:pt>
                <c:pt idx="9012">
                  <c:v>855</c:v>
                </c:pt>
                <c:pt idx="9013">
                  <c:v>751</c:v>
                </c:pt>
                <c:pt idx="9014">
                  <c:v>926</c:v>
                </c:pt>
                <c:pt idx="9015">
                  <c:v>824</c:v>
                </c:pt>
                <c:pt idx="9016">
                  <c:v>644</c:v>
                </c:pt>
                <c:pt idx="9017">
                  <c:v>839</c:v>
                </c:pt>
                <c:pt idx="9018">
                  <c:v>958</c:v>
                </c:pt>
                <c:pt idx="9019">
                  <c:v>840</c:v>
                </c:pt>
                <c:pt idx="9020">
                  <c:v>802</c:v>
                </c:pt>
                <c:pt idx="9021">
                  <c:v>848</c:v>
                </c:pt>
                <c:pt idx="9022">
                  <c:v>1000</c:v>
                </c:pt>
                <c:pt idx="9023">
                  <c:v>1463</c:v>
                </c:pt>
                <c:pt idx="9024">
                  <c:v>1049</c:v>
                </c:pt>
                <c:pt idx="9025">
                  <c:v>926</c:v>
                </c:pt>
                <c:pt idx="9026">
                  <c:v>1027</c:v>
                </c:pt>
                <c:pt idx="9027">
                  <c:v>1158</c:v>
                </c:pt>
                <c:pt idx="9028">
                  <c:v>896</c:v>
                </c:pt>
                <c:pt idx="9029">
                  <c:v>847</c:v>
                </c:pt>
                <c:pt idx="9030">
                  <c:v>895</c:v>
                </c:pt>
                <c:pt idx="9031">
                  <c:v>855</c:v>
                </c:pt>
                <c:pt idx="9032">
                  <c:v>862</c:v>
                </c:pt>
                <c:pt idx="9033">
                  <c:v>880</c:v>
                </c:pt>
                <c:pt idx="9034">
                  <c:v>875</c:v>
                </c:pt>
                <c:pt idx="9035">
                  <c:v>945</c:v>
                </c:pt>
                <c:pt idx="9036">
                  <c:v>1048</c:v>
                </c:pt>
                <c:pt idx="9037">
                  <c:v>905</c:v>
                </c:pt>
                <c:pt idx="9038">
                  <c:v>811</c:v>
                </c:pt>
                <c:pt idx="9039">
                  <c:v>1075</c:v>
                </c:pt>
                <c:pt idx="9040">
                  <c:v>645</c:v>
                </c:pt>
                <c:pt idx="9041">
                  <c:v>819</c:v>
                </c:pt>
                <c:pt idx="9042">
                  <c:v>1056</c:v>
                </c:pt>
                <c:pt idx="9043">
                  <c:v>1225</c:v>
                </c:pt>
                <c:pt idx="9044">
                  <c:v>1065</c:v>
                </c:pt>
                <c:pt idx="9045">
                  <c:v>921</c:v>
                </c:pt>
                <c:pt idx="9046">
                  <c:v>811</c:v>
                </c:pt>
                <c:pt idx="9047">
                  <c:v>917</c:v>
                </c:pt>
                <c:pt idx="9048">
                  <c:v>825</c:v>
                </c:pt>
                <c:pt idx="9049">
                  <c:v>1177</c:v>
                </c:pt>
                <c:pt idx="9050">
                  <c:v>821</c:v>
                </c:pt>
                <c:pt idx="9051">
                  <c:v>678</c:v>
                </c:pt>
                <c:pt idx="9052">
                  <c:v>776</c:v>
                </c:pt>
                <c:pt idx="9053">
                  <c:v>973</c:v>
                </c:pt>
                <c:pt idx="9054">
                  <c:v>1267</c:v>
                </c:pt>
                <c:pt idx="9055">
                  <c:v>778</c:v>
                </c:pt>
                <c:pt idx="9056">
                  <c:v>916</c:v>
                </c:pt>
                <c:pt idx="9057">
                  <c:v>889</c:v>
                </c:pt>
                <c:pt idx="9058">
                  <c:v>851</c:v>
                </c:pt>
                <c:pt idx="9059">
                  <c:v>843</c:v>
                </c:pt>
                <c:pt idx="9060">
                  <c:v>882</c:v>
                </c:pt>
                <c:pt idx="9061">
                  <c:v>1032</c:v>
                </c:pt>
                <c:pt idx="9062">
                  <c:v>1368</c:v>
                </c:pt>
                <c:pt idx="9063">
                  <c:v>847</c:v>
                </c:pt>
                <c:pt idx="9064">
                  <c:v>924</c:v>
                </c:pt>
                <c:pt idx="9065">
                  <c:v>949</c:v>
                </c:pt>
                <c:pt idx="9066">
                  <c:v>1053</c:v>
                </c:pt>
                <c:pt idx="9067">
                  <c:v>795</c:v>
                </c:pt>
                <c:pt idx="9068">
                  <c:v>957</c:v>
                </c:pt>
                <c:pt idx="9069">
                  <c:v>825</c:v>
                </c:pt>
                <c:pt idx="9070">
                  <c:v>937</c:v>
                </c:pt>
                <c:pt idx="9071">
                  <c:v>991</c:v>
                </c:pt>
                <c:pt idx="9072">
                  <c:v>828</c:v>
                </c:pt>
                <c:pt idx="9073">
                  <c:v>964</c:v>
                </c:pt>
                <c:pt idx="9074">
                  <c:v>902</c:v>
                </c:pt>
                <c:pt idx="9075">
                  <c:v>925</c:v>
                </c:pt>
                <c:pt idx="9076">
                  <c:v>648</c:v>
                </c:pt>
                <c:pt idx="9077">
                  <c:v>862</c:v>
                </c:pt>
                <c:pt idx="9078">
                  <c:v>1120</c:v>
                </c:pt>
                <c:pt idx="9079">
                  <c:v>691</c:v>
                </c:pt>
                <c:pt idx="9080">
                  <c:v>1257</c:v>
                </c:pt>
                <c:pt idx="9081">
                  <c:v>1157</c:v>
                </c:pt>
                <c:pt idx="9082">
                  <c:v>763</c:v>
                </c:pt>
                <c:pt idx="9083">
                  <c:v>730</c:v>
                </c:pt>
                <c:pt idx="9084">
                  <c:v>842</c:v>
                </c:pt>
                <c:pt idx="9085">
                  <c:v>928</c:v>
                </c:pt>
                <c:pt idx="9086">
                  <c:v>864</c:v>
                </c:pt>
                <c:pt idx="9087">
                  <c:v>1071</c:v>
                </c:pt>
                <c:pt idx="9088">
                  <c:v>816</c:v>
                </c:pt>
                <c:pt idx="9089">
                  <c:v>698</c:v>
                </c:pt>
                <c:pt idx="9090">
                  <c:v>943</c:v>
                </c:pt>
                <c:pt idx="9091">
                  <c:v>1084</c:v>
                </c:pt>
                <c:pt idx="9092">
                  <c:v>884</c:v>
                </c:pt>
                <c:pt idx="9093">
                  <c:v>1029</c:v>
                </c:pt>
                <c:pt idx="9094">
                  <c:v>810</c:v>
                </c:pt>
                <c:pt idx="9095">
                  <c:v>1101</c:v>
                </c:pt>
                <c:pt idx="9096">
                  <c:v>1176</c:v>
                </c:pt>
                <c:pt idx="9097">
                  <c:v>723</c:v>
                </c:pt>
                <c:pt idx="9098">
                  <c:v>1085</c:v>
                </c:pt>
                <c:pt idx="9099">
                  <c:v>1134</c:v>
                </c:pt>
                <c:pt idx="9100">
                  <c:v>1050</c:v>
                </c:pt>
                <c:pt idx="9101">
                  <c:v>892</c:v>
                </c:pt>
                <c:pt idx="9102">
                  <c:v>682</c:v>
                </c:pt>
                <c:pt idx="9103">
                  <c:v>897</c:v>
                </c:pt>
                <c:pt idx="9104">
                  <c:v>856</c:v>
                </c:pt>
                <c:pt idx="9105">
                  <c:v>911</c:v>
                </c:pt>
                <c:pt idx="9106">
                  <c:v>1037</c:v>
                </c:pt>
                <c:pt idx="9107">
                  <c:v>923</c:v>
                </c:pt>
                <c:pt idx="9108">
                  <c:v>1056</c:v>
                </c:pt>
                <c:pt idx="9109">
                  <c:v>891</c:v>
                </c:pt>
                <c:pt idx="9110">
                  <c:v>996</c:v>
                </c:pt>
                <c:pt idx="9111">
                  <c:v>685</c:v>
                </c:pt>
                <c:pt idx="9112">
                  <c:v>829</c:v>
                </c:pt>
                <c:pt idx="9113">
                  <c:v>714</c:v>
                </c:pt>
                <c:pt idx="9114">
                  <c:v>1053</c:v>
                </c:pt>
                <c:pt idx="9115">
                  <c:v>1023</c:v>
                </c:pt>
                <c:pt idx="9116">
                  <c:v>827</c:v>
                </c:pt>
                <c:pt idx="9117">
                  <c:v>887</c:v>
                </c:pt>
                <c:pt idx="9118">
                  <c:v>818</c:v>
                </c:pt>
                <c:pt idx="9119">
                  <c:v>848</c:v>
                </c:pt>
                <c:pt idx="9120">
                  <c:v>780</c:v>
                </c:pt>
                <c:pt idx="9121">
                  <c:v>1001</c:v>
                </c:pt>
                <c:pt idx="9122">
                  <c:v>785</c:v>
                </c:pt>
                <c:pt idx="9123">
                  <c:v>854</c:v>
                </c:pt>
                <c:pt idx="9124">
                  <c:v>904</c:v>
                </c:pt>
                <c:pt idx="9125">
                  <c:v>910</c:v>
                </c:pt>
                <c:pt idx="9126">
                  <c:v>1222</c:v>
                </c:pt>
                <c:pt idx="9127">
                  <c:v>1242</c:v>
                </c:pt>
                <c:pt idx="9128">
                  <c:v>915</c:v>
                </c:pt>
                <c:pt idx="9129">
                  <c:v>820</c:v>
                </c:pt>
                <c:pt idx="9130">
                  <c:v>945</c:v>
                </c:pt>
                <c:pt idx="9131">
                  <c:v>1006</c:v>
                </c:pt>
                <c:pt idx="9132">
                  <c:v>963</c:v>
                </c:pt>
                <c:pt idx="9133">
                  <c:v>1101</c:v>
                </c:pt>
                <c:pt idx="9134">
                  <c:v>959</c:v>
                </c:pt>
                <c:pt idx="9135">
                  <c:v>842</c:v>
                </c:pt>
                <c:pt idx="9136">
                  <c:v>740</c:v>
                </c:pt>
                <c:pt idx="9137">
                  <c:v>748</c:v>
                </c:pt>
                <c:pt idx="9138">
                  <c:v>745</c:v>
                </c:pt>
                <c:pt idx="9139">
                  <c:v>739</c:v>
                </c:pt>
                <c:pt idx="9140">
                  <c:v>923</c:v>
                </c:pt>
                <c:pt idx="9141">
                  <c:v>944</c:v>
                </c:pt>
                <c:pt idx="9142">
                  <c:v>868</c:v>
                </c:pt>
                <c:pt idx="9143">
                  <c:v>768</c:v>
                </c:pt>
                <c:pt idx="9144">
                  <c:v>1001</c:v>
                </c:pt>
                <c:pt idx="9145">
                  <c:v>818</c:v>
                </c:pt>
                <c:pt idx="9146">
                  <c:v>1183</c:v>
                </c:pt>
                <c:pt idx="9147">
                  <c:v>1017</c:v>
                </c:pt>
                <c:pt idx="9148">
                  <c:v>700</c:v>
                </c:pt>
                <c:pt idx="9149">
                  <c:v>879</c:v>
                </c:pt>
                <c:pt idx="9150">
                  <c:v>856</c:v>
                </c:pt>
                <c:pt idx="9151">
                  <c:v>883</c:v>
                </c:pt>
                <c:pt idx="9152">
                  <c:v>1013</c:v>
                </c:pt>
                <c:pt idx="9153">
                  <c:v>773</c:v>
                </c:pt>
                <c:pt idx="9154">
                  <c:v>1040</c:v>
                </c:pt>
                <c:pt idx="9155">
                  <c:v>866</c:v>
                </c:pt>
                <c:pt idx="9156">
                  <c:v>900</c:v>
                </c:pt>
                <c:pt idx="9157">
                  <c:v>835</c:v>
                </c:pt>
                <c:pt idx="9158">
                  <c:v>1007</c:v>
                </c:pt>
                <c:pt idx="9159">
                  <c:v>858</c:v>
                </c:pt>
                <c:pt idx="9160">
                  <c:v>727</c:v>
                </c:pt>
                <c:pt idx="9161">
                  <c:v>863</c:v>
                </c:pt>
                <c:pt idx="9162">
                  <c:v>1182</c:v>
                </c:pt>
                <c:pt idx="9163">
                  <c:v>858</c:v>
                </c:pt>
                <c:pt idx="9164">
                  <c:v>762</c:v>
                </c:pt>
                <c:pt idx="9165">
                  <c:v>776</c:v>
                </c:pt>
                <c:pt idx="9166">
                  <c:v>652</c:v>
                </c:pt>
                <c:pt idx="9167">
                  <c:v>784</c:v>
                </c:pt>
                <c:pt idx="9168">
                  <c:v>974</c:v>
                </c:pt>
                <c:pt idx="9169">
                  <c:v>1016</c:v>
                </c:pt>
                <c:pt idx="9170">
                  <c:v>951</c:v>
                </c:pt>
                <c:pt idx="9171">
                  <c:v>796</c:v>
                </c:pt>
                <c:pt idx="9172">
                  <c:v>808</c:v>
                </c:pt>
                <c:pt idx="9173">
                  <c:v>678</c:v>
                </c:pt>
                <c:pt idx="9174">
                  <c:v>826</c:v>
                </c:pt>
                <c:pt idx="9175">
                  <c:v>731</c:v>
                </c:pt>
                <c:pt idx="9176">
                  <c:v>941</c:v>
                </c:pt>
                <c:pt idx="9177">
                  <c:v>814</c:v>
                </c:pt>
                <c:pt idx="9178">
                  <c:v>957</c:v>
                </c:pt>
                <c:pt idx="9179">
                  <c:v>1029</c:v>
                </c:pt>
                <c:pt idx="9180">
                  <c:v>921</c:v>
                </c:pt>
                <c:pt idx="9181">
                  <c:v>653</c:v>
                </c:pt>
                <c:pt idx="9182">
                  <c:v>930</c:v>
                </c:pt>
                <c:pt idx="9183">
                  <c:v>889</c:v>
                </c:pt>
                <c:pt idx="9184">
                  <c:v>877</c:v>
                </c:pt>
                <c:pt idx="9185">
                  <c:v>771</c:v>
                </c:pt>
                <c:pt idx="9186">
                  <c:v>935</c:v>
                </c:pt>
                <c:pt idx="9187">
                  <c:v>882</c:v>
                </c:pt>
                <c:pt idx="9188">
                  <c:v>914</c:v>
                </c:pt>
                <c:pt idx="9189">
                  <c:v>976</c:v>
                </c:pt>
                <c:pt idx="9190">
                  <c:v>850</c:v>
                </c:pt>
                <c:pt idx="9191">
                  <c:v>898</c:v>
                </c:pt>
                <c:pt idx="9192">
                  <c:v>968</c:v>
                </c:pt>
                <c:pt idx="9193">
                  <c:v>817</c:v>
                </c:pt>
                <c:pt idx="9194">
                  <c:v>783</c:v>
                </c:pt>
                <c:pt idx="9195">
                  <c:v>706</c:v>
                </c:pt>
                <c:pt idx="9196">
                  <c:v>857</c:v>
                </c:pt>
                <c:pt idx="9197">
                  <c:v>863</c:v>
                </c:pt>
                <c:pt idx="9198">
                  <c:v>734</c:v>
                </c:pt>
                <c:pt idx="9199">
                  <c:v>815</c:v>
                </c:pt>
                <c:pt idx="9200">
                  <c:v>955</c:v>
                </c:pt>
                <c:pt idx="9201">
                  <c:v>1026</c:v>
                </c:pt>
                <c:pt idx="9202">
                  <c:v>931</c:v>
                </c:pt>
                <c:pt idx="9203">
                  <c:v>1019</c:v>
                </c:pt>
                <c:pt idx="9204">
                  <c:v>1062</c:v>
                </c:pt>
                <c:pt idx="9205">
                  <c:v>814</c:v>
                </c:pt>
                <c:pt idx="9206">
                  <c:v>742</c:v>
                </c:pt>
                <c:pt idx="9207">
                  <c:v>842</c:v>
                </c:pt>
                <c:pt idx="9208">
                  <c:v>769</c:v>
                </c:pt>
                <c:pt idx="9209">
                  <c:v>1048</c:v>
                </c:pt>
                <c:pt idx="9210">
                  <c:v>943</c:v>
                </c:pt>
                <c:pt idx="9211">
                  <c:v>940</c:v>
                </c:pt>
                <c:pt idx="9212">
                  <c:v>970</c:v>
                </c:pt>
                <c:pt idx="9213">
                  <c:v>976</c:v>
                </c:pt>
                <c:pt idx="9214">
                  <c:v>1162</c:v>
                </c:pt>
                <c:pt idx="9215">
                  <c:v>872</c:v>
                </c:pt>
                <c:pt idx="9216">
                  <c:v>1002</c:v>
                </c:pt>
                <c:pt idx="9217">
                  <c:v>651</c:v>
                </c:pt>
                <c:pt idx="9218">
                  <c:v>1023</c:v>
                </c:pt>
                <c:pt idx="9219">
                  <c:v>1164</c:v>
                </c:pt>
                <c:pt idx="9220">
                  <c:v>901</c:v>
                </c:pt>
                <c:pt idx="9221">
                  <c:v>1034</c:v>
                </c:pt>
                <c:pt idx="9222">
                  <c:v>941</c:v>
                </c:pt>
                <c:pt idx="9223">
                  <c:v>987</c:v>
                </c:pt>
                <c:pt idx="9224">
                  <c:v>863</c:v>
                </c:pt>
                <c:pt idx="9225">
                  <c:v>971</c:v>
                </c:pt>
                <c:pt idx="9226">
                  <c:v>943</c:v>
                </c:pt>
                <c:pt idx="9227">
                  <c:v>853</c:v>
                </c:pt>
                <c:pt idx="9228">
                  <c:v>983</c:v>
                </c:pt>
                <c:pt idx="9229">
                  <c:v>1024</c:v>
                </c:pt>
                <c:pt idx="9230">
                  <c:v>939</c:v>
                </c:pt>
                <c:pt idx="9231">
                  <c:v>1023</c:v>
                </c:pt>
                <c:pt idx="9232">
                  <c:v>825</c:v>
                </c:pt>
                <c:pt idx="9233">
                  <c:v>997</c:v>
                </c:pt>
                <c:pt idx="9234">
                  <c:v>876</c:v>
                </c:pt>
                <c:pt idx="9235">
                  <c:v>1027</c:v>
                </c:pt>
                <c:pt idx="9236">
                  <c:v>810</c:v>
                </c:pt>
                <c:pt idx="9237">
                  <c:v>796</c:v>
                </c:pt>
                <c:pt idx="9238">
                  <c:v>1214</c:v>
                </c:pt>
                <c:pt idx="9239">
                  <c:v>852</c:v>
                </c:pt>
                <c:pt idx="9240">
                  <c:v>945</c:v>
                </c:pt>
                <c:pt idx="9241">
                  <c:v>703</c:v>
                </c:pt>
                <c:pt idx="9242">
                  <c:v>836</c:v>
                </c:pt>
                <c:pt idx="9243">
                  <c:v>839</c:v>
                </c:pt>
                <c:pt idx="9244">
                  <c:v>887</c:v>
                </c:pt>
                <c:pt idx="9245">
                  <c:v>793</c:v>
                </c:pt>
                <c:pt idx="9246">
                  <c:v>1147</c:v>
                </c:pt>
                <c:pt idx="9247">
                  <c:v>827</c:v>
                </c:pt>
                <c:pt idx="9248">
                  <c:v>1007</c:v>
                </c:pt>
                <c:pt idx="9249">
                  <c:v>885</c:v>
                </c:pt>
                <c:pt idx="9250">
                  <c:v>1140</c:v>
                </c:pt>
                <c:pt idx="9251">
                  <c:v>992</c:v>
                </c:pt>
                <c:pt idx="9252">
                  <c:v>834</c:v>
                </c:pt>
                <c:pt idx="9253">
                  <c:v>779</c:v>
                </c:pt>
                <c:pt idx="9254">
                  <c:v>1065</c:v>
                </c:pt>
                <c:pt idx="9255">
                  <c:v>831</c:v>
                </c:pt>
                <c:pt idx="9256">
                  <c:v>944</c:v>
                </c:pt>
                <c:pt idx="9257">
                  <c:v>1211</c:v>
                </c:pt>
                <c:pt idx="9258">
                  <c:v>903</c:v>
                </c:pt>
                <c:pt idx="9259">
                  <c:v>870</c:v>
                </c:pt>
                <c:pt idx="9260">
                  <c:v>757</c:v>
                </c:pt>
                <c:pt idx="9261">
                  <c:v>745</c:v>
                </c:pt>
                <c:pt idx="9262">
                  <c:v>772</c:v>
                </c:pt>
                <c:pt idx="9263">
                  <c:v>815</c:v>
                </c:pt>
                <c:pt idx="9264">
                  <c:v>1051</c:v>
                </c:pt>
                <c:pt idx="9265">
                  <c:v>861</c:v>
                </c:pt>
                <c:pt idx="9266">
                  <c:v>1341</c:v>
                </c:pt>
                <c:pt idx="9267">
                  <c:v>989</c:v>
                </c:pt>
                <c:pt idx="9268">
                  <c:v>876</c:v>
                </c:pt>
                <c:pt idx="9269">
                  <c:v>816</c:v>
                </c:pt>
                <c:pt idx="9270">
                  <c:v>800</c:v>
                </c:pt>
                <c:pt idx="9271">
                  <c:v>1004</c:v>
                </c:pt>
                <c:pt idx="9272">
                  <c:v>738</c:v>
                </c:pt>
                <c:pt idx="9273">
                  <c:v>972</c:v>
                </c:pt>
                <c:pt idx="9274">
                  <c:v>1055</c:v>
                </c:pt>
                <c:pt idx="9275">
                  <c:v>967</c:v>
                </c:pt>
                <c:pt idx="9276">
                  <c:v>887</c:v>
                </c:pt>
                <c:pt idx="9277">
                  <c:v>779</c:v>
                </c:pt>
                <c:pt idx="9278">
                  <c:v>949</c:v>
                </c:pt>
                <c:pt idx="9279">
                  <c:v>920</c:v>
                </c:pt>
                <c:pt idx="9280">
                  <c:v>983</c:v>
                </c:pt>
                <c:pt idx="9281">
                  <c:v>859</c:v>
                </c:pt>
                <c:pt idx="9282">
                  <c:v>939</c:v>
                </c:pt>
                <c:pt idx="9283">
                  <c:v>1101</c:v>
                </c:pt>
                <c:pt idx="9284">
                  <c:v>929</c:v>
                </c:pt>
                <c:pt idx="9285">
                  <c:v>894</c:v>
                </c:pt>
                <c:pt idx="9286">
                  <c:v>1019</c:v>
                </c:pt>
                <c:pt idx="9287">
                  <c:v>906</c:v>
                </c:pt>
                <c:pt idx="9288">
                  <c:v>897</c:v>
                </c:pt>
                <c:pt idx="9289">
                  <c:v>896</c:v>
                </c:pt>
                <c:pt idx="9290">
                  <c:v>918</c:v>
                </c:pt>
                <c:pt idx="9291">
                  <c:v>851</c:v>
                </c:pt>
                <c:pt idx="9292">
                  <c:v>904</c:v>
                </c:pt>
                <c:pt idx="9293">
                  <c:v>901</c:v>
                </c:pt>
                <c:pt idx="9294">
                  <c:v>753</c:v>
                </c:pt>
                <c:pt idx="9295">
                  <c:v>1013</c:v>
                </c:pt>
                <c:pt idx="9296">
                  <c:v>1131</c:v>
                </c:pt>
                <c:pt idx="9297">
                  <c:v>1126</c:v>
                </c:pt>
                <c:pt idx="9298">
                  <c:v>806</c:v>
                </c:pt>
                <c:pt idx="9299">
                  <c:v>1404</c:v>
                </c:pt>
                <c:pt idx="9300">
                  <c:v>1150</c:v>
                </c:pt>
                <c:pt idx="9301">
                  <c:v>826</c:v>
                </c:pt>
                <c:pt idx="9302">
                  <c:v>1156</c:v>
                </c:pt>
                <c:pt idx="9303">
                  <c:v>989</c:v>
                </c:pt>
                <c:pt idx="9304">
                  <c:v>924</c:v>
                </c:pt>
                <c:pt idx="9305">
                  <c:v>952</c:v>
                </c:pt>
                <c:pt idx="9306">
                  <c:v>717</c:v>
                </c:pt>
                <c:pt idx="9307">
                  <c:v>925</c:v>
                </c:pt>
                <c:pt idx="9308">
                  <c:v>778</c:v>
                </c:pt>
                <c:pt idx="9309">
                  <c:v>795</c:v>
                </c:pt>
                <c:pt idx="9310">
                  <c:v>842</c:v>
                </c:pt>
                <c:pt idx="9311">
                  <c:v>913</c:v>
                </c:pt>
                <c:pt idx="9312">
                  <c:v>744</c:v>
                </c:pt>
                <c:pt idx="9313">
                  <c:v>886</c:v>
                </c:pt>
                <c:pt idx="9314">
                  <c:v>947</c:v>
                </c:pt>
                <c:pt idx="9315">
                  <c:v>785</c:v>
                </c:pt>
                <c:pt idx="9316">
                  <c:v>1020</c:v>
                </c:pt>
                <c:pt idx="9317">
                  <c:v>772</c:v>
                </c:pt>
                <c:pt idx="9318">
                  <c:v>708</c:v>
                </c:pt>
                <c:pt idx="9319">
                  <c:v>713</c:v>
                </c:pt>
                <c:pt idx="9320">
                  <c:v>731</c:v>
                </c:pt>
                <c:pt idx="9321">
                  <c:v>1080</c:v>
                </c:pt>
                <c:pt idx="9322">
                  <c:v>999</c:v>
                </c:pt>
                <c:pt idx="9323">
                  <c:v>1052</c:v>
                </c:pt>
                <c:pt idx="9324">
                  <c:v>762</c:v>
                </c:pt>
                <c:pt idx="9325">
                  <c:v>944</c:v>
                </c:pt>
                <c:pt idx="9326">
                  <c:v>963</c:v>
                </c:pt>
                <c:pt idx="9327">
                  <c:v>1042</c:v>
                </c:pt>
                <c:pt idx="9328">
                  <c:v>1251</c:v>
                </c:pt>
                <c:pt idx="9329">
                  <c:v>863</c:v>
                </c:pt>
                <c:pt idx="9330">
                  <c:v>834</c:v>
                </c:pt>
                <c:pt idx="9331">
                  <c:v>783</c:v>
                </c:pt>
                <c:pt idx="9332">
                  <c:v>860</c:v>
                </c:pt>
                <c:pt idx="9333">
                  <c:v>1225</c:v>
                </c:pt>
                <c:pt idx="9334">
                  <c:v>872</c:v>
                </c:pt>
                <c:pt idx="9335">
                  <c:v>887</c:v>
                </c:pt>
                <c:pt idx="9336">
                  <c:v>1007</c:v>
                </c:pt>
                <c:pt idx="9337">
                  <c:v>882</c:v>
                </c:pt>
                <c:pt idx="9338">
                  <c:v>814</c:v>
                </c:pt>
                <c:pt idx="9339">
                  <c:v>600</c:v>
                </c:pt>
                <c:pt idx="9340">
                  <c:v>916</c:v>
                </c:pt>
                <c:pt idx="9341">
                  <c:v>1032</c:v>
                </c:pt>
                <c:pt idx="9342">
                  <c:v>860</c:v>
                </c:pt>
                <c:pt idx="9343">
                  <c:v>761</c:v>
                </c:pt>
                <c:pt idx="9344">
                  <c:v>831</c:v>
                </c:pt>
                <c:pt idx="9345">
                  <c:v>946</c:v>
                </c:pt>
                <c:pt idx="9346">
                  <c:v>689</c:v>
                </c:pt>
                <c:pt idx="9347">
                  <c:v>833</c:v>
                </c:pt>
                <c:pt idx="9348">
                  <c:v>734</c:v>
                </c:pt>
                <c:pt idx="9349">
                  <c:v>836</c:v>
                </c:pt>
                <c:pt idx="9350">
                  <c:v>1117</c:v>
                </c:pt>
                <c:pt idx="9351">
                  <c:v>923</c:v>
                </c:pt>
                <c:pt idx="9352">
                  <c:v>951</c:v>
                </c:pt>
                <c:pt idx="9353">
                  <c:v>848</c:v>
                </c:pt>
                <c:pt idx="9354">
                  <c:v>707</c:v>
                </c:pt>
                <c:pt idx="9355">
                  <c:v>812</c:v>
                </c:pt>
                <c:pt idx="9356">
                  <c:v>824</c:v>
                </c:pt>
                <c:pt idx="9357">
                  <c:v>1010</c:v>
                </c:pt>
                <c:pt idx="9358">
                  <c:v>765</c:v>
                </c:pt>
                <c:pt idx="9359">
                  <c:v>998</c:v>
                </c:pt>
                <c:pt idx="9360">
                  <c:v>938</c:v>
                </c:pt>
                <c:pt idx="9361">
                  <c:v>999</c:v>
                </c:pt>
                <c:pt idx="9362">
                  <c:v>750</c:v>
                </c:pt>
                <c:pt idx="9363">
                  <c:v>1065</c:v>
                </c:pt>
                <c:pt idx="9364">
                  <c:v>796</c:v>
                </c:pt>
                <c:pt idx="9365">
                  <c:v>925</c:v>
                </c:pt>
                <c:pt idx="9366">
                  <c:v>853</c:v>
                </c:pt>
                <c:pt idx="9367">
                  <c:v>760</c:v>
                </c:pt>
                <c:pt idx="9368">
                  <c:v>943</c:v>
                </c:pt>
                <c:pt idx="9369">
                  <c:v>627</c:v>
                </c:pt>
                <c:pt idx="9370">
                  <c:v>885</c:v>
                </c:pt>
                <c:pt idx="9371">
                  <c:v>1027</c:v>
                </c:pt>
                <c:pt idx="9372">
                  <c:v>843</c:v>
                </c:pt>
                <c:pt idx="9373">
                  <c:v>828</c:v>
                </c:pt>
                <c:pt idx="9374">
                  <c:v>1093</c:v>
                </c:pt>
                <c:pt idx="9375">
                  <c:v>925</c:v>
                </c:pt>
                <c:pt idx="9376">
                  <c:v>1510</c:v>
                </c:pt>
                <c:pt idx="9377">
                  <c:v>1116</c:v>
                </c:pt>
                <c:pt idx="9378">
                  <c:v>858</c:v>
                </c:pt>
                <c:pt idx="9379">
                  <c:v>1031</c:v>
                </c:pt>
                <c:pt idx="9380">
                  <c:v>956</c:v>
                </c:pt>
                <c:pt idx="9381">
                  <c:v>993</c:v>
                </c:pt>
                <c:pt idx="9382">
                  <c:v>763</c:v>
                </c:pt>
                <c:pt idx="9383">
                  <c:v>885</c:v>
                </c:pt>
                <c:pt idx="9384">
                  <c:v>1043</c:v>
                </c:pt>
                <c:pt idx="9385">
                  <c:v>994</c:v>
                </c:pt>
                <c:pt idx="9386">
                  <c:v>1060</c:v>
                </c:pt>
                <c:pt idx="9387">
                  <c:v>1025</c:v>
                </c:pt>
                <c:pt idx="9388">
                  <c:v>944</c:v>
                </c:pt>
                <c:pt idx="9389">
                  <c:v>1134</c:v>
                </c:pt>
                <c:pt idx="9390">
                  <c:v>802</c:v>
                </c:pt>
                <c:pt idx="9391">
                  <c:v>1088</c:v>
                </c:pt>
                <c:pt idx="9392">
                  <c:v>796</c:v>
                </c:pt>
                <c:pt idx="9393">
                  <c:v>812</c:v>
                </c:pt>
                <c:pt idx="9394">
                  <c:v>910</c:v>
                </c:pt>
                <c:pt idx="9395">
                  <c:v>1000</c:v>
                </c:pt>
                <c:pt idx="9396">
                  <c:v>683</c:v>
                </c:pt>
                <c:pt idx="9397">
                  <c:v>874</c:v>
                </c:pt>
                <c:pt idx="9398">
                  <c:v>933</c:v>
                </c:pt>
                <c:pt idx="9399">
                  <c:v>1020</c:v>
                </c:pt>
                <c:pt idx="9400">
                  <c:v>901</c:v>
                </c:pt>
                <c:pt idx="9401">
                  <c:v>976</c:v>
                </c:pt>
                <c:pt idx="9402">
                  <c:v>691</c:v>
                </c:pt>
                <c:pt idx="9403">
                  <c:v>884</c:v>
                </c:pt>
                <c:pt idx="9404">
                  <c:v>809</c:v>
                </c:pt>
                <c:pt idx="9405">
                  <c:v>955</c:v>
                </c:pt>
                <c:pt idx="9406">
                  <c:v>941</c:v>
                </c:pt>
                <c:pt idx="9407">
                  <c:v>776</c:v>
                </c:pt>
                <c:pt idx="9408">
                  <c:v>999</c:v>
                </c:pt>
                <c:pt idx="9409">
                  <c:v>1096</c:v>
                </c:pt>
                <c:pt idx="9410">
                  <c:v>777</c:v>
                </c:pt>
                <c:pt idx="9411">
                  <c:v>882</c:v>
                </c:pt>
                <c:pt idx="9412">
                  <c:v>1109</c:v>
                </c:pt>
                <c:pt idx="9413">
                  <c:v>904</c:v>
                </c:pt>
                <c:pt idx="9414">
                  <c:v>961</c:v>
                </c:pt>
                <c:pt idx="9415">
                  <c:v>959</c:v>
                </c:pt>
                <c:pt idx="9416">
                  <c:v>900</c:v>
                </c:pt>
                <c:pt idx="9417">
                  <c:v>1284</c:v>
                </c:pt>
                <c:pt idx="9418">
                  <c:v>899</c:v>
                </c:pt>
                <c:pt idx="9419">
                  <c:v>861</c:v>
                </c:pt>
                <c:pt idx="9420">
                  <c:v>840</c:v>
                </c:pt>
                <c:pt idx="9421">
                  <c:v>1002</c:v>
                </c:pt>
                <c:pt idx="9422">
                  <c:v>763</c:v>
                </c:pt>
                <c:pt idx="9423">
                  <c:v>1118</c:v>
                </c:pt>
                <c:pt idx="9424">
                  <c:v>765</c:v>
                </c:pt>
                <c:pt idx="9425">
                  <c:v>815</c:v>
                </c:pt>
                <c:pt idx="9426">
                  <c:v>1054</c:v>
                </c:pt>
                <c:pt idx="9427">
                  <c:v>861</c:v>
                </c:pt>
                <c:pt idx="9428">
                  <c:v>820</c:v>
                </c:pt>
                <c:pt idx="9429">
                  <c:v>781</c:v>
                </c:pt>
                <c:pt idx="9430">
                  <c:v>867</c:v>
                </c:pt>
                <c:pt idx="9431">
                  <c:v>996</c:v>
                </c:pt>
                <c:pt idx="9432">
                  <c:v>1039</c:v>
                </c:pt>
                <c:pt idx="9433">
                  <c:v>784</c:v>
                </c:pt>
                <c:pt idx="9434">
                  <c:v>1004</c:v>
                </c:pt>
                <c:pt idx="9435">
                  <c:v>1001</c:v>
                </c:pt>
                <c:pt idx="9436">
                  <c:v>913</c:v>
                </c:pt>
                <c:pt idx="9437">
                  <c:v>869</c:v>
                </c:pt>
                <c:pt idx="9438">
                  <c:v>858</c:v>
                </c:pt>
                <c:pt idx="9439">
                  <c:v>882</c:v>
                </c:pt>
                <c:pt idx="9440">
                  <c:v>908</c:v>
                </c:pt>
                <c:pt idx="9441">
                  <c:v>962</c:v>
                </c:pt>
                <c:pt idx="9442">
                  <c:v>951</c:v>
                </c:pt>
                <c:pt idx="9443">
                  <c:v>907</c:v>
                </c:pt>
                <c:pt idx="9444">
                  <c:v>1026</c:v>
                </c:pt>
                <c:pt idx="9445">
                  <c:v>1014</c:v>
                </c:pt>
                <c:pt idx="9446">
                  <c:v>722</c:v>
                </c:pt>
                <c:pt idx="9447">
                  <c:v>842</c:v>
                </c:pt>
                <c:pt idx="9448">
                  <c:v>905</c:v>
                </c:pt>
                <c:pt idx="9449">
                  <c:v>777</c:v>
                </c:pt>
                <c:pt idx="9450">
                  <c:v>819</c:v>
                </c:pt>
                <c:pt idx="9451">
                  <c:v>944</c:v>
                </c:pt>
                <c:pt idx="9452">
                  <c:v>924</c:v>
                </c:pt>
                <c:pt idx="9453">
                  <c:v>783</c:v>
                </c:pt>
                <c:pt idx="9454">
                  <c:v>664</c:v>
                </c:pt>
                <c:pt idx="9455">
                  <c:v>949</c:v>
                </c:pt>
                <c:pt idx="9456">
                  <c:v>929</c:v>
                </c:pt>
                <c:pt idx="9457">
                  <c:v>1250</c:v>
                </c:pt>
                <c:pt idx="9458">
                  <c:v>873</c:v>
                </c:pt>
                <c:pt idx="9459">
                  <c:v>980</c:v>
                </c:pt>
                <c:pt idx="9460">
                  <c:v>957</c:v>
                </c:pt>
                <c:pt idx="9461">
                  <c:v>908</c:v>
                </c:pt>
                <c:pt idx="9462">
                  <c:v>1270</c:v>
                </c:pt>
                <c:pt idx="9463">
                  <c:v>823</c:v>
                </c:pt>
                <c:pt idx="9464">
                  <c:v>862</c:v>
                </c:pt>
                <c:pt idx="9465">
                  <c:v>1062</c:v>
                </c:pt>
                <c:pt idx="9466">
                  <c:v>871</c:v>
                </c:pt>
                <c:pt idx="9467">
                  <c:v>943</c:v>
                </c:pt>
                <c:pt idx="9468">
                  <c:v>963</c:v>
                </c:pt>
                <c:pt idx="9469">
                  <c:v>949</c:v>
                </c:pt>
                <c:pt idx="9470">
                  <c:v>957</c:v>
                </c:pt>
                <c:pt idx="9471">
                  <c:v>727</c:v>
                </c:pt>
                <c:pt idx="9472">
                  <c:v>931</c:v>
                </c:pt>
                <c:pt idx="9473">
                  <c:v>876</c:v>
                </c:pt>
                <c:pt idx="9474">
                  <c:v>1118</c:v>
                </c:pt>
                <c:pt idx="9475">
                  <c:v>948</c:v>
                </c:pt>
                <c:pt idx="9476">
                  <c:v>867</c:v>
                </c:pt>
                <c:pt idx="9477">
                  <c:v>812</c:v>
                </c:pt>
                <c:pt idx="9478">
                  <c:v>796</c:v>
                </c:pt>
                <c:pt idx="9479">
                  <c:v>1042</c:v>
                </c:pt>
                <c:pt idx="9480">
                  <c:v>806</c:v>
                </c:pt>
                <c:pt idx="9481">
                  <c:v>822</c:v>
                </c:pt>
                <c:pt idx="9482">
                  <c:v>970</c:v>
                </c:pt>
                <c:pt idx="9483">
                  <c:v>1048</c:v>
                </c:pt>
                <c:pt idx="9484">
                  <c:v>965</c:v>
                </c:pt>
                <c:pt idx="9485">
                  <c:v>884</c:v>
                </c:pt>
                <c:pt idx="9486">
                  <c:v>917</c:v>
                </c:pt>
                <c:pt idx="9487">
                  <c:v>1038</c:v>
                </c:pt>
                <c:pt idx="9488">
                  <c:v>857</c:v>
                </c:pt>
                <c:pt idx="9489">
                  <c:v>857</c:v>
                </c:pt>
                <c:pt idx="9490">
                  <c:v>962</c:v>
                </c:pt>
                <c:pt idx="9491">
                  <c:v>1520</c:v>
                </c:pt>
                <c:pt idx="9492">
                  <c:v>761</c:v>
                </c:pt>
                <c:pt idx="9493">
                  <c:v>937</c:v>
                </c:pt>
                <c:pt idx="9494">
                  <c:v>1094</c:v>
                </c:pt>
                <c:pt idx="9495">
                  <c:v>809</c:v>
                </c:pt>
                <c:pt idx="9496">
                  <c:v>851</c:v>
                </c:pt>
                <c:pt idx="9497">
                  <c:v>937</c:v>
                </c:pt>
                <c:pt idx="9498">
                  <c:v>962</c:v>
                </c:pt>
                <c:pt idx="9499">
                  <c:v>1125</c:v>
                </c:pt>
                <c:pt idx="9500">
                  <c:v>883</c:v>
                </c:pt>
                <c:pt idx="9501">
                  <c:v>787</c:v>
                </c:pt>
                <c:pt idx="9502">
                  <c:v>1067</c:v>
                </c:pt>
                <c:pt idx="9503">
                  <c:v>920</c:v>
                </c:pt>
                <c:pt idx="9504">
                  <c:v>833</c:v>
                </c:pt>
                <c:pt idx="9505">
                  <c:v>874</c:v>
                </c:pt>
                <c:pt idx="9506">
                  <c:v>884</c:v>
                </c:pt>
                <c:pt idx="9507">
                  <c:v>854</c:v>
                </c:pt>
                <c:pt idx="9508">
                  <c:v>1076</c:v>
                </c:pt>
                <c:pt idx="9509">
                  <c:v>850</c:v>
                </c:pt>
                <c:pt idx="9510">
                  <c:v>1144</c:v>
                </c:pt>
                <c:pt idx="9511">
                  <c:v>904</c:v>
                </c:pt>
                <c:pt idx="9512">
                  <c:v>771</c:v>
                </c:pt>
                <c:pt idx="9513">
                  <c:v>1132</c:v>
                </c:pt>
                <c:pt idx="9514">
                  <c:v>853</c:v>
                </c:pt>
                <c:pt idx="9515">
                  <c:v>845</c:v>
                </c:pt>
                <c:pt idx="9516">
                  <c:v>880</c:v>
                </c:pt>
                <c:pt idx="9517">
                  <c:v>990</c:v>
                </c:pt>
                <c:pt idx="9518">
                  <c:v>991</c:v>
                </c:pt>
                <c:pt idx="9519">
                  <c:v>820</c:v>
                </c:pt>
                <c:pt idx="9520">
                  <c:v>765</c:v>
                </c:pt>
                <c:pt idx="9521">
                  <c:v>863</c:v>
                </c:pt>
                <c:pt idx="9522">
                  <c:v>744</c:v>
                </c:pt>
                <c:pt idx="9523">
                  <c:v>837</c:v>
                </c:pt>
                <c:pt idx="9524">
                  <c:v>910</c:v>
                </c:pt>
                <c:pt idx="9525">
                  <c:v>1103</c:v>
                </c:pt>
                <c:pt idx="9526">
                  <c:v>801</c:v>
                </c:pt>
                <c:pt idx="9527">
                  <c:v>1161</c:v>
                </c:pt>
                <c:pt idx="9528">
                  <c:v>1069</c:v>
                </c:pt>
                <c:pt idx="9529">
                  <c:v>1140</c:v>
                </c:pt>
                <c:pt idx="9530">
                  <c:v>714</c:v>
                </c:pt>
                <c:pt idx="9531">
                  <c:v>1009</c:v>
                </c:pt>
                <c:pt idx="9532">
                  <c:v>945</c:v>
                </c:pt>
                <c:pt idx="9533">
                  <c:v>868</c:v>
                </c:pt>
                <c:pt idx="9534">
                  <c:v>939</c:v>
                </c:pt>
                <c:pt idx="9535">
                  <c:v>957</c:v>
                </c:pt>
                <c:pt idx="9536">
                  <c:v>1036</c:v>
                </c:pt>
                <c:pt idx="9537">
                  <c:v>1128</c:v>
                </c:pt>
                <c:pt idx="9538">
                  <c:v>988</c:v>
                </c:pt>
                <c:pt idx="9539">
                  <c:v>874</c:v>
                </c:pt>
                <c:pt idx="9540">
                  <c:v>805</c:v>
                </c:pt>
                <c:pt idx="9541">
                  <c:v>795</c:v>
                </c:pt>
                <c:pt idx="9542">
                  <c:v>774</c:v>
                </c:pt>
                <c:pt idx="9543">
                  <c:v>942</c:v>
                </c:pt>
                <c:pt idx="9544">
                  <c:v>1046</c:v>
                </c:pt>
                <c:pt idx="9545">
                  <c:v>983</c:v>
                </c:pt>
                <c:pt idx="9546">
                  <c:v>871</c:v>
                </c:pt>
                <c:pt idx="9547">
                  <c:v>1107</c:v>
                </c:pt>
                <c:pt idx="9548">
                  <c:v>783</c:v>
                </c:pt>
                <c:pt idx="9549">
                  <c:v>781</c:v>
                </c:pt>
                <c:pt idx="9550">
                  <c:v>910</c:v>
                </c:pt>
                <c:pt idx="9551">
                  <c:v>1038</c:v>
                </c:pt>
                <c:pt idx="9552">
                  <c:v>738</c:v>
                </c:pt>
                <c:pt idx="9553">
                  <c:v>633</c:v>
                </c:pt>
                <c:pt idx="9554">
                  <c:v>886</c:v>
                </c:pt>
                <c:pt idx="9555">
                  <c:v>812</c:v>
                </c:pt>
                <c:pt idx="9556">
                  <c:v>924</c:v>
                </c:pt>
                <c:pt idx="9557">
                  <c:v>1027</c:v>
                </c:pt>
                <c:pt idx="9558">
                  <c:v>1174</c:v>
                </c:pt>
                <c:pt idx="9559">
                  <c:v>1049</c:v>
                </c:pt>
                <c:pt idx="9560">
                  <c:v>1109</c:v>
                </c:pt>
                <c:pt idx="9561">
                  <c:v>840</c:v>
                </c:pt>
                <c:pt idx="9562">
                  <c:v>728</c:v>
                </c:pt>
                <c:pt idx="9563">
                  <c:v>838</c:v>
                </c:pt>
                <c:pt idx="9564">
                  <c:v>952</c:v>
                </c:pt>
                <c:pt idx="9565">
                  <c:v>1048</c:v>
                </c:pt>
                <c:pt idx="9566">
                  <c:v>876</c:v>
                </c:pt>
                <c:pt idx="9567">
                  <c:v>981</c:v>
                </c:pt>
                <c:pt idx="9568">
                  <c:v>952</c:v>
                </c:pt>
                <c:pt idx="9569">
                  <c:v>682</c:v>
                </c:pt>
                <c:pt idx="9570">
                  <c:v>935</c:v>
                </c:pt>
                <c:pt idx="9571">
                  <c:v>1073</c:v>
                </c:pt>
                <c:pt idx="9572">
                  <c:v>845</c:v>
                </c:pt>
                <c:pt idx="9573">
                  <c:v>783</c:v>
                </c:pt>
                <c:pt idx="9574">
                  <c:v>856</c:v>
                </c:pt>
                <c:pt idx="9575">
                  <c:v>1143</c:v>
                </c:pt>
                <c:pt idx="9576">
                  <c:v>998</c:v>
                </c:pt>
                <c:pt idx="9577">
                  <c:v>1000</c:v>
                </c:pt>
                <c:pt idx="9578">
                  <c:v>1037</c:v>
                </c:pt>
                <c:pt idx="9579">
                  <c:v>759</c:v>
                </c:pt>
                <c:pt idx="9580">
                  <c:v>878</c:v>
                </c:pt>
                <c:pt idx="9581">
                  <c:v>823</c:v>
                </c:pt>
                <c:pt idx="9582">
                  <c:v>945</c:v>
                </c:pt>
                <c:pt idx="9583">
                  <c:v>771</c:v>
                </c:pt>
                <c:pt idx="9584">
                  <c:v>765</c:v>
                </c:pt>
                <c:pt idx="9585">
                  <c:v>910</c:v>
                </c:pt>
                <c:pt idx="9586">
                  <c:v>781</c:v>
                </c:pt>
                <c:pt idx="9587">
                  <c:v>1107</c:v>
                </c:pt>
                <c:pt idx="9588">
                  <c:v>905</c:v>
                </c:pt>
                <c:pt idx="9589">
                  <c:v>1012</c:v>
                </c:pt>
                <c:pt idx="9590">
                  <c:v>895</c:v>
                </c:pt>
                <c:pt idx="9591">
                  <c:v>1004</c:v>
                </c:pt>
                <c:pt idx="9592">
                  <c:v>927</c:v>
                </c:pt>
                <c:pt idx="9593">
                  <c:v>755</c:v>
                </c:pt>
                <c:pt idx="9594">
                  <c:v>1007</c:v>
                </c:pt>
                <c:pt idx="9595">
                  <c:v>931</c:v>
                </c:pt>
                <c:pt idx="9596">
                  <c:v>845</c:v>
                </c:pt>
                <c:pt idx="9597">
                  <c:v>806</c:v>
                </c:pt>
                <c:pt idx="9598">
                  <c:v>827</c:v>
                </c:pt>
                <c:pt idx="9599">
                  <c:v>692</c:v>
                </c:pt>
                <c:pt idx="9600">
                  <c:v>1270</c:v>
                </c:pt>
                <c:pt idx="9601">
                  <c:v>919</c:v>
                </c:pt>
                <c:pt idx="9602">
                  <c:v>912</c:v>
                </c:pt>
                <c:pt idx="9603">
                  <c:v>975</c:v>
                </c:pt>
                <c:pt idx="9604">
                  <c:v>815</c:v>
                </c:pt>
                <c:pt idx="9605">
                  <c:v>701</c:v>
                </c:pt>
                <c:pt idx="9606">
                  <c:v>1129</c:v>
                </c:pt>
                <c:pt idx="9607">
                  <c:v>641</c:v>
                </c:pt>
                <c:pt idx="9608">
                  <c:v>840</c:v>
                </c:pt>
                <c:pt idx="9609">
                  <c:v>1009</c:v>
                </c:pt>
                <c:pt idx="9610">
                  <c:v>867</c:v>
                </c:pt>
                <c:pt idx="9611">
                  <c:v>1037</c:v>
                </c:pt>
                <c:pt idx="9612">
                  <c:v>869</c:v>
                </c:pt>
                <c:pt idx="9613">
                  <c:v>940</c:v>
                </c:pt>
                <c:pt idx="9614">
                  <c:v>927</c:v>
                </c:pt>
                <c:pt idx="9615">
                  <c:v>934</c:v>
                </c:pt>
                <c:pt idx="9616">
                  <c:v>910</c:v>
                </c:pt>
                <c:pt idx="9617">
                  <c:v>749</c:v>
                </c:pt>
                <c:pt idx="9618">
                  <c:v>851</c:v>
                </c:pt>
                <c:pt idx="9619">
                  <c:v>759</c:v>
                </c:pt>
                <c:pt idx="9620">
                  <c:v>1136</c:v>
                </c:pt>
                <c:pt idx="9621">
                  <c:v>1031</c:v>
                </c:pt>
                <c:pt idx="9622">
                  <c:v>1216</c:v>
                </c:pt>
                <c:pt idx="9623">
                  <c:v>927</c:v>
                </c:pt>
                <c:pt idx="9624">
                  <c:v>890</c:v>
                </c:pt>
                <c:pt idx="9625">
                  <c:v>893</c:v>
                </c:pt>
                <c:pt idx="9626">
                  <c:v>944</c:v>
                </c:pt>
                <c:pt idx="9627">
                  <c:v>799</c:v>
                </c:pt>
                <c:pt idx="9628">
                  <c:v>989</c:v>
                </c:pt>
                <c:pt idx="9629">
                  <c:v>806</c:v>
                </c:pt>
                <c:pt idx="9630">
                  <c:v>932</c:v>
                </c:pt>
                <c:pt idx="9631">
                  <c:v>877</c:v>
                </c:pt>
                <c:pt idx="9632">
                  <c:v>1053</c:v>
                </c:pt>
                <c:pt idx="9633">
                  <c:v>825</c:v>
                </c:pt>
                <c:pt idx="9634">
                  <c:v>1002</c:v>
                </c:pt>
                <c:pt idx="9635">
                  <c:v>1136</c:v>
                </c:pt>
                <c:pt idx="9636">
                  <c:v>885</c:v>
                </c:pt>
                <c:pt idx="9637">
                  <c:v>654</c:v>
                </c:pt>
                <c:pt idx="9638">
                  <c:v>943</c:v>
                </c:pt>
                <c:pt idx="9639">
                  <c:v>898</c:v>
                </c:pt>
                <c:pt idx="9640">
                  <c:v>925</c:v>
                </c:pt>
                <c:pt idx="9641">
                  <c:v>748</c:v>
                </c:pt>
                <c:pt idx="9642">
                  <c:v>1373</c:v>
                </c:pt>
                <c:pt idx="9643">
                  <c:v>1369</c:v>
                </c:pt>
                <c:pt idx="9644">
                  <c:v>885</c:v>
                </c:pt>
                <c:pt idx="9645">
                  <c:v>797</c:v>
                </c:pt>
                <c:pt idx="9646">
                  <c:v>907</c:v>
                </c:pt>
                <c:pt idx="9647">
                  <c:v>1244</c:v>
                </c:pt>
                <c:pt idx="9648">
                  <c:v>825</c:v>
                </c:pt>
                <c:pt idx="9649">
                  <c:v>892</c:v>
                </c:pt>
                <c:pt idx="9650">
                  <c:v>861</c:v>
                </c:pt>
                <c:pt idx="9651">
                  <c:v>845</c:v>
                </c:pt>
                <c:pt idx="9652">
                  <c:v>946</c:v>
                </c:pt>
                <c:pt idx="9653">
                  <c:v>901</c:v>
                </c:pt>
                <c:pt idx="9654">
                  <c:v>801</c:v>
                </c:pt>
                <c:pt idx="9655">
                  <c:v>1069</c:v>
                </c:pt>
                <c:pt idx="9656">
                  <c:v>1013</c:v>
                </c:pt>
                <c:pt idx="9657">
                  <c:v>892</c:v>
                </c:pt>
                <c:pt idx="9658">
                  <c:v>1107</c:v>
                </c:pt>
                <c:pt idx="9659">
                  <c:v>976</c:v>
                </c:pt>
                <c:pt idx="9660">
                  <c:v>878</c:v>
                </c:pt>
                <c:pt idx="9661">
                  <c:v>925</c:v>
                </c:pt>
                <c:pt idx="9662">
                  <c:v>836</c:v>
                </c:pt>
                <c:pt idx="9663">
                  <c:v>789</c:v>
                </c:pt>
                <c:pt idx="9664">
                  <c:v>970</c:v>
                </c:pt>
                <c:pt idx="9665">
                  <c:v>755</c:v>
                </c:pt>
                <c:pt idx="9666">
                  <c:v>964</c:v>
                </c:pt>
                <c:pt idx="9667">
                  <c:v>952</c:v>
                </c:pt>
                <c:pt idx="9668">
                  <c:v>1144</c:v>
                </c:pt>
                <c:pt idx="9669">
                  <c:v>894</c:v>
                </c:pt>
                <c:pt idx="9670">
                  <c:v>1036</c:v>
                </c:pt>
                <c:pt idx="9671">
                  <c:v>756</c:v>
                </c:pt>
                <c:pt idx="9672">
                  <c:v>1068</c:v>
                </c:pt>
                <c:pt idx="9673">
                  <c:v>1016</c:v>
                </c:pt>
                <c:pt idx="9674">
                  <c:v>818</c:v>
                </c:pt>
                <c:pt idx="9675">
                  <c:v>1069</c:v>
                </c:pt>
                <c:pt idx="9676">
                  <c:v>872</c:v>
                </c:pt>
                <c:pt idx="9677">
                  <c:v>1147</c:v>
                </c:pt>
                <c:pt idx="9678">
                  <c:v>881</c:v>
                </c:pt>
                <c:pt idx="9679">
                  <c:v>833</c:v>
                </c:pt>
                <c:pt idx="9680">
                  <c:v>852</c:v>
                </c:pt>
                <c:pt idx="9681">
                  <c:v>926</c:v>
                </c:pt>
                <c:pt idx="9682">
                  <c:v>740</c:v>
                </c:pt>
                <c:pt idx="9683">
                  <c:v>1168</c:v>
                </c:pt>
                <c:pt idx="9684">
                  <c:v>814</c:v>
                </c:pt>
                <c:pt idx="9685">
                  <c:v>863</c:v>
                </c:pt>
                <c:pt idx="9686">
                  <c:v>957</c:v>
                </c:pt>
                <c:pt idx="9687">
                  <c:v>1275</c:v>
                </c:pt>
                <c:pt idx="9688">
                  <c:v>764</c:v>
                </c:pt>
                <c:pt idx="9689">
                  <c:v>835</c:v>
                </c:pt>
                <c:pt idx="9690">
                  <c:v>1344</c:v>
                </c:pt>
                <c:pt idx="9691">
                  <c:v>947</c:v>
                </c:pt>
                <c:pt idx="9692">
                  <c:v>794</c:v>
                </c:pt>
                <c:pt idx="9693">
                  <c:v>772</c:v>
                </c:pt>
                <c:pt idx="9694">
                  <c:v>858</c:v>
                </c:pt>
                <c:pt idx="9695">
                  <c:v>883</c:v>
                </c:pt>
                <c:pt idx="9696">
                  <c:v>857</c:v>
                </c:pt>
                <c:pt idx="9697">
                  <c:v>1446</c:v>
                </c:pt>
                <c:pt idx="9698">
                  <c:v>983</c:v>
                </c:pt>
                <c:pt idx="9699">
                  <c:v>1057</c:v>
                </c:pt>
                <c:pt idx="9700">
                  <c:v>1010</c:v>
                </c:pt>
                <c:pt idx="9701">
                  <c:v>837</c:v>
                </c:pt>
                <c:pt idx="9702">
                  <c:v>958</c:v>
                </c:pt>
                <c:pt idx="9703">
                  <c:v>985</c:v>
                </c:pt>
                <c:pt idx="9704">
                  <c:v>954</c:v>
                </c:pt>
                <c:pt idx="9705">
                  <c:v>816</c:v>
                </c:pt>
                <c:pt idx="9706">
                  <c:v>892</c:v>
                </c:pt>
                <c:pt idx="9707">
                  <c:v>907</c:v>
                </c:pt>
                <c:pt idx="9708">
                  <c:v>789</c:v>
                </c:pt>
                <c:pt idx="9709">
                  <c:v>884</c:v>
                </c:pt>
                <c:pt idx="9710">
                  <c:v>808</c:v>
                </c:pt>
                <c:pt idx="9711">
                  <c:v>945</c:v>
                </c:pt>
                <c:pt idx="9712">
                  <c:v>896</c:v>
                </c:pt>
                <c:pt idx="9713">
                  <c:v>920</c:v>
                </c:pt>
                <c:pt idx="9714">
                  <c:v>845</c:v>
                </c:pt>
                <c:pt idx="9715">
                  <c:v>1032</c:v>
                </c:pt>
                <c:pt idx="9716">
                  <c:v>1019</c:v>
                </c:pt>
                <c:pt idx="9717">
                  <c:v>848</c:v>
                </c:pt>
                <c:pt idx="9718">
                  <c:v>964</c:v>
                </c:pt>
                <c:pt idx="9719">
                  <c:v>1052</c:v>
                </c:pt>
                <c:pt idx="9720">
                  <c:v>708</c:v>
                </c:pt>
                <c:pt idx="9721">
                  <c:v>862</c:v>
                </c:pt>
                <c:pt idx="9722">
                  <c:v>831</c:v>
                </c:pt>
                <c:pt idx="9723">
                  <c:v>954</c:v>
                </c:pt>
                <c:pt idx="9724">
                  <c:v>807</c:v>
                </c:pt>
                <c:pt idx="9725">
                  <c:v>1252</c:v>
                </c:pt>
                <c:pt idx="9726">
                  <c:v>950</c:v>
                </c:pt>
                <c:pt idx="9727">
                  <c:v>964</c:v>
                </c:pt>
                <c:pt idx="9728">
                  <c:v>1119</c:v>
                </c:pt>
                <c:pt idx="9729">
                  <c:v>853</c:v>
                </c:pt>
                <c:pt idx="9730">
                  <c:v>995</c:v>
                </c:pt>
                <c:pt idx="9731">
                  <c:v>713</c:v>
                </c:pt>
                <c:pt idx="9732">
                  <c:v>836</c:v>
                </c:pt>
                <c:pt idx="9733">
                  <c:v>719</c:v>
                </c:pt>
                <c:pt idx="9734">
                  <c:v>967</c:v>
                </c:pt>
                <c:pt idx="9735">
                  <c:v>982</c:v>
                </c:pt>
                <c:pt idx="9736">
                  <c:v>828</c:v>
                </c:pt>
                <c:pt idx="9737">
                  <c:v>887</c:v>
                </c:pt>
                <c:pt idx="9738">
                  <c:v>907</c:v>
                </c:pt>
                <c:pt idx="9739">
                  <c:v>790</c:v>
                </c:pt>
                <c:pt idx="9740">
                  <c:v>735</c:v>
                </c:pt>
                <c:pt idx="9741">
                  <c:v>1055</c:v>
                </c:pt>
                <c:pt idx="9742">
                  <c:v>771</c:v>
                </c:pt>
                <c:pt idx="9743">
                  <c:v>969</c:v>
                </c:pt>
                <c:pt idx="9744">
                  <c:v>855</c:v>
                </c:pt>
                <c:pt idx="9745">
                  <c:v>957</c:v>
                </c:pt>
                <c:pt idx="9746">
                  <c:v>934</c:v>
                </c:pt>
                <c:pt idx="9747">
                  <c:v>1025</c:v>
                </c:pt>
                <c:pt idx="9748">
                  <c:v>799</c:v>
                </c:pt>
                <c:pt idx="9749">
                  <c:v>879</c:v>
                </c:pt>
                <c:pt idx="9750">
                  <c:v>1089</c:v>
                </c:pt>
                <c:pt idx="9751">
                  <c:v>899</c:v>
                </c:pt>
                <c:pt idx="9752">
                  <c:v>1091</c:v>
                </c:pt>
                <c:pt idx="9753">
                  <c:v>902</c:v>
                </c:pt>
                <c:pt idx="9754">
                  <c:v>874</c:v>
                </c:pt>
                <c:pt idx="9755">
                  <c:v>839</c:v>
                </c:pt>
                <c:pt idx="9756">
                  <c:v>1126</c:v>
                </c:pt>
                <c:pt idx="9757">
                  <c:v>892</c:v>
                </c:pt>
                <c:pt idx="9758">
                  <c:v>1101</c:v>
                </c:pt>
                <c:pt idx="9759">
                  <c:v>890</c:v>
                </c:pt>
                <c:pt idx="9760">
                  <c:v>1213</c:v>
                </c:pt>
                <c:pt idx="9761">
                  <c:v>662</c:v>
                </c:pt>
                <c:pt idx="9762">
                  <c:v>738</c:v>
                </c:pt>
                <c:pt idx="9763">
                  <c:v>920</c:v>
                </c:pt>
                <c:pt idx="9764">
                  <c:v>873</c:v>
                </c:pt>
                <c:pt idx="9765">
                  <c:v>946</c:v>
                </c:pt>
                <c:pt idx="9766">
                  <c:v>697</c:v>
                </c:pt>
                <c:pt idx="9767">
                  <c:v>856</c:v>
                </c:pt>
                <c:pt idx="9768">
                  <c:v>1170</c:v>
                </c:pt>
                <c:pt idx="9769">
                  <c:v>960</c:v>
                </c:pt>
                <c:pt idx="9770">
                  <c:v>886</c:v>
                </c:pt>
                <c:pt idx="9771">
                  <c:v>763</c:v>
                </c:pt>
                <c:pt idx="9772">
                  <c:v>870</c:v>
                </c:pt>
                <c:pt idx="9773">
                  <c:v>825</c:v>
                </c:pt>
                <c:pt idx="9774">
                  <c:v>861</c:v>
                </c:pt>
                <c:pt idx="9775">
                  <c:v>1010</c:v>
                </c:pt>
                <c:pt idx="9776">
                  <c:v>1031</c:v>
                </c:pt>
                <c:pt idx="9777">
                  <c:v>1017</c:v>
                </c:pt>
                <c:pt idx="9778">
                  <c:v>822</c:v>
                </c:pt>
                <c:pt idx="9779">
                  <c:v>717</c:v>
                </c:pt>
                <c:pt idx="9780">
                  <c:v>875</c:v>
                </c:pt>
                <c:pt idx="9781">
                  <c:v>800</c:v>
                </c:pt>
                <c:pt idx="9782">
                  <c:v>908</c:v>
                </c:pt>
                <c:pt idx="9783">
                  <c:v>772</c:v>
                </c:pt>
                <c:pt idx="9784">
                  <c:v>939</c:v>
                </c:pt>
                <c:pt idx="9785">
                  <c:v>931</c:v>
                </c:pt>
                <c:pt idx="9786">
                  <c:v>824</c:v>
                </c:pt>
                <c:pt idx="9787">
                  <c:v>1076</c:v>
                </c:pt>
                <c:pt idx="9788">
                  <c:v>860</c:v>
                </c:pt>
                <c:pt idx="9789">
                  <c:v>877</c:v>
                </c:pt>
                <c:pt idx="9790">
                  <c:v>891</c:v>
                </c:pt>
                <c:pt idx="9791">
                  <c:v>796</c:v>
                </c:pt>
                <c:pt idx="9792">
                  <c:v>1265</c:v>
                </c:pt>
                <c:pt idx="9793">
                  <c:v>889</c:v>
                </c:pt>
                <c:pt idx="9794">
                  <c:v>833</c:v>
                </c:pt>
                <c:pt idx="9795">
                  <c:v>926</c:v>
                </c:pt>
                <c:pt idx="9796">
                  <c:v>1064</c:v>
                </c:pt>
                <c:pt idx="9797">
                  <c:v>1696</c:v>
                </c:pt>
                <c:pt idx="9798">
                  <c:v>982</c:v>
                </c:pt>
                <c:pt idx="9799">
                  <c:v>787</c:v>
                </c:pt>
                <c:pt idx="9800">
                  <c:v>1237</c:v>
                </c:pt>
                <c:pt idx="9801">
                  <c:v>891</c:v>
                </c:pt>
                <c:pt idx="9802">
                  <c:v>777</c:v>
                </c:pt>
                <c:pt idx="9803">
                  <c:v>849</c:v>
                </c:pt>
                <c:pt idx="9804">
                  <c:v>933</c:v>
                </c:pt>
                <c:pt idx="9805">
                  <c:v>1065</c:v>
                </c:pt>
                <c:pt idx="9806">
                  <c:v>934</c:v>
                </c:pt>
                <c:pt idx="9807">
                  <c:v>657</c:v>
                </c:pt>
                <c:pt idx="9808">
                  <c:v>899</c:v>
                </c:pt>
                <c:pt idx="9809">
                  <c:v>880</c:v>
                </c:pt>
                <c:pt idx="9810">
                  <c:v>899</c:v>
                </c:pt>
                <c:pt idx="9811">
                  <c:v>1014</c:v>
                </c:pt>
                <c:pt idx="9812">
                  <c:v>1034</c:v>
                </c:pt>
                <c:pt idx="9813">
                  <c:v>725</c:v>
                </c:pt>
                <c:pt idx="9814">
                  <c:v>1616</c:v>
                </c:pt>
                <c:pt idx="9815">
                  <c:v>1125</c:v>
                </c:pt>
                <c:pt idx="9816">
                  <c:v>773</c:v>
                </c:pt>
                <c:pt idx="9817">
                  <c:v>818</c:v>
                </c:pt>
                <c:pt idx="9818">
                  <c:v>925</c:v>
                </c:pt>
                <c:pt idx="9819">
                  <c:v>897</c:v>
                </c:pt>
                <c:pt idx="9820">
                  <c:v>647</c:v>
                </c:pt>
                <c:pt idx="9821">
                  <c:v>822</c:v>
                </c:pt>
                <c:pt idx="9822">
                  <c:v>890</c:v>
                </c:pt>
                <c:pt idx="9823">
                  <c:v>952</c:v>
                </c:pt>
                <c:pt idx="9824">
                  <c:v>941</c:v>
                </c:pt>
                <c:pt idx="9825">
                  <c:v>1062</c:v>
                </c:pt>
                <c:pt idx="9826">
                  <c:v>748</c:v>
                </c:pt>
                <c:pt idx="9827">
                  <c:v>752</c:v>
                </c:pt>
                <c:pt idx="9828">
                  <c:v>868</c:v>
                </c:pt>
                <c:pt idx="9829">
                  <c:v>896</c:v>
                </c:pt>
                <c:pt idx="9830">
                  <c:v>927</c:v>
                </c:pt>
                <c:pt idx="9831">
                  <c:v>1136</c:v>
                </c:pt>
                <c:pt idx="9832">
                  <c:v>867</c:v>
                </c:pt>
                <c:pt idx="9833">
                  <c:v>743</c:v>
                </c:pt>
                <c:pt idx="9834">
                  <c:v>963</c:v>
                </c:pt>
                <c:pt idx="9835">
                  <c:v>744</c:v>
                </c:pt>
                <c:pt idx="9836">
                  <c:v>1040</c:v>
                </c:pt>
                <c:pt idx="9837">
                  <c:v>873</c:v>
                </c:pt>
                <c:pt idx="9838">
                  <c:v>722</c:v>
                </c:pt>
                <c:pt idx="9839">
                  <c:v>882</c:v>
                </c:pt>
                <c:pt idx="9840">
                  <c:v>862</c:v>
                </c:pt>
                <c:pt idx="9841">
                  <c:v>692</c:v>
                </c:pt>
                <c:pt idx="9842">
                  <c:v>1089</c:v>
                </c:pt>
                <c:pt idx="9843">
                  <c:v>796</c:v>
                </c:pt>
                <c:pt idx="9844">
                  <c:v>902</c:v>
                </c:pt>
                <c:pt idx="9845">
                  <c:v>858</c:v>
                </c:pt>
                <c:pt idx="9846">
                  <c:v>776</c:v>
                </c:pt>
                <c:pt idx="9847">
                  <c:v>911</c:v>
                </c:pt>
                <c:pt idx="9848">
                  <c:v>793</c:v>
                </c:pt>
                <c:pt idx="9849">
                  <c:v>1098</c:v>
                </c:pt>
                <c:pt idx="9850">
                  <c:v>815</c:v>
                </c:pt>
                <c:pt idx="9851">
                  <c:v>928</c:v>
                </c:pt>
                <c:pt idx="9852">
                  <c:v>851</c:v>
                </c:pt>
                <c:pt idx="9853">
                  <c:v>1147</c:v>
                </c:pt>
                <c:pt idx="9854">
                  <c:v>905</c:v>
                </c:pt>
                <c:pt idx="9855">
                  <c:v>989</c:v>
                </c:pt>
                <c:pt idx="9856">
                  <c:v>1083</c:v>
                </c:pt>
                <c:pt idx="9857">
                  <c:v>1067</c:v>
                </c:pt>
                <c:pt idx="9858">
                  <c:v>812</c:v>
                </c:pt>
                <c:pt idx="9859">
                  <c:v>878</c:v>
                </c:pt>
                <c:pt idx="9860">
                  <c:v>922</c:v>
                </c:pt>
                <c:pt idx="9861">
                  <c:v>942</c:v>
                </c:pt>
                <c:pt idx="9862">
                  <c:v>908</c:v>
                </c:pt>
                <c:pt idx="9863">
                  <c:v>905</c:v>
                </c:pt>
                <c:pt idx="9864">
                  <c:v>1428</c:v>
                </c:pt>
                <c:pt idx="9865">
                  <c:v>786</c:v>
                </c:pt>
                <c:pt idx="9866">
                  <c:v>1039</c:v>
                </c:pt>
                <c:pt idx="9867">
                  <c:v>1269</c:v>
                </c:pt>
                <c:pt idx="9868">
                  <c:v>902</c:v>
                </c:pt>
                <c:pt idx="9869">
                  <c:v>887</c:v>
                </c:pt>
                <c:pt idx="9870">
                  <c:v>885</c:v>
                </c:pt>
                <c:pt idx="9871">
                  <c:v>1044</c:v>
                </c:pt>
                <c:pt idx="9872">
                  <c:v>1107</c:v>
                </c:pt>
                <c:pt idx="9873">
                  <c:v>928</c:v>
                </c:pt>
                <c:pt idx="9874">
                  <c:v>975</c:v>
                </c:pt>
                <c:pt idx="9875">
                  <c:v>1149</c:v>
                </c:pt>
                <c:pt idx="9876">
                  <c:v>903</c:v>
                </c:pt>
                <c:pt idx="9877">
                  <c:v>924</c:v>
                </c:pt>
                <c:pt idx="9878">
                  <c:v>881</c:v>
                </c:pt>
                <c:pt idx="9879">
                  <c:v>771</c:v>
                </c:pt>
                <c:pt idx="9880">
                  <c:v>781</c:v>
                </c:pt>
                <c:pt idx="9881">
                  <c:v>1167</c:v>
                </c:pt>
                <c:pt idx="9882">
                  <c:v>1035</c:v>
                </c:pt>
                <c:pt idx="9883">
                  <c:v>825</c:v>
                </c:pt>
                <c:pt idx="9884">
                  <c:v>879</c:v>
                </c:pt>
                <c:pt idx="9885">
                  <c:v>1053</c:v>
                </c:pt>
                <c:pt idx="9886">
                  <c:v>1139</c:v>
                </c:pt>
                <c:pt idx="9887">
                  <c:v>937</c:v>
                </c:pt>
                <c:pt idx="9888">
                  <c:v>1250</c:v>
                </c:pt>
                <c:pt idx="9889">
                  <c:v>1240</c:v>
                </c:pt>
                <c:pt idx="9890">
                  <c:v>930</c:v>
                </c:pt>
                <c:pt idx="9891">
                  <c:v>954</c:v>
                </c:pt>
                <c:pt idx="9892">
                  <c:v>827</c:v>
                </c:pt>
                <c:pt idx="9893">
                  <c:v>928</c:v>
                </c:pt>
                <c:pt idx="9894">
                  <c:v>1311</c:v>
                </c:pt>
                <c:pt idx="9895">
                  <c:v>950</c:v>
                </c:pt>
                <c:pt idx="9896">
                  <c:v>735</c:v>
                </c:pt>
                <c:pt idx="9897">
                  <c:v>896</c:v>
                </c:pt>
                <c:pt idx="9898">
                  <c:v>923</c:v>
                </c:pt>
                <c:pt idx="9899">
                  <c:v>840</c:v>
                </c:pt>
                <c:pt idx="9900">
                  <c:v>885</c:v>
                </c:pt>
                <c:pt idx="9901">
                  <c:v>1030</c:v>
                </c:pt>
                <c:pt idx="9902">
                  <c:v>976</c:v>
                </c:pt>
                <c:pt idx="9903">
                  <c:v>999</c:v>
                </c:pt>
                <c:pt idx="9904">
                  <c:v>905</c:v>
                </c:pt>
                <c:pt idx="9905">
                  <c:v>1024</c:v>
                </c:pt>
                <c:pt idx="9906">
                  <c:v>844</c:v>
                </c:pt>
                <c:pt idx="9907">
                  <c:v>1024</c:v>
                </c:pt>
                <c:pt idx="9908">
                  <c:v>832</c:v>
                </c:pt>
                <c:pt idx="9909">
                  <c:v>762</c:v>
                </c:pt>
                <c:pt idx="9910">
                  <c:v>1001</c:v>
                </c:pt>
                <c:pt idx="9911">
                  <c:v>897</c:v>
                </c:pt>
                <c:pt idx="9912">
                  <c:v>1272</c:v>
                </c:pt>
                <c:pt idx="9913">
                  <c:v>1378</c:v>
                </c:pt>
                <c:pt idx="9914">
                  <c:v>742</c:v>
                </c:pt>
                <c:pt idx="9915">
                  <c:v>1014</c:v>
                </c:pt>
                <c:pt idx="9916">
                  <c:v>1079</c:v>
                </c:pt>
                <c:pt idx="9917">
                  <c:v>1040</c:v>
                </c:pt>
                <c:pt idx="9918">
                  <c:v>1079</c:v>
                </c:pt>
                <c:pt idx="9919">
                  <c:v>803</c:v>
                </c:pt>
                <c:pt idx="9920">
                  <c:v>1043</c:v>
                </c:pt>
                <c:pt idx="9921">
                  <c:v>960</c:v>
                </c:pt>
                <c:pt idx="9922">
                  <c:v>751</c:v>
                </c:pt>
                <c:pt idx="9923">
                  <c:v>794</c:v>
                </c:pt>
                <c:pt idx="9924">
                  <c:v>819</c:v>
                </c:pt>
                <c:pt idx="9925">
                  <c:v>1126</c:v>
                </c:pt>
                <c:pt idx="9926">
                  <c:v>756</c:v>
                </c:pt>
                <c:pt idx="9927">
                  <c:v>931</c:v>
                </c:pt>
                <c:pt idx="9928">
                  <c:v>896</c:v>
                </c:pt>
                <c:pt idx="9929">
                  <c:v>1093</c:v>
                </c:pt>
                <c:pt idx="9930">
                  <c:v>735</c:v>
                </c:pt>
                <c:pt idx="9931">
                  <c:v>1039</c:v>
                </c:pt>
                <c:pt idx="9932">
                  <c:v>925</c:v>
                </c:pt>
                <c:pt idx="9933">
                  <c:v>936</c:v>
                </c:pt>
                <c:pt idx="9934">
                  <c:v>759</c:v>
                </c:pt>
                <c:pt idx="9935">
                  <c:v>938</c:v>
                </c:pt>
                <c:pt idx="9936">
                  <c:v>767</c:v>
                </c:pt>
                <c:pt idx="9937">
                  <c:v>878</c:v>
                </c:pt>
                <c:pt idx="9938">
                  <c:v>898</c:v>
                </c:pt>
                <c:pt idx="9939">
                  <c:v>1106</c:v>
                </c:pt>
                <c:pt idx="9940">
                  <c:v>838</c:v>
                </c:pt>
                <c:pt idx="9941">
                  <c:v>819</c:v>
                </c:pt>
                <c:pt idx="9942">
                  <c:v>1158</c:v>
                </c:pt>
                <c:pt idx="9943">
                  <c:v>831</c:v>
                </c:pt>
                <c:pt idx="9944">
                  <c:v>820</c:v>
                </c:pt>
                <c:pt idx="9945">
                  <c:v>1178</c:v>
                </c:pt>
                <c:pt idx="9946">
                  <c:v>846</c:v>
                </c:pt>
                <c:pt idx="9947">
                  <c:v>887</c:v>
                </c:pt>
                <c:pt idx="9948">
                  <c:v>1186</c:v>
                </c:pt>
                <c:pt idx="9949">
                  <c:v>865</c:v>
                </c:pt>
                <c:pt idx="9950">
                  <c:v>860</c:v>
                </c:pt>
                <c:pt idx="9951">
                  <c:v>1021</c:v>
                </c:pt>
                <c:pt idx="9952">
                  <c:v>776</c:v>
                </c:pt>
                <c:pt idx="9953">
                  <c:v>884</c:v>
                </c:pt>
                <c:pt idx="9954">
                  <c:v>1060</c:v>
                </c:pt>
                <c:pt idx="9955">
                  <c:v>1129</c:v>
                </c:pt>
                <c:pt idx="9956">
                  <c:v>1146</c:v>
                </c:pt>
                <c:pt idx="9957">
                  <c:v>869</c:v>
                </c:pt>
                <c:pt idx="9958">
                  <c:v>1033</c:v>
                </c:pt>
                <c:pt idx="9959">
                  <c:v>850</c:v>
                </c:pt>
                <c:pt idx="9960">
                  <c:v>888</c:v>
                </c:pt>
                <c:pt idx="9961">
                  <c:v>963</c:v>
                </c:pt>
                <c:pt idx="9962">
                  <c:v>788</c:v>
                </c:pt>
                <c:pt idx="9963">
                  <c:v>767</c:v>
                </c:pt>
                <c:pt idx="9964">
                  <c:v>828</c:v>
                </c:pt>
                <c:pt idx="9965">
                  <c:v>867</c:v>
                </c:pt>
                <c:pt idx="9966">
                  <c:v>869</c:v>
                </c:pt>
                <c:pt idx="9967">
                  <c:v>841</c:v>
                </c:pt>
                <c:pt idx="9968">
                  <c:v>1071</c:v>
                </c:pt>
                <c:pt idx="9969">
                  <c:v>947</c:v>
                </c:pt>
                <c:pt idx="9970">
                  <c:v>1272</c:v>
                </c:pt>
                <c:pt idx="9971">
                  <c:v>844</c:v>
                </c:pt>
                <c:pt idx="9972">
                  <c:v>806</c:v>
                </c:pt>
                <c:pt idx="9973">
                  <c:v>839</c:v>
                </c:pt>
                <c:pt idx="9974">
                  <c:v>1012</c:v>
                </c:pt>
                <c:pt idx="9975">
                  <c:v>1032</c:v>
                </c:pt>
                <c:pt idx="9976">
                  <c:v>788</c:v>
                </c:pt>
                <c:pt idx="9977">
                  <c:v>856</c:v>
                </c:pt>
                <c:pt idx="9978">
                  <c:v>1025</c:v>
                </c:pt>
                <c:pt idx="9979">
                  <c:v>863</c:v>
                </c:pt>
                <c:pt idx="9980">
                  <c:v>703</c:v>
                </c:pt>
                <c:pt idx="9981">
                  <c:v>802</c:v>
                </c:pt>
                <c:pt idx="9982">
                  <c:v>933</c:v>
                </c:pt>
                <c:pt idx="9983">
                  <c:v>921</c:v>
                </c:pt>
                <c:pt idx="9984">
                  <c:v>838</c:v>
                </c:pt>
                <c:pt idx="9985">
                  <c:v>1101</c:v>
                </c:pt>
                <c:pt idx="9986">
                  <c:v>899</c:v>
                </c:pt>
                <c:pt idx="9987">
                  <c:v>969</c:v>
                </c:pt>
                <c:pt idx="9988">
                  <c:v>855</c:v>
                </c:pt>
                <c:pt idx="9989">
                  <c:v>830</c:v>
                </c:pt>
                <c:pt idx="9990">
                  <c:v>907</c:v>
                </c:pt>
                <c:pt idx="9991">
                  <c:v>951</c:v>
                </c:pt>
                <c:pt idx="9992">
                  <c:v>858</c:v>
                </c:pt>
                <c:pt idx="9993">
                  <c:v>967</c:v>
                </c:pt>
                <c:pt idx="9994">
                  <c:v>1068</c:v>
                </c:pt>
                <c:pt idx="9995">
                  <c:v>946</c:v>
                </c:pt>
                <c:pt idx="9996">
                  <c:v>800</c:v>
                </c:pt>
                <c:pt idx="9997">
                  <c:v>1171</c:v>
                </c:pt>
                <c:pt idx="9998">
                  <c:v>982</c:v>
                </c:pt>
                <c:pt idx="9999">
                  <c:v>723</c:v>
                </c:pt>
                <c:pt idx="10000">
                  <c:v>775</c:v>
                </c:pt>
                <c:pt idx="10001">
                  <c:v>788</c:v>
                </c:pt>
                <c:pt idx="10002">
                  <c:v>919</c:v>
                </c:pt>
                <c:pt idx="10003">
                  <c:v>880</c:v>
                </c:pt>
                <c:pt idx="10004">
                  <c:v>784</c:v>
                </c:pt>
                <c:pt idx="10005">
                  <c:v>805</c:v>
                </c:pt>
                <c:pt idx="10006">
                  <c:v>767</c:v>
                </c:pt>
                <c:pt idx="10007">
                  <c:v>893</c:v>
                </c:pt>
                <c:pt idx="10008">
                  <c:v>1122</c:v>
                </c:pt>
                <c:pt idx="10009">
                  <c:v>924</c:v>
                </c:pt>
                <c:pt idx="10010">
                  <c:v>856</c:v>
                </c:pt>
                <c:pt idx="10011">
                  <c:v>862</c:v>
                </c:pt>
                <c:pt idx="10012">
                  <c:v>910</c:v>
                </c:pt>
                <c:pt idx="10013">
                  <c:v>901</c:v>
                </c:pt>
                <c:pt idx="10014">
                  <c:v>846</c:v>
                </c:pt>
                <c:pt idx="10015">
                  <c:v>1111</c:v>
                </c:pt>
                <c:pt idx="10016">
                  <c:v>797</c:v>
                </c:pt>
                <c:pt idx="10017">
                  <c:v>1053</c:v>
                </c:pt>
                <c:pt idx="10018">
                  <c:v>858</c:v>
                </c:pt>
                <c:pt idx="10019">
                  <c:v>861</c:v>
                </c:pt>
                <c:pt idx="10020">
                  <c:v>781</c:v>
                </c:pt>
                <c:pt idx="10021">
                  <c:v>890</c:v>
                </c:pt>
                <c:pt idx="10022">
                  <c:v>889</c:v>
                </c:pt>
                <c:pt idx="10023">
                  <c:v>1061</c:v>
                </c:pt>
                <c:pt idx="10024">
                  <c:v>1148</c:v>
                </c:pt>
                <c:pt idx="10025">
                  <c:v>821</c:v>
                </c:pt>
                <c:pt idx="10026">
                  <c:v>804</c:v>
                </c:pt>
                <c:pt idx="10027">
                  <c:v>988</c:v>
                </c:pt>
                <c:pt idx="10028">
                  <c:v>976</c:v>
                </c:pt>
                <c:pt idx="10029">
                  <c:v>901</c:v>
                </c:pt>
                <c:pt idx="10030">
                  <c:v>945</c:v>
                </c:pt>
                <c:pt idx="10031">
                  <c:v>922</c:v>
                </c:pt>
                <c:pt idx="10032">
                  <c:v>1117</c:v>
                </c:pt>
                <c:pt idx="10033">
                  <c:v>932</c:v>
                </c:pt>
                <c:pt idx="10034">
                  <c:v>833</c:v>
                </c:pt>
                <c:pt idx="10035">
                  <c:v>833</c:v>
                </c:pt>
                <c:pt idx="10036">
                  <c:v>1168</c:v>
                </c:pt>
                <c:pt idx="10037">
                  <c:v>985</c:v>
                </c:pt>
                <c:pt idx="10038">
                  <c:v>696</c:v>
                </c:pt>
                <c:pt idx="10039">
                  <c:v>719</c:v>
                </c:pt>
                <c:pt idx="10040">
                  <c:v>737</c:v>
                </c:pt>
                <c:pt idx="10041">
                  <c:v>1024</c:v>
                </c:pt>
                <c:pt idx="10042">
                  <c:v>836</c:v>
                </c:pt>
                <c:pt idx="10043">
                  <c:v>1036</c:v>
                </c:pt>
                <c:pt idx="10044">
                  <c:v>869</c:v>
                </c:pt>
                <c:pt idx="10045">
                  <c:v>971</c:v>
                </c:pt>
                <c:pt idx="10046">
                  <c:v>753</c:v>
                </c:pt>
                <c:pt idx="10047">
                  <c:v>856</c:v>
                </c:pt>
                <c:pt idx="10048">
                  <c:v>853</c:v>
                </c:pt>
                <c:pt idx="10049">
                  <c:v>1005</c:v>
                </c:pt>
                <c:pt idx="10050">
                  <c:v>976</c:v>
                </c:pt>
                <c:pt idx="10051">
                  <c:v>941</c:v>
                </c:pt>
                <c:pt idx="10052">
                  <c:v>933</c:v>
                </c:pt>
                <c:pt idx="10053">
                  <c:v>790</c:v>
                </c:pt>
                <c:pt idx="10054">
                  <c:v>810</c:v>
                </c:pt>
                <c:pt idx="10055">
                  <c:v>1058</c:v>
                </c:pt>
                <c:pt idx="10056">
                  <c:v>912</c:v>
                </c:pt>
                <c:pt idx="10057">
                  <c:v>1041</c:v>
                </c:pt>
                <c:pt idx="10058">
                  <c:v>1231</c:v>
                </c:pt>
                <c:pt idx="10059">
                  <c:v>1012</c:v>
                </c:pt>
                <c:pt idx="10060">
                  <c:v>751</c:v>
                </c:pt>
                <c:pt idx="10061">
                  <c:v>1129</c:v>
                </c:pt>
                <c:pt idx="10062">
                  <c:v>831</c:v>
                </c:pt>
                <c:pt idx="10063">
                  <c:v>844</c:v>
                </c:pt>
                <c:pt idx="10064">
                  <c:v>956</c:v>
                </c:pt>
                <c:pt idx="10065">
                  <c:v>836</c:v>
                </c:pt>
                <c:pt idx="10066">
                  <c:v>966</c:v>
                </c:pt>
                <c:pt idx="10067">
                  <c:v>1186</c:v>
                </c:pt>
                <c:pt idx="10068">
                  <c:v>728</c:v>
                </c:pt>
                <c:pt idx="10069">
                  <c:v>1036</c:v>
                </c:pt>
                <c:pt idx="10070">
                  <c:v>1351</c:v>
                </c:pt>
                <c:pt idx="10071">
                  <c:v>809</c:v>
                </c:pt>
                <c:pt idx="10072">
                  <c:v>764</c:v>
                </c:pt>
                <c:pt idx="10073">
                  <c:v>922</c:v>
                </c:pt>
                <c:pt idx="10074">
                  <c:v>1087</c:v>
                </c:pt>
                <c:pt idx="10075">
                  <c:v>1008</c:v>
                </c:pt>
                <c:pt idx="10076">
                  <c:v>897</c:v>
                </c:pt>
                <c:pt idx="10077">
                  <c:v>821</c:v>
                </c:pt>
                <c:pt idx="10078">
                  <c:v>938</c:v>
                </c:pt>
                <c:pt idx="10079">
                  <c:v>819</c:v>
                </c:pt>
                <c:pt idx="10080">
                  <c:v>883</c:v>
                </c:pt>
                <c:pt idx="10081">
                  <c:v>837</c:v>
                </c:pt>
                <c:pt idx="10082">
                  <c:v>1044</c:v>
                </c:pt>
                <c:pt idx="10083">
                  <c:v>816</c:v>
                </c:pt>
                <c:pt idx="10084">
                  <c:v>996</c:v>
                </c:pt>
                <c:pt idx="10085">
                  <c:v>778</c:v>
                </c:pt>
                <c:pt idx="10086">
                  <c:v>813</c:v>
                </c:pt>
                <c:pt idx="10087">
                  <c:v>833</c:v>
                </c:pt>
                <c:pt idx="10088">
                  <c:v>770</c:v>
                </c:pt>
                <c:pt idx="10089">
                  <c:v>868</c:v>
                </c:pt>
                <c:pt idx="10090">
                  <c:v>775</c:v>
                </c:pt>
                <c:pt idx="10091">
                  <c:v>1174</c:v>
                </c:pt>
                <c:pt idx="10092">
                  <c:v>862</c:v>
                </c:pt>
                <c:pt idx="10093">
                  <c:v>919</c:v>
                </c:pt>
                <c:pt idx="10094">
                  <c:v>1067</c:v>
                </c:pt>
                <c:pt idx="10095">
                  <c:v>778</c:v>
                </c:pt>
                <c:pt idx="10096">
                  <c:v>903</c:v>
                </c:pt>
                <c:pt idx="10097">
                  <c:v>1062</c:v>
                </c:pt>
                <c:pt idx="10098">
                  <c:v>847</c:v>
                </c:pt>
                <c:pt idx="10099">
                  <c:v>793</c:v>
                </c:pt>
                <c:pt idx="10100">
                  <c:v>858</c:v>
                </c:pt>
                <c:pt idx="10101">
                  <c:v>866</c:v>
                </c:pt>
                <c:pt idx="10102">
                  <c:v>914</c:v>
                </c:pt>
                <c:pt idx="10103">
                  <c:v>817</c:v>
                </c:pt>
                <c:pt idx="10104">
                  <c:v>704</c:v>
                </c:pt>
                <c:pt idx="10105">
                  <c:v>943</c:v>
                </c:pt>
                <c:pt idx="10106">
                  <c:v>669</c:v>
                </c:pt>
                <c:pt idx="10107">
                  <c:v>915</c:v>
                </c:pt>
                <c:pt idx="10108">
                  <c:v>846</c:v>
                </c:pt>
                <c:pt idx="10109">
                  <c:v>861</c:v>
                </c:pt>
                <c:pt idx="10110">
                  <c:v>1134</c:v>
                </c:pt>
                <c:pt idx="10111">
                  <c:v>816</c:v>
                </c:pt>
                <c:pt idx="10112">
                  <c:v>648</c:v>
                </c:pt>
                <c:pt idx="10113">
                  <c:v>831</c:v>
                </c:pt>
                <c:pt idx="10114">
                  <c:v>818</c:v>
                </c:pt>
                <c:pt idx="10115">
                  <c:v>1056</c:v>
                </c:pt>
                <c:pt idx="10116">
                  <c:v>1078</c:v>
                </c:pt>
                <c:pt idx="10117">
                  <c:v>975</c:v>
                </c:pt>
                <c:pt idx="10118">
                  <c:v>1059</c:v>
                </c:pt>
                <c:pt idx="10119">
                  <c:v>795</c:v>
                </c:pt>
                <c:pt idx="10120">
                  <c:v>746</c:v>
                </c:pt>
                <c:pt idx="10121">
                  <c:v>803</c:v>
                </c:pt>
                <c:pt idx="10122">
                  <c:v>1073</c:v>
                </c:pt>
                <c:pt idx="10123">
                  <c:v>949</c:v>
                </c:pt>
                <c:pt idx="10124">
                  <c:v>845</c:v>
                </c:pt>
                <c:pt idx="10125">
                  <c:v>732</c:v>
                </c:pt>
                <c:pt idx="10126">
                  <c:v>805</c:v>
                </c:pt>
                <c:pt idx="10127">
                  <c:v>1032</c:v>
                </c:pt>
                <c:pt idx="10128">
                  <c:v>1356</c:v>
                </c:pt>
                <c:pt idx="10129">
                  <c:v>784</c:v>
                </c:pt>
                <c:pt idx="10130">
                  <c:v>929</c:v>
                </c:pt>
                <c:pt idx="10131">
                  <c:v>972</c:v>
                </c:pt>
                <c:pt idx="10132">
                  <c:v>843</c:v>
                </c:pt>
                <c:pt idx="10133">
                  <c:v>1161</c:v>
                </c:pt>
                <c:pt idx="10134">
                  <c:v>907</c:v>
                </c:pt>
                <c:pt idx="10135">
                  <c:v>1240</c:v>
                </c:pt>
                <c:pt idx="10136">
                  <c:v>953</c:v>
                </c:pt>
                <c:pt idx="10137">
                  <c:v>803</c:v>
                </c:pt>
                <c:pt idx="10138">
                  <c:v>961</c:v>
                </c:pt>
                <c:pt idx="10139">
                  <c:v>823</c:v>
                </c:pt>
                <c:pt idx="10140">
                  <c:v>978</c:v>
                </c:pt>
                <c:pt idx="10141">
                  <c:v>812</c:v>
                </c:pt>
                <c:pt idx="10142">
                  <c:v>1064</c:v>
                </c:pt>
                <c:pt idx="10143">
                  <c:v>806</c:v>
                </c:pt>
                <c:pt idx="10144">
                  <c:v>862</c:v>
                </c:pt>
                <c:pt idx="10145">
                  <c:v>1111</c:v>
                </c:pt>
                <c:pt idx="10146">
                  <c:v>995</c:v>
                </c:pt>
                <c:pt idx="10147">
                  <c:v>1164</c:v>
                </c:pt>
                <c:pt idx="10148">
                  <c:v>1004</c:v>
                </c:pt>
                <c:pt idx="10149">
                  <c:v>873</c:v>
                </c:pt>
                <c:pt idx="10150">
                  <c:v>874</c:v>
                </c:pt>
                <c:pt idx="10151">
                  <c:v>874</c:v>
                </c:pt>
                <c:pt idx="10152">
                  <c:v>867</c:v>
                </c:pt>
                <c:pt idx="10153">
                  <c:v>849</c:v>
                </c:pt>
                <c:pt idx="10154">
                  <c:v>962</c:v>
                </c:pt>
                <c:pt idx="10155">
                  <c:v>820</c:v>
                </c:pt>
                <c:pt idx="10156">
                  <c:v>899</c:v>
                </c:pt>
                <c:pt idx="10157">
                  <c:v>845</c:v>
                </c:pt>
                <c:pt idx="10158">
                  <c:v>937</c:v>
                </c:pt>
                <c:pt idx="10159">
                  <c:v>873</c:v>
                </c:pt>
                <c:pt idx="10160">
                  <c:v>801</c:v>
                </c:pt>
                <c:pt idx="10161">
                  <c:v>931</c:v>
                </c:pt>
                <c:pt idx="10162">
                  <c:v>999</c:v>
                </c:pt>
                <c:pt idx="10163">
                  <c:v>805</c:v>
                </c:pt>
                <c:pt idx="10164">
                  <c:v>746</c:v>
                </c:pt>
                <c:pt idx="10165">
                  <c:v>719</c:v>
                </c:pt>
                <c:pt idx="10166">
                  <c:v>872</c:v>
                </c:pt>
                <c:pt idx="10167">
                  <c:v>881</c:v>
                </c:pt>
                <c:pt idx="10168">
                  <c:v>845</c:v>
                </c:pt>
                <c:pt idx="10169">
                  <c:v>980</c:v>
                </c:pt>
                <c:pt idx="10170">
                  <c:v>1062</c:v>
                </c:pt>
                <c:pt idx="10171">
                  <c:v>842</c:v>
                </c:pt>
                <c:pt idx="10172">
                  <c:v>893</c:v>
                </c:pt>
                <c:pt idx="10173">
                  <c:v>1073</c:v>
                </c:pt>
                <c:pt idx="10174">
                  <c:v>1096</c:v>
                </c:pt>
                <c:pt idx="10175">
                  <c:v>861</c:v>
                </c:pt>
                <c:pt idx="10176">
                  <c:v>809</c:v>
                </c:pt>
                <c:pt idx="10177">
                  <c:v>765</c:v>
                </c:pt>
                <c:pt idx="10178">
                  <c:v>836</c:v>
                </c:pt>
                <c:pt idx="10179">
                  <c:v>838</c:v>
                </c:pt>
                <c:pt idx="10180">
                  <c:v>1079</c:v>
                </c:pt>
                <c:pt idx="10181">
                  <c:v>798</c:v>
                </c:pt>
                <c:pt idx="10182">
                  <c:v>1073</c:v>
                </c:pt>
                <c:pt idx="10183">
                  <c:v>949</c:v>
                </c:pt>
                <c:pt idx="10184">
                  <c:v>710</c:v>
                </c:pt>
                <c:pt idx="10185">
                  <c:v>1229</c:v>
                </c:pt>
                <c:pt idx="10186">
                  <c:v>1042</c:v>
                </c:pt>
                <c:pt idx="10187">
                  <c:v>859</c:v>
                </c:pt>
                <c:pt idx="10188">
                  <c:v>1382</c:v>
                </c:pt>
                <c:pt idx="10189">
                  <c:v>778</c:v>
                </c:pt>
                <c:pt idx="10190">
                  <c:v>786</c:v>
                </c:pt>
                <c:pt idx="10191">
                  <c:v>726</c:v>
                </c:pt>
                <c:pt idx="10192">
                  <c:v>789</c:v>
                </c:pt>
                <c:pt idx="10193">
                  <c:v>1046</c:v>
                </c:pt>
                <c:pt idx="10194">
                  <c:v>1099</c:v>
                </c:pt>
                <c:pt idx="10195">
                  <c:v>746</c:v>
                </c:pt>
                <c:pt idx="10196">
                  <c:v>753</c:v>
                </c:pt>
                <c:pt idx="10197">
                  <c:v>821</c:v>
                </c:pt>
                <c:pt idx="10198">
                  <c:v>919</c:v>
                </c:pt>
                <c:pt idx="10199">
                  <c:v>1011</c:v>
                </c:pt>
                <c:pt idx="10200">
                  <c:v>797</c:v>
                </c:pt>
                <c:pt idx="10201">
                  <c:v>922</c:v>
                </c:pt>
                <c:pt idx="10202">
                  <c:v>882</c:v>
                </c:pt>
                <c:pt idx="10203">
                  <c:v>1007</c:v>
                </c:pt>
                <c:pt idx="10204">
                  <c:v>853</c:v>
                </c:pt>
                <c:pt idx="10205">
                  <c:v>875</c:v>
                </c:pt>
                <c:pt idx="10206">
                  <c:v>851</c:v>
                </c:pt>
                <c:pt idx="10207">
                  <c:v>883</c:v>
                </c:pt>
                <c:pt idx="10208">
                  <c:v>808</c:v>
                </c:pt>
                <c:pt idx="10209">
                  <c:v>1000</c:v>
                </c:pt>
                <c:pt idx="10210">
                  <c:v>870</c:v>
                </c:pt>
                <c:pt idx="10211">
                  <c:v>1116</c:v>
                </c:pt>
                <c:pt idx="10212">
                  <c:v>1029</c:v>
                </c:pt>
                <c:pt idx="10213">
                  <c:v>774</c:v>
                </c:pt>
                <c:pt idx="10214">
                  <c:v>852</c:v>
                </c:pt>
                <c:pt idx="10215">
                  <c:v>831</c:v>
                </c:pt>
                <c:pt idx="10216">
                  <c:v>846</c:v>
                </c:pt>
                <c:pt idx="10217">
                  <c:v>894</c:v>
                </c:pt>
                <c:pt idx="10218">
                  <c:v>1010</c:v>
                </c:pt>
                <c:pt idx="10219">
                  <c:v>914</c:v>
                </c:pt>
                <c:pt idx="10220">
                  <c:v>849</c:v>
                </c:pt>
                <c:pt idx="10221">
                  <c:v>940</c:v>
                </c:pt>
                <c:pt idx="10222">
                  <c:v>852</c:v>
                </c:pt>
                <c:pt idx="10223">
                  <c:v>870</c:v>
                </c:pt>
                <c:pt idx="10224">
                  <c:v>1137</c:v>
                </c:pt>
                <c:pt idx="10225">
                  <c:v>973</c:v>
                </c:pt>
                <c:pt idx="10226">
                  <c:v>1067</c:v>
                </c:pt>
                <c:pt idx="10227">
                  <c:v>749</c:v>
                </c:pt>
                <c:pt idx="10228">
                  <c:v>909</c:v>
                </c:pt>
                <c:pt idx="10229">
                  <c:v>932</c:v>
                </c:pt>
                <c:pt idx="10230">
                  <c:v>844</c:v>
                </c:pt>
                <c:pt idx="10231">
                  <c:v>759</c:v>
                </c:pt>
                <c:pt idx="10232">
                  <c:v>788</c:v>
                </c:pt>
                <c:pt idx="10233">
                  <c:v>1129</c:v>
                </c:pt>
                <c:pt idx="10234">
                  <c:v>1045</c:v>
                </c:pt>
                <c:pt idx="10235">
                  <c:v>830</c:v>
                </c:pt>
                <c:pt idx="10236">
                  <c:v>820</c:v>
                </c:pt>
                <c:pt idx="10237">
                  <c:v>1020</c:v>
                </c:pt>
                <c:pt idx="10238">
                  <c:v>912</c:v>
                </c:pt>
                <c:pt idx="10239">
                  <c:v>844</c:v>
                </c:pt>
                <c:pt idx="10240">
                  <c:v>783</c:v>
                </c:pt>
                <c:pt idx="10241">
                  <c:v>989</c:v>
                </c:pt>
                <c:pt idx="10242">
                  <c:v>1038</c:v>
                </c:pt>
                <c:pt idx="10243">
                  <c:v>818</c:v>
                </c:pt>
                <c:pt idx="10244">
                  <c:v>750</c:v>
                </c:pt>
                <c:pt idx="10245">
                  <c:v>1103</c:v>
                </c:pt>
                <c:pt idx="10246">
                  <c:v>872</c:v>
                </c:pt>
                <c:pt idx="10247">
                  <c:v>787</c:v>
                </c:pt>
                <c:pt idx="10248">
                  <c:v>975</c:v>
                </c:pt>
                <c:pt idx="10249">
                  <c:v>983</c:v>
                </c:pt>
                <c:pt idx="10250">
                  <c:v>1119</c:v>
                </c:pt>
                <c:pt idx="10251">
                  <c:v>916</c:v>
                </c:pt>
                <c:pt idx="10252">
                  <c:v>841</c:v>
                </c:pt>
                <c:pt idx="10253">
                  <c:v>779</c:v>
                </c:pt>
                <c:pt idx="10254">
                  <c:v>810</c:v>
                </c:pt>
                <c:pt idx="10255">
                  <c:v>901</c:v>
                </c:pt>
                <c:pt idx="10256">
                  <c:v>801</c:v>
                </c:pt>
                <c:pt idx="10257">
                  <c:v>731</c:v>
                </c:pt>
                <c:pt idx="10258">
                  <c:v>1144</c:v>
                </c:pt>
                <c:pt idx="10259">
                  <c:v>1039</c:v>
                </c:pt>
                <c:pt idx="10260">
                  <c:v>874</c:v>
                </c:pt>
                <c:pt idx="10261">
                  <c:v>838</c:v>
                </c:pt>
                <c:pt idx="10262">
                  <c:v>835</c:v>
                </c:pt>
                <c:pt idx="10263">
                  <c:v>797</c:v>
                </c:pt>
                <c:pt idx="10264">
                  <c:v>838</c:v>
                </c:pt>
                <c:pt idx="10265">
                  <c:v>800</c:v>
                </c:pt>
                <c:pt idx="10266">
                  <c:v>1333</c:v>
                </c:pt>
                <c:pt idx="10267">
                  <c:v>1075</c:v>
                </c:pt>
                <c:pt idx="10268">
                  <c:v>977</c:v>
                </c:pt>
                <c:pt idx="10269">
                  <c:v>902</c:v>
                </c:pt>
                <c:pt idx="10270">
                  <c:v>939</c:v>
                </c:pt>
                <c:pt idx="10271">
                  <c:v>1134</c:v>
                </c:pt>
                <c:pt idx="10272">
                  <c:v>831</c:v>
                </c:pt>
                <c:pt idx="10273">
                  <c:v>926</c:v>
                </c:pt>
                <c:pt idx="10274">
                  <c:v>1174</c:v>
                </c:pt>
                <c:pt idx="10275">
                  <c:v>1070</c:v>
                </c:pt>
                <c:pt idx="10276">
                  <c:v>954</c:v>
                </c:pt>
                <c:pt idx="10277">
                  <c:v>871</c:v>
                </c:pt>
                <c:pt idx="10278">
                  <c:v>902</c:v>
                </c:pt>
                <c:pt idx="10279">
                  <c:v>821</c:v>
                </c:pt>
                <c:pt idx="10280">
                  <c:v>1099</c:v>
                </c:pt>
                <c:pt idx="10281">
                  <c:v>970</c:v>
                </c:pt>
                <c:pt idx="10282">
                  <c:v>862</c:v>
                </c:pt>
                <c:pt idx="10283">
                  <c:v>825</c:v>
                </c:pt>
                <c:pt idx="10284">
                  <c:v>925</c:v>
                </c:pt>
                <c:pt idx="10285">
                  <c:v>1031</c:v>
                </c:pt>
                <c:pt idx="10286">
                  <c:v>833</c:v>
                </c:pt>
                <c:pt idx="10287">
                  <c:v>1043</c:v>
                </c:pt>
                <c:pt idx="10288">
                  <c:v>1036</c:v>
                </c:pt>
                <c:pt idx="10289">
                  <c:v>780</c:v>
                </c:pt>
                <c:pt idx="10290">
                  <c:v>846</c:v>
                </c:pt>
                <c:pt idx="10291">
                  <c:v>1133</c:v>
                </c:pt>
                <c:pt idx="10292">
                  <c:v>793</c:v>
                </c:pt>
                <c:pt idx="10293">
                  <c:v>715</c:v>
                </c:pt>
                <c:pt idx="10294">
                  <c:v>1274</c:v>
                </c:pt>
                <c:pt idx="10295">
                  <c:v>772</c:v>
                </c:pt>
                <c:pt idx="10296">
                  <c:v>996</c:v>
                </c:pt>
                <c:pt idx="10297">
                  <c:v>909</c:v>
                </c:pt>
                <c:pt idx="10298">
                  <c:v>782</c:v>
                </c:pt>
                <c:pt idx="10299">
                  <c:v>865</c:v>
                </c:pt>
                <c:pt idx="10300">
                  <c:v>1013</c:v>
                </c:pt>
                <c:pt idx="10301">
                  <c:v>1319</c:v>
                </c:pt>
                <c:pt idx="10302">
                  <c:v>935</c:v>
                </c:pt>
                <c:pt idx="10303">
                  <c:v>966</c:v>
                </c:pt>
                <c:pt idx="10304">
                  <c:v>977</c:v>
                </c:pt>
                <c:pt idx="10305">
                  <c:v>748</c:v>
                </c:pt>
                <c:pt idx="10306">
                  <c:v>975</c:v>
                </c:pt>
                <c:pt idx="10307">
                  <c:v>806</c:v>
                </c:pt>
                <c:pt idx="10308">
                  <c:v>721</c:v>
                </c:pt>
                <c:pt idx="10309">
                  <c:v>991</c:v>
                </c:pt>
                <c:pt idx="10310">
                  <c:v>957</c:v>
                </c:pt>
                <c:pt idx="10311">
                  <c:v>1071</c:v>
                </c:pt>
                <c:pt idx="10312">
                  <c:v>766</c:v>
                </c:pt>
                <c:pt idx="10313">
                  <c:v>1057</c:v>
                </c:pt>
                <c:pt idx="10314">
                  <c:v>928</c:v>
                </c:pt>
                <c:pt idx="10315">
                  <c:v>1116</c:v>
                </c:pt>
                <c:pt idx="10316">
                  <c:v>726</c:v>
                </c:pt>
                <c:pt idx="10317">
                  <c:v>705</c:v>
                </c:pt>
                <c:pt idx="10318">
                  <c:v>743</c:v>
                </c:pt>
                <c:pt idx="10319">
                  <c:v>974</c:v>
                </c:pt>
                <c:pt idx="10320">
                  <c:v>909</c:v>
                </c:pt>
                <c:pt idx="10321">
                  <c:v>814</c:v>
                </c:pt>
                <c:pt idx="10322">
                  <c:v>874</c:v>
                </c:pt>
                <c:pt idx="10323">
                  <c:v>1559</c:v>
                </c:pt>
                <c:pt idx="10324">
                  <c:v>848</c:v>
                </c:pt>
                <c:pt idx="10325">
                  <c:v>898</c:v>
                </c:pt>
                <c:pt idx="10326">
                  <c:v>787</c:v>
                </c:pt>
                <c:pt idx="10327">
                  <c:v>880</c:v>
                </c:pt>
                <c:pt idx="10328">
                  <c:v>888</c:v>
                </c:pt>
                <c:pt idx="10329">
                  <c:v>998</c:v>
                </c:pt>
                <c:pt idx="10330">
                  <c:v>934</c:v>
                </c:pt>
                <c:pt idx="10331">
                  <c:v>727</c:v>
                </c:pt>
                <c:pt idx="10332">
                  <c:v>887</c:v>
                </c:pt>
                <c:pt idx="10333">
                  <c:v>1098</c:v>
                </c:pt>
                <c:pt idx="10334">
                  <c:v>1011</c:v>
                </c:pt>
                <c:pt idx="10335">
                  <c:v>928</c:v>
                </c:pt>
                <c:pt idx="10336">
                  <c:v>983</c:v>
                </c:pt>
                <c:pt idx="10337">
                  <c:v>763</c:v>
                </c:pt>
                <c:pt idx="10338">
                  <c:v>880</c:v>
                </c:pt>
                <c:pt idx="10339">
                  <c:v>1296</c:v>
                </c:pt>
                <c:pt idx="10340">
                  <c:v>984</c:v>
                </c:pt>
                <c:pt idx="10341">
                  <c:v>872</c:v>
                </c:pt>
                <c:pt idx="10342">
                  <c:v>996</c:v>
                </c:pt>
                <c:pt idx="10343">
                  <c:v>971</c:v>
                </c:pt>
                <c:pt idx="10344">
                  <c:v>871</c:v>
                </c:pt>
                <c:pt idx="10345">
                  <c:v>739</c:v>
                </c:pt>
                <c:pt idx="10346">
                  <c:v>951</c:v>
                </c:pt>
                <c:pt idx="10347">
                  <c:v>741</c:v>
                </c:pt>
                <c:pt idx="10348">
                  <c:v>980</c:v>
                </c:pt>
                <c:pt idx="10349">
                  <c:v>1047</c:v>
                </c:pt>
                <c:pt idx="10350">
                  <c:v>912</c:v>
                </c:pt>
                <c:pt idx="10351">
                  <c:v>711</c:v>
                </c:pt>
                <c:pt idx="10352">
                  <c:v>771</c:v>
                </c:pt>
                <c:pt idx="10353">
                  <c:v>906</c:v>
                </c:pt>
                <c:pt idx="10354">
                  <c:v>778</c:v>
                </c:pt>
                <c:pt idx="10355">
                  <c:v>1112</c:v>
                </c:pt>
                <c:pt idx="10356">
                  <c:v>941</c:v>
                </c:pt>
                <c:pt idx="10357">
                  <c:v>985</c:v>
                </c:pt>
                <c:pt idx="10358">
                  <c:v>904</c:v>
                </c:pt>
                <c:pt idx="10359">
                  <c:v>901</c:v>
                </c:pt>
                <c:pt idx="10360">
                  <c:v>772</c:v>
                </c:pt>
                <c:pt idx="10361">
                  <c:v>976</c:v>
                </c:pt>
                <c:pt idx="10362">
                  <c:v>942</c:v>
                </c:pt>
                <c:pt idx="10363">
                  <c:v>831</c:v>
                </c:pt>
                <c:pt idx="10364">
                  <c:v>961</c:v>
                </c:pt>
                <c:pt idx="10365">
                  <c:v>954</c:v>
                </c:pt>
                <c:pt idx="10366">
                  <c:v>1085</c:v>
                </c:pt>
                <c:pt idx="10367">
                  <c:v>1023</c:v>
                </c:pt>
                <c:pt idx="10368">
                  <c:v>1259</c:v>
                </c:pt>
                <c:pt idx="10369">
                  <c:v>866</c:v>
                </c:pt>
                <c:pt idx="10370">
                  <c:v>1039</c:v>
                </c:pt>
                <c:pt idx="10371">
                  <c:v>891</c:v>
                </c:pt>
                <c:pt idx="10372">
                  <c:v>847</c:v>
                </c:pt>
                <c:pt idx="10373">
                  <c:v>1255</c:v>
                </c:pt>
                <c:pt idx="10374">
                  <c:v>964</c:v>
                </c:pt>
                <c:pt idx="10375">
                  <c:v>807</c:v>
                </c:pt>
                <c:pt idx="10376">
                  <c:v>832</c:v>
                </c:pt>
                <c:pt idx="10377">
                  <c:v>1369</c:v>
                </c:pt>
                <c:pt idx="10378">
                  <c:v>1017</c:v>
                </c:pt>
                <c:pt idx="10379">
                  <c:v>1160</c:v>
                </c:pt>
                <c:pt idx="10380">
                  <c:v>1047</c:v>
                </c:pt>
                <c:pt idx="10381">
                  <c:v>893</c:v>
                </c:pt>
                <c:pt idx="10382">
                  <c:v>866</c:v>
                </c:pt>
                <c:pt idx="10383">
                  <c:v>983</c:v>
                </c:pt>
                <c:pt idx="10384">
                  <c:v>757</c:v>
                </c:pt>
                <c:pt idx="10385">
                  <c:v>796</c:v>
                </c:pt>
                <c:pt idx="10386">
                  <c:v>841</c:v>
                </c:pt>
                <c:pt idx="10387">
                  <c:v>920</c:v>
                </c:pt>
                <c:pt idx="10388">
                  <c:v>990</c:v>
                </c:pt>
                <c:pt idx="10389">
                  <c:v>1031</c:v>
                </c:pt>
                <c:pt idx="10390">
                  <c:v>1023</c:v>
                </c:pt>
                <c:pt idx="10391">
                  <c:v>814</c:v>
                </c:pt>
                <c:pt idx="10392">
                  <c:v>774</c:v>
                </c:pt>
                <c:pt idx="10393">
                  <c:v>988</c:v>
                </c:pt>
                <c:pt idx="10394">
                  <c:v>951</c:v>
                </c:pt>
                <c:pt idx="10395">
                  <c:v>889</c:v>
                </c:pt>
                <c:pt idx="10396">
                  <c:v>978</c:v>
                </c:pt>
                <c:pt idx="10397">
                  <c:v>852</c:v>
                </c:pt>
                <c:pt idx="10398">
                  <c:v>886</c:v>
                </c:pt>
                <c:pt idx="10399">
                  <c:v>1227</c:v>
                </c:pt>
                <c:pt idx="10400">
                  <c:v>798</c:v>
                </c:pt>
                <c:pt idx="10401">
                  <c:v>953</c:v>
                </c:pt>
                <c:pt idx="10402">
                  <c:v>908</c:v>
                </c:pt>
                <c:pt idx="10403">
                  <c:v>930</c:v>
                </c:pt>
                <c:pt idx="10404">
                  <c:v>928</c:v>
                </c:pt>
                <c:pt idx="10405">
                  <c:v>1004</c:v>
                </c:pt>
                <c:pt idx="10406">
                  <c:v>901</c:v>
                </c:pt>
                <c:pt idx="10407">
                  <c:v>926</c:v>
                </c:pt>
                <c:pt idx="10408">
                  <c:v>617</c:v>
                </c:pt>
                <c:pt idx="10409">
                  <c:v>956</c:v>
                </c:pt>
                <c:pt idx="10410">
                  <c:v>828</c:v>
                </c:pt>
                <c:pt idx="10411">
                  <c:v>1061</c:v>
                </c:pt>
                <c:pt idx="10412">
                  <c:v>1055</c:v>
                </c:pt>
                <c:pt idx="10413">
                  <c:v>1024</c:v>
                </c:pt>
                <c:pt idx="10414">
                  <c:v>840</c:v>
                </c:pt>
                <c:pt idx="10415">
                  <c:v>826</c:v>
                </c:pt>
                <c:pt idx="10416">
                  <c:v>1099</c:v>
                </c:pt>
                <c:pt idx="10417">
                  <c:v>1053</c:v>
                </c:pt>
                <c:pt idx="10418">
                  <c:v>1348</c:v>
                </c:pt>
                <c:pt idx="10419">
                  <c:v>1040</c:v>
                </c:pt>
                <c:pt idx="10420">
                  <c:v>707</c:v>
                </c:pt>
                <c:pt idx="10421">
                  <c:v>970</c:v>
                </c:pt>
                <c:pt idx="10422">
                  <c:v>952</c:v>
                </c:pt>
                <c:pt idx="10423">
                  <c:v>968</c:v>
                </c:pt>
                <c:pt idx="10424">
                  <c:v>1107</c:v>
                </c:pt>
                <c:pt idx="10425">
                  <c:v>796</c:v>
                </c:pt>
                <c:pt idx="10426">
                  <c:v>1030</c:v>
                </c:pt>
                <c:pt idx="10427">
                  <c:v>838</c:v>
                </c:pt>
                <c:pt idx="10428">
                  <c:v>1072</c:v>
                </c:pt>
                <c:pt idx="10429">
                  <c:v>1440</c:v>
                </c:pt>
                <c:pt idx="10430">
                  <c:v>751</c:v>
                </c:pt>
                <c:pt idx="10431">
                  <c:v>1068</c:v>
                </c:pt>
                <c:pt idx="10432">
                  <c:v>1066</c:v>
                </c:pt>
                <c:pt idx="10433">
                  <c:v>1125</c:v>
                </c:pt>
                <c:pt idx="10434">
                  <c:v>925</c:v>
                </c:pt>
                <c:pt idx="10435">
                  <c:v>903</c:v>
                </c:pt>
                <c:pt idx="10436">
                  <c:v>851</c:v>
                </c:pt>
                <c:pt idx="10437">
                  <c:v>1171</c:v>
                </c:pt>
                <c:pt idx="10438">
                  <c:v>983</c:v>
                </c:pt>
                <c:pt idx="10439">
                  <c:v>808</c:v>
                </c:pt>
                <c:pt idx="10440">
                  <c:v>935</c:v>
                </c:pt>
                <c:pt idx="10441">
                  <c:v>1101</c:v>
                </c:pt>
                <c:pt idx="10442">
                  <c:v>923</c:v>
                </c:pt>
                <c:pt idx="10443">
                  <c:v>1350</c:v>
                </c:pt>
                <c:pt idx="10444">
                  <c:v>903</c:v>
                </c:pt>
                <c:pt idx="10445">
                  <c:v>907</c:v>
                </c:pt>
                <c:pt idx="10446">
                  <c:v>792</c:v>
                </c:pt>
                <c:pt idx="10447">
                  <c:v>952</c:v>
                </c:pt>
                <c:pt idx="10448">
                  <c:v>934</c:v>
                </c:pt>
                <c:pt idx="10449">
                  <c:v>1023</c:v>
                </c:pt>
                <c:pt idx="10450">
                  <c:v>1153</c:v>
                </c:pt>
                <c:pt idx="10451">
                  <c:v>1015</c:v>
                </c:pt>
                <c:pt idx="10452">
                  <c:v>825</c:v>
                </c:pt>
                <c:pt idx="10453">
                  <c:v>839</c:v>
                </c:pt>
                <c:pt idx="10454">
                  <c:v>874</c:v>
                </c:pt>
                <c:pt idx="10455">
                  <c:v>1106</c:v>
                </c:pt>
                <c:pt idx="10456">
                  <c:v>1094</c:v>
                </c:pt>
                <c:pt idx="10457">
                  <c:v>1025</c:v>
                </c:pt>
                <c:pt idx="10458">
                  <c:v>833</c:v>
                </c:pt>
                <c:pt idx="10459">
                  <c:v>700</c:v>
                </c:pt>
                <c:pt idx="10460">
                  <c:v>998</c:v>
                </c:pt>
                <c:pt idx="10461">
                  <c:v>1010</c:v>
                </c:pt>
                <c:pt idx="10462">
                  <c:v>810</c:v>
                </c:pt>
                <c:pt idx="10463">
                  <c:v>791</c:v>
                </c:pt>
                <c:pt idx="10464">
                  <c:v>990</c:v>
                </c:pt>
                <c:pt idx="10465">
                  <c:v>1108</c:v>
                </c:pt>
                <c:pt idx="10466">
                  <c:v>1003</c:v>
                </c:pt>
                <c:pt idx="10467">
                  <c:v>1312</c:v>
                </c:pt>
                <c:pt idx="10468">
                  <c:v>874</c:v>
                </c:pt>
                <c:pt idx="10469">
                  <c:v>966</c:v>
                </c:pt>
                <c:pt idx="10470">
                  <c:v>1277</c:v>
                </c:pt>
                <c:pt idx="10471">
                  <c:v>995</c:v>
                </c:pt>
                <c:pt idx="10472">
                  <c:v>861</c:v>
                </c:pt>
                <c:pt idx="10473">
                  <c:v>1346</c:v>
                </c:pt>
                <c:pt idx="10474">
                  <c:v>837</c:v>
                </c:pt>
                <c:pt idx="10475">
                  <c:v>790</c:v>
                </c:pt>
                <c:pt idx="10476">
                  <c:v>838</c:v>
                </c:pt>
                <c:pt idx="10477">
                  <c:v>852</c:v>
                </c:pt>
                <c:pt idx="10478">
                  <c:v>1130</c:v>
                </c:pt>
                <c:pt idx="10479">
                  <c:v>951</c:v>
                </c:pt>
                <c:pt idx="10480">
                  <c:v>784</c:v>
                </c:pt>
                <c:pt idx="10481">
                  <c:v>1240</c:v>
                </c:pt>
                <c:pt idx="10482">
                  <c:v>891</c:v>
                </c:pt>
                <c:pt idx="10483">
                  <c:v>838</c:v>
                </c:pt>
                <c:pt idx="10484">
                  <c:v>665</c:v>
                </c:pt>
                <c:pt idx="10485">
                  <c:v>842</c:v>
                </c:pt>
                <c:pt idx="10486">
                  <c:v>1103</c:v>
                </c:pt>
                <c:pt idx="10487">
                  <c:v>934</c:v>
                </c:pt>
                <c:pt idx="10488">
                  <c:v>932</c:v>
                </c:pt>
                <c:pt idx="10489">
                  <c:v>850</c:v>
                </c:pt>
                <c:pt idx="10490">
                  <c:v>805</c:v>
                </c:pt>
                <c:pt idx="10491">
                  <c:v>832</c:v>
                </c:pt>
                <c:pt idx="10492">
                  <c:v>994</c:v>
                </c:pt>
                <c:pt idx="10493">
                  <c:v>914</c:v>
                </c:pt>
                <c:pt idx="10494">
                  <c:v>1116</c:v>
                </c:pt>
                <c:pt idx="10495">
                  <c:v>1041</c:v>
                </c:pt>
                <c:pt idx="10496">
                  <c:v>916</c:v>
                </c:pt>
                <c:pt idx="10497">
                  <c:v>1035</c:v>
                </c:pt>
                <c:pt idx="10498">
                  <c:v>1246</c:v>
                </c:pt>
                <c:pt idx="10499">
                  <c:v>812</c:v>
                </c:pt>
                <c:pt idx="10500">
                  <c:v>987</c:v>
                </c:pt>
                <c:pt idx="10501">
                  <c:v>1004</c:v>
                </c:pt>
                <c:pt idx="10502">
                  <c:v>1061</c:v>
                </c:pt>
                <c:pt idx="10503">
                  <c:v>867</c:v>
                </c:pt>
                <c:pt idx="10504">
                  <c:v>680</c:v>
                </c:pt>
                <c:pt idx="10505">
                  <c:v>914</c:v>
                </c:pt>
                <c:pt idx="10506">
                  <c:v>1006</c:v>
                </c:pt>
                <c:pt idx="10507">
                  <c:v>780</c:v>
                </c:pt>
                <c:pt idx="10508">
                  <c:v>947</c:v>
                </c:pt>
                <c:pt idx="10509">
                  <c:v>821</c:v>
                </c:pt>
                <c:pt idx="10510">
                  <c:v>993</c:v>
                </c:pt>
                <c:pt idx="10511">
                  <c:v>1135</c:v>
                </c:pt>
                <c:pt idx="10512">
                  <c:v>996</c:v>
                </c:pt>
                <c:pt idx="10513">
                  <c:v>755</c:v>
                </c:pt>
                <c:pt idx="10514">
                  <c:v>938</c:v>
                </c:pt>
                <c:pt idx="10515">
                  <c:v>830</c:v>
                </c:pt>
                <c:pt idx="10516">
                  <c:v>919</c:v>
                </c:pt>
                <c:pt idx="10517">
                  <c:v>1062</c:v>
                </c:pt>
                <c:pt idx="10518">
                  <c:v>1155</c:v>
                </c:pt>
                <c:pt idx="10519">
                  <c:v>1047</c:v>
                </c:pt>
                <c:pt idx="10520">
                  <c:v>947</c:v>
                </c:pt>
                <c:pt idx="10521">
                  <c:v>772</c:v>
                </c:pt>
                <c:pt idx="10522">
                  <c:v>810</c:v>
                </c:pt>
                <c:pt idx="10523">
                  <c:v>927</c:v>
                </c:pt>
                <c:pt idx="10524">
                  <c:v>820</c:v>
                </c:pt>
                <c:pt idx="10525">
                  <c:v>1001</c:v>
                </c:pt>
                <c:pt idx="10526">
                  <c:v>879</c:v>
                </c:pt>
                <c:pt idx="10527">
                  <c:v>856</c:v>
                </c:pt>
                <c:pt idx="10528">
                  <c:v>946</c:v>
                </c:pt>
                <c:pt idx="10529">
                  <c:v>855</c:v>
                </c:pt>
                <c:pt idx="10530">
                  <c:v>883</c:v>
                </c:pt>
                <c:pt idx="10531">
                  <c:v>1206</c:v>
                </c:pt>
                <c:pt idx="10532">
                  <c:v>1284</c:v>
                </c:pt>
                <c:pt idx="10533">
                  <c:v>1016</c:v>
                </c:pt>
                <c:pt idx="10534">
                  <c:v>741</c:v>
                </c:pt>
                <c:pt idx="10535">
                  <c:v>914</c:v>
                </c:pt>
                <c:pt idx="10536">
                  <c:v>881</c:v>
                </c:pt>
                <c:pt idx="10537">
                  <c:v>947</c:v>
                </c:pt>
                <c:pt idx="10538">
                  <c:v>972</c:v>
                </c:pt>
                <c:pt idx="10539">
                  <c:v>918</c:v>
                </c:pt>
                <c:pt idx="10540">
                  <c:v>895</c:v>
                </c:pt>
                <c:pt idx="10541">
                  <c:v>967</c:v>
                </c:pt>
                <c:pt idx="10542">
                  <c:v>873</c:v>
                </c:pt>
                <c:pt idx="10543">
                  <c:v>823</c:v>
                </c:pt>
                <c:pt idx="10544">
                  <c:v>1142</c:v>
                </c:pt>
                <c:pt idx="10545">
                  <c:v>858</c:v>
                </c:pt>
                <c:pt idx="10546">
                  <c:v>1227</c:v>
                </c:pt>
                <c:pt idx="10547">
                  <c:v>1046</c:v>
                </c:pt>
                <c:pt idx="10548">
                  <c:v>1046</c:v>
                </c:pt>
                <c:pt idx="10549">
                  <c:v>912</c:v>
                </c:pt>
                <c:pt idx="10550">
                  <c:v>778</c:v>
                </c:pt>
                <c:pt idx="10551">
                  <c:v>908</c:v>
                </c:pt>
                <c:pt idx="10552">
                  <c:v>772</c:v>
                </c:pt>
                <c:pt idx="10553">
                  <c:v>845</c:v>
                </c:pt>
                <c:pt idx="10554">
                  <c:v>861</c:v>
                </c:pt>
                <c:pt idx="10555">
                  <c:v>1004</c:v>
                </c:pt>
                <c:pt idx="10556">
                  <c:v>907</c:v>
                </c:pt>
                <c:pt idx="10557">
                  <c:v>730</c:v>
                </c:pt>
                <c:pt idx="10558">
                  <c:v>783</c:v>
                </c:pt>
                <c:pt idx="10559">
                  <c:v>811</c:v>
                </c:pt>
                <c:pt idx="10560">
                  <c:v>1085</c:v>
                </c:pt>
                <c:pt idx="10561">
                  <c:v>1046</c:v>
                </c:pt>
                <c:pt idx="10562">
                  <c:v>1086</c:v>
                </c:pt>
                <c:pt idx="10563">
                  <c:v>831</c:v>
                </c:pt>
                <c:pt idx="10564">
                  <c:v>926</c:v>
                </c:pt>
                <c:pt idx="10565">
                  <c:v>1056</c:v>
                </c:pt>
                <c:pt idx="10566">
                  <c:v>872</c:v>
                </c:pt>
                <c:pt idx="10567">
                  <c:v>941</c:v>
                </c:pt>
                <c:pt idx="10568">
                  <c:v>1017</c:v>
                </c:pt>
                <c:pt idx="10569">
                  <c:v>1322</c:v>
                </c:pt>
                <c:pt idx="10570">
                  <c:v>1106</c:v>
                </c:pt>
                <c:pt idx="10571">
                  <c:v>995</c:v>
                </c:pt>
                <c:pt idx="10572">
                  <c:v>1265</c:v>
                </c:pt>
                <c:pt idx="10573">
                  <c:v>899</c:v>
                </c:pt>
                <c:pt idx="10574">
                  <c:v>851</c:v>
                </c:pt>
                <c:pt idx="10575">
                  <c:v>908</c:v>
                </c:pt>
                <c:pt idx="10576">
                  <c:v>1000</c:v>
                </c:pt>
                <c:pt idx="10577">
                  <c:v>781</c:v>
                </c:pt>
                <c:pt idx="10578">
                  <c:v>1074</c:v>
                </c:pt>
                <c:pt idx="10579">
                  <c:v>932</c:v>
                </c:pt>
                <c:pt idx="10580">
                  <c:v>781</c:v>
                </c:pt>
                <c:pt idx="10581">
                  <c:v>865</c:v>
                </c:pt>
                <c:pt idx="10582">
                  <c:v>1051</c:v>
                </c:pt>
                <c:pt idx="10583">
                  <c:v>1022</c:v>
                </c:pt>
                <c:pt idx="10584">
                  <c:v>1272</c:v>
                </c:pt>
                <c:pt idx="10585">
                  <c:v>827</c:v>
                </c:pt>
                <c:pt idx="10586">
                  <c:v>839</c:v>
                </c:pt>
                <c:pt idx="10587">
                  <c:v>764</c:v>
                </c:pt>
                <c:pt idx="10588">
                  <c:v>746</c:v>
                </c:pt>
                <c:pt idx="10589">
                  <c:v>1670</c:v>
                </c:pt>
                <c:pt idx="10590">
                  <c:v>704</c:v>
                </c:pt>
                <c:pt idx="10591">
                  <c:v>973</c:v>
                </c:pt>
                <c:pt idx="10592">
                  <c:v>781</c:v>
                </c:pt>
                <c:pt idx="10593">
                  <c:v>874</c:v>
                </c:pt>
                <c:pt idx="10594">
                  <c:v>1074</c:v>
                </c:pt>
                <c:pt idx="10595">
                  <c:v>834</c:v>
                </c:pt>
                <c:pt idx="10596">
                  <c:v>874</c:v>
                </c:pt>
                <c:pt idx="10597">
                  <c:v>1154</c:v>
                </c:pt>
                <c:pt idx="10598">
                  <c:v>1064</c:v>
                </c:pt>
                <c:pt idx="10599">
                  <c:v>941</c:v>
                </c:pt>
                <c:pt idx="10600">
                  <c:v>996</c:v>
                </c:pt>
                <c:pt idx="10601">
                  <c:v>814</c:v>
                </c:pt>
                <c:pt idx="10602">
                  <c:v>816</c:v>
                </c:pt>
                <c:pt idx="10603">
                  <c:v>927</c:v>
                </c:pt>
                <c:pt idx="10604">
                  <c:v>922</c:v>
                </c:pt>
                <c:pt idx="10605">
                  <c:v>937</c:v>
                </c:pt>
                <c:pt idx="10606">
                  <c:v>954</c:v>
                </c:pt>
                <c:pt idx="10607">
                  <c:v>1004</c:v>
                </c:pt>
                <c:pt idx="10608">
                  <c:v>752</c:v>
                </c:pt>
                <c:pt idx="10609">
                  <c:v>1128</c:v>
                </c:pt>
                <c:pt idx="10610">
                  <c:v>973</c:v>
                </c:pt>
                <c:pt idx="10611">
                  <c:v>970</c:v>
                </c:pt>
                <c:pt idx="10612">
                  <c:v>984</c:v>
                </c:pt>
                <c:pt idx="10613">
                  <c:v>907</c:v>
                </c:pt>
                <c:pt idx="10614">
                  <c:v>1044</c:v>
                </c:pt>
                <c:pt idx="10615">
                  <c:v>938</c:v>
                </c:pt>
                <c:pt idx="10616">
                  <c:v>858</c:v>
                </c:pt>
                <c:pt idx="10617">
                  <c:v>801</c:v>
                </c:pt>
                <c:pt idx="10618">
                  <c:v>1100</c:v>
                </c:pt>
                <c:pt idx="10619">
                  <c:v>811</c:v>
                </c:pt>
                <c:pt idx="10620">
                  <c:v>769</c:v>
                </c:pt>
                <c:pt idx="10621">
                  <c:v>999</c:v>
                </c:pt>
                <c:pt idx="10622">
                  <c:v>1015</c:v>
                </c:pt>
                <c:pt idx="10623">
                  <c:v>923</c:v>
                </c:pt>
                <c:pt idx="10624">
                  <c:v>767</c:v>
                </c:pt>
                <c:pt idx="10625">
                  <c:v>711</c:v>
                </c:pt>
                <c:pt idx="10626">
                  <c:v>883</c:v>
                </c:pt>
                <c:pt idx="10627">
                  <c:v>1020</c:v>
                </c:pt>
                <c:pt idx="10628">
                  <c:v>763</c:v>
                </c:pt>
                <c:pt idx="10629">
                  <c:v>791</c:v>
                </c:pt>
                <c:pt idx="10630">
                  <c:v>1093</c:v>
                </c:pt>
                <c:pt idx="10631">
                  <c:v>1005</c:v>
                </c:pt>
                <c:pt idx="10632">
                  <c:v>761</c:v>
                </c:pt>
                <c:pt idx="10633">
                  <c:v>888</c:v>
                </c:pt>
                <c:pt idx="10634">
                  <c:v>865</c:v>
                </c:pt>
                <c:pt idx="10635">
                  <c:v>999</c:v>
                </c:pt>
                <c:pt idx="10636">
                  <c:v>826</c:v>
                </c:pt>
                <c:pt idx="10637">
                  <c:v>890</c:v>
                </c:pt>
                <c:pt idx="10638">
                  <c:v>963</c:v>
                </c:pt>
                <c:pt idx="10639">
                  <c:v>861</c:v>
                </c:pt>
                <c:pt idx="10640">
                  <c:v>864</c:v>
                </c:pt>
                <c:pt idx="10641">
                  <c:v>883</c:v>
                </c:pt>
                <c:pt idx="10642">
                  <c:v>887</c:v>
                </c:pt>
                <c:pt idx="10643">
                  <c:v>1023</c:v>
                </c:pt>
                <c:pt idx="10644">
                  <c:v>911</c:v>
                </c:pt>
                <c:pt idx="10645">
                  <c:v>809</c:v>
                </c:pt>
                <c:pt idx="10646">
                  <c:v>980</c:v>
                </c:pt>
                <c:pt idx="10647">
                  <c:v>794</c:v>
                </c:pt>
                <c:pt idx="10648">
                  <c:v>786</c:v>
                </c:pt>
                <c:pt idx="10649">
                  <c:v>1328</c:v>
                </c:pt>
                <c:pt idx="10650">
                  <c:v>957</c:v>
                </c:pt>
                <c:pt idx="10651">
                  <c:v>679</c:v>
                </c:pt>
                <c:pt idx="10652">
                  <c:v>938</c:v>
                </c:pt>
                <c:pt idx="10653">
                  <c:v>825</c:v>
                </c:pt>
                <c:pt idx="10654">
                  <c:v>1298</c:v>
                </c:pt>
                <c:pt idx="10655">
                  <c:v>850</c:v>
                </c:pt>
                <c:pt idx="10656">
                  <c:v>868</c:v>
                </c:pt>
                <c:pt idx="10657">
                  <c:v>980</c:v>
                </c:pt>
                <c:pt idx="10658">
                  <c:v>945</c:v>
                </c:pt>
                <c:pt idx="10659">
                  <c:v>680</c:v>
                </c:pt>
                <c:pt idx="10660">
                  <c:v>1048</c:v>
                </c:pt>
                <c:pt idx="10661">
                  <c:v>836</c:v>
                </c:pt>
                <c:pt idx="10662">
                  <c:v>797</c:v>
                </c:pt>
                <c:pt idx="10663">
                  <c:v>904</c:v>
                </c:pt>
                <c:pt idx="10664">
                  <c:v>1224</c:v>
                </c:pt>
                <c:pt idx="10665">
                  <c:v>906</c:v>
                </c:pt>
                <c:pt idx="10666">
                  <c:v>928</c:v>
                </c:pt>
                <c:pt idx="10667">
                  <c:v>953</c:v>
                </c:pt>
                <c:pt idx="10668">
                  <c:v>1138</c:v>
                </c:pt>
                <c:pt idx="10669">
                  <c:v>683</c:v>
                </c:pt>
                <c:pt idx="10670">
                  <c:v>682</c:v>
                </c:pt>
                <c:pt idx="10671">
                  <c:v>1117</c:v>
                </c:pt>
                <c:pt idx="10672">
                  <c:v>1141</c:v>
                </c:pt>
                <c:pt idx="10673">
                  <c:v>1097</c:v>
                </c:pt>
                <c:pt idx="10674">
                  <c:v>1061</c:v>
                </c:pt>
                <c:pt idx="10675">
                  <c:v>854</c:v>
                </c:pt>
                <c:pt idx="10676">
                  <c:v>1086</c:v>
                </c:pt>
                <c:pt idx="10677">
                  <c:v>876</c:v>
                </c:pt>
                <c:pt idx="10678">
                  <c:v>829</c:v>
                </c:pt>
                <c:pt idx="10679">
                  <c:v>903</c:v>
                </c:pt>
                <c:pt idx="10680">
                  <c:v>1248</c:v>
                </c:pt>
                <c:pt idx="10681">
                  <c:v>857</c:v>
                </c:pt>
                <c:pt idx="10682">
                  <c:v>957</c:v>
                </c:pt>
                <c:pt idx="10683">
                  <c:v>873</c:v>
                </c:pt>
                <c:pt idx="10684">
                  <c:v>1248</c:v>
                </c:pt>
                <c:pt idx="10685">
                  <c:v>1077</c:v>
                </c:pt>
                <c:pt idx="10686">
                  <c:v>968</c:v>
                </c:pt>
                <c:pt idx="10687">
                  <c:v>1007</c:v>
                </c:pt>
                <c:pt idx="10688">
                  <c:v>771</c:v>
                </c:pt>
                <c:pt idx="10689">
                  <c:v>844</c:v>
                </c:pt>
                <c:pt idx="10690">
                  <c:v>1090</c:v>
                </c:pt>
                <c:pt idx="10691">
                  <c:v>995</c:v>
                </c:pt>
                <c:pt idx="10692">
                  <c:v>946</c:v>
                </c:pt>
                <c:pt idx="10693">
                  <c:v>1020</c:v>
                </c:pt>
                <c:pt idx="10694">
                  <c:v>705</c:v>
                </c:pt>
                <c:pt idx="10695">
                  <c:v>1239</c:v>
                </c:pt>
                <c:pt idx="10696">
                  <c:v>1002</c:v>
                </c:pt>
                <c:pt idx="10697">
                  <c:v>832</c:v>
                </c:pt>
                <c:pt idx="10698">
                  <c:v>853</c:v>
                </c:pt>
                <c:pt idx="10699">
                  <c:v>848</c:v>
                </c:pt>
                <c:pt idx="10700">
                  <c:v>945</c:v>
                </c:pt>
                <c:pt idx="10701">
                  <c:v>1393</c:v>
                </c:pt>
                <c:pt idx="10702">
                  <c:v>1119</c:v>
                </c:pt>
                <c:pt idx="10703">
                  <c:v>1060</c:v>
                </c:pt>
                <c:pt idx="10704">
                  <c:v>1008</c:v>
                </c:pt>
                <c:pt idx="10705">
                  <c:v>1957</c:v>
                </c:pt>
                <c:pt idx="10706">
                  <c:v>832</c:v>
                </c:pt>
                <c:pt idx="10707">
                  <c:v>1208</c:v>
                </c:pt>
                <c:pt idx="10708">
                  <c:v>842</c:v>
                </c:pt>
                <c:pt idx="10709">
                  <c:v>876</c:v>
                </c:pt>
                <c:pt idx="10710">
                  <c:v>1143</c:v>
                </c:pt>
                <c:pt idx="10711">
                  <c:v>875</c:v>
                </c:pt>
                <c:pt idx="10712">
                  <c:v>816</c:v>
                </c:pt>
                <c:pt idx="10713">
                  <c:v>1031</c:v>
                </c:pt>
                <c:pt idx="10714">
                  <c:v>931</c:v>
                </c:pt>
                <c:pt idx="10715">
                  <c:v>903</c:v>
                </c:pt>
                <c:pt idx="10716">
                  <c:v>867</c:v>
                </c:pt>
                <c:pt idx="10717">
                  <c:v>1048</c:v>
                </c:pt>
                <c:pt idx="10718">
                  <c:v>995</c:v>
                </c:pt>
                <c:pt idx="10719">
                  <c:v>1570</c:v>
                </c:pt>
                <c:pt idx="10720">
                  <c:v>758</c:v>
                </c:pt>
                <c:pt idx="10721">
                  <c:v>1046</c:v>
                </c:pt>
                <c:pt idx="10722">
                  <c:v>896</c:v>
                </c:pt>
                <c:pt idx="10723">
                  <c:v>1238</c:v>
                </c:pt>
                <c:pt idx="10724">
                  <c:v>806</c:v>
                </c:pt>
                <c:pt idx="10725">
                  <c:v>942</c:v>
                </c:pt>
                <c:pt idx="10726">
                  <c:v>900</c:v>
                </c:pt>
                <c:pt idx="10727">
                  <c:v>1032</c:v>
                </c:pt>
                <c:pt idx="10728">
                  <c:v>913</c:v>
                </c:pt>
                <c:pt idx="10729">
                  <c:v>800</c:v>
                </c:pt>
                <c:pt idx="10730">
                  <c:v>1020</c:v>
                </c:pt>
                <c:pt idx="10731">
                  <c:v>883</c:v>
                </c:pt>
                <c:pt idx="10732">
                  <c:v>815</c:v>
                </c:pt>
                <c:pt idx="10733">
                  <c:v>886</c:v>
                </c:pt>
                <c:pt idx="10734">
                  <c:v>911</c:v>
                </c:pt>
                <c:pt idx="10735">
                  <c:v>986</c:v>
                </c:pt>
                <c:pt idx="10736">
                  <c:v>852</c:v>
                </c:pt>
                <c:pt idx="10737">
                  <c:v>783</c:v>
                </c:pt>
                <c:pt idx="10738">
                  <c:v>964</c:v>
                </c:pt>
                <c:pt idx="10739">
                  <c:v>1428</c:v>
                </c:pt>
                <c:pt idx="10740">
                  <c:v>1027</c:v>
                </c:pt>
                <c:pt idx="10741">
                  <c:v>949</c:v>
                </c:pt>
                <c:pt idx="10742">
                  <c:v>978</c:v>
                </c:pt>
                <c:pt idx="10743">
                  <c:v>1224</c:v>
                </c:pt>
                <c:pt idx="10744">
                  <c:v>1322</c:v>
                </c:pt>
                <c:pt idx="10745">
                  <c:v>937</c:v>
                </c:pt>
                <c:pt idx="10746">
                  <c:v>936</c:v>
                </c:pt>
                <c:pt idx="10747">
                  <c:v>895</c:v>
                </c:pt>
                <c:pt idx="10748">
                  <c:v>1055</c:v>
                </c:pt>
                <c:pt idx="10749">
                  <c:v>904</c:v>
                </c:pt>
                <c:pt idx="10750">
                  <c:v>1302</c:v>
                </c:pt>
                <c:pt idx="10751">
                  <c:v>1107</c:v>
                </c:pt>
                <c:pt idx="10752">
                  <c:v>1067</c:v>
                </c:pt>
                <c:pt idx="10753">
                  <c:v>921</c:v>
                </c:pt>
                <c:pt idx="10754">
                  <c:v>724</c:v>
                </c:pt>
                <c:pt idx="10755">
                  <c:v>873</c:v>
                </c:pt>
                <c:pt idx="10756">
                  <c:v>1353</c:v>
                </c:pt>
                <c:pt idx="10757">
                  <c:v>918</c:v>
                </c:pt>
                <c:pt idx="10758">
                  <c:v>949</c:v>
                </c:pt>
                <c:pt idx="10759">
                  <c:v>788</c:v>
                </c:pt>
                <c:pt idx="10760">
                  <c:v>925</c:v>
                </c:pt>
                <c:pt idx="10761">
                  <c:v>943</c:v>
                </c:pt>
                <c:pt idx="10762">
                  <c:v>903</c:v>
                </c:pt>
                <c:pt idx="10763">
                  <c:v>1029</c:v>
                </c:pt>
                <c:pt idx="10764">
                  <c:v>1409</c:v>
                </c:pt>
                <c:pt idx="10765">
                  <c:v>1142</c:v>
                </c:pt>
                <c:pt idx="10766">
                  <c:v>880</c:v>
                </c:pt>
                <c:pt idx="10767">
                  <c:v>1231</c:v>
                </c:pt>
                <c:pt idx="10768">
                  <c:v>885</c:v>
                </c:pt>
                <c:pt idx="10769">
                  <c:v>891</c:v>
                </c:pt>
                <c:pt idx="10770">
                  <c:v>974</c:v>
                </c:pt>
                <c:pt idx="10771">
                  <c:v>1012</c:v>
                </c:pt>
                <c:pt idx="10772">
                  <c:v>898</c:v>
                </c:pt>
                <c:pt idx="10773">
                  <c:v>836</c:v>
                </c:pt>
                <c:pt idx="10774">
                  <c:v>833</c:v>
                </c:pt>
                <c:pt idx="10775">
                  <c:v>1115</c:v>
                </c:pt>
                <c:pt idx="10776">
                  <c:v>919</c:v>
                </c:pt>
                <c:pt idx="10777">
                  <c:v>757</c:v>
                </c:pt>
                <c:pt idx="10778">
                  <c:v>955</c:v>
                </c:pt>
                <c:pt idx="10779">
                  <c:v>940</c:v>
                </c:pt>
                <c:pt idx="10780">
                  <c:v>841</c:v>
                </c:pt>
                <c:pt idx="10781">
                  <c:v>982</c:v>
                </c:pt>
                <c:pt idx="10782">
                  <c:v>789</c:v>
                </c:pt>
                <c:pt idx="10783">
                  <c:v>858</c:v>
                </c:pt>
                <c:pt idx="10784">
                  <c:v>930</c:v>
                </c:pt>
                <c:pt idx="10785">
                  <c:v>916</c:v>
                </c:pt>
                <c:pt idx="10786">
                  <c:v>839</c:v>
                </c:pt>
                <c:pt idx="10787">
                  <c:v>1088</c:v>
                </c:pt>
                <c:pt idx="10788">
                  <c:v>995</c:v>
                </c:pt>
                <c:pt idx="10789">
                  <c:v>942</c:v>
                </c:pt>
                <c:pt idx="10790">
                  <c:v>766</c:v>
                </c:pt>
                <c:pt idx="10791">
                  <c:v>979</c:v>
                </c:pt>
                <c:pt idx="10792">
                  <c:v>868</c:v>
                </c:pt>
                <c:pt idx="10793">
                  <c:v>825</c:v>
                </c:pt>
                <c:pt idx="10794">
                  <c:v>1031</c:v>
                </c:pt>
                <c:pt idx="10795">
                  <c:v>1139</c:v>
                </c:pt>
                <c:pt idx="10796">
                  <c:v>1227</c:v>
                </c:pt>
                <c:pt idx="10797">
                  <c:v>949</c:v>
                </c:pt>
                <c:pt idx="10798">
                  <c:v>1126</c:v>
                </c:pt>
                <c:pt idx="10799">
                  <c:v>897</c:v>
                </c:pt>
                <c:pt idx="10800">
                  <c:v>904</c:v>
                </c:pt>
                <c:pt idx="10801">
                  <c:v>714</c:v>
                </c:pt>
                <c:pt idx="10802">
                  <c:v>1142</c:v>
                </c:pt>
                <c:pt idx="10803">
                  <c:v>806</c:v>
                </c:pt>
                <c:pt idx="10804">
                  <c:v>958</c:v>
                </c:pt>
                <c:pt idx="10805">
                  <c:v>734</c:v>
                </c:pt>
                <c:pt idx="10806">
                  <c:v>936</c:v>
                </c:pt>
                <c:pt idx="10807">
                  <c:v>898</c:v>
                </c:pt>
                <c:pt idx="10808">
                  <c:v>1168</c:v>
                </c:pt>
                <c:pt idx="10809">
                  <c:v>749</c:v>
                </c:pt>
                <c:pt idx="10810">
                  <c:v>999</c:v>
                </c:pt>
                <c:pt idx="10811">
                  <c:v>1150</c:v>
                </c:pt>
                <c:pt idx="10812">
                  <c:v>944</c:v>
                </c:pt>
                <c:pt idx="10813">
                  <c:v>931</c:v>
                </c:pt>
                <c:pt idx="10814">
                  <c:v>860</c:v>
                </c:pt>
                <c:pt idx="10815">
                  <c:v>804</c:v>
                </c:pt>
                <c:pt idx="10816">
                  <c:v>915</c:v>
                </c:pt>
                <c:pt idx="10817">
                  <c:v>692</c:v>
                </c:pt>
                <c:pt idx="10818">
                  <c:v>1121</c:v>
                </c:pt>
                <c:pt idx="10819">
                  <c:v>928</c:v>
                </c:pt>
                <c:pt idx="10820">
                  <c:v>1130</c:v>
                </c:pt>
                <c:pt idx="10821">
                  <c:v>916</c:v>
                </c:pt>
                <c:pt idx="10822">
                  <c:v>846</c:v>
                </c:pt>
                <c:pt idx="10823">
                  <c:v>1407</c:v>
                </c:pt>
                <c:pt idx="10824">
                  <c:v>1141</c:v>
                </c:pt>
                <c:pt idx="10825">
                  <c:v>1209</c:v>
                </c:pt>
                <c:pt idx="10826">
                  <c:v>1092</c:v>
                </c:pt>
                <c:pt idx="10827">
                  <c:v>969</c:v>
                </c:pt>
                <c:pt idx="10828">
                  <c:v>1091</c:v>
                </c:pt>
                <c:pt idx="10829">
                  <c:v>898</c:v>
                </c:pt>
                <c:pt idx="10830">
                  <c:v>974</c:v>
                </c:pt>
                <c:pt idx="10831">
                  <c:v>925</c:v>
                </c:pt>
                <c:pt idx="10832">
                  <c:v>886</c:v>
                </c:pt>
                <c:pt idx="10833">
                  <c:v>1216</c:v>
                </c:pt>
                <c:pt idx="10834">
                  <c:v>922</c:v>
                </c:pt>
                <c:pt idx="10835">
                  <c:v>852</c:v>
                </c:pt>
                <c:pt idx="10836">
                  <c:v>1263</c:v>
                </c:pt>
                <c:pt idx="10837">
                  <c:v>795</c:v>
                </c:pt>
                <c:pt idx="10838">
                  <c:v>1263</c:v>
                </c:pt>
                <c:pt idx="10839">
                  <c:v>824</c:v>
                </c:pt>
                <c:pt idx="10840">
                  <c:v>1041</c:v>
                </c:pt>
                <c:pt idx="10841">
                  <c:v>911</c:v>
                </c:pt>
                <c:pt idx="10842">
                  <c:v>874</c:v>
                </c:pt>
                <c:pt idx="10843">
                  <c:v>1149</c:v>
                </c:pt>
                <c:pt idx="10844">
                  <c:v>825</c:v>
                </c:pt>
                <c:pt idx="10845">
                  <c:v>1030</c:v>
                </c:pt>
                <c:pt idx="10846">
                  <c:v>961</c:v>
                </c:pt>
                <c:pt idx="10847">
                  <c:v>1012</c:v>
                </c:pt>
                <c:pt idx="10848">
                  <c:v>1088</c:v>
                </c:pt>
                <c:pt idx="10849">
                  <c:v>930</c:v>
                </c:pt>
                <c:pt idx="10850">
                  <c:v>944</c:v>
                </c:pt>
                <c:pt idx="10851">
                  <c:v>1025</c:v>
                </c:pt>
                <c:pt idx="10852">
                  <c:v>902</c:v>
                </c:pt>
                <c:pt idx="10853">
                  <c:v>974</c:v>
                </c:pt>
                <c:pt idx="10854">
                  <c:v>1311</c:v>
                </c:pt>
                <c:pt idx="10855">
                  <c:v>870</c:v>
                </c:pt>
                <c:pt idx="10856">
                  <c:v>1063</c:v>
                </c:pt>
                <c:pt idx="10857">
                  <c:v>982</c:v>
                </c:pt>
                <c:pt idx="10858">
                  <c:v>825</c:v>
                </c:pt>
                <c:pt idx="10859">
                  <c:v>687</c:v>
                </c:pt>
                <c:pt idx="10860">
                  <c:v>874</c:v>
                </c:pt>
                <c:pt idx="10861">
                  <c:v>1070</c:v>
                </c:pt>
                <c:pt idx="10862">
                  <c:v>902</c:v>
                </c:pt>
                <c:pt idx="10863">
                  <c:v>775</c:v>
                </c:pt>
                <c:pt idx="10864">
                  <c:v>929</c:v>
                </c:pt>
                <c:pt idx="10865">
                  <c:v>955</c:v>
                </c:pt>
                <c:pt idx="10866">
                  <c:v>971</c:v>
                </c:pt>
                <c:pt idx="10867">
                  <c:v>738</c:v>
                </c:pt>
                <c:pt idx="10868">
                  <c:v>1092</c:v>
                </c:pt>
                <c:pt idx="10869">
                  <c:v>904</c:v>
                </c:pt>
                <c:pt idx="10870">
                  <c:v>764</c:v>
                </c:pt>
                <c:pt idx="10871">
                  <c:v>846</c:v>
                </c:pt>
                <c:pt idx="10872">
                  <c:v>1040</c:v>
                </c:pt>
                <c:pt idx="10873">
                  <c:v>816</c:v>
                </c:pt>
                <c:pt idx="10874">
                  <c:v>1007</c:v>
                </c:pt>
                <c:pt idx="10875">
                  <c:v>1049</c:v>
                </c:pt>
                <c:pt idx="10876">
                  <c:v>934</c:v>
                </c:pt>
                <c:pt idx="10877">
                  <c:v>1255</c:v>
                </c:pt>
                <c:pt idx="10878">
                  <c:v>858</c:v>
                </c:pt>
                <c:pt idx="10879">
                  <c:v>1112</c:v>
                </c:pt>
                <c:pt idx="10880">
                  <c:v>1000</c:v>
                </c:pt>
                <c:pt idx="10881">
                  <c:v>898</c:v>
                </c:pt>
                <c:pt idx="10882">
                  <c:v>1274</c:v>
                </c:pt>
                <c:pt idx="10883">
                  <c:v>1301</c:v>
                </c:pt>
                <c:pt idx="10884">
                  <c:v>1091</c:v>
                </c:pt>
                <c:pt idx="10885">
                  <c:v>938</c:v>
                </c:pt>
                <c:pt idx="10886">
                  <c:v>1065</c:v>
                </c:pt>
                <c:pt idx="10887">
                  <c:v>1072</c:v>
                </c:pt>
                <c:pt idx="10888">
                  <c:v>809</c:v>
                </c:pt>
                <c:pt idx="10889">
                  <c:v>841</c:v>
                </c:pt>
                <c:pt idx="10890">
                  <c:v>1046</c:v>
                </c:pt>
                <c:pt idx="10891">
                  <c:v>985</c:v>
                </c:pt>
                <c:pt idx="10892">
                  <c:v>802</c:v>
                </c:pt>
                <c:pt idx="10893">
                  <c:v>923</c:v>
                </c:pt>
                <c:pt idx="10894">
                  <c:v>927</c:v>
                </c:pt>
                <c:pt idx="10895">
                  <c:v>930</c:v>
                </c:pt>
                <c:pt idx="10896">
                  <c:v>965</c:v>
                </c:pt>
                <c:pt idx="10897">
                  <c:v>1241</c:v>
                </c:pt>
                <c:pt idx="10898">
                  <c:v>996</c:v>
                </c:pt>
                <c:pt idx="10899">
                  <c:v>890</c:v>
                </c:pt>
                <c:pt idx="10900">
                  <c:v>950</c:v>
                </c:pt>
                <c:pt idx="10901">
                  <c:v>866</c:v>
                </c:pt>
                <c:pt idx="10902">
                  <c:v>1112</c:v>
                </c:pt>
                <c:pt idx="10903">
                  <c:v>1330</c:v>
                </c:pt>
                <c:pt idx="10904">
                  <c:v>1098</c:v>
                </c:pt>
                <c:pt idx="10905">
                  <c:v>1067</c:v>
                </c:pt>
                <c:pt idx="10906">
                  <c:v>931</c:v>
                </c:pt>
                <c:pt idx="10907">
                  <c:v>948</c:v>
                </c:pt>
                <c:pt idx="10908">
                  <c:v>862</c:v>
                </c:pt>
                <c:pt idx="10909">
                  <c:v>1243</c:v>
                </c:pt>
                <c:pt idx="10910">
                  <c:v>973</c:v>
                </c:pt>
                <c:pt idx="10911">
                  <c:v>1059</c:v>
                </c:pt>
                <c:pt idx="10912">
                  <c:v>1022</c:v>
                </c:pt>
                <c:pt idx="10913">
                  <c:v>993</c:v>
                </c:pt>
                <c:pt idx="10914">
                  <c:v>1056</c:v>
                </c:pt>
                <c:pt idx="10915">
                  <c:v>852</c:v>
                </c:pt>
                <c:pt idx="10916">
                  <c:v>779</c:v>
                </c:pt>
                <c:pt idx="10917">
                  <c:v>782</c:v>
                </c:pt>
                <c:pt idx="10918">
                  <c:v>1136</c:v>
                </c:pt>
                <c:pt idx="10919">
                  <c:v>781</c:v>
                </c:pt>
                <c:pt idx="10920">
                  <c:v>870</c:v>
                </c:pt>
                <c:pt idx="10921">
                  <c:v>1127</c:v>
                </c:pt>
                <c:pt idx="10922">
                  <c:v>950</c:v>
                </c:pt>
                <c:pt idx="10923">
                  <c:v>1124</c:v>
                </c:pt>
                <c:pt idx="10924">
                  <c:v>1204</c:v>
                </c:pt>
                <c:pt idx="10925">
                  <c:v>973</c:v>
                </c:pt>
                <c:pt idx="10926">
                  <c:v>1020</c:v>
                </c:pt>
                <c:pt idx="10927">
                  <c:v>783</c:v>
                </c:pt>
                <c:pt idx="10928">
                  <c:v>854</c:v>
                </c:pt>
                <c:pt idx="10929">
                  <c:v>781</c:v>
                </c:pt>
                <c:pt idx="10930">
                  <c:v>753</c:v>
                </c:pt>
                <c:pt idx="10931">
                  <c:v>1033</c:v>
                </c:pt>
                <c:pt idx="10932">
                  <c:v>936</c:v>
                </c:pt>
                <c:pt idx="10933">
                  <c:v>912</c:v>
                </c:pt>
                <c:pt idx="10934">
                  <c:v>846</c:v>
                </c:pt>
                <c:pt idx="10935">
                  <c:v>699</c:v>
                </c:pt>
                <c:pt idx="10936">
                  <c:v>1136</c:v>
                </c:pt>
                <c:pt idx="10937">
                  <c:v>1421</c:v>
                </c:pt>
                <c:pt idx="10938">
                  <c:v>986</c:v>
                </c:pt>
                <c:pt idx="10939">
                  <c:v>847</c:v>
                </c:pt>
                <c:pt idx="10940">
                  <c:v>1267</c:v>
                </c:pt>
                <c:pt idx="10941">
                  <c:v>773</c:v>
                </c:pt>
                <c:pt idx="10942">
                  <c:v>944</c:v>
                </c:pt>
                <c:pt idx="10943">
                  <c:v>1130</c:v>
                </c:pt>
                <c:pt idx="10944">
                  <c:v>959</c:v>
                </c:pt>
                <c:pt idx="10945">
                  <c:v>861</c:v>
                </c:pt>
                <c:pt idx="10946">
                  <c:v>846</c:v>
                </c:pt>
                <c:pt idx="10947">
                  <c:v>713</c:v>
                </c:pt>
                <c:pt idx="10948">
                  <c:v>925</c:v>
                </c:pt>
                <c:pt idx="10949">
                  <c:v>932</c:v>
                </c:pt>
                <c:pt idx="10950">
                  <c:v>1008</c:v>
                </c:pt>
                <c:pt idx="10951">
                  <c:v>612</c:v>
                </c:pt>
                <c:pt idx="10952">
                  <c:v>1047</c:v>
                </c:pt>
                <c:pt idx="10953">
                  <c:v>1439</c:v>
                </c:pt>
                <c:pt idx="10954">
                  <c:v>1202</c:v>
                </c:pt>
                <c:pt idx="10955">
                  <c:v>824</c:v>
                </c:pt>
                <c:pt idx="10956">
                  <c:v>788</c:v>
                </c:pt>
                <c:pt idx="10957">
                  <c:v>991</c:v>
                </c:pt>
                <c:pt idx="10958">
                  <c:v>868</c:v>
                </c:pt>
                <c:pt idx="10959">
                  <c:v>888</c:v>
                </c:pt>
                <c:pt idx="10960">
                  <c:v>705</c:v>
                </c:pt>
                <c:pt idx="10961">
                  <c:v>1179</c:v>
                </c:pt>
                <c:pt idx="10962">
                  <c:v>784</c:v>
                </c:pt>
                <c:pt idx="10963">
                  <c:v>826</c:v>
                </c:pt>
                <c:pt idx="10964">
                  <c:v>1248</c:v>
                </c:pt>
                <c:pt idx="10965">
                  <c:v>922</c:v>
                </c:pt>
                <c:pt idx="10966">
                  <c:v>983</c:v>
                </c:pt>
                <c:pt idx="10967">
                  <c:v>1201</c:v>
                </c:pt>
                <c:pt idx="10968">
                  <c:v>697</c:v>
                </c:pt>
                <c:pt idx="10969">
                  <c:v>935</c:v>
                </c:pt>
                <c:pt idx="10970">
                  <c:v>1257</c:v>
                </c:pt>
                <c:pt idx="10971">
                  <c:v>927</c:v>
                </c:pt>
                <c:pt idx="10972">
                  <c:v>687</c:v>
                </c:pt>
                <c:pt idx="10973">
                  <c:v>1029</c:v>
                </c:pt>
                <c:pt idx="10974">
                  <c:v>750</c:v>
                </c:pt>
                <c:pt idx="10975">
                  <c:v>939</c:v>
                </c:pt>
                <c:pt idx="10976">
                  <c:v>1019</c:v>
                </c:pt>
                <c:pt idx="10977">
                  <c:v>833</c:v>
                </c:pt>
                <c:pt idx="10978">
                  <c:v>824</c:v>
                </c:pt>
                <c:pt idx="10979">
                  <c:v>827</c:v>
                </c:pt>
                <c:pt idx="10980">
                  <c:v>1010</c:v>
                </c:pt>
                <c:pt idx="10981">
                  <c:v>987</c:v>
                </c:pt>
                <c:pt idx="10982">
                  <c:v>870</c:v>
                </c:pt>
                <c:pt idx="10983">
                  <c:v>1384</c:v>
                </c:pt>
                <c:pt idx="10984">
                  <c:v>1004</c:v>
                </c:pt>
                <c:pt idx="10985">
                  <c:v>897</c:v>
                </c:pt>
                <c:pt idx="10986">
                  <c:v>1031</c:v>
                </c:pt>
                <c:pt idx="10987">
                  <c:v>867</c:v>
                </c:pt>
                <c:pt idx="10988">
                  <c:v>849</c:v>
                </c:pt>
                <c:pt idx="10989">
                  <c:v>1327</c:v>
                </c:pt>
                <c:pt idx="10990">
                  <c:v>914</c:v>
                </c:pt>
                <c:pt idx="10991">
                  <c:v>878</c:v>
                </c:pt>
                <c:pt idx="10992">
                  <c:v>772</c:v>
                </c:pt>
                <c:pt idx="10993">
                  <c:v>946</c:v>
                </c:pt>
                <c:pt idx="10994">
                  <c:v>906</c:v>
                </c:pt>
                <c:pt idx="10995">
                  <c:v>859</c:v>
                </c:pt>
                <c:pt idx="10996">
                  <c:v>696</c:v>
                </c:pt>
                <c:pt idx="10997">
                  <c:v>1036</c:v>
                </c:pt>
                <c:pt idx="10998">
                  <c:v>704</c:v>
                </c:pt>
                <c:pt idx="10999">
                  <c:v>974</c:v>
                </c:pt>
                <c:pt idx="11000">
                  <c:v>902</c:v>
                </c:pt>
                <c:pt idx="11001">
                  <c:v>960</c:v>
                </c:pt>
                <c:pt idx="11002">
                  <c:v>1038</c:v>
                </c:pt>
                <c:pt idx="11003">
                  <c:v>1738</c:v>
                </c:pt>
                <c:pt idx="11004">
                  <c:v>1228</c:v>
                </c:pt>
                <c:pt idx="11005">
                  <c:v>652</c:v>
                </c:pt>
                <c:pt idx="11006">
                  <c:v>859</c:v>
                </c:pt>
                <c:pt idx="11007">
                  <c:v>831</c:v>
                </c:pt>
                <c:pt idx="11008">
                  <c:v>769</c:v>
                </c:pt>
                <c:pt idx="11009">
                  <c:v>758</c:v>
                </c:pt>
                <c:pt idx="11010">
                  <c:v>805</c:v>
                </c:pt>
                <c:pt idx="11011">
                  <c:v>876</c:v>
                </c:pt>
                <c:pt idx="11012">
                  <c:v>1563</c:v>
                </c:pt>
                <c:pt idx="11013">
                  <c:v>849</c:v>
                </c:pt>
                <c:pt idx="11014">
                  <c:v>979</c:v>
                </c:pt>
                <c:pt idx="11015">
                  <c:v>886</c:v>
                </c:pt>
                <c:pt idx="11016">
                  <c:v>889</c:v>
                </c:pt>
                <c:pt idx="11017">
                  <c:v>901</c:v>
                </c:pt>
                <c:pt idx="11018">
                  <c:v>783</c:v>
                </c:pt>
                <c:pt idx="11019">
                  <c:v>714</c:v>
                </c:pt>
                <c:pt idx="11020">
                  <c:v>967</c:v>
                </c:pt>
                <c:pt idx="11021">
                  <c:v>768</c:v>
                </c:pt>
                <c:pt idx="11022">
                  <c:v>1035</c:v>
                </c:pt>
                <c:pt idx="11023">
                  <c:v>870</c:v>
                </c:pt>
                <c:pt idx="11024">
                  <c:v>1018</c:v>
                </c:pt>
                <c:pt idx="11025">
                  <c:v>1038</c:v>
                </c:pt>
                <c:pt idx="11026">
                  <c:v>964</c:v>
                </c:pt>
                <c:pt idx="11027">
                  <c:v>1035</c:v>
                </c:pt>
                <c:pt idx="11028">
                  <c:v>742</c:v>
                </c:pt>
                <c:pt idx="11029">
                  <c:v>751</c:v>
                </c:pt>
                <c:pt idx="11030">
                  <c:v>1044</c:v>
                </c:pt>
                <c:pt idx="11031">
                  <c:v>977</c:v>
                </c:pt>
                <c:pt idx="11032">
                  <c:v>895</c:v>
                </c:pt>
                <c:pt idx="11033">
                  <c:v>871</c:v>
                </c:pt>
                <c:pt idx="11034">
                  <c:v>802</c:v>
                </c:pt>
                <c:pt idx="11035">
                  <c:v>961</c:v>
                </c:pt>
                <c:pt idx="11036">
                  <c:v>812</c:v>
                </c:pt>
                <c:pt idx="11037">
                  <c:v>849</c:v>
                </c:pt>
                <c:pt idx="11038">
                  <c:v>831</c:v>
                </c:pt>
                <c:pt idx="11039">
                  <c:v>979</c:v>
                </c:pt>
                <c:pt idx="11040">
                  <c:v>880</c:v>
                </c:pt>
                <c:pt idx="11041">
                  <c:v>1235</c:v>
                </c:pt>
                <c:pt idx="11042">
                  <c:v>870</c:v>
                </c:pt>
                <c:pt idx="11043">
                  <c:v>781</c:v>
                </c:pt>
                <c:pt idx="11044">
                  <c:v>1147</c:v>
                </c:pt>
                <c:pt idx="11045">
                  <c:v>841</c:v>
                </c:pt>
                <c:pt idx="11046">
                  <c:v>1075</c:v>
                </c:pt>
                <c:pt idx="11047">
                  <c:v>1039</c:v>
                </c:pt>
                <c:pt idx="11048">
                  <c:v>877</c:v>
                </c:pt>
                <c:pt idx="11049">
                  <c:v>817</c:v>
                </c:pt>
                <c:pt idx="11050">
                  <c:v>1480</c:v>
                </c:pt>
                <c:pt idx="11051">
                  <c:v>1028</c:v>
                </c:pt>
                <c:pt idx="11052">
                  <c:v>871</c:v>
                </c:pt>
                <c:pt idx="11053">
                  <c:v>1125</c:v>
                </c:pt>
                <c:pt idx="11054">
                  <c:v>1074</c:v>
                </c:pt>
                <c:pt idx="11055">
                  <c:v>900</c:v>
                </c:pt>
                <c:pt idx="11056">
                  <c:v>773</c:v>
                </c:pt>
                <c:pt idx="11057">
                  <c:v>1166</c:v>
                </c:pt>
                <c:pt idx="11058">
                  <c:v>1034</c:v>
                </c:pt>
                <c:pt idx="11059">
                  <c:v>934</c:v>
                </c:pt>
                <c:pt idx="11060">
                  <c:v>857</c:v>
                </c:pt>
                <c:pt idx="11061">
                  <c:v>1034</c:v>
                </c:pt>
                <c:pt idx="11062">
                  <c:v>955</c:v>
                </c:pt>
                <c:pt idx="11063">
                  <c:v>750</c:v>
                </c:pt>
                <c:pt idx="11064">
                  <c:v>850</c:v>
                </c:pt>
                <c:pt idx="11065">
                  <c:v>888</c:v>
                </c:pt>
                <c:pt idx="11066">
                  <c:v>846</c:v>
                </c:pt>
                <c:pt idx="11067">
                  <c:v>1324</c:v>
                </c:pt>
                <c:pt idx="11068">
                  <c:v>870</c:v>
                </c:pt>
                <c:pt idx="11069">
                  <c:v>947</c:v>
                </c:pt>
                <c:pt idx="11070">
                  <c:v>897</c:v>
                </c:pt>
                <c:pt idx="11071">
                  <c:v>1011</c:v>
                </c:pt>
                <c:pt idx="11072">
                  <c:v>882</c:v>
                </c:pt>
                <c:pt idx="11073">
                  <c:v>1240</c:v>
                </c:pt>
                <c:pt idx="11074">
                  <c:v>940</c:v>
                </c:pt>
                <c:pt idx="11075">
                  <c:v>965</c:v>
                </c:pt>
                <c:pt idx="11076">
                  <c:v>848</c:v>
                </c:pt>
                <c:pt idx="11077">
                  <c:v>898</c:v>
                </c:pt>
                <c:pt idx="11078">
                  <c:v>787</c:v>
                </c:pt>
                <c:pt idx="11079">
                  <c:v>811</c:v>
                </c:pt>
                <c:pt idx="11080">
                  <c:v>1220</c:v>
                </c:pt>
                <c:pt idx="11081">
                  <c:v>948</c:v>
                </c:pt>
                <c:pt idx="11082">
                  <c:v>971</c:v>
                </c:pt>
                <c:pt idx="11083">
                  <c:v>992</c:v>
                </c:pt>
                <c:pt idx="11084">
                  <c:v>1015</c:v>
                </c:pt>
                <c:pt idx="11085">
                  <c:v>949</c:v>
                </c:pt>
                <c:pt idx="11086">
                  <c:v>893</c:v>
                </c:pt>
                <c:pt idx="11087">
                  <c:v>833</c:v>
                </c:pt>
                <c:pt idx="11088">
                  <c:v>1164</c:v>
                </c:pt>
                <c:pt idx="11089">
                  <c:v>927</c:v>
                </c:pt>
                <c:pt idx="11090">
                  <c:v>877</c:v>
                </c:pt>
                <c:pt idx="11091">
                  <c:v>909</c:v>
                </c:pt>
                <c:pt idx="11092">
                  <c:v>1386</c:v>
                </c:pt>
                <c:pt idx="11093">
                  <c:v>993</c:v>
                </c:pt>
                <c:pt idx="11094">
                  <c:v>940</c:v>
                </c:pt>
                <c:pt idx="11095">
                  <c:v>1053</c:v>
                </c:pt>
                <c:pt idx="11096">
                  <c:v>879</c:v>
                </c:pt>
                <c:pt idx="11097">
                  <c:v>780</c:v>
                </c:pt>
                <c:pt idx="11098">
                  <c:v>987</c:v>
                </c:pt>
                <c:pt idx="11099">
                  <c:v>747</c:v>
                </c:pt>
                <c:pt idx="11100">
                  <c:v>1088</c:v>
                </c:pt>
                <c:pt idx="11101">
                  <c:v>671</c:v>
                </c:pt>
                <c:pt idx="11102">
                  <c:v>828</c:v>
                </c:pt>
                <c:pt idx="11103">
                  <c:v>850</c:v>
                </c:pt>
                <c:pt idx="11104">
                  <c:v>802</c:v>
                </c:pt>
                <c:pt idx="11105">
                  <c:v>1084</c:v>
                </c:pt>
                <c:pt idx="11106">
                  <c:v>926</c:v>
                </c:pt>
                <c:pt idx="11107">
                  <c:v>1290</c:v>
                </c:pt>
                <c:pt idx="11108">
                  <c:v>1175</c:v>
                </c:pt>
                <c:pt idx="11109">
                  <c:v>800</c:v>
                </c:pt>
                <c:pt idx="11110">
                  <c:v>788</c:v>
                </c:pt>
                <c:pt idx="11111">
                  <c:v>1115</c:v>
                </c:pt>
                <c:pt idx="11112">
                  <c:v>869</c:v>
                </c:pt>
                <c:pt idx="11113">
                  <c:v>903</c:v>
                </c:pt>
                <c:pt idx="11114">
                  <c:v>1121</c:v>
                </c:pt>
                <c:pt idx="11115">
                  <c:v>1008</c:v>
                </c:pt>
                <c:pt idx="11116">
                  <c:v>1011</c:v>
                </c:pt>
                <c:pt idx="11117">
                  <c:v>879</c:v>
                </c:pt>
                <c:pt idx="11118">
                  <c:v>957</c:v>
                </c:pt>
                <c:pt idx="11119">
                  <c:v>853</c:v>
                </c:pt>
                <c:pt idx="11120">
                  <c:v>907</c:v>
                </c:pt>
                <c:pt idx="11121">
                  <c:v>815</c:v>
                </c:pt>
                <c:pt idx="11122">
                  <c:v>967</c:v>
                </c:pt>
                <c:pt idx="11123">
                  <c:v>1059</c:v>
                </c:pt>
                <c:pt idx="11124">
                  <c:v>862</c:v>
                </c:pt>
                <c:pt idx="11125">
                  <c:v>865</c:v>
                </c:pt>
                <c:pt idx="11126">
                  <c:v>777</c:v>
                </c:pt>
                <c:pt idx="11127">
                  <c:v>1158</c:v>
                </c:pt>
                <c:pt idx="11128">
                  <c:v>981</c:v>
                </c:pt>
                <c:pt idx="11129">
                  <c:v>1212</c:v>
                </c:pt>
                <c:pt idx="11130">
                  <c:v>806</c:v>
                </c:pt>
                <c:pt idx="11131">
                  <c:v>1105</c:v>
                </c:pt>
                <c:pt idx="11132">
                  <c:v>1123</c:v>
                </c:pt>
                <c:pt idx="11133">
                  <c:v>897</c:v>
                </c:pt>
                <c:pt idx="11134">
                  <c:v>1070</c:v>
                </c:pt>
                <c:pt idx="11135">
                  <c:v>836</c:v>
                </c:pt>
                <c:pt idx="11136">
                  <c:v>918</c:v>
                </c:pt>
                <c:pt idx="11137">
                  <c:v>881</c:v>
                </c:pt>
                <c:pt idx="11138">
                  <c:v>1006</c:v>
                </c:pt>
                <c:pt idx="11139">
                  <c:v>1230</c:v>
                </c:pt>
                <c:pt idx="11140">
                  <c:v>829</c:v>
                </c:pt>
                <c:pt idx="11141">
                  <c:v>853</c:v>
                </c:pt>
                <c:pt idx="11142">
                  <c:v>1022</c:v>
                </c:pt>
                <c:pt idx="11143">
                  <c:v>892</c:v>
                </c:pt>
                <c:pt idx="11144">
                  <c:v>999</c:v>
                </c:pt>
                <c:pt idx="11145">
                  <c:v>901</c:v>
                </c:pt>
                <c:pt idx="11146">
                  <c:v>780</c:v>
                </c:pt>
                <c:pt idx="11147">
                  <c:v>781</c:v>
                </c:pt>
                <c:pt idx="11148">
                  <c:v>851</c:v>
                </c:pt>
                <c:pt idx="11149">
                  <c:v>948</c:v>
                </c:pt>
                <c:pt idx="11150">
                  <c:v>879</c:v>
                </c:pt>
                <c:pt idx="11151">
                  <c:v>972</c:v>
                </c:pt>
                <c:pt idx="11152">
                  <c:v>1012</c:v>
                </c:pt>
                <c:pt idx="11153">
                  <c:v>960</c:v>
                </c:pt>
                <c:pt idx="11154">
                  <c:v>1196</c:v>
                </c:pt>
                <c:pt idx="11155">
                  <c:v>1090</c:v>
                </c:pt>
                <c:pt idx="11156">
                  <c:v>910</c:v>
                </c:pt>
                <c:pt idx="11157">
                  <c:v>942</c:v>
                </c:pt>
                <c:pt idx="11158">
                  <c:v>919</c:v>
                </c:pt>
                <c:pt idx="11159">
                  <c:v>660</c:v>
                </c:pt>
                <c:pt idx="11160">
                  <c:v>950</c:v>
                </c:pt>
                <c:pt idx="11161">
                  <c:v>1258</c:v>
                </c:pt>
                <c:pt idx="11162">
                  <c:v>1202</c:v>
                </c:pt>
                <c:pt idx="11163">
                  <c:v>1056</c:v>
                </c:pt>
                <c:pt idx="11164">
                  <c:v>1155</c:v>
                </c:pt>
                <c:pt idx="11165">
                  <c:v>995</c:v>
                </c:pt>
                <c:pt idx="11166">
                  <c:v>910</c:v>
                </c:pt>
                <c:pt idx="11167">
                  <c:v>1124</c:v>
                </c:pt>
                <c:pt idx="11168">
                  <c:v>1351</c:v>
                </c:pt>
                <c:pt idx="11169">
                  <c:v>802</c:v>
                </c:pt>
                <c:pt idx="11170">
                  <c:v>806</c:v>
                </c:pt>
                <c:pt idx="11171">
                  <c:v>1556</c:v>
                </c:pt>
                <c:pt idx="11172">
                  <c:v>875</c:v>
                </c:pt>
                <c:pt idx="11173">
                  <c:v>1010</c:v>
                </c:pt>
                <c:pt idx="11174">
                  <c:v>1116</c:v>
                </c:pt>
                <c:pt idx="11175">
                  <c:v>881</c:v>
                </c:pt>
                <c:pt idx="11176">
                  <c:v>905</c:v>
                </c:pt>
                <c:pt idx="11177">
                  <c:v>938</c:v>
                </c:pt>
                <c:pt idx="11178">
                  <c:v>846</c:v>
                </c:pt>
                <c:pt idx="11179">
                  <c:v>860</c:v>
                </c:pt>
                <c:pt idx="11180">
                  <c:v>1130</c:v>
                </c:pt>
                <c:pt idx="11181">
                  <c:v>1096</c:v>
                </c:pt>
                <c:pt idx="11182">
                  <c:v>1242</c:v>
                </c:pt>
                <c:pt idx="11183">
                  <c:v>866</c:v>
                </c:pt>
                <c:pt idx="11184">
                  <c:v>856</c:v>
                </c:pt>
                <c:pt idx="11185">
                  <c:v>1266</c:v>
                </c:pt>
                <c:pt idx="11186">
                  <c:v>853</c:v>
                </c:pt>
                <c:pt idx="11187">
                  <c:v>774</c:v>
                </c:pt>
                <c:pt idx="11188">
                  <c:v>854</c:v>
                </c:pt>
                <c:pt idx="11189">
                  <c:v>882</c:v>
                </c:pt>
                <c:pt idx="11190">
                  <c:v>968</c:v>
                </c:pt>
                <c:pt idx="11191">
                  <c:v>725</c:v>
                </c:pt>
                <c:pt idx="11192">
                  <c:v>971</c:v>
                </c:pt>
                <c:pt idx="11193">
                  <c:v>1097</c:v>
                </c:pt>
                <c:pt idx="11194">
                  <c:v>942</c:v>
                </c:pt>
                <c:pt idx="11195">
                  <c:v>1264</c:v>
                </c:pt>
                <c:pt idx="11196">
                  <c:v>848</c:v>
                </c:pt>
                <c:pt idx="11197">
                  <c:v>1200</c:v>
                </c:pt>
                <c:pt idx="11198">
                  <c:v>864</c:v>
                </c:pt>
                <c:pt idx="11199">
                  <c:v>955</c:v>
                </c:pt>
                <c:pt idx="11200">
                  <c:v>818</c:v>
                </c:pt>
                <c:pt idx="11201">
                  <c:v>1292</c:v>
                </c:pt>
                <c:pt idx="11202">
                  <c:v>886</c:v>
                </c:pt>
                <c:pt idx="11203">
                  <c:v>816</c:v>
                </c:pt>
                <c:pt idx="11204">
                  <c:v>993</c:v>
                </c:pt>
                <c:pt idx="11205">
                  <c:v>1023</c:v>
                </c:pt>
                <c:pt idx="11206">
                  <c:v>1107</c:v>
                </c:pt>
                <c:pt idx="11207">
                  <c:v>1173</c:v>
                </c:pt>
                <c:pt idx="11208">
                  <c:v>815</c:v>
                </c:pt>
                <c:pt idx="11209">
                  <c:v>958</c:v>
                </c:pt>
                <c:pt idx="11210">
                  <c:v>991</c:v>
                </c:pt>
                <c:pt idx="11211">
                  <c:v>808</c:v>
                </c:pt>
                <c:pt idx="11212">
                  <c:v>1045</c:v>
                </c:pt>
                <c:pt idx="11213">
                  <c:v>851</c:v>
                </c:pt>
                <c:pt idx="11214">
                  <c:v>826</c:v>
                </c:pt>
                <c:pt idx="11215">
                  <c:v>893</c:v>
                </c:pt>
                <c:pt idx="11216">
                  <c:v>697</c:v>
                </c:pt>
                <c:pt idx="11217">
                  <c:v>914</c:v>
                </c:pt>
                <c:pt idx="11218">
                  <c:v>920</c:v>
                </c:pt>
                <c:pt idx="11219">
                  <c:v>1088</c:v>
                </c:pt>
                <c:pt idx="11220">
                  <c:v>968</c:v>
                </c:pt>
                <c:pt idx="11221">
                  <c:v>922</c:v>
                </c:pt>
                <c:pt idx="11222">
                  <c:v>1099</c:v>
                </c:pt>
                <c:pt idx="11223">
                  <c:v>901</c:v>
                </c:pt>
                <c:pt idx="11224">
                  <c:v>953</c:v>
                </c:pt>
                <c:pt idx="11225">
                  <c:v>1056</c:v>
                </c:pt>
                <c:pt idx="11226">
                  <c:v>843</c:v>
                </c:pt>
                <c:pt idx="11227">
                  <c:v>1058</c:v>
                </c:pt>
                <c:pt idx="11228">
                  <c:v>915</c:v>
                </c:pt>
                <c:pt idx="11229">
                  <c:v>1210</c:v>
                </c:pt>
                <c:pt idx="11230">
                  <c:v>760</c:v>
                </c:pt>
                <c:pt idx="11231">
                  <c:v>935</c:v>
                </c:pt>
                <c:pt idx="11232">
                  <c:v>713</c:v>
                </c:pt>
                <c:pt idx="11233">
                  <c:v>1078</c:v>
                </c:pt>
                <c:pt idx="11234">
                  <c:v>1004</c:v>
                </c:pt>
                <c:pt idx="11235">
                  <c:v>1164</c:v>
                </c:pt>
                <c:pt idx="11236">
                  <c:v>725</c:v>
                </c:pt>
                <c:pt idx="11237">
                  <c:v>1158</c:v>
                </c:pt>
                <c:pt idx="11238">
                  <c:v>742</c:v>
                </c:pt>
                <c:pt idx="11239">
                  <c:v>944</c:v>
                </c:pt>
                <c:pt idx="11240">
                  <c:v>1182</c:v>
                </c:pt>
                <c:pt idx="11241">
                  <c:v>988</c:v>
                </c:pt>
                <c:pt idx="11242">
                  <c:v>1097</c:v>
                </c:pt>
                <c:pt idx="11243">
                  <c:v>844</c:v>
                </c:pt>
                <c:pt idx="11244">
                  <c:v>1231</c:v>
                </c:pt>
                <c:pt idx="11245">
                  <c:v>1121</c:v>
                </c:pt>
                <c:pt idx="11246">
                  <c:v>830</c:v>
                </c:pt>
                <c:pt idx="11247">
                  <c:v>698</c:v>
                </c:pt>
                <c:pt idx="11248">
                  <c:v>855</c:v>
                </c:pt>
                <c:pt idx="11249">
                  <c:v>800</c:v>
                </c:pt>
                <c:pt idx="11250">
                  <c:v>837</c:v>
                </c:pt>
                <c:pt idx="11251">
                  <c:v>1221</c:v>
                </c:pt>
                <c:pt idx="11252">
                  <c:v>987</c:v>
                </c:pt>
                <c:pt idx="11253">
                  <c:v>858</c:v>
                </c:pt>
                <c:pt idx="11254">
                  <c:v>1215</c:v>
                </c:pt>
                <c:pt idx="11255">
                  <c:v>864</c:v>
                </c:pt>
                <c:pt idx="11256">
                  <c:v>757</c:v>
                </c:pt>
                <c:pt idx="11257">
                  <c:v>745</c:v>
                </c:pt>
                <c:pt idx="11258">
                  <c:v>1004</c:v>
                </c:pt>
                <c:pt idx="11259">
                  <c:v>828</c:v>
                </c:pt>
                <c:pt idx="11260">
                  <c:v>941</c:v>
                </c:pt>
                <c:pt idx="11261">
                  <c:v>955</c:v>
                </c:pt>
                <c:pt idx="11262">
                  <c:v>1280</c:v>
                </c:pt>
                <c:pt idx="11263">
                  <c:v>854</c:v>
                </c:pt>
                <c:pt idx="11264">
                  <c:v>1263</c:v>
                </c:pt>
                <c:pt idx="11265">
                  <c:v>1163</c:v>
                </c:pt>
                <c:pt idx="11266">
                  <c:v>1014</c:v>
                </c:pt>
                <c:pt idx="11267">
                  <c:v>935</c:v>
                </c:pt>
                <c:pt idx="11268">
                  <c:v>714</c:v>
                </c:pt>
                <c:pt idx="11269">
                  <c:v>820</c:v>
                </c:pt>
                <c:pt idx="11270">
                  <c:v>870</c:v>
                </c:pt>
                <c:pt idx="11271">
                  <c:v>841</c:v>
                </c:pt>
                <c:pt idx="11272">
                  <c:v>1006</c:v>
                </c:pt>
                <c:pt idx="11273">
                  <c:v>1125</c:v>
                </c:pt>
                <c:pt idx="11274">
                  <c:v>964</c:v>
                </c:pt>
                <c:pt idx="11275">
                  <c:v>941</c:v>
                </c:pt>
                <c:pt idx="11276">
                  <c:v>886</c:v>
                </c:pt>
                <c:pt idx="11277">
                  <c:v>1006</c:v>
                </c:pt>
                <c:pt idx="11278">
                  <c:v>1122</c:v>
                </c:pt>
                <c:pt idx="11279">
                  <c:v>1012</c:v>
                </c:pt>
                <c:pt idx="11280">
                  <c:v>861</c:v>
                </c:pt>
                <c:pt idx="11281">
                  <c:v>872</c:v>
                </c:pt>
                <c:pt idx="11282">
                  <c:v>1123</c:v>
                </c:pt>
                <c:pt idx="11283">
                  <c:v>1052</c:v>
                </c:pt>
                <c:pt idx="11284">
                  <c:v>1078</c:v>
                </c:pt>
                <c:pt idx="11285">
                  <c:v>821</c:v>
                </c:pt>
                <c:pt idx="11286">
                  <c:v>1064</c:v>
                </c:pt>
                <c:pt idx="11287">
                  <c:v>1154</c:v>
                </c:pt>
                <c:pt idx="11288">
                  <c:v>820</c:v>
                </c:pt>
                <c:pt idx="11289">
                  <c:v>881</c:v>
                </c:pt>
                <c:pt idx="11290">
                  <c:v>883</c:v>
                </c:pt>
                <c:pt idx="11291">
                  <c:v>724</c:v>
                </c:pt>
                <c:pt idx="11292">
                  <c:v>983</c:v>
                </c:pt>
                <c:pt idx="11293">
                  <c:v>1084</c:v>
                </c:pt>
                <c:pt idx="11294">
                  <c:v>951</c:v>
                </c:pt>
                <c:pt idx="11295">
                  <c:v>1229</c:v>
                </c:pt>
                <c:pt idx="11296">
                  <c:v>913</c:v>
                </c:pt>
                <c:pt idx="11297">
                  <c:v>889</c:v>
                </c:pt>
                <c:pt idx="11298">
                  <c:v>1142</c:v>
                </c:pt>
                <c:pt idx="11299">
                  <c:v>1249</c:v>
                </c:pt>
                <c:pt idx="11300">
                  <c:v>893</c:v>
                </c:pt>
                <c:pt idx="11301">
                  <c:v>1134</c:v>
                </c:pt>
                <c:pt idx="11302">
                  <c:v>774</c:v>
                </c:pt>
                <c:pt idx="11303">
                  <c:v>830</c:v>
                </c:pt>
                <c:pt idx="11304">
                  <c:v>718</c:v>
                </c:pt>
                <c:pt idx="11305">
                  <c:v>1222</c:v>
                </c:pt>
                <c:pt idx="11306">
                  <c:v>1006</c:v>
                </c:pt>
                <c:pt idx="11307">
                  <c:v>1158</c:v>
                </c:pt>
                <c:pt idx="11308">
                  <c:v>1149</c:v>
                </c:pt>
                <c:pt idx="11309">
                  <c:v>910</c:v>
                </c:pt>
                <c:pt idx="11310">
                  <c:v>984</c:v>
                </c:pt>
                <c:pt idx="11311">
                  <c:v>952</c:v>
                </c:pt>
                <c:pt idx="11312">
                  <c:v>1029</c:v>
                </c:pt>
                <c:pt idx="11313">
                  <c:v>1180</c:v>
                </c:pt>
                <c:pt idx="11314">
                  <c:v>1033</c:v>
                </c:pt>
                <c:pt idx="11315">
                  <c:v>1070</c:v>
                </c:pt>
                <c:pt idx="11316">
                  <c:v>872</c:v>
                </c:pt>
                <c:pt idx="11317">
                  <c:v>1095</c:v>
                </c:pt>
                <c:pt idx="11318">
                  <c:v>1173</c:v>
                </c:pt>
                <c:pt idx="11319">
                  <c:v>903</c:v>
                </c:pt>
                <c:pt idx="11320">
                  <c:v>1345</c:v>
                </c:pt>
                <c:pt idx="11321">
                  <c:v>896</c:v>
                </c:pt>
                <c:pt idx="11322">
                  <c:v>895</c:v>
                </c:pt>
                <c:pt idx="11323">
                  <c:v>891</c:v>
                </c:pt>
                <c:pt idx="11324">
                  <c:v>960</c:v>
                </c:pt>
                <c:pt idx="11325">
                  <c:v>1204</c:v>
                </c:pt>
                <c:pt idx="11326">
                  <c:v>872</c:v>
                </c:pt>
                <c:pt idx="11327">
                  <c:v>748</c:v>
                </c:pt>
                <c:pt idx="11328">
                  <c:v>922</c:v>
                </c:pt>
                <c:pt idx="11329">
                  <c:v>760</c:v>
                </c:pt>
                <c:pt idx="11330">
                  <c:v>986</c:v>
                </c:pt>
                <c:pt idx="11331">
                  <c:v>912</c:v>
                </c:pt>
                <c:pt idx="11332">
                  <c:v>848</c:v>
                </c:pt>
                <c:pt idx="11333">
                  <c:v>1042</c:v>
                </c:pt>
                <c:pt idx="11334">
                  <c:v>908</c:v>
                </c:pt>
                <c:pt idx="11335">
                  <c:v>789</c:v>
                </c:pt>
                <c:pt idx="11336">
                  <c:v>1288</c:v>
                </c:pt>
                <c:pt idx="11337">
                  <c:v>1209</c:v>
                </c:pt>
                <c:pt idx="11338">
                  <c:v>1090</c:v>
                </c:pt>
                <c:pt idx="11339">
                  <c:v>841</c:v>
                </c:pt>
                <c:pt idx="11340">
                  <c:v>1230</c:v>
                </c:pt>
                <c:pt idx="11341">
                  <c:v>1247</c:v>
                </c:pt>
                <c:pt idx="11342">
                  <c:v>1033</c:v>
                </c:pt>
                <c:pt idx="11343">
                  <c:v>783</c:v>
                </c:pt>
                <c:pt idx="11344">
                  <c:v>1464</c:v>
                </c:pt>
                <c:pt idx="11345">
                  <c:v>909</c:v>
                </c:pt>
                <c:pt idx="11346">
                  <c:v>928</c:v>
                </c:pt>
                <c:pt idx="11347">
                  <c:v>1035</c:v>
                </c:pt>
                <c:pt idx="11348">
                  <c:v>1248</c:v>
                </c:pt>
                <c:pt idx="11349">
                  <c:v>1019</c:v>
                </c:pt>
                <c:pt idx="11350">
                  <c:v>1040</c:v>
                </c:pt>
                <c:pt idx="11351">
                  <c:v>880</c:v>
                </c:pt>
                <c:pt idx="11352">
                  <c:v>888</c:v>
                </c:pt>
                <c:pt idx="11353">
                  <c:v>1467</c:v>
                </c:pt>
                <c:pt idx="11354">
                  <c:v>866</c:v>
                </c:pt>
                <c:pt idx="11355">
                  <c:v>1012</c:v>
                </c:pt>
                <c:pt idx="11356">
                  <c:v>909</c:v>
                </c:pt>
                <c:pt idx="11357">
                  <c:v>1097</c:v>
                </c:pt>
                <c:pt idx="11358">
                  <c:v>957</c:v>
                </c:pt>
                <c:pt idx="11359">
                  <c:v>1268</c:v>
                </c:pt>
                <c:pt idx="11360">
                  <c:v>1051</c:v>
                </c:pt>
                <c:pt idx="11361">
                  <c:v>1260</c:v>
                </c:pt>
                <c:pt idx="11362">
                  <c:v>802</c:v>
                </c:pt>
                <c:pt idx="11363">
                  <c:v>1033</c:v>
                </c:pt>
                <c:pt idx="11364">
                  <c:v>808</c:v>
                </c:pt>
                <c:pt idx="11365">
                  <c:v>1083</c:v>
                </c:pt>
                <c:pt idx="11366">
                  <c:v>1049</c:v>
                </c:pt>
                <c:pt idx="11367">
                  <c:v>754</c:v>
                </c:pt>
                <c:pt idx="11368">
                  <c:v>725</c:v>
                </c:pt>
                <c:pt idx="11369">
                  <c:v>954</c:v>
                </c:pt>
                <c:pt idx="11370">
                  <c:v>760</c:v>
                </c:pt>
                <c:pt idx="11371">
                  <c:v>1079</c:v>
                </c:pt>
                <c:pt idx="11372">
                  <c:v>1105</c:v>
                </c:pt>
                <c:pt idx="11373">
                  <c:v>957</c:v>
                </c:pt>
                <c:pt idx="11374">
                  <c:v>787</c:v>
                </c:pt>
                <c:pt idx="11375">
                  <c:v>1212</c:v>
                </c:pt>
                <c:pt idx="11376">
                  <c:v>1059</c:v>
                </c:pt>
                <c:pt idx="11377">
                  <c:v>762</c:v>
                </c:pt>
                <c:pt idx="11378">
                  <c:v>834</c:v>
                </c:pt>
                <c:pt idx="11379">
                  <c:v>921</c:v>
                </c:pt>
                <c:pt idx="11380">
                  <c:v>1084</c:v>
                </c:pt>
                <c:pt idx="11381">
                  <c:v>1299</c:v>
                </c:pt>
                <c:pt idx="11382">
                  <c:v>709</c:v>
                </c:pt>
                <c:pt idx="11383">
                  <c:v>846</c:v>
                </c:pt>
                <c:pt idx="11384">
                  <c:v>1099</c:v>
                </c:pt>
                <c:pt idx="11385">
                  <c:v>734</c:v>
                </c:pt>
                <c:pt idx="11386">
                  <c:v>767</c:v>
                </c:pt>
                <c:pt idx="11387">
                  <c:v>840</c:v>
                </c:pt>
                <c:pt idx="11388">
                  <c:v>1479</c:v>
                </c:pt>
                <c:pt idx="11389">
                  <c:v>935</c:v>
                </c:pt>
                <c:pt idx="11390">
                  <c:v>1129</c:v>
                </c:pt>
                <c:pt idx="11391">
                  <c:v>975</c:v>
                </c:pt>
                <c:pt idx="11392">
                  <c:v>690</c:v>
                </c:pt>
                <c:pt idx="11393">
                  <c:v>939</c:v>
                </c:pt>
                <c:pt idx="11394">
                  <c:v>794</c:v>
                </c:pt>
                <c:pt idx="11395">
                  <c:v>1224</c:v>
                </c:pt>
                <c:pt idx="11396">
                  <c:v>863</c:v>
                </c:pt>
                <c:pt idx="11397">
                  <c:v>1037</c:v>
                </c:pt>
                <c:pt idx="11398">
                  <c:v>989</c:v>
                </c:pt>
                <c:pt idx="11399">
                  <c:v>822</c:v>
                </c:pt>
                <c:pt idx="11400">
                  <c:v>1022</c:v>
                </c:pt>
                <c:pt idx="11401">
                  <c:v>1201</c:v>
                </c:pt>
                <c:pt idx="11402">
                  <c:v>852</c:v>
                </c:pt>
                <c:pt idx="11403">
                  <c:v>1196</c:v>
                </c:pt>
                <c:pt idx="11404">
                  <c:v>1213</c:v>
                </c:pt>
                <c:pt idx="11405">
                  <c:v>1011</c:v>
                </c:pt>
                <c:pt idx="11406">
                  <c:v>884</c:v>
                </c:pt>
                <c:pt idx="11407">
                  <c:v>1009</c:v>
                </c:pt>
                <c:pt idx="11408">
                  <c:v>1420</c:v>
                </c:pt>
                <c:pt idx="11409">
                  <c:v>862</c:v>
                </c:pt>
                <c:pt idx="11410">
                  <c:v>905</c:v>
                </c:pt>
                <c:pt idx="11411">
                  <c:v>869</c:v>
                </c:pt>
                <c:pt idx="11412">
                  <c:v>798</c:v>
                </c:pt>
                <c:pt idx="11413">
                  <c:v>711</c:v>
                </c:pt>
                <c:pt idx="11414">
                  <c:v>1169</c:v>
                </c:pt>
                <c:pt idx="11415">
                  <c:v>976</c:v>
                </c:pt>
                <c:pt idx="11416">
                  <c:v>769</c:v>
                </c:pt>
                <c:pt idx="11417">
                  <c:v>1102</c:v>
                </c:pt>
                <c:pt idx="11418">
                  <c:v>930</c:v>
                </c:pt>
                <c:pt idx="11419">
                  <c:v>1070</c:v>
                </c:pt>
                <c:pt idx="11420">
                  <c:v>1083</c:v>
                </c:pt>
                <c:pt idx="11421">
                  <c:v>917</c:v>
                </c:pt>
                <c:pt idx="11422">
                  <c:v>881</c:v>
                </c:pt>
                <c:pt idx="11423">
                  <c:v>1140</c:v>
                </c:pt>
                <c:pt idx="11424">
                  <c:v>1002</c:v>
                </c:pt>
                <c:pt idx="11425">
                  <c:v>1013</c:v>
                </c:pt>
                <c:pt idx="11426">
                  <c:v>1038</c:v>
                </c:pt>
                <c:pt idx="11427">
                  <c:v>1038</c:v>
                </c:pt>
                <c:pt idx="11428">
                  <c:v>883</c:v>
                </c:pt>
                <c:pt idx="11429">
                  <c:v>1054</c:v>
                </c:pt>
                <c:pt idx="11430">
                  <c:v>1022</c:v>
                </c:pt>
                <c:pt idx="11431">
                  <c:v>892</c:v>
                </c:pt>
                <c:pt idx="11432">
                  <c:v>639</c:v>
                </c:pt>
                <c:pt idx="11433">
                  <c:v>809</c:v>
                </c:pt>
                <c:pt idx="11434">
                  <c:v>1036</c:v>
                </c:pt>
                <c:pt idx="11435">
                  <c:v>1035</c:v>
                </c:pt>
                <c:pt idx="11436">
                  <c:v>854</c:v>
                </c:pt>
                <c:pt idx="11437">
                  <c:v>780</c:v>
                </c:pt>
                <c:pt idx="11438">
                  <c:v>910</c:v>
                </c:pt>
                <c:pt idx="11439">
                  <c:v>856</c:v>
                </c:pt>
                <c:pt idx="11440">
                  <c:v>888</c:v>
                </c:pt>
                <c:pt idx="11441">
                  <c:v>1046</c:v>
                </c:pt>
                <c:pt idx="11442">
                  <c:v>855</c:v>
                </c:pt>
                <c:pt idx="11443">
                  <c:v>929</c:v>
                </c:pt>
                <c:pt idx="11444">
                  <c:v>1068</c:v>
                </c:pt>
                <c:pt idx="11445">
                  <c:v>803</c:v>
                </c:pt>
                <c:pt idx="11446">
                  <c:v>1058</c:v>
                </c:pt>
                <c:pt idx="11447">
                  <c:v>801</c:v>
                </c:pt>
                <c:pt idx="11448">
                  <c:v>941</c:v>
                </c:pt>
                <c:pt idx="11449">
                  <c:v>977</c:v>
                </c:pt>
                <c:pt idx="11450">
                  <c:v>707</c:v>
                </c:pt>
                <c:pt idx="11451">
                  <c:v>871</c:v>
                </c:pt>
                <c:pt idx="11452">
                  <c:v>932</c:v>
                </c:pt>
                <c:pt idx="11453">
                  <c:v>944</c:v>
                </c:pt>
                <c:pt idx="11454">
                  <c:v>863</c:v>
                </c:pt>
                <c:pt idx="11455">
                  <c:v>802</c:v>
                </c:pt>
                <c:pt idx="11456">
                  <c:v>1015</c:v>
                </c:pt>
                <c:pt idx="11457">
                  <c:v>1408</c:v>
                </c:pt>
                <c:pt idx="11458">
                  <c:v>1165</c:v>
                </c:pt>
                <c:pt idx="11459">
                  <c:v>886</c:v>
                </c:pt>
                <c:pt idx="11460">
                  <c:v>826</c:v>
                </c:pt>
                <c:pt idx="11461">
                  <c:v>1200</c:v>
                </c:pt>
                <c:pt idx="11462">
                  <c:v>1078</c:v>
                </c:pt>
                <c:pt idx="11463">
                  <c:v>851</c:v>
                </c:pt>
                <c:pt idx="11464">
                  <c:v>915</c:v>
                </c:pt>
                <c:pt idx="11465">
                  <c:v>841</c:v>
                </c:pt>
                <c:pt idx="11466">
                  <c:v>770</c:v>
                </c:pt>
                <c:pt idx="11467">
                  <c:v>1172</c:v>
                </c:pt>
                <c:pt idx="11468">
                  <c:v>1112</c:v>
                </c:pt>
                <c:pt idx="11469">
                  <c:v>1025</c:v>
                </c:pt>
                <c:pt idx="11470">
                  <c:v>929</c:v>
                </c:pt>
                <c:pt idx="11471">
                  <c:v>1765</c:v>
                </c:pt>
                <c:pt idx="11472">
                  <c:v>786</c:v>
                </c:pt>
                <c:pt idx="11473">
                  <c:v>961</c:v>
                </c:pt>
                <c:pt idx="11474">
                  <c:v>1101</c:v>
                </c:pt>
                <c:pt idx="11475">
                  <c:v>891</c:v>
                </c:pt>
                <c:pt idx="11476">
                  <c:v>833</c:v>
                </c:pt>
                <c:pt idx="11477">
                  <c:v>789</c:v>
                </c:pt>
                <c:pt idx="11478">
                  <c:v>1176</c:v>
                </c:pt>
                <c:pt idx="11479">
                  <c:v>1302</c:v>
                </c:pt>
                <c:pt idx="11480">
                  <c:v>792</c:v>
                </c:pt>
                <c:pt idx="11481">
                  <c:v>986</c:v>
                </c:pt>
                <c:pt idx="11482">
                  <c:v>1171</c:v>
                </c:pt>
                <c:pt idx="11483">
                  <c:v>905</c:v>
                </c:pt>
                <c:pt idx="11484">
                  <c:v>891</c:v>
                </c:pt>
                <c:pt idx="11485">
                  <c:v>933</c:v>
                </c:pt>
                <c:pt idx="11486">
                  <c:v>888</c:v>
                </c:pt>
                <c:pt idx="11487">
                  <c:v>1016</c:v>
                </c:pt>
                <c:pt idx="11488">
                  <c:v>905</c:v>
                </c:pt>
                <c:pt idx="11489">
                  <c:v>808</c:v>
                </c:pt>
                <c:pt idx="11490">
                  <c:v>1278</c:v>
                </c:pt>
                <c:pt idx="11491">
                  <c:v>901</c:v>
                </c:pt>
                <c:pt idx="11492">
                  <c:v>801</c:v>
                </c:pt>
                <c:pt idx="11493">
                  <c:v>1154</c:v>
                </c:pt>
                <c:pt idx="11494">
                  <c:v>765</c:v>
                </c:pt>
                <c:pt idx="11495">
                  <c:v>953</c:v>
                </c:pt>
                <c:pt idx="11496">
                  <c:v>1091</c:v>
                </c:pt>
                <c:pt idx="11497">
                  <c:v>786</c:v>
                </c:pt>
                <c:pt idx="11498">
                  <c:v>1186</c:v>
                </c:pt>
                <c:pt idx="11499">
                  <c:v>815</c:v>
                </c:pt>
                <c:pt idx="11500">
                  <c:v>1352</c:v>
                </c:pt>
                <c:pt idx="11501">
                  <c:v>832</c:v>
                </c:pt>
                <c:pt idx="11502">
                  <c:v>1010</c:v>
                </c:pt>
                <c:pt idx="11503">
                  <c:v>958</c:v>
                </c:pt>
                <c:pt idx="11504">
                  <c:v>1123</c:v>
                </c:pt>
                <c:pt idx="11505">
                  <c:v>897</c:v>
                </c:pt>
                <c:pt idx="11506">
                  <c:v>874</c:v>
                </c:pt>
                <c:pt idx="11507">
                  <c:v>1209</c:v>
                </c:pt>
                <c:pt idx="11508">
                  <c:v>1055</c:v>
                </c:pt>
                <c:pt idx="11509">
                  <c:v>957</c:v>
                </c:pt>
                <c:pt idx="11510">
                  <c:v>1052</c:v>
                </c:pt>
                <c:pt idx="11511">
                  <c:v>1306</c:v>
                </c:pt>
                <c:pt idx="11512">
                  <c:v>1100</c:v>
                </c:pt>
                <c:pt idx="11513">
                  <c:v>982</c:v>
                </c:pt>
                <c:pt idx="11514">
                  <c:v>1001</c:v>
                </c:pt>
                <c:pt idx="11515">
                  <c:v>782</c:v>
                </c:pt>
                <c:pt idx="11516">
                  <c:v>856</c:v>
                </c:pt>
                <c:pt idx="11517">
                  <c:v>1316</c:v>
                </c:pt>
                <c:pt idx="11518">
                  <c:v>956</c:v>
                </c:pt>
                <c:pt idx="11519">
                  <c:v>1065</c:v>
                </c:pt>
                <c:pt idx="11520">
                  <c:v>1258</c:v>
                </c:pt>
                <c:pt idx="11521">
                  <c:v>730</c:v>
                </c:pt>
                <c:pt idx="11522">
                  <c:v>915</c:v>
                </c:pt>
                <c:pt idx="11523">
                  <c:v>1175</c:v>
                </c:pt>
                <c:pt idx="11524">
                  <c:v>934</c:v>
                </c:pt>
                <c:pt idx="11525">
                  <c:v>1067</c:v>
                </c:pt>
                <c:pt idx="11526">
                  <c:v>700</c:v>
                </c:pt>
                <c:pt idx="11527">
                  <c:v>846</c:v>
                </c:pt>
                <c:pt idx="11528">
                  <c:v>853</c:v>
                </c:pt>
                <c:pt idx="11529">
                  <c:v>1283</c:v>
                </c:pt>
                <c:pt idx="11530">
                  <c:v>752</c:v>
                </c:pt>
                <c:pt idx="11531">
                  <c:v>785</c:v>
                </c:pt>
                <c:pt idx="11532">
                  <c:v>1206</c:v>
                </c:pt>
                <c:pt idx="11533">
                  <c:v>1171</c:v>
                </c:pt>
                <c:pt idx="11534">
                  <c:v>840</c:v>
                </c:pt>
                <c:pt idx="11535">
                  <c:v>1114</c:v>
                </c:pt>
                <c:pt idx="11536">
                  <c:v>884</c:v>
                </c:pt>
                <c:pt idx="11537">
                  <c:v>890</c:v>
                </c:pt>
                <c:pt idx="11538">
                  <c:v>998</c:v>
                </c:pt>
                <c:pt idx="11539">
                  <c:v>787</c:v>
                </c:pt>
                <c:pt idx="11540">
                  <c:v>1001</c:v>
                </c:pt>
                <c:pt idx="11541">
                  <c:v>1148</c:v>
                </c:pt>
                <c:pt idx="11542">
                  <c:v>1189</c:v>
                </c:pt>
                <c:pt idx="11543">
                  <c:v>1032</c:v>
                </c:pt>
                <c:pt idx="11544">
                  <c:v>1032</c:v>
                </c:pt>
                <c:pt idx="11545">
                  <c:v>844</c:v>
                </c:pt>
                <c:pt idx="11546">
                  <c:v>785</c:v>
                </c:pt>
                <c:pt idx="11547">
                  <c:v>1446</c:v>
                </c:pt>
                <c:pt idx="11548">
                  <c:v>869</c:v>
                </c:pt>
                <c:pt idx="11549">
                  <c:v>1084</c:v>
                </c:pt>
                <c:pt idx="11550">
                  <c:v>1197</c:v>
                </c:pt>
                <c:pt idx="11551">
                  <c:v>883</c:v>
                </c:pt>
                <c:pt idx="11552">
                  <c:v>886</c:v>
                </c:pt>
                <c:pt idx="11553">
                  <c:v>918</c:v>
                </c:pt>
                <c:pt idx="11554">
                  <c:v>1008</c:v>
                </c:pt>
                <c:pt idx="11555">
                  <c:v>1033</c:v>
                </c:pt>
                <c:pt idx="11556">
                  <c:v>768</c:v>
                </c:pt>
                <c:pt idx="11557">
                  <c:v>1189</c:v>
                </c:pt>
                <c:pt idx="11558">
                  <c:v>1029</c:v>
                </c:pt>
                <c:pt idx="11559">
                  <c:v>930</c:v>
                </c:pt>
                <c:pt idx="11560">
                  <c:v>843</c:v>
                </c:pt>
                <c:pt idx="11561">
                  <c:v>1189</c:v>
                </c:pt>
                <c:pt idx="11562">
                  <c:v>907</c:v>
                </c:pt>
                <c:pt idx="11563">
                  <c:v>788</c:v>
                </c:pt>
                <c:pt idx="11564">
                  <c:v>1096</c:v>
                </c:pt>
                <c:pt idx="11565">
                  <c:v>818</c:v>
                </c:pt>
                <c:pt idx="11566">
                  <c:v>1119</c:v>
                </c:pt>
                <c:pt idx="11567">
                  <c:v>859</c:v>
                </c:pt>
                <c:pt idx="11568">
                  <c:v>1179</c:v>
                </c:pt>
                <c:pt idx="11569">
                  <c:v>880</c:v>
                </c:pt>
                <c:pt idx="11570">
                  <c:v>854</c:v>
                </c:pt>
                <c:pt idx="11571">
                  <c:v>791</c:v>
                </c:pt>
                <c:pt idx="11572">
                  <c:v>1014</c:v>
                </c:pt>
                <c:pt idx="11573">
                  <c:v>1388</c:v>
                </c:pt>
                <c:pt idx="11574">
                  <c:v>1489</c:v>
                </c:pt>
                <c:pt idx="11575">
                  <c:v>687</c:v>
                </c:pt>
                <c:pt idx="11576">
                  <c:v>1043</c:v>
                </c:pt>
                <c:pt idx="11577">
                  <c:v>1188</c:v>
                </c:pt>
                <c:pt idx="11578">
                  <c:v>976</c:v>
                </c:pt>
                <c:pt idx="11579">
                  <c:v>987</c:v>
                </c:pt>
                <c:pt idx="11580">
                  <c:v>781</c:v>
                </c:pt>
                <c:pt idx="11581">
                  <c:v>729</c:v>
                </c:pt>
                <c:pt idx="11582">
                  <c:v>874</c:v>
                </c:pt>
                <c:pt idx="11583">
                  <c:v>1500</c:v>
                </c:pt>
                <c:pt idx="11584">
                  <c:v>938</c:v>
                </c:pt>
                <c:pt idx="11585">
                  <c:v>923</c:v>
                </c:pt>
                <c:pt idx="11586">
                  <c:v>1255</c:v>
                </c:pt>
                <c:pt idx="11587">
                  <c:v>1075</c:v>
                </c:pt>
                <c:pt idx="11588">
                  <c:v>885</c:v>
                </c:pt>
                <c:pt idx="11589">
                  <c:v>761</c:v>
                </c:pt>
                <c:pt idx="11590">
                  <c:v>846</c:v>
                </c:pt>
                <c:pt idx="11591">
                  <c:v>986</c:v>
                </c:pt>
                <c:pt idx="11592">
                  <c:v>1587</c:v>
                </c:pt>
                <c:pt idx="11593">
                  <c:v>1300</c:v>
                </c:pt>
                <c:pt idx="11594">
                  <c:v>805</c:v>
                </c:pt>
                <c:pt idx="11595">
                  <c:v>759</c:v>
                </c:pt>
                <c:pt idx="11596">
                  <c:v>721</c:v>
                </c:pt>
                <c:pt idx="11597">
                  <c:v>1050</c:v>
                </c:pt>
                <c:pt idx="11598">
                  <c:v>1344</c:v>
                </c:pt>
                <c:pt idx="11599">
                  <c:v>1107</c:v>
                </c:pt>
                <c:pt idx="11600">
                  <c:v>911</c:v>
                </c:pt>
                <c:pt idx="11601">
                  <c:v>951</c:v>
                </c:pt>
                <c:pt idx="11602">
                  <c:v>1188</c:v>
                </c:pt>
                <c:pt idx="11603">
                  <c:v>722</c:v>
                </c:pt>
                <c:pt idx="11604">
                  <c:v>1473</c:v>
                </c:pt>
                <c:pt idx="11605">
                  <c:v>827</c:v>
                </c:pt>
                <c:pt idx="11606">
                  <c:v>931</c:v>
                </c:pt>
                <c:pt idx="11607">
                  <c:v>1004</c:v>
                </c:pt>
                <c:pt idx="11608">
                  <c:v>1071</c:v>
                </c:pt>
                <c:pt idx="11609">
                  <c:v>1172</c:v>
                </c:pt>
                <c:pt idx="11610">
                  <c:v>773</c:v>
                </c:pt>
                <c:pt idx="11611">
                  <c:v>994</c:v>
                </c:pt>
                <c:pt idx="11612">
                  <c:v>1332</c:v>
                </c:pt>
                <c:pt idx="11613">
                  <c:v>902</c:v>
                </c:pt>
                <c:pt idx="11614">
                  <c:v>897</c:v>
                </c:pt>
                <c:pt idx="11615">
                  <c:v>877</c:v>
                </c:pt>
                <c:pt idx="11616">
                  <c:v>846</c:v>
                </c:pt>
                <c:pt idx="11617">
                  <c:v>1016</c:v>
                </c:pt>
                <c:pt idx="11618">
                  <c:v>1209</c:v>
                </c:pt>
                <c:pt idx="11619">
                  <c:v>998</c:v>
                </c:pt>
                <c:pt idx="11620">
                  <c:v>1169</c:v>
                </c:pt>
                <c:pt idx="11621">
                  <c:v>1050</c:v>
                </c:pt>
                <c:pt idx="11622">
                  <c:v>844</c:v>
                </c:pt>
                <c:pt idx="11623">
                  <c:v>1536</c:v>
                </c:pt>
                <c:pt idx="11624">
                  <c:v>1004</c:v>
                </c:pt>
                <c:pt idx="11625">
                  <c:v>1057</c:v>
                </c:pt>
                <c:pt idx="11626">
                  <c:v>1302</c:v>
                </c:pt>
                <c:pt idx="11627">
                  <c:v>808</c:v>
                </c:pt>
                <c:pt idx="11628">
                  <c:v>864</c:v>
                </c:pt>
                <c:pt idx="11629">
                  <c:v>1068</c:v>
                </c:pt>
                <c:pt idx="11630">
                  <c:v>836</c:v>
                </c:pt>
                <c:pt idx="11631">
                  <c:v>966</c:v>
                </c:pt>
                <c:pt idx="11632">
                  <c:v>919</c:v>
                </c:pt>
                <c:pt idx="11633">
                  <c:v>1688</c:v>
                </c:pt>
                <c:pt idx="11634">
                  <c:v>804</c:v>
                </c:pt>
                <c:pt idx="11635">
                  <c:v>840</c:v>
                </c:pt>
                <c:pt idx="11636">
                  <c:v>1646</c:v>
                </c:pt>
                <c:pt idx="11637">
                  <c:v>950</c:v>
                </c:pt>
                <c:pt idx="11638">
                  <c:v>1325</c:v>
                </c:pt>
                <c:pt idx="11639">
                  <c:v>1426</c:v>
                </c:pt>
                <c:pt idx="11640">
                  <c:v>1183</c:v>
                </c:pt>
                <c:pt idx="11641">
                  <c:v>1103</c:v>
                </c:pt>
                <c:pt idx="11642">
                  <c:v>806</c:v>
                </c:pt>
                <c:pt idx="11643">
                  <c:v>1098</c:v>
                </c:pt>
                <c:pt idx="11644">
                  <c:v>1094</c:v>
                </c:pt>
                <c:pt idx="11645">
                  <c:v>967</c:v>
                </c:pt>
                <c:pt idx="11646">
                  <c:v>864</c:v>
                </c:pt>
                <c:pt idx="11647">
                  <c:v>955</c:v>
                </c:pt>
                <c:pt idx="11648">
                  <c:v>1052</c:v>
                </c:pt>
                <c:pt idx="11649">
                  <c:v>1147</c:v>
                </c:pt>
                <c:pt idx="11650">
                  <c:v>720</c:v>
                </c:pt>
                <c:pt idx="11651">
                  <c:v>957</c:v>
                </c:pt>
                <c:pt idx="11652">
                  <c:v>751</c:v>
                </c:pt>
                <c:pt idx="11653">
                  <c:v>725</c:v>
                </c:pt>
                <c:pt idx="11654">
                  <c:v>675</c:v>
                </c:pt>
                <c:pt idx="11655">
                  <c:v>973</c:v>
                </c:pt>
                <c:pt idx="11656">
                  <c:v>860</c:v>
                </c:pt>
                <c:pt idx="11657">
                  <c:v>886</c:v>
                </c:pt>
                <c:pt idx="11658">
                  <c:v>997</c:v>
                </c:pt>
                <c:pt idx="11659">
                  <c:v>856</c:v>
                </c:pt>
                <c:pt idx="11660">
                  <c:v>1250</c:v>
                </c:pt>
                <c:pt idx="11661">
                  <c:v>1043</c:v>
                </c:pt>
                <c:pt idx="11662">
                  <c:v>779</c:v>
                </c:pt>
                <c:pt idx="11663">
                  <c:v>1017</c:v>
                </c:pt>
                <c:pt idx="11664">
                  <c:v>847</c:v>
                </c:pt>
                <c:pt idx="11665">
                  <c:v>787</c:v>
                </c:pt>
                <c:pt idx="11666">
                  <c:v>897</c:v>
                </c:pt>
                <c:pt idx="11667">
                  <c:v>1065</c:v>
                </c:pt>
                <c:pt idx="11668">
                  <c:v>1308</c:v>
                </c:pt>
                <c:pt idx="11669">
                  <c:v>984</c:v>
                </c:pt>
                <c:pt idx="11670">
                  <c:v>1172</c:v>
                </c:pt>
                <c:pt idx="11671">
                  <c:v>898</c:v>
                </c:pt>
                <c:pt idx="11672">
                  <c:v>1286</c:v>
                </c:pt>
                <c:pt idx="11673">
                  <c:v>918</c:v>
                </c:pt>
                <c:pt idx="11674">
                  <c:v>1106</c:v>
                </c:pt>
                <c:pt idx="11675">
                  <c:v>873</c:v>
                </c:pt>
                <c:pt idx="11676">
                  <c:v>1093</c:v>
                </c:pt>
                <c:pt idx="11677">
                  <c:v>876</c:v>
                </c:pt>
                <c:pt idx="11678">
                  <c:v>980</c:v>
                </c:pt>
                <c:pt idx="11679">
                  <c:v>1260</c:v>
                </c:pt>
                <c:pt idx="11680">
                  <c:v>1190</c:v>
                </c:pt>
                <c:pt idx="11681">
                  <c:v>1240</c:v>
                </c:pt>
                <c:pt idx="11682">
                  <c:v>1156</c:v>
                </c:pt>
                <c:pt idx="11683">
                  <c:v>950</c:v>
                </c:pt>
                <c:pt idx="11684">
                  <c:v>980</c:v>
                </c:pt>
                <c:pt idx="11685">
                  <c:v>1062</c:v>
                </c:pt>
                <c:pt idx="11686">
                  <c:v>792</c:v>
                </c:pt>
                <c:pt idx="11687">
                  <c:v>991</c:v>
                </c:pt>
                <c:pt idx="11688">
                  <c:v>960</c:v>
                </c:pt>
                <c:pt idx="11689">
                  <c:v>990</c:v>
                </c:pt>
                <c:pt idx="11690">
                  <c:v>1003</c:v>
                </c:pt>
                <c:pt idx="11691">
                  <c:v>772</c:v>
                </c:pt>
                <c:pt idx="11692">
                  <c:v>1094</c:v>
                </c:pt>
                <c:pt idx="11693">
                  <c:v>902</c:v>
                </c:pt>
                <c:pt idx="11694">
                  <c:v>764</c:v>
                </c:pt>
                <c:pt idx="11695">
                  <c:v>1193</c:v>
                </c:pt>
                <c:pt idx="11696">
                  <c:v>799</c:v>
                </c:pt>
                <c:pt idx="11697">
                  <c:v>1147</c:v>
                </c:pt>
                <c:pt idx="11698">
                  <c:v>949</c:v>
                </c:pt>
                <c:pt idx="11699">
                  <c:v>1411</c:v>
                </c:pt>
                <c:pt idx="11700">
                  <c:v>1229</c:v>
                </c:pt>
                <c:pt idx="11701">
                  <c:v>828</c:v>
                </c:pt>
                <c:pt idx="11702">
                  <c:v>652</c:v>
                </c:pt>
                <c:pt idx="11703">
                  <c:v>1125</c:v>
                </c:pt>
                <c:pt idx="11704">
                  <c:v>824</c:v>
                </c:pt>
                <c:pt idx="11705">
                  <c:v>957</c:v>
                </c:pt>
                <c:pt idx="11706">
                  <c:v>1077</c:v>
                </c:pt>
                <c:pt idx="11707">
                  <c:v>1221</c:v>
                </c:pt>
                <c:pt idx="11708">
                  <c:v>874</c:v>
                </c:pt>
                <c:pt idx="11709">
                  <c:v>1693</c:v>
                </c:pt>
                <c:pt idx="11710">
                  <c:v>865</c:v>
                </c:pt>
                <c:pt idx="11711">
                  <c:v>1068</c:v>
                </c:pt>
                <c:pt idx="11712">
                  <c:v>917</c:v>
                </c:pt>
                <c:pt idx="11713">
                  <c:v>1346</c:v>
                </c:pt>
                <c:pt idx="11714">
                  <c:v>738</c:v>
                </c:pt>
                <c:pt idx="11715">
                  <c:v>931</c:v>
                </c:pt>
                <c:pt idx="11716">
                  <c:v>1362</c:v>
                </c:pt>
                <c:pt idx="11717">
                  <c:v>815</c:v>
                </c:pt>
                <c:pt idx="11718">
                  <c:v>745</c:v>
                </c:pt>
                <c:pt idx="11719">
                  <c:v>1139</c:v>
                </c:pt>
                <c:pt idx="11720">
                  <c:v>1129</c:v>
                </c:pt>
                <c:pt idx="11721">
                  <c:v>1240</c:v>
                </c:pt>
                <c:pt idx="11722">
                  <c:v>1010</c:v>
                </c:pt>
                <c:pt idx="11723">
                  <c:v>938</c:v>
                </c:pt>
                <c:pt idx="11724">
                  <c:v>1304</c:v>
                </c:pt>
                <c:pt idx="11725">
                  <c:v>1057</c:v>
                </c:pt>
                <c:pt idx="11726">
                  <c:v>903</c:v>
                </c:pt>
                <c:pt idx="11727">
                  <c:v>791</c:v>
                </c:pt>
                <c:pt idx="11728">
                  <c:v>843</c:v>
                </c:pt>
                <c:pt idx="11729">
                  <c:v>853</c:v>
                </c:pt>
                <c:pt idx="11730">
                  <c:v>902</c:v>
                </c:pt>
                <c:pt idx="11731">
                  <c:v>1012</c:v>
                </c:pt>
                <c:pt idx="11732">
                  <c:v>730</c:v>
                </c:pt>
                <c:pt idx="11733">
                  <c:v>793</c:v>
                </c:pt>
                <c:pt idx="11734">
                  <c:v>940</c:v>
                </c:pt>
                <c:pt idx="11735">
                  <c:v>1014</c:v>
                </c:pt>
                <c:pt idx="11736">
                  <c:v>1188</c:v>
                </c:pt>
                <c:pt idx="11737">
                  <c:v>985</c:v>
                </c:pt>
                <c:pt idx="11738">
                  <c:v>1063</c:v>
                </c:pt>
                <c:pt idx="11739">
                  <c:v>953</c:v>
                </c:pt>
                <c:pt idx="11740">
                  <c:v>920</c:v>
                </c:pt>
                <c:pt idx="11741">
                  <c:v>870</c:v>
                </c:pt>
                <c:pt idx="11742">
                  <c:v>771</c:v>
                </c:pt>
                <c:pt idx="11743">
                  <c:v>888</c:v>
                </c:pt>
                <c:pt idx="11744">
                  <c:v>1029</c:v>
                </c:pt>
                <c:pt idx="11745">
                  <c:v>1184</c:v>
                </c:pt>
                <c:pt idx="11746">
                  <c:v>971</c:v>
                </c:pt>
                <c:pt idx="11747">
                  <c:v>1052</c:v>
                </c:pt>
                <c:pt idx="11748">
                  <c:v>986</c:v>
                </c:pt>
                <c:pt idx="11749">
                  <c:v>825</c:v>
                </c:pt>
                <c:pt idx="11750">
                  <c:v>940</c:v>
                </c:pt>
                <c:pt idx="11751">
                  <c:v>714</c:v>
                </c:pt>
                <c:pt idx="11752">
                  <c:v>1164</c:v>
                </c:pt>
                <c:pt idx="11753">
                  <c:v>826</c:v>
                </c:pt>
                <c:pt idx="11754">
                  <c:v>1089</c:v>
                </c:pt>
                <c:pt idx="11755">
                  <c:v>1025</c:v>
                </c:pt>
                <c:pt idx="11756">
                  <c:v>891</c:v>
                </c:pt>
                <c:pt idx="11757">
                  <c:v>784</c:v>
                </c:pt>
                <c:pt idx="11758">
                  <c:v>1171</c:v>
                </c:pt>
                <c:pt idx="11759">
                  <c:v>1065</c:v>
                </c:pt>
                <c:pt idx="11760">
                  <c:v>1129</c:v>
                </c:pt>
                <c:pt idx="11761">
                  <c:v>892</c:v>
                </c:pt>
                <c:pt idx="11762">
                  <c:v>862</c:v>
                </c:pt>
                <c:pt idx="11763">
                  <c:v>1201</c:v>
                </c:pt>
                <c:pt idx="11764">
                  <c:v>1046</c:v>
                </c:pt>
                <c:pt idx="11765">
                  <c:v>1028</c:v>
                </c:pt>
                <c:pt idx="11766">
                  <c:v>965</c:v>
                </c:pt>
                <c:pt idx="11767">
                  <c:v>1232</c:v>
                </c:pt>
                <c:pt idx="11768">
                  <c:v>1237</c:v>
                </c:pt>
                <c:pt idx="11769">
                  <c:v>985</c:v>
                </c:pt>
                <c:pt idx="11770">
                  <c:v>1337</c:v>
                </c:pt>
                <c:pt idx="11771">
                  <c:v>1011</c:v>
                </c:pt>
                <c:pt idx="11772">
                  <c:v>853</c:v>
                </c:pt>
                <c:pt idx="11773">
                  <c:v>1068</c:v>
                </c:pt>
                <c:pt idx="11774">
                  <c:v>900</c:v>
                </c:pt>
                <c:pt idx="11775">
                  <c:v>1253</c:v>
                </c:pt>
                <c:pt idx="11776">
                  <c:v>889</c:v>
                </c:pt>
                <c:pt idx="11777">
                  <c:v>1062</c:v>
                </c:pt>
                <c:pt idx="11778">
                  <c:v>840</c:v>
                </c:pt>
                <c:pt idx="11779">
                  <c:v>921</c:v>
                </c:pt>
                <c:pt idx="11780">
                  <c:v>1231</c:v>
                </c:pt>
                <c:pt idx="11781">
                  <c:v>1042</c:v>
                </c:pt>
                <c:pt idx="11782">
                  <c:v>890</c:v>
                </c:pt>
                <c:pt idx="11783">
                  <c:v>953</c:v>
                </c:pt>
                <c:pt idx="11784">
                  <c:v>1158</c:v>
                </c:pt>
                <c:pt idx="11785">
                  <c:v>892</c:v>
                </c:pt>
                <c:pt idx="11786">
                  <c:v>803</c:v>
                </c:pt>
                <c:pt idx="11787">
                  <c:v>951</c:v>
                </c:pt>
                <c:pt idx="11788">
                  <c:v>1225</c:v>
                </c:pt>
                <c:pt idx="11789">
                  <c:v>959</c:v>
                </c:pt>
                <c:pt idx="11790">
                  <c:v>978</c:v>
                </c:pt>
                <c:pt idx="11791">
                  <c:v>1026</c:v>
                </c:pt>
                <c:pt idx="11792">
                  <c:v>923</c:v>
                </c:pt>
                <c:pt idx="11793">
                  <c:v>848</c:v>
                </c:pt>
                <c:pt idx="11794">
                  <c:v>869</c:v>
                </c:pt>
                <c:pt idx="11795">
                  <c:v>1060</c:v>
                </c:pt>
                <c:pt idx="11796">
                  <c:v>961</c:v>
                </c:pt>
                <c:pt idx="11797">
                  <c:v>1302</c:v>
                </c:pt>
                <c:pt idx="11798">
                  <c:v>1237</c:v>
                </c:pt>
                <c:pt idx="11799">
                  <c:v>1230</c:v>
                </c:pt>
                <c:pt idx="11800">
                  <c:v>1044</c:v>
                </c:pt>
                <c:pt idx="11801">
                  <c:v>1399</c:v>
                </c:pt>
                <c:pt idx="11802">
                  <c:v>1243</c:v>
                </c:pt>
                <c:pt idx="11803">
                  <c:v>1309</c:v>
                </c:pt>
                <c:pt idx="11804">
                  <c:v>719</c:v>
                </c:pt>
                <c:pt idx="11805">
                  <c:v>1186</c:v>
                </c:pt>
                <c:pt idx="11806">
                  <c:v>945</c:v>
                </c:pt>
                <c:pt idx="11807">
                  <c:v>937</c:v>
                </c:pt>
                <c:pt idx="11808">
                  <c:v>812</c:v>
                </c:pt>
                <c:pt idx="11809">
                  <c:v>1070</c:v>
                </c:pt>
                <c:pt idx="11810">
                  <c:v>995</c:v>
                </c:pt>
                <c:pt idx="11811">
                  <c:v>995</c:v>
                </c:pt>
                <c:pt idx="11812">
                  <c:v>1638</c:v>
                </c:pt>
                <c:pt idx="11813">
                  <c:v>848</c:v>
                </c:pt>
                <c:pt idx="11814">
                  <c:v>1046</c:v>
                </c:pt>
                <c:pt idx="11815">
                  <c:v>1286</c:v>
                </c:pt>
                <c:pt idx="11816">
                  <c:v>1175</c:v>
                </c:pt>
                <c:pt idx="11817">
                  <c:v>833</c:v>
                </c:pt>
                <c:pt idx="11818">
                  <c:v>1130</c:v>
                </c:pt>
                <c:pt idx="11819">
                  <c:v>818</c:v>
                </c:pt>
                <c:pt idx="11820">
                  <c:v>1007</c:v>
                </c:pt>
                <c:pt idx="11821">
                  <c:v>837</c:v>
                </c:pt>
                <c:pt idx="11822">
                  <c:v>948</c:v>
                </c:pt>
                <c:pt idx="11823">
                  <c:v>843</c:v>
                </c:pt>
                <c:pt idx="11824">
                  <c:v>1197</c:v>
                </c:pt>
                <c:pt idx="11825">
                  <c:v>1377</c:v>
                </c:pt>
                <c:pt idx="11826">
                  <c:v>1072</c:v>
                </c:pt>
                <c:pt idx="11827">
                  <c:v>1073</c:v>
                </c:pt>
                <c:pt idx="11828">
                  <c:v>921</c:v>
                </c:pt>
                <c:pt idx="11829">
                  <c:v>933</c:v>
                </c:pt>
                <c:pt idx="11830">
                  <c:v>856</c:v>
                </c:pt>
                <c:pt idx="11831">
                  <c:v>1032</c:v>
                </c:pt>
                <c:pt idx="11832">
                  <c:v>801</c:v>
                </c:pt>
                <c:pt idx="11833">
                  <c:v>991</c:v>
                </c:pt>
                <c:pt idx="11834">
                  <c:v>1082</c:v>
                </c:pt>
                <c:pt idx="11835">
                  <c:v>1276</c:v>
                </c:pt>
                <c:pt idx="11836">
                  <c:v>1065</c:v>
                </c:pt>
                <c:pt idx="11837">
                  <c:v>982</c:v>
                </c:pt>
                <c:pt idx="11838">
                  <c:v>848</c:v>
                </c:pt>
                <c:pt idx="11839">
                  <c:v>678</c:v>
                </c:pt>
                <c:pt idx="11840">
                  <c:v>860</c:v>
                </c:pt>
                <c:pt idx="11841">
                  <c:v>1323</c:v>
                </c:pt>
                <c:pt idx="11842">
                  <c:v>1047</c:v>
                </c:pt>
                <c:pt idx="11843">
                  <c:v>732</c:v>
                </c:pt>
                <c:pt idx="11844">
                  <c:v>949</c:v>
                </c:pt>
                <c:pt idx="11845">
                  <c:v>1003</c:v>
                </c:pt>
                <c:pt idx="11846">
                  <c:v>1183</c:v>
                </c:pt>
                <c:pt idx="11847">
                  <c:v>910</c:v>
                </c:pt>
                <c:pt idx="11848">
                  <c:v>1161</c:v>
                </c:pt>
                <c:pt idx="11849">
                  <c:v>1267</c:v>
                </c:pt>
                <c:pt idx="11850">
                  <c:v>1105</c:v>
                </c:pt>
                <c:pt idx="11851">
                  <c:v>1048</c:v>
                </c:pt>
                <c:pt idx="11852">
                  <c:v>1025</c:v>
                </c:pt>
                <c:pt idx="11853">
                  <c:v>1047</c:v>
                </c:pt>
                <c:pt idx="11854">
                  <c:v>992</c:v>
                </c:pt>
                <c:pt idx="11855">
                  <c:v>995</c:v>
                </c:pt>
                <c:pt idx="11856">
                  <c:v>929</c:v>
                </c:pt>
                <c:pt idx="11857">
                  <c:v>850</c:v>
                </c:pt>
                <c:pt idx="11858">
                  <c:v>956</c:v>
                </c:pt>
                <c:pt idx="11859">
                  <c:v>934</c:v>
                </c:pt>
                <c:pt idx="11860">
                  <c:v>949</c:v>
                </c:pt>
                <c:pt idx="11861">
                  <c:v>793</c:v>
                </c:pt>
                <c:pt idx="11862">
                  <c:v>954</c:v>
                </c:pt>
                <c:pt idx="11863">
                  <c:v>1026</c:v>
                </c:pt>
                <c:pt idx="11864">
                  <c:v>948</c:v>
                </c:pt>
                <c:pt idx="11865">
                  <c:v>809</c:v>
                </c:pt>
                <c:pt idx="11866">
                  <c:v>903</c:v>
                </c:pt>
                <c:pt idx="11867">
                  <c:v>913</c:v>
                </c:pt>
                <c:pt idx="11868">
                  <c:v>980</c:v>
                </c:pt>
                <c:pt idx="11869">
                  <c:v>1073</c:v>
                </c:pt>
                <c:pt idx="11870">
                  <c:v>1332</c:v>
                </c:pt>
                <c:pt idx="11871">
                  <c:v>1052</c:v>
                </c:pt>
                <c:pt idx="11872">
                  <c:v>889</c:v>
                </c:pt>
                <c:pt idx="11873">
                  <c:v>1452</c:v>
                </c:pt>
                <c:pt idx="11874">
                  <c:v>885</c:v>
                </c:pt>
                <c:pt idx="11875">
                  <c:v>937</c:v>
                </c:pt>
                <c:pt idx="11876">
                  <c:v>901</c:v>
                </c:pt>
                <c:pt idx="11877">
                  <c:v>986</c:v>
                </c:pt>
                <c:pt idx="11878">
                  <c:v>823</c:v>
                </c:pt>
                <c:pt idx="11879">
                  <c:v>1054</c:v>
                </c:pt>
                <c:pt idx="11880">
                  <c:v>1002</c:v>
                </c:pt>
                <c:pt idx="11881">
                  <c:v>841</c:v>
                </c:pt>
                <c:pt idx="11882">
                  <c:v>746</c:v>
                </c:pt>
                <c:pt idx="11883">
                  <c:v>760</c:v>
                </c:pt>
                <c:pt idx="11884">
                  <c:v>800</c:v>
                </c:pt>
                <c:pt idx="11885">
                  <c:v>860</c:v>
                </c:pt>
                <c:pt idx="11886">
                  <c:v>1066</c:v>
                </c:pt>
                <c:pt idx="11887">
                  <c:v>1192</c:v>
                </c:pt>
                <c:pt idx="11888">
                  <c:v>738</c:v>
                </c:pt>
                <c:pt idx="11889">
                  <c:v>953</c:v>
                </c:pt>
                <c:pt idx="11890">
                  <c:v>1131</c:v>
                </c:pt>
                <c:pt idx="11891">
                  <c:v>1154</c:v>
                </c:pt>
                <c:pt idx="11892">
                  <c:v>818</c:v>
                </c:pt>
                <c:pt idx="11893">
                  <c:v>803</c:v>
                </c:pt>
                <c:pt idx="11894">
                  <c:v>985</c:v>
                </c:pt>
                <c:pt idx="11895">
                  <c:v>1057</c:v>
                </c:pt>
                <c:pt idx="11896">
                  <c:v>944</c:v>
                </c:pt>
                <c:pt idx="11897">
                  <c:v>833</c:v>
                </c:pt>
                <c:pt idx="11898">
                  <c:v>1031</c:v>
                </c:pt>
                <c:pt idx="11899">
                  <c:v>765</c:v>
                </c:pt>
                <c:pt idx="11900">
                  <c:v>1082</c:v>
                </c:pt>
                <c:pt idx="11901">
                  <c:v>944</c:v>
                </c:pt>
                <c:pt idx="11902">
                  <c:v>768</c:v>
                </c:pt>
                <c:pt idx="11903">
                  <c:v>824</c:v>
                </c:pt>
                <c:pt idx="11904">
                  <c:v>875</c:v>
                </c:pt>
                <c:pt idx="11905">
                  <c:v>887</c:v>
                </c:pt>
                <c:pt idx="11906">
                  <c:v>917</c:v>
                </c:pt>
                <c:pt idx="11907">
                  <c:v>1011</c:v>
                </c:pt>
                <c:pt idx="11908">
                  <c:v>1248</c:v>
                </c:pt>
                <c:pt idx="11909">
                  <c:v>1135</c:v>
                </c:pt>
                <c:pt idx="11910">
                  <c:v>1445</c:v>
                </c:pt>
                <c:pt idx="11911">
                  <c:v>1333</c:v>
                </c:pt>
                <c:pt idx="11912">
                  <c:v>1018</c:v>
                </c:pt>
                <c:pt idx="11913">
                  <c:v>680</c:v>
                </c:pt>
                <c:pt idx="11914">
                  <c:v>861</c:v>
                </c:pt>
                <c:pt idx="11915">
                  <c:v>1070</c:v>
                </c:pt>
                <c:pt idx="11916">
                  <c:v>1187</c:v>
                </c:pt>
                <c:pt idx="11917">
                  <c:v>1083</c:v>
                </c:pt>
                <c:pt idx="11918">
                  <c:v>1141</c:v>
                </c:pt>
                <c:pt idx="11919">
                  <c:v>756</c:v>
                </c:pt>
                <c:pt idx="11920">
                  <c:v>1264</c:v>
                </c:pt>
                <c:pt idx="11921">
                  <c:v>1332</c:v>
                </c:pt>
                <c:pt idx="11922">
                  <c:v>828</c:v>
                </c:pt>
                <c:pt idx="11923">
                  <c:v>1165</c:v>
                </c:pt>
                <c:pt idx="11924">
                  <c:v>1084</c:v>
                </c:pt>
                <c:pt idx="11925">
                  <c:v>1127</c:v>
                </c:pt>
                <c:pt idx="11926">
                  <c:v>1043</c:v>
                </c:pt>
                <c:pt idx="11927">
                  <c:v>1003</c:v>
                </c:pt>
                <c:pt idx="11928">
                  <c:v>1397</c:v>
                </c:pt>
                <c:pt idx="11929">
                  <c:v>1052</c:v>
                </c:pt>
                <c:pt idx="11930">
                  <c:v>781</c:v>
                </c:pt>
                <c:pt idx="11931">
                  <c:v>930</c:v>
                </c:pt>
                <c:pt idx="11932">
                  <c:v>923</c:v>
                </c:pt>
                <c:pt idx="11933">
                  <c:v>720</c:v>
                </c:pt>
                <c:pt idx="11934">
                  <c:v>896</c:v>
                </c:pt>
                <c:pt idx="11935">
                  <c:v>995</c:v>
                </c:pt>
                <c:pt idx="11936">
                  <c:v>1178</c:v>
                </c:pt>
                <c:pt idx="11937">
                  <c:v>1121</c:v>
                </c:pt>
                <c:pt idx="11938">
                  <c:v>1011</c:v>
                </c:pt>
                <c:pt idx="11939">
                  <c:v>958</c:v>
                </c:pt>
                <c:pt idx="11940">
                  <c:v>828</c:v>
                </c:pt>
                <c:pt idx="11941">
                  <c:v>1587</c:v>
                </c:pt>
                <c:pt idx="11942">
                  <c:v>801</c:v>
                </c:pt>
                <c:pt idx="11943">
                  <c:v>1132</c:v>
                </c:pt>
                <c:pt idx="11944">
                  <c:v>920</c:v>
                </c:pt>
                <c:pt idx="11945">
                  <c:v>1135</c:v>
                </c:pt>
                <c:pt idx="11946">
                  <c:v>871</c:v>
                </c:pt>
                <c:pt idx="11947">
                  <c:v>975</c:v>
                </c:pt>
                <c:pt idx="11948">
                  <c:v>1295</c:v>
                </c:pt>
                <c:pt idx="11949">
                  <c:v>804</c:v>
                </c:pt>
                <c:pt idx="11950">
                  <c:v>1163</c:v>
                </c:pt>
                <c:pt idx="11951">
                  <c:v>1066</c:v>
                </c:pt>
                <c:pt idx="11952">
                  <c:v>873</c:v>
                </c:pt>
                <c:pt idx="11953">
                  <c:v>1459</c:v>
                </c:pt>
                <c:pt idx="11954">
                  <c:v>984</c:v>
                </c:pt>
                <c:pt idx="11955">
                  <c:v>1218</c:v>
                </c:pt>
                <c:pt idx="11956">
                  <c:v>844</c:v>
                </c:pt>
                <c:pt idx="11957">
                  <c:v>1102</c:v>
                </c:pt>
                <c:pt idx="11958">
                  <c:v>811</c:v>
                </c:pt>
                <c:pt idx="11959">
                  <c:v>761</c:v>
                </c:pt>
                <c:pt idx="11960">
                  <c:v>969</c:v>
                </c:pt>
                <c:pt idx="11961">
                  <c:v>852</c:v>
                </c:pt>
                <c:pt idx="11962">
                  <c:v>1702</c:v>
                </c:pt>
                <c:pt idx="11963">
                  <c:v>1256</c:v>
                </c:pt>
                <c:pt idx="11964">
                  <c:v>816</c:v>
                </c:pt>
                <c:pt idx="11965">
                  <c:v>1272</c:v>
                </c:pt>
                <c:pt idx="11966">
                  <c:v>1046</c:v>
                </c:pt>
                <c:pt idx="11967">
                  <c:v>1405</c:v>
                </c:pt>
                <c:pt idx="11968">
                  <c:v>921</c:v>
                </c:pt>
                <c:pt idx="11969">
                  <c:v>915</c:v>
                </c:pt>
                <c:pt idx="11970">
                  <c:v>1032</c:v>
                </c:pt>
                <c:pt idx="11971">
                  <c:v>1076</c:v>
                </c:pt>
                <c:pt idx="11972">
                  <c:v>930</c:v>
                </c:pt>
                <c:pt idx="11973">
                  <c:v>915</c:v>
                </c:pt>
                <c:pt idx="11974">
                  <c:v>888</c:v>
                </c:pt>
                <c:pt idx="11975">
                  <c:v>850</c:v>
                </c:pt>
                <c:pt idx="11976">
                  <c:v>811</c:v>
                </c:pt>
                <c:pt idx="11977">
                  <c:v>782</c:v>
                </c:pt>
                <c:pt idx="11978">
                  <c:v>805</c:v>
                </c:pt>
                <c:pt idx="11979">
                  <c:v>802</c:v>
                </c:pt>
                <c:pt idx="11980">
                  <c:v>717</c:v>
                </c:pt>
                <c:pt idx="11981">
                  <c:v>999</c:v>
                </c:pt>
                <c:pt idx="11982">
                  <c:v>896</c:v>
                </c:pt>
                <c:pt idx="11983">
                  <c:v>943</c:v>
                </c:pt>
                <c:pt idx="11984">
                  <c:v>1018</c:v>
                </c:pt>
                <c:pt idx="11985">
                  <c:v>983</c:v>
                </c:pt>
                <c:pt idx="11986">
                  <c:v>1272</c:v>
                </c:pt>
                <c:pt idx="11987">
                  <c:v>1003</c:v>
                </c:pt>
                <c:pt idx="11988">
                  <c:v>1009</c:v>
                </c:pt>
                <c:pt idx="11989">
                  <c:v>895</c:v>
                </c:pt>
                <c:pt idx="11990">
                  <c:v>821</c:v>
                </c:pt>
                <c:pt idx="11991">
                  <c:v>1039</c:v>
                </c:pt>
                <c:pt idx="11992">
                  <c:v>1234</c:v>
                </c:pt>
                <c:pt idx="11993">
                  <c:v>1262</c:v>
                </c:pt>
                <c:pt idx="11994">
                  <c:v>825</c:v>
                </c:pt>
                <c:pt idx="11995">
                  <c:v>794</c:v>
                </c:pt>
                <c:pt idx="11996">
                  <c:v>865</c:v>
                </c:pt>
                <c:pt idx="11997">
                  <c:v>864</c:v>
                </c:pt>
                <c:pt idx="11998">
                  <c:v>1586</c:v>
                </c:pt>
                <c:pt idx="11999">
                  <c:v>922</c:v>
                </c:pt>
                <c:pt idx="12000">
                  <c:v>1160</c:v>
                </c:pt>
                <c:pt idx="12001">
                  <c:v>1399</c:v>
                </c:pt>
                <c:pt idx="12002">
                  <c:v>951</c:v>
                </c:pt>
                <c:pt idx="12003">
                  <c:v>1030</c:v>
                </c:pt>
                <c:pt idx="12004">
                  <c:v>1045</c:v>
                </c:pt>
                <c:pt idx="12005">
                  <c:v>1053</c:v>
                </c:pt>
                <c:pt idx="12006">
                  <c:v>979</c:v>
                </c:pt>
                <c:pt idx="12007">
                  <c:v>754</c:v>
                </c:pt>
                <c:pt idx="12008">
                  <c:v>1051</c:v>
                </c:pt>
                <c:pt idx="12009">
                  <c:v>891</c:v>
                </c:pt>
                <c:pt idx="12010">
                  <c:v>1041</c:v>
                </c:pt>
                <c:pt idx="12011">
                  <c:v>741</c:v>
                </c:pt>
                <c:pt idx="12012">
                  <c:v>1280</c:v>
                </c:pt>
                <c:pt idx="12013">
                  <c:v>1021</c:v>
                </c:pt>
                <c:pt idx="12014">
                  <c:v>1442</c:v>
                </c:pt>
                <c:pt idx="12015">
                  <c:v>1037</c:v>
                </c:pt>
                <c:pt idx="12016">
                  <c:v>774</c:v>
                </c:pt>
                <c:pt idx="12017">
                  <c:v>1412</c:v>
                </c:pt>
                <c:pt idx="12018">
                  <c:v>1115</c:v>
                </c:pt>
                <c:pt idx="12019">
                  <c:v>957</c:v>
                </c:pt>
                <c:pt idx="12020">
                  <c:v>872</c:v>
                </c:pt>
                <c:pt idx="12021">
                  <c:v>918</c:v>
                </c:pt>
                <c:pt idx="12022">
                  <c:v>1297</c:v>
                </c:pt>
                <c:pt idx="12023">
                  <c:v>1393</c:v>
                </c:pt>
                <c:pt idx="12024">
                  <c:v>1031</c:v>
                </c:pt>
                <c:pt idx="12025">
                  <c:v>966</c:v>
                </c:pt>
                <c:pt idx="12026">
                  <c:v>1221</c:v>
                </c:pt>
                <c:pt idx="12027">
                  <c:v>1511</c:v>
                </c:pt>
                <c:pt idx="12028">
                  <c:v>967</c:v>
                </c:pt>
                <c:pt idx="12029">
                  <c:v>1463</c:v>
                </c:pt>
                <c:pt idx="12030">
                  <c:v>855</c:v>
                </c:pt>
                <c:pt idx="12031">
                  <c:v>1036</c:v>
                </c:pt>
                <c:pt idx="12032">
                  <c:v>1507</c:v>
                </c:pt>
                <c:pt idx="12033">
                  <c:v>940</c:v>
                </c:pt>
                <c:pt idx="12034">
                  <c:v>1580</c:v>
                </c:pt>
                <c:pt idx="12035">
                  <c:v>833</c:v>
                </c:pt>
                <c:pt idx="12036">
                  <c:v>1253</c:v>
                </c:pt>
                <c:pt idx="12037">
                  <c:v>1243</c:v>
                </c:pt>
                <c:pt idx="12038">
                  <c:v>1007</c:v>
                </c:pt>
                <c:pt idx="12039">
                  <c:v>1027</c:v>
                </c:pt>
                <c:pt idx="12040">
                  <c:v>761</c:v>
                </c:pt>
                <c:pt idx="12041">
                  <c:v>1171</c:v>
                </c:pt>
                <c:pt idx="12042">
                  <c:v>818</c:v>
                </c:pt>
                <c:pt idx="12043">
                  <c:v>1126</c:v>
                </c:pt>
                <c:pt idx="12044">
                  <c:v>1047</c:v>
                </c:pt>
                <c:pt idx="12045">
                  <c:v>948</c:v>
                </c:pt>
                <c:pt idx="12046">
                  <c:v>1229</c:v>
                </c:pt>
                <c:pt idx="12047">
                  <c:v>909</c:v>
                </c:pt>
                <c:pt idx="12048">
                  <c:v>1018</c:v>
                </c:pt>
                <c:pt idx="12049">
                  <c:v>832</c:v>
                </c:pt>
                <c:pt idx="12050">
                  <c:v>954</c:v>
                </c:pt>
                <c:pt idx="12051">
                  <c:v>708</c:v>
                </c:pt>
                <c:pt idx="12052">
                  <c:v>955</c:v>
                </c:pt>
                <c:pt idx="12053">
                  <c:v>1015</c:v>
                </c:pt>
                <c:pt idx="12054">
                  <c:v>876</c:v>
                </c:pt>
                <c:pt idx="12055">
                  <c:v>1392</c:v>
                </c:pt>
                <c:pt idx="12056">
                  <c:v>1285</c:v>
                </c:pt>
                <c:pt idx="12057">
                  <c:v>873</c:v>
                </c:pt>
                <c:pt idx="12058">
                  <c:v>890</c:v>
                </c:pt>
                <c:pt idx="12059">
                  <c:v>1246</c:v>
                </c:pt>
                <c:pt idx="12060">
                  <c:v>1091</c:v>
                </c:pt>
                <c:pt idx="12061">
                  <c:v>1563</c:v>
                </c:pt>
                <c:pt idx="12062">
                  <c:v>727</c:v>
                </c:pt>
                <c:pt idx="12063">
                  <c:v>822</c:v>
                </c:pt>
                <c:pt idx="12064">
                  <c:v>968</c:v>
                </c:pt>
                <c:pt idx="12065">
                  <c:v>894</c:v>
                </c:pt>
                <c:pt idx="12066">
                  <c:v>1103</c:v>
                </c:pt>
                <c:pt idx="12067">
                  <c:v>943</c:v>
                </c:pt>
                <c:pt idx="12068">
                  <c:v>871</c:v>
                </c:pt>
                <c:pt idx="12069">
                  <c:v>929</c:v>
                </c:pt>
                <c:pt idx="12070">
                  <c:v>1182</c:v>
                </c:pt>
                <c:pt idx="12071">
                  <c:v>1266</c:v>
                </c:pt>
                <c:pt idx="12072">
                  <c:v>985</c:v>
                </c:pt>
                <c:pt idx="12073">
                  <c:v>1076</c:v>
                </c:pt>
                <c:pt idx="12074">
                  <c:v>800</c:v>
                </c:pt>
                <c:pt idx="12075">
                  <c:v>822</c:v>
                </c:pt>
                <c:pt idx="12076">
                  <c:v>1447</c:v>
                </c:pt>
                <c:pt idx="12077">
                  <c:v>1069</c:v>
                </c:pt>
                <c:pt idx="12078">
                  <c:v>968</c:v>
                </c:pt>
                <c:pt idx="12079">
                  <c:v>1071</c:v>
                </c:pt>
                <c:pt idx="12080">
                  <c:v>1089</c:v>
                </c:pt>
                <c:pt idx="12081">
                  <c:v>891</c:v>
                </c:pt>
                <c:pt idx="12082">
                  <c:v>893</c:v>
                </c:pt>
                <c:pt idx="12083">
                  <c:v>1186</c:v>
                </c:pt>
                <c:pt idx="12084">
                  <c:v>1299</c:v>
                </c:pt>
                <c:pt idx="12085">
                  <c:v>709</c:v>
                </c:pt>
                <c:pt idx="12086">
                  <c:v>926</c:v>
                </c:pt>
                <c:pt idx="12087">
                  <c:v>1062</c:v>
                </c:pt>
                <c:pt idx="12088">
                  <c:v>1266</c:v>
                </c:pt>
                <c:pt idx="12089">
                  <c:v>905</c:v>
                </c:pt>
                <c:pt idx="12090">
                  <c:v>904</c:v>
                </c:pt>
                <c:pt idx="12091">
                  <c:v>1060</c:v>
                </c:pt>
                <c:pt idx="12092">
                  <c:v>954</c:v>
                </c:pt>
                <c:pt idx="12093">
                  <c:v>1398</c:v>
                </c:pt>
                <c:pt idx="12094">
                  <c:v>1089</c:v>
                </c:pt>
                <c:pt idx="12095">
                  <c:v>1065</c:v>
                </c:pt>
                <c:pt idx="12096">
                  <c:v>1363</c:v>
                </c:pt>
                <c:pt idx="12097">
                  <c:v>884</c:v>
                </c:pt>
                <c:pt idx="12098">
                  <c:v>860</c:v>
                </c:pt>
                <c:pt idx="12099">
                  <c:v>1634</c:v>
                </c:pt>
                <c:pt idx="12100">
                  <c:v>1833</c:v>
                </c:pt>
                <c:pt idx="12101">
                  <c:v>1030</c:v>
                </c:pt>
                <c:pt idx="12102">
                  <c:v>1090</c:v>
                </c:pt>
                <c:pt idx="12103">
                  <c:v>1022</c:v>
                </c:pt>
                <c:pt idx="12104">
                  <c:v>780</c:v>
                </c:pt>
                <c:pt idx="12105">
                  <c:v>997</c:v>
                </c:pt>
                <c:pt idx="12106">
                  <c:v>864</c:v>
                </c:pt>
                <c:pt idx="12107">
                  <c:v>770</c:v>
                </c:pt>
                <c:pt idx="12108">
                  <c:v>878</c:v>
                </c:pt>
                <c:pt idx="12109">
                  <c:v>817</c:v>
                </c:pt>
                <c:pt idx="12110">
                  <c:v>897</c:v>
                </c:pt>
                <c:pt idx="12111">
                  <c:v>1074</c:v>
                </c:pt>
                <c:pt idx="12112">
                  <c:v>1071</c:v>
                </c:pt>
                <c:pt idx="12113">
                  <c:v>1446</c:v>
                </c:pt>
                <c:pt idx="12114">
                  <c:v>1277</c:v>
                </c:pt>
                <c:pt idx="12115">
                  <c:v>960</c:v>
                </c:pt>
                <c:pt idx="12116">
                  <c:v>968</c:v>
                </c:pt>
                <c:pt idx="12117">
                  <c:v>1296</c:v>
                </c:pt>
                <c:pt idx="12118">
                  <c:v>1080</c:v>
                </c:pt>
                <c:pt idx="12119">
                  <c:v>995</c:v>
                </c:pt>
                <c:pt idx="12120">
                  <c:v>711</c:v>
                </c:pt>
                <c:pt idx="12121">
                  <c:v>813</c:v>
                </c:pt>
                <c:pt idx="12122">
                  <c:v>984</c:v>
                </c:pt>
                <c:pt idx="12123">
                  <c:v>899</c:v>
                </c:pt>
                <c:pt idx="12124">
                  <c:v>755</c:v>
                </c:pt>
                <c:pt idx="12125">
                  <c:v>1438</c:v>
                </c:pt>
                <c:pt idx="12126">
                  <c:v>1230</c:v>
                </c:pt>
                <c:pt idx="12127">
                  <c:v>1268</c:v>
                </c:pt>
                <c:pt idx="12128">
                  <c:v>1080</c:v>
                </c:pt>
                <c:pt idx="12129">
                  <c:v>1018</c:v>
                </c:pt>
                <c:pt idx="12130">
                  <c:v>1199</c:v>
                </c:pt>
                <c:pt idx="12131">
                  <c:v>785</c:v>
                </c:pt>
                <c:pt idx="12132">
                  <c:v>1070</c:v>
                </c:pt>
                <c:pt idx="12133">
                  <c:v>1184</c:v>
                </c:pt>
                <c:pt idx="12134">
                  <c:v>1338</c:v>
                </c:pt>
                <c:pt idx="12135">
                  <c:v>1066</c:v>
                </c:pt>
                <c:pt idx="12136">
                  <c:v>872</c:v>
                </c:pt>
                <c:pt idx="12137">
                  <c:v>1146</c:v>
                </c:pt>
                <c:pt idx="12138">
                  <c:v>771</c:v>
                </c:pt>
                <c:pt idx="12139">
                  <c:v>1144</c:v>
                </c:pt>
                <c:pt idx="12140">
                  <c:v>1357</c:v>
                </c:pt>
                <c:pt idx="12141">
                  <c:v>996</c:v>
                </c:pt>
                <c:pt idx="12142">
                  <c:v>1253</c:v>
                </c:pt>
                <c:pt idx="12143">
                  <c:v>1243</c:v>
                </c:pt>
                <c:pt idx="12144">
                  <c:v>927</c:v>
                </c:pt>
                <c:pt idx="12145">
                  <c:v>1082</c:v>
                </c:pt>
                <c:pt idx="12146">
                  <c:v>1172</c:v>
                </c:pt>
                <c:pt idx="12147">
                  <c:v>1024</c:v>
                </c:pt>
                <c:pt idx="12148">
                  <c:v>976</c:v>
                </c:pt>
                <c:pt idx="12149">
                  <c:v>883</c:v>
                </c:pt>
                <c:pt idx="12150">
                  <c:v>911</c:v>
                </c:pt>
                <c:pt idx="12151">
                  <c:v>780</c:v>
                </c:pt>
                <c:pt idx="12152">
                  <c:v>823</c:v>
                </c:pt>
                <c:pt idx="12153">
                  <c:v>864</c:v>
                </c:pt>
                <c:pt idx="12154">
                  <c:v>1207</c:v>
                </c:pt>
                <c:pt idx="12155">
                  <c:v>927</c:v>
                </c:pt>
                <c:pt idx="12156">
                  <c:v>759</c:v>
                </c:pt>
                <c:pt idx="12157">
                  <c:v>996</c:v>
                </c:pt>
                <c:pt idx="12158">
                  <c:v>952</c:v>
                </c:pt>
                <c:pt idx="12159">
                  <c:v>940</c:v>
                </c:pt>
                <c:pt idx="12160">
                  <c:v>871</c:v>
                </c:pt>
                <c:pt idx="12161">
                  <c:v>1151</c:v>
                </c:pt>
                <c:pt idx="12162">
                  <c:v>1011</c:v>
                </c:pt>
                <c:pt idx="12163">
                  <c:v>779</c:v>
                </c:pt>
                <c:pt idx="12164">
                  <c:v>982</c:v>
                </c:pt>
                <c:pt idx="12165">
                  <c:v>1432</c:v>
                </c:pt>
                <c:pt idx="12166">
                  <c:v>1172</c:v>
                </c:pt>
                <c:pt idx="12167">
                  <c:v>850</c:v>
                </c:pt>
                <c:pt idx="12168">
                  <c:v>984</c:v>
                </c:pt>
                <c:pt idx="12169">
                  <c:v>1170</c:v>
                </c:pt>
                <c:pt idx="12170">
                  <c:v>969</c:v>
                </c:pt>
                <c:pt idx="12171">
                  <c:v>999</c:v>
                </c:pt>
                <c:pt idx="12172">
                  <c:v>1028</c:v>
                </c:pt>
                <c:pt idx="12173">
                  <c:v>1178</c:v>
                </c:pt>
                <c:pt idx="12174">
                  <c:v>1059</c:v>
                </c:pt>
                <c:pt idx="12175">
                  <c:v>879</c:v>
                </c:pt>
                <c:pt idx="12176">
                  <c:v>1715</c:v>
                </c:pt>
                <c:pt idx="12177">
                  <c:v>1234</c:v>
                </c:pt>
                <c:pt idx="12178">
                  <c:v>928</c:v>
                </c:pt>
                <c:pt idx="12179">
                  <c:v>1320</c:v>
                </c:pt>
                <c:pt idx="12180">
                  <c:v>1183</c:v>
                </c:pt>
                <c:pt idx="12181">
                  <c:v>939</c:v>
                </c:pt>
                <c:pt idx="12182">
                  <c:v>1027</c:v>
                </c:pt>
                <c:pt idx="12183">
                  <c:v>1603</c:v>
                </c:pt>
                <c:pt idx="12184">
                  <c:v>1064</c:v>
                </c:pt>
                <c:pt idx="12185">
                  <c:v>997</c:v>
                </c:pt>
                <c:pt idx="12186">
                  <c:v>891</c:v>
                </c:pt>
                <c:pt idx="12187">
                  <c:v>1156</c:v>
                </c:pt>
                <c:pt idx="12188">
                  <c:v>988</c:v>
                </c:pt>
                <c:pt idx="12189">
                  <c:v>771</c:v>
                </c:pt>
                <c:pt idx="12190">
                  <c:v>1364</c:v>
                </c:pt>
                <c:pt idx="12191">
                  <c:v>699</c:v>
                </c:pt>
                <c:pt idx="12192">
                  <c:v>1135</c:v>
                </c:pt>
                <c:pt idx="12193">
                  <c:v>987</c:v>
                </c:pt>
                <c:pt idx="12194">
                  <c:v>1173</c:v>
                </c:pt>
                <c:pt idx="12195">
                  <c:v>893</c:v>
                </c:pt>
                <c:pt idx="12196">
                  <c:v>773</c:v>
                </c:pt>
                <c:pt idx="12197">
                  <c:v>1336</c:v>
                </c:pt>
                <c:pt idx="12198">
                  <c:v>1206</c:v>
                </c:pt>
                <c:pt idx="12199">
                  <c:v>910</c:v>
                </c:pt>
                <c:pt idx="12200">
                  <c:v>1046</c:v>
                </c:pt>
                <c:pt idx="12201">
                  <c:v>849</c:v>
                </c:pt>
                <c:pt idx="12202">
                  <c:v>902</c:v>
                </c:pt>
                <c:pt idx="12203">
                  <c:v>1108</c:v>
                </c:pt>
                <c:pt idx="12204">
                  <c:v>734</c:v>
                </c:pt>
                <c:pt idx="12205">
                  <c:v>969</c:v>
                </c:pt>
                <c:pt idx="12206">
                  <c:v>1645</c:v>
                </c:pt>
                <c:pt idx="12207">
                  <c:v>1720</c:v>
                </c:pt>
                <c:pt idx="12208">
                  <c:v>944</c:v>
                </c:pt>
                <c:pt idx="12209">
                  <c:v>1150</c:v>
                </c:pt>
                <c:pt idx="12210">
                  <c:v>700</c:v>
                </c:pt>
                <c:pt idx="12211">
                  <c:v>1159</c:v>
                </c:pt>
                <c:pt idx="12212">
                  <c:v>902</c:v>
                </c:pt>
                <c:pt idx="12213">
                  <c:v>1235</c:v>
                </c:pt>
                <c:pt idx="12214">
                  <c:v>1168</c:v>
                </c:pt>
                <c:pt idx="12215">
                  <c:v>723</c:v>
                </c:pt>
                <c:pt idx="12216">
                  <c:v>783</c:v>
                </c:pt>
                <c:pt idx="12217">
                  <c:v>826</c:v>
                </c:pt>
                <c:pt idx="12218">
                  <c:v>1127</c:v>
                </c:pt>
                <c:pt idx="12219">
                  <c:v>714</c:v>
                </c:pt>
                <c:pt idx="12220">
                  <c:v>1034</c:v>
                </c:pt>
                <c:pt idx="12221">
                  <c:v>995</c:v>
                </c:pt>
                <c:pt idx="12222">
                  <c:v>1087</c:v>
                </c:pt>
                <c:pt idx="12223">
                  <c:v>1650</c:v>
                </c:pt>
                <c:pt idx="12224">
                  <c:v>1074</c:v>
                </c:pt>
                <c:pt idx="12225">
                  <c:v>1350</c:v>
                </c:pt>
                <c:pt idx="12226">
                  <c:v>1113</c:v>
                </c:pt>
                <c:pt idx="12227">
                  <c:v>829</c:v>
                </c:pt>
                <c:pt idx="12228">
                  <c:v>1072</c:v>
                </c:pt>
                <c:pt idx="12229">
                  <c:v>787</c:v>
                </c:pt>
                <c:pt idx="12230">
                  <c:v>868</c:v>
                </c:pt>
                <c:pt idx="12231">
                  <c:v>1203</c:v>
                </c:pt>
                <c:pt idx="12232">
                  <c:v>997</c:v>
                </c:pt>
                <c:pt idx="12233">
                  <c:v>821</c:v>
                </c:pt>
                <c:pt idx="12234">
                  <c:v>1125</c:v>
                </c:pt>
                <c:pt idx="12235">
                  <c:v>1098</c:v>
                </c:pt>
                <c:pt idx="12236">
                  <c:v>814</c:v>
                </c:pt>
                <c:pt idx="12237">
                  <c:v>871</c:v>
                </c:pt>
                <c:pt idx="12238">
                  <c:v>1045</c:v>
                </c:pt>
                <c:pt idx="12239">
                  <c:v>1020</c:v>
                </c:pt>
                <c:pt idx="12240">
                  <c:v>983</c:v>
                </c:pt>
                <c:pt idx="12241">
                  <c:v>759</c:v>
                </c:pt>
                <c:pt idx="12242">
                  <c:v>1299</c:v>
                </c:pt>
                <c:pt idx="12243">
                  <c:v>1170</c:v>
                </c:pt>
                <c:pt idx="12244">
                  <c:v>692</c:v>
                </c:pt>
                <c:pt idx="12245">
                  <c:v>1562</c:v>
                </c:pt>
                <c:pt idx="12246">
                  <c:v>881</c:v>
                </c:pt>
                <c:pt idx="12247">
                  <c:v>861</c:v>
                </c:pt>
                <c:pt idx="12248">
                  <c:v>738</c:v>
                </c:pt>
                <c:pt idx="12249">
                  <c:v>829</c:v>
                </c:pt>
                <c:pt idx="12250">
                  <c:v>932</c:v>
                </c:pt>
                <c:pt idx="12251">
                  <c:v>948</c:v>
                </c:pt>
                <c:pt idx="12252">
                  <c:v>727</c:v>
                </c:pt>
                <c:pt idx="12253">
                  <c:v>1154</c:v>
                </c:pt>
                <c:pt idx="12254">
                  <c:v>1376</c:v>
                </c:pt>
                <c:pt idx="12255">
                  <c:v>1209</c:v>
                </c:pt>
                <c:pt idx="12256">
                  <c:v>725</c:v>
                </c:pt>
                <c:pt idx="12257">
                  <c:v>1123</c:v>
                </c:pt>
                <c:pt idx="12258">
                  <c:v>962</c:v>
                </c:pt>
                <c:pt idx="12259">
                  <c:v>1089</c:v>
                </c:pt>
                <c:pt idx="12260">
                  <c:v>920</c:v>
                </c:pt>
                <c:pt idx="12261">
                  <c:v>1033</c:v>
                </c:pt>
                <c:pt idx="12262">
                  <c:v>1415</c:v>
                </c:pt>
                <c:pt idx="12263">
                  <c:v>1187</c:v>
                </c:pt>
                <c:pt idx="12264">
                  <c:v>780</c:v>
                </c:pt>
                <c:pt idx="12265">
                  <c:v>838</c:v>
                </c:pt>
                <c:pt idx="12266">
                  <c:v>863</c:v>
                </c:pt>
                <c:pt idx="12267">
                  <c:v>960</c:v>
                </c:pt>
                <c:pt idx="12268">
                  <c:v>995</c:v>
                </c:pt>
                <c:pt idx="12269">
                  <c:v>954</c:v>
                </c:pt>
                <c:pt idx="12270">
                  <c:v>948</c:v>
                </c:pt>
                <c:pt idx="12271">
                  <c:v>824</c:v>
                </c:pt>
                <c:pt idx="12272">
                  <c:v>1119</c:v>
                </c:pt>
                <c:pt idx="12273">
                  <c:v>1170</c:v>
                </c:pt>
                <c:pt idx="12274">
                  <c:v>975</c:v>
                </c:pt>
                <c:pt idx="12275">
                  <c:v>1064</c:v>
                </c:pt>
                <c:pt idx="12276">
                  <c:v>954</c:v>
                </c:pt>
                <c:pt idx="12277">
                  <c:v>707</c:v>
                </c:pt>
                <c:pt idx="12278">
                  <c:v>884</c:v>
                </c:pt>
                <c:pt idx="12279">
                  <c:v>1077</c:v>
                </c:pt>
                <c:pt idx="12280">
                  <c:v>1469</c:v>
                </c:pt>
                <c:pt idx="12281">
                  <c:v>1232</c:v>
                </c:pt>
                <c:pt idx="12282">
                  <c:v>1001</c:v>
                </c:pt>
                <c:pt idx="12283">
                  <c:v>822</c:v>
                </c:pt>
                <c:pt idx="12284">
                  <c:v>1099</c:v>
                </c:pt>
                <c:pt idx="12285">
                  <c:v>867</c:v>
                </c:pt>
                <c:pt idx="12286">
                  <c:v>1025</c:v>
                </c:pt>
                <c:pt idx="12287">
                  <c:v>873</c:v>
                </c:pt>
                <c:pt idx="12288">
                  <c:v>975</c:v>
                </c:pt>
                <c:pt idx="12289">
                  <c:v>1160</c:v>
                </c:pt>
                <c:pt idx="12290">
                  <c:v>833</c:v>
                </c:pt>
                <c:pt idx="12291">
                  <c:v>1236</c:v>
                </c:pt>
                <c:pt idx="12292">
                  <c:v>1055</c:v>
                </c:pt>
                <c:pt idx="12293">
                  <c:v>1603</c:v>
                </c:pt>
                <c:pt idx="12294">
                  <c:v>973</c:v>
                </c:pt>
                <c:pt idx="12295">
                  <c:v>1281</c:v>
                </c:pt>
                <c:pt idx="12296">
                  <c:v>995</c:v>
                </c:pt>
                <c:pt idx="12297">
                  <c:v>1038</c:v>
                </c:pt>
                <c:pt idx="12298">
                  <c:v>982</c:v>
                </c:pt>
                <c:pt idx="12299">
                  <c:v>817</c:v>
                </c:pt>
                <c:pt idx="12300">
                  <c:v>903</c:v>
                </c:pt>
                <c:pt idx="12301">
                  <c:v>966</c:v>
                </c:pt>
                <c:pt idx="12302">
                  <c:v>939</c:v>
                </c:pt>
                <c:pt idx="12303">
                  <c:v>843</c:v>
                </c:pt>
                <c:pt idx="12304">
                  <c:v>1077</c:v>
                </c:pt>
                <c:pt idx="12305">
                  <c:v>1102</c:v>
                </c:pt>
                <c:pt idx="12306">
                  <c:v>806</c:v>
                </c:pt>
                <c:pt idx="12307">
                  <c:v>1033</c:v>
                </c:pt>
                <c:pt idx="12308">
                  <c:v>822</c:v>
                </c:pt>
                <c:pt idx="12309">
                  <c:v>1055</c:v>
                </c:pt>
                <c:pt idx="12310">
                  <c:v>1239</c:v>
                </c:pt>
                <c:pt idx="12311">
                  <c:v>1025</c:v>
                </c:pt>
                <c:pt idx="12312">
                  <c:v>989</c:v>
                </c:pt>
                <c:pt idx="12313">
                  <c:v>796</c:v>
                </c:pt>
                <c:pt idx="12314">
                  <c:v>1068</c:v>
                </c:pt>
                <c:pt idx="12315">
                  <c:v>852</c:v>
                </c:pt>
                <c:pt idx="12316">
                  <c:v>1519</c:v>
                </c:pt>
                <c:pt idx="12317">
                  <c:v>1099</c:v>
                </c:pt>
                <c:pt idx="12318">
                  <c:v>1269</c:v>
                </c:pt>
                <c:pt idx="12319">
                  <c:v>1282</c:v>
                </c:pt>
                <c:pt idx="12320">
                  <c:v>934</c:v>
                </c:pt>
                <c:pt idx="12321">
                  <c:v>1013</c:v>
                </c:pt>
                <c:pt idx="12322">
                  <c:v>866</c:v>
                </c:pt>
                <c:pt idx="12323">
                  <c:v>1264</c:v>
                </c:pt>
                <c:pt idx="12324">
                  <c:v>981</c:v>
                </c:pt>
                <c:pt idx="12325">
                  <c:v>1245</c:v>
                </c:pt>
                <c:pt idx="12326">
                  <c:v>852</c:v>
                </c:pt>
                <c:pt idx="12327">
                  <c:v>1188</c:v>
                </c:pt>
                <c:pt idx="12328">
                  <c:v>937</c:v>
                </c:pt>
                <c:pt idx="12329">
                  <c:v>786</c:v>
                </c:pt>
                <c:pt idx="12330">
                  <c:v>1149</c:v>
                </c:pt>
                <c:pt idx="12331">
                  <c:v>936</c:v>
                </c:pt>
                <c:pt idx="12332">
                  <c:v>1005</c:v>
                </c:pt>
                <c:pt idx="12333">
                  <c:v>863</c:v>
                </c:pt>
                <c:pt idx="12334">
                  <c:v>915</c:v>
                </c:pt>
                <c:pt idx="12335">
                  <c:v>892</c:v>
                </c:pt>
                <c:pt idx="12336">
                  <c:v>847</c:v>
                </c:pt>
                <c:pt idx="12337">
                  <c:v>1164</c:v>
                </c:pt>
                <c:pt idx="12338">
                  <c:v>871</c:v>
                </c:pt>
                <c:pt idx="12339">
                  <c:v>913</c:v>
                </c:pt>
                <c:pt idx="12340">
                  <c:v>1141</c:v>
                </c:pt>
                <c:pt idx="12341">
                  <c:v>987</c:v>
                </c:pt>
                <c:pt idx="12342">
                  <c:v>1103</c:v>
                </c:pt>
                <c:pt idx="12343">
                  <c:v>847</c:v>
                </c:pt>
                <c:pt idx="12344">
                  <c:v>786</c:v>
                </c:pt>
                <c:pt idx="12345">
                  <c:v>1080</c:v>
                </c:pt>
                <c:pt idx="12346">
                  <c:v>883</c:v>
                </c:pt>
                <c:pt idx="12347">
                  <c:v>901</c:v>
                </c:pt>
                <c:pt idx="12348">
                  <c:v>871</c:v>
                </c:pt>
                <c:pt idx="12349">
                  <c:v>1415</c:v>
                </c:pt>
                <c:pt idx="12350">
                  <c:v>876</c:v>
                </c:pt>
                <c:pt idx="12351">
                  <c:v>833</c:v>
                </c:pt>
                <c:pt idx="12352">
                  <c:v>1224</c:v>
                </c:pt>
                <c:pt idx="12353">
                  <c:v>990</c:v>
                </c:pt>
                <c:pt idx="12354">
                  <c:v>638</c:v>
                </c:pt>
                <c:pt idx="12355">
                  <c:v>1161</c:v>
                </c:pt>
                <c:pt idx="12356">
                  <c:v>1144</c:v>
                </c:pt>
                <c:pt idx="12357">
                  <c:v>992</c:v>
                </c:pt>
                <c:pt idx="12358">
                  <c:v>1324</c:v>
                </c:pt>
                <c:pt idx="12359">
                  <c:v>851</c:v>
                </c:pt>
                <c:pt idx="12360">
                  <c:v>1151</c:v>
                </c:pt>
                <c:pt idx="12361">
                  <c:v>1038</c:v>
                </c:pt>
                <c:pt idx="12362">
                  <c:v>1011</c:v>
                </c:pt>
                <c:pt idx="12363">
                  <c:v>799</c:v>
                </c:pt>
                <c:pt idx="12364">
                  <c:v>973</c:v>
                </c:pt>
                <c:pt idx="12365">
                  <c:v>917</c:v>
                </c:pt>
                <c:pt idx="12366">
                  <c:v>1411</c:v>
                </c:pt>
                <c:pt idx="12367">
                  <c:v>838</c:v>
                </c:pt>
                <c:pt idx="12368">
                  <c:v>1064</c:v>
                </c:pt>
                <c:pt idx="12369">
                  <c:v>1047</c:v>
                </c:pt>
                <c:pt idx="12370">
                  <c:v>981</c:v>
                </c:pt>
                <c:pt idx="12371">
                  <c:v>831</c:v>
                </c:pt>
                <c:pt idx="12372">
                  <c:v>1141</c:v>
                </c:pt>
                <c:pt idx="12373">
                  <c:v>905</c:v>
                </c:pt>
                <c:pt idx="12374">
                  <c:v>1044</c:v>
                </c:pt>
                <c:pt idx="12375">
                  <c:v>801</c:v>
                </c:pt>
                <c:pt idx="12376">
                  <c:v>1033</c:v>
                </c:pt>
                <c:pt idx="12377">
                  <c:v>891</c:v>
                </c:pt>
                <c:pt idx="12378">
                  <c:v>848</c:v>
                </c:pt>
                <c:pt idx="12379">
                  <c:v>915</c:v>
                </c:pt>
                <c:pt idx="12380">
                  <c:v>926</c:v>
                </c:pt>
                <c:pt idx="12381">
                  <c:v>840</c:v>
                </c:pt>
                <c:pt idx="12382">
                  <c:v>976</c:v>
                </c:pt>
              </c:numCache>
            </c:numRef>
          </c:yVal>
          <c:smooth val="0"/>
          <c:extLst>
            <c:ext xmlns:c16="http://schemas.microsoft.com/office/drawing/2014/chart" uri="{C3380CC4-5D6E-409C-BE32-E72D297353CC}">
              <c16:uniqueId val="{00000003-6549-46FF-904C-7975E5CEE8BE}"/>
            </c:ext>
          </c:extLst>
        </c:ser>
        <c:dLbls>
          <c:showLegendKey val="0"/>
          <c:showVal val="0"/>
          <c:showCatName val="0"/>
          <c:showSerName val="0"/>
          <c:showPercent val="0"/>
          <c:showBubbleSize val="0"/>
        </c:dLbls>
        <c:axId val="854439823"/>
        <c:axId val="854441071"/>
      </c:scatterChart>
      <c:valAx>
        <c:axId val="854439823"/>
        <c:scaling>
          <c:orientation val="minMax"/>
          <c:max val="25"/>
          <c:min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Correct Rejections</a:t>
                </a:r>
              </a:p>
            </c:rich>
          </c:tx>
          <c:layout>
            <c:manualLayout>
              <c:xMode val="edge"/>
              <c:yMode val="edge"/>
              <c:x val="0.34534627655377759"/>
              <c:y val="0.9303661515199976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2"/>
      </c:valAx>
      <c:valAx>
        <c:axId val="854441071"/>
        <c:scaling>
          <c:orientation val="minMax"/>
          <c:max val="1500"/>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Response Time to HITs (milliseconds)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majorUnit val="100"/>
      </c:valAx>
      <c:spPr>
        <a:noFill/>
        <a:ln>
          <a:noFill/>
        </a:ln>
        <a:effectLst/>
      </c:spPr>
    </c:plotArea>
    <c:legend>
      <c:legendPos val="b"/>
      <c:layout>
        <c:manualLayout>
          <c:xMode val="edge"/>
          <c:yMode val="edge"/>
          <c:x val="7.4198055687284062E-2"/>
          <c:y val="0.87649745385300259"/>
          <c:w val="0.9"/>
          <c:h val="3.26052973529057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Tests vs Response Time </a:t>
            </a:r>
          </a:p>
          <a:p>
            <a:pPr>
              <a:defRPr/>
            </a:pPr>
            <a:r>
              <a:rPr lang="en-US"/>
              <a:t>HITs</a:t>
            </a:r>
          </a:p>
        </c:rich>
      </c:tx>
      <c:layout>
        <c:manualLayout>
          <c:xMode val="edge"/>
          <c:yMode val="edge"/>
          <c:x val="0.2723105062582688"/>
          <c:y val="2.141912677424577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3340851492446"/>
          <c:y val="0.13556527005714766"/>
          <c:w val="0.76528297360534903"/>
          <c:h val="0.76876675301779196"/>
        </c:manualLayout>
      </c:layout>
      <c:scatterChart>
        <c:scatterStyle val="lineMarker"/>
        <c:varyColors val="0"/>
        <c:ser>
          <c:idx val="0"/>
          <c:order val="0"/>
          <c:tx>
            <c:v>HIT RT</c:v>
          </c:tx>
          <c:spPr>
            <a:ln w="25400" cap="rnd">
              <a:noFill/>
              <a:round/>
            </a:ln>
            <a:effectLst/>
          </c:spPr>
          <c:marker>
            <c:symbol val="circle"/>
            <c:size val="5"/>
            <c:spPr>
              <a:solidFill>
                <a:schemeClr val="tx1"/>
              </a:solidFill>
              <a:ln w="9525">
                <a:solidFill>
                  <a:schemeClr val="tx1"/>
                </a:solidFill>
              </a:ln>
              <a:effectLst/>
            </c:spPr>
          </c:marker>
          <c:xVal>
            <c:numRef>
              <c:f>Feuil1!$D$18634:$D$20076</c:f>
              <c:numCache>
                <c:formatCode>General</c:formatCode>
                <c:ptCount val="1443"/>
                <c:pt idx="0">
                  <c:v>558</c:v>
                </c:pt>
                <c:pt idx="1">
                  <c:v>559</c:v>
                </c:pt>
                <c:pt idx="2">
                  <c:v>560</c:v>
                </c:pt>
                <c:pt idx="3">
                  <c:v>561</c:v>
                </c:pt>
                <c:pt idx="4">
                  <c:v>562</c:v>
                </c:pt>
                <c:pt idx="5">
                  <c:v>563</c:v>
                </c:pt>
                <c:pt idx="6">
                  <c:v>564</c:v>
                </c:pt>
                <c:pt idx="7">
                  <c:v>565</c:v>
                </c:pt>
                <c:pt idx="8">
                  <c:v>566</c:v>
                </c:pt>
                <c:pt idx="9">
                  <c:v>567</c:v>
                </c:pt>
                <c:pt idx="10">
                  <c:v>568</c:v>
                </c:pt>
                <c:pt idx="11">
                  <c:v>569</c:v>
                </c:pt>
                <c:pt idx="12">
                  <c:v>570</c:v>
                </c:pt>
                <c:pt idx="13">
                  <c:v>571</c:v>
                </c:pt>
                <c:pt idx="14">
                  <c:v>572</c:v>
                </c:pt>
                <c:pt idx="15">
                  <c:v>573</c:v>
                </c:pt>
                <c:pt idx="16">
                  <c:v>574</c:v>
                </c:pt>
                <c:pt idx="17">
                  <c:v>575</c:v>
                </c:pt>
                <c:pt idx="18">
                  <c:v>576</c:v>
                </c:pt>
                <c:pt idx="19">
                  <c:v>577</c:v>
                </c:pt>
                <c:pt idx="20">
                  <c:v>578</c:v>
                </c:pt>
                <c:pt idx="21">
                  <c:v>579</c:v>
                </c:pt>
                <c:pt idx="22">
                  <c:v>580</c:v>
                </c:pt>
                <c:pt idx="23">
                  <c:v>581</c:v>
                </c:pt>
                <c:pt idx="24">
                  <c:v>582</c:v>
                </c:pt>
                <c:pt idx="25">
                  <c:v>583</c:v>
                </c:pt>
                <c:pt idx="26">
                  <c:v>584</c:v>
                </c:pt>
                <c:pt idx="27">
                  <c:v>585</c:v>
                </c:pt>
                <c:pt idx="28">
                  <c:v>586</c:v>
                </c:pt>
                <c:pt idx="29">
                  <c:v>587</c:v>
                </c:pt>
                <c:pt idx="30">
                  <c:v>588</c:v>
                </c:pt>
                <c:pt idx="31">
                  <c:v>589</c:v>
                </c:pt>
                <c:pt idx="32">
                  <c:v>590</c:v>
                </c:pt>
                <c:pt idx="33">
                  <c:v>591</c:v>
                </c:pt>
                <c:pt idx="34">
                  <c:v>592</c:v>
                </c:pt>
                <c:pt idx="35">
                  <c:v>593</c:v>
                </c:pt>
                <c:pt idx="36">
                  <c:v>594</c:v>
                </c:pt>
                <c:pt idx="37">
                  <c:v>595</c:v>
                </c:pt>
                <c:pt idx="38">
                  <c:v>596</c:v>
                </c:pt>
                <c:pt idx="39">
                  <c:v>597</c:v>
                </c:pt>
                <c:pt idx="40">
                  <c:v>598</c:v>
                </c:pt>
                <c:pt idx="41">
                  <c:v>599</c:v>
                </c:pt>
                <c:pt idx="42">
                  <c:v>600</c:v>
                </c:pt>
                <c:pt idx="43">
                  <c:v>601</c:v>
                </c:pt>
                <c:pt idx="44">
                  <c:v>602</c:v>
                </c:pt>
                <c:pt idx="45">
                  <c:v>603</c:v>
                </c:pt>
                <c:pt idx="46">
                  <c:v>604</c:v>
                </c:pt>
                <c:pt idx="47">
                  <c:v>605</c:v>
                </c:pt>
                <c:pt idx="48">
                  <c:v>606</c:v>
                </c:pt>
                <c:pt idx="49">
                  <c:v>607</c:v>
                </c:pt>
                <c:pt idx="50">
                  <c:v>608</c:v>
                </c:pt>
                <c:pt idx="51">
                  <c:v>609</c:v>
                </c:pt>
                <c:pt idx="52">
                  <c:v>610</c:v>
                </c:pt>
                <c:pt idx="53">
                  <c:v>611</c:v>
                </c:pt>
                <c:pt idx="54">
                  <c:v>612</c:v>
                </c:pt>
                <c:pt idx="55">
                  <c:v>613</c:v>
                </c:pt>
                <c:pt idx="56">
                  <c:v>614</c:v>
                </c:pt>
                <c:pt idx="57">
                  <c:v>615</c:v>
                </c:pt>
                <c:pt idx="58">
                  <c:v>616</c:v>
                </c:pt>
                <c:pt idx="59">
                  <c:v>617</c:v>
                </c:pt>
                <c:pt idx="60">
                  <c:v>618</c:v>
                </c:pt>
                <c:pt idx="61">
                  <c:v>619</c:v>
                </c:pt>
                <c:pt idx="62">
                  <c:v>620</c:v>
                </c:pt>
                <c:pt idx="63">
                  <c:v>621</c:v>
                </c:pt>
                <c:pt idx="64">
                  <c:v>622</c:v>
                </c:pt>
                <c:pt idx="65">
                  <c:v>623</c:v>
                </c:pt>
                <c:pt idx="66">
                  <c:v>624</c:v>
                </c:pt>
                <c:pt idx="67">
                  <c:v>625</c:v>
                </c:pt>
                <c:pt idx="68">
                  <c:v>626</c:v>
                </c:pt>
                <c:pt idx="69">
                  <c:v>627</c:v>
                </c:pt>
                <c:pt idx="70">
                  <c:v>628</c:v>
                </c:pt>
                <c:pt idx="71">
                  <c:v>629</c:v>
                </c:pt>
                <c:pt idx="72">
                  <c:v>630</c:v>
                </c:pt>
                <c:pt idx="73">
                  <c:v>631</c:v>
                </c:pt>
                <c:pt idx="74">
                  <c:v>632</c:v>
                </c:pt>
                <c:pt idx="75">
                  <c:v>633</c:v>
                </c:pt>
                <c:pt idx="76">
                  <c:v>634</c:v>
                </c:pt>
                <c:pt idx="77">
                  <c:v>635</c:v>
                </c:pt>
                <c:pt idx="78">
                  <c:v>636</c:v>
                </c:pt>
                <c:pt idx="79">
                  <c:v>637</c:v>
                </c:pt>
                <c:pt idx="80">
                  <c:v>638</c:v>
                </c:pt>
                <c:pt idx="81">
                  <c:v>639</c:v>
                </c:pt>
                <c:pt idx="82">
                  <c:v>640</c:v>
                </c:pt>
                <c:pt idx="83">
                  <c:v>641</c:v>
                </c:pt>
                <c:pt idx="84">
                  <c:v>642</c:v>
                </c:pt>
                <c:pt idx="85">
                  <c:v>643</c:v>
                </c:pt>
                <c:pt idx="86">
                  <c:v>644</c:v>
                </c:pt>
                <c:pt idx="87">
                  <c:v>645</c:v>
                </c:pt>
                <c:pt idx="88">
                  <c:v>646</c:v>
                </c:pt>
                <c:pt idx="89">
                  <c:v>647</c:v>
                </c:pt>
                <c:pt idx="90">
                  <c:v>648</c:v>
                </c:pt>
                <c:pt idx="91">
                  <c:v>649</c:v>
                </c:pt>
                <c:pt idx="92">
                  <c:v>650</c:v>
                </c:pt>
                <c:pt idx="93">
                  <c:v>651</c:v>
                </c:pt>
                <c:pt idx="94">
                  <c:v>652</c:v>
                </c:pt>
                <c:pt idx="95">
                  <c:v>653</c:v>
                </c:pt>
                <c:pt idx="96">
                  <c:v>654</c:v>
                </c:pt>
                <c:pt idx="97">
                  <c:v>655</c:v>
                </c:pt>
                <c:pt idx="98">
                  <c:v>656</c:v>
                </c:pt>
                <c:pt idx="99">
                  <c:v>657</c:v>
                </c:pt>
                <c:pt idx="100">
                  <c:v>658</c:v>
                </c:pt>
                <c:pt idx="101">
                  <c:v>659</c:v>
                </c:pt>
                <c:pt idx="102">
                  <c:v>660</c:v>
                </c:pt>
                <c:pt idx="103">
                  <c:v>661</c:v>
                </c:pt>
                <c:pt idx="104">
                  <c:v>662</c:v>
                </c:pt>
                <c:pt idx="105">
                  <c:v>663</c:v>
                </c:pt>
                <c:pt idx="106">
                  <c:v>664</c:v>
                </c:pt>
                <c:pt idx="107">
                  <c:v>665</c:v>
                </c:pt>
                <c:pt idx="108">
                  <c:v>666</c:v>
                </c:pt>
                <c:pt idx="109">
                  <c:v>667</c:v>
                </c:pt>
                <c:pt idx="110">
                  <c:v>668</c:v>
                </c:pt>
                <c:pt idx="111">
                  <c:v>669</c:v>
                </c:pt>
                <c:pt idx="112">
                  <c:v>670</c:v>
                </c:pt>
                <c:pt idx="113">
                  <c:v>671</c:v>
                </c:pt>
                <c:pt idx="114">
                  <c:v>672</c:v>
                </c:pt>
                <c:pt idx="115">
                  <c:v>673</c:v>
                </c:pt>
                <c:pt idx="116">
                  <c:v>674</c:v>
                </c:pt>
                <c:pt idx="117">
                  <c:v>675</c:v>
                </c:pt>
                <c:pt idx="118">
                  <c:v>676</c:v>
                </c:pt>
                <c:pt idx="119">
                  <c:v>677</c:v>
                </c:pt>
                <c:pt idx="120">
                  <c:v>678</c:v>
                </c:pt>
                <c:pt idx="121">
                  <c:v>679</c:v>
                </c:pt>
                <c:pt idx="122">
                  <c:v>680</c:v>
                </c:pt>
                <c:pt idx="123">
                  <c:v>681</c:v>
                </c:pt>
                <c:pt idx="124">
                  <c:v>682</c:v>
                </c:pt>
                <c:pt idx="125">
                  <c:v>683</c:v>
                </c:pt>
                <c:pt idx="126">
                  <c:v>684</c:v>
                </c:pt>
                <c:pt idx="127">
                  <c:v>685</c:v>
                </c:pt>
                <c:pt idx="128">
                  <c:v>686</c:v>
                </c:pt>
                <c:pt idx="129">
                  <c:v>687</c:v>
                </c:pt>
                <c:pt idx="130">
                  <c:v>688</c:v>
                </c:pt>
                <c:pt idx="131">
                  <c:v>689</c:v>
                </c:pt>
                <c:pt idx="132">
                  <c:v>690</c:v>
                </c:pt>
                <c:pt idx="133">
                  <c:v>691</c:v>
                </c:pt>
                <c:pt idx="134">
                  <c:v>692</c:v>
                </c:pt>
                <c:pt idx="135">
                  <c:v>693</c:v>
                </c:pt>
                <c:pt idx="136">
                  <c:v>694</c:v>
                </c:pt>
                <c:pt idx="137">
                  <c:v>695</c:v>
                </c:pt>
                <c:pt idx="138">
                  <c:v>696</c:v>
                </c:pt>
                <c:pt idx="139">
                  <c:v>697</c:v>
                </c:pt>
                <c:pt idx="140">
                  <c:v>698</c:v>
                </c:pt>
                <c:pt idx="141">
                  <c:v>699</c:v>
                </c:pt>
                <c:pt idx="142">
                  <c:v>700</c:v>
                </c:pt>
                <c:pt idx="143">
                  <c:v>701</c:v>
                </c:pt>
                <c:pt idx="144">
                  <c:v>702</c:v>
                </c:pt>
                <c:pt idx="145">
                  <c:v>703</c:v>
                </c:pt>
                <c:pt idx="146">
                  <c:v>704</c:v>
                </c:pt>
                <c:pt idx="147">
                  <c:v>705</c:v>
                </c:pt>
                <c:pt idx="148">
                  <c:v>706</c:v>
                </c:pt>
                <c:pt idx="149">
                  <c:v>707</c:v>
                </c:pt>
                <c:pt idx="150">
                  <c:v>708</c:v>
                </c:pt>
                <c:pt idx="151">
                  <c:v>709</c:v>
                </c:pt>
                <c:pt idx="152">
                  <c:v>710</c:v>
                </c:pt>
                <c:pt idx="153">
                  <c:v>711</c:v>
                </c:pt>
                <c:pt idx="154">
                  <c:v>712</c:v>
                </c:pt>
                <c:pt idx="155">
                  <c:v>713</c:v>
                </c:pt>
                <c:pt idx="156">
                  <c:v>714</c:v>
                </c:pt>
                <c:pt idx="157">
                  <c:v>715</c:v>
                </c:pt>
                <c:pt idx="158">
                  <c:v>716</c:v>
                </c:pt>
                <c:pt idx="159">
                  <c:v>717</c:v>
                </c:pt>
                <c:pt idx="160">
                  <c:v>718</c:v>
                </c:pt>
                <c:pt idx="161">
                  <c:v>719</c:v>
                </c:pt>
                <c:pt idx="162">
                  <c:v>720</c:v>
                </c:pt>
                <c:pt idx="163">
                  <c:v>721</c:v>
                </c:pt>
                <c:pt idx="164">
                  <c:v>722</c:v>
                </c:pt>
                <c:pt idx="165">
                  <c:v>723</c:v>
                </c:pt>
                <c:pt idx="166">
                  <c:v>724</c:v>
                </c:pt>
                <c:pt idx="167">
                  <c:v>725</c:v>
                </c:pt>
                <c:pt idx="168">
                  <c:v>726</c:v>
                </c:pt>
                <c:pt idx="169">
                  <c:v>727</c:v>
                </c:pt>
                <c:pt idx="170">
                  <c:v>728</c:v>
                </c:pt>
                <c:pt idx="171">
                  <c:v>729</c:v>
                </c:pt>
                <c:pt idx="172">
                  <c:v>730</c:v>
                </c:pt>
                <c:pt idx="173">
                  <c:v>731</c:v>
                </c:pt>
                <c:pt idx="174">
                  <c:v>732</c:v>
                </c:pt>
                <c:pt idx="175">
                  <c:v>733</c:v>
                </c:pt>
                <c:pt idx="176">
                  <c:v>734</c:v>
                </c:pt>
                <c:pt idx="177">
                  <c:v>735</c:v>
                </c:pt>
                <c:pt idx="178">
                  <c:v>736</c:v>
                </c:pt>
                <c:pt idx="179">
                  <c:v>737</c:v>
                </c:pt>
                <c:pt idx="180">
                  <c:v>738</c:v>
                </c:pt>
                <c:pt idx="181">
                  <c:v>739</c:v>
                </c:pt>
                <c:pt idx="182">
                  <c:v>740</c:v>
                </c:pt>
                <c:pt idx="183">
                  <c:v>741</c:v>
                </c:pt>
                <c:pt idx="184">
                  <c:v>742</c:v>
                </c:pt>
                <c:pt idx="185">
                  <c:v>743</c:v>
                </c:pt>
                <c:pt idx="186">
                  <c:v>744</c:v>
                </c:pt>
                <c:pt idx="187">
                  <c:v>745</c:v>
                </c:pt>
                <c:pt idx="188">
                  <c:v>746</c:v>
                </c:pt>
                <c:pt idx="189">
                  <c:v>747</c:v>
                </c:pt>
                <c:pt idx="190">
                  <c:v>748</c:v>
                </c:pt>
                <c:pt idx="191">
                  <c:v>749</c:v>
                </c:pt>
                <c:pt idx="192">
                  <c:v>750</c:v>
                </c:pt>
                <c:pt idx="193">
                  <c:v>751</c:v>
                </c:pt>
                <c:pt idx="194">
                  <c:v>752</c:v>
                </c:pt>
                <c:pt idx="195">
                  <c:v>753</c:v>
                </c:pt>
                <c:pt idx="196">
                  <c:v>754</c:v>
                </c:pt>
                <c:pt idx="197">
                  <c:v>755</c:v>
                </c:pt>
                <c:pt idx="198">
                  <c:v>756</c:v>
                </c:pt>
                <c:pt idx="199">
                  <c:v>757</c:v>
                </c:pt>
                <c:pt idx="200">
                  <c:v>758</c:v>
                </c:pt>
                <c:pt idx="201">
                  <c:v>759</c:v>
                </c:pt>
                <c:pt idx="202">
                  <c:v>760</c:v>
                </c:pt>
                <c:pt idx="203">
                  <c:v>761</c:v>
                </c:pt>
                <c:pt idx="204">
                  <c:v>762</c:v>
                </c:pt>
                <c:pt idx="205">
                  <c:v>763</c:v>
                </c:pt>
                <c:pt idx="206">
                  <c:v>764</c:v>
                </c:pt>
                <c:pt idx="207">
                  <c:v>765</c:v>
                </c:pt>
                <c:pt idx="208">
                  <c:v>766</c:v>
                </c:pt>
                <c:pt idx="209">
                  <c:v>767</c:v>
                </c:pt>
                <c:pt idx="210">
                  <c:v>768</c:v>
                </c:pt>
                <c:pt idx="211">
                  <c:v>769</c:v>
                </c:pt>
                <c:pt idx="212">
                  <c:v>770</c:v>
                </c:pt>
                <c:pt idx="213">
                  <c:v>771</c:v>
                </c:pt>
                <c:pt idx="214">
                  <c:v>772</c:v>
                </c:pt>
                <c:pt idx="215">
                  <c:v>773</c:v>
                </c:pt>
                <c:pt idx="216">
                  <c:v>774</c:v>
                </c:pt>
                <c:pt idx="217">
                  <c:v>775</c:v>
                </c:pt>
                <c:pt idx="218">
                  <c:v>776</c:v>
                </c:pt>
                <c:pt idx="219">
                  <c:v>777</c:v>
                </c:pt>
                <c:pt idx="220">
                  <c:v>778</c:v>
                </c:pt>
                <c:pt idx="221">
                  <c:v>779</c:v>
                </c:pt>
                <c:pt idx="222">
                  <c:v>780</c:v>
                </c:pt>
                <c:pt idx="223">
                  <c:v>781</c:v>
                </c:pt>
                <c:pt idx="224">
                  <c:v>782</c:v>
                </c:pt>
                <c:pt idx="225">
                  <c:v>783</c:v>
                </c:pt>
                <c:pt idx="226">
                  <c:v>784</c:v>
                </c:pt>
                <c:pt idx="227">
                  <c:v>785</c:v>
                </c:pt>
                <c:pt idx="228">
                  <c:v>786</c:v>
                </c:pt>
                <c:pt idx="229">
                  <c:v>787</c:v>
                </c:pt>
                <c:pt idx="230">
                  <c:v>788</c:v>
                </c:pt>
                <c:pt idx="231">
                  <c:v>789</c:v>
                </c:pt>
                <c:pt idx="232">
                  <c:v>790</c:v>
                </c:pt>
                <c:pt idx="233">
                  <c:v>791</c:v>
                </c:pt>
                <c:pt idx="234">
                  <c:v>792</c:v>
                </c:pt>
                <c:pt idx="235">
                  <c:v>793</c:v>
                </c:pt>
                <c:pt idx="236">
                  <c:v>794</c:v>
                </c:pt>
                <c:pt idx="237">
                  <c:v>795</c:v>
                </c:pt>
                <c:pt idx="238">
                  <c:v>796</c:v>
                </c:pt>
                <c:pt idx="239">
                  <c:v>797</c:v>
                </c:pt>
                <c:pt idx="240">
                  <c:v>798</c:v>
                </c:pt>
                <c:pt idx="241">
                  <c:v>799</c:v>
                </c:pt>
                <c:pt idx="242">
                  <c:v>800</c:v>
                </c:pt>
                <c:pt idx="243">
                  <c:v>801</c:v>
                </c:pt>
                <c:pt idx="244">
                  <c:v>802</c:v>
                </c:pt>
                <c:pt idx="245">
                  <c:v>803</c:v>
                </c:pt>
                <c:pt idx="246">
                  <c:v>804</c:v>
                </c:pt>
                <c:pt idx="247">
                  <c:v>805</c:v>
                </c:pt>
                <c:pt idx="248">
                  <c:v>806</c:v>
                </c:pt>
                <c:pt idx="249">
                  <c:v>807</c:v>
                </c:pt>
                <c:pt idx="250">
                  <c:v>808</c:v>
                </c:pt>
                <c:pt idx="251">
                  <c:v>809</c:v>
                </c:pt>
                <c:pt idx="252">
                  <c:v>810</c:v>
                </c:pt>
                <c:pt idx="253">
                  <c:v>811</c:v>
                </c:pt>
                <c:pt idx="254">
                  <c:v>812</c:v>
                </c:pt>
                <c:pt idx="255">
                  <c:v>813</c:v>
                </c:pt>
                <c:pt idx="256">
                  <c:v>814</c:v>
                </c:pt>
                <c:pt idx="257">
                  <c:v>815</c:v>
                </c:pt>
                <c:pt idx="258">
                  <c:v>816</c:v>
                </c:pt>
                <c:pt idx="259">
                  <c:v>817</c:v>
                </c:pt>
                <c:pt idx="260">
                  <c:v>818</c:v>
                </c:pt>
                <c:pt idx="261">
                  <c:v>819</c:v>
                </c:pt>
                <c:pt idx="262">
                  <c:v>820</c:v>
                </c:pt>
                <c:pt idx="263">
                  <c:v>821</c:v>
                </c:pt>
                <c:pt idx="264">
                  <c:v>822</c:v>
                </c:pt>
                <c:pt idx="265">
                  <c:v>823</c:v>
                </c:pt>
                <c:pt idx="266">
                  <c:v>824</c:v>
                </c:pt>
                <c:pt idx="267">
                  <c:v>825</c:v>
                </c:pt>
                <c:pt idx="268">
                  <c:v>826</c:v>
                </c:pt>
                <c:pt idx="269">
                  <c:v>827</c:v>
                </c:pt>
                <c:pt idx="270">
                  <c:v>828</c:v>
                </c:pt>
                <c:pt idx="271">
                  <c:v>829</c:v>
                </c:pt>
                <c:pt idx="272">
                  <c:v>830</c:v>
                </c:pt>
                <c:pt idx="273">
                  <c:v>831</c:v>
                </c:pt>
                <c:pt idx="274">
                  <c:v>832</c:v>
                </c:pt>
                <c:pt idx="275">
                  <c:v>833</c:v>
                </c:pt>
                <c:pt idx="276">
                  <c:v>834</c:v>
                </c:pt>
                <c:pt idx="277">
                  <c:v>835</c:v>
                </c:pt>
                <c:pt idx="278">
                  <c:v>836</c:v>
                </c:pt>
                <c:pt idx="279">
                  <c:v>837</c:v>
                </c:pt>
                <c:pt idx="280">
                  <c:v>838</c:v>
                </c:pt>
                <c:pt idx="281">
                  <c:v>839</c:v>
                </c:pt>
                <c:pt idx="282">
                  <c:v>840</c:v>
                </c:pt>
                <c:pt idx="283">
                  <c:v>841</c:v>
                </c:pt>
                <c:pt idx="284">
                  <c:v>842</c:v>
                </c:pt>
                <c:pt idx="285">
                  <c:v>843</c:v>
                </c:pt>
                <c:pt idx="286">
                  <c:v>844</c:v>
                </c:pt>
                <c:pt idx="287">
                  <c:v>845</c:v>
                </c:pt>
                <c:pt idx="288">
                  <c:v>846</c:v>
                </c:pt>
                <c:pt idx="289">
                  <c:v>847</c:v>
                </c:pt>
                <c:pt idx="290">
                  <c:v>848</c:v>
                </c:pt>
                <c:pt idx="291">
                  <c:v>849</c:v>
                </c:pt>
                <c:pt idx="292">
                  <c:v>850</c:v>
                </c:pt>
                <c:pt idx="293">
                  <c:v>851</c:v>
                </c:pt>
                <c:pt idx="294">
                  <c:v>852</c:v>
                </c:pt>
                <c:pt idx="295">
                  <c:v>853</c:v>
                </c:pt>
                <c:pt idx="296">
                  <c:v>854</c:v>
                </c:pt>
                <c:pt idx="297">
                  <c:v>855</c:v>
                </c:pt>
                <c:pt idx="298">
                  <c:v>856</c:v>
                </c:pt>
                <c:pt idx="299">
                  <c:v>857</c:v>
                </c:pt>
                <c:pt idx="300">
                  <c:v>858</c:v>
                </c:pt>
                <c:pt idx="301">
                  <c:v>859</c:v>
                </c:pt>
                <c:pt idx="302">
                  <c:v>860</c:v>
                </c:pt>
                <c:pt idx="303">
                  <c:v>861</c:v>
                </c:pt>
                <c:pt idx="304">
                  <c:v>862</c:v>
                </c:pt>
                <c:pt idx="305">
                  <c:v>863</c:v>
                </c:pt>
                <c:pt idx="306">
                  <c:v>864</c:v>
                </c:pt>
                <c:pt idx="307">
                  <c:v>865</c:v>
                </c:pt>
                <c:pt idx="308">
                  <c:v>866</c:v>
                </c:pt>
                <c:pt idx="309">
                  <c:v>867</c:v>
                </c:pt>
                <c:pt idx="310">
                  <c:v>868</c:v>
                </c:pt>
                <c:pt idx="311">
                  <c:v>869</c:v>
                </c:pt>
                <c:pt idx="312">
                  <c:v>870</c:v>
                </c:pt>
                <c:pt idx="313">
                  <c:v>871</c:v>
                </c:pt>
                <c:pt idx="314">
                  <c:v>872</c:v>
                </c:pt>
                <c:pt idx="315">
                  <c:v>873</c:v>
                </c:pt>
                <c:pt idx="316">
                  <c:v>874</c:v>
                </c:pt>
                <c:pt idx="317">
                  <c:v>875</c:v>
                </c:pt>
                <c:pt idx="318">
                  <c:v>876</c:v>
                </c:pt>
                <c:pt idx="319">
                  <c:v>877</c:v>
                </c:pt>
                <c:pt idx="320">
                  <c:v>878</c:v>
                </c:pt>
                <c:pt idx="321">
                  <c:v>879</c:v>
                </c:pt>
                <c:pt idx="322">
                  <c:v>880</c:v>
                </c:pt>
                <c:pt idx="323">
                  <c:v>881</c:v>
                </c:pt>
                <c:pt idx="324">
                  <c:v>882</c:v>
                </c:pt>
                <c:pt idx="325">
                  <c:v>883</c:v>
                </c:pt>
                <c:pt idx="326">
                  <c:v>884</c:v>
                </c:pt>
                <c:pt idx="327">
                  <c:v>885</c:v>
                </c:pt>
                <c:pt idx="328">
                  <c:v>886</c:v>
                </c:pt>
                <c:pt idx="329">
                  <c:v>887</c:v>
                </c:pt>
                <c:pt idx="330">
                  <c:v>888</c:v>
                </c:pt>
                <c:pt idx="331">
                  <c:v>889</c:v>
                </c:pt>
                <c:pt idx="332">
                  <c:v>890</c:v>
                </c:pt>
                <c:pt idx="333">
                  <c:v>891</c:v>
                </c:pt>
                <c:pt idx="334">
                  <c:v>892</c:v>
                </c:pt>
                <c:pt idx="335">
                  <c:v>893</c:v>
                </c:pt>
                <c:pt idx="336">
                  <c:v>894</c:v>
                </c:pt>
                <c:pt idx="337">
                  <c:v>895</c:v>
                </c:pt>
                <c:pt idx="338">
                  <c:v>896</c:v>
                </c:pt>
                <c:pt idx="339">
                  <c:v>897</c:v>
                </c:pt>
                <c:pt idx="340">
                  <c:v>898</c:v>
                </c:pt>
                <c:pt idx="341">
                  <c:v>899</c:v>
                </c:pt>
                <c:pt idx="342">
                  <c:v>900</c:v>
                </c:pt>
                <c:pt idx="343">
                  <c:v>901</c:v>
                </c:pt>
                <c:pt idx="344">
                  <c:v>902</c:v>
                </c:pt>
                <c:pt idx="345">
                  <c:v>903</c:v>
                </c:pt>
                <c:pt idx="346">
                  <c:v>904</c:v>
                </c:pt>
                <c:pt idx="347">
                  <c:v>905</c:v>
                </c:pt>
                <c:pt idx="348">
                  <c:v>906</c:v>
                </c:pt>
                <c:pt idx="349">
                  <c:v>907</c:v>
                </c:pt>
                <c:pt idx="350">
                  <c:v>908</c:v>
                </c:pt>
                <c:pt idx="351">
                  <c:v>909</c:v>
                </c:pt>
                <c:pt idx="352">
                  <c:v>910</c:v>
                </c:pt>
                <c:pt idx="353">
                  <c:v>911</c:v>
                </c:pt>
                <c:pt idx="354">
                  <c:v>912</c:v>
                </c:pt>
                <c:pt idx="355">
                  <c:v>913</c:v>
                </c:pt>
                <c:pt idx="356">
                  <c:v>914</c:v>
                </c:pt>
                <c:pt idx="357">
                  <c:v>915</c:v>
                </c:pt>
                <c:pt idx="358">
                  <c:v>916</c:v>
                </c:pt>
                <c:pt idx="359">
                  <c:v>917</c:v>
                </c:pt>
                <c:pt idx="360">
                  <c:v>918</c:v>
                </c:pt>
                <c:pt idx="361">
                  <c:v>919</c:v>
                </c:pt>
                <c:pt idx="362">
                  <c:v>920</c:v>
                </c:pt>
                <c:pt idx="363">
                  <c:v>921</c:v>
                </c:pt>
                <c:pt idx="364">
                  <c:v>922</c:v>
                </c:pt>
                <c:pt idx="365">
                  <c:v>923</c:v>
                </c:pt>
                <c:pt idx="366">
                  <c:v>924</c:v>
                </c:pt>
                <c:pt idx="367">
                  <c:v>925</c:v>
                </c:pt>
                <c:pt idx="368">
                  <c:v>926</c:v>
                </c:pt>
                <c:pt idx="369">
                  <c:v>927</c:v>
                </c:pt>
                <c:pt idx="370">
                  <c:v>928</c:v>
                </c:pt>
                <c:pt idx="371">
                  <c:v>929</c:v>
                </c:pt>
                <c:pt idx="372">
                  <c:v>930</c:v>
                </c:pt>
                <c:pt idx="373">
                  <c:v>931</c:v>
                </c:pt>
                <c:pt idx="374">
                  <c:v>932</c:v>
                </c:pt>
                <c:pt idx="375">
                  <c:v>933</c:v>
                </c:pt>
                <c:pt idx="376">
                  <c:v>934</c:v>
                </c:pt>
                <c:pt idx="377">
                  <c:v>935</c:v>
                </c:pt>
                <c:pt idx="378">
                  <c:v>936</c:v>
                </c:pt>
                <c:pt idx="379">
                  <c:v>937</c:v>
                </c:pt>
                <c:pt idx="380">
                  <c:v>938</c:v>
                </c:pt>
                <c:pt idx="381">
                  <c:v>939</c:v>
                </c:pt>
                <c:pt idx="382">
                  <c:v>940</c:v>
                </c:pt>
                <c:pt idx="383">
                  <c:v>941</c:v>
                </c:pt>
                <c:pt idx="384">
                  <c:v>942</c:v>
                </c:pt>
                <c:pt idx="385">
                  <c:v>943</c:v>
                </c:pt>
                <c:pt idx="386">
                  <c:v>944</c:v>
                </c:pt>
                <c:pt idx="387">
                  <c:v>945</c:v>
                </c:pt>
                <c:pt idx="388">
                  <c:v>946</c:v>
                </c:pt>
                <c:pt idx="389">
                  <c:v>947</c:v>
                </c:pt>
                <c:pt idx="390">
                  <c:v>948</c:v>
                </c:pt>
                <c:pt idx="391">
                  <c:v>949</c:v>
                </c:pt>
                <c:pt idx="392">
                  <c:v>950</c:v>
                </c:pt>
                <c:pt idx="393">
                  <c:v>951</c:v>
                </c:pt>
                <c:pt idx="394">
                  <c:v>952</c:v>
                </c:pt>
                <c:pt idx="395">
                  <c:v>953</c:v>
                </c:pt>
                <c:pt idx="396">
                  <c:v>954</c:v>
                </c:pt>
                <c:pt idx="397">
                  <c:v>955</c:v>
                </c:pt>
                <c:pt idx="398">
                  <c:v>956</c:v>
                </c:pt>
                <c:pt idx="399">
                  <c:v>957</c:v>
                </c:pt>
                <c:pt idx="400">
                  <c:v>958</c:v>
                </c:pt>
                <c:pt idx="401">
                  <c:v>959</c:v>
                </c:pt>
                <c:pt idx="402">
                  <c:v>960</c:v>
                </c:pt>
                <c:pt idx="403">
                  <c:v>961</c:v>
                </c:pt>
                <c:pt idx="404">
                  <c:v>962</c:v>
                </c:pt>
                <c:pt idx="405">
                  <c:v>963</c:v>
                </c:pt>
                <c:pt idx="406">
                  <c:v>964</c:v>
                </c:pt>
                <c:pt idx="407">
                  <c:v>965</c:v>
                </c:pt>
                <c:pt idx="408">
                  <c:v>966</c:v>
                </c:pt>
                <c:pt idx="409">
                  <c:v>967</c:v>
                </c:pt>
                <c:pt idx="410">
                  <c:v>968</c:v>
                </c:pt>
                <c:pt idx="411">
                  <c:v>969</c:v>
                </c:pt>
                <c:pt idx="412">
                  <c:v>970</c:v>
                </c:pt>
                <c:pt idx="413">
                  <c:v>971</c:v>
                </c:pt>
                <c:pt idx="414">
                  <c:v>972</c:v>
                </c:pt>
                <c:pt idx="415">
                  <c:v>973</c:v>
                </c:pt>
                <c:pt idx="416">
                  <c:v>974</c:v>
                </c:pt>
                <c:pt idx="417">
                  <c:v>975</c:v>
                </c:pt>
                <c:pt idx="418">
                  <c:v>976</c:v>
                </c:pt>
                <c:pt idx="419">
                  <c:v>977</c:v>
                </c:pt>
                <c:pt idx="420">
                  <c:v>978</c:v>
                </c:pt>
                <c:pt idx="421">
                  <c:v>979</c:v>
                </c:pt>
                <c:pt idx="422">
                  <c:v>980</c:v>
                </c:pt>
                <c:pt idx="423">
                  <c:v>981</c:v>
                </c:pt>
                <c:pt idx="424">
                  <c:v>982</c:v>
                </c:pt>
                <c:pt idx="425">
                  <c:v>983</c:v>
                </c:pt>
                <c:pt idx="426">
                  <c:v>984</c:v>
                </c:pt>
                <c:pt idx="427">
                  <c:v>985</c:v>
                </c:pt>
                <c:pt idx="428">
                  <c:v>986</c:v>
                </c:pt>
                <c:pt idx="429">
                  <c:v>987</c:v>
                </c:pt>
                <c:pt idx="430">
                  <c:v>988</c:v>
                </c:pt>
                <c:pt idx="431">
                  <c:v>989</c:v>
                </c:pt>
                <c:pt idx="432">
                  <c:v>990</c:v>
                </c:pt>
                <c:pt idx="433">
                  <c:v>991</c:v>
                </c:pt>
                <c:pt idx="434">
                  <c:v>992</c:v>
                </c:pt>
                <c:pt idx="435">
                  <c:v>993</c:v>
                </c:pt>
                <c:pt idx="436">
                  <c:v>994</c:v>
                </c:pt>
                <c:pt idx="437">
                  <c:v>995</c:v>
                </c:pt>
                <c:pt idx="438">
                  <c:v>996</c:v>
                </c:pt>
                <c:pt idx="439">
                  <c:v>997</c:v>
                </c:pt>
                <c:pt idx="440">
                  <c:v>998</c:v>
                </c:pt>
                <c:pt idx="441">
                  <c:v>999</c:v>
                </c:pt>
                <c:pt idx="442">
                  <c:v>1000</c:v>
                </c:pt>
                <c:pt idx="443">
                  <c:v>1001</c:v>
                </c:pt>
                <c:pt idx="444">
                  <c:v>1002</c:v>
                </c:pt>
                <c:pt idx="445">
                  <c:v>1003</c:v>
                </c:pt>
                <c:pt idx="446">
                  <c:v>1004</c:v>
                </c:pt>
                <c:pt idx="447">
                  <c:v>1005</c:v>
                </c:pt>
                <c:pt idx="448">
                  <c:v>1006</c:v>
                </c:pt>
                <c:pt idx="449">
                  <c:v>1007</c:v>
                </c:pt>
                <c:pt idx="450">
                  <c:v>1008</c:v>
                </c:pt>
                <c:pt idx="451">
                  <c:v>1009</c:v>
                </c:pt>
                <c:pt idx="452">
                  <c:v>1010</c:v>
                </c:pt>
                <c:pt idx="453">
                  <c:v>1011</c:v>
                </c:pt>
                <c:pt idx="454">
                  <c:v>1012</c:v>
                </c:pt>
                <c:pt idx="455">
                  <c:v>1013</c:v>
                </c:pt>
                <c:pt idx="456">
                  <c:v>1014</c:v>
                </c:pt>
                <c:pt idx="457">
                  <c:v>1015</c:v>
                </c:pt>
                <c:pt idx="458">
                  <c:v>1016</c:v>
                </c:pt>
                <c:pt idx="459">
                  <c:v>1017</c:v>
                </c:pt>
                <c:pt idx="460">
                  <c:v>1018</c:v>
                </c:pt>
                <c:pt idx="461">
                  <c:v>1019</c:v>
                </c:pt>
                <c:pt idx="462">
                  <c:v>1020</c:v>
                </c:pt>
                <c:pt idx="463">
                  <c:v>1021</c:v>
                </c:pt>
                <c:pt idx="464">
                  <c:v>1022</c:v>
                </c:pt>
                <c:pt idx="465">
                  <c:v>1023</c:v>
                </c:pt>
                <c:pt idx="466">
                  <c:v>1024</c:v>
                </c:pt>
                <c:pt idx="467">
                  <c:v>1025</c:v>
                </c:pt>
                <c:pt idx="468">
                  <c:v>1026</c:v>
                </c:pt>
                <c:pt idx="469">
                  <c:v>1027</c:v>
                </c:pt>
                <c:pt idx="470">
                  <c:v>1028</c:v>
                </c:pt>
                <c:pt idx="471">
                  <c:v>1029</c:v>
                </c:pt>
                <c:pt idx="472">
                  <c:v>1030</c:v>
                </c:pt>
                <c:pt idx="473">
                  <c:v>1031</c:v>
                </c:pt>
                <c:pt idx="474">
                  <c:v>1032</c:v>
                </c:pt>
                <c:pt idx="475">
                  <c:v>1033</c:v>
                </c:pt>
                <c:pt idx="476">
                  <c:v>1034</c:v>
                </c:pt>
                <c:pt idx="477">
                  <c:v>1035</c:v>
                </c:pt>
                <c:pt idx="478">
                  <c:v>1036</c:v>
                </c:pt>
                <c:pt idx="479">
                  <c:v>1037</c:v>
                </c:pt>
                <c:pt idx="480">
                  <c:v>1038</c:v>
                </c:pt>
                <c:pt idx="481">
                  <c:v>1039</c:v>
                </c:pt>
                <c:pt idx="482">
                  <c:v>1040</c:v>
                </c:pt>
                <c:pt idx="483">
                  <c:v>1041</c:v>
                </c:pt>
                <c:pt idx="484">
                  <c:v>1042</c:v>
                </c:pt>
                <c:pt idx="485">
                  <c:v>1043</c:v>
                </c:pt>
                <c:pt idx="486">
                  <c:v>1044</c:v>
                </c:pt>
                <c:pt idx="487">
                  <c:v>1045</c:v>
                </c:pt>
                <c:pt idx="488">
                  <c:v>1046</c:v>
                </c:pt>
                <c:pt idx="489">
                  <c:v>1047</c:v>
                </c:pt>
                <c:pt idx="490">
                  <c:v>1048</c:v>
                </c:pt>
                <c:pt idx="491">
                  <c:v>1049</c:v>
                </c:pt>
                <c:pt idx="492">
                  <c:v>1050</c:v>
                </c:pt>
                <c:pt idx="493">
                  <c:v>1051</c:v>
                </c:pt>
                <c:pt idx="494">
                  <c:v>1052</c:v>
                </c:pt>
                <c:pt idx="495">
                  <c:v>1053</c:v>
                </c:pt>
                <c:pt idx="496">
                  <c:v>1054</c:v>
                </c:pt>
                <c:pt idx="497">
                  <c:v>1055</c:v>
                </c:pt>
                <c:pt idx="498">
                  <c:v>1056</c:v>
                </c:pt>
                <c:pt idx="499">
                  <c:v>1057</c:v>
                </c:pt>
                <c:pt idx="500">
                  <c:v>1058</c:v>
                </c:pt>
                <c:pt idx="501">
                  <c:v>1059</c:v>
                </c:pt>
                <c:pt idx="502">
                  <c:v>1060</c:v>
                </c:pt>
                <c:pt idx="503">
                  <c:v>1061</c:v>
                </c:pt>
                <c:pt idx="504">
                  <c:v>1062</c:v>
                </c:pt>
                <c:pt idx="505">
                  <c:v>1063</c:v>
                </c:pt>
                <c:pt idx="506">
                  <c:v>1064</c:v>
                </c:pt>
                <c:pt idx="507">
                  <c:v>1065</c:v>
                </c:pt>
                <c:pt idx="508">
                  <c:v>1066</c:v>
                </c:pt>
                <c:pt idx="509">
                  <c:v>1067</c:v>
                </c:pt>
                <c:pt idx="510">
                  <c:v>1068</c:v>
                </c:pt>
                <c:pt idx="511">
                  <c:v>1069</c:v>
                </c:pt>
                <c:pt idx="512">
                  <c:v>1070</c:v>
                </c:pt>
                <c:pt idx="513">
                  <c:v>1071</c:v>
                </c:pt>
                <c:pt idx="514">
                  <c:v>1072</c:v>
                </c:pt>
                <c:pt idx="515">
                  <c:v>1073</c:v>
                </c:pt>
                <c:pt idx="516">
                  <c:v>1074</c:v>
                </c:pt>
                <c:pt idx="517">
                  <c:v>1075</c:v>
                </c:pt>
                <c:pt idx="518">
                  <c:v>1076</c:v>
                </c:pt>
                <c:pt idx="519">
                  <c:v>1077</c:v>
                </c:pt>
                <c:pt idx="520">
                  <c:v>1078</c:v>
                </c:pt>
                <c:pt idx="521">
                  <c:v>1079</c:v>
                </c:pt>
                <c:pt idx="522">
                  <c:v>1080</c:v>
                </c:pt>
                <c:pt idx="523">
                  <c:v>1081</c:v>
                </c:pt>
                <c:pt idx="524">
                  <c:v>1082</c:v>
                </c:pt>
                <c:pt idx="525">
                  <c:v>1083</c:v>
                </c:pt>
                <c:pt idx="526">
                  <c:v>1084</c:v>
                </c:pt>
                <c:pt idx="527">
                  <c:v>1085</c:v>
                </c:pt>
                <c:pt idx="528">
                  <c:v>1086</c:v>
                </c:pt>
                <c:pt idx="529">
                  <c:v>1087</c:v>
                </c:pt>
                <c:pt idx="530">
                  <c:v>1088</c:v>
                </c:pt>
                <c:pt idx="531">
                  <c:v>1089</c:v>
                </c:pt>
                <c:pt idx="532">
                  <c:v>1090</c:v>
                </c:pt>
                <c:pt idx="533">
                  <c:v>1091</c:v>
                </c:pt>
                <c:pt idx="534">
                  <c:v>1092</c:v>
                </c:pt>
                <c:pt idx="535">
                  <c:v>1093</c:v>
                </c:pt>
                <c:pt idx="536">
                  <c:v>1094</c:v>
                </c:pt>
                <c:pt idx="537">
                  <c:v>1095</c:v>
                </c:pt>
                <c:pt idx="538">
                  <c:v>1096</c:v>
                </c:pt>
                <c:pt idx="539">
                  <c:v>1097</c:v>
                </c:pt>
                <c:pt idx="540">
                  <c:v>1098</c:v>
                </c:pt>
                <c:pt idx="541">
                  <c:v>1099</c:v>
                </c:pt>
                <c:pt idx="542">
                  <c:v>1100</c:v>
                </c:pt>
                <c:pt idx="543">
                  <c:v>1101</c:v>
                </c:pt>
                <c:pt idx="544">
                  <c:v>1102</c:v>
                </c:pt>
                <c:pt idx="545">
                  <c:v>1103</c:v>
                </c:pt>
                <c:pt idx="546">
                  <c:v>1104</c:v>
                </c:pt>
                <c:pt idx="547">
                  <c:v>1105</c:v>
                </c:pt>
                <c:pt idx="548">
                  <c:v>1106</c:v>
                </c:pt>
                <c:pt idx="549">
                  <c:v>1107</c:v>
                </c:pt>
                <c:pt idx="550">
                  <c:v>1108</c:v>
                </c:pt>
                <c:pt idx="551">
                  <c:v>1109</c:v>
                </c:pt>
                <c:pt idx="552">
                  <c:v>1110</c:v>
                </c:pt>
                <c:pt idx="553">
                  <c:v>1111</c:v>
                </c:pt>
                <c:pt idx="554">
                  <c:v>1112</c:v>
                </c:pt>
                <c:pt idx="555">
                  <c:v>1113</c:v>
                </c:pt>
                <c:pt idx="556">
                  <c:v>1114</c:v>
                </c:pt>
                <c:pt idx="557">
                  <c:v>1115</c:v>
                </c:pt>
                <c:pt idx="558">
                  <c:v>1116</c:v>
                </c:pt>
                <c:pt idx="559">
                  <c:v>1117</c:v>
                </c:pt>
                <c:pt idx="560">
                  <c:v>1118</c:v>
                </c:pt>
                <c:pt idx="561">
                  <c:v>1119</c:v>
                </c:pt>
                <c:pt idx="562">
                  <c:v>1120</c:v>
                </c:pt>
                <c:pt idx="563">
                  <c:v>1121</c:v>
                </c:pt>
                <c:pt idx="564">
                  <c:v>1122</c:v>
                </c:pt>
                <c:pt idx="565">
                  <c:v>1123</c:v>
                </c:pt>
                <c:pt idx="566">
                  <c:v>1124</c:v>
                </c:pt>
                <c:pt idx="567">
                  <c:v>1125</c:v>
                </c:pt>
                <c:pt idx="568">
                  <c:v>1126</c:v>
                </c:pt>
                <c:pt idx="569">
                  <c:v>1127</c:v>
                </c:pt>
                <c:pt idx="570">
                  <c:v>1128</c:v>
                </c:pt>
                <c:pt idx="571">
                  <c:v>1129</c:v>
                </c:pt>
                <c:pt idx="572">
                  <c:v>1130</c:v>
                </c:pt>
                <c:pt idx="573">
                  <c:v>1131</c:v>
                </c:pt>
                <c:pt idx="574">
                  <c:v>1132</c:v>
                </c:pt>
                <c:pt idx="575">
                  <c:v>1133</c:v>
                </c:pt>
                <c:pt idx="576">
                  <c:v>1134</c:v>
                </c:pt>
                <c:pt idx="577">
                  <c:v>1135</c:v>
                </c:pt>
                <c:pt idx="578">
                  <c:v>1136</c:v>
                </c:pt>
                <c:pt idx="579">
                  <c:v>1137</c:v>
                </c:pt>
                <c:pt idx="580">
                  <c:v>1138</c:v>
                </c:pt>
                <c:pt idx="581">
                  <c:v>1139</c:v>
                </c:pt>
                <c:pt idx="582">
                  <c:v>1140</c:v>
                </c:pt>
                <c:pt idx="583">
                  <c:v>1141</c:v>
                </c:pt>
                <c:pt idx="584">
                  <c:v>1142</c:v>
                </c:pt>
                <c:pt idx="585">
                  <c:v>1143</c:v>
                </c:pt>
                <c:pt idx="586">
                  <c:v>1144</c:v>
                </c:pt>
                <c:pt idx="587">
                  <c:v>1145</c:v>
                </c:pt>
                <c:pt idx="588">
                  <c:v>1146</c:v>
                </c:pt>
                <c:pt idx="589">
                  <c:v>1147</c:v>
                </c:pt>
                <c:pt idx="590">
                  <c:v>1148</c:v>
                </c:pt>
                <c:pt idx="591">
                  <c:v>1149</c:v>
                </c:pt>
                <c:pt idx="592">
                  <c:v>1150</c:v>
                </c:pt>
                <c:pt idx="593">
                  <c:v>1151</c:v>
                </c:pt>
                <c:pt idx="594">
                  <c:v>1152</c:v>
                </c:pt>
                <c:pt idx="595">
                  <c:v>1153</c:v>
                </c:pt>
                <c:pt idx="596">
                  <c:v>1154</c:v>
                </c:pt>
                <c:pt idx="597">
                  <c:v>1155</c:v>
                </c:pt>
                <c:pt idx="598">
                  <c:v>1156</c:v>
                </c:pt>
                <c:pt idx="599">
                  <c:v>1157</c:v>
                </c:pt>
                <c:pt idx="600">
                  <c:v>1158</c:v>
                </c:pt>
                <c:pt idx="601">
                  <c:v>1159</c:v>
                </c:pt>
                <c:pt idx="602">
                  <c:v>1160</c:v>
                </c:pt>
                <c:pt idx="603">
                  <c:v>1161</c:v>
                </c:pt>
                <c:pt idx="604">
                  <c:v>1162</c:v>
                </c:pt>
                <c:pt idx="605">
                  <c:v>1163</c:v>
                </c:pt>
                <c:pt idx="606">
                  <c:v>1164</c:v>
                </c:pt>
                <c:pt idx="607">
                  <c:v>1165</c:v>
                </c:pt>
                <c:pt idx="608">
                  <c:v>1166</c:v>
                </c:pt>
                <c:pt idx="609">
                  <c:v>1167</c:v>
                </c:pt>
                <c:pt idx="610">
                  <c:v>1168</c:v>
                </c:pt>
                <c:pt idx="611">
                  <c:v>1169</c:v>
                </c:pt>
                <c:pt idx="612">
                  <c:v>1170</c:v>
                </c:pt>
                <c:pt idx="613">
                  <c:v>1171</c:v>
                </c:pt>
                <c:pt idx="614">
                  <c:v>1172</c:v>
                </c:pt>
                <c:pt idx="615">
                  <c:v>1173</c:v>
                </c:pt>
                <c:pt idx="616">
                  <c:v>1174</c:v>
                </c:pt>
                <c:pt idx="617">
                  <c:v>1175</c:v>
                </c:pt>
                <c:pt idx="618">
                  <c:v>1176</c:v>
                </c:pt>
                <c:pt idx="619">
                  <c:v>1177</c:v>
                </c:pt>
                <c:pt idx="620">
                  <c:v>1178</c:v>
                </c:pt>
                <c:pt idx="621">
                  <c:v>1179</c:v>
                </c:pt>
                <c:pt idx="622">
                  <c:v>1180</c:v>
                </c:pt>
                <c:pt idx="623">
                  <c:v>1181</c:v>
                </c:pt>
                <c:pt idx="624">
                  <c:v>1182</c:v>
                </c:pt>
                <c:pt idx="625">
                  <c:v>1183</c:v>
                </c:pt>
                <c:pt idx="626">
                  <c:v>1184</c:v>
                </c:pt>
                <c:pt idx="627">
                  <c:v>1185</c:v>
                </c:pt>
                <c:pt idx="628">
                  <c:v>1186</c:v>
                </c:pt>
                <c:pt idx="629">
                  <c:v>1187</c:v>
                </c:pt>
                <c:pt idx="630">
                  <c:v>1188</c:v>
                </c:pt>
                <c:pt idx="631">
                  <c:v>1189</c:v>
                </c:pt>
                <c:pt idx="632">
                  <c:v>1190</c:v>
                </c:pt>
                <c:pt idx="633">
                  <c:v>1191</c:v>
                </c:pt>
                <c:pt idx="634">
                  <c:v>1192</c:v>
                </c:pt>
                <c:pt idx="635">
                  <c:v>1193</c:v>
                </c:pt>
                <c:pt idx="636">
                  <c:v>1194</c:v>
                </c:pt>
                <c:pt idx="637">
                  <c:v>1195</c:v>
                </c:pt>
                <c:pt idx="638">
                  <c:v>1196</c:v>
                </c:pt>
                <c:pt idx="639">
                  <c:v>1197</c:v>
                </c:pt>
                <c:pt idx="640">
                  <c:v>1198</c:v>
                </c:pt>
                <c:pt idx="641">
                  <c:v>1199</c:v>
                </c:pt>
                <c:pt idx="642">
                  <c:v>1200</c:v>
                </c:pt>
                <c:pt idx="643">
                  <c:v>1201</c:v>
                </c:pt>
                <c:pt idx="644">
                  <c:v>1202</c:v>
                </c:pt>
                <c:pt idx="645">
                  <c:v>1203</c:v>
                </c:pt>
                <c:pt idx="646">
                  <c:v>1204</c:v>
                </c:pt>
                <c:pt idx="647">
                  <c:v>1205</c:v>
                </c:pt>
                <c:pt idx="648">
                  <c:v>1206</c:v>
                </c:pt>
                <c:pt idx="649">
                  <c:v>1207</c:v>
                </c:pt>
                <c:pt idx="650">
                  <c:v>1208</c:v>
                </c:pt>
                <c:pt idx="651">
                  <c:v>1209</c:v>
                </c:pt>
                <c:pt idx="652">
                  <c:v>1210</c:v>
                </c:pt>
                <c:pt idx="653">
                  <c:v>1211</c:v>
                </c:pt>
                <c:pt idx="654">
                  <c:v>1212</c:v>
                </c:pt>
                <c:pt idx="655">
                  <c:v>1213</c:v>
                </c:pt>
                <c:pt idx="656">
                  <c:v>1214</c:v>
                </c:pt>
                <c:pt idx="657">
                  <c:v>1215</c:v>
                </c:pt>
                <c:pt idx="658">
                  <c:v>1216</c:v>
                </c:pt>
                <c:pt idx="659">
                  <c:v>1217</c:v>
                </c:pt>
                <c:pt idx="660">
                  <c:v>1218</c:v>
                </c:pt>
                <c:pt idx="661">
                  <c:v>1219</c:v>
                </c:pt>
                <c:pt idx="662">
                  <c:v>1220</c:v>
                </c:pt>
                <c:pt idx="663">
                  <c:v>1221</c:v>
                </c:pt>
                <c:pt idx="664">
                  <c:v>1222</c:v>
                </c:pt>
                <c:pt idx="665">
                  <c:v>1223</c:v>
                </c:pt>
                <c:pt idx="666">
                  <c:v>1224</c:v>
                </c:pt>
                <c:pt idx="667">
                  <c:v>1225</c:v>
                </c:pt>
                <c:pt idx="668">
                  <c:v>1226</c:v>
                </c:pt>
                <c:pt idx="669">
                  <c:v>1227</c:v>
                </c:pt>
                <c:pt idx="670">
                  <c:v>1228</c:v>
                </c:pt>
                <c:pt idx="671">
                  <c:v>1229</c:v>
                </c:pt>
                <c:pt idx="672">
                  <c:v>1230</c:v>
                </c:pt>
                <c:pt idx="673">
                  <c:v>1231</c:v>
                </c:pt>
                <c:pt idx="674">
                  <c:v>1232</c:v>
                </c:pt>
                <c:pt idx="675">
                  <c:v>1233</c:v>
                </c:pt>
                <c:pt idx="676">
                  <c:v>1234</c:v>
                </c:pt>
                <c:pt idx="677">
                  <c:v>1235</c:v>
                </c:pt>
                <c:pt idx="678">
                  <c:v>1236</c:v>
                </c:pt>
                <c:pt idx="679">
                  <c:v>1237</c:v>
                </c:pt>
                <c:pt idx="680">
                  <c:v>1238</c:v>
                </c:pt>
                <c:pt idx="681">
                  <c:v>1239</c:v>
                </c:pt>
                <c:pt idx="682">
                  <c:v>1240</c:v>
                </c:pt>
                <c:pt idx="683">
                  <c:v>1241</c:v>
                </c:pt>
                <c:pt idx="684">
                  <c:v>1242</c:v>
                </c:pt>
                <c:pt idx="685">
                  <c:v>1243</c:v>
                </c:pt>
                <c:pt idx="686">
                  <c:v>1244</c:v>
                </c:pt>
                <c:pt idx="687">
                  <c:v>1245</c:v>
                </c:pt>
                <c:pt idx="688">
                  <c:v>1246</c:v>
                </c:pt>
                <c:pt idx="689">
                  <c:v>1247</c:v>
                </c:pt>
                <c:pt idx="690">
                  <c:v>1248</c:v>
                </c:pt>
                <c:pt idx="691">
                  <c:v>1249</c:v>
                </c:pt>
                <c:pt idx="692">
                  <c:v>1250</c:v>
                </c:pt>
                <c:pt idx="693">
                  <c:v>1251</c:v>
                </c:pt>
                <c:pt idx="694">
                  <c:v>1252</c:v>
                </c:pt>
                <c:pt idx="695">
                  <c:v>1253</c:v>
                </c:pt>
                <c:pt idx="696">
                  <c:v>1254</c:v>
                </c:pt>
                <c:pt idx="697">
                  <c:v>1255</c:v>
                </c:pt>
                <c:pt idx="698">
                  <c:v>1256</c:v>
                </c:pt>
                <c:pt idx="699">
                  <c:v>1257</c:v>
                </c:pt>
                <c:pt idx="700">
                  <c:v>1258</c:v>
                </c:pt>
                <c:pt idx="701">
                  <c:v>1259</c:v>
                </c:pt>
                <c:pt idx="702">
                  <c:v>1260</c:v>
                </c:pt>
                <c:pt idx="703">
                  <c:v>1261</c:v>
                </c:pt>
                <c:pt idx="704">
                  <c:v>1262</c:v>
                </c:pt>
                <c:pt idx="705">
                  <c:v>1263</c:v>
                </c:pt>
                <c:pt idx="706">
                  <c:v>1264</c:v>
                </c:pt>
                <c:pt idx="707">
                  <c:v>1265</c:v>
                </c:pt>
                <c:pt idx="708">
                  <c:v>1266</c:v>
                </c:pt>
                <c:pt idx="709">
                  <c:v>1267</c:v>
                </c:pt>
                <c:pt idx="710">
                  <c:v>1268</c:v>
                </c:pt>
                <c:pt idx="711">
                  <c:v>1269</c:v>
                </c:pt>
                <c:pt idx="712">
                  <c:v>1270</c:v>
                </c:pt>
                <c:pt idx="713">
                  <c:v>1271</c:v>
                </c:pt>
                <c:pt idx="714">
                  <c:v>1272</c:v>
                </c:pt>
                <c:pt idx="715">
                  <c:v>1273</c:v>
                </c:pt>
                <c:pt idx="716">
                  <c:v>1274</c:v>
                </c:pt>
                <c:pt idx="717">
                  <c:v>1275</c:v>
                </c:pt>
                <c:pt idx="718">
                  <c:v>1276</c:v>
                </c:pt>
                <c:pt idx="719">
                  <c:v>1277</c:v>
                </c:pt>
                <c:pt idx="720">
                  <c:v>1278</c:v>
                </c:pt>
                <c:pt idx="721">
                  <c:v>1279</c:v>
                </c:pt>
                <c:pt idx="722">
                  <c:v>1280</c:v>
                </c:pt>
                <c:pt idx="723">
                  <c:v>1281</c:v>
                </c:pt>
                <c:pt idx="724">
                  <c:v>1282</c:v>
                </c:pt>
                <c:pt idx="725">
                  <c:v>1283</c:v>
                </c:pt>
                <c:pt idx="726">
                  <c:v>1284</c:v>
                </c:pt>
                <c:pt idx="727">
                  <c:v>1285</c:v>
                </c:pt>
                <c:pt idx="728">
                  <c:v>1286</c:v>
                </c:pt>
                <c:pt idx="729">
                  <c:v>1287</c:v>
                </c:pt>
                <c:pt idx="730">
                  <c:v>1288</c:v>
                </c:pt>
                <c:pt idx="731">
                  <c:v>1289</c:v>
                </c:pt>
                <c:pt idx="732">
                  <c:v>1290</c:v>
                </c:pt>
                <c:pt idx="733">
                  <c:v>1291</c:v>
                </c:pt>
                <c:pt idx="734">
                  <c:v>1292</c:v>
                </c:pt>
                <c:pt idx="735">
                  <c:v>1293</c:v>
                </c:pt>
                <c:pt idx="736">
                  <c:v>1294</c:v>
                </c:pt>
                <c:pt idx="737">
                  <c:v>1295</c:v>
                </c:pt>
                <c:pt idx="738">
                  <c:v>1296</c:v>
                </c:pt>
                <c:pt idx="739">
                  <c:v>1297</c:v>
                </c:pt>
                <c:pt idx="740">
                  <c:v>1298</c:v>
                </c:pt>
                <c:pt idx="741">
                  <c:v>1299</c:v>
                </c:pt>
                <c:pt idx="742">
                  <c:v>1300</c:v>
                </c:pt>
                <c:pt idx="743">
                  <c:v>1301</c:v>
                </c:pt>
                <c:pt idx="744">
                  <c:v>1302</c:v>
                </c:pt>
                <c:pt idx="745">
                  <c:v>1303</c:v>
                </c:pt>
                <c:pt idx="746">
                  <c:v>1304</c:v>
                </c:pt>
                <c:pt idx="747">
                  <c:v>1305</c:v>
                </c:pt>
                <c:pt idx="748">
                  <c:v>1306</c:v>
                </c:pt>
                <c:pt idx="749">
                  <c:v>1307</c:v>
                </c:pt>
                <c:pt idx="750">
                  <c:v>1308</c:v>
                </c:pt>
                <c:pt idx="751">
                  <c:v>1309</c:v>
                </c:pt>
                <c:pt idx="752">
                  <c:v>1310</c:v>
                </c:pt>
                <c:pt idx="753">
                  <c:v>1311</c:v>
                </c:pt>
                <c:pt idx="754">
                  <c:v>1312</c:v>
                </c:pt>
                <c:pt idx="755">
                  <c:v>1313</c:v>
                </c:pt>
                <c:pt idx="756">
                  <c:v>1314</c:v>
                </c:pt>
                <c:pt idx="757">
                  <c:v>1315</c:v>
                </c:pt>
                <c:pt idx="758">
                  <c:v>1316</c:v>
                </c:pt>
                <c:pt idx="759">
                  <c:v>1317</c:v>
                </c:pt>
                <c:pt idx="760">
                  <c:v>1318</c:v>
                </c:pt>
                <c:pt idx="761">
                  <c:v>1319</c:v>
                </c:pt>
                <c:pt idx="762">
                  <c:v>1320</c:v>
                </c:pt>
                <c:pt idx="763">
                  <c:v>1321</c:v>
                </c:pt>
                <c:pt idx="764">
                  <c:v>1322</c:v>
                </c:pt>
                <c:pt idx="765">
                  <c:v>1323</c:v>
                </c:pt>
                <c:pt idx="766">
                  <c:v>1324</c:v>
                </c:pt>
                <c:pt idx="767">
                  <c:v>1325</c:v>
                </c:pt>
                <c:pt idx="768">
                  <c:v>1326</c:v>
                </c:pt>
                <c:pt idx="769">
                  <c:v>1327</c:v>
                </c:pt>
                <c:pt idx="770">
                  <c:v>1328</c:v>
                </c:pt>
                <c:pt idx="771">
                  <c:v>1329</c:v>
                </c:pt>
                <c:pt idx="772">
                  <c:v>1330</c:v>
                </c:pt>
                <c:pt idx="773">
                  <c:v>1331</c:v>
                </c:pt>
                <c:pt idx="774">
                  <c:v>1332</c:v>
                </c:pt>
                <c:pt idx="775">
                  <c:v>1333</c:v>
                </c:pt>
                <c:pt idx="776">
                  <c:v>1334</c:v>
                </c:pt>
                <c:pt idx="777">
                  <c:v>1335</c:v>
                </c:pt>
                <c:pt idx="778">
                  <c:v>1336</c:v>
                </c:pt>
                <c:pt idx="779">
                  <c:v>1337</c:v>
                </c:pt>
                <c:pt idx="780">
                  <c:v>1338</c:v>
                </c:pt>
                <c:pt idx="781">
                  <c:v>1339</c:v>
                </c:pt>
                <c:pt idx="782">
                  <c:v>1340</c:v>
                </c:pt>
                <c:pt idx="783">
                  <c:v>1341</c:v>
                </c:pt>
                <c:pt idx="784">
                  <c:v>1342</c:v>
                </c:pt>
                <c:pt idx="785">
                  <c:v>1343</c:v>
                </c:pt>
                <c:pt idx="786">
                  <c:v>1344</c:v>
                </c:pt>
                <c:pt idx="787">
                  <c:v>1345</c:v>
                </c:pt>
                <c:pt idx="788">
                  <c:v>1346</c:v>
                </c:pt>
                <c:pt idx="789">
                  <c:v>1347</c:v>
                </c:pt>
                <c:pt idx="790">
                  <c:v>1348</c:v>
                </c:pt>
                <c:pt idx="791">
                  <c:v>1349</c:v>
                </c:pt>
                <c:pt idx="792">
                  <c:v>1350</c:v>
                </c:pt>
                <c:pt idx="793">
                  <c:v>1351</c:v>
                </c:pt>
                <c:pt idx="794">
                  <c:v>1352</c:v>
                </c:pt>
                <c:pt idx="795">
                  <c:v>1353</c:v>
                </c:pt>
                <c:pt idx="796">
                  <c:v>1354</c:v>
                </c:pt>
                <c:pt idx="797">
                  <c:v>1355</c:v>
                </c:pt>
                <c:pt idx="798">
                  <c:v>1356</c:v>
                </c:pt>
                <c:pt idx="799">
                  <c:v>1357</c:v>
                </c:pt>
                <c:pt idx="800">
                  <c:v>1358</c:v>
                </c:pt>
                <c:pt idx="801">
                  <c:v>1359</c:v>
                </c:pt>
                <c:pt idx="802">
                  <c:v>1360</c:v>
                </c:pt>
                <c:pt idx="803">
                  <c:v>1361</c:v>
                </c:pt>
                <c:pt idx="804">
                  <c:v>1362</c:v>
                </c:pt>
                <c:pt idx="805">
                  <c:v>1363</c:v>
                </c:pt>
                <c:pt idx="806">
                  <c:v>1364</c:v>
                </c:pt>
                <c:pt idx="807">
                  <c:v>1365</c:v>
                </c:pt>
                <c:pt idx="808">
                  <c:v>1366</c:v>
                </c:pt>
                <c:pt idx="809">
                  <c:v>1367</c:v>
                </c:pt>
                <c:pt idx="810">
                  <c:v>1368</c:v>
                </c:pt>
                <c:pt idx="811">
                  <c:v>1369</c:v>
                </c:pt>
                <c:pt idx="812">
                  <c:v>1370</c:v>
                </c:pt>
                <c:pt idx="813">
                  <c:v>1371</c:v>
                </c:pt>
                <c:pt idx="814">
                  <c:v>1372</c:v>
                </c:pt>
                <c:pt idx="815">
                  <c:v>1373</c:v>
                </c:pt>
                <c:pt idx="816">
                  <c:v>1374</c:v>
                </c:pt>
                <c:pt idx="817">
                  <c:v>1375</c:v>
                </c:pt>
                <c:pt idx="818">
                  <c:v>1376</c:v>
                </c:pt>
                <c:pt idx="819">
                  <c:v>1377</c:v>
                </c:pt>
                <c:pt idx="820">
                  <c:v>1378</c:v>
                </c:pt>
                <c:pt idx="821">
                  <c:v>1379</c:v>
                </c:pt>
                <c:pt idx="822">
                  <c:v>1380</c:v>
                </c:pt>
                <c:pt idx="823">
                  <c:v>1381</c:v>
                </c:pt>
                <c:pt idx="824">
                  <c:v>1382</c:v>
                </c:pt>
                <c:pt idx="825">
                  <c:v>1383</c:v>
                </c:pt>
                <c:pt idx="826">
                  <c:v>1384</c:v>
                </c:pt>
                <c:pt idx="827">
                  <c:v>1385</c:v>
                </c:pt>
                <c:pt idx="828">
                  <c:v>1386</c:v>
                </c:pt>
                <c:pt idx="829">
                  <c:v>1387</c:v>
                </c:pt>
                <c:pt idx="830">
                  <c:v>1388</c:v>
                </c:pt>
                <c:pt idx="831">
                  <c:v>1389</c:v>
                </c:pt>
                <c:pt idx="832">
                  <c:v>1390</c:v>
                </c:pt>
                <c:pt idx="833">
                  <c:v>1391</c:v>
                </c:pt>
                <c:pt idx="834">
                  <c:v>1392</c:v>
                </c:pt>
                <c:pt idx="835">
                  <c:v>1393</c:v>
                </c:pt>
                <c:pt idx="836">
                  <c:v>1394</c:v>
                </c:pt>
                <c:pt idx="837">
                  <c:v>1395</c:v>
                </c:pt>
                <c:pt idx="838">
                  <c:v>1396</c:v>
                </c:pt>
                <c:pt idx="839">
                  <c:v>1397</c:v>
                </c:pt>
                <c:pt idx="840">
                  <c:v>1398</c:v>
                </c:pt>
                <c:pt idx="841">
                  <c:v>1399</c:v>
                </c:pt>
                <c:pt idx="842">
                  <c:v>1400</c:v>
                </c:pt>
                <c:pt idx="843">
                  <c:v>1401</c:v>
                </c:pt>
                <c:pt idx="844">
                  <c:v>1402</c:v>
                </c:pt>
                <c:pt idx="845">
                  <c:v>1403</c:v>
                </c:pt>
                <c:pt idx="846">
                  <c:v>1404</c:v>
                </c:pt>
                <c:pt idx="847">
                  <c:v>1405</c:v>
                </c:pt>
                <c:pt idx="848">
                  <c:v>1406</c:v>
                </c:pt>
                <c:pt idx="849">
                  <c:v>1407</c:v>
                </c:pt>
                <c:pt idx="850">
                  <c:v>1408</c:v>
                </c:pt>
                <c:pt idx="851">
                  <c:v>1409</c:v>
                </c:pt>
                <c:pt idx="852">
                  <c:v>1410</c:v>
                </c:pt>
                <c:pt idx="853">
                  <c:v>1411</c:v>
                </c:pt>
                <c:pt idx="854">
                  <c:v>1412</c:v>
                </c:pt>
                <c:pt idx="855">
                  <c:v>1413</c:v>
                </c:pt>
                <c:pt idx="856">
                  <c:v>1414</c:v>
                </c:pt>
                <c:pt idx="857">
                  <c:v>1415</c:v>
                </c:pt>
                <c:pt idx="858">
                  <c:v>1416</c:v>
                </c:pt>
                <c:pt idx="859">
                  <c:v>1417</c:v>
                </c:pt>
                <c:pt idx="860">
                  <c:v>1418</c:v>
                </c:pt>
                <c:pt idx="861">
                  <c:v>1419</c:v>
                </c:pt>
                <c:pt idx="862">
                  <c:v>1420</c:v>
                </c:pt>
                <c:pt idx="863">
                  <c:v>1421</c:v>
                </c:pt>
                <c:pt idx="864">
                  <c:v>1422</c:v>
                </c:pt>
                <c:pt idx="865">
                  <c:v>1423</c:v>
                </c:pt>
                <c:pt idx="866">
                  <c:v>1424</c:v>
                </c:pt>
                <c:pt idx="867">
                  <c:v>1425</c:v>
                </c:pt>
                <c:pt idx="868">
                  <c:v>1426</c:v>
                </c:pt>
                <c:pt idx="869">
                  <c:v>1427</c:v>
                </c:pt>
                <c:pt idx="870">
                  <c:v>1428</c:v>
                </c:pt>
                <c:pt idx="871">
                  <c:v>1429</c:v>
                </c:pt>
                <c:pt idx="872">
                  <c:v>1430</c:v>
                </c:pt>
                <c:pt idx="873">
                  <c:v>1431</c:v>
                </c:pt>
                <c:pt idx="874">
                  <c:v>1432</c:v>
                </c:pt>
                <c:pt idx="875">
                  <c:v>1433</c:v>
                </c:pt>
                <c:pt idx="876">
                  <c:v>1434</c:v>
                </c:pt>
                <c:pt idx="877">
                  <c:v>1435</c:v>
                </c:pt>
                <c:pt idx="878">
                  <c:v>1436</c:v>
                </c:pt>
                <c:pt idx="879">
                  <c:v>1437</c:v>
                </c:pt>
                <c:pt idx="880">
                  <c:v>1438</c:v>
                </c:pt>
                <c:pt idx="881">
                  <c:v>1439</c:v>
                </c:pt>
                <c:pt idx="882">
                  <c:v>1440</c:v>
                </c:pt>
                <c:pt idx="883">
                  <c:v>1441</c:v>
                </c:pt>
                <c:pt idx="884">
                  <c:v>1442</c:v>
                </c:pt>
                <c:pt idx="885">
                  <c:v>1443</c:v>
                </c:pt>
                <c:pt idx="886">
                  <c:v>1444</c:v>
                </c:pt>
                <c:pt idx="887">
                  <c:v>1445</c:v>
                </c:pt>
                <c:pt idx="888">
                  <c:v>1446</c:v>
                </c:pt>
                <c:pt idx="889">
                  <c:v>1447</c:v>
                </c:pt>
                <c:pt idx="890">
                  <c:v>1448</c:v>
                </c:pt>
                <c:pt idx="891">
                  <c:v>1449</c:v>
                </c:pt>
                <c:pt idx="892">
                  <c:v>1450</c:v>
                </c:pt>
                <c:pt idx="893">
                  <c:v>1451</c:v>
                </c:pt>
                <c:pt idx="894">
                  <c:v>1452</c:v>
                </c:pt>
                <c:pt idx="895">
                  <c:v>1453</c:v>
                </c:pt>
                <c:pt idx="896">
                  <c:v>1454</c:v>
                </c:pt>
                <c:pt idx="897">
                  <c:v>1455</c:v>
                </c:pt>
                <c:pt idx="898">
                  <c:v>1456</c:v>
                </c:pt>
                <c:pt idx="899">
                  <c:v>1457</c:v>
                </c:pt>
                <c:pt idx="900">
                  <c:v>1458</c:v>
                </c:pt>
                <c:pt idx="901">
                  <c:v>1459</c:v>
                </c:pt>
                <c:pt idx="902">
                  <c:v>1460</c:v>
                </c:pt>
                <c:pt idx="903">
                  <c:v>1461</c:v>
                </c:pt>
                <c:pt idx="904">
                  <c:v>1462</c:v>
                </c:pt>
                <c:pt idx="905">
                  <c:v>1463</c:v>
                </c:pt>
                <c:pt idx="906">
                  <c:v>1464</c:v>
                </c:pt>
                <c:pt idx="907">
                  <c:v>1465</c:v>
                </c:pt>
                <c:pt idx="908">
                  <c:v>1466</c:v>
                </c:pt>
                <c:pt idx="909">
                  <c:v>1467</c:v>
                </c:pt>
                <c:pt idx="910">
                  <c:v>1468</c:v>
                </c:pt>
                <c:pt idx="911">
                  <c:v>1469</c:v>
                </c:pt>
                <c:pt idx="912">
                  <c:v>1470</c:v>
                </c:pt>
                <c:pt idx="913">
                  <c:v>1471</c:v>
                </c:pt>
                <c:pt idx="914">
                  <c:v>1472</c:v>
                </c:pt>
                <c:pt idx="915">
                  <c:v>1473</c:v>
                </c:pt>
                <c:pt idx="916">
                  <c:v>1474</c:v>
                </c:pt>
                <c:pt idx="917">
                  <c:v>1475</c:v>
                </c:pt>
                <c:pt idx="918">
                  <c:v>1476</c:v>
                </c:pt>
                <c:pt idx="919">
                  <c:v>1477</c:v>
                </c:pt>
                <c:pt idx="920">
                  <c:v>1478</c:v>
                </c:pt>
                <c:pt idx="921">
                  <c:v>1479</c:v>
                </c:pt>
                <c:pt idx="922">
                  <c:v>1480</c:v>
                </c:pt>
                <c:pt idx="923">
                  <c:v>1481</c:v>
                </c:pt>
                <c:pt idx="924">
                  <c:v>1482</c:v>
                </c:pt>
                <c:pt idx="925">
                  <c:v>1483</c:v>
                </c:pt>
                <c:pt idx="926">
                  <c:v>1484</c:v>
                </c:pt>
                <c:pt idx="927">
                  <c:v>1485</c:v>
                </c:pt>
                <c:pt idx="928">
                  <c:v>1486</c:v>
                </c:pt>
                <c:pt idx="929">
                  <c:v>1487</c:v>
                </c:pt>
                <c:pt idx="930">
                  <c:v>1488</c:v>
                </c:pt>
                <c:pt idx="931">
                  <c:v>1489</c:v>
                </c:pt>
                <c:pt idx="932">
                  <c:v>1490</c:v>
                </c:pt>
                <c:pt idx="933">
                  <c:v>1491</c:v>
                </c:pt>
                <c:pt idx="934">
                  <c:v>1492</c:v>
                </c:pt>
                <c:pt idx="935">
                  <c:v>1493</c:v>
                </c:pt>
                <c:pt idx="936">
                  <c:v>1494</c:v>
                </c:pt>
                <c:pt idx="937">
                  <c:v>1495</c:v>
                </c:pt>
                <c:pt idx="938">
                  <c:v>1496</c:v>
                </c:pt>
                <c:pt idx="939">
                  <c:v>1497</c:v>
                </c:pt>
                <c:pt idx="940">
                  <c:v>1498</c:v>
                </c:pt>
                <c:pt idx="941">
                  <c:v>1499</c:v>
                </c:pt>
                <c:pt idx="942">
                  <c:v>1500</c:v>
                </c:pt>
                <c:pt idx="943">
                  <c:v>1501</c:v>
                </c:pt>
                <c:pt idx="944">
                  <c:v>1502</c:v>
                </c:pt>
                <c:pt idx="945">
                  <c:v>1503</c:v>
                </c:pt>
                <c:pt idx="946">
                  <c:v>1504</c:v>
                </c:pt>
                <c:pt idx="947">
                  <c:v>1505</c:v>
                </c:pt>
                <c:pt idx="948">
                  <c:v>1506</c:v>
                </c:pt>
                <c:pt idx="949">
                  <c:v>1507</c:v>
                </c:pt>
                <c:pt idx="950">
                  <c:v>1508</c:v>
                </c:pt>
                <c:pt idx="951">
                  <c:v>1509</c:v>
                </c:pt>
                <c:pt idx="952">
                  <c:v>1510</c:v>
                </c:pt>
                <c:pt idx="953">
                  <c:v>1511</c:v>
                </c:pt>
                <c:pt idx="954">
                  <c:v>1512</c:v>
                </c:pt>
                <c:pt idx="955">
                  <c:v>1513</c:v>
                </c:pt>
                <c:pt idx="956">
                  <c:v>1514</c:v>
                </c:pt>
                <c:pt idx="957">
                  <c:v>1515</c:v>
                </c:pt>
                <c:pt idx="958">
                  <c:v>1516</c:v>
                </c:pt>
                <c:pt idx="959">
                  <c:v>1517</c:v>
                </c:pt>
                <c:pt idx="960">
                  <c:v>1518</c:v>
                </c:pt>
                <c:pt idx="961">
                  <c:v>1519</c:v>
                </c:pt>
                <c:pt idx="962">
                  <c:v>1520</c:v>
                </c:pt>
                <c:pt idx="963">
                  <c:v>1521</c:v>
                </c:pt>
                <c:pt idx="964">
                  <c:v>1522</c:v>
                </c:pt>
                <c:pt idx="965">
                  <c:v>1523</c:v>
                </c:pt>
                <c:pt idx="966">
                  <c:v>1524</c:v>
                </c:pt>
                <c:pt idx="967">
                  <c:v>1525</c:v>
                </c:pt>
                <c:pt idx="968">
                  <c:v>1526</c:v>
                </c:pt>
                <c:pt idx="969">
                  <c:v>1527</c:v>
                </c:pt>
                <c:pt idx="970">
                  <c:v>1528</c:v>
                </c:pt>
                <c:pt idx="971">
                  <c:v>1529</c:v>
                </c:pt>
                <c:pt idx="972">
                  <c:v>1530</c:v>
                </c:pt>
                <c:pt idx="973">
                  <c:v>1531</c:v>
                </c:pt>
                <c:pt idx="974">
                  <c:v>1532</c:v>
                </c:pt>
                <c:pt idx="975">
                  <c:v>1533</c:v>
                </c:pt>
                <c:pt idx="976">
                  <c:v>1534</c:v>
                </c:pt>
                <c:pt idx="977">
                  <c:v>1535</c:v>
                </c:pt>
                <c:pt idx="978">
                  <c:v>1536</c:v>
                </c:pt>
                <c:pt idx="979">
                  <c:v>1537</c:v>
                </c:pt>
                <c:pt idx="980">
                  <c:v>1538</c:v>
                </c:pt>
                <c:pt idx="981">
                  <c:v>1539</c:v>
                </c:pt>
                <c:pt idx="982">
                  <c:v>1540</c:v>
                </c:pt>
                <c:pt idx="983">
                  <c:v>1541</c:v>
                </c:pt>
                <c:pt idx="984">
                  <c:v>1542</c:v>
                </c:pt>
                <c:pt idx="985">
                  <c:v>1543</c:v>
                </c:pt>
                <c:pt idx="986">
                  <c:v>1544</c:v>
                </c:pt>
                <c:pt idx="987">
                  <c:v>1545</c:v>
                </c:pt>
                <c:pt idx="988">
                  <c:v>1546</c:v>
                </c:pt>
                <c:pt idx="989">
                  <c:v>1547</c:v>
                </c:pt>
                <c:pt idx="990">
                  <c:v>1548</c:v>
                </c:pt>
                <c:pt idx="991">
                  <c:v>1549</c:v>
                </c:pt>
                <c:pt idx="992">
                  <c:v>1550</c:v>
                </c:pt>
                <c:pt idx="993">
                  <c:v>1551</c:v>
                </c:pt>
                <c:pt idx="994">
                  <c:v>1552</c:v>
                </c:pt>
                <c:pt idx="995">
                  <c:v>1553</c:v>
                </c:pt>
                <c:pt idx="996">
                  <c:v>1554</c:v>
                </c:pt>
                <c:pt idx="997">
                  <c:v>1555</c:v>
                </c:pt>
                <c:pt idx="998">
                  <c:v>1556</c:v>
                </c:pt>
                <c:pt idx="999">
                  <c:v>1557</c:v>
                </c:pt>
                <c:pt idx="1000">
                  <c:v>1558</c:v>
                </c:pt>
                <c:pt idx="1001">
                  <c:v>1559</c:v>
                </c:pt>
                <c:pt idx="1002">
                  <c:v>1560</c:v>
                </c:pt>
                <c:pt idx="1003">
                  <c:v>1561</c:v>
                </c:pt>
                <c:pt idx="1004">
                  <c:v>1562</c:v>
                </c:pt>
                <c:pt idx="1005">
                  <c:v>1563</c:v>
                </c:pt>
                <c:pt idx="1006">
                  <c:v>1564</c:v>
                </c:pt>
                <c:pt idx="1007">
                  <c:v>1565</c:v>
                </c:pt>
                <c:pt idx="1008">
                  <c:v>1566</c:v>
                </c:pt>
                <c:pt idx="1009">
                  <c:v>1567</c:v>
                </c:pt>
                <c:pt idx="1010">
                  <c:v>1568</c:v>
                </c:pt>
                <c:pt idx="1011">
                  <c:v>1569</c:v>
                </c:pt>
                <c:pt idx="1012">
                  <c:v>1570</c:v>
                </c:pt>
                <c:pt idx="1013">
                  <c:v>1571</c:v>
                </c:pt>
                <c:pt idx="1014">
                  <c:v>1572</c:v>
                </c:pt>
                <c:pt idx="1015">
                  <c:v>1573</c:v>
                </c:pt>
                <c:pt idx="1016">
                  <c:v>1574</c:v>
                </c:pt>
                <c:pt idx="1017">
                  <c:v>1575</c:v>
                </c:pt>
                <c:pt idx="1018">
                  <c:v>1576</c:v>
                </c:pt>
                <c:pt idx="1019">
                  <c:v>1577</c:v>
                </c:pt>
                <c:pt idx="1020">
                  <c:v>1578</c:v>
                </c:pt>
                <c:pt idx="1021">
                  <c:v>1579</c:v>
                </c:pt>
                <c:pt idx="1022">
                  <c:v>1580</c:v>
                </c:pt>
                <c:pt idx="1023">
                  <c:v>1581</c:v>
                </c:pt>
                <c:pt idx="1024">
                  <c:v>1582</c:v>
                </c:pt>
                <c:pt idx="1025">
                  <c:v>1583</c:v>
                </c:pt>
                <c:pt idx="1026">
                  <c:v>1584</c:v>
                </c:pt>
                <c:pt idx="1027">
                  <c:v>1585</c:v>
                </c:pt>
                <c:pt idx="1028">
                  <c:v>1586</c:v>
                </c:pt>
                <c:pt idx="1029">
                  <c:v>1587</c:v>
                </c:pt>
                <c:pt idx="1030">
                  <c:v>1588</c:v>
                </c:pt>
                <c:pt idx="1031">
                  <c:v>1589</c:v>
                </c:pt>
                <c:pt idx="1032">
                  <c:v>1590</c:v>
                </c:pt>
                <c:pt idx="1033">
                  <c:v>1591</c:v>
                </c:pt>
                <c:pt idx="1034">
                  <c:v>1592</c:v>
                </c:pt>
                <c:pt idx="1035">
                  <c:v>1593</c:v>
                </c:pt>
                <c:pt idx="1036">
                  <c:v>1594</c:v>
                </c:pt>
                <c:pt idx="1037">
                  <c:v>1595</c:v>
                </c:pt>
                <c:pt idx="1038">
                  <c:v>1596</c:v>
                </c:pt>
                <c:pt idx="1039">
                  <c:v>1597</c:v>
                </c:pt>
                <c:pt idx="1040">
                  <c:v>1598</c:v>
                </c:pt>
                <c:pt idx="1041">
                  <c:v>1599</c:v>
                </c:pt>
                <c:pt idx="1042">
                  <c:v>1600</c:v>
                </c:pt>
                <c:pt idx="1043">
                  <c:v>1601</c:v>
                </c:pt>
                <c:pt idx="1044">
                  <c:v>1602</c:v>
                </c:pt>
                <c:pt idx="1045">
                  <c:v>1603</c:v>
                </c:pt>
                <c:pt idx="1046">
                  <c:v>1604</c:v>
                </c:pt>
                <c:pt idx="1047">
                  <c:v>1605</c:v>
                </c:pt>
                <c:pt idx="1048">
                  <c:v>1606</c:v>
                </c:pt>
                <c:pt idx="1049">
                  <c:v>1607</c:v>
                </c:pt>
                <c:pt idx="1050">
                  <c:v>1608</c:v>
                </c:pt>
                <c:pt idx="1051">
                  <c:v>1609</c:v>
                </c:pt>
                <c:pt idx="1052">
                  <c:v>1610</c:v>
                </c:pt>
                <c:pt idx="1053">
                  <c:v>1611</c:v>
                </c:pt>
                <c:pt idx="1054">
                  <c:v>1612</c:v>
                </c:pt>
                <c:pt idx="1055">
                  <c:v>1613</c:v>
                </c:pt>
                <c:pt idx="1056">
                  <c:v>1614</c:v>
                </c:pt>
                <c:pt idx="1057">
                  <c:v>1615</c:v>
                </c:pt>
                <c:pt idx="1058">
                  <c:v>1616</c:v>
                </c:pt>
                <c:pt idx="1059">
                  <c:v>1617</c:v>
                </c:pt>
                <c:pt idx="1060">
                  <c:v>1618</c:v>
                </c:pt>
                <c:pt idx="1061">
                  <c:v>1619</c:v>
                </c:pt>
                <c:pt idx="1062">
                  <c:v>1620</c:v>
                </c:pt>
                <c:pt idx="1063">
                  <c:v>1621</c:v>
                </c:pt>
                <c:pt idx="1064">
                  <c:v>1622</c:v>
                </c:pt>
                <c:pt idx="1065">
                  <c:v>1623</c:v>
                </c:pt>
                <c:pt idx="1066">
                  <c:v>1624</c:v>
                </c:pt>
                <c:pt idx="1067">
                  <c:v>1625</c:v>
                </c:pt>
                <c:pt idx="1068">
                  <c:v>1626</c:v>
                </c:pt>
                <c:pt idx="1069">
                  <c:v>1627</c:v>
                </c:pt>
                <c:pt idx="1070">
                  <c:v>1628</c:v>
                </c:pt>
                <c:pt idx="1071">
                  <c:v>1629</c:v>
                </c:pt>
                <c:pt idx="1072">
                  <c:v>1630</c:v>
                </c:pt>
                <c:pt idx="1073">
                  <c:v>1631</c:v>
                </c:pt>
                <c:pt idx="1074">
                  <c:v>1632</c:v>
                </c:pt>
                <c:pt idx="1075">
                  <c:v>1633</c:v>
                </c:pt>
                <c:pt idx="1076">
                  <c:v>1634</c:v>
                </c:pt>
                <c:pt idx="1077">
                  <c:v>1635</c:v>
                </c:pt>
                <c:pt idx="1078">
                  <c:v>1636</c:v>
                </c:pt>
                <c:pt idx="1079">
                  <c:v>1637</c:v>
                </c:pt>
                <c:pt idx="1080">
                  <c:v>1638</c:v>
                </c:pt>
                <c:pt idx="1081">
                  <c:v>1639</c:v>
                </c:pt>
                <c:pt idx="1082">
                  <c:v>1640</c:v>
                </c:pt>
                <c:pt idx="1083">
                  <c:v>1641</c:v>
                </c:pt>
                <c:pt idx="1084">
                  <c:v>1642</c:v>
                </c:pt>
                <c:pt idx="1085">
                  <c:v>1643</c:v>
                </c:pt>
                <c:pt idx="1086">
                  <c:v>1644</c:v>
                </c:pt>
                <c:pt idx="1087">
                  <c:v>1645</c:v>
                </c:pt>
                <c:pt idx="1088">
                  <c:v>1646</c:v>
                </c:pt>
                <c:pt idx="1089">
                  <c:v>1647</c:v>
                </c:pt>
                <c:pt idx="1090">
                  <c:v>1648</c:v>
                </c:pt>
                <c:pt idx="1091">
                  <c:v>1649</c:v>
                </c:pt>
                <c:pt idx="1092">
                  <c:v>1650</c:v>
                </c:pt>
                <c:pt idx="1093">
                  <c:v>1651</c:v>
                </c:pt>
                <c:pt idx="1094">
                  <c:v>1652</c:v>
                </c:pt>
                <c:pt idx="1095">
                  <c:v>1653</c:v>
                </c:pt>
                <c:pt idx="1096">
                  <c:v>1654</c:v>
                </c:pt>
                <c:pt idx="1097">
                  <c:v>1655</c:v>
                </c:pt>
                <c:pt idx="1098">
                  <c:v>1656</c:v>
                </c:pt>
                <c:pt idx="1099">
                  <c:v>1657</c:v>
                </c:pt>
                <c:pt idx="1100">
                  <c:v>1658</c:v>
                </c:pt>
                <c:pt idx="1101">
                  <c:v>1659</c:v>
                </c:pt>
                <c:pt idx="1102">
                  <c:v>1660</c:v>
                </c:pt>
                <c:pt idx="1103">
                  <c:v>1661</c:v>
                </c:pt>
                <c:pt idx="1104">
                  <c:v>1662</c:v>
                </c:pt>
                <c:pt idx="1105">
                  <c:v>1663</c:v>
                </c:pt>
                <c:pt idx="1106">
                  <c:v>1664</c:v>
                </c:pt>
                <c:pt idx="1107">
                  <c:v>1665</c:v>
                </c:pt>
                <c:pt idx="1108">
                  <c:v>1666</c:v>
                </c:pt>
                <c:pt idx="1109">
                  <c:v>1667</c:v>
                </c:pt>
                <c:pt idx="1110">
                  <c:v>1668</c:v>
                </c:pt>
                <c:pt idx="1111">
                  <c:v>1669</c:v>
                </c:pt>
                <c:pt idx="1112">
                  <c:v>1670</c:v>
                </c:pt>
                <c:pt idx="1113">
                  <c:v>1671</c:v>
                </c:pt>
                <c:pt idx="1114">
                  <c:v>1672</c:v>
                </c:pt>
                <c:pt idx="1115">
                  <c:v>1673</c:v>
                </c:pt>
                <c:pt idx="1116">
                  <c:v>1674</c:v>
                </c:pt>
                <c:pt idx="1117">
                  <c:v>1675</c:v>
                </c:pt>
                <c:pt idx="1118">
                  <c:v>1676</c:v>
                </c:pt>
                <c:pt idx="1119">
                  <c:v>1677</c:v>
                </c:pt>
                <c:pt idx="1120">
                  <c:v>1678</c:v>
                </c:pt>
                <c:pt idx="1121">
                  <c:v>1679</c:v>
                </c:pt>
                <c:pt idx="1122">
                  <c:v>1680</c:v>
                </c:pt>
                <c:pt idx="1123">
                  <c:v>1681</c:v>
                </c:pt>
                <c:pt idx="1124">
                  <c:v>1682</c:v>
                </c:pt>
                <c:pt idx="1125">
                  <c:v>1683</c:v>
                </c:pt>
                <c:pt idx="1126">
                  <c:v>1684</c:v>
                </c:pt>
                <c:pt idx="1127">
                  <c:v>1685</c:v>
                </c:pt>
                <c:pt idx="1128">
                  <c:v>1686</c:v>
                </c:pt>
                <c:pt idx="1129">
                  <c:v>1687</c:v>
                </c:pt>
                <c:pt idx="1130">
                  <c:v>1688</c:v>
                </c:pt>
                <c:pt idx="1131">
                  <c:v>1689</c:v>
                </c:pt>
                <c:pt idx="1132">
                  <c:v>1690</c:v>
                </c:pt>
                <c:pt idx="1133">
                  <c:v>1691</c:v>
                </c:pt>
                <c:pt idx="1134">
                  <c:v>1692</c:v>
                </c:pt>
                <c:pt idx="1135">
                  <c:v>1693</c:v>
                </c:pt>
                <c:pt idx="1136">
                  <c:v>1694</c:v>
                </c:pt>
                <c:pt idx="1137">
                  <c:v>1695</c:v>
                </c:pt>
                <c:pt idx="1138">
                  <c:v>1696</c:v>
                </c:pt>
                <c:pt idx="1139">
                  <c:v>1697</c:v>
                </c:pt>
                <c:pt idx="1140">
                  <c:v>1698</c:v>
                </c:pt>
                <c:pt idx="1141">
                  <c:v>1699</c:v>
                </c:pt>
                <c:pt idx="1142">
                  <c:v>1700</c:v>
                </c:pt>
                <c:pt idx="1143">
                  <c:v>1701</c:v>
                </c:pt>
                <c:pt idx="1144">
                  <c:v>1702</c:v>
                </c:pt>
                <c:pt idx="1145">
                  <c:v>1703</c:v>
                </c:pt>
                <c:pt idx="1146">
                  <c:v>1704</c:v>
                </c:pt>
                <c:pt idx="1147">
                  <c:v>1705</c:v>
                </c:pt>
                <c:pt idx="1148">
                  <c:v>1706</c:v>
                </c:pt>
                <c:pt idx="1149">
                  <c:v>1707</c:v>
                </c:pt>
                <c:pt idx="1150">
                  <c:v>1708</c:v>
                </c:pt>
                <c:pt idx="1151">
                  <c:v>1709</c:v>
                </c:pt>
                <c:pt idx="1152">
                  <c:v>1710</c:v>
                </c:pt>
                <c:pt idx="1153">
                  <c:v>1711</c:v>
                </c:pt>
                <c:pt idx="1154">
                  <c:v>1712</c:v>
                </c:pt>
                <c:pt idx="1155">
                  <c:v>1713</c:v>
                </c:pt>
                <c:pt idx="1156">
                  <c:v>1714</c:v>
                </c:pt>
                <c:pt idx="1157">
                  <c:v>1715</c:v>
                </c:pt>
                <c:pt idx="1158">
                  <c:v>1716</c:v>
                </c:pt>
                <c:pt idx="1159">
                  <c:v>1717</c:v>
                </c:pt>
                <c:pt idx="1160">
                  <c:v>1718</c:v>
                </c:pt>
                <c:pt idx="1161">
                  <c:v>1719</c:v>
                </c:pt>
                <c:pt idx="1162">
                  <c:v>1720</c:v>
                </c:pt>
                <c:pt idx="1163">
                  <c:v>1721</c:v>
                </c:pt>
                <c:pt idx="1164">
                  <c:v>1722</c:v>
                </c:pt>
                <c:pt idx="1165">
                  <c:v>1723</c:v>
                </c:pt>
                <c:pt idx="1166">
                  <c:v>1724</c:v>
                </c:pt>
                <c:pt idx="1167">
                  <c:v>1725</c:v>
                </c:pt>
                <c:pt idx="1168">
                  <c:v>1726</c:v>
                </c:pt>
                <c:pt idx="1169">
                  <c:v>1727</c:v>
                </c:pt>
                <c:pt idx="1170">
                  <c:v>1728</c:v>
                </c:pt>
                <c:pt idx="1171">
                  <c:v>1729</c:v>
                </c:pt>
                <c:pt idx="1172">
                  <c:v>1730</c:v>
                </c:pt>
                <c:pt idx="1173">
                  <c:v>1731</c:v>
                </c:pt>
                <c:pt idx="1174">
                  <c:v>1732</c:v>
                </c:pt>
                <c:pt idx="1175">
                  <c:v>1733</c:v>
                </c:pt>
                <c:pt idx="1176">
                  <c:v>1734</c:v>
                </c:pt>
                <c:pt idx="1177">
                  <c:v>1735</c:v>
                </c:pt>
                <c:pt idx="1178">
                  <c:v>1736</c:v>
                </c:pt>
                <c:pt idx="1179">
                  <c:v>1737</c:v>
                </c:pt>
                <c:pt idx="1180">
                  <c:v>1738</c:v>
                </c:pt>
                <c:pt idx="1181">
                  <c:v>1739</c:v>
                </c:pt>
                <c:pt idx="1182">
                  <c:v>1740</c:v>
                </c:pt>
                <c:pt idx="1183">
                  <c:v>1741</c:v>
                </c:pt>
                <c:pt idx="1184">
                  <c:v>1742</c:v>
                </c:pt>
                <c:pt idx="1185">
                  <c:v>1743</c:v>
                </c:pt>
                <c:pt idx="1186">
                  <c:v>1744</c:v>
                </c:pt>
                <c:pt idx="1187">
                  <c:v>1745</c:v>
                </c:pt>
                <c:pt idx="1188">
                  <c:v>1746</c:v>
                </c:pt>
                <c:pt idx="1189">
                  <c:v>1747</c:v>
                </c:pt>
                <c:pt idx="1190">
                  <c:v>1748</c:v>
                </c:pt>
                <c:pt idx="1191">
                  <c:v>1749</c:v>
                </c:pt>
                <c:pt idx="1192">
                  <c:v>1750</c:v>
                </c:pt>
                <c:pt idx="1193">
                  <c:v>1751</c:v>
                </c:pt>
                <c:pt idx="1194">
                  <c:v>1752</c:v>
                </c:pt>
                <c:pt idx="1195">
                  <c:v>1753</c:v>
                </c:pt>
                <c:pt idx="1196">
                  <c:v>1754</c:v>
                </c:pt>
                <c:pt idx="1197">
                  <c:v>1755</c:v>
                </c:pt>
                <c:pt idx="1198">
                  <c:v>1756</c:v>
                </c:pt>
                <c:pt idx="1199">
                  <c:v>1757</c:v>
                </c:pt>
                <c:pt idx="1200">
                  <c:v>1758</c:v>
                </c:pt>
                <c:pt idx="1201">
                  <c:v>1759</c:v>
                </c:pt>
                <c:pt idx="1202">
                  <c:v>1760</c:v>
                </c:pt>
                <c:pt idx="1203">
                  <c:v>1761</c:v>
                </c:pt>
                <c:pt idx="1204">
                  <c:v>1762</c:v>
                </c:pt>
                <c:pt idx="1205">
                  <c:v>1763</c:v>
                </c:pt>
                <c:pt idx="1206">
                  <c:v>1764</c:v>
                </c:pt>
                <c:pt idx="1207">
                  <c:v>1765</c:v>
                </c:pt>
                <c:pt idx="1208">
                  <c:v>1766</c:v>
                </c:pt>
                <c:pt idx="1209">
                  <c:v>1767</c:v>
                </c:pt>
                <c:pt idx="1210">
                  <c:v>1768</c:v>
                </c:pt>
                <c:pt idx="1211">
                  <c:v>1769</c:v>
                </c:pt>
                <c:pt idx="1212">
                  <c:v>1770</c:v>
                </c:pt>
                <c:pt idx="1213">
                  <c:v>1771</c:v>
                </c:pt>
                <c:pt idx="1214">
                  <c:v>1772</c:v>
                </c:pt>
                <c:pt idx="1215">
                  <c:v>1773</c:v>
                </c:pt>
                <c:pt idx="1216">
                  <c:v>1774</c:v>
                </c:pt>
                <c:pt idx="1217">
                  <c:v>1775</c:v>
                </c:pt>
                <c:pt idx="1218">
                  <c:v>1776</c:v>
                </c:pt>
                <c:pt idx="1219">
                  <c:v>1777</c:v>
                </c:pt>
                <c:pt idx="1220">
                  <c:v>1778</c:v>
                </c:pt>
                <c:pt idx="1221">
                  <c:v>1779</c:v>
                </c:pt>
                <c:pt idx="1222">
                  <c:v>1780</c:v>
                </c:pt>
                <c:pt idx="1223">
                  <c:v>1781</c:v>
                </c:pt>
                <c:pt idx="1224">
                  <c:v>1782</c:v>
                </c:pt>
                <c:pt idx="1225">
                  <c:v>1783</c:v>
                </c:pt>
                <c:pt idx="1226">
                  <c:v>1784</c:v>
                </c:pt>
                <c:pt idx="1227">
                  <c:v>1785</c:v>
                </c:pt>
                <c:pt idx="1228">
                  <c:v>1786</c:v>
                </c:pt>
                <c:pt idx="1229">
                  <c:v>1787</c:v>
                </c:pt>
                <c:pt idx="1230">
                  <c:v>1788</c:v>
                </c:pt>
                <c:pt idx="1231">
                  <c:v>1789</c:v>
                </c:pt>
                <c:pt idx="1232">
                  <c:v>1790</c:v>
                </c:pt>
                <c:pt idx="1233">
                  <c:v>1791</c:v>
                </c:pt>
                <c:pt idx="1234">
                  <c:v>1792</c:v>
                </c:pt>
                <c:pt idx="1235">
                  <c:v>1793</c:v>
                </c:pt>
                <c:pt idx="1236">
                  <c:v>1794</c:v>
                </c:pt>
                <c:pt idx="1237">
                  <c:v>1795</c:v>
                </c:pt>
                <c:pt idx="1238">
                  <c:v>1796</c:v>
                </c:pt>
                <c:pt idx="1239">
                  <c:v>1797</c:v>
                </c:pt>
                <c:pt idx="1240">
                  <c:v>1798</c:v>
                </c:pt>
                <c:pt idx="1241">
                  <c:v>1799</c:v>
                </c:pt>
                <c:pt idx="1242">
                  <c:v>1800</c:v>
                </c:pt>
                <c:pt idx="1243">
                  <c:v>1801</c:v>
                </c:pt>
                <c:pt idx="1244">
                  <c:v>1802</c:v>
                </c:pt>
                <c:pt idx="1245">
                  <c:v>1803</c:v>
                </c:pt>
                <c:pt idx="1246">
                  <c:v>1804</c:v>
                </c:pt>
                <c:pt idx="1247">
                  <c:v>1805</c:v>
                </c:pt>
                <c:pt idx="1248">
                  <c:v>1806</c:v>
                </c:pt>
                <c:pt idx="1249">
                  <c:v>1807</c:v>
                </c:pt>
                <c:pt idx="1250">
                  <c:v>1808</c:v>
                </c:pt>
                <c:pt idx="1251">
                  <c:v>1809</c:v>
                </c:pt>
                <c:pt idx="1252">
                  <c:v>1810</c:v>
                </c:pt>
                <c:pt idx="1253">
                  <c:v>1811</c:v>
                </c:pt>
                <c:pt idx="1254">
                  <c:v>1812</c:v>
                </c:pt>
                <c:pt idx="1255">
                  <c:v>1813</c:v>
                </c:pt>
                <c:pt idx="1256">
                  <c:v>1814</c:v>
                </c:pt>
                <c:pt idx="1257">
                  <c:v>1815</c:v>
                </c:pt>
                <c:pt idx="1258">
                  <c:v>1816</c:v>
                </c:pt>
                <c:pt idx="1259">
                  <c:v>1817</c:v>
                </c:pt>
                <c:pt idx="1260">
                  <c:v>1818</c:v>
                </c:pt>
                <c:pt idx="1261">
                  <c:v>1819</c:v>
                </c:pt>
                <c:pt idx="1262">
                  <c:v>1820</c:v>
                </c:pt>
                <c:pt idx="1263">
                  <c:v>1821</c:v>
                </c:pt>
                <c:pt idx="1264">
                  <c:v>1822</c:v>
                </c:pt>
                <c:pt idx="1265">
                  <c:v>1823</c:v>
                </c:pt>
                <c:pt idx="1266">
                  <c:v>1824</c:v>
                </c:pt>
                <c:pt idx="1267">
                  <c:v>1825</c:v>
                </c:pt>
                <c:pt idx="1268">
                  <c:v>1826</c:v>
                </c:pt>
                <c:pt idx="1269">
                  <c:v>1827</c:v>
                </c:pt>
                <c:pt idx="1270">
                  <c:v>1828</c:v>
                </c:pt>
                <c:pt idx="1271">
                  <c:v>1829</c:v>
                </c:pt>
                <c:pt idx="1272">
                  <c:v>1830</c:v>
                </c:pt>
                <c:pt idx="1273">
                  <c:v>1831</c:v>
                </c:pt>
                <c:pt idx="1274">
                  <c:v>1832</c:v>
                </c:pt>
                <c:pt idx="1275">
                  <c:v>1833</c:v>
                </c:pt>
                <c:pt idx="1276">
                  <c:v>1834</c:v>
                </c:pt>
                <c:pt idx="1277">
                  <c:v>1835</c:v>
                </c:pt>
                <c:pt idx="1278">
                  <c:v>1836</c:v>
                </c:pt>
                <c:pt idx="1279">
                  <c:v>1837</c:v>
                </c:pt>
                <c:pt idx="1280">
                  <c:v>1838</c:v>
                </c:pt>
                <c:pt idx="1281">
                  <c:v>1839</c:v>
                </c:pt>
                <c:pt idx="1282">
                  <c:v>1840</c:v>
                </c:pt>
                <c:pt idx="1283">
                  <c:v>1841</c:v>
                </c:pt>
                <c:pt idx="1284">
                  <c:v>1842</c:v>
                </c:pt>
                <c:pt idx="1285">
                  <c:v>1843</c:v>
                </c:pt>
                <c:pt idx="1286">
                  <c:v>1844</c:v>
                </c:pt>
                <c:pt idx="1287">
                  <c:v>1845</c:v>
                </c:pt>
                <c:pt idx="1288">
                  <c:v>1846</c:v>
                </c:pt>
                <c:pt idx="1289">
                  <c:v>1847</c:v>
                </c:pt>
                <c:pt idx="1290">
                  <c:v>1848</c:v>
                </c:pt>
                <c:pt idx="1291">
                  <c:v>1849</c:v>
                </c:pt>
                <c:pt idx="1292">
                  <c:v>1850</c:v>
                </c:pt>
                <c:pt idx="1293">
                  <c:v>1851</c:v>
                </c:pt>
                <c:pt idx="1294">
                  <c:v>1852</c:v>
                </c:pt>
                <c:pt idx="1295">
                  <c:v>1853</c:v>
                </c:pt>
                <c:pt idx="1296">
                  <c:v>1854</c:v>
                </c:pt>
                <c:pt idx="1297">
                  <c:v>1855</c:v>
                </c:pt>
                <c:pt idx="1298">
                  <c:v>1856</c:v>
                </c:pt>
                <c:pt idx="1299">
                  <c:v>1857</c:v>
                </c:pt>
                <c:pt idx="1300">
                  <c:v>1858</c:v>
                </c:pt>
                <c:pt idx="1301">
                  <c:v>1859</c:v>
                </c:pt>
                <c:pt idx="1302">
                  <c:v>1860</c:v>
                </c:pt>
                <c:pt idx="1303">
                  <c:v>1861</c:v>
                </c:pt>
                <c:pt idx="1304">
                  <c:v>1862</c:v>
                </c:pt>
                <c:pt idx="1305">
                  <c:v>1863</c:v>
                </c:pt>
                <c:pt idx="1306">
                  <c:v>1864</c:v>
                </c:pt>
                <c:pt idx="1307">
                  <c:v>1865</c:v>
                </c:pt>
                <c:pt idx="1308">
                  <c:v>1866</c:v>
                </c:pt>
                <c:pt idx="1309">
                  <c:v>1867</c:v>
                </c:pt>
                <c:pt idx="1310">
                  <c:v>1868</c:v>
                </c:pt>
                <c:pt idx="1311">
                  <c:v>1869</c:v>
                </c:pt>
                <c:pt idx="1312">
                  <c:v>1870</c:v>
                </c:pt>
                <c:pt idx="1313">
                  <c:v>1871</c:v>
                </c:pt>
                <c:pt idx="1314">
                  <c:v>1872</c:v>
                </c:pt>
                <c:pt idx="1315">
                  <c:v>1873</c:v>
                </c:pt>
                <c:pt idx="1316">
                  <c:v>1874</c:v>
                </c:pt>
                <c:pt idx="1317">
                  <c:v>1875</c:v>
                </c:pt>
                <c:pt idx="1318">
                  <c:v>1876</c:v>
                </c:pt>
                <c:pt idx="1319">
                  <c:v>1877</c:v>
                </c:pt>
                <c:pt idx="1320">
                  <c:v>1878</c:v>
                </c:pt>
                <c:pt idx="1321">
                  <c:v>1879</c:v>
                </c:pt>
                <c:pt idx="1322">
                  <c:v>1880</c:v>
                </c:pt>
                <c:pt idx="1323">
                  <c:v>1881</c:v>
                </c:pt>
                <c:pt idx="1324">
                  <c:v>1882</c:v>
                </c:pt>
                <c:pt idx="1325">
                  <c:v>1883</c:v>
                </c:pt>
                <c:pt idx="1326">
                  <c:v>1884</c:v>
                </c:pt>
                <c:pt idx="1327">
                  <c:v>1885</c:v>
                </c:pt>
                <c:pt idx="1328">
                  <c:v>1886</c:v>
                </c:pt>
                <c:pt idx="1329">
                  <c:v>1887</c:v>
                </c:pt>
                <c:pt idx="1330">
                  <c:v>1888</c:v>
                </c:pt>
                <c:pt idx="1331">
                  <c:v>1889</c:v>
                </c:pt>
                <c:pt idx="1332">
                  <c:v>1890</c:v>
                </c:pt>
                <c:pt idx="1333">
                  <c:v>1891</c:v>
                </c:pt>
                <c:pt idx="1334">
                  <c:v>1892</c:v>
                </c:pt>
                <c:pt idx="1335">
                  <c:v>1893</c:v>
                </c:pt>
                <c:pt idx="1336">
                  <c:v>1894</c:v>
                </c:pt>
                <c:pt idx="1337">
                  <c:v>1895</c:v>
                </c:pt>
                <c:pt idx="1338">
                  <c:v>1896</c:v>
                </c:pt>
                <c:pt idx="1339">
                  <c:v>1897</c:v>
                </c:pt>
                <c:pt idx="1340">
                  <c:v>1898</c:v>
                </c:pt>
                <c:pt idx="1341">
                  <c:v>1899</c:v>
                </c:pt>
                <c:pt idx="1342">
                  <c:v>1900</c:v>
                </c:pt>
                <c:pt idx="1343">
                  <c:v>1901</c:v>
                </c:pt>
                <c:pt idx="1344">
                  <c:v>1902</c:v>
                </c:pt>
                <c:pt idx="1345">
                  <c:v>1903</c:v>
                </c:pt>
                <c:pt idx="1346">
                  <c:v>1904</c:v>
                </c:pt>
                <c:pt idx="1347">
                  <c:v>1905</c:v>
                </c:pt>
                <c:pt idx="1348">
                  <c:v>1906</c:v>
                </c:pt>
                <c:pt idx="1349">
                  <c:v>1907</c:v>
                </c:pt>
                <c:pt idx="1350">
                  <c:v>1908</c:v>
                </c:pt>
                <c:pt idx="1351">
                  <c:v>1909</c:v>
                </c:pt>
                <c:pt idx="1352">
                  <c:v>1910</c:v>
                </c:pt>
                <c:pt idx="1353">
                  <c:v>1911</c:v>
                </c:pt>
                <c:pt idx="1354">
                  <c:v>1912</c:v>
                </c:pt>
                <c:pt idx="1355">
                  <c:v>1913</c:v>
                </c:pt>
                <c:pt idx="1356">
                  <c:v>1914</c:v>
                </c:pt>
                <c:pt idx="1357">
                  <c:v>1915</c:v>
                </c:pt>
                <c:pt idx="1358">
                  <c:v>1916</c:v>
                </c:pt>
                <c:pt idx="1359">
                  <c:v>1917</c:v>
                </c:pt>
                <c:pt idx="1360">
                  <c:v>1918</c:v>
                </c:pt>
                <c:pt idx="1361">
                  <c:v>1919</c:v>
                </c:pt>
                <c:pt idx="1362">
                  <c:v>1920</c:v>
                </c:pt>
                <c:pt idx="1363">
                  <c:v>1921</c:v>
                </c:pt>
                <c:pt idx="1364">
                  <c:v>1922</c:v>
                </c:pt>
                <c:pt idx="1365">
                  <c:v>1923</c:v>
                </c:pt>
                <c:pt idx="1366">
                  <c:v>1924</c:v>
                </c:pt>
                <c:pt idx="1367">
                  <c:v>1925</c:v>
                </c:pt>
                <c:pt idx="1368">
                  <c:v>1926</c:v>
                </c:pt>
                <c:pt idx="1369">
                  <c:v>1927</c:v>
                </c:pt>
                <c:pt idx="1370">
                  <c:v>1928</c:v>
                </c:pt>
                <c:pt idx="1371">
                  <c:v>1929</c:v>
                </c:pt>
                <c:pt idx="1372">
                  <c:v>1930</c:v>
                </c:pt>
                <c:pt idx="1373">
                  <c:v>1931</c:v>
                </c:pt>
                <c:pt idx="1374">
                  <c:v>1932</c:v>
                </c:pt>
                <c:pt idx="1375">
                  <c:v>1933</c:v>
                </c:pt>
                <c:pt idx="1376">
                  <c:v>1934</c:v>
                </c:pt>
                <c:pt idx="1377">
                  <c:v>1935</c:v>
                </c:pt>
                <c:pt idx="1378">
                  <c:v>1936</c:v>
                </c:pt>
                <c:pt idx="1379">
                  <c:v>1937</c:v>
                </c:pt>
                <c:pt idx="1380">
                  <c:v>1938</c:v>
                </c:pt>
                <c:pt idx="1381">
                  <c:v>1939</c:v>
                </c:pt>
                <c:pt idx="1382">
                  <c:v>1940</c:v>
                </c:pt>
                <c:pt idx="1383">
                  <c:v>1941</c:v>
                </c:pt>
                <c:pt idx="1384">
                  <c:v>1942</c:v>
                </c:pt>
                <c:pt idx="1385">
                  <c:v>1943</c:v>
                </c:pt>
                <c:pt idx="1386">
                  <c:v>1944</c:v>
                </c:pt>
                <c:pt idx="1387">
                  <c:v>1945</c:v>
                </c:pt>
                <c:pt idx="1388">
                  <c:v>1946</c:v>
                </c:pt>
                <c:pt idx="1389">
                  <c:v>1947</c:v>
                </c:pt>
                <c:pt idx="1390">
                  <c:v>1948</c:v>
                </c:pt>
                <c:pt idx="1391">
                  <c:v>1949</c:v>
                </c:pt>
                <c:pt idx="1392">
                  <c:v>1950</c:v>
                </c:pt>
                <c:pt idx="1393">
                  <c:v>1951</c:v>
                </c:pt>
                <c:pt idx="1394">
                  <c:v>1952</c:v>
                </c:pt>
                <c:pt idx="1395">
                  <c:v>1953</c:v>
                </c:pt>
                <c:pt idx="1396">
                  <c:v>1954</c:v>
                </c:pt>
                <c:pt idx="1397">
                  <c:v>1955</c:v>
                </c:pt>
                <c:pt idx="1398">
                  <c:v>1956</c:v>
                </c:pt>
                <c:pt idx="1399">
                  <c:v>1957</c:v>
                </c:pt>
                <c:pt idx="1400">
                  <c:v>1958</c:v>
                </c:pt>
                <c:pt idx="1401">
                  <c:v>1959</c:v>
                </c:pt>
                <c:pt idx="1402">
                  <c:v>1960</c:v>
                </c:pt>
                <c:pt idx="1403">
                  <c:v>1961</c:v>
                </c:pt>
                <c:pt idx="1404">
                  <c:v>1962</c:v>
                </c:pt>
                <c:pt idx="1405">
                  <c:v>1963</c:v>
                </c:pt>
                <c:pt idx="1406">
                  <c:v>1964</c:v>
                </c:pt>
                <c:pt idx="1407">
                  <c:v>1965</c:v>
                </c:pt>
                <c:pt idx="1408">
                  <c:v>1966</c:v>
                </c:pt>
                <c:pt idx="1409">
                  <c:v>1967</c:v>
                </c:pt>
                <c:pt idx="1410">
                  <c:v>1968</c:v>
                </c:pt>
                <c:pt idx="1411">
                  <c:v>1969</c:v>
                </c:pt>
                <c:pt idx="1412">
                  <c:v>1970</c:v>
                </c:pt>
                <c:pt idx="1413">
                  <c:v>1971</c:v>
                </c:pt>
                <c:pt idx="1414">
                  <c:v>1972</c:v>
                </c:pt>
                <c:pt idx="1415">
                  <c:v>1973</c:v>
                </c:pt>
                <c:pt idx="1416">
                  <c:v>1974</c:v>
                </c:pt>
                <c:pt idx="1417">
                  <c:v>1975</c:v>
                </c:pt>
                <c:pt idx="1418">
                  <c:v>1976</c:v>
                </c:pt>
                <c:pt idx="1419">
                  <c:v>1977</c:v>
                </c:pt>
                <c:pt idx="1420">
                  <c:v>1978</c:v>
                </c:pt>
                <c:pt idx="1421">
                  <c:v>1979</c:v>
                </c:pt>
                <c:pt idx="1422">
                  <c:v>1980</c:v>
                </c:pt>
                <c:pt idx="1423">
                  <c:v>1981</c:v>
                </c:pt>
                <c:pt idx="1424">
                  <c:v>1982</c:v>
                </c:pt>
                <c:pt idx="1425">
                  <c:v>1983</c:v>
                </c:pt>
                <c:pt idx="1426">
                  <c:v>1984</c:v>
                </c:pt>
                <c:pt idx="1427">
                  <c:v>1985</c:v>
                </c:pt>
                <c:pt idx="1428">
                  <c:v>1986</c:v>
                </c:pt>
                <c:pt idx="1429">
                  <c:v>1987</c:v>
                </c:pt>
                <c:pt idx="1430">
                  <c:v>1988</c:v>
                </c:pt>
                <c:pt idx="1431">
                  <c:v>1989</c:v>
                </c:pt>
                <c:pt idx="1432">
                  <c:v>1990</c:v>
                </c:pt>
                <c:pt idx="1433">
                  <c:v>1991</c:v>
                </c:pt>
                <c:pt idx="1434">
                  <c:v>1992</c:v>
                </c:pt>
                <c:pt idx="1435">
                  <c:v>1993</c:v>
                </c:pt>
                <c:pt idx="1436">
                  <c:v>1994</c:v>
                </c:pt>
                <c:pt idx="1437">
                  <c:v>1995</c:v>
                </c:pt>
                <c:pt idx="1438">
                  <c:v>1996</c:v>
                </c:pt>
                <c:pt idx="1439">
                  <c:v>1997</c:v>
                </c:pt>
                <c:pt idx="1440">
                  <c:v>1998</c:v>
                </c:pt>
                <c:pt idx="1441">
                  <c:v>1999</c:v>
                </c:pt>
                <c:pt idx="1442">
                  <c:v>2000</c:v>
                </c:pt>
              </c:numCache>
            </c:numRef>
          </c:xVal>
          <c:yVal>
            <c:numRef>
              <c:f>Feuil1!$E$18634:$E$20076</c:f>
              <c:numCache>
                <c:formatCode>General</c:formatCode>
                <c:ptCount val="1443"/>
                <c:pt idx="0">
                  <c:v>1</c:v>
                </c:pt>
                <c:pt idx="1">
                  <c:v>0</c:v>
                </c:pt>
                <c:pt idx="2">
                  <c:v>0</c:v>
                </c:pt>
                <c:pt idx="3">
                  <c:v>1</c:v>
                </c:pt>
                <c:pt idx="4">
                  <c:v>0</c:v>
                </c:pt>
                <c:pt idx="5">
                  <c:v>0</c:v>
                </c:pt>
                <c:pt idx="6">
                  <c:v>0</c:v>
                </c:pt>
                <c:pt idx="7">
                  <c:v>0</c:v>
                </c:pt>
                <c:pt idx="8">
                  <c:v>1</c:v>
                </c:pt>
                <c:pt idx="9">
                  <c:v>0</c:v>
                </c:pt>
                <c:pt idx="10">
                  <c:v>0</c:v>
                </c:pt>
                <c:pt idx="11">
                  <c:v>1</c:v>
                </c:pt>
                <c:pt idx="12">
                  <c:v>0</c:v>
                </c:pt>
                <c:pt idx="13">
                  <c:v>0</c:v>
                </c:pt>
                <c:pt idx="14">
                  <c:v>0</c:v>
                </c:pt>
                <c:pt idx="15">
                  <c:v>0</c:v>
                </c:pt>
                <c:pt idx="16">
                  <c:v>1</c:v>
                </c:pt>
                <c:pt idx="17">
                  <c:v>0</c:v>
                </c:pt>
                <c:pt idx="18">
                  <c:v>0</c:v>
                </c:pt>
                <c:pt idx="19">
                  <c:v>0</c:v>
                </c:pt>
                <c:pt idx="20">
                  <c:v>0</c:v>
                </c:pt>
                <c:pt idx="21">
                  <c:v>1</c:v>
                </c:pt>
                <c:pt idx="22">
                  <c:v>0</c:v>
                </c:pt>
                <c:pt idx="23">
                  <c:v>0</c:v>
                </c:pt>
                <c:pt idx="24">
                  <c:v>1</c:v>
                </c:pt>
                <c:pt idx="25">
                  <c:v>1</c:v>
                </c:pt>
                <c:pt idx="26">
                  <c:v>0</c:v>
                </c:pt>
                <c:pt idx="27">
                  <c:v>1</c:v>
                </c:pt>
                <c:pt idx="28">
                  <c:v>0</c:v>
                </c:pt>
                <c:pt idx="29">
                  <c:v>0</c:v>
                </c:pt>
                <c:pt idx="30">
                  <c:v>1</c:v>
                </c:pt>
                <c:pt idx="31">
                  <c:v>0</c:v>
                </c:pt>
                <c:pt idx="32">
                  <c:v>0</c:v>
                </c:pt>
                <c:pt idx="33">
                  <c:v>0</c:v>
                </c:pt>
                <c:pt idx="34">
                  <c:v>3</c:v>
                </c:pt>
                <c:pt idx="35">
                  <c:v>0</c:v>
                </c:pt>
                <c:pt idx="36">
                  <c:v>1</c:v>
                </c:pt>
                <c:pt idx="37">
                  <c:v>0</c:v>
                </c:pt>
                <c:pt idx="38">
                  <c:v>1</c:v>
                </c:pt>
                <c:pt idx="39">
                  <c:v>3</c:v>
                </c:pt>
                <c:pt idx="40">
                  <c:v>1</c:v>
                </c:pt>
                <c:pt idx="41">
                  <c:v>1</c:v>
                </c:pt>
                <c:pt idx="42">
                  <c:v>1</c:v>
                </c:pt>
                <c:pt idx="43">
                  <c:v>1</c:v>
                </c:pt>
                <c:pt idx="44">
                  <c:v>4</c:v>
                </c:pt>
                <c:pt idx="45">
                  <c:v>1</c:v>
                </c:pt>
                <c:pt idx="46">
                  <c:v>1</c:v>
                </c:pt>
                <c:pt idx="47">
                  <c:v>1</c:v>
                </c:pt>
                <c:pt idx="48">
                  <c:v>3</c:v>
                </c:pt>
                <c:pt idx="49">
                  <c:v>1</c:v>
                </c:pt>
                <c:pt idx="50">
                  <c:v>1</c:v>
                </c:pt>
                <c:pt idx="51">
                  <c:v>1</c:v>
                </c:pt>
                <c:pt idx="52">
                  <c:v>3</c:v>
                </c:pt>
                <c:pt idx="53">
                  <c:v>3</c:v>
                </c:pt>
                <c:pt idx="54">
                  <c:v>1</c:v>
                </c:pt>
                <c:pt idx="55">
                  <c:v>4</c:v>
                </c:pt>
                <c:pt idx="56">
                  <c:v>2</c:v>
                </c:pt>
                <c:pt idx="57">
                  <c:v>3</c:v>
                </c:pt>
                <c:pt idx="58">
                  <c:v>1</c:v>
                </c:pt>
                <c:pt idx="59">
                  <c:v>8</c:v>
                </c:pt>
                <c:pt idx="60">
                  <c:v>4</c:v>
                </c:pt>
                <c:pt idx="61">
                  <c:v>3</c:v>
                </c:pt>
                <c:pt idx="62">
                  <c:v>6</c:v>
                </c:pt>
                <c:pt idx="63">
                  <c:v>3</c:v>
                </c:pt>
                <c:pt idx="64">
                  <c:v>4</c:v>
                </c:pt>
                <c:pt idx="65">
                  <c:v>1</c:v>
                </c:pt>
                <c:pt idx="66">
                  <c:v>3</c:v>
                </c:pt>
                <c:pt idx="67">
                  <c:v>2</c:v>
                </c:pt>
                <c:pt idx="68">
                  <c:v>6</c:v>
                </c:pt>
                <c:pt idx="69">
                  <c:v>5</c:v>
                </c:pt>
                <c:pt idx="70">
                  <c:v>4</c:v>
                </c:pt>
                <c:pt idx="71">
                  <c:v>6</c:v>
                </c:pt>
                <c:pt idx="72">
                  <c:v>1</c:v>
                </c:pt>
                <c:pt idx="73">
                  <c:v>8</c:v>
                </c:pt>
                <c:pt idx="74">
                  <c:v>3</c:v>
                </c:pt>
                <c:pt idx="75">
                  <c:v>1</c:v>
                </c:pt>
                <c:pt idx="76">
                  <c:v>4</c:v>
                </c:pt>
                <c:pt idx="77">
                  <c:v>3</c:v>
                </c:pt>
                <c:pt idx="78">
                  <c:v>7</c:v>
                </c:pt>
                <c:pt idx="79">
                  <c:v>9</c:v>
                </c:pt>
                <c:pt idx="80">
                  <c:v>5</c:v>
                </c:pt>
                <c:pt idx="81">
                  <c:v>9</c:v>
                </c:pt>
                <c:pt idx="82">
                  <c:v>6</c:v>
                </c:pt>
                <c:pt idx="83">
                  <c:v>3</c:v>
                </c:pt>
                <c:pt idx="84">
                  <c:v>6</c:v>
                </c:pt>
                <c:pt idx="85">
                  <c:v>6</c:v>
                </c:pt>
                <c:pt idx="86">
                  <c:v>2</c:v>
                </c:pt>
                <c:pt idx="87">
                  <c:v>9</c:v>
                </c:pt>
                <c:pt idx="88">
                  <c:v>10</c:v>
                </c:pt>
                <c:pt idx="89">
                  <c:v>6</c:v>
                </c:pt>
                <c:pt idx="90">
                  <c:v>8</c:v>
                </c:pt>
                <c:pt idx="91">
                  <c:v>6</c:v>
                </c:pt>
                <c:pt idx="92">
                  <c:v>8</c:v>
                </c:pt>
                <c:pt idx="93">
                  <c:v>8</c:v>
                </c:pt>
                <c:pt idx="94">
                  <c:v>13</c:v>
                </c:pt>
                <c:pt idx="95">
                  <c:v>8</c:v>
                </c:pt>
                <c:pt idx="96">
                  <c:v>15</c:v>
                </c:pt>
                <c:pt idx="97">
                  <c:v>10</c:v>
                </c:pt>
                <c:pt idx="98">
                  <c:v>12</c:v>
                </c:pt>
                <c:pt idx="99">
                  <c:v>13</c:v>
                </c:pt>
                <c:pt idx="100">
                  <c:v>12</c:v>
                </c:pt>
                <c:pt idx="101">
                  <c:v>7</c:v>
                </c:pt>
                <c:pt idx="102">
                  <c:v>7</c:v>
                </c:pt>
                <c:pt idx="103">
                  <c:v>7</c:v>
                </c:pt>
                <c:pt idx="104">
                  <c:v>15</c:v>
                </c:pt>
                <c:pt idx="105">
                  <c:v>11</c:v>
                </c:pt>
                <c:pt idx="106">
                  <c:v>11</c:v>
                </c:pt>
                <c:pt idx="107">
                  <c:v>7</c:v>
                </c:pt>
                <c:pt idx="108">
                  <c:v>19</c:v>
                </c:pt>
                <c:pt idx="109">
                  <c:v>22</c:v>
                </c:pt>
                <c:pt idx="110">
                  <c:v>12</c:v>
                </c:pt>
                <c:pt idx="111">
                  <c:v>15</c:v>
                </c:pt>
                <c:pt idx="112">
                  <c:v>10</c:v>
                </c:pt>
                <c:pt idx="113">
                  <c:v>10</c:v>
                </c:pt>
                <c:pt idx="114">
                  <c:v>9</c:v>
                </c:pt>
                <c:pt idx="115">
                  <c:v>10</c:v>
                </c:pt>
                <c:pt idx="116">
                  <c:v>10</c:v>
                </c:pt>
                <c:pt idx="117">
                  <c:v>23</c:v>
                </c:pt>
                <c:pt idx="118">
                  <c:v>8</c:v>
                </c:pt>
                <c:pt idx="119">
                  <c:v>16</c:v>
                </c:pt>
                <c:pt idx="120">
                  <c:v>17</c:v>
                </c:pt>
                <c:pt idx="121">
                  <c:v>15</c:v>
                </c:pt>
                <c:pt idx="122">
                  <c:v>14</c:v>
                </c:pt>
                <c:pt idx="123">
                  <c:v>17</c:v>
                </c:pt>
                <c:pt idx="124">
                  <c:v>20</c:v>
                </c:pt>
                <c:pt idx="125">
                  <c:v>13</c:v>
                </c:pt>
                <c:pt idx="126">
                  <c:v>18</c:v>
                </c:pt>
                <c:pt idx="127">
                  <c:v>25</c:v>
                </c:pt>
                <c:pt idx="128">
                  <c:v>20</c:v>
                </c:pt>
                <c:pt idx="129">
                  <c:v>16</c:v>
                </c:pt>
                <c:pt idx="130">
                  <c:v>19</c:v>
                </c:pt>
                <c:pt idx="131">
                  <c:v>14</c:v>
                </c:pt>
                <c:pt idx="132">
                  <c:v>25</c:v>
                </c:pt>
                <c:pt idx="133">
                  <c:v>17</c:v>
                </c:pt>
                <c:pt idx="134">
                  <c:v>22</c:v>
                </c:pt>
                <c:pt idx="135">
                  <c:v>17</c:v>
                </c:pt>
                <c:pt idx="136">
                  <c:v>23</c:v>
                </c:pt>
                <c:pt idx="137">
                  <c:v>29</c:v>
                </c:pt>
                <c:pt idx="138">
                  <c:v>19</c:v>
                </c:pt>
                <c:pt idx="139">
                  <c:v>21</c:v>
                </c:pt>
                <c:pt idx="140">
                  <c:v>29</c:v>
                </c:pt>
                <c:pt idx="141">
                  <c:v>21</c:v>
                </c:pt>
                <c:pt idx="142">
                  <c:v>19</c:v>
                </c:pt>
                <c:pt idx="143">
                  <c:v>33</c:v>
                </c:pt>
                <c:pt idx="144">
                  <c:v>35</c:v>
                </c:pt>
                <c:pt idx="145">
                  <c:v>21</c:v>
                </c:pt>
                <c:pt idx="146">
                  <c:v>28</c:v>
                </c:pt>
                <c:pt idx="147">
                  <c:v>20</c:v>
                </c:pt>
                <c:pt idx="148">
                  <c:v>25</c:v>
                </c:pt>
                <c:pt idx="149">
                  <c:v>32</c:v>
                </c:pt>
                <c:pt idx="150">
                  <c:v>27</c:v>
                </c:pt>
                <c:pt idx="151">
                  <c:v>26</c:v>
                </c:pt>
                <c:pt idx="152">
                  <c:v>20</c:v>
                </c:pt>
                <c:pt idx="153">
                  <c:v>27</c:v>
                </c:pt>
                <c:pt idx="154">
                  <c:v>36</c:v>
                </c:pt>
                <c:pt idx="155">
                  <c:v>29</c:v>
                </c:pt>
                <c:pt idx="156">
                  <c:v>43</c:v>
                </c:pt>
                <c:pt idx="157">
                  <c:v>24</c:v>
                </c:pt>
                <c:pt idx="158">
                  <c:v>21</c:v>
                </c:pt>
                <c:pt idx="159">
                  <c:v>37</c:v>
                </c:pt>
                <c:pt idx="160">
                  <c:v>33</c:v>
                </c:pt>
                <c:pt idx="161">
                  <c:v>47</c:v>
                </c:pt>
                <c:pt idx="162">
                  <c:v>40</c:v>
                </c:pt>
                <c:pt idx="163">
                  <c:v>24</c:v>
                </c:pt>
                <c:pt idx="164">
                  <c:v>34</c:v>
                </c:pt>
                <c:pt idx="165">
                  <c:v>30</c:v>
                </c:pt>
                <c:pt idx="166">
                  <c:v>24</c:v>
                </c:pt>
                <c:pt idx="167">
                  <c:v>29</c:v>
                </c:pt>
                <c:pt idx="168">
                  <c:v>34</c:v>
                </c:pt>
                <c:pt idx="169">
                  <c:v>32</c:v>
                </c:pt>
                <c:pt idx="170">
                  <c:v>28</c:v>
                </c:pt>
                <c:pt idx="171">
                  <c:v>36</c:v>
                </c:pt>
                <c:pt idx="172">
                  <c:v>32</c:v>
                </c:pt>
                <c:pt idx="173">
                  <c:v>53</c:v>
                </c:pt>
                <c:pt idx="174">
                  <c:v>35</c:v>
                </c:pt>
                <c:pt idx="175">
                  <c:v>26</c:v>
                </c:pt>
                <c:pt idx="176">
                  <c:v>35</c:v>
                </c:pt>
                <c:pt idx="177">
                  <c:v>40</c:v>
                </c:pt>
                <c:pt idx="178">
                  <c:v>42</c:v>
                </c:pt>
                <c:pt idx="179">
                  <c:v>42</c:v>
                </c:pt>
                <c:pt idx="180">
                  <c:v>34</c:v>
                </c:pt>
                <c:pt idx="181">
                  <c:v>33</c:v>
                </c:pt>
                <c:pt idx="182">
                  <c:v>32</c:v>
                </c:pt>
                <c:pt idx="183">
                  <c:v>42</c:v>
                </c:pt>
                <c:pt idx="184">
                  <c:v>41</c:v>
                </c:pt>
                <c:pt idx="185">
                  <c:v>46</c:v>
                </c:pt>
                <c:pt idx="186">
                  <c:v>39</c:v>
                </c:pt>
                <c:pt idx="187">
                  <c:v>40</c:v>
                </c:pt>
                <c:pt idx="188">
                  <c:v>53</c:v>
                </c:pt>
                <c:pt idx="189">
                  <c:v>26</c:v>
                </c:pt>
                <c:pt idx="190">
                  <c:v>49</c:v>
                </c:pt>
                <c:pt idx="191">
                  <c:v>47</c:v>
                </c:pt>
                <c:pt idx="192">
                  <c:v>34</c:v>
                </c:pt>
                <c:pt idx="193">
                  <c:v>45</c:v>
                </c:pt>
                <c:pt idx="194">
                  <c:v>45</c:v>
                </c:pt>
                <c:pt idx="195">
                  <c:v>43</c:v>
                </c:pt>
                <c:pt idx="196">
                  <c:v>40</c:v>
                </c:pt>
                <c:pt idx="197">
                  <c:v>39</c:v>
                </c:pt>
                <c:pt idx="198">
                  <c:v>49</c:v>
                </c:pt>
                <c:pt idx="199">
                  <c:v>45</c:v>
                </c:pt>
                <c:pt idx="200">
                  <c:v>41</c:v>
                </c:pt>
                <c:pt idx="201">
                  <c:v>62</c:v>
                </c:pt>
                <c:pt idx="202">
                  <c:v>51</c:v>
                </c:pt>
                <c:pt idx="203">
                  <c:v>41</c:v>
                </c:pt>
                <c:pt idx="204">
                  <c:v>56</c:v>
                </c:pt>
                <c:pt idx="205">
                  <c:v>49</c:v>
                </c:pt>
                <c:pt idx="206">
                  <c:v>46</c:v>
                </c:pt>
                <c:pt idx="207">
                  <c:v>51</c:v>
                </c:pt>
                <c:pt idx="208">
                  <c:v>52</c:v>
                </c:pt>
                <c:pt idx="209">
                  <c:v>40</c:v>
                </c:pt>
                <c:pt idx="210">
                  <c:v>49</c:v>
                </c:pt>
                <c:pt idx="211">
                  <c:v>56</c:v>
                </c:pt>
                <c:pt idx="212">
                  <c:v>42</c:v>
                </c:pt>
                <c:pt idx="213">
                  <c:v>62</c:v>
                </c:pt>
                <c:pt idx="214">
                  <c:v>57</c:v>
                </c:pt>
                <c:pt idx="215">
                  <c:v>59</c:v>
                </c:pt>
                <c:pt idx="216">
                  <c:v>59</c:v>
                </c:pt>
                <c:pt idx="217">
                  <c:v>40</c:v>
                </c:pt>
                <c:pt idx="218">
                  <c:v>40</c:v>
                </c:pt>
                <c:pt idx="219">
                  <c:v>48</c:v>
                </c:pt>
                <c:pt idx="220">
                  <c:v>52</c:v>
                </c:pt>
                <c:pt idx="221">
                  <c:v>42</c:v>
                </c:pt>
                <c:pt idx="222">
                  <c:v>53</c:v>
                </c:pt>
                <c:pt idx="223">
                  <c:v>63</c:v>
                </c:pt>
                <c:pt idx="224">
                  <c:v>47</c:v>
                </c:pt>
                <c:pt idx="225">
                  <c:v>51</c:v>
                </c:pt>
                <c:pt idx="226">
                  <c:v>65</c:v>
                </c:pt>
                <c:pt idx="227">
                  <c:v>47</c:v>
                </c:pt>
                <c:pt idx="228">
                  <c:v>44</c:v>
                </c:pt>
                <c:pt idx="229">
                  <c:v>54</c:v>
                </c:pt>
                <c:pt idx="230">
                  <c:v>54</c:v>
                </c:pt>
                <c:pt idx="231">
                  <c:v>56</c:v>
                </c:pt>
                <c:pt idx="232">
                  <c:v>54</c:v>
                </c:pt>
                <c:pt idx="233">
                  <c:v>66</c:v>
                </c:pt>
                <c:pt idx="234">
                  <c:v>52</c:v>
                </c:pt>
                <c:pt idx="235">
                  <c:v>63</c:v>
                </c:pt>
                <c:pt idx="236">
                  <c:v>53</c:v>
                </c:pt>
                <c:pt idx="237">
                  <c:v>53</c:v>
                </c:pt>
                <c:pt idx="238">
                  <c:v>86</c:v>
                </c:pt>
                <c:pt idx="239">
                  <c:v>49</c:v>
                </c:pt>
                <c:pt idx="240">
                  <c:v>51</c:v>
                </c:pt>
                <c:pt idx="241">
                  <c:v>45</c:v>
                </c:pt>
                <c:pt idx="242">
                  <c:v>57</c:v>
                </c:pt>
                <c:pt idx="243">
                  <c:v>46</c:v>
                </c:pt>
                <c:pt idx="244">
                  <c:v>72</c:v>
                </c:pt>
                <c:pt idx="245">
                  <c:v>57</c:v>
                </c:pt>
                <c:pt idx="246">
                  <c:v>52</c:v>
                </c:pt>
                <c:pt idx="247">
                  <c:v>61</c:v>
                </c:pt>
                <c:pt idx="248">
                  <c:v>52</c:v>
                </c:pt>
                <c:pt idx="249">
                  <c:v>57</c:v>
                </c:pt>
                <c:pt idx="250">
                  <c:v>64</c:v>
                </c:pt>
                <c:pt idx="251">
                  <c:v>58</c:v>
                </c:pt>
                <c:pt idx="252">
                  <c:v>48</c:v>
                </c:pt>
                <c:pt idx="253">
                  <c:v>53</c:v>
                </c:pt>
                <c:pt idx="254">
                  <c:v>57</c:v>
                </c:pt>
                <c:pt idx="255">
                  <c:v>41</c:v>
                </c:pt>
                <c:pt idx="256">
                  <c:v>67</c:v>
                </c:pt>
                <c:pt idx="257">
                  <c:v>56</c:v>
                </c:pt>
                <c:pt idx="258">
                  <c:v>64</c:v>
                </c:pt>
                <c:pt idx="259">
                  <c:v>56</c:v>
                </c:pt>
                <c:pt idx="260">
                  <c:v>52</c:v>
                </c:pt>
                <c:pt idx="261">
                  <c:v>42</c:v>
                </c:pt>
                <c:pt idx="262">
                  <c:v>64</c:v>
                </c:pt>
                <c:pt idx="263">
                  <c:v>57</c:v>
                </c:pt>
                <c:pt idx="264">
                  <c:v>50</c:v>
                </c:pt>
                <c:pt idx="265">
                  <c:v>55</c:v>
                </c:pt>
                <c:pt idx="266">
                  <c:v>64</c:v>
                </c:pt>
                <c:pt idx="267">
                  <c:v>80</c:v>
                </c:pt>
                <c:pt idx="268">
                  <c:v>62</c:v>
                </c:pt>
                <c:pt idx="269">
                  <c:v>44</c:v>
                </c:pt>
                <c:pt idx="270">
                  <c:v>65</c:v>
                </c:pt>
                <c:pt idx="271">
                  <c:v>50</c:v>
                </c:pt>
                <c:pt idx="272">
                  <c:v>56</c:v>
                </c:pt>
                <c:pt idx="273">
                  <c:v>45</c:v>
                </c:pt>
                <c:pt idx="274">
                  <c:v>51</c:v>
                </c:pt>
                <c:pt idx="275">
                  <c:v>62</c:v>
                </c:pt>
                <c:pt idx="276">
                  <c:v>38</c:v>
                </c:pt>
                <c:pt idx="277">
                  <c:v>58</c:v>
                </c:pt>
                <c:pt idx="278">
                  <c:v>63</c:v>
                </c:pt>
                <c:pt idx="279">
                  <c:v>44</c:v>
                </c:pt>
                <c:pt idx="280">
                  <c:v>60</c:v>
                </c:pt>
                <c:pt idx="281">
                  <c:v>51</c:v>
                </c:pt>
                <c:pt idx="282">
                  <c:v>62</c:v>
                </c:pt>
                <c:pt idx="283">
                  <c:v>58</c:v>
                </c:pt>
                <c:pt idx="284">
                  <c:v>62</c:v>
                </c:pt>
                <c:pt idx="285">
                  <c:v>51</c:v>
                </c:pt>
                <c:pt idx="286">
                  <c:v>55</c:v>
                </c:pt>
                <c:pt idx="287">
                  <c:v>62</c:v>
                </c:pt>
                <c:pt idx="288">
                  <c:v>63</c:v>
                </c:pt>
                <c:pt idx="289">
                  <c:v>61</c:v>
                </c:pt>
                <c:pt idx="290">
                  <c:v>52</c:v>
                </c:pt>
                <c:pt idx="291">
                  <c:v>52</c:v>
                </c:pt>
                <c:pt idx="292">
                  <c:v>57</c:v>
                </c:pt>
                <c:pt idx="293">
                  <c:v>54</c:v>
                </c:pt>
                <c:pt idx="294">
                  <c:v>71</c:v>
                </c:pt>
                <c:pt idx="295">
                  <c:v>52</c:v>
                </c:pt>
                <c:pt idx="296">
                  <c:v>56</c:v>
                </c:pt>
                <c:pt idx="297">
                  <c:v>55</c:v>
                </c:pt>
                <c:pt idx="298">
                  <c:v>57</c:v>
                </c:pt>
                <c:pt idx="299">
                  <c:v>51</c:v>
                </c:pt>
                <c:pt idx="300">
                  <c:v>57</c:v>
                </c:pt>
                <c:pt idx="301">
                  <c:v>49</c:v>
                </c:pt>
                <c:pt idx="302">
                  <c:v>58</c:v>
                </c:pt>
                <c:pt idx="303">
                  <c:v>71</c:v>
                </c:pt>
                <c:pt idx="304">
                  <c:v>56</c:v>
                </c:pt>
                <c:pt idx="305">
                  <c:v>53</c:v>
                </c:pt>
                <c:pt idx="306">
                  <c:v>51</c:v>
                </c:pt>
                <c:pt idx="307">
                  <c:v>52</c:v>
                </c:pt>
                <c:pt idx="308">
                  <c:v>50</c:v>
                </c:pt>
                <c:pt idx="309">
                  <c:v>57</c:v>
                </c:pt>
                <c:pt idx="310">
                  <c:v>49</c:v>
                </c:pt>
                <c:pt idx="311">
                  <c:v>58</c:v>
                </c:pt>
                <c:pt idx="312">
                  <c:v>59</c:v>
                </c:pt>
                <c:pt idx="313">
                  <c:v>56</c:v>
                </c:pt>
                <c:pt idx="314">
                  <c:v>51</c:v>
                </c:pt>
                <c:pt idx="315">
                  <c:v>57</c:v>
                </c:pt>
                <c:pt idx="316">
                  <c:v>58</c:v>
                </c:pt>
                <c:pt idx="317">
                  <c:v>59</c:v>
                </c:pt>
                <c:pt idx="318">
                  <c:v>62</c:v>
                </c:pt>
                <c:pt idx="319">
                  <c:v>55</c:v>
                </c:pt>
                <c:pt idx="320">
                  <c:v>38</c:v>
                </c:pt>
                <c:pt idx="321">
                  <c:v>55</c:v>
                </c:pt>
                <c:pt idx="322">
                  <c:v>51</c:v>
                </c:pt>
                <c:pt idx="323">
                  <c:v>47</c:v>
                </c:pt>
                <c:pt idx="324">
                  <c:v>50</c:v>
                </c:pt>
                <c:pt idx="325">
                  <c:v>59</c:v>
                </c:pt>
                <c:pt idx="326">
                  <c:v>55</c:v>
                </c:pt>
                <c:pt idx="327">
                  <c:v>61</c:v>
                </c:pt>
                <c:pt idx="328">
                  <c:v>56</c:v>
                </c:pt>
                <c:pt idx="329">
                  <c:v>58</c:v>
                </c:pt>
                <c:pt idx="330">
                  <c:v>38</c:v>
                </c:pt>
                <c:pt idx="331">
                  <c:v>52</c:v>
                </c:pt>
                <c:pt idx="332">
                  <c:v>58</c:v>
                </c:pt>
                <c:pt idx="333">
                  <c:v>56</c:v>
                </c:pt>
                <c:pt idx="334">
                  <c:v>47</c:v>
                </c:pt>
                <c:pt idx="335">
                  <c:v>34</c:v>
                </c:pt>
                <c:pt idx="336">
                  <c:v>45</c:v>
                </c:pt>
                <c:pt idx="337">
                  <c:v>42</c:v>
                </c:pt>
                <c:pt idx="338">
                  <c:v>55</c:v>
                </c:pt>
                <c:pt idx="339">
                  <c:v>52</c:v>
                </c:pt>
                <c:pt idx="340">
                  <c:v>53</c:v>
                </c:pt>
                <c:pt idx="341">
                  <c:v>49</c:v>
                </c:pt>
                <c:pt idx="342">
                  <c:v>48</c:v>
                </c:pt>
                <c:pt idx="343">
                  <c:v>41</c:v>
                </c:pt>
                <c:pt idx="344">
                  <c:v>71</c:v>
                </c:pt>
                <c:pt idx="345">
                  <c:v>53</c:v>
                </c:pt>
                <c:pt idx="346">
                  <c:v>48</c:v>
                </c:pt>
                <c:pt idx="347">
                  <c:v>52</c:v>
                </c:pt>
                <c:pt idx="348">
                  <c:v>40</c:v>
                </c:pt>
                <c:pt idx="349">
                  <c:v>40</c:v>
                </c:pt>
                <c:pt idx="350">
                  <c:v>48</c:v>
                </c:pt>
                <c:pt idx="351">
                  <c:v>44</c:v>
                </c:pt>
                <c:pt idx="352">
                  <c:v>48</c:v>
                </c:pt>
                <c:pt idx="353">
                  <c:v>41</c:v>
                </c:pt>
                <c:pt idx="354">
                  <c:v>45</c:v>
                </c:pt>
                <c:pt idx="355">
                  <c:v>49</c:v>
                </c:pt>
                <c:pt idx="356">
                  <c:v>45</c:v>
                </c:pt>
                <c:pt idx="357">
                  <c:v>49</c:v>
                </c:pt>
                <c:pt idx="358">
                  <c:v>48</c:v>
                </c:pt>
                <c:pt idx="359">
                  <c:v>38</c:v>
                </c:pt>
                <c:pt idx="360">
                  <c:v>52</c:v>
                </c:pt>
                <c:pt idx="361">
                  <c:v>41</c:v>
                </c:pt>
                <c:pt idx="362">
                  <c:v>39</c:v>
                </c:pt>
                <c:pt idx="363">
                  <c:v>39</c:v>
                </c:pt>
                <c:pt idx="364">
                  <c:v>42</c:v>
                </c:pt>
                <c:pt idx="365">
                  <c:v>45</c:v>
                </c:pt>
                <c:pt idx="366">
                  <c:v>37</c:v>
                </c:pt>
                <c:pt idx="367">
                  <c:v>45</c:v>
                </c:pt>
                <c:pt idx="368">
                  <c:v>43</c:v>
                </c:pt>
                <c:pt idx="369">
                  <c:v>44</c:v>
                </c:pt>
                <c:pt idx="370">
                  <c:v>48</c:v>
                </c:pt>
                <c:pt idx="371">
                  <c:v>53</c:v>
                </c:pt>
                <c:pt idx="372">
                  <c:v>36</c:v>
                </c:pt>
                <c:pt idx="373">
                  <c:v>44</c:v>
                </c:pt>
                <c:pt idx="374">
                  <c:v>45</c:v>
                </c:pt>
                <c:pt idx="375">
                  <c:v>49</c:v>
                </c:pt>
                <c:pt idx="376">
                  <c:v>53</c:v>
                </c:pt>
                <c:pt idx="377">
                  <c:v>41</c:v>
                </c:pt>
                <c:pt idx="378">
                  <c:v>32</c:v>
                </c:pt>
                <c:pt idx="379">
                  <c:v>36</c:v>
                </c:pt>
                <c:pt idx="380">
                  <c:v>36</c:v>
                </c:pt>
                <c:pt idx="381">
                  <c:v>34</c:v>
                </c:pt>
                <c:pt idx="382">
                  <c:v>40</c:v>
                </c:pt>
                <c:pt idx="383">
                  <c:v>39</c:v>
                </c:pt>
                <c:pt idx="384">
                  <c:v>36</c:v>
                </c:pt>
                <c:pt idx="385">
                  <c:v>31</c:v>
                </c:pt>
                <c:pt idx="386">
                  <c:v>34</c:v>
                </c:pt>
                <c:pt idx="387">
                  <c:v>46</c:v>
                </c:pt>
                <c:pt idx="388">
                  <c:v>37</c:v>
                </c:pt>
                <c:pt idx="389">
                  <c:v>28</c:v>
                </c:pt>
                <c:pt idx="390">
                  <c:v>42</c:v>
                </c:pt>
                <c:pt idx="391">
                  <c:v>36</c:v>
                </c:pt>
                <c:pt idx="392">
                  <c:v>39</c:v>
                </c:pt>
                <c:pt idx="393">
                  <c:v>35</c:v>
                </c:pt>
                <c:pt idx="394">
                  <c:v>42</c:v>
                </c:pt>
                <c:pt idx="395">
                  <c:v>35</c:v>
                </c:pt>
                <c:pt idx="396">
                  <c:v>46</c:v>
                </c:pt>
                <c:pt idx="397">
                  <c:v>51</c:v>
                </c:pt>
                <c:pt idx="398">
                  <c:v>26</c:v>
                </c:pt>
                <c:pt idx="399">
                  <c:v>47</c:v>
                </c:pt>
                <c:pt idx="400">
                  <c:v>36</c:v>
                </c:pt>
                <c:pt idx="401">
                  <c:v>32</c:v>
                </c:pt>
                <c:pt idx="402">
                  <c:v>35</c:v>
                </c:pt>
                <c:pt idx="403">
                  <c:v>41</c:v>
                </c:pt>
                <c:pt idx="404">
                  <c:v>29</c:v>
                </c:pt>
                <c:pt idx="405">
                  <c:v>28</c:v>
                </c:pt>
                <c:pt idx="406">
                  <c:v>39</c:v>
                </c:pt>
                <c:pt idx="407">
                  <c:v>25</c:v>
                </c:pt>
                <c:pt idx="408">
                  <c:v>38</c:v>
                </c:pt>
                <c:pt idx="409">
                  <c:v>35</c:v>
                </c:pt>
                <c:pt idx="410">
                  <c:v>30</c:v>
                </c:pt>
                <c:pt idx="411">
                  <c:v>37</c:v>
                </c:pt>
                <c:pt idx="412">
                  <c:v>35</c:v>
                </c:pt>
                <c:pt idx="413">
                  <c:v>30</c:v>
                </c:pt>
                <c:pt idx="414">
                  <c:v>22</c:v>
                </c:pt>
                <c:pt idx="415">
                  <c:v>32</c:v>
                </c:pt>
                <c:pt idx="416">
                  <c:v>34</c:v>
                </c:pt>
                <c:pt idx="417">
                  <c:v>32</c:v>
                </c:pt>
                <c:pt idx="418">
                  <c:v>30</c:v>
                </c:pt>
                <c:pt idx="419">
                  <c:v>23</c:v>
                </c:pt>
                <c:pt idx="420">
                  <c:v>30</c:v>
                </c:pt>
                <c:pt idx="421">
                  <c:v>29</c:v>
                </c:pt>
                <c:pt idx="422">
                  <c:v>29</c:v>
                </c:pt>
                <c:pt idx="423">
                  <c:v>27</c:v>
                </c:pt>
                <c:pt idx="424">
                  <c:v>24</c:v>
                </c:pt>
                <c:pt idx="425">
                  <c:v>28</c:v>
                </c:pt>
                <c:pt idx="426">
                  <c:v>33</c:v>
                </c:pt>
                <c:pt idx="427">
                  <c:v>32</c:v>
                </c:pt>
                <c:pt idx="428">
                  <c:v>38</c:v>
                </c:pt>
                <c:pt idx="429">
                  <c:v>30</c:v>
                </c:pt>
                <c:pt idx="430">
                  <c:v>34</c:v>
                </c:pt>
                <c:pt idx="431">
                  <c:v>31</c:v>
                </c:pt>
                <c:pt idx="432">
                  <c:v>23</c:v>
                </c:pt>
                <c:pt idx="433">
                  <c:v>27</c:v>
                </c:pt>
                <c:pt idx="434">
                  <c:v>32</c:v>
                </c:pt>
                <c:pt idx="435">
                  <c:v>21</c:v>
                </c:pt>
                <c:pt idx="436">
                  <c:v>21</c:v>
                </c:pt>
                <c:pt idx="437">
                  <c:v>30</c:v>
                </c:pt>
                <c:pt idx="438">
                  <c:v>38</c:v>
                </c:pt>
                <c:pt idx="439">
                  <c:v>26</c:v>
                </c:pt>
                <c:pt idx="440">
                  <c:v>23</c:v>
                </c:pt>
                <c:pt idx="441">
                  <c:v>36</c:v>
                </c:pt>
                <c:pt idx="442">
                  <c:v>18</c:v>
                </c:pt>
                <c:pt idx="443">
                  <c:v>28</c:v>
                </c:pt>
                <c:pt idx="444">
                  <c:v>34</c:v>
                </c:pt>
                <c:pt idx="445">
                  <c:v>29</c:v>
                </c:pt>
                <c:pt idx="446">
                  <c:v>40</c:v>
                </c:pt>
                <c:pt idx="447">
                  <c:v>28</c:v>
                </c:pt>
                <c:pt idx="448">
                  <c:v>18</c:v>
                </c:pt>
                <c:pt idx="449">
                  <c:v>26</c:v>
                </c:pt>
                <c:pt idx="450">
                  <c:v>25</c:v>
                </c:pt>
                <c:pt idx="451">
                  <c:v>25</c:v>
                </c:pt>
                <c:pt idx="452">
                  <c:v>33</c:v>
                </c:pt>
                <c:pt idx="453">
                  <c:v>20</c:v>
                </c:pt>
                <c:pt idx="454">
                  <c:v>31</c:v>
                </c:pt>
                <c:pt idx="455">
                  <c:v>22</c:v>
                </c:pt>
                <c:pt idx="456">
                  <c:v>18</c:v>
                </c:pt>
                <c:pt idx="457">
                  <c:v>20</c:v>
                </c:pt>
                <c:pt idx="458">
                  <c:v>26</c:v>
                </c:pt>
                <c:pt idx="459">
                  <c:v>23</c:v>
                </c:pt>
                <c:pt idx="460">
                  <c:v>27</c:v>
                </c:pt>
                <c:pt idx="461">
                  <c:v>35</c:v>
                </c:pt>
                <c:pt idx="462">
                  <c:v>30</c:v>
                </c:pt>
                <c:pt idx="463">
                  <c:v>24</c:v>
                </c:pt>
                <c:pt idx="464">
                  <c:v>21</c:v>
                </c:pt>
                <c:pt idx="465">
                  <c:v>23</c:v>
                </c:pt>
                <c:pt idx="466">
                  <c:v>23</c:v>
                </c:pt>
                <c:pt idx="467">
                  <c:v>30</c:v>
                </c:pt>
                <c:pt idx="468">
                  <c:v>19</c:v>
                </c:pt>
                <c:pt idx="469">
                  <c:v>25</c:v>
                </c:pt>
                <c:pt idx="470">
                  <c:v>26</c:v>
                </c:pt>
                <c:pt idx="471">
                  <c:v>27</c:v>
                </c:pt>
                <c:pt idx="472">
                  <c:v>20</c:v>
                </c:pt>
                <c:pt idx="473">
                  <c:v>28</c:v>
                </c:pt>
                <c:pt idx="474">
                  <c:v>20</c:v>
                </c:pt>
                <c:pt idx="475">
                  <c:v>21</c:v>
                </c:pt>
                <c:pt idx="476">
                  <c:v>23</c:v>
                </c:pt>
                <c:pt idx="477">
                  <c:v>26</c:v>
                </c:pt>
                <c:pt idx="478">
                  <c:v>21</c:v>
                </c:pt>
                <c:pt idx="479">
                  <c:v>19</c:v>
                </c:pt>
                <c:pt idx="480">
                  <c:v>23</c:v>
                </c:pt>
                <c:pt idx="481">
                  <c:v>29</c:v>
                </c:pt>
                <c:pt idx="482">
                  <c:v>23</c:v>
                </c:pt>
                <c:pt idx="483">
                  <c:v>21</c:v>
                </c:pt>
                <c:pt idx="484">
                  <c:v>12</c:v>
                </c:pt>
                <c:pt idx="485">
                  <c:v>13</c:v>
                </c:pt>
                <c:pt idx="486">
                  <c:v>19</c:v>
                </c:pt>
                <c:pt idx="487">
                  <c:v>16</c:v>
                </c:pt>
                <c:pt idx="488">
                  <c:v>24</c:v>
                </c:pt>
                <c:pt idx="489">
                  <c:v>20</c:v>
                </c:pt>
                <c:pt idx="490">
                  <c:v>23</c:v>
                </c:pt>
                <c:pt idx="491">
                  <c:v>19</c:v>
                </c:pt>
                <c:pt idx="492">
                  <c:v>15</c:v>
                </c:pt>
                <c:pt idx="493">
                  <c:v>15</c:v>
                </c:pt>
                <c:pt idx="494">
                  <c:v>28</c:v>
                </c:pt>
                <c:pt idx="495">
                  <c:v>26</c:v>
                </c:pt>
                <c:pt idx="496">
                  <c:v>27</c:v>
                </c:pt>
                <c:pt idx="497">
                  <c:v>21</c:v>
                </c:pt>
                <c:pt idx="498">
                  <c:v>18</c:v>
                </c:pt>
                <c:pt idx="499">
                  <c:v>18</c:v>
                </c:pt>
                <c:pt idx="500">
                  <c:v>12</c:v>
                </c:pt>
                <c:pt idx="501">
                  <c:v>22</c:v>
                </c:pt>
                <c:pt idx="502">
                  <c:v>11</c:v>
                </c:pt>
                <c:pt idx="503">
                  <c:v>13</c:v>
                </c:pt>
                <c:pt idx="504">
                  <c:v>22</c:v>
                </c:pt>
                <c:pt idx="505">
                  <c:v>15</c:v>
                </c:pt>
                <c:pt idx="506">
                  <c:v>13</c:v>
                </c:pt>
                <c:pt idx="507">
                  <c:v>19</c:v>
                </c:pt>
                <c:pt idx="508">
                  <c:v>12</c:v>
                </c:pt>
                <c:pt idx="509">
                  <c:v>14</c:v>
                </c:pt>
                <c:pt idx="510">
                  <c:v>25</c:v>
                </c:pt>
                <c:pt idx="511">
                  <c:v>22</c:v>
                </c:pt>
                <c:pt idx="512">
                  <c:v>16</c:v>
                </c:pt>
                <c:pt idx="513">
                  <c:v>17</c:v>
                </c:pt>
                <c:pt idx="514">
                  <c:v>19</c:v>
                </c:pt>
                <c:pt idx="515">
                  <c:v>19</c:v>
                </c:pt>
                <c:pt idx="516">
                  <c:v>14</c:v>
                </c:pt>
                <c:pt idx="517">
                  <c:v>14</c:v>
                </c:pt>
                <c:pt idx="518">
                  <c:v>12</c:v>
                </c:pt>
                <c:pt idx="519">
                  <c:v>9</c:v>
                </c:pt>
                <c:pt idx="520">
                  <c:v>20</c:v>
                </c:pt>
                <c:pt idx="521">
                  <c:v>12</c:v>
                </c:pt>
                <c:pt idx="522">
                  <c:v>18</c:v>
                </c:pt>
                <c:pt idx="523">
                  <c:v>16</c:v>
                </c:pt>
                <c:pt idx="524">
                  <c:v>14</c:v>
                </c:pt>
                <c:pt idx="525">
                  <c:v>25</c:v>
                </c:pt>
                <c:pt idx="526">
                  <c:v>25</c:v>
                </c:pt>
                <c:pt idx="527">
                  <c:v>12</c:v>
                </c:pt>
                <c:pt idx="528">
                  <c:v>10</c:v>
                </c:pt>
                <c:pt idx="529">
                  <c:v>11</c:v>
                </c:pt>
                <c:pt idx="530">
                  <c:v>19</c:v>
                </c:pt>
                <c:pt idx="531">
                  <c:v>15</c:v>
                </c:pt>
                <c:pt idx="532">
                  <c:v>17</c:v>
                </c:pt>
                <c:pt idx="533">
                  <c:v>15</c:v>
                </c:pt>
                <c:pt idx="534">
                  <c:v>16</c:v>
                </c:pt>
                <c:pt idx="535">
                  <c:v>15</c:v>
                </c:pt>
                <c:pt idx="536">
                  <c:v>14</c:v>
                </c:pt>
                <c:pt idx="537">
                  <c:v>6</c:v>
                </c:pt>
                <c:pt idx="538">
                  <c:v>19</c:v>
                </c:pt>
                <c:pt idx="539">
                  <c:v>20</c:v>
                </c:pt>
                <c:pt idx="540">
                  <c:v>14</c:v>
                </c:pt>
                <c:pt idx="541">
                  <c:v>13</c:v>
                </c:pt>
                <c:pt idx="542">
                  <c:v>8</c:v>
                </c:pt>
                <c:pt idx="543">
                  <c:v>15</c:v>
                </c:pt>
                <c:pt idx="544">
                  <c:v>10</c:v>
                </c:pt>
                <c:pt idx="545">
                  <c:v>14</c:v>
                </c:pt>
                <c:pt idx="546">
                  <c:v>11</c:v>
                </c:pt>
                <c:pt idx="547">
                  <c:v>11</c:v>
                </c:pt>
                <c:pt idx="548">
                  <c:v>8</c:v>
                </c:pt>
                <c:pt idx="549">
                  <c:v>13</c:v>
                </c:pt>
                <c:pt idx="550">
                  <c:v>13</c:v>
                </c:pt>
                <c:pt idx="551">
                  <c:v>12</c:v>
                </c:pt>
                <c:pt idx="552">
                  <c:v>11</c:v>
                </c:pt>
                <c:pt idx="553">
                  <c:v>8</c:v>
                </c:pt>
                <c:pt idx="554">
                  <c:v>14</c:v>
                </c:pt>
                <c:pt idx="555">
                  <c:v>10</c:v>
                </c:pt>
                <c:pt idx="556">
                  <c:v>8</c:v>
                </c:pt>
                <c:pt idx="557">
                  <c:v>10</c:v>
                </c:pt>
                <c:pt idx="558">
                  <c:v>13</c:v>
                </c:pt>
                <c:pt idx="559">
                  <c:v>14</c:v>
                </c:pt>
                <c:pt idx="560">
                  <c:v>8</c:v>
                </c:pt>
                <c:pt idx="561">
                  <c:v>17</c:v>
                </c:pt>
                <c:pt idx="562">
                  <c:v>10</c:v>
                </c:pt>
                <c:pt idx="563">
                  <c:v>10</c:v>
                </c:pt>
                <c:pt idx="564">
                  <c:v>6</c:v>
                </c:pt>
                <c:pt idx="565">
                  <c:v>9</c:v>
                </c:pt>
                <c:pt idx="566">
                  <c:v>12</c:v>
                </c:pt>
                <c:pt idx="567">
                  <c:v>16</c:v>
                </c:pt>
                <c:pt idx="568">
                  <c:v>14</c:v>
                </c:pt>
                <c:pt idx="569">
                  <c:v>10</c:v>
                </c:pt>
                <c:pt idx="570">
                  <c:v>14</c:v>
                </c:pt>
                <c:pt idx="571">
                  <c:v>13</c:v>
                </c:pt>
                <c:pt idx="572">
                  <c:v>8</c:v>
                </c:pt>
                <c:pt idx="573">
                  <c:v>8</c:v>
                </c:pt>
                <c:pt idx="574">
                  <c:v>8</c:v>
                </c:pt>
                <c:pt idx="575">
                  <c:v>7</c:v>
                </c:pt>
                <c:pt idx="576">
                  <c:v>10</c:v>
                </c:pt>
                <c:pt idx="577">
                  <c:v>10</c:v>
                </c:pt>
                <c:pt idx="578">
                  <c:v>12</c:v>
                </c:pt>
                <c:pt idx="579">
                  <c:v>8</c:v>
                </c:pt>
                <c:pt idx="580">
                  <c:v>6</c:v>
                </c:pt>
                <c:pt idx="581">
                  <c:v>12</c:v>
                </c:pt>
                <c:pt idx="582">
                  <c:v>9</c:v>
                </c:pt>
                <c:pt idx="583">
                  <c:v>9</c:v>
                </c:pt>
                <c:pt idx="584">
                  <c:v>10</c:v>
                </c:pt>
                <c:pt idx="585">
                  <c:v>13</c:v>
                </c:pt>
                <c:pt idx="586">
                  <c:v>9</c:v>
                </c:pt>
                <c:pt idx="587">
                  <c:v>9</c:v>
                </c:pt>
                <c:pt idx="588">
                  <c:v>6</c:v>
                </c:pt>
                <c:pt idx="589">
                  <c:v>12</c:v>
                </c:pt>
                <c:pt idx="590">
                  <c:v>7</c:v>
                </c:pt>
                <c:pt idx="591">
                  <c:v>12</c:v>
                </c:pt>
                <c:pt idx="592">
                  <c:v>10</c:v>
                </c:pt>
                <c:pt idx="593">
                  <c:v>8</c:v>
                </c:pt>
                <c:pt idx="594">
                  <c:v>10</c:v>
                </c:pt>
                <c:pt idx="595">
                  <c:v>11</c:v>
                </c:pt>
                <c:pt idx="596">
                  <c:v>14</c:v>
                </c:pt>
                <c:pt idx="597">
                  <c:v>4</c:v>
                </c:pt>
                <c:pt idx="598">
                  <c:v>8</c:v>
                </c:pt>
                <c:pt idx="599">
                  <c:v>8</c:v>
                </c:pt>
                <c:pt idx="600">
                  <c:v>12</c:v>
                </c:pt>
                <c:pt idx="601">
                  <c:v>6</c:v>
                </c:pt>
                <c:pt idx="602">
                  <c:v>6</c:v>
                </c:pt>
                <c:pt idx="603">
                  <c:v>10</c:v>
                </c:pt>
                <c:pt idx="604">
                  <c:v>8</c:v>
                </c:pt>
                <c:pt idx="605">
                  <c:v>7</c:v>
                </c:pt>
                <c:pt idx="606">
                  <c:v>12</c:v>
                </c:pt>
                <c:pt idx="607">
                  <c:v>6</c:v>
                </c:pt>
                <c:pt idx="608">
                  <c:v>8</c:v>
                </c:pt>
                <c:pt idx="609">
                  <c:v>6</c:v>
                </c:pt>
                <c:pt idx="610">
                  <c:v>9</c:v>
                </c:pt>
                <c:pt idx="611">
                  <c:v>7</c:v>
                </c:pt>
                <c:pt idx="612">
                  <c:v>10</c:v>
                </c:pt>
                <c:pt idx="613">
                  <c:v>12</c:v>
                </c:pt>
                <c:pt idx="614">
                  <c:v>12</c:v>
                </c:pt>
                <c:pt idx="615">
                  <c:v>11</c:v>
                </c:pt>
                <c:pt idx="616">
                  <c:v>10</c:v>
                </c:pt>
                <c:pt idx="617">
                  <c:v>9</c:v>
                </c:pt>
                <c:pt idx="618">
                  <c:v>7</c:v>
                </c:pt>
                <c:pt idx="619">
                  <c:v>5</c:v>
                </c:pt>
                <c:pt idx="620">
                  <c:v>9</c:v>
                </c:pt>
                <c:pt idx="621">
                  <c:v>6</c:v>
                </c:pt>
                <c:pt idx="622">
                  <c:v>5</c:v>
                </c:pt>
                <c:pt idx="623">
                  <c:v>7</c:v>
                </c:pt>
                <c:pt idx="624">
                  <c:v>8</c:v>
                </c:pt>
                <c:pt idx="625">
                  <c:v>8</c:v>
                </c:pt>
                <c:pt idx="626">
                  <c:v>7</c:v>
                </c:pt>
                <c:pt idx="627">
                  <c:v>7</c:v>
                </c:pt>
                <c:pt idx="628">
                  <c:v>13</c:v>
                </c:pt>
                <c:pt idx="629">
                  <c:v>6</c:v>
                </c:pt>
                <c:pt idx="630">
                  <c:v>6</c:v>
                </c:pt>
                <c:pt idx="631">
                  <c:v>7</c:v>
                </c:pt>
                <c:pt idx="632">
                  <c:v>7</c:v>
                </c:pt>
                <c:pt idx="633">
                  <c:v>2</c:v>
                </c:pt>
                <c:pt idx="634">
                  <c:v>3</c:v>
                </c:pt>
                <c:pt idx="635">
                  <c:v>7</c:v>
                </c:pt>
                <c:pt idx="636">
                  <c:v>4</c:v>
                </c:pt>
                <c:pt idx="637">
                  <c:v>5</c:v>
                </c:pt>
                <c:pt idx="638">
                  <c:v>5</c:v>
                </c:pt>
                <c:pt idx="639">
                  <c:v>5</c:v>
                </c:pt>
                <c:pt idx="640">
                  <c:v>4</c:v>
                </c:pt>
                <c:pt idx="641">
                  <c:v>5</c:v>
                </c:pt>
                <c:pt idx="642">
                  <c:v>5</c:v>
                </c:pt>
                <c:pt idx="643">
                  <c:v>9</c:v>
                </c:pt>
                <c:pt idx="644">
                  <c:v>2</c:v>
                </c:pt>
                <c:pt idx="645">
                  <c:v>7</c:v>
                </c:pt>
                <c:pt idx="646">
                  <c:v>5</c:v>
                </c:pt>
                <c:pt idx="647">
                  <c:v>4</c:v>
                </c:pt>
                <c:pt idx="648">
                  <c:v>6</c:v>
                </c:pt>
                <c:pt idx="649">
                  <c:v>5</c:v>
                </c:pt>
                <c:pt idx="650">
                  <c:v>6</c:v>
                </c:pt>
                <c:pt idx="651">
                  <c:v>5</c:v>
                </c:pt>
                <c:pt idx="652">
                  <c:v>6</c:v>
                </c:pt>
                <c:pt idx="653">
                  <c:v>4</c:v>
                </c:pt>
                <c:pt idx="654">
                  <c:v>4</c:v>
                </c:pt>
                <c:pt idx="655">
                  <c:v>4</c:v>
                </c:pt>
                <c:pt idx="656">
                  <c:v>4</c:v>
                </c:pt>
                <c:pt idx="657">
                  <c:v>4</c:v>
                </c:pt>
                <c:pt idx="658">
                  <c:v>6</c:v>
                </c:pt>
                <c:pt idx="659">
                  <c:v>5</c:v>
                </c:pt>
                <c:pt idx="660">
                  <c:v>5</c:v>
                </c:pt>
                <c:pt idx="661">
                  <c:v>5</c:v>
                </c:pt>
                <c:pt idx="662">
                  <c:v>5</c:v>
                </c:pt>
                <c:pt idx="663">
                  <c:v>6</c:v>
                </c:pt>
                <c:pt idx="664">
                  <c:v>5</c:v>
                </c:pt>
                <c:pt idx="665">
                  <c:v>1</c:v>
                </c:pt>
                <c:pt idx="666">
                  <c:v>8</c:v>
                </c:pt>
                <c:pt idx="667">
                  <c:v>6</c:v>
                </c:pt>
                <c:pt idx="668">
                  <c:v>5</c:v>
                </c:pt>
                <c:pt idx="669">
                  <c:v>13</c:v>
                </c:pt>
                <c:pt idx="670">
                  <c:v>6</c:v>
                </c:pt>
                <c:pt idx="671">
                  <c:v>6</c:v>
                </c:pt>
                <c:pt idx="672">
                  <c:v>5</c:v>
                </c:pt>
                <c:pt idx="673">
                  <c:v>9</c:v>
                </c:pt>
                <c:pt idx="674">
                  <c:v>7</c:v>
                </c:pt>
                <c:pt idx="675">
                  <c:v>4</c:v>
                </c:pt>
                <c:pt idx="676">
                  <c:v>7</c:v>
                </c:pt>
                <c:pt idx="677">
                  <c:v>6</c:v>
                </c:pt>
                <c:pt idx="678">
                  <c:v>4</c:v>
                </c:pt>
                <c:pt idx="679">
                  <c:v>7</c:v>
                </c:pt>
                <c:pt idx="680">
                  <c:v>2</c:v>
                </c:pt>
                <c:pt idx="681">
                  <c:v>4</c:v>
                </c:pt>
                <c:pt idx="682">
                  <c:v>8</c:v>
                </c:pt>
                <c:pt idx="683">
                  <c:v>3</c:v>
                </c:pt>
                <c:pt idx="684">
                  <c:v>8</c:v>
                </c:pt>
                <c:pt idx="685">
                  <c:v>10</c:v>
                </c:pt>
                <c:pt idx="686">
                  <c:v>3</c:v>
                </c:pt>
                <c:pt idx="687">
                  <c:v>3</c:v>
                </c:pt>
                <c:pt idx="688">
                  <c:v>5</c:v>
                </c:pt>
                <c:pt idx="689">
                  <c:v>4</c:v>
                </c:pt>
                <c:pt idx="690">
                  <c:v>7</c:v>
                </c:pt>
                <c:pt idx="691">
                  <c:v>2</c:v>
                </c:pt>
                <c:pt idx="692">
                  <c:v>7</c:v>
                </c:pt>
                <c:pt idx="693">
                  <c:v>6</c:v>
                </c:pt>
                <c:pt idx="694">
                  <c:v>5</c:v>
                </c:pt>
                <c:pt idx="695">
                  <c:v>6</c:v>
                </c:pt>
                <c:pt idx="696">
                  <c:v>3</c:v>
                </c:pt>
                <c:pt idx="697">
                  <c:v>3</c:v>
                </c:pt>
                <c:pt idx="698">
                  <c:v>4</c:v>
                </c:pt>
                <c:pt idx="699">
                  <c:v>2</c:v>
                </c:pt>
                <c:pt idx="700">
                  <c:v>5</c:v>
                </c:pt>
                <c:pt idx="701">
                  <c:v>3</c:v>
                </c:pt>
                <c:pt idx="702">
                  <c:v>8</c:v>
                </c:pt>
                <c:pt idx="703">
                  <c:v>3</c:v>
                </c:pt>
                <c:pt idx="704">
                  <c:v>6</c:v>
                </c:pt>
                <c:pt idx="705">
                  <c:v>6</c:v>
                </c:pt>
                <c:pt idx="706">
                  <c:v>6</c:v>
                </c:pt>
                <c:pt idx="707">
                  <c:v>3</c:v>
                </c:pt>
                <c:pt idx="708">
                  <c:v>5</c:v>
                </c:pt>
                <c:pt idx="709">
                  <c:v>3</c:v>
                </c:pt>
                <c:pt idx="710">
                  <c:v>5</c:v>
                </c:pt>
                <c:pt idx="711">
                  <c:v>4</c:v>
                </c:pt>
                <c:pt idx="712">
                  <c:v>6</c:v>
                </c:pt>
                <c:pt idx="713">
                  <c:v>2</c:v>
                </c:pt>
                <c:pt idx="714">
                  <c:v>6</c:v>
                </c:pt>
                <c:pt idx="715">
                  <c:v>2</c:v>
                </c:pt>
                <c:pt idx="716">
                  <c:v>2</c:v>
                </c:pt>
                <c:pt idx="717">
                  <c:v>4</c:v>
                </c:pt>
                <c:pt idx="718">
                  <c:v>2</c:v>
                </c:pt>
                <c:pt idx="719">
                  <c:v>3</c:v>
                </c:pt>
                <c:pt idx="720">
                  <c:v>1</c:v>
                </c:pt>
                <c:pt idx="721">
                  <c:v>5</c:v>
                </c:pt>
                <c:pt idx="722">
                  <c:v>7</c:v>
                </c:pt>
                <c:pt idx="723">
                  <c:v>5</c:v>
                </c:pt>
                <c:pt idx="724">
                  <c:v>2</c:v>
                </c:pt>
                <c:pt idx="725">
                  <c:v>2</c:v>
                </c:pt>
                <c:pt idx="726">
                  <c:v>2</c:v>
                </c:pt>
                <c:pt idx="727">
                  <c:v>3</c:v>
                </c:pt>
                <c:pt idx="728">
                  <c:v>4</c:v>
                </c:pt>
                <c:pt idx="729">
                  <c:v>3</c:v>
                </c:pt>
                <c:pt idx="730">
                  <c:v>3</c:v>
                </c:pt>
                <c:pt idx="731">
                  <c:v>1</c:v>
                </c:pt>
                <c:pt idx="732">
                  <c:v>3</c:v>
                </c:pt>
                <c:pt idx="733">
                  <c:v>1</c:v>
                </c:pt>
                <c:pt idx="734">
                  <c:v>2</c:v>
                </c:pt>
                <c:pt idx="735">
                  <c:v>0</c:v>
                </c:pt>
                <c:pt idx="736">
                  <c:v>4</c:v>
                </c:pt>
                <c:pt idx="737">
                  <c:v>5</c:v>
                </c:pt>
                <c:pt idx="738">
                  <c:v>4</c:v>
                </c:pt>
                <c:pt idx="739">
                  <c:v>1</c:v>
                </c:pt>
                <c:pt idx="740">
                  <c:v>2</c:v>
                </c:pt>
                <c:pt idx="741">
                  <c:v>5</c:v>
                </c:pt>
                <c:pt idx="742">
                  <c:v>4</c:v>
                </c:pt>
                <c:pt idx="743">
                  <c:v>5</c:v>
                </c:pt>
                <c:pt idx="744">
                  <c:v>4</c:v>
                </c:pt>
                <c:pt idx="745">
                  <c:v>4</c:v>
                </c:pt>
                <c:pt idx="746">
                  <c:v>2</c:v>
                </c:pt>
                <c:pt idx="747">
                  <c:v>1</c:v>
                </c:pt>
                <c:pt idx="748">
                  <c:v>2</c:v>
                </c:pt>
                <c:pt idx="749">
                  <c:v>4</c:v>
                </c:pt>
                <c:pt idx="750">
                  <c:v>3</c:v>
                </c:pt>
                <c:pt idx="751">
                  <c:v>6</c:v>
                </c:pt>
                <c:pt idx="752">
                  <c:v>5</c:v>
                </c:pt>
                <c:pt idx="753">
                  <c:v>3</c:v>
                </c:pt>
                <c:pt idx="754">
                  <c:v>3</c:v>
                </c:pt>
                <c:pt idx="755">
                  <c:v>1</c:v>
                </c:pt>
                <c:pt idx="756">
                  <c:v>1</c:v>
                </c:pt>
                <c:pt idx="757">
                  <c:v>1</c:v>
                </c:pt>
                <c:pt idx="758">
                  <c:v>2</c:v>
                </c:pt>
                <c:pt idx="759">
                  <c:v>2</c:v>
                </c:pt>
                <c:pt idx="760">
                  <c:v>0</c:v>
                </c:pt>
                <c:pt idx="761">
                  <c:v>5</c:v>
                </c:pt>
                <c:pt idx="762">
                  <c:v>2</c:v>
                </c:pt>
                <c:pt idx="763">
                  <c:v>3</c:v>
                </c:pt>
                <c:pt idx="764">
                  <c:v>4</c:v>
                </c:pt>
                <c:pt idx="765">
                  <c:v>4</c:v>
                </c:pt>
                <c:pt idx="766">
                  <c:v>2</c:v>
                </c:pt>
                <c:pt idx="767">
                  <c:v>3</c:v>
                </c:pt>
                <c:pt idx="768">
                  <c:v>0</c:v>
                </c:pt>
                <c:pt idx="769">
                  <c:v>4</c:v>
                </c:pt>
                <c:pt idx="770">
                  <c:v>2</c:v>
                </c:pt>
                <c:pt idx="771">
                  <c:v>0</c:v>
                </c:pt>
                <c:pt idx="772">
                  <c:v>3</c:v>
                </c:pt>
                <c:pt idx="773">
                  <c:v>0</c:v>
                </c:pt>
                <c:pt idx="774">
                  <c:v>3</c:v>
                </c:pt>
                <c:pt idx="775">
                  <c:v>6</c:v>
                </c:pt>
                <c:pt idx="776">
                  <c:v>4</c:v>
                </c:pt>
                <c:pt idx="777">
                  <c:v>0</c:v>
                </c:pt>
                <c:pt idx="778">
                  <c:v>2</c:v>
                </c:pt>
                <c:pt idx="779">
                  <c:v>3</c:v>
                </c:pt>
                <c:pt idx="780">
                  <c:v>4</c:v>
                </c:pt>
                <c:pt idx="781">
                  <c:v>3</c:v>
                </c:pt>
                <c:pt idx="782">
                  <c:v>1</c:v>
                </c:pt>
                <c:pt idx="783">
                  <c:v>3</c:v>
                </c:pt>
                <c:pt idx="784">
                  <c:v>1</c:v>
                </c:pt>
                <c:pt idx="785">
                  <c:v>4</c:v>
                </c:pt>
                <c:pt idx="786">
                  <c:v>4</c:v>
                </c:pt>
                <c:pt idx="787">
                  <c:v>2</c:v>
                </c:pt>
                <c:pt idx="788">
                  <c:v>5</c:v>
                </c:pt>
                <c:pt idx="789">
                  <c:v>2</c:v>
                </c:pt>
                <c:pt idx="790">
                  <c:v>2</c:v>
                </c:pt>
                <c:pt idx="791">
                  <c:v>2</c:v>
                </c:pt>
                <c:pt idx="792">
                  <c:v>4</c:v>
                </c:pt>
                <c:pt idx="793">
                  <c:v>2</c:v>
                </c:pt>
                <c:pt idx="794">
                  <c:v>1</c:v>
                </c:pt>
                <c:pt idx="795">
                  <c:v>4</c:v>
                </c:pt>
                <c:pt idx="796">
                  <c:v>1</c:v>
                </c:pt>
                <c:pt idx="797">
                  <c:v>1</c:v>
                </c:pt>
                <c:pt idx="798">
                  <c:v>1</c:v>
                </c:pt>
                <c:pt idx="799">
                  <c:v>1</c:v>
                </c:pt>
                <c:pt idx="800">
                  <c:v>1</c:v>
                </c:pt>
                <c:pt idx="801">
                  <c:v>1</c:v>
                </c:pt>
                <c:pt idx="802">
                  <c:v>3</c:v>
                </c:pt>
                <c:pt idx="803">
                  <c:v>0</c:v>
                </c:pt>
                <c:pt idx="804">
                  <c:v>3</c:v>
                </c:pt>
                <c:pt idx="805">
                  <c:v>4</c:v>
                </c:pt>
                <c:pt idx="806">
                  <c:v>1</c:v>
                </c:pt>
                <c:pt idx="807">
                  <c:v>3</c:v>
                </c:pt>
                <c:pt idx="808">
                  <c:v>2</c:v>
                </c:pt>
                <c:pt idx="809">
                  <c:v>3</c:v>
                </c:pt>
                <c:pt idx="810">
                  <c:v>2</c:v>
                </c:pt>
                <c:pt idx="811">
                  <c:v>4</c:v>
                </c:pt>
                <c:pt idx="812">
                  <c:v>3</c:v>
                </c:pt>
                <c:pt idx="813">
                  <c:v>0</c:v>
                </c:pt>
                <c:pt idx="814">
                  <c:v>1</c:v>
                </c:pt>
                <c:pt idx="815">
                  <c:v>1</c:v>
                </c:pt>
                <c:pt idx="816">
                  <c:v>0</c:v>
                </c:pt>
                <c:pt idx="817">
                  <c:v>2</c:v>
                </c:pt>
                <c:pt idx="818">
                  <c:v>3</c:v>
                </c:pt>
                <c:pt idx="819">
                  <c:v>2</c:v>
                </c:pt>
                <c:pt idx="820">
                  <c:v>2</c:v>
                </c:pt>
                <c:pt idx="821">
                  <c:v>0</c:v>
                </c:pt>
                <c:pt idx="822">
                  <c:v>0</c:v>
                </c:pt>
                <c:pt idx="823">
                  <c:v>1</c:v>
                </c:pt>
                <c:pt idx="824">
                  <c:v>1</c:v>
                </c:pt>
                <c:pt idx="825">
                  <c:v>1</c:v>
                </c:pt>
                <c:pt idx="826">
                  <c:v>2</c:v>
                </c:pt>
                <c:pt idx="827">
                  <c:v>3</c:v>
                </c:pt>
                <c:pt idx="828">
                  <c:v>1</c:v>
                </c:pt>
                <c:pt idx="829">
                  <c:v>1</c:v>
                </c:pt>
                <c:pt idx="830">
                  <c:v>1</c:v>
                </c:pt>
                <c:pt idx="831">
                  <c:v>0</c:v>
                </c:pt>
                <c:pt idx="832">
                  <c:v>1</c:v>
                </c:pt>
                <c:pt idx="833">
                  <c:v>0</c:v>
                </c:pt>
                <c:pt idx="834">
                  <c:v>2</c:v>
                </c:pt>
                <c:pt idx="835">
                  <c:v>3</c:v>
                </c:pt>
                <c:pt idx="836">
                  <c:v>0</c:v>
                </c:pt>
                <c:pt idx="837">
                  <c:v>1</c:v>
                </c:pt>
                <c:pt idx="838">
                  <c:v>2</c:v>
                </c:pt>
                <c:pt idx="839">
                  <c:v>2</c:v>
                </c:pt>
                <c:pt idx="840">
                  <c:v>2</c:v>
                </c:pt>
                <c:pt idx="841">
                  <c:v>5</c:v>
                </c:pt>
                <c:pt idx="842">
                  <c:v>1</c:v>
                </c:pt>
                <c:pt idx="843">
                  <c:v>0</c:v>
                </c:pt>
                <c:pt idx="844">
                  <c:v>1</c:v>
                </c:pt>
                <c:pt idx="845">
                  <c:v>0</c:v>
                </c:pt>
                <c:pt idx="846">
                  <c:v>2</c:v>
                </c:pt>
                <c:pt idx="847">
                  <c:v>1</c:v>
                </c:pt>
                <c:pt idx="848">
                  <c:v>0</c:v>
                </c:pt>
                <c:pt idx="849">
                  <c:v>3</c:v>
                </c:pt>
                <c:pt idx="850">
                  <c:v>2</c:v>
                </c:pt>
                <c:pt idx="851">
                  <c:v>1</c:v>
                </c:pt>
                <c:pt idx="852">
                  <c:v>0</c:v>
                </c:pt>
                <c:pt idx="853">
                  <c:v>4</c:v>
                </c:pt>
                <c:pt idx="854">
                  <c:v>1</c:v>
                </c:pt>
                <c:pt idx="855">
                  <c:v>4</c:v>
                </c:pt>
                <c:pt idx="856">
                  <c:v>0</c:v>
                </c:pt>
                <c:pt idx="857">
                  <c:v>3</c:v>
                </c:pt>
                <c:pt idx="858">
                  <c:v>1</c:v>
                </c:pt>
                <c:pt idx="859">
                  <c:v>2</c:v>
                </c:pt>
                <c:pt idx="860">
                  <c:v>2</c:v>
                </c:pt>
                <c:pt idx="861">
                  <c:v>0</c:v>
                </c:pt>
                <c:pt idx="862">
                  <c:v>3</c:v>
                </c:pt>
                <c:pt idx="863">
                  <c:v>2</c:v>
                </c:pt>
                <c:pt idx="864">
                  <c:v>0</c:v>
                </c:pt>
                <c:pt idx="865">
                  <c:v>0</c:v>
                </c:pt>
                <c:pt idx="866">
                  <c:v>1</c:v>
                </c:pt>
                <c:pt idx="867">
                  <c:v>0</c:v>
                </c:pt>
                <c:pt idx="868">
                  <c:v>1</c:v>
                </c:pt>
                <c:pt idx="869">
                  <c:v>1</c:v>
                </c:pt>
                <c:pt idx="870">
                  <c:v>3</c:v>
                </c:pt>
                <c:pt idx="871">
                  <c:v>1</c:v>
                </c:pt>
                <c:pt idx="872">
                  <c:v>0</c:v>
                </c:pt>
                <c:pt idx="873">
                  <c:v>0</c:v>
                </c:pt>
                <c:pt idx="874">
                  <c:v>1</c:v>
                </c:pt>
                <c:pt idx="875">
                  <c:v>2</c:v>
                </c:pt>
                <c:pt idx="876">
                  <c:v>2</c:v>
                </c:pt>
                <c:pt idx="877">
                  <c:v>0</c:v>
                </c:pt>
                <c:pt idx="878">
                  <c:v>1</c:v>
                </c:pt>
                <c:pt idx="879">
                  <c:v>0</c:v>
                </c:pt>
                <c:pt idx="880">
                  <c:v>1</c:v>
                </c:pt>
                <c:pt idx="881">
                  <c:v>2</c:v>
                </c:pt>
                <c:pt idx="882">
                  <c:v>3</c:v>
                </c:pt>
                <c:pt idx="883">
                  <c:v>1</c:v>
                </c:pt>
                <c:pt idx="884">
                  <c:v>1</c:v>
                </c:pt>
                <c:pt idx="885">
                  <c:v>0</c:v>
                </c:pt>
                <c:pt idx="886">
                  <c:v>1</c:v>
                </c:pt>
                <c:pt idx="887">
                  <c:v>2</c:v>
                </c:pt>
                <c:pt idx="888">
                  <c:v>3</c:v>
                </c:pt>
                <c:pt idx="889">
                  <c:v>1</c:v>
                </c:pt>
                <c:pt idx="890">
                  <c:v>0</c:v>
                </c:pt>
                <c:pt idx="891">
                  <c:v>0</c:v>
                </c:pt>
                <c:pt idx="892">
                  <c:v>0</c:v>
                </c:pt>
                <c:pt idx="893">
                  <c:v>1</c:v>
                </c:pt>
                <c:pt idx="894">
                  <c:v>1</c:v>
                </c:pt>
                <c:pt idx="895">
                  <c:v>1</c:v>
                </c:pt>
                <c:pt idx="896">
                  <c:v>0</c:v>
                </c:pt>
                <c:pt idx="897">
                  <c:v>0</c:v>
                </c:pt>
                <c:pt idx="898">
                  <c:v>2</c:v>
                </c:pt>
                <c:pt idx="899">
                  <c:v>1</c:v>
                </c:pt>
                <c:pt idx="900">
                  <c:v>1</c:v>
                </c:pt>
                <c:pt idx="901">
                  <c:v>2</c:v>
                </c:pt>
                <c:pt idx="902">
                  <c:v>1</c:v>
                </c:pt>
                <c:pt idx="903">
                  <c:v>0</c:v>
                </c:pt>
                <c:pt idx="904">
                  <c:v>0</c:v>
                </c:pt>
                <c:pt idx="905">
                  <c:v>2</c:v>
                </c:pt>
                <c:pt idx="906">
                  <c:v>2</c:v>
                </c:pt>
                <c:pt idx="907">
                  <c:v>1</c:v>
                </c:pt>
                <c:pt idx="908">
                  <c:v>0</c:v>
                </c:pt>
                <c:pt idx="909">
                  <c:v>2</c:v>
                </c:pt>
                <c:pt idx="910">
                  <c:v>3</c:v>
                </c:pt>
                <c:pt idx="911">
                  <c:v>1</c:v>
                </c:pt>
                <c:pt idx="912">
                  <c:v>0</c:v>
                </c:pt>
                <c:pt idx="913">
                  <c:v>0</c:v>
                </c:pt>
                <c:pt idx="914">
                  <c:v>0</c:v>
                </c:pt>
                <c:pt idx="915">
                  <c:v>1</c:v>
                </c:pt>
                <c:pt idx="916">
                  <c:v>2</c:v>
                </c:pt>
                <c:pt idx="917">
                  <c:v>1</c:v>
                </c:pt>
                <c:pt idx="918">
                  <c:v>1</c:v>
                </c:pt>
                <c:pt idx="919">
                  <c:v>1</c:v>
                </c:pt>
                <c:pt idx="920">
                  <c:v>1</c:v>
                </c:pt>
                <c:pt idx="921">
                  <c:v>1</c:v>
                </c:pt>
                <c:pt idx="922">
                  <c:v>2</c:v>
                </c:pt>
                <c:pt idx="923">
                  <c:v>0</c:v>
                </c:pt>
                <c:pt idx="924">
                  <c:v>0</c:v>
                </c:pt>
                <c:pt idx="925">
                  <c:v>0</c:v>
                </c:pt>
                <c:pt idx="926">
                  <c:v>0</c:v>
                </c:pt>
                <c:pt idx="927">
                  <c:v>0</c:v>
                </c:pt>
                <c:pt idx="928">
                  <c:v>0</c:v>
                </c:pt>
                <c:pt idx="929">
                  <c:v>0</c:v>
                </c:pt>
                <c:pt idx="930">
                  <c:v>0</c:v>
                </c:pt>
                <c:pt idx="931">
                  <c:v>1</c:v>
                </c:pt>
                <c:pt idx="932">
                  <c:v>0</c:v>
                </c:pt>
                <c:pt idx="933">
                  <c:v>0</c:v>
                </c:pt>
                <c:pt idx="934">
                  <c:v>0</c:v>
                </c:pt>
                <c:pt idx="935">
                  <c:v>0</c:v>
                </c:pt>
                <c:pt idx="936">
                  <c:v>0</c:v>
                </c:pt>
                <c:pt idx="937">
                  <c:v>0</c:v>
                </c:pt>
                <c:pt idx="938">
                  <c:v>1</c:v>
                </c:pt>
                <c:pt idx="939">
                  <c:v>1</c:v>
                </c:pt>
                <c:pt idx="940">
                  <c:v>0</c:v>
                </c:pt>
                <c:pt idx="941">
                  <c:v>0</c:v>
                </c:pt>
                <c:pt idx="942">
                  <c:v>1</c:v>
                </c:pt>
                <c:pt idx="943">
                  <c:v>1</c:v>
                </c:pt>
                <c:pt idx="944">
                  <c:v>1</c:v>
                </c:pt>
                <c:pt idx="945">
                  <c:v>0</c:v>
                </c:pt>
                <c:pt idx="946">
                  <c:v>0</c:v>
                </c:pt>
                <c:pt idx="947">
                  <c:v>1</c:v>
                </c:pt>
                <c:pt idx="948">
                  <c:v>1</c:v>
                </c:pt>
                <c:pt idx="949">
                  <c:v>2</c:v>
                </c:pt>
                <c:pt idx="950">
                  <c:v>0</c:v>
                </c:pt>
                <c:pt idx="951">
                  <c:v>1</c:v>
                </c:pt>
                <c:pt idx="952">
                  <c:v>1</c:v>
                </c:pt>
                <c:pt idx="953">
                  <c:v>1</c:v>
                </c:pt>
                <c:pt idx="954">
                  <c:v>0</c:v>
                </c:pt>
                <c:pt idx="955">
                  <c:v>0</c:v>
                </c:pt>
                <c:pt idx="956">
                  <c:v>1</c:v>
                </c:pt>
                <c:pt idx="957">
                  <c:v>0</c:v>
                </c:pt>
                <c:pt idx="958">
                  <c:v>1</c:v>
                </c:pt>
                <c:pt idx="959">
                  <c:v>0</c:v>
                </c:pt>
                <c:pt idx="960">
                  <c:v>1</c:v>
                </c:pt>
                <c:pt idx="961">
                  <c:v>1</c:v>
                </c:pt>
                <c:pt idx="962">
                  <c:v>2</c:v>
                </c:pt>
                <c:pt idx="963">
                  <c:v>0</c:v>
                </c:pt>
                <c:pt idx="964">
                  <c:v>0</c:v>
                </c:pt>
                <c:pt idx="965">
                  <c:v>1</c:v>
                </c:pt>
                <c:pt idx="966">
                  <c:v>0</c:v>
                </c:pt>
                <c:pt idx="967">
                  <c:v>2</c:v>
                </c:pt>
                <c:pt idx="968">
                  <c:v>0</c:v>
                </c:pt>
                <c:pt idx="969">
                  <c:v>0</c:v>
                </c:pt>
                <c:pt idx="970">
                  <c:v>0</c:v>
                </c:pt>
                <c:pt idx="971">
                  <c:v>0</c:v>
                </c:pt>
                <c:pt idx="972">
                  <c:v>0</c:v>
                </c:pt>
                <c:pt idx="973">
                  <c:v>0</c:v>
                </c:pt>
                <c:pt idx="974">
                  <c:v>0</c:v>
                </c:pt>
                <c:pt idx="975">
                  <c:v>0</c:v>
                </c:pt>
                <c:pt idx="976">
                  <c:v>0</c:v>
                </c:pt>
                <c:pt idx="977">
                  <c:v>0</c:v>
                </c:pt>
                <c:pt idx="978">
                  <c:v>1</c:v>
                </c:pt>
                <c:pt idx="979">
                  <c:v>1</c:v>
                </c:pt>
                <c:pt idx="980">
                  <c:v>0</c:v>
                </c:pt>
                <c:pt idx="981">
                  <c:v>0</c:v>
                </c:pt>
                <c:pt idx="982">
                  <c:v>2</c:v>
                </c:pt>
                <c:pt idx="983">
                  <c:v>0</c:v>
                </c:pt>
                <c:pt idx="984">
                  <c:v>0</c:v>
                </c:pt>
                <c:pt idx="985">
                  <c:v>0</c:v>
                </c:pt>
                <c:pt idx="986">
                  <c:v>1</c:v>
                </c:pt>
                <c:pt idx="987">
                  <c:v>0</c:v>
                </c:pt>
                <c:pt idx="988">
                  <c:v>1</c:v>
                </c:pt>
                <c:pt idx="989">
                  <c:v>1</c:v>
                </c:pt>
                <c:pt idx="990">
                  <c:v>1</c:v>
                </c:pt>
                <c:pt idx="991">
                  <c:v>0</c:v>
                </c:pt>
                <c:pt idx="992">
                  <c:v>0</c:v>
                </c:pt>
                <c:pt idx="993">
                  <c:v>1</c:v>
                </c:pt>
                <c:pt idx="994">
                  <c:v>1</c:v>
                </c:pt>
                <c:pt idx="995">
                  <c:v>1</c:v>
                </c:pt>
                <c:pt idx="996">
                  <c:v>0</c:v>
                </c:pt>
                <c:pt idx="997">
                  <c:v>0</c:v>
                </c:pt>
                <c:pt idx="998">
                  <c:v>1</c:v>
                </c:pt>
                <c:pt idx="999">
                  <c:v>0</c:v>
                </c:pt>
                <c:pt idx="1000">
                  <c:v>0</c:v>
                </c:pt>
                <c:pt idx="1001">
                  <c:v>2</c:v>
                </c:pt>
                <c:pt idx="1002">
                  <c:v>0</c:v>
                </c:pt>
                <c:pt idx="1003">
                  <c:v>1</c:v>
                </c:pt>
                <c:pt idx="1004">
                  <c:v>1</c:v>
                </c:pt>
                <c:pt idx="1005">
                  <c:v>2</c:v>
                </c:pt>
                <c:pt idx="1006">
                  <c:v>0</c:v>
                </c:pt>
                <c:pt idx="1007">
                  <c:v>0</c:v>
                </c:pt>
                <c:pt idx="1008">
                  <c:v>1</c:v>
                </c:pt>
                <c:pt idx="1009">
                  <c:v>0</c:v>
                </c:pt>
                <c:pt idx="1010">
                  <c:v>0</c:v>
                </c:pt>
                <c:pt idx="1011">
                  <c:v>1</c:v>
                </c:pt>
                <c:pt idx="1012">
                  <c:v>1</c:v>
                </c:pt>
                <c:pt idx="1013">
                  <c:v>1</c:v>
                </c:pt>
                <c:pt idx="1014">
                  <c:v>1</c:v>
                </c:pt>
                <c:pt idx="1015">
                  <c:v>1</c:v>
                </c:pt>
                <c:pt idx="1016">
                  <c:v>0</c:v>
                </c:pt>
                <c:pt idx="1017">
                  <c:v>0</c:v>
                </c:pt>
                <c:pt idx="1018">
                  <c:v>0</c:v>
                </c:pt>
                <c:pt idx="1019">
                  <c:v>0</c:v>
                </c:pt>
                <c:pt idx="1020">
                  <c:v>0</c:v>
                </c:pt>
                <c:pt idx="1021">
                  <c:v>0</c:v>
                </c:pt>
                <c:pt idx="1022">
                  <c:v>1</c:v>
                </c:pt>
                <c:pt idx="1023">
                  <c:v>0</c:v>
                </c:pt>
                <c:pt idx="1024">
                  <c:v>0</c:v>
                </c:pt>
                <c:pt idx="1025">
                  <c:v>1</c:v>
                </c:pt>
                <c:pt idx="1026">
                  <c:v>0</c:v>
                </c:pt>
                <c:pt idx="1027">
                  <c:v>1</c:v>
                </c:pt>
                <c:pt idx="1028">
                  <c:v>1</c:v>
                </c:pt>
                <c:pt idx="1029">
                  <c:v>3</c:v>
                </c:pt>
                <c:pt idx="1030">
                  <c:v>0</c:v>
                </c:pt>
                <c:pt idx="1031">
                  <c:v>2</c:v>
                </c:pt>
                <c:pt idx="1032">
                  <c:v>0</c:v>
                </c:pt>
                <c:pt idx="1033">
                  <c:v>0</c:v>
                </c:pt>
                <c:pt idx="1034">
                  <c:v>0</c:v>
                </c:pt>
                <c:pt idx="1035">
                  <c:v>0</c:v>
                </c:pt>
                <c:pt idx="1036">
                  <c:v>1</c:v>
                </c:pt>
                <c:pt idx="1037">
                  <c:v>0</c:v>
                </c:pt>
                <c:pt idx="1038">
                  <c:v>0</c:v>
                </c:pt>
                <c:pt idx="1039">
                  <c:v>0</c:v>
                </c:pt>
                <c:pt idx="1040">
                  <c:v>1</c:v>
                </c:pt>
                <c:pt idx="1041">
                  <c:v>0</c:v>
                </c:pt>
                <c:pt idx="1042">
                  <c:v>0</c:v>
                </c:pt>
                <c:pt idx="1043">
                  <c:v>0</c:v>
                </c:pt>
                <c:pt idx="1044">
                  <c:v>0</c:v>
                </c:pt>
                <c:pt idx="1045">
                  <c:v>2</c:v>
                </c:pt>
                <c:pt idx="1046">
                  <c:v>0</c:v>
                </c:pt>
                <c:pt idx="1047">
                  <c:v>3</c:v>
                </c:pt>
                <c:pt idx="1048">
                  <c:v>0</c:v>
                </c:pt>
                <c:pt idx="1049">
                  <c:v>0</c:v>
                </c:pt>
                <c:pt idx="1050">
                  <c:v>0</c:v>
                </c:pt>
                <c:pt idx="1051">
                  <c:v>0</c:v>
                </c:pt>
                <c:pt idx="1052">
                  <c:v>0</c:v>
                </c:pt>
                <c:pt idx="1053">
                  <c:v>0</c:v>
                </c:pt>
                <c:pt idx="1054">
                  <c:v>0</c:v>
                </c:pt>
                <c:pt idx="1055">
                  <c:v>0</c:v>
                </c:pt>
                <c:pt idx="1056">
                  <c:v>1</c:v>
                </c:pt>
                <c:pt idx="1057">
                  <c:v>0</c:v>
                </c:pt>
                <c:pt idx="1058">
                  <c:v>1</c:v>
                </c:pt>
                <c:pt idx="1059">
                  <c:v>1</c:v>
                </c:pt>
                <c:pt idx="1060">
                  <c:v>0</c:v>
                </c:pt>
                <c:pt idx="1061">
                  <c:v>0</c:v>
                </c:pt>
                <c:pt idx="1062">
                  <c:v>1</c:v>
                </c:pt>
                <c:pt idx="1063">
                  <c:v>0</c:v>
                </c:pt>
                <c:pt idx="1064">
                  <c:v>0</c:v>
                </c:pt>
                <c:pt idx="1065">
                  <c:v>0</c:v>
                </c:pt>
                <c:pt idx="1066">
                  <c:v>0</c:v>
                </c:pt>
                <c:pt idx="1067">
                  <c:v>0</c:v>
                </c:pt>
                <c:pt idx="1068">
                  <c:v>0</c:v>
                </c:pt>
                <c:pt idx="1069">
                  <c:v>0</c:v>
                </c:pt>
                <c:pt idx="1070">
                  <c:v>0</c:v>
                </c:pt>
                <c:pt idx="1071">
                  <c:v>1</c:v>
                </c:pt>
                <c:pt idx="1072">
                  <c:v>0</c:v>
                </c:pt>
                <c:pt idx="1073">
                  <c:v>0</c:v>
                </c:pt>
                <c:pt idx="1074">
                  <c:v>0</c:v>
                </c:pt>
                <c:pt idx="1075">
                  <c:v>0</c:v>
                </c:pt>
                <c:pt idx="1076">
                  <c:v>1</c:v>
                </c:pt>
                <c:pt idx="1077">
                  <c:v>0</c:v>
                </c:pt>
                <c:pt idx="1078">
                  <c:v>0</c:v>
                </c:pt>
                <c:pt idx="1079">
                  <c:v>1</c:v>
                </c:pt>
                <c:pt idx="1080">
                  <c:v>1</c:v>
                </c:pt>
                <c:pt idx="1081">
                  <c:v>1</c:v>
                </c:pt>
                <c:pt idx="1082">
                  <c:v>0</c:v>
                </c:pt>
                <c:pt idx="1083">
                  <c:v>0</c:v>
                </c:pt>
                <c:pt idx="1084">
                  <c:v>0</c:v>
                </c:pt>
                <c:pt idx="1085">
                  <c:v>1</c:v>
                </c:pt>
                <c:pt idx="1086">
                  <c:v>0</c:v>
                </c:pt>
                <c:pt idx="1087">
                  <c:v>1</c:v>
                </c:pt>
                <c:pt idx="1088">
                  <c:v>1</c:v>
                </c:pt>
                <c:pt idx="1089">
                  <c:v>0</c:v>
                </c:pt>
                <c:pt idx="1090">
                  <c:v>1</c:v>
                </c:pt>
                <c:pt idx="1091">
                  <c:v>1</c:v>
                </c:pt>
                <c:pt idx="1092">
                  <c:v>1</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1</c:v>
                </c:pt>
                <c:pt idx="1109">
                  <c:v>1</c:v>
                </c:pt>
                <c:pt idx="1110">
                  <c:v>0</c:v>
                </c:pt>
                <c:pt idx="1111">
                  <c:v>0</c:v>
                </c:pt>
                <c:pt idx="1112">
                  <c:v>1</c:v>
                </c:pt>
                <c:pt idx="1113">
                  <c:v>0</c:v>
                </c:pt>
                <c:pt idx="1114">
                  <c:v>0</c:v>
                </c:pt>
                <c:pt idx="1115">
                  <c:v>0</c:v>
                </c:pt>
                <c:pt idx="1116">
                  <c:v>1</c:v>
                </c:pt>
                <c:pt idx="1117">
                  <c:v>0</c:v>
                </c:pt>
                <c:pt idx="1118">
                  <c:v>0</c:v>
                </c:pt>
                <c:pt idx="1119">
                  <c:v>0</c:v>
                </c:pt>
                <c:pt idx="1120">
                  <c:v>0</c:v>
                </c:pt>
                <c:pt idx="1121">
                  <c:v>1</c:v>
                </c:pt>
                <c:pt idx="1122">
                  <c:v>0</c:v>
                </c:pt>
                <c:pt idx="1123">
                  <c:v>0</c:v>
                </c:pt>
                <c:pt idx="1124">
                  <c:v>0</c:v>
                </c:pt>
                <c:pt idx="1125">
                  <c:v>0</c:v>
                </c:pt>
                <c:pt idx="1126">
                  <c:v>0</c:v>
                </c:pt>
                <c:pt idx="1127">
                  <c:v>0</c:v>
                </c:pt>
                <c:pt idx="1128">
                  <c:v>0</c:v>
                </c:pt>
                <c:pt idx="1129">
                  <c:v>0</c:v>
                </c:pt>
                <c:pt idx="1130">
                  <c:v>1</c:v>
                </c:pt>
                <c:pt idx="1131">
                  <c:v>0</c:v>
                </c:pt>
                <c:pt idx="1132">
                  <c:v>0</c:v>
                </c:pt>
                <c:pt idx="1133">
                  <c:v>0</c:v>
                </c:pt>
                <c:pt idx="1134">
                  <c:v>0</c:v>
                </c:pt>
                <c:pt idx="1135">
                  <c:v>2</c:v>
                </c:pt>
                <c:pt idx="1136">
                  <c:v>0</c:v>
                </c:pt>
                <c:pt idx="1137">
                  <c:v>0</c:v>
                </c:pt>
                <c:pt idx="1138">
                  <c:v>1</c:v>
                </c:pt>
                <c:pt idx="1139">
                  <c:v>0</c:v>
                </c:pt>
                <c:pt idx="1140">
                  <c:v>0</c:v>
                </c:pt>
                <c:pt idx="1141">
                  <c:v>0</c:v>
                </c:pt>
                <c:pt idx="1142">
                  <c:v>0</c:v>
                </c:pt>
                <c:pt idx="1143">
                  <c:v>0</c:v>
                </c:pt>
                <c:pt idx="1144">
                  <c:v>1</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1</c:v>
                </c:pt>
                <c:pt idx="1158">
                  <c:v>0</c:v>
                </c:pt>
                <c:pt idx="1159">
                  <c:v>0</c:v>
                </c:pt>
                <c:pt idx="1160">
                  <c:v>0</c:v>
                </c:pt>
                <c:pt idx="1161">
                  <c:v>0</c:v>
                </c:pt>
                <c:pt idx="1162">
                  <c:v>1</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2</c:v>
                </c:pt>
                <c:pt idx="1177">
                  <c:v>0</c:v>
                </c:pt>
                <c:pt idx="1178">
                  <c:v>1</c:v>
                </c:pt>
                <c:pt idx="1179">
                  <c:v>0</c:v>
                </c:pt>
                <c:pt idx="1180">
                  <c:v>1</c:v>
                </c:pt>
                <c:pt idx="1181">
                  <c:v>0</c:v>
                </c:pt>
                <c:pt idx="1182">
                  <c:v>0</c:v>
                </c:pt>
                <c:pt idx="1183">
                  <c:v>0</c:v>
                </c:pt>
                <c:pt idx="1184">
                  <c:v>0</c:v>
                </c:pt>
                <c:pt idx="1185">
                  <c:v>0</c:v>
                </c:pt>
                <c:pt idx="1186">
                  <c:v>0</c:v>
                </c:pt>
                <c:pt idx="1187">
                  <c:v>0</c:v>
                </c:pt>
                <c:pt idx="1188">
                  <c:v>0</c:v>
                </c:pt>
                <c:pt idx="1189">
                  <c:v>0</c:v>
                </c:pt>
                <c:pt idx="1190">
                  <c:v>1</c:v>
                </c:pt>
                <c:pt idx="1191">
                  <c:v>0</c:v>
                </c:pt>
                <c:pt idx="1192">
                  <c:v>1</c:v>
                </c:pt>
                <c:pt idx="1193">
                  <c:v>0</c:v>
                </c:pt>
                <c:pt idx="1194">
                  <c:v>0</c:v>
                </c:pt>
                <c:pt idx="1195">
                  <c:v>1</c:v>
                </c:pt>
                <c:pt idx="1196">
                  <c:v>0</c:v>
                </c:pt>
                <c:pt idx="1197">
                  <c:v>0</c:v>
                </c:pt>
                <c:pt idx="1198">
                  <c:v>1</c:v>
                </c:pt>
                <c:pt idx="1199">
                  <c:v>0</c:v>
                </c:pt>
                <c:pt idx="1200">
                  <c:v>0</c:v>
                </c:pt>
                <c:pt idx="1201">
                  <c:v>0</c:v>
                </c:pt>
                <c:pt idx="1202">
                  <c:v>0</c:v>
                </c:pt>
                <c:pt idx="1203">
                  <c:v>0</c:v>
                </c:pt>
                <c:pt idx="1204">
                  <c:v>0</c:v>
                </c:pt>
                <c:pt idx="1205">
                  <c:v>0</c:v>
                </c:pt>
                <c:pt idx="1206">
                  <c:v>0</c:v>
                </c:pt>
                <c:pt idx="1207">
                  <c:v>1</c:v>
                </c:pt>
                <c:pt idx="1208">
                  <c:v>0</c:v>
                </c:pt>
                <c:pt idx="1209">
                  <c:v>1</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1</c:v>
                </c:pt>
                <c:pt idx="1246">
                  <c:v>0</c:v>
                </c:pt>
                <c:pt idx="1247">
                  <c:v>0</c:v>
                </c:pt>
                <c:pt idx="1248">
                  <c:v>0</c:v>
                </c:pt>
                <c:pt idx="1249">
                  <c:v>0</c:v>
                </c:pt>
                <c:pt idx="1250">
                  <c:v>0</c:v>
                </c:pt>
                <c:pt idx="1251">
                  <c:v>1</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1</c:v>
                </c:pt>
                <c:pt idx="1272">
                  <c:v>0</c:v>
                </c:pt>
                <c:pt idx="1273">
                  <c:v>0</c:v>
                </c:pt>
                <c:pt idx="1274">
                  <c:v>0</c:v>
                </c:pt>
                <c:pt idx="1275">
                  <c:v>1</c:v>
                </c:pt>
                <c:pt idx="1276">
                  <c:v>0</c:v>
                </c:pt>
                <c:pt idx="1277">
                  <c:v>0</c:v>
                </c:pt>
                <c:pt idx="1278">
                  <c:v>0</c:v>
                </c:pt>
                <c:pt idx="1279">
                  <c:v>0</c:v>
                </c:pt>
                <c:pt idx="1280">
                  <c:v>0</c:v>
                </c:pt>
                <c:pt idx="1281">
                  <c:v>0</c:v>
                </c:pt>
                <c:pt idx="1282">
                  <c:v>1</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1</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1</c:v>
                </c:pt>
                <c:pt idx="1335">
                  <c:v>0</c:v>
                </c:pt>
                <c:pt idx="1336">
                  <c:v>0</c:v>
                </c:pt>
                <c:pt idx="1337">
                  <c:v>0</c:v>
                </c:pt>
                <c:pt idx="1338">
                  <c:v>0</c:v>
                </c:pt>
                <c:pt idx="1339">
                  <c:v>0</c:v>
                </c:pt>
                <c:pt idx="1340">
                  <c:v>0</c:v>
                </c:pt>
                <c:pt idx="1341">
                  <c:v>1</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1</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1</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1</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1</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1</c:v>
                </c:pt>
                <c:pt idx="1431">
                  <c:v>0</c:v>
                </c:pt>
                <c:pt idx="1432">
                  <c:v>0</c:v>
                </c:pt>
                <c:pt idx="1433">
                  <c:v>0</c:v>
                </c:pt>
                <c:pt idx="1434">
                  <c:v>0</c:v>
                </c:pt>
                <c:pt idx="1435">
                  <c:v>0</c:v>
                </c:pt>
                <c:pt idx="1436">
                  <c:v>0</c:v>
                </c:pt>
                <c:pt idx="1437">
                  <c:v>0</c:v>
                </c:pt>
                <c:pt idx="1438">
                  <c:v>0</c:v>
                </c:pt>
                <c:pt idx="1439">
                  <c:v>0</c:v>
                </c:pt>
                <c:pt idx="1440">
                  <c:v>0</c:v>
                </c:pt>
                <c:pt idx="1441">
                  <c:v>0</c:v>
                </c:pt>
                <c:pt idx="1442">
                  <c:v>0</c:v>
                </c:pt>
              </c:numCache>
            </c:numRef>
          </c:yVal>
          <c:smooth val="0"/>
          <c:extLst>
            <c:ext xmlns:c16="http://schemas.microsoft.com/office/drawing/2014/chart" uri="{C3380CC4-5D6E-409C-BE32-E72D297353CC}">
              <c16:uniqueId val="{00000000-D263-413C-A879-7FFE235C0243}"/>
            </c:ext>
          </c:extLst>
        </c:ser>
        <c:dLbls>
          <c:showLegendKey val="0"/>
          <c:showVal val="0"/>
          <c:showCatName val="0"/>
          <c:showSerName val="0"/>
          <c:showPercent val="0"/>
          <c:showBubbleSize val="0"/>
        </c:dLbls>
        <c:axId val="854439823"/>
        <c:axId val="854441071"/>
      </c:scatterChart>
      <c:valAx>
        <c:axId val="854439823"/>
        <c:scaling>
          <c:orientation val="minMax"/>
          <c:max val="2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Response Time (</a:t>
                </a:r>
                <a:r>
                  <a:rPr lang="en-US" sz="1000" b="0" i="0" u="none" strike="noStrike" kern="1200" baseline="0">
                    <a:solidFill>
                      <a:sysClr val="windowText" lastClr="000000">
                        <a:lumMod val="65000"/>
                        <a:lumOff val="35000"/>
                      </a:sysClr>
                    </a:solidFill>
                    <a:latin typeface="+mn-lt"/>
                    <a:ea typeface="+mn-ea"/>
                    <a:cs typeface="+mn-cs"/>
                  </a:rPr>
                  <a:t>ms</a:t>
                </a:r>
                <a:r>
                  <a:rPr lang="en-US"/>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100"/>
      </c:valAx>
      <c:valAx>
        <c:axId val="854441071"/>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Tests at each millisecond RT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Number of Tests vs Response Time</a:t>
            </a:r>
            <a:endParaRPr lang="en-US">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a:t>False Alarms</a:t>
            </a:r>
          </a:p>
        </c:rich>
      </c:tx>
      <c:layout>
        <c:manualLayout>
          <c:xMode val="edge"/>
          <c:yMode val="edge"/>
          <c:x val="0.20469744364146267"/>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2055379683566542"/>
          <c:y val="0.15425484782324594"/>
          <c:w val="0.81794458879591114"/>
          <c:h val="0.69753124243193487"/>
        </c:manualLayout>
      </c:layout>
      <c:scatterChart>
        <c:scatterStyle val="lineMarker"/>
        <c:varyColors val="0"/>
        <c:ser>
          <c:idx val="0"/>
          <c:order val="0"/>
          <c:spPr>
            <a:ln w="25400" cap="rnd">
              <a:noFill/>
              <a:round/>
            </a:ln>
            <a:effectLst/>
          </c:spPr>
          <c:marker>
            <c:symbol val="circle"/>
            <c:size val="5"/>
            <c:spPr>
              <a:solidFill>
                <a:schemeClr val="tx1"/>
              </a:solidFill>
              <a:ln w="9525">
                <a:solidFill>
                  <a:schemeClr val="tx1"/>
                </a:solidFill>
              </a:ln>
              <a:effectLst/>
            </c:spPr>
          </c:marker>
          <c:xVal>
            <c:numRef>
              <c:f>Feuil1!$D$18332:$D$21075</c:f>
              <c:numCache>
                <c:formatCode>General</c:formatCode>
                <c:ptCount val="2744"/>
                <c:pt idx="0">
                  <c:v>256</c:v>
                </c:pt>
                <c:pt idx="1">
                  <c:v>257</c:v>
                </c:pt>
                <c:pt idx="2">
                  <c:v>258</c:v>
                </c:pt>
                <c:pt idx="3">
                  <c:v>259</c:v>
                </c:pt>
                <c:pt idx="4">
                  <c:v>260</c:v>
                </c:pt>
                <c:pt idx="5">
                  <c:v>261</c:v>
                </c:pt>
                <c:pt idx="6">
                  <c:v>262</c:v>
                </c:pt>
                <c:pt idx="7">
                  <c:v>263</c:v>
                </c:pt>
                <c:pt idx="8">
                  <c:v>264</c:v>
                </c:pt>
                <c:pt idx="9">
                  <c:v>265</c:v>
                </c:pt>
                <c:pt idx="10">
                  <c:v>266</c:v>
                </c:pt>
                <c:pt idx="11">
                  <c:v>267</c:v>
                </c:pt>
                <c:pt idx="12">
                  <c:v>268</c:v>
                </c:pt>
                <c:pt idx="13">
                  <c:v>269</c:v>
                </c:pt>
                <c:pt idx="14">
                  <c:v>270</c:v>
                </c:pt>
                <c:pt idx="15">
                  <c:v>271</c:v>
                </c:pt>
                <c:pt idx="16">
                  <c:v>272</c:v>
                </c:pt>
                <c:pt idx="17">
                  <c:v>273</c:v>
                </c:pt>
                <c:pt idx="18">
                  <c:v>274</c:v>
                </c:pt>
                <c:pt idx="19">
                  <c:v>275</c:v>
                </c:pt>
                <c:pt idx="20">
                  <c:v>276</c:v>
                </c:pt>
                <c:pt idx="21">
                  <c:v>277</c:v>
                </c:pt>
                <c:pt idx="22">
                  <c:v>278</c:v>
                </c:pt>
                <c:pt idx="23">
                  <c:v>279</c:v>
                </c:pt>
                <c:pt idx="24">
                  <c:v>280</c:v>
                </c:pt>
                <c:pt idx="25">
                  <c:v>281</c:v>
                </c:pt>
                <c:pt idx="26">
                  <c:v>282</c:v>
                </c:pt>
                <c:pt idx="27">
                  <c:v>283</c:v>
                </c:pt>
                <c:pt idx="28">
                  <c:v>284</c:v>
                </c:pt>
                <c:pt idx="29">
                  <c:v>285</c:v>
                </c:pt>
                <c:pt idx="30">
                  <c:v>286</c:v>
                </c:pt>
                <c:pt idx="31">
                  <c:v>287</c:v>
                </c:pt>
                <c:pt idx="32">
                  <c:v>288</c:v>
                </c:pt>
                <c:pt idx="33">
                  <c:v>289</c:v>
                </c:pt>
                <c:pt idx="34">
                  <c:v>290</c:v>
                </c:pt>
                <c:pt idx="35">
                  <c:v>291</c:v>
                </c:pt>
                <c:pt idx="36">
                  <c:v>292</c:v>
                </c:pt>
                <c:pt idx="37">
                  <c:v>293</c:v>
                </c:pt>
                <c:pt idx="38">
                  <c:v>294</c:v>
                </c:pt>
                <c:pt idx="39">
                  <c:v>295</c:v>
                </c:pt>
                <c:pt idx="40">
                  <c:v>296</c:v>
                </c:pt>
                <c:pt idx="41">
                  <c:v>297</c:v>
                </c:pt>
                <c:pt idx="42">
                  <c:v>298</c:v>
                </c:pt>
                <c:pt idx="43">
                  <c:v>299</c:v>
                </c:pt>
                <c:pt idx="44">
                  <c:v>300</c:v>
                </c:pt>
                <c:pt idx="45">
                  <c:v>301</c:v>
                </c:pt>
                <c:pt idx="46">
                  <c:v>302</c:v>
                </c:pt>
                <c:pt idx="47">
                  <c:v>303</c:v>
                </c:pt>
                <c:pt idx="48">
                  <c:v>304</c:v>
                </c:pt>
                <c:pt idx="49">
                  <c:v>305</c:v>
                </c:pt>
                <c:pt idx="50">
                  <c:v>306</c:v>
                </c:pt>
                <c:pt idx="51">
                  <c:v>307</c:v>
                </c:pt>
                <c:pt idx="52">
                  <c:v>308</c:v>
                </c:pt>
                <c:pt idx="53">
                  <c:v>309</c:v>
                </c:pt>
                <c:pt idx="54">
                  <c:v>310</c:v>
                </c:pt>
                <c:pt idx="55">
                  <c:v>311</c:v>
                </c:pt>
                <c:pt idx="56">
                  <c:v>312</c:v>
                </c:pt>
                <c:pt idx="57">
                  <c:v>313</c:v>
                </c:pt>
                <c:pt idx="58">
                  <c:v>314</c:v>
                </c:pt>
                <c:pt idx="59">
                  <c:v>315</c:v>
                </c:pt>
                <c:pt idx="60">
                  <c:v>316</c:v>
                </c:pt>
                <c:pt idx="61">
                  <c:v>317</c:v>
                </c:pt>
                <c:pt idx="62">
                  <c:v>318</c:v>
                </c:pt>
                <c:pt idx="63">
                  <c:v>319</c:v>
                </c:pt>
                <c:pt idx="64">
                  <c:v>320</c:v>
                </c:pt>
                <c:pt idx="65">
                  <c:v>321</c:v>
                </c:pt>
                <c:pt idx="66">
                  <c:v>322</c:v>
                </c:pt>
                <c:pt idx="67">
                  <c:v>323</c:v>
                </c:pt>
                <c:pt idx="68">
                  <c:v>324</c:v>
                </c:pt>
                <c:pt idx="69">
                  <c:v>325</c:v>
                </c:pt>
                <c:pt idx="70">
                  <c:v>326</c:v>
                </c:pt>
                <c:pt idx="71">
                  <c:v>327</c:v>
                </c:pt>
                <c:pt idx="72">
                  <c:v>328</c:v>
                </c:pt>
                <c:pt idx="73">
                  <c:v>329</c:v>
                </c:pt>
                <c:pt idx="74">
                  <c:v>330</c:v>
                </c:pt>
                <c:pt idx="75">
                  <c:v>331</c:v>
                </c:pt>
                <c:pt idx="76">
                  <c:v>332</c:v>
                </c:pt>
                <c:pt idx="77">
                  <c:v>333</c:v>
                </c:pt>
                <c:pt idx="78">
                  <c:v>334</c:v>
                </c:pt>
                <c:pt idx="79">
                  <c:v>335</c:v>
                </c:pt>
                <c:pt idx="80">
                  <c:v>336</c:v>
                </c:pt>
                <c:pt idx="81">
                  <c:v>337</c:v>
                </c:pt>
                <c:pt idx="82">
                  <c:v>338</c:v>
                </c:pt>
                <c:pt idx="83">
                  <c:v>339</c:v>
                </c:pt>
                <c:pt idx="84">
                  <c:v>340</c:v>
                </c:pt>
                <c:pt idx="85">
                  <c:v>341</c:v>
                </c:pt>
                <c:pt idx="86">
                  <c:v>342</c:v>
                </c:pt>
                <c:pt idx="87">
                  <c:v>343</c:v>
                </c:pt>
                <c:pt idx="88">
                  <c:v>344</c:v>
                </c:pt>
                <c:pt idx="89">
                  <c:v>345</c:v>
                </c:pt>
                <c:pt idx="90">
                  <c:v>346</c:v>
                </c:pt>
                <c:pt idx="91">
                  <c:v>347</c:v>
                </c:pt>
                <c:pt idx="92">
                  <c:v>348</c:v>
                </c:pt>
                <c:pt idx="93">
                  <c:v>349</c:v>
                </c:pt>
                <c:pt idx="94">
                  <c:v>350</c:v>
                </c:pt>
                <c:pt idx="95">
                  <c:v>351</c:v>
                </c:pt>
                <c:pt idx="96">
                  <c:v>352</c:v>
                </c:pt>
                <c:pt idx="97">
                  <c:v>353</c:v>
                </c:pt>
                <c:pt idx="98">
                  <c:v>354</c:v>
                </c:pt>
                <c:pt idx="99">
                  <c:v>355</c:v>
                </c:pt>
                <c:pt idx="100">
                  <c:v>356</c:v>
                </c:pt>
                <c:pt idx="101">
                  <c:v>357</c:v>
                </c:pt>
                <c:pt idx="102">
                  <c:v>358</c:v>
                </c:pt>
                <c:pt idx="103">
                  <c:v>359</c:v>
                </c:pt>
                <c:pt idx="104">
                  <c:v>360</c:v>
                </c:pt>
                <c:pt idx="105">
                  <c:v>361</c:v>
                </c:pt>
                <c:pt idx="106">
                  <c:v>362</c:v>
                </c:pt>
                <c:pt idx="107">
                  <c:v>363</c:v>
                </c:pt>
                <c:pt idx="108">
                  <c:v>364</c:v>
                </c:pt>
                <c:pt idx="109">
                  <c:v>365</c:v>
                </c:pt>
                <c:pt idx="110">
                  <c:v>366</c:v>
                </c:pt>
                <c:pt idx="111">
                  <c:v>367</c:v>
                </c:pt>
                <c:pt idx="112">
                  <c:v>368</c:v>
                </c:pt>
                <c:pt idx="113">
                  <c:v>369</c:v>
                </c:pt>
                <c:pt idx="114">
                  <c:v>370</c:v>
                </c:pt>
                <c:pt idx="115">
                  <c:v>371</c:v>
                </c:pt>
                <c:pt idx="116">
                  <c:v>372</c:v>
                </c:pt>
                <c:pt idx="117">
                  <c:v>373</c:v>
                </c:pt>
                <c:pt idx="118">
                  <c:v>374</c:v>
                </c:pt>
                <c:pt idx="119">
                  <c:v>375</c:v>
                </c:pt>
                <c:pt idx="120">
                  <c:v>376</c:v>
                </c:pt>
                <c:pt idx="121">
                  <c:v>377</c:v>
                </c:pt>
                <c:pt idx="122">
                  <c:v>378</c:v>
                </c:pt>
                <c:pt idx="123">
                  <c:v>379</c:v>
                </c:pt>
                <c:pt idx="124">
                  <c:v>380</c:v>
                </c:pt>
                <c:pt idx="125">
                  <c:v>381</c:v>
                </c:pt>
                <c:pt idx="126">
                  <c:v>382</c:v>
                </c:pt>
                <c:pt idx="127">
                  <c:v>383</c:v>
                </c:pt>
                <c:pt idx="128">
                  <c:v>384</c:v>
                </c:pt>
                <c:pt idx="129">
                  <c:v>385</c:v>
                </c:pt>
                <c:pt idx="130">
                  <c:v>386</c:v>
                </c:pt>
                <c:pt idx="131">
                  <c:v>387</c:v>
                </c:pt>
                <c:pt idx="132">
                  <c:v>388</c:v>
                </c:pt>
                <c:pt idx="133">
                  <c:v>389</c:v>
                </c:pt>
                <c:pt idx="134">
                  <c:v>390</c:v>
                </c:pt>
                <c:pt idx="135">
                  <c:v>391</c:v>
                </c:pt>
                <c:pt idx="136">
                  <c:v>392</c:v>
                </c:pt>
                <c:pt idx="137">
                  <c:v>393</c:v>
                </c:pt>
                <c:pt idx="138">
                  <c:v>394</c:v>
                </c:pt>
                <c:pt idx="139">
                  <c:v>395</c:v>
                </c:pt>
                <c:pt idx="140">
                  <c:v>396</c:v>
                </c:pt>
                <c:pt idx="141">
                  <c:v>397</c:v>
                </c:pt>
                <c:pt idx="142">
                  <c:v>398</c:v>
                </c:pt>
                <c:pt idx="143">
                  <c:v>399</c:v>
                </c:pt>
                <c:pt idx="144">
                  <c:v>400</c:v>
                </c:pt>
                <c:pt idx="145">
                  <c:v>401</c:v>
                </c:pt>
                <c:pt idx="146">
                  <c:v>402</c:v>
                </c:pt>
                <c:pt idx="147">
                  <c:v>403</c:v>
                </c:pt>
                <c:pt idx="148">
                  <c:v>404</c:v>
                </c:pt>
                <c:pt idx="149">
                  <c:v>405</c:v>
                </c:pt>
                <c:pt idx="150">
                  <c:v>406</c:v>
                </c:pt>
                <c:pt idx="151">
                  <c:v>407</c:v>
                </c:pt>
                <c:pt idx="152">
                  <c:v>408</c:v>
                </c:pt>
                <c:pt idx="153">
                  <c:v>409</c:v>
                </c:pt>
                <c:pt idx="154">
                  <c:v>410</c:v>
                </c:pt>
                <c:pt idx="155">
                  <c:v>411</c:v>
                </c:pt>
                <c:pt idx="156">
                  <c:v>412</c:v>
                </c:pt>
                <c:pt idx="157">
                  <c:v>413</c:v>
                </c:pt>
                <c:pt idx="158">
                  <c:v>414</c:v>
                </c:pt>
                <c:pt idx="159">
                  <c:v>415</c:v>
                </c:pt>
                <c:pt idx="160">
                  <c:v>416</c:v>
                </c:pt>
                <c:pt idx="161">
                  <c:v>417</c:v>
                </c:pt>
                <c:pt idx="162">
                  <c:v>418</c:v>
                </c:pt>
                <c:pt idx="163">
                  <c:v>419</c:v>
                </c:pt>
                <c:pt idx="164">
                  <c:v>420</c:v>
                </c:pt>
                <c:pt idx="165">
                  <c:v>421</c:v>
                </c:pt>
                <c:pt idx="166">
                  <c:v>422</c:v>
                </c:pt>
                <c:pt idx="167">
                  <c:v>423</c:v>
                </c:pt>
                <c:pt idx="168">
                  <c:v>424</c:v>
                </c:pt>
                <c:pt idx="169">
                  <c:v>425</c:v>
                </c:pt>
                <c:pt idx="170">
                  <c:v>426</c:v>
                </c:pt>
                <c:pt idx="171">
                  <c:v>427</c:v>
                </c:pt>
                <c:pt idx="172">
                  <c:v>428</c:v>
                </c:pt>
                <c:pt idx="173">
                  <c:v>429</c:v>
                </c:pt>
                <c:pt idx="174">
                  <c:v>430</c:v>
                </c:pt>
                <c:pt idx="175">
                  <c:v>431</c:v>
                </c:pt>
                <c:pt idx="176">
                  <c:v>432</c:v>
                </c:pt>
                <c:pt idx="177">
                  <c:v>433</c:v>
                </c:pt>
                <c:pt idx="178">
                  <c:v>434</c:v>
                </c:pt>
                <c:pt idx="179">
                  <c:v>435</c:v>
                </c:pt>
                <c:pt idx="180">
                  <c:v>436</c:v>
                </c:pt>
                <c:pt idx="181">
                  <c:v>437</c:v>
                </c:pt>
                <c:pt idx="182">
                  <c:v>438</c:v>
                </c:pt>
                <c:pt idx="183">
                  <c:v>439</c:v>
                </c:pt>
                <c:pt idx="184">
                  <c:v>440</c:v>
                </c:pt>
                <c:pt idx="185">
                  <c:v>441</c:v>
                </c:pt>
                <c:pt idx="186">
                  <c:v>442</c:v>
                </c:pt>
                <c:pt idx="187">
                  <c:v>443</c:v>
                </c:pt>
                <c:pt idx="188">
                  <c:v>444</c:v>
                </c:pt>
                <c:pt idx="189">
                  <c:v>445</c:v>
                </c:pt>
                <c:pt idx="190">
                  <c:v>446</c:v>
                </c:pt>
                <c:pt idx="191">
                  <c:v>447</c:v>
                </c:pt>
                <c:pt idx="192">
                  <c:v>448</c:v>
                </c:pt>
                <c:pt idx="193">
                  <c:v>449</c:v>
                </c:pt>
                <c:pt idx="194">
                  <c:v>450</c:v>
                </c:pt>
                <c:pt idx="195">
                  <c:v>451</c:v>
                </c:pt>
                <c:pt idx="196">
                  <c:v>452</c:v>
                </c:pt>
                <c:pt idx="197">
                  <c:v>453</c:v>
                </c:pt>
                <c:pt idx="198">
                  <c:v>454</c:v>
                </c:pt>
                <c:pt idx="199">
                  <c:v>455</c:v>
                </c:pt>
                <c:pt idx="200">
                  <c:v>456</c:v>
                </c:pt>
                <c:pt idx="201">
                  <c:v>457</c:v>
                </c:pt>
                <c:pt idx="202">
                  <c:v>458</c:v>
                </c:pt>
                <c:pt idx="203">
                  <c:v>459</c:v>
                </c:pt>
                <c:pt idx="204">
                  <c:v>460</c:v>
                </c:pt>
                <c:pt idx="205">
                  <c:v>461</c:v>
                </c:pt>
                <c:pt idx="206">
                  <c:v>462</c:v>
                </c:pt>
                <c:pt idx="207">
                  <c:v>463</c:v>
                </c:pt>
                <c:pt idx="208">
                  <c:v>464</c:v>
                </c:pt>
                <c:pt idx="209">
                  <c:v>465</c:v>
                </c:pt>
                <c:pt idx="210">
                  <c:v>466</c:v>
                </c:pt>
                <c:pt idx="211">
                  <c:v>467</c:v>
                </c:pt>
                <c:pt idx="212">
                  <c:v>468</c:v>
                </c:pt>
                <c:pt idx="213">
                  <c:v>469</c:v>
                </c:pt>
                <c:pt idx="214">
                  <c:v>470</c:v>
                </c:pt>
                <c:pt idx="215">
                  <c:v>471</c:v>
                </c:pt>
                <c:pt idx="216">
                  <c:v>472</c:v>
                </c:pt>
                <c:pt idx="217">
                  <c:v>473</c:v>
                </c:pt>
                <c:pt idx="218">
                  <c:v>474</c:v>
                </c:pt>
                <c:pt idx="219">
                  <c:v>475</c:v>
                </c:pt>
                <c:pt idx="220">
                  <c:v>476</c:v>
                </c:pt>
                <c:pt idx="221">
                  <c:v>477</c:v>
                </c:pt>
                <c:pt idx="222">
                  <c:v>478</c:v>
                </c:pt>
                <c:pt idx="223">
                  <c:v>479</c:v>
                </c:pt>
                <c:pt idx="224">
                  <c:v>480</c:v>
                </c:pt>
                <c:pt idx="225">
                  <c:v>481</c:v>
                </c:pt>
                <c:pt idx="226">
                  <c:v>482</c:v>
                </c:pt>
                <c:pt idx="227">
                  <c:v>483</c:v>
                </c:pt>
                <c:pt idx="228">
                  <c:v>484</c:v>
                </c:pt>
                <c:pt idx="229">
                  <c:v>485</c:v>
                </c:pt>
                <c:pt idx="230">
                  <c:v>486</c:v>
                </c:pt>
                <c:pt idx="231">
                  <c:v>487</c:v>
                </c:pt>
                <c:pt idx="232">
                  <c:v>488</c:v>
                </c:pt>
                <c:pt idx="233">
                  <c:v>489</c:v>
                </c:pt>
                <c:pt idx="234">
                  <c:v>490</c:v>
                </c:pt>
                <c:pt idx="235">
                  <c:v>491</c:v>
                </c:pt>
                <c:pt idx="236">
                  <c:v>492</c:v>
                </c:pt>
                <c:pt idx="237">
                  <c:v>493</c:v>
                </c:pt>
                <c:pt idx="238">
                  <c:v>494</c:v>
                </c:pt>
                <c:pt idx="239">
                  <c:v>495</c:v>
                </c:pt>
                <c:pt idx="240">
                  <c:v>496</c:v>
                </c:pt>
                <c:pt idx="241">
                  <c:v>497</c:v>
                </c:pt>
                <c:pt idx="242">
                  <c:v>498</c:v>
                </c:pt>
                <c:pt idx="243">
                  <c:v>499</c:v>
                </c:pt>
                <c:pt idx="244">
                  <c:v>500</c:v>
                </c:pt>
                <c:pt idx="245">
                  <c:v>501</c:v>
                </c:pt>
                <c:pt idx="246">
                  <c:v>502</c:v>
                </c:pt>
                <c:pt idx="247">
                  <c:v>503</c:v>
                </c:pt>
                <c:pt idx="248">
                  <c:v>504</c:v>
                </c:pt>
                <c:pt idx="249">
                  <c:v>505</c:v>
                </c:pt>
                <c:pt idx="250">
                  <c:v>506</c:v>
                </c:pt>
                <c:pt idx="251">
                  <c:v>507</c:v>
                </c:pt>
                <c:pt idx="252">
                  <c:v>508</c:v>
                </c:pt>
                <c:pt idx="253">
                  <c:v>509</c:v>
                </c:pt>
                <c:pt idx="254">
                  <c:v>510</c:v>
                </c:pt>
                <c:pt idx="255">
                  <c:v>511</c:v>
                </c:pt>
                <c:pt idx="256">
                  <c:v>512</c:v>
                </c:pt>
                <c:pt idx="257">
                  <c:v>513</c:v>
                </c:pt>
                <c:pt idx="258">
                  <c:v>514</c:v>
                </c:pt>
                <c:pt idx="259">
                  <c:v>515</c:v>
                </c:pt>
                <c:pt idx="260">
                  <c:v>516</c:v>
                </c:pt>
                <c:pt idx="261">
                  <c:v>517</c:v>
                </c:pt>
                <c:pt idx="262">
                  <c:v>518</c:v>
                </c:pt>
                <c:pt idx="263">
                  <c:v>519</c:v>
                </c:pt>
                <c:pt idx="264">
                  <c:v>520</c:v>
                </c:pt>
                <c:pt idx="265">
                  <c:v>521</c:v>
                </c:pt>
                <c:pt idx="266">
                  <c:v>522</c:v>
                </c:pt>
                <c:pt idx="267">
                  <c:v>523</c:v>
                </c:pt>
                <c:pt idx="268">
                  <c:v>524</c:v>
                </c:pt>
                <c:pt idx="269">
                  <c:v>525</c:v>
                </c:pt>
                <c:pt idx="270">
                  <c:v>526</c:v>
                </c:pt>
                <c:pt idx="271">
                  <c:v>527</c:v>
                </c:pt>
                <c:pt idx="272">
                  <c:v>528</c:v>
                </c:pt>
                <c:pt idx="273">
                  <c:v>529</c:v>
                </c:pt>
                <c:pt idx="274">
                  <c:v>530</c:v>
                </c:pt>
                <c:pt idx="275">
                  <c:v>531</c:v>
                </c:pt>
                <c:pt idx="276">
                  <c:v>532</c:v>
                </c:pt>
                <c:pt idx="277">
                  <c:v>533</c:v>
                </c:pt>
                <c:pt idx="278">
                  <c:v>534</c:v>
                </c:pt>
                <c:pt idx="279">
                  <c:v>535</c:v>
                </c:pt>
                <c:pt idx="280">
                  <c:v>536</c:v>
                </c:pt>
                <c:pt idx="281">
                  <c:v>537</c:v>
                </c:pt>
                <c:pt idx="282">
                  <c:v>538</c:v>
                </c:pt>
                <c:pt idx="283">
                  <c:v>539</c:v>
                </c:pt>
                <c:pt idx="284">
                  <c:v>540</c:v>
                </c:pt>
                <c:pt idx="285">
                  <c:v>541</c:v>
                </c:pt>
                <c:pt idx="286">
                  <c:v>542</c:v>
                </c:pt>
                <c:pt idx="287">
                  <c:v>543</c:v>
                </c:pt>
                <c:pt idx="288">
                  <c:v>544</c:v>
                </c:pt>
                <c:pt idx="289">
                  <c:v>545</c:v>
                </c:pt>
                <c:pt idx="290">
                  <c:v>546</c:v>
                </c:pt>
                <c:pt idx="291">
                  <c:v>547</c:v>
                </c:pt>
                <c:pt idx="292">
                  <c:v>548</c:v>
                </c:pt>
                <c:pt idx="293">
                  <c:v>549</c:v>
                </c:pt>
                <c:pt idx="294">
                  <c:v>550</c:v>
                </c:pt>
                <c:pt idx="295">
                  <c:v>551</c:v>
                </c:pt>
                <c:pt idx="296">
                  <c:v>552</c:v>
                </c:pt>
                <c:pt idx="297">
                  <c:v>553</c:v>
                </c:pt>
                <c:pt idx="298">
                  <c:v>554</c:v>
                </c:pt>
                <c:pt idx="299">
                  <c:v>555</c:v>
                </c:pt>
                <c:pt idx="300">
                  <c:v>556</c:v>
                </c:pt>
                <c:pt idx="301">
                  <c:v>557</c:v>
                </c:pt>
                <c:pt idx="302">
                  <c:v>558</c:v>
                </c:pt>
                <c:pt idx="303">
                  <c:v>559</c:v>
                </c:pt>
                <c:pt idx="304">
                  <c:v>560</c:v>
                </c:pt>
                <c:pt idx="305">
                  <c:v>561</c:v>
                </c:pt>
                <c:pt idx="306">
                  <c:v>562</c:v>
                </c:pt>
                <c:pt idx="307">
                  <c:v>563</c:v>
                </c:pt>
                <c:pt idx="308">
                  <c:v>564</c:v>
                </c:pt>
                <c:pt idx="309">
                  <c:v>565</c:v>
                </c:pt>
                <c:pt idx="310">
                  <c:v>566</c:v>
                </c:pt>
                <c:pt idx="311">
                  <c:v>567</c:v>
                </c:pt>
                <c:pt idx="312">
                  <c:v>568</c:v>
                </c:pt>
                <c:pt idx="313">
                  <c:v>569</c:v>
                </c:pt>
                <c:pt idx="314">
                  <c:v>570</c:v>
                </c:pt>
                <c:pt idx="315">
                  <c:v>571</c:v>
                </c:pt>
                <c:pt idx="316">
                  <c:v>572</c:v>
                </c:pt>
                <c:pt idx="317">
                  <c:v>573</c:v>
                </c:pt>
                <c:pt idx="318">
                  <c:v>574</c:v>
                </c:pt>
                <c:pt idx="319">
                  <c:v>575</c:v>
                </c:pt>
                <c:pt idx="320">
                  <c:v>576</c:v>
                </c:pt>
                <c:pt idx="321">
                  <c:v>577</c:v>
                </c:pt>
                <c:pt idx="322">
                  <c:v>578</c:v>
                </c:pt>
                <c:pt idx="323">
                  <c:v>579</c:v>
                </c:pt>
                <c:pt idx="324">
                  <c:v>580</c:v>
                </c:pt>
                <c:pt idx="325">
                  <c:v>581</c:v>
                </c:pt>
                <c:pt idx="326">
                  <c:v>582</c:v>
                </c:pt>
                <c:pt idx="327">
                  <c:v>583</c:v>
                </c:pt>
                <c:pt idx="328">
                  <c:v>584</c:v>
                </c:pt>
                <c:pt idx="329">
                  <c:v>585</c:v>
                </c:pt>
                <c:pt idx="330">
                  <c:v>586</c:v>
                </c:pt>
                <c:pt idx="331">
                  <c:v>587</c:v>
                </c:pt>
                <c:pt idx="332">
                  <c:v>588</c:v>
                </c:pt>
                <c:pt idx="333">
                  <c:v>589</c:v>
                </c:pt>
                <c:pt idx="334">
                  <c:v>590</c:v>
                </c:pt>
                <c:pt idx="335">
                  <c:v>591</c:v>
                </c:pt>
                <c:pt idx="336">
                  <c:v>592</c:v>
                </c:pt>
                <c:pt idx="337">
                  <c:v>593</c:v>
                </c:pt>
                <c:pt idx="338">
                  <c:v>594</c:v>
                </c:pt>
                <c:pt idx="339">
                  <c:v>595</c:v>
                </c:pt>
                <c:pt idx="340">
                  <c:v>596</c:v>
                </c:pt>
                <c:pt idx="341">
                  <c:v>597</c:v>
                </c:pt>
                <c:pt idx="342">
                  <c:v>598</c:v>
                </c:pt>
                <c:pt idx="343">
                  <c:v>599</c:v>
                </c:pt>
                <c:pt idx="344">
                  <c:v>600</c:v>
                </c:pt>
                <c:pt idx="345">
                  <c:v>601</c:v>
                </c:pt>
                <c:pt idx="346">
                  <c:v>602</c:v>
                </c:pt>
                <c:pt idx="347">
                  <c:v>603</c:v>
                </c:pt>
                <c:pt idx="348">
                  <c:v>604</c:v>
                </c:pt>
                <c:pt idx="349">
                  <c:v>605</c:v>
                </c:pt>
                <c:pt idx="350">
                  <c:v>606</c:v>
                </c:pt>
                <c:pt idx="351">
                  <c:v>607</c:v>
                </c:pt>
                <c:pt idx="352">
                  <c:v>608</c:v>
                </c:pt>
                <c:pt idx="353">
                  <c:v>609</c:v>
                </c:pt>
                <c:pt idx="354">
                  <c:v>610</c:v>
                </c:pt>
                <c:pt idx="355">
                  <c:v>611</c:v>
                </c:pt>
                <c:pt idx="356">
                  <c:v>612</c:v>
                </c:pt>
                <c:pt idx="357">
                  <c:v>613</c:v>
                </c:pt>
                <c:pt idx="358">
                  <c:v>614</c:v>
                </c:pt>
                <c:pt idx="359">
                  <c:v>615</c:v>
                </c:pt>
                <c:pt idx="360">
                  <c:v>616</c:v>
                </c:pt>
                <c:pt idx="361">
                  <c:v>617</c:v>
                </c:pt>
                <c:pt idx="362">
                  <c:v>618</c:v>
                </c:pt>
                <c:pt idx="363">
                  <c:v>619</c:v>
                </c:pt>
                <c:pt idx="364">
                  <c:v>620</c:v>
                </c:pt>
                <c:pt idx="365">
                  <c:v>621</c:v>
                </c:pt>
                <c:pt idx="366">
                  <c:v>622</c:v>
                </c:pt>
                <c:pt idx="367">
                  <c:v>623</c:v>
                </c:pt>
                <c:pt idx="368">
                  <c:v>624</c:v>
                </c:pt>
                <c:pt idx="369">
                  <c:v>625</c:v>
                </c:pt>
                <c:pt idx="370">
                  <c:v>626</c:v>
                </c:pt>
                <c:pt idx="371">
                  <c:v>627</c:v>
                </c:pt>
                <c:pt idx="372">
                  <c:v>628</c:v>
                </c:pt>
                <c:pt idx="373">
                  <c:v>629</c:v>
                </c:pt>
                <c:pt idx="374">
                  <c:v>630</c:v>
                </c:pt>
                <c:pt idx="375">
                  <c:v>631</c:v>
                </c:pt>
                <c:pt idx="376">
                  <c:v>632</c:v>
                </c:pt>
                <c:pt idx="377">
                  <c:v>633</c:v>
                </c:pt>
                <c:pt idx="378">
                  <c:v>634</c:v>
                </c:pt>
                <c:pt idx="379">
                  <c:v>635</c:v>
                </c:pt>
                <c:pt idx="380">
                  <c:v>636</c:v>
                </c:pt>
                <c:pt idx="381">
                  <c:v>637</c:v>
                </c:pt>
                <c:pt idx="382">
                  <c:v>638</c:v>
                </c:pt>
                <c:pt idx="383">
                  <c:v>639</c:v>
                </c:pt>
                <c:pt idx="384">
                  <c:v>640</c:v>
                </c:pt>
                <c:pt idx="385">
                  <c:v>641</c:v>
                </c:pt>
                <c:pt idx="386">
                  <c:v>642</c:v>
                </c:pt>
                <c:pt idx="387">
                  <c:v>643</c:v>
                </c:pt>
                <c:pt idx="388">
                  <c:v>644</c:v>
                </c:pt>
                <c:pt idx="389">
                  <c:v>645</c:v>
                </c:pt>
                <c:pt idx="390">
                  <c:v>646</c:v>
                </c:pt>
                <c:pt idx="391">
                  <c:v>647</c:v>
                </c:pt>
                <c:pt idx="392">
                  <c:v>648</c:v>
                </c:pt>
                <c:pt idx="393">
                  <c:v>649</c:v>
                </c:pt>
                <c:pt idx="394">
                  <c:v>650</c:v>
                </c:pt>
                <c:pt idx="395">
                  <c:v>651</c:v>
                </c:pt>
                <c:pt idx="396">
                  <c:v>652</c:v>
                </c:pt>
                <c:pt idx="397">
                  <c:v>653</c:v>
                </c:pt>
                <c:pt idx="398">
                  <c:v>654</c:v>
                </c:pt>
                <c:pt idx="399">
                  <c:v>655</c:v>
                </c:pt>
                <c:pt idx="400">
                  <c:v>656</c:v>
                </c:pt>
                <c:pt idx="401">
                  <c:v>657</c:v>
                </c:pt>
                <c:pt idx="402">
                  <c:v>658</c:v>
                </c:pt>
                <c:pt idx="403">
                  <c:v>659</c:v>
                </c:pt>
                <c:pt idx="404">
                  <c:v>660</c:v>
                </c:pt>
                <c:pt idx="405">
                  <c:v>661</c:v>
                </c:pt>
                <c:pt idx="406">
                  <c:v>662</c:v>
                </c:pt>
                <c:pt idx="407">
                  <c:v>663</c:v>
                </c:pt>
                <c:pt idx="408">
                  <c:v>664</c:v>
                </c:pt>
                <c:pt idx="409">
                  <c:v>665</c:v>
                </c:pt>
                <c:pt idx="410">
                  <c:v>666</c:v>
                </c:pt>
                <c:pt idx="411">
                  <c:v>667</c:v>
                </c:pt>
                <c:pt idx="412">
                  <c:v>668</c:v>
                </c:pt>
                <c:pt idx="413">
                  <c:v>669</c:v>
                </c:pt>
                <c:pt idx="414">
                  <c:v>670</c:v>
                </c:pt>
                <c:pt idx="415">
                  <c:v>671</c:v>
                </c:pt>
                <c:pt idx="416">
                  <c:v>672</c:v>
                </c:pt>
                <c:pt idx="417">
                  <c:v>673</c:v>
                </c:pt>
                <c:pt idx="418">
                  <c:v>674</c:v>
                </c:pt>
                <c:pt idx="419">
                  <c:v>675</c:v>
                </c:pt>
                <c:pt idx="420">
                  <c:v>676</c:v>
                </c:pt>
                <c:pt idx="421">
                  <c:v>677</c:v>
                </c:pt>
                <c:pt idx="422">
                  <c:v>678</c:v>
                </c:pt>
                <c:pt idx="423">
                  <c:v>679</c:v>
                </c:pt>
                <c:pt idx="424">
                  <c:v>680</c:v>
                </c:pt>
                <c:pt idx="425">
                  <c:v>681</c:v>
                </c:pt>
                <c:pt idx="426">
                  <c:v>682</c:v>
                </c:pt>
                <c:pt idx="427">
                  <c:v>683</c:v>
                </c:pt>
                <c:pt idx="428">
                  <c:v>684</c:v>
                </c:pt>
                <c:pt idx="429">
                  <c:v>685</c:v>
                </c:pt>
                <c:pt idx="430">
                  <c:v>686</c:v>
                </c:pt>
                <c:pt idx="431">
                  <c:v>687</c:v>
                </c:pt>
                <c:pt idx="432">
                  <c:v>688</c:v>
                </c:pt>
                <c:pt idx="433">
                  <c:v>689</c:v>
                </c:pt>
                <c:pt idx="434">
                  <c:v>690</c:v>
                </c:pt>
                <c:pt idx="435">
                  <c:v>691</c:v>
                </c:pt>
                <c:pt idx="436">
                  <c:v>692</c:v>
                </c:pt>
                <c:pt idx="437">
                  <c:v>693</c:v>
                </c:pt>
                <c:pt idx="438">
                  <c:v>694</c:v>
                </c:pt>
                <c:pt idx="439">
                  <c:v>695</c:v>
                </c:pt>
                <c:pt idx="440">
                  <c:v>696</c:v>
                </c:pt>
                <c:pt idx="441">
                  <c:v>697</c:v>
                </c:pt>
                <c:pt idx="442">
                  <c:v>698</c:v>
                </c:pt>
                <c:pt idx="443">
                  <c:v>699</c:v>
                </c:pt>
                <c:pt idx="444">
                  <c:v>700</c:v>
                </c:pt>
                <c:pt idx="445">
                  <c:v>701</c:v>
                </c:pt>
                <c:pt idx="446">
                  <c:v>702</c:v>
                </c:pt>
                <c:pt idx="447">
                  <c:v>703</c:v>
                </c:pt>
                <c:pt idx="448">
                  <c:v>704</c:v>
                </c:pt>
                <c:pt idx="449">
                  <c:v>705</c:v>
                </c:pt>
                <c:pt idx="450">
                  <c:v>706</c:v>
                </c:pt>
                <c:pt idx="451">
                  <c:v>707</c:v>
                </c:pt>
                <c:pt idx="452">
                  <c:v>708</c:v>
                </c:pt>
                <c:pt idx="453">
                  <c:v>709</c:v>
                </c:pt>
                <c:pt idx="454">
                  <c:v>710</c:v>
                </c:pt>
                <c:pt idx="455">
                  <c:v>711</c:v>
                </c:pt>
                <c:pt idx="456">
                  <c:v>712</c:v>
                </c:pt>
                <c:pt idx="457">
                  <c:v>713</c:v>
                </c:pt>
                <c:pt idx="458">
                  <c:v>714</c:v>
                </c:pt>
                <c:pt idx="459">
                  <c:v>715</c:v>
                </c:pt>
                <c:pt idx="460">
                  <c:v>716</c:v>
                </c:pt>
                <c:pt idx="461">
                  <c:v>717</c:v>
                </c:pt>
                <c:pt idx="462">
                  <c:v>718</c:v>
                </c:pt>
                <c:pt idx="463">
                  <c:v>719</c:v>
                </c:pt>
                <c:pt idx="464">
                  <c:v>720</c:v>
                </c:pt>
                <c:pt idx="465">
                  <c:v>721</c:v>
                </c:pt>
                <c:pt idx="466">
                  <c:v>722</c:v>
                </c:pt>
                <c:pt idx="467">
                  <c:v>723</c:v>
                </c:pt>
                <c:pt idx="468">
                  <c:v>724</c:v>
                </c:pt>
                <c:pt idx="469">
                  <c:v>725</c:v>
                </c:pt>
                <c:pt idx="470">
                  <c:v>726</c:v>
                </c:pt>
                <c:pt idx="471">
                  <c:v>727</c:v>
                </c:pt>
                <c:pt idx="472">
                  <c:v>728</c:v>
                </c:pt>
                <c:pt idx="473">
                  <c:v>729</c:v>
                </c:pt>
                <c:pt idx="474">
                  <c:v>730</c:v>
                </c:pt>
                <c:pt idx="475">
                  <c:v>731</c:v>
                </c:pt>
                <c:pt idx="476">
                  <c:v>732</c:v>
                </c:pt>
                <c:pt idx="477">
                  <c:v>733</c:v>
                </c:pt>
                <c:pt idx="478">
                  <c:v>734</c:v>
                </c:pt>
                <c:pt idx="479">
                  <c:v>735</c:v>
                </c:pt>
                <c:pt idx="480">
                  <c:v>736</c:v>
                </c:pt>
                <c:pt idx="481">
                  <c:v>737</c:v>
                </c:pt>
                <c:pt idx="482">
                  <c:v>738</c:v>
                </c:pt>
                <c:pt idx="483">
                  <c:v>739</c:v>
                </c:pt>
                <c:pt idx="484">
                  <c:v>740</c:v>
                </c:pt>
                <c:pt idx="485">
                  <c:v>741</c:v>
                </c:pt>
                <c:pt idx="486">
                  <c:v>742</c:v>
                </c:pt>
                <c:pt idx="487">
                  <c:v>743</c:v>
                </c:pt>
                <c:pt idx="488">
                  <c:v>744</c:v>
                </c:pt>
                <c:pt idx="489">
                  <c:v>745</c:v>
                </c:pt>
                <c:pt idx="490">
                  <c:v>746</c:v>
                </c:pt>
                <c:pt idx="491">
                  <c:v>747</c:v>
                </c:pt>
                <c:pt idx="492">
                  <c:v>748</c:v>
                </c:pt>
                <c:pt idx="493">
                  <c:v>749</c:v>
                </c:pt>
                <c:pt idx="494">
                  <c:v>750</c:v>
                </c:pt>
                <c:pt idx="495">
                  <c:v>751</c:v>
                </c:pt>
                <c:pt idx="496">
                  <c:v>752</c:v>
                </c:pt>
                <c:pt idx="497">
                  <c:v>753</c:v>
                </c:pt>
                <c:pt idx="498">
                  <c:v>754</c:v>
                </c:pt>
                <c:pt idx="499">
                  <c:v>755</c:v>
                </c:pt>
                <c:pt idx="500">
                  <c:v>756</c:v>
                </c:pt>
                <c:pt idx="501">
                  <c:v>757</c:v>
                </c:pt>
                <c:pt idx="502">
                  <c:v>758</c:v>
                </c:pt>
                <c:pt idx="503">
                  <c:v>759</c:v>
                </c:pt>
                <c:pt idx="504">
                  <c:v>760</c:v>
                </c:pt>
                <c:pt idx="505">
                  <c:v>761</c:v>
                </c:pt>
                <c:pt idx="506">
                  <c:v>762</c:v>
                </c:pt>
                <c:pt idx="507">
                  <c:v>763</c:v>
                </c:pt>
                <c:pt idx="508">
                  <c:v>764</c:v>
                </c:pt>
                <c:pt idx="509">
                  <c:v>765</c:v>
                </c:pt>
                <c:pt idx="510">
                  <c:v>766</c:v>
                </c:pt>
                <c:pt idx="511">
                  <c:v>767</c:v>
                </c:pt>
                <c:pt idx="512">
                  <c:v>768</c:v>
                </c:pt>
                <c:pt idx="513">
                  <c:v>769</c:v>
                </c:pt>
                <c:pt idx="514">
                  <c:v>770</c:v>
                </c:pt>
                <c:pt idx="515">
                  <c:v>771</c:v>
                </c:pt>
                <c:pt idx="516">
                  <c:v>772</c:v>
                </c:pt>
                <c:pt idx="517">
                  <c:v>773</c:v>
                </c:pt>
                <c:pt idx="518">
                  <c:v>774</c:v>
                </c:pt>
                <c:pt idx="519">
                  <c:v>775</c:v>
                </c:pt>
                <c:pt idx="520">
                  <c:v>776</c:v>
                </c:pt>
                <c:pt idx="521">
                  <c:v>777</c:v>
                </c:pt>
                <c:pt idx="522">
                  <c:v>778</c:v>
                </c:pt>
                <c:pt idx="523">
                  <c:v>779</c:v>
                </c:pt>
                <c:pt idx="524">
                  <c:v>780</c:v>
                </c:pt>
                <c:pt idx="525">
                  <c:v>781</c:v>
                </c:pt>
                <c:pt idx="526">
                  <c:v>782</c:v>
                </c:pt>
                <c:pt idx="527">
                  <c:v>783</c:v>
                </c:pt>
                <c:pt idx="528">
                  <c:v>784</c:v>
                </c:pt>
                <c:pt idx="529">
                  <c:v>785</c:v>
                </c:pt>
                <c:pt idx="530">
                  <c:v>786</c:v>
                </c:pt>
                <c:pt idx="531">
                  <c:v>787</c:v>
                </c:pt>
                <c:pt idx="532">
                  <c:v>788</c:v>
                </c:pt>
                <c:pt idx="533">
                  <c:v>789</c:v>
                </c:pt>
                <c:pt idx="534">
                  <c:v>790</c:v>
                </c:pt>
                <c:pt idx="535">
                  <c:v>791</c:v>
                </c:pt>
                <c:pt idx="536">
                  <c:v>792</c:v>
                </c:pt>
                <c:pt idx="537">
                  <c:v>793</c:v>
                </c:pt>
                <c:pt idx="538">
                  <c:v>794</c:v>
                </c:pt>
                <c:pt idx="539">
                  <c:v>795</c:v>
                </c:pt>
                <c:pt idx="540">
                  <c:v>796</c:v>
                </c:pt>
                <c:pt idx="541">
                  <c:v>797</c:v>
                </c:pt>
                <c:pt idx="542">
                  <c:v>798</c:v>
                </c:pt>
                <c:pt idx="543">
                  <c:v>799</c:v>
                </c:pt>
                <c:pt idx="544">
                  <c:v>800</c:v>
                </c:pt>
                <c:pt idx="545">
                  <c:v>801</c:v>
                </c:pt>
                <c:pt idx="546">
                  <c:v>802</c:v>
                </c:pt>
                <c:pt idx="547">
                  <c:v>803</c:v>
                </c:pt>
                <c:pt idx="548">
                  <c:v>804</c:v>
                </c:pt>
                <c:pt idx="549">
                  <c:v>805</c:v>
                </c:pt>
                <c:pt idx="550">
                  <c:v>806</c:v>
                </c:pt>
                <c:pt idx="551">
                  <c:v>807</c:v>
                </c:pt>
                <c:pt idx="552">
                  <c:v>808</c:v>
                </c:pt>
                <c:pt idx="553">
                  <c:v>809</c:v>
                </c:pt>
                <c:pt idx="554">
                  <c:v>810</c:v>
                </c:pt>
                <c:pt idx="555">
                  <c:v>811</c:v>
                </c:pt>
                <c:pt idx="556">
                  <c:v>812</c:v>
                </c:pt>
                <c:pt idx="557">
                  <c:v>813</c:v>
                </c:pt>
                <c:pt idx="558">
                  <c:v>814</c:v>
                </c:pt>
                <c:pt idx="559">
                  <c:v>815</c:v>
                </c:pt>
                <c:pt idx="560">
                  <c:v>816</c:v>
                </c:pt>
                <c:pt idx="561">
                  <c:v>817</c:v>
                </c:pt>
                <c:pt idx="562">
                  <c:v>818</c:v>
                </c:pt>
                <c:pt idx="563">
                  <c:v>819</c:v>
                </c:pt>
                <c:pt idx="564">
                  <c:v>820</c:v>
                </c:pt>
                <c:pt idx="565">
                  <c:v>821</c:v>
                </c:pt>
                <c:pt idx="566">
                  <c:v>822</c:v>
                </c:pt>
                <c:pt idx="567">
                  <c:v>823</c:v>
                </c:pt>
                <c:pt idx="568">
                  <c:v>824</c:v>
                </c:pt>
                <c:pt idx="569">
                  <c:v>825</c:v>
                </c:pt>
                <c:pt idx="570">
                  <c:v>826</c:v>
                </c:pt>
                <c:pt idx="571">
                  <c:v>827</c:v>
                </c:pt>
                <c:pt idx="572">
                  <c:v>828</c:v>
                </c:pt>
                <c:pt idx="573">
                  <c:v>829</c:v>
                </c:pt>
                <c:pt idx="574">
                  <c:v>830</c:v>
                </c:pt>
                <c:pt idx="575">
                  <c:v>831</c:v>
                </c:pt>
                <c:pt idx="576">
                  <c:v>832</c:v>
                </c:pt>
                <c:pt idx="577">
                  <c:v>833</c:v>
                </c:pt>
                <c:pt idx="578">
                  <c:v>834</c:v>
                </c:pt>
                <c:pt idx="579">
                  <c:v>835</c:v>
                </c:pt>
                <c:pt idx="580">
                  <c:v>836</c:v>
                </c:pt>
                <c:pt idx="581">
                  <c:v>837</c:v>
                </c:pt>
                <c:pt idx="582">
                  <c:v>838</c:v>
                </c:pt>
                <c:pt idx="583">
                  <c:v>839</c:v>
                </c:pt>
                <c:pt idx="584">
                  <c:v>840</c:v>
                </c:pt>
                <c:pt idx="585">
                  <c:v>841</c:v>
                </c:pt>
                <c:pt idx="586">
                  <c:v>842</c:v>
                </c:pt>
                <c:pt idx="587">
                  <c:v>843</c:v>
                </c:pt>
                <c:pt idx="588">
                  <c:v>844</c:v>
                </c:pt>
                <c:pt idx="589">
                  <c:v>845</c:v>
                </c:pt>
                <c:pt idx="590">
                  <c:v>846</c:v>
                </c:pt>
                <c:pt idx="591">
                  <c:v>847</c:v>
                </c:pt>
                <c:pt idx="592">
                  <c:v>848</c:v>
                </c:pt>
                <c:pt idx="593">
                  <c:v>849</c:v>
                </c:pt>
                <c:pt idx="594">
                  <c:v>850</c:v>
                </c:pt>
                <c:pt idx="595">
                  <c:v>851</c:v>
                </c:pt>
                <c:pt idx="596">
                  <c:v>852</c:v>
                </c:pt>
                <c:pt idx="597">
                  <c:v>853</c:v>
                </c:pt>
                <c:pt idx="598">
                  <c:v>854</c:v>
                </c:pt>
                <c:pt idx="599">
                  <c:v>855</c:v>
                </c:pt>
                <c:pt idx="600">
                  <c:v>856</c:v>
                </c:pt>
                <c:pt idx="601">
                  <c:v>857</c:v>
                </c:pt>
                <c:pt idx="602">
                  <c:v>858</c:v>
                </c:pt>
                <c:pt idx="603">
                  <c:v>859</c:v>
                </c:pt>
                <c:pt idx="604">
                  <c:v>860</c:v>
                </c:pt>
                <c:pt idx="605">
                  <c:v>861</c:v>
                </c:pt>
                <c:pt idx="606">
                  <c:v>862</c:v>
                </c:pt>
                <c:pt idx="607">
                  <c:v>863</c:v>
                </c:pt>
                <c:pt idx="608">
                  <c:v>864</c:v>
                </c:pt>
                <c:pt idx="609">
                  <c:v>865</c:v>
                </c:pt>
                <c:pt idx="610">
                  <c:v>866</c:v>
                </c:pt>
                <c:pt idx="611">
                  <c:v>867</c:v>
                </c:pt>
                <c:pt idx="612">
                  <c:v>868</c:v>
                </c:pt>
                <c:pt idx="613">
                  <c:v>869</c:v>
                </c:pt>
                <c:pt idx="614">
                  <c:v>870</c:v>
                </c:pt>
                <c:pt idx="615">
                  <c:v>871</c:v>
                </c:pt>
                <c:pt idx="616">
                  <c:v>872</c:v>
                </c:pt>
                <c:pt idx="617">
                  <c:v>873</c:v>
                </c:pt>
                <c:pt idx="618">
                  <c:v>874</c:v>
                </c:pt>
                <c:pt idx="619">
                  <c:v>875</c:v>
                </c:pt>
                <c:pt idx="620">
                  <c:v>876</c:v>
                </c:pt>
                <c:pt idx="621">
                  <c:v>877</c:v>
                </c:pt>
                <c:pt idx="622">
                  <c:v>878</c:v>
                </c:pt>
                <c:pt idx="623">
                  <c:v>879</c:v>
                </c:pt>
                <c:pt idx="624">
                  <c:v>880</c:v>
                </c:pt>
                <c:pt idx="625">
                  <c:v>881</c:v>
                </c:pt>
                <c:pt idx="626">
                  <c:v>882</c:v>
                </c:pt>
                <c:pt idx="627">
                  <c:v>883</c:v>
                </c:pt>
                <c:pt idx="628">
                  <c:v>884</c:v>
                </c:pt>
                <c:pt idx="629">
                  <c:v>885</c:v>
                </c:pt>
                <c:pt idx="630">
                  <c:v>886</c:v>
                </c:pt>
                <c:pt idx="631">
                  <c:v>887</c:v>
                </c:pt>
                <c:pt idx="632">
                  <c:v>888</c:v>
                </c:pt>
                <c:pt idx="633">
                  <c:v>889</c:v>
                </c:pt>
                <c:pt idx="634">
                  <c:v>890</c:v>
                </c:pt>
                <c:pt idx="635">
                  <c:v>891</c:v>
                </c:pt>
                <c:pt idx="636">
                  <c:v>892</c:v>
                </c:pt>
                <c:pt idx="637">
                  <c:v>893</c:v>
                </c:pt>
                <c:pt idx="638">
                  <c:v>894</c:v>
                </c:pt>
                <c:pt idx="639">
                  <c:v>895</c:v>
                </c:pt>
                <c:pt idx="640">
                  <c:v>896</c:v>
                </c:pt>
                <c:pt idx="641">
                  <c:v>897</c:v>
                </c:pt>
                <c:pt idx="642">
                  <c:v>898</c:v>
                </c:pt>
                <c:pt idx="643">
                  <c:v>899</c:v>
                </c:pt>
                <c:pt idx="644">
                  <c:v>900</c:v>
                </c:pt>
                <c:pt idx="645">
                  <c:v>901</c:v>
                </c:pt>
                <c:pt idx="646">
                  <c:v>902</c:v>
                </c:pt>
                <c:pt idx="647">
                  <c:v>903</c:v>
                </c:pt>
                <c:pt idx="648">
                  <c:v>904</c:v>
                </c:pt>
                <c:pt idx="649">
                  <c:v>905</c:v>
                </c:pt>
                <c:pt idx="650">
                  <c:v>906</c:v>
                </c:pt>
                <c:pt idx="651">
                  <c:v>907</c:v>
                </c:pt>
                <c:pt idx="652">
                  <c:v>908</c:v>
                </c:pt>
                <c:pt idx="653">
                  <c:v>909</c:v>
                </c:pt>
                <c:pt idx="654">
                  <c:v>910</c:v>
                </c:pt>
                <c:pt idx="655">
                  <c:v>911</c:v>
                </c:pt>
                <c:pt idx="656">
                  <c:v>912</c:v>
                </c:pt>
                <c:pt idx="657">
                  <c:v>913</c:v>
                </c:pt>
                <c:pt idx="658">
                  <c:v>914</c:v>
                </c:pt>
                <c:pt idx="659">
                  <c:v>915</c:v>
                </c:pt>
                <c:pt idx="660">
                  <c:v>916</c:v>
                </c:pt>
                <c:pt idx="661">
                  <c:v>917</c:v>
                </c:pt>
                <c:pt idx="662">
                  <c:v>918</c:v>
                </c:pt>
                <c:pt idx="663">
                  <c:v>919</c:v>
                </c:pt>
                <c:pt idx="664">
                  <c:v>920</c:v>
                </c:pt>
                <c:pt idx="665">
                  <c:v>921</c:v>
                </c:pt>
                <c:pt idx="666">
                  <c:v>922</c:v>
                </c:pt>
                <c:pt idx="667">
                  <c:v>923</c:v>
                </c:pt>
                <c:pt idx="668">
                  <c:v>924</c:v>
                </c:pt>
                <c:pt idx="669">
                  <c:v>925</c:v>
                </c:pt>
                <c:pt idx="670">
                  <c:v>926</c:v>
                </c:pt>
                <c:pt idx="671">
                  <c:v>927</c:v>
                </c:pt>
                <c:pt idx="672">
                  <c:v>928</c:v>
                </c:pt>
                <c:pt idx="673">
                  <c:v>929</c:v>
                </c:pt>
                <c:pt idx="674">
                  <c:v>930</c:v>
                </c:pt>
                <c:pt idx="675">
                  <c:v>931</c:v>
                </c:pt>
                <c:pt idx="676">
                  <c:v>932</c:v>
                </c:pt>
                <c:pt idx="677">
                  <c:v>933</c:v>
                </c:pt>
                <c:pt idx="678">
                  <c:v>934</c:v>
                </c:pt>
                <c:pt idx="679">
                  <c:v>935</c:v>
                </c:pt>
                <c:pt idx="680">
                  <c:v>936</c:v>
                </c:pt>
                <c:pt idx="681">
                  <c:v>937</c:v>
                </c:pt>
                <c:pt idx="682">
                  <c:v>938</c:v>
                </c:pt>
                <c:pt idx="683">
                  <c:v>939</c:v>
                </c:pt>
                <c:pt idx="684">
                  <c:v>940</c:v>
                </c:pt>
                <c:pt idx="685">
                  <c:v>941</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pt idx="841">
                  <c:v>1097</c:v>
                </c:pt>
                <c:pt idx="842">
                  <c:v>1098</c:v>
                </c:pt>
                <c:pt idx="843">
                  <c:v>1099</c:v>
                </c:pt>
                <c:pt idx="844">
                  <c:v>1100</c:v>
                </c:pt>
                <c:pt idx="845">
                  <c:v>1101</c:v>
                </c:pt>
                <c:pt idx="846">
                  <c:v>1102</c:v>
                </c:pt>
                <c:pt idx="847">
                  <c:v>1103</c:v>
                </c:pt>
                <c:pt idx="848">
                  <c:v>1104</c:v>
                </c:pt>
                <c:pt idx="849">
                  <c:v>1105</c:v>
                </c:pt>
                <c:pt idx="850">
                  <c:v>1106</c:v>
                </c:pt>
                <c:pt idx="851">
                  <c:v>1107</c:v>
                </c:pt>
                <c:pt idx="852">
                  <c:v>1108</c:v>
                </c:pt>
                <c:pt idx="853">
                  <c:v>1109</c:v>
                </c:pt>
                <c:pt idx="854">
                  <c:v>1110</c:v>
                </c:pt>
                <c:pt idx="855">
                  <c:v>1111</c:v>
                </c:pt>
                <c:pt idx="856">
                  <c:v>1112</c:v>
                </c:pt>
                <c:pt idx="857">
                  <c:v>1113</c:v>
                </c:pt>
                <c:pt idx="858">
                  <c:v>1114</c:v>
                </c:pt>
                <c:pt idx="859">
                  <c:v>1115</c:v>
                </c:pt>
                <c:pt idx="860">
                  <c:v>1116</c:v>
                </c:pt>
                <c:pt idx="861">
                  <c:v>1117</c:v>
                </c:pt>
                <c:pt idx="862">
                  <c:v>1118</c:v>
                </c:pt>
                <c:pt idx="863">
                  <c:v>1119</c:v>
                </c:pt>
                <c:pt idx="864">
                  <c:v>1120</c:v>
                </c:pt>
                <c:pt idx="865">
                  <c:v>1121</c:v>
                </c:pt>
                <c:pt idx="866">
                  <c:v>1122</c:v>
                </c:pt>
                <c:pt idx="867">
                  <c:v>1123</c:v>
                </c:pt>
                <c:pt idx="868">
                  <c:v>1124</c:v>
                </c:pt>
                <c:pt idx="869">
                  <c:v>1125</c:v>
                </c:pt>
                <c:pt idx="870">
                  <c:v>1126</c:v>
                </c:pt>
                <c:pt idx="871">
                  <c:v>1127</c:v>
                </c:pt>
                <c:pt idx="872">
                  <c:v>1128</c:v>
                </c:pt>
                <c:pt idx="873">
                  <c:v>1129</c:v>
                </c:pt>
                <c:pt idx="874">
                  <c:v>1130</c:v>
                </c:pt>
                <c:pt idx="875">
                  <c:v>1131</c:v>
                </c:pt>
                <c:pt idx="876">
                  <c:v>1132</c:v>
                </c:pt>
                <c:pt idx="877">
                  <c:v>1133</c:v>
                </c:pt>
                <c:pt idx="878">
                  <c:v>1134</c:v>
                </c:pt>
                <c:pt idx="879">
                  <c:v>1135</c:v>
                </c:pt>
                <c:pt idx="880">
                  <c:v>1136</c:v>
                </c:pt>
                <c:pt idx="881">
                  <c:v>1137</c:v>
                </c:pt>
                <c:pt idx="882">
                  <c:v>1138</c:v>
                </c:pt>
                <c:pt idx="883">
                  <c:v>1139</c:v>
                </c:pt>
                <c:pt idx="884">
                  <c:v>1140</c:v>
                </c:pt>
                <c:pt idx="885">
                  <c:v>1141</c:v>
                </c:pt>
                <c:pt idx="886">
                  <c:v>1142</c:v>
                </c:pt>
                <c:pt idx="887">
                  <c:v>1143</c:v>
                </c:pt>
                <c:pt idx="888">
                  <c:v>1144</c:v>
                </c:pt>
                <c:pt idx="889">
                  <c:v>1145</c:v>
                </c:pt>
                <c:pt idx="890">
                  <c:v>1146</c:v>
                </c:pt>
                <c:pt idx="891">
                  <c:v>1147</c:v>
                </c:pt>
                <c:pt idx="892">
                  <c:v>1148</c:v>
                </c:pt>
                <c:pt idx="893">
                  <c:v>1149</c:v>
                </c:pt>
                <c:pt idx="894">
                  <c:v>1150</c:v>
                </c:pt>
                <c:pt idx="895">
                  <c:v>1151</c:v>
                </c:pt>
                <c:pt idx="896">
                  <c:v>1152</c:v>
                </c:pt>
                <c:pt idx="897">
                  <c:v>1153</c:v>
                </c:pt>
                <c:pt idx="898">
                  <c:v>1154</c:v>
                </c:pt>
                <c:pt idx="899">
                  <c:v>1155</c:v>
                </c:pt>
                <c:pt idx="900">
                  <c:v>1156</c:v>
                </c:pt>
                <c:pt idx="901">
                  <c:v>1157</c:v>
                </c:pt>
                <c:pt idx="902">
                  <c:v>1158</c:v>
                </c:pt>
                <c:pt idx="903">
                  <c:v>1159</c:v>
                </c:pt>
                <c:pt idx="904">
                  <c:v>1160</c:v>
                </c:pt>
                <c:pt idx="905">
                  <c:v>1161</c:v>
                </c:pt>
                <c:pt idx="906">
                  <c:v>1162</c:v>
                </c:pt>
                <c:pt idx="907">
                  <c:v>1163</c:v>
                </c:pt>
                <c:pt idx="908">
                  <c:v>1164</c:v>
                </c:pt>
                <c:pt idx="909">
                  <c:v>1165</c:v>
                </c:pt>
                <c:pt idx="910">
                  <c:v>1166</c:v>
                </c:pt>
                <c:pt idx="911">
                  <c:v>1167</c:v>
                </c:pt>
                <c:pt idx="912">
                  <c:v>1168</c:v>
                </c:pt>
                <c:pt idx="913">
                  <c:v>1169</c:v>
                </c:pt>
                <c:pt idx="914">
                  <c:v>1170</c:v>
                </c:pt>
                <c:pt idx="915">
                  <c:v>1171</c:v>
                </c:pt>
                <c:pt idx="916">
                  <c:v>1172</c:v>
                </c:pt>
                <c:pt idx="917">
                  <c:v>1173</c:v>
                </c:pt>
                <c:pt idx="918">
                  <c:v>1174</c:v>
                </c:pt>
                <c:pt idx="919">
                  <c:v>1175</c:v>
                </c:pt>
                <c:pt idx="920">
                  <c:v>1176</c:v>
                </c:pt>
                <c:pt idx="921">
                  <c:v>1177</c:v>
                </c:pt>
                <c:pt idx="922">
                  <c:v>1178</c:v>
                </c:pt>
                <c:pt idx="923">
                  <c:v>1179</c:v>
                </c:pt>
                <c:pt idx="924">
                  <c:v>1180</c:v>
                </c:pt>
                <c:pt idx="925">
                  <c:v>1181</c:v>
                </c:pt>
                <c:pt idx="926">
                  <c:v>1182</c:v>
                </c:pt>
                <c:pt idx="927">
                  <c:v>1183</c:v>
                </c:pt>
                <c:pt idx="928">
                  <c:v>1184</c:v>
                </c:pt>
                <c:pt idx="929">
                  <c:v>1185</c:v>
                </c:pt>
                <c:pt idx="930">
                  <c:v>1186</c:v>
                </c:pt>
                <c:pt idx="931">
                  <c:v>1187</c:v>
                </c:pt>
                <c:pt idx="932">
                  <c:v>1188</c:v>
                </c:pt>
                <c:pt idx="933">
                  <c:v>1189</c:v>
                </c:pt>
                <c:pt idx="934">
                  <c:v>1190</c:v>
                </c:pt>
                <c:pt idx="935">
                  <c:v>1191</c:v>
                </c:pt>
                <c:pt idx="936">
                  <c:v>1192</c:v>
                </c:pt>
                <c:pt idx="937">
                  <c:v>1193</c:v>
                </c:pt>
                <c:pt idx="938">
                  <c:v>1194</c:v>
                </c:pt>
                <c:pt idx="939">
                  <c:v>1195</c:v>
                </c:pt>
                <c:pt idx="940">
                  <c:v>1196</c:v>
                </c:pt>
                <c:pt idx="941">
                  <c:v>1197</c:v>
                </c:pt>
                <c:pt idx="942">
                  <c:v>1198</c:v>
                </c:pt>
                <c:pt idx="943">
                  <c:v>1199</c:v>
                </c:pt>
                <c:pt idx="944">
                  <c:v>1200</c:v>
                </c:pt>
                <c:pt idx="945">
                  <c:v>1201</c:v>
                </c:pt>
                <c:pt idx="946">
                  <c:v>1202</c:v>
                </c:pt>
                <c:pt idx="947">
                  <c:v>1203</c:v>
                </c:pt>
                <c:pt idx="948">
                  <c:v>1204</c:v>
                </c:pt>
                <c:pt idx="949">
                  <c:v>1205</c:v>
                </c:pt>
                <c:pt idx="950">
                  <c:v>1206</c:v>
                </c:pt>
                <c:pt idx="951">
                  <c:v>1207</c:v>
                </c:pt>
                <c:pt idx="952">
                  <c:v>1208</c:v>
                </c:pt>
                <c:pt idx="953">
                  <c:v>1209</c:v>
                </c:pt>
                <c:pt idx="954">
                  <c:v>1210</c:v>
                </c:pt>
                <c:pt idx="955">
                  <c:v>1211</c:v>
                </c:pt>
                <c:pt idx="956">
                  <c:v>1212</c:v>
                </c:pt>
                <c:pt idx="957">
                  <c:v>1213</c:v>
                </c:pt>
                <c:pt idx="958">
                  <c:v>1214</c:v>
                </c:pt>
                <c:pt idx="959">
                  <c:v>1215</c:v>
                </c:pt>
                <c:pt idx="960">
                  <c:v>1216</c:v>
                </c:pt>
                <c:pt idx="961">
                  <c:v>1217</c:v>
                </c:pt>
                <c:pt idx="962">
                  <c:v>1218</c:v>
                </c:pt>
                <c:pt idx="963">
                  <c:v>1219</c:v>
                </c:pt>
                <c:pt idx="964">
                  <c:v>1220</c:v>
                </c:pt>
                <c:pt idx="965">
                  <c:v>1221</c:v>
                </c:pt>
                <c:pt idx="966">
                  <c:v>1222</c:v>
                </c:pt>
                <c:pt idx="967">
                  <c:v>1223</c:v>
                </c:pt>
                <c:pt idx="968">
                  <c:v>1224</c:v>
                </c:pt>
                <c:pt idx="969">
                  <c:v>1225</c:v>
                </c:pt>
                <c:pt idx="970">
                  <c:v>1226</c:v>
                </c:pt>
                <c:pt idx="971">
                  <c:v>1227</c:v>
                </c:pt>
                <c:pt idx="972">
                  <c:v>1228</c:v>
                </c:pt>
                <c:pt idx="973">
                  <c:v>1229</c:v>
                </c:pt>
                <c:pt idx="974">
                  <c:v>1230</c:v>
                </c:pt>
                <c:pt idx="975">
                  <c:v>1231</c:v>
                </c:pt>
                <c:pt idx="976">
                  <c:v>1232</c:v>
                </c:pt>
                <c:pt idx="977">
                  <c:v>1233</c:v>
                </c:pt>
                <c:pt idx="978">
                  <c:v>1234</c:v>
                </c:pt>
                <c:pt idx="979">
                  <c:v>1235</c:v>
                </c:pt>
                <c:pt idx="980">
                  <c:v>1236</c:v>
                </c:pt>
                <c:pt idx="981">
                  <c:v>1237</c:v>
                </c:pt>
                <c:pt idx="982">
                  <c:v>1238</c:v>
                </c:pt>
                <c:pt idx="983">
                  <c:v>1239</c:v>
                </c:pt>
                <c:pt idx="984">
                  <c:v>1240</c:v>
                </c:pt>
                <c:pt idx="985">
                  <c:v>1241</c:v>
                </c:pt>
                <c:pt idx="986">
                  <c:v>1242</c:v>
                </c:pt>
                <c:pt idx="987">
                  <c:v>1243</c:v>
                </c:pt>
                <c:pt idx="988">
                  <c:v>1244</c:v>
                </c:pt>
                <c:pt idx="989">
                  <c:v>1245</c:v>
                </c:pt>
                <c:pt idx="990">
                  <c:v>1246</c:v>
                </c:pt>
                <c:pt idx="991">
                  <c:v>1247</c:v>
                </c:pt>
                <c:pt idx="992">
                  <c:v>1248</c:v>
                </c:pt>
                <c:pt idx="993">
                  <c:v>1249</c:v>
                </c:pt>
                <c:pt idx="994">
                  <c:v>1250</c:v>
                </c:pt>
                <c:pt idx="995">
                  <c:v>1251</c:v>
                </c:pt>
                <c:pt idx="996">
                  <c:v>1252</c:v>
                </c:pt>
                <c:pt idx="997">
                  <c:v>1253</c:v>
                </c:pt>
                <c:pt idx="998">
                  <c:v>1254</c:v>
                </c:pt>
                <c:pt idx="999">
                  <c:v>1255</c:v>
                </c:pt>
                <c:pt idx="1000">
                  <c:v>1256</c:v>
                </c:pt>
                <c:pt idx="1001">
                  <c:v>1257</c:v>
                </c:pt>
                <c:pt idx="1002">
                  <c:v>1258</c:v>
                </c:pt>
                <c:pt idx="1003">
                  <c:v>1259</c:v>
                </c:pt>
                <c:pt idx="1004">
                  <c:v>1260</c:v>
                </c:pt>
                <c:pt idx="1005">
                  <c:v>1261</c:v>
                </c:pt>
                <c:pt idx="1006">
                  <c:v>1262</c:v>
                </c:pt>
                <c:pt idx="1007">
                  <c:v>1263</c:v>
                </c:pt>
                <c:pt idx="1008">
                  <c:v>1264</c:v>
                </c:pt>
                <c:pt idx="1009">
                  <c:v>1265</c:v>
                </c:pt>
                <c:pt idx="1010">
                  <c:v>1266</c:v>
                </c:pt>
                <c:pt idx="1011">
                  <c:v>1267</c:v>
                </c:pt>
                <c:pt idx="1012">
                  <c:v>1268</c:v>
                </c:pt>
                <c:pt idx="1013">
                  <c:v>1269</c:v>
                </c:pt>
                <c:pt idx="1014">
                  <c:v>1270</c:v>
                </c:pt>
                <c:pt idx="1015">
                  <c:v>1271</c:v>
                </c:pt>
                <c:pt idx="1016">
                  <c:v>1272</c:v>
                </c:pt>
                <c:pt idx="1017">
                  <c:v>1273</c:v>
                </c:pt>
                <c:pt idx="1018">
                  <c:v>1274</c:v>
                </c:pt>
                <c:pt idx="1019">
                  <c:v>1275</c:v>
                </c:pt>
                <c:pt idx="1020">
                  <c:v>1276</c:v>
                </c:pt>
                <c:pt idx="1021">
                  <c:v>1277</c:v>
                </c:pt>
                <c:pt idx="1022">
                  <c:v>1278</c:v>
                </c:pt>
                <c:pt idx="1023">
                  <c:v>1279</c:v>
                </c:pt>
                <c:pt idx="1024">
                  <c:v>1280</c:v>
                </c:pt>
                <c:pt idx="1025">
                  <c:v>1281</c:v>
                </c:pt>
                <c:pt idx="1026">
                  <c:v>1282</c:v>
                </c:pt>
                <c:pt idx="1027">
                  <c:v>1283</c:v>
                </c:pt>
                <c:pt idx="1028">
                  <c:v>1284</c:v>
                </c:pt>
                <c:pt idx="1029">
                  <c:v>1285</c:v>
                </c:pt>
                <c:pt idx="1030">
                  <c:v>1286</c:v>
                </c:pt>
                <c:pt idx="1031">
                  <c:v>1287</c:v>
                </c:pt>
                <c:pt idx="1032">
                  <c:v>1288</c:v>
                </c:pt>
                <c:pt idx="1033">
                  <c:v>1289</c:v>
                </c:pt>
                <c:pt idx="1034">
                  <c:v>1290</c:v>
                </c:pt>
                <c:pt idx="1035">
                  <c:v>1291</c:v>
                </c:pt>
                <c:pt idx="1036">
                  <c:v>1292</c:v>
                </c:pt>
                <c:pt idx="1037">
                  <c:v>1293</c:v>
                </c:pt>
                <c:pt idx="1038">
                  <c:v>1294</c:v>
                </c:pt>
                <c:pt idx="1039">
                  <c:v>1295</c:v>
                </c:pt>
                <c:pt idx="1040">
                  <c:v>1296</c:v>
                </c:pt>
                <c:pt idx="1041">
                  <c:v>1297</c:v>
                </c:pt>
                <c:pt idx="1042">
                  <c:v>1298</c:v>
                </c:pt>
                <c:pt idx="1043">
                  <c:v>1299</c:v>
                </c:pt>
                <c:pt idx="1044">
                  <c:v>1300</c:v>
                </c:pt>
                <c:pt idx="1045">
                  <c:v>1301</c:v>
                </c:pt>
                <c:pt idx="1046">
                  <c:v>1302</c:v>
                </c:pt>
                <c:pt idx="1047">
                  <c:v>1303</c:v>
                </c:pt>
                <c:pt idx="1048">
                  <c:v>1304</c:v>
                </c:pt>
                <c:pt idx="1049">
                  <c:v>1305</c:v>
                </c:pt>
                <c:pt idx="1050">
                  <c:v>1306</c:v>
                </c:pt>
                <c:pt idx="1051">
                  <c:v>1307</c:v>
                </c:pt>
                <c:pt idx="1052">
                  <c:v>1308</c:v>
                </c:pt>
                <c:pt idx="1053">
                  <c:v>1309</c:v>
                </c:pt>
                <c:pt idx="1054">
                  <c:v>1310</c:v>
                </c:pt>
                <c:pt idx="1055">
                  <c:v>1311</c:v>
                </c:pt>
                <c:pt idx="1056">
                  <c:v>1312</c:v>
                </c:pt>
                <c:pt idx="1057">
                  <c:v>1313</c:v>
                </c:pt>
                <c:pt idx="1058">
                  <c:v>1314</c:v>
                </c:pt>
                <c:pt idx="1059">
                  <c:v>1315</c:v>
                </c:pt>
                <c:pt idx="1060">
                  <c:v>1316</c:v>
                </c:pt>
                <c:pt idx="1061">
                  <c:v>1317</c:v>
                </c:pt>
                <c:pt idx="1062">
                  <c:v>1318</c:v>
                </c:pt>
                <c:pt idx="1063">
                  <c:v>1319</c:v>
                </c:pt>
                <c:pt idx="1064">
                  <c:v>1320</c:v>
                </c:pt>
                <c:pt idx="1065">
                  <c:v>1321</c:v>
                </c:pt>
                <c:pt idx="1066">
                  <c:v>1322</c:v>
                </c:pt>
                <c:pt idx="1067">
                  <c:v>1323</c:v>
                </c:pt>
                <c:pt idx="1068">
                  <c:v>1324</c:v>
                </c:pt>
                <c:pt idx="1069">
                  <c:v>1325</c:v>
                </c:pt>
                <c:pt idx="1070">
                  <c:v>1326</c:v>
                </c:pt>
                <c:pt idx="1071">
                  <c:v>1327</c:v>
                </c:pt>
                <c:pt idx="1072">
                  <c:v>1328</c:v>
                </c:pt>
                <c:pt idx="1073">
                  <c:v>1329</c:v>
                </c:pt>
                <c:pt idx="1074">
                  <c:v>1330</c:v>
                </c:pt>
                <c:pt idx="1075">
                  <c:v>1331</c:v>
                </c:pt>
                <c:pt idx="1076">
                  <c:v>1332</c:v>
                </c:pt>
                <c:pt idx="1077">
                  <c:v>1333</c:v>
                </c:pt>
                <c:pt idx="1078">
                  <c:v>1334</c:v>
                </c:pt>
                <c:pt idx="1079">
                  <c:v>1335</c:v>
                </c:pt>
                <c:pt idx="1080">
                  <c:v>1336</c:v>
                </c:pt>
                <c:pt idx="1081">
                  <c:v>1337</c:v>
                </c:pt>
                <c:pt idx="1082">
                  <c:v>1338</c:v>
                </c:pt>
                <c:pt idx="1083">
                  <c:v>1339</c:v>
                </c:pt>
                <c:pt idx="1084">
                  <c:v>1340</c:v>
                </c:pt>
                <c:pt idx="1085">
                  <c:v>1341</c:v>
                </c:pt>
                <c:pt idx="1086">
                  <c:v>1342</c:v>
                </c:pt>
                <c:pt idx="1087">
                  <c:v>1343</c:v>
                </c:pt>
                <c:pt idx="1088">
                  <c:v>1344</c:v>
                </c:pt>
                <c:pt idx="1089">
                  <c:v>1345</c:v>
                </c:pt>
                <c:pt idx="1090">
                  <c:v>1346</c:v>
                </c:pt>
                <c:pt idx="1091">
                  <c:v>1347</c:v>
                </c:pt>
                <c:pt idx="1092">
                  <c:v>1348</c:v>
                </c:pt>
                <c:pt idx="1093">
                  <c:v>1349</c:v>
                </c:pt>
                <c:pt idx="1094">
                  <c:v>1350</c:v>
                </c:pt>
                <c:pt idx="1095">
                  <c:v>1351</c:v>
                </c:pt>
                <c:pt idx="1096">
                  <c:v>1352</c:v>
                </c:pt>
                <c:pt idx="1097">
                  <c:v>1353</c:v>
                </c:pt>
                <c:pt idx="1098">
                  <c:v>1354</c:v>
                </c:pt>
                <c:pt idx="1099">
                  <c:v>1355</c:v>
                </c:pt>
                <c:pt idx="1100">
                  <c:v>1356</c:v>
                </c:pt>
                <c:pt idx="1101">
                  <c:v>1357</c:v>
                </c:pt>
                <c:pt idx="1102">
                  <c:v>1358</c:v>
                </c:pt>
                <c:pt idx="1103">
                  <c:v>1359</c:v>
                </c:pt>
                <c:pt idx="1104">
                  <c:v>1360</c:v>
                </c:pt>
                <c:pt idx="1105">
                  <c:v>1361</c:v>
                </c:pt>
                <c:pt idx="1106">
                  <c:v>1362</c:v>
                </c:pt>
                <c:pt idx="1107">
                  <c:v>1363</c:v>
                </c:pt>
                <c:pt idx="1108">
                  <c:v>1364</c:v>
                </c:pt>
                <c:pt idx="1109">
                  <c:v>1365</c:v>
                </c:pt>
                <c:pt idx="1110">
                  <c:v>1366</c:v>
                </c:pt>
                <c:pt idx="1111">
                  <c:v>1367</c:v>
                </c:pt>
                <c:pt idx="1112">
                  <c:v>1368</c:v>
                </c:pt>
                <c:pt idx="1113">
                  <c:v>1369</c:v>
                </c:pt>
                <c:pt idx="1114">
                  <c:v>1370</c:v>
                </c:pt>
                <c:pt idx="1115">
                  <c:v>1371</c:v>
                </c:pt>
                <c:pt idx="1116">
                  <c:v>1372</c:v>
                </c:pt>
                <c:pt idx="1117">
                  <c:v>1373</c:v>
                </c:pt>
                <c:pt idx="1118">
                  <c:v>1374</c:v>
                </c:pt>
                <c:pt idx="1119">
                  <c:v>1375</c:v>
                </c:pt>
                <c:pt idx="1120">
                  <c:v>1376</c:v>
                </c:pt>
                <c:pt idx="1121">
                  <c:v>1377</c:v>
                </c:pt>
                <c:pt idx="1122">
                  <c:v>1378</c:v>
                </c:pt>
                <c:pt idx="1123">
                  <c:v>1379</c:v>
                </c:pt>
                <c:pt idx="1124">
                  <c:v>1380</c:v>
                </c:pt>
                <c:pt idx="1125">
                  <c:v>1381</c:v>
                </c:pt>
                <c:pt idx="1126">
                  <c:v>1382</c:v>
                </c:pt>
                <c:pt idx="1127">
                  <c:v>1383</c:v>
                </c:pt>
                <c:pt idx="1128">
                  <c:v>1384</c:v>
                </c:pt>
                <c:pt idx="1129">
                  <c:v>1385</c:v>
                </c:pt>
                <c:pt idx="1130">
                  <c:v>1386</c:v>
                </c:pt>
                <c:pt idx="1131">
                  <c:v>1387</c:v>
                </c:pt>
                <c:pt idx="1132">
                  <c:v>1388</c:v>
                </c:pt>
                <c:pt idx="1133">
                  <c:v>1389</c:v>
                </c:pt>
                <c:pt idx="1134">
                  <c:v>1390</c:v>
                </c:pt>
                <c:pt idx="1135">
                  <c:v>1391</c:v>
                </c:pt>
                <c:pt idx="1136">
                  <c:v>1392</c:v>
                </c:pt>
                <c:pt idx="1137">
                  <c:v>1393</c:v>
                </c:pt>
                <c:pt idx="1138">
                  <c:v>1394</c:v>
                </c:pt>
                <c:pt idx="1139">
                  <c:v>1395</c:v>
                </c:pt>
                <c:pt idx="1140">
                  <c:v>1396</c:v>
                </c:pt>
                <c:pt idx="1141">
                  <c:v>1397</c:v>
                </c:pt>
                <c:pt idx="1142">
                  <c:v>1398</c:v>
                </c:pt>
                <c:pt idx="1143">
                  <c:v>1399</c:v>
                </c:pt>
                <c:pt idx="1144">
                  <c:v>1400</c:v>
                </c:pt>
                <c:pt idx="1145">
                  <c:v>1401</c:v>
                </c:pt>
                <c:pt idx="1146">
                  <c:v>1402</c:v>
                </c:pt>
                <c:pt idx="1147">
                  <c:v>1403</c:v>
                </c:pt>
                <c:pt idx="1148">
                  <c:v>1404</c:v>
                </c:pt>
                <c:pt idx="1149">
                  <c:v>1405</c:v>
                </c:pt>
                <c:pt idx="1150">
                  <c:v>1406</c:v>
                </c:pt>
                <c:pt idx="1151">
                  <c:v>1407</c:v>
                </c:pt>
                <c:pt idx="1152">
                  <c:v>1408</c:v>
                </c:pt>
                <c:pt idx="1153">
                  <c:v>1409</c:v>
                </c:pt>
                <c:pt idx="1154">
                  <c:v>1410</c:v>
                </c:pt>
                <c:pt idx="1155">
                  <c:v>1411</c:v>
                </c:pt>
                <c:pt idx="1156">
                  <c:v>1412</c:v>
                </c:pt>
                <c:pt idx="1157">
                  <c:v>1413</c:v>
                </c:pt>
                <c:pt idx="1158">
                  <c:v>1414</c:v>
                </c:pt>
                <c:pt idx="1159">
                  <c:v>1415</c:v>
                </c:pt>
                <c:pt idx="1160">
                  <c:v>1416</c:v>
                </c:pt>
                <c:pt idx="1161">
                  <c:v>1417</c:v>
                </c:pt>
                <c:pt idx="1162">
                  <c:v>1418</c:v>
                </c:pt>
                <c:pt idx="1163">
                  <c:v>1419</c:v>
                </c:pt>
                <c:pt idx="1164">
                  <c:v>1420</c:v>
                </c:pt>
                <c:pt idx="1165">
                  <c:v>1421</c:v>
                </c:pt>
                <c:pt idx="1166">
                  <c:v>1422</c:v>
                </c:pt>
                <c:pt idx="1167">
                  <c:v>1423</c:v>
                </c:pt>
                <c:pt idx="1168">
                  <c:v>1424</c:v>
                </c:pt>
                <c:pt idx="1169">
                  <c:v>1425</c:v>
                </c:pt>
                <c:pt idx="1170">
                  <c:v>1426</c:v>
                </c:pt>
                <c:pt idx="1171">
                  <c:v>1427</c:v>
                </c:pt>
                <c:pt idx="1172">
                  <c:v>1428</c:v>
                </c:pt>
                <c:pt idx="1173">
                  <c:v>1429</c:v>
                </c:pt>
                <c:pt idx="1174">
                  <c:v>1430</c:v>
                </c:pt>
                <c:pt idx="1175">
                  <c:v>1431</c:v>
                </c:pt>
                <c:pt idx="1176">
                  <c:v>1432</c:v>
                </c:pt>
                <c:pt idx="1177">
                  <c:v>1433</c:v>
                </c:pt>
                <c:pt idx="1178">
                  <c:v>1434</c:v>
                </c:pt>
                <c:pt idx="1179">
                  <c:v>1435</c:v>
                </c:pt>
                <c:pt idx="1180">
                  <c:v>1436</c:v>
                </c:pt>
                <c:pt idx="1181">
                  <c:v>1437</c:v>
                </c:pt>
                <c:pt idx="1182">
                  <c:v>1438</c:v>
                </c:pt>
                <c:pt idx="1183">
                  <c:v>1439</c:v>
                </c:pt>
                <c:pt idx="1184">
                  <c:v>1440</c:v>
                </c:pt>
                <c:pt idx="1185">
                  <c:v>1441</c:v>
                </c:pt>
                <c:pt idx="1186">
                  <c:v>1442</c:v>
                </c:pt>
                <c:pt idx="1187">
                  <c:v>1443</c:v>
                </c:pt>
                <c:pt idx="1188">
                  <c:v>1444</c:v>
                </c:pt>
                <c:pt idx="1189">
                  <c:v>1445</c:v>
                </c:pt>
                <c:pt idx="1190">
                  <c:v>1446</c:v>
                </c:pt>
                <c:pt idx="1191">
                  <c:v>1447</c:v>
                </c:pt>
                <c:pt idx="1192">
                  <c:v>1448</c:v>
                </c:pt>
                <c:pt idx="1193">
                  <c:v>1449</c:v>
                </c:pt>
                <c:pt idx="1194">
                  <c:v>1450</c:v>
                </c:pt>
                <c:pt idx="1195">
                  <c:v>1451</c:v>
                </c:pt>
                <c:pt idx="1196">
                  <c:v>1452</c:v>
                </c:pt>
                <c:pt idx="1197">
                  <c:v>1453</c:v>
                </c:pt>
                <c:pt idx="1198">
                  <c:v>1454</c:v>
                </c:pt>
                <c:pt idx="1199">
                  <c:v>1455</c:v>
                </c:pt>
                <c:pt idx="1200">
                  <c:v>1456</c:v>
                </c:pt>
                <c:pt idx="1201">
                  <c:v>1457</c:v>
                </c:pt>
                <c:pt idx="1202">
                  <c:v>1458</c:v>
                </c:pt>
                <c:pt idx="1203">
                  <c:v>1459</c:v>
                </c:pt>
                <c:pt idx="1204">
                  <c:v>1460</c:v>
                </c:pt>
                <c:pt idx="1205">
                  <c:v>1461</c:v>
                </c:pt>
                <c:pt idx="1206">
                  <c:v>1462</c:v>
                </c:pt>
                <c:pt idx="1207">
                  <c:v>1463</c:v>
                </c:pt>
                <c:pt idx="1208">
                  <c:v>1464</c:v>
                </c:pt>
                <c:pt idx="1209">
                  <c:v>1465</c:v>
                </c:pt>
                <c:pt idx="1210">
                  <c:v>1466</c:v>
                </c:pt>
                <c:pt idx="1211">
                  <c:v>1467</c:v>
                </c:pt>
                <c:pt idx="1212">
                  <c:v>1468</c:v>
                </c:pt>
                <c:pt idx="1213">
                  <c:v>1469</c:v>
                </c:pt>
                <c:pt idx="1214">
                  <c:v>1470</c:v>
                </c:pt>
                <c:pt idx="1215">
                  <c:v>1471</c:v>
                </c:pt>
                <c:pt idx="1216">
                  <c:v>1472</c:v>
                </c:pt>
                <c:pt idx="1217">
                  <c:v>1473</c:v>
                </c:pt>
                <c:pt idx="1218">
                  <c:v>1474</c:v>
                </c:pt>
                <c:pt idx="1219">
                  <c:v>1475</c:v>
                </c:pt>
                <c:pt idx="1220">
                  <c:v>1476</c:v>
                </c:pt>
                <c:pt idx="1221">
                  <c:v>1477</c:v>
                </c:pt>
                <c:pt idx="1222">
                  <c:v>1478</c:v>
                </c:pt>
                <c:pt idx="1223">
                  <c:v>1479</c:v>
                </c:pt>
                <c:pt idx="1224">
                  <c:v>1480</c:v>
                </c:pt>
                <c:pt idx="1225">
                  <c:v>1481</c:v>
                </c:pt>
                <c:pt idx="1226">
                  <c:v>1482</c:v>
                </c:pt>
                <c:pt idx="1227">
                  <c:v>1483</c:v>
                </c:pt>
                <c:pt idx="1228">
                  <c:v>1484</c:v>
                </c:pt>
                <c:pt idx="1229">
                  <c:v>1485</c:v>
                </c:pt>
                <c:pt idx="1230">
                  <c:v>1486</c:v>
                </c:pt>
                <c:pt idx="1231">
                  <c:v>1487</c:v>
                </c:pt>
                <c:pt idx="1232">
                  <c:v>1488</c:v>
                </c:pt>
                <c:pt idx="1233">
                  <c:v>1489</c:v>
                </c:pt>
                <c:pt idx="1234">
                  <c:v>1490</c:v>
                </c:pt>
                <c:pt idx="1235">
                  <c:v>1491</c:v>
                </c:pt>
                <c:pt idx="1236">
                  <c:v>1492</c:v>
                </c:pt>
                <c:pt idx="1237">
                  <c:v>1493</c:v>
                </c:pt>
                <c:pt idx="1238">
                  <c:v>1494</c:v>
                </c:pt>
                <c:pt idx="1239">
                  <c:v>1495</c:v>
                </c:pt>
                <c:pt idx="1240">
                  <c:v>1496</c:v>
                </c:pt>
                <c:pt idx="1241">
                  <c:v>1497</c:v>
                </c:pt>
                <c:pt idx="1242">
                  <c:v>1498</c:v>
                </c:pt>
                <c:pt idx="1243">
                  <c:v>1499</c:v>
                </c:pt>
                <c:pt idx="1244">
                  <c:v>1500</c:v>
                </c:pt>
                <c:pt idx="1245">
                  <c:v>1501</c:v>
                </c:pt>
                <c:pt idx="1246">
                  <c:v>1502</c:v>
                </c:pt>
                <c:pt idx="1247">
                  <c:v>1503</c:v>
                </c:pt>
                <c:pt idx="1248">
                  <c:v>1504</c:v>
                </c:pt>
                <c:pt idx="1249">
                  <c:v>1505</c:v>
                </c:pt>
                <c:pt idx="1250">
                  <c:v>1506</c:v>
                </c:pt>
                <c:pt idx="1251">
                  <c:v>1507</c:v>
                </c:pt>
                <c:pt idx="1252">
                  <c:v>1508</c:v>
                </c:pt>
                <c:pt idx="1253">
                  <c:v>1509</c:v>
                </c:pt>
                <c:pt idx="1254">
                  <c:v>1510</c:v>
                </c:pt>
                <c:pt idx="1255">
                  <c:v>1511</c:v>
                </c:pt>
                <c:pt idx="1256">
                  <c:v>1512</c:v>
                </c:pt>
                <c:pt idx="1257">
                  <c:v>1513</c:v>
                </c:pt>
                <c:pt idx="1258">
                  <c:v>1514</c:v>
                </c:pt>
                <c:pt idx="1259">
                  <c:v>1515</c:v>
                </c:pt>
                <c:pt idx="1260">
                  <c:v>1516</c:v>
                </c:pt>
                <c:pt idx="1261">
                  <c:v>1517</c:v>
                </c:pt>
                <c:pt idx="1262">
                  <c:v>1518</c:v>
                </c:pt>
                <c:pt idx="1263">
                  <c:v>1519</c:v>
                </c:pt>
                <c:pt idx="1264">
                  <c:v>1520</c:v>
                </c:pt>
                <c:pt idx="1265">
                  <c:v>1521</c:v>
                </c:pt>
                <c:pt idx="1266">
                  <c:v>1522</c:v>
                </c:pt>
                <c:pt idx="1267">
                  <c:v>1523</c:v>
                </c:pt>
                <c:pt idx="1268">
                  <c:v>1524</c:v>
                </c:pt>
                <c:pt idx="1269">
                  <c:v>1525</c:v>
                </c:pt>
                <c:pt idx="1270">
                  <c:v>1526</c:v>
                </c:pt>
                <c:pt idx="1271">
                  <c:v>1527</c:v>
                </c:pt>
                <c:pt idx="1272">
                  <c:v>1528</c:v>
                </c:pt>
                <c:pt idx="1273">
                  <c:v>1529</c:v>
                </c:pt>
                <c:pt idx="1274">
                  <c:v>1530</c:v>
                </c:pt>
                <c:pt idx="1275">
                  <c:v>1531</c:v>
                </c:pt>
                <c:pt idx="1276">
                  <c:v>1532</c:v>
                </c:pt>
                <c:pt idx="1277">
                  <c:v>1533</c:v>
                </c:pt>
                <c:pt idx="1278">
                  <c:v>1534</c:v>
                </c:pt>
                <c:pt idx="1279">
                  <c:v>1535</c:v>
                </c:pt>
                <c:pt idx="1280">
                  <c:v>1536</c:v>
                </c:pt>
                <c:pt idx="1281">
                  <c:v>1537</c:v>
                </c:pt>
                <c:pt idx="1282">
                  <c:v>1538</c:v>
                </c:pt>
                <c:pt idx="1283">
                  <c:v>1539</c:v>
                </c:pt>
                <c:pt idx="1284">
                  <c:v>1540</c:v>
                </c:pt>
                <c:pt idx="1285">
                  <c:v>1541</c:v>
                </c:pt>
                <c:pt idx="1286">
                  <c:v>1542</c:v>
                </c:pt>
                <c:pt idx="1287">
                  <c:v>1543</c:v>
                </c:pt>
                <c:pt idx="1288">
                  <c:v>1544</c:v>
                </c:pt>
                <c:pt idx="1289">
                  <c:v>1545</c:v>
                </c:pt>
                <c:pt idx="1290">
                  <c:v>1546</c:v>
                </c:pt>
                <c:pt idx="1291">
                  <c:v>1547</c:v>
                </c:pt>
                <c:pt idx="1292">
                  <c:v>1548</c:v>
                </c:pt>
                <c:pt idx="1293">
                  <c:v>1549</c:v>
                </c:pt>
                <c:pt idx="1294">
                  <c:v>1550</c:v>
                </c:pt>
                <c:pt idx="1295">
                  <c:v>1551</c:v>
                </c:pt>
                <c:pt idx="1296">
                  <c:v>1552</c:v>
                </c:pt>
                <c:pt idx="1297">
                  <c:v>1553</c:v>
                </c:pt>
                <c:pt idx="1298">
                  <c:v>1554</c:v>
                </c:pt>
                <c:pt idx="1299">
                  <c:v>1555</c:v>
                </c:pt>
                <c:pt idx="1300">
                  <c:v>1556</c:v>
                </c:pt>
                <c:pt idx="1301">
                  <c:v>1557</c:v>
                </c:pt>
                <c:pt idx="1302">
                  <c:v>1558</c:v>
                </c:pt>
                <c:pt idx="1303">
                  <c:v>1559</c:v>
                </c:pt>
                <c:pt idx="1304">
                  <c:v>1560</c:v>
                </c:pt>
                <c:pt idx="1305">
                  <c:v>1561</c:v>
                </c:pt>
                <c:pt idx="1306">
                  <c:v>1562</c:v>
                </c:pt>
                <c:pt idx="1307">
                  <c:v>1563</c:v>
                </c:pt>
                <c:pt idx="1308">
                  <c:v>1564</c:v>
                </c:pt>
                <c:pt idx="1309">
                  <c:v>1565</c:v>
                </c:pt>
                <c:pt idx="1310">
                  <c:v>1566</c:v>
                </c:pt>
                <c:pt idx="1311">
                  <c:v>1567</c:v>
                </c:pt>
                <c:pt idx="1312">
                  <c:v>1568</c:v>
                </c:pt>
                <c:pt idx="1313">
                  <c:v>1569</c:v>
                </c:pt>
                <c:pt idx="1314">
                  <c:v>1570</c:v>
                </c:pt>
                <c:pt idx="1315">
                  <c:v>1571</c:v>
                </c:pt>
                <c:pt idx="1316">
                  <c:v>1572</c:v>
                </c:pt>
                <c:pt idx="1317">
                  <c:v>1573</c:v>
                </c:pt>
                <c:pt idx="1318">
                  <c:v>1574</c:v>
                </c:pt>
                <c:pt idx="1319">
                  <c:v>1575</c:v>
                </c:pt>
                <c:pt idx="1320">
                  <c:v>1576</c:v>
                </c:pt>
                <c:pt idx="1321">
                  <c:v>1577</c:v>
                </c:pt>
                <c:pt idx="1322">
                  <c:v>1578</c:v>
                </c:pt>
                <c:pt idx="1323">
                  <c:v>1579</c:v>
                </c:pt>
                <c:pt idx="1324">
                  <c:v>1580</c:v>
                </c:pt>
                <c:pt idx="1325">
                  <c:v>1581</c:v>
                </c:pt>
                <c:pt idx="1326">
                  <c:v>1582</c:v>
                </c:pt>
                <c:pt idx="1327">
                  <c:v>1583</c:v>
                </c:pt>
                <c:pt idx="1328">
                  <c:v>1584</c:v>
                </c:pt>
                <c:pt idx="1329">
                  <c:v>1585</c:v>
                </c:pt>
                <c:pt idx="1330">
                  <c:v>1586</c:v>
                </c:pt>
                <c:pt idx="1331">
                  <c:v>1587</c:v>
                </c:pt>
                <c:pt idx="1332">
                  <c:v>1588</c:v>
                </c:pt>
                <c:pt idx="1333">
                  <c:v>1589</c:v>
                </c:pt>
                <c:pt idx="1334">
                  <c:v>1590</c:v>
                </c:pt>
                <c:pt idx="1335">
                  <c:v>1591</c:v>
                </c:pt>
                <c:pt idx="1336">
                  <c:v>1592</c:v>
                </c:pt>
                <c:pt idx="1337">
                  <c:v>1593</c:v>
                </c:pt>
                <c:pt idx="1338">
                  <c:v>1594</c:v>
                </c:pt>
                <c:pt idx="1339">
                  <c:v>1595</c:v>
                </c:pt>
                <c:pt idx="1340">
                  <c:v>1596</c:v>
                </c:pt>
                <c:pt idx="1341">
                  <c:v>1597</c:v>
                </c:pt>
                <c:pt idx="1342">
                  <c:v>1598</c:v>
                </c:pt>
                <c:pt idx="1343">
                  <c:v>1599</c:v>
                </c:pt>
                <c:pt idx="1344">
                  <c:v>1600</c:v>
                </c:pt>
                <c:pt idx="1345">
                  <c:v>1601</c:v>
                </c:pt>
                <c:pt idx="1346">
                  <c:v>1602</c:v>
                </c:pt>
                <c:pt idx="1347">
                  <c:v>1603</c:v>
                </c:pt>
                <c:pt idx="1348">
                  <c:v>1604</c:v>
                </c:pt>
                <c:pt idx="1349">
                  <c:v>1605</c:v>
                </c:pt>
                <c:pt idx="1350">
                  <c:v>1606</c:v>
                </c:pt>
                <c:pt idx="1351">
                  <c:v>1607</c:v>
                </c:pt>
                <c:pt idx="1352">
                  <c:v>1608</c:v>
                </c:pt>
                <c:pt idx="1353">
                  <c:v>1609</c:v>
                </c:pt>
                <c:pt idx="1354">
                  <c:v>1610</c:v>
                </c:pt>
                <c:pt idx="1355">
                  <c:v>1611</c:v>
                </c:pt>
                <c:pt idx="1356">
                  <c:v>1612</c:v>
                </c:pt>
                <c:pt idx="1357">
                  <c:v>1613</c:v>
                </c:pt>
                <c:pt idx="1358">
                  <c:v>1614</c:v>
                </c:pt>
                <c:pt idx="1359">
                  <c:v>1615</c:v>
                </c:pt>
                <c:pt idx="1360">
                  <c:v>1616</c:v>
                </c:pt>
                <c:pt idx="1361">
                  <c:v>1617</c:v>
                </c:pt>
                <c:pt idx="1362">
                  <c:v>1618</c:v>
                </c:pt>
                <c:pt idx="1363">
                  <c:v>1619</c:v>
                </c:pt>
                <c:pt idx="1364">
                  <c:v>1620</c:v>
                </c:pt>
                <c:pt idx="1365">
                  <c:v>1621</c:v>
                </c:pt>
                <c:pt idx="1366">
                  <c:v>1622</c:v>
                </c:pt>
                <c:pt idx="1367">
                  <c:v>1623</c:v>
                </c:pt>
                <c:pt idx="1368">
                  <c:v>1624</c:v>
                </c:pt>
                <c:pt idx="1369">
                  <c:v>1625</c:v>
                </c:pt>
                <c:pt idx="1370">
                  <c:v>1626</c:v>
                </c:pt>
                <c:pt idx="1371">
                  <c:v>1627</c:v>
                </c:pt>
                <c:pt idx="1372">
                  <c:v>1628</c:v>
                </c:pt>
                <c:pt idx="1373">
                  <c:v>1629</c:v>
                </c:pt>
                <c:pt idx="1374">
                  <c:v>1630</c:v>
                </c:pt>
                <c:pt idx="1375">
                  <c:v>1631</c:v>
                </c:pt>
                <c:pt idx="1376">
                  <c:v>1632</c:v>
                </c:pt>
                <c:pt idx="1377">
                  <c:v>1633</c:v>
                </c:pt>
                <c:pt idx="1378">
                  <c:v>1634</c:v>
                </c:pt>
                <c:pt idx="1379">
                  <c:v>1635</c:v>
                </c:pt>
                <c:pt idx="1380">
                  <c:v>1636</c:v>
                </c:pt>
                <c:pt idx="1381">
                  <c:v>1637</c:v>
                </c:pt>
                <c:pt idx="1382">
                  <c:v>1638</c:v>
                </c:pt>
                <c:pt idx="1383">
                  <c:v>1639</c:v>
                </c:pt>
                <c:pt idx="1384">
                  <c:v>1640</c:v>
                </c:pt>
                <c:pt idx="1385">
                  <c:v>1641</c:v>
                </c:pt>
                <c:pt idx="1386">
                  <c:v>1642</c:v>
                </c:pt>
                <c:pt idx="1387">
                  <c:v>1643</c:v>
                </c:pt>
                <c:pt idx="1388">
                  <c:v>1644</c:v>
                </c:pt>
                <c:pt idx="1389">
                  <c:v>1645</c:v>
                </c:pt>
                <c:pt idx="1390">
                  <c:v>1646</c:v>
                </c:pt>
                <c:pt idx="1391">
                  <c:v>1647</c:v>
                </c:pt>
                <c:pt idx="1392">
                  <c:v>1648</c:v>
                </c:pt>
                <c:pt idx="1393">
                  <c:v>1649</c:v>
                </c:pt>
                <c:pt idx="1394">
                  <c:v>1650</c:v>
                </c:pt>
                <c:pt idx="1395">
                  <c:v>1651</c:v>
                </c:pt>
                <c:pt idx="1396">
                  <c:v>1652</c:v>
                </c:pt>
                <c:pt idx="1397">
                  <c:v>1653</c:v>
                </c:pt>
                <c:pt idx="1398">
                  <c:v>1654</c:v>
                </c:pt>
                <c:pt idx="1399">
                  <c:v>1655</c:v>
                </c:pt>
                <c:pt idx="1400">
                  <c:v>1656</c:v>
                </c:pt>
                <c:pt idx="1401">
                  <c:v>1657</c:v>
                </c:pt>
                <c:pt idx="1402">
                  <c:v>1658</c:v>
                </c:pt>
                <c:pt idx="1403">
                  <c:v>1659</c:v>
                </c:pt>
                <c:pt idx="1404">
                  <c:v>1660</c:v>
                </c:pt>
                <c:pt idx="1405">
                  <c:v>1661</c:v>
                </c:pt>
                <c:pt idx="1406">
                  <c:v>1662</c:v>
                </c:pt>
                <c:pt idx="1407">
                  <c:v>1663</c:v>
                </c:pt>
                <c:pt idx="1408">
                  <c:v>1664</c:v>
                </c:pt>
                <c:pt idx="1409">
                  <c:v>1665</c:v>
                </c:pt>
                <c:pt idx="1410">
                  <c:v>1666</c:v>
                </c:pt>
                <c:pt idx="1411">
                  <c:v>1667</c:v>
                </c:pt>
                <c:pt idx="1412">
                  <c:v>1668</c:v>
                </c:pt>
                <c:pt idx="1413">
                  <c:v>1669</c:v>
                </c:pt>
                <c:pt idx="1414">
                  <c:v>1670</c:v>
                </c:pt>
                <c:pt idx="1415">
                  <c:v>1671</c:v>
                </c:pt>
                <c:pt idx="1416">
                  <c:v>1672</c:v>
                </c:pt>
                <c:pt idx="1417">
                  <c:v>1673</c:v>
                </c:pt>
                <c:pt idx="1418">
                  <c:v>1674</c:v>
                </c:pt>
                <c:pt idx="1419">
                  <c:v>1675</c:v>
                </c:pt>
                <c:pt idx="1420">
                  <c:v>1676</c:v>
                </c:pt>
                <c:pt idx="1421">
                  <c:v>1677</c:v>
                </c:pt>
                <c:pt idx="1422">
                  <c:v>1678</c:v>
                </c:pt>
                <c:pt idx="1423">
                  <c:v>1679</c:v>
                </c:pt>
                <c:pt idx="1424">
                  <c:v>1680</c:v>
                </c:pt>
                <c:pt idx="1425">
                  <c:v>1681</c:v>
                </c:pt>
                <c:pt idx="1426">
                  <c:v>1682</c:v>
                </c:pt>
                <c:pt idx="1427">
                  <c:v>1683</c:v>
                </c:pt>
                <c:pt idx="1428">
                  <c:v>1684</c:v>
                </c:pt>
                <c:pt idx="1429">
                  <c:v>1685</c:v>
                </c:pt>
                <c:pt idx="1430">
                  <c:v>1686</c:v>
                </c:pt>
                <c:pt idx="1431">
                  <c:v>1687</c:v>
                </c:pt>
                <c:pt idx="1432">
                  <c:v>1688</c:v>
                </c:pt>
                <c:pt idx="1433">
                  <c:v>1689</c:v>
                </c:pt>
                <c:pt idx="1434">
                  <c:v>1690</c:v>
                </c:pt>
                <c:pt idx="1435">
                  <c:v>1691</c:v>
                </c:pt>
                <c:pt idx="1436">
                  <c:v>1692</c:v>
                </c:pt>
                <c:pt idx="1437">
                  <c:v>1693</c:v>
                </c:pt>
                <c:pt idx="1438">
                  <c:v>1694</c:v>
                </c:pt>
                <c:pt idx="1439">
                  <c:v>1695</c:v>
                </c:pt>
                <c:pt idx="1440">
                  <c:v>1696</c:v>
                </c:pt>
                <c:pt idx="1441">
                  <c:v>1697</c:v>
                </c:pt>
                <c:pt idx="1442">
                  <c:v>1698</c:v>
                </c:pt>
                <c:pt idx="1443">
                  <c:v>1699</c:v>
                </c:pt>
                <c:pt idx="1444">
                  <c:v>1700</c:v>
                </c:pt>
                <c:pt idx="1445">
                  <c:v>1701</c:v>
                </c:pt>
                <c:pt idx="1446">
                  <c:v>1702</c:v>
                </c:pt>
                <c:pt idx="1447">
                  <c:v>1703</c:v>
                </c:pt>
                <c:pt idx="1448">
                  <c:v>1704</c:v>
                </c:pt>
                <c:pt idx="1449">
                  <c:v>1705</c:v>
                </c:pt>
                <c:pt idx="1450">
                  <c:v>1706</c:v>
                </c:pt>
                <c:pt idx="1451">
                  <c:v>1707</c:v>
                </c:pt>
                <c:pt idx="1452">
                  <c:v>1708</c:v>
                </c:pt>
                <c:pt idx="1453">
                  <c:v>1709</c:v>
                </c:pt>
                <c:pt idx="1454">
                  <c:v>1710</c:v>
                </c:pt>
                <c:pt idx="1455">
                  <c:v>1711</c:v>
                </c:pt>
                <c:pt idx="1456">
                  <c:v>1712</c:v>
                </c:pt>
                <c:pt idx="1457">
                  <c:v>1713</c:v>
                </c:pt>
                <c:pt idx="1458">
                  <c:v>1714</c:v>
                </c:pt>
                <c:pt idx="1459">
                  <c:v>1715</c:v>
                </c:pt>
                <c:pt idx="1460">
                  <c:v>1716</c:v>
                </c:pt>
                <c:pt idx="1461">
                  <c:v>1717</c:v>
                </c:pt>
                <c:pt idx="1462">
                  <c:v>1718</c:v>
                </c:pt>
                <c:pt idx="1463">
                  <c:v>1719</c:v>
                </c:pt>
                <c:pt idx="1464">
                  <c:v>1720</c:v>
                </c:pt>
                <c:pt idx="1465">
                  <c:v>1721</c:v>
                </c:pt>
                <c:pt idx="1466">
                  <c:v>1722</c:v>
                </c:pt>
                <c:pt idx="1467">
                  <c:v>1723</c:v>
                </c:pt>
                <c:pt idx="1468">
                  <c:v>1724</c:v>
                </c:pt>
                <c:pt idx="1469">
                  <c:v>1725</c:v>
                </c:pt>
                <c:pt idx="1470">
                  <c:v>1726</c:v>
                </c:pt>
                <c:pt idx="1471">
                  <c:v>1727</c:v>
                </c:pt>
                <c:pt idx="1472">
                  <c:v>1728</c:v>
                </c:pt>
                <c:pt idx="1473">
                  <c:v>1729</c:v>
                </c:pt>
                <c:pt idx="1474">
                  <c:v>1730</c:v>
                </c:pt>
                <c:pt idx="1475">
                  <c:v>1731</c:v>
                </c:pt>
                <c:pt idx="1476">
                  <c:v>1732</c:v>
                </c:pt>
                <c:pt idx="1477">
                  <c:v>1733</c:v>
                </c:pt>
                <c:pt idx="1478">
                  <c:v>1734</c:v>
                </c:pt>
                <c:pt idx="1479">
                  <c:v>1735</c:v>
                </c:pt>
                <c:pt idx="1480">
                  <c:v>1736</c:v>
                </c:pt>
                <c:pt idx="1481">
                  <c:v>1737</c:v>
                </c:pt>
                <c:pt idx="1482">
                  <c:v>1738</c:v>
                </c:pt>
                <c:pt idx="1483">
                  <c:v>1739</c:v>
                </c:pt>
                <c:pt idx="1484">
                  <c:v>1740</c:v>
                </c:pt>
                <c:pt idx="1485">
                  <c:v>1741</c:v>
                </c:pt>
                <c:pt idx="1486">
                  <c:v>1742</c:v>
                </c:pt>
                <c:pt idx="1487">
                  <c:v>1743</c:v>
                </c:pt>
                <c:pt idx="1488">
                  <c:v>1744</c:v>
                </c:pt>
                <c:pt idx="1489">
                  <c:v>1745</c:v>
                </c:pt>
                <c:pt idx="1490">
                  <c:v>1746</c:v>
                </c:pt>
                <c:pt idx="1491">
                  <c:v>1747</c:v>
                </c:pt>
                <c:pt idx="1492">
                  <c:v>1748</c:v>
                </c:pt>
                <c:pt idx="1493">
                  <c:v>1749</c:v>
                </c:pt>
                <c:pt idx="1494">
                  <c:v>1750</c:v>
                </c:pt>
                <c:pt idx="1495">
                  <c:v>1751</c:v>
                </c:pt>
                <c:pt idx="1496">
                  <c:v>1752</c:v>
                </c:pt>
                <c:pt idx="1497">
                  <c:v>1753</c:v>
                </c:pt>
                <c:pt idx="1498">
                  <c:v>1754</c:v>
                </c:pt>
                <c:pt idx="1499">
                  <c:v>1755</c:v>
                </c:pt>
                <c:pt idx="1500">
                  <c:v>1756</c:v>
                </c:pt>
                <c:pt idx="1501">
                  <c:v>1757</c:v>
                </c:pt>
                <c:pt idx="1502">
                  <c:v>1758</c:v>
                </c:pt>
                <c:pt idx="1503">
                  <c:v>1759</c:v>
                </c:pt>
                <c:pt idx="1504">
                  <c:v>1760</c:v>
                </c:pt>
                <c:pt idx="1505">
                  <c:v>1761</c:v>
                </c:pt>
                <c:pt idx="1506">
                  <c:v>1762</c:v>
                </c:pt>
                <c:pt idx="1507">
                  <c:v>1763</c:v>
                </c:pt>
                <c:pt idx="1508">
                  <c:v>1764</c:v>
                </c:pt>
                <c:pt idx="1509">
                  <c:v>1765</c:v>
                </c:pt>
                <c:pt idx="1510">
                  <c:v>1766</c:v>
                </c:pt>
                <c:pt idx="1511">
                  <c:v>1767</c:v>
                </c:pt>
                <c:pt idx="1512">
                  <c:v>1768</c:v>
                </c:pt>
                <c:pt idx="1513">
                  <c:v>1769</c:v>
                </c:pt>
                <c:pt idx="1514">
                  <c:v>1770</c:v>
                </c:pt>
                <c:pt idx="1515">
                  <c:v>1771</c:v>
                </c:pt>
                <c:pt idx="1516">
                  <c:v>1772</c:v>
                </c:pt>
                <c:pt idx="1517">
                  <c:v>1773</c:v>
                </c:pt>
                <c:pt idx="1518">
                  <c:v>1774</c:v>
                </c:pt>
                <c:pt idx="1519">
                  <c:v>1775</c:v>
                </c:pt>
                <c:pt idx="1520">
                  <c:v>1776</c:v>
                </c:pt>
                <c:pt idx="1521">
                  <c:v>1777</c:v>
                </c:pt>
                <c:pt idx="1522">
                  <c:v>1778</c:v>
                </c:pt>
                <c:pt idx="1523">
                  <c:v>1779</c:v>
                </c:pt>
                <c:pt idx="1524">
                  <c:v>1780</c:v>
                </c:pt>
                <c:pt idx="1525">
                  <c:v>1781</c:v>
                </c:pt>
                <c:pt idx="1526">
                  <c:v>1782</c:v>
                </c:pt>
                <c:pt idx="1527">
                  <c:v>1783</c:v>
                </c:pt>
                <c:pt idx="1528">
                  <c:v>1784</c:v>
                </c:pt>
                <c:pt idx="1529">
                  <c:v>1785</c:v>
                </c:pt>
                <c:pt idx="1530">
                  <c:v>1786</c:v>
                </c:pt>
                <c:pt idx="1531">
                  <c:v>1787</c:v>
                </c:pt>
                <c:pt idx="1532">
                  <c:v>1788</c:v>
                </c:pt>
                <c:pt idx="1533">
                  <c:v>1789</c:v>
                </c:pt>
                <c:pt idx="1534">
                  <c:v>1790</c:v>
                </c:pt>
                <c:pt idx="1535">
                  <c:v>1791</c:v>
                </c:pt>
                <c:pt idx="1536">
                  <c:v>1792</c:v>
                </c:pt>
                <c:pt idx="1537">
                  <c:v>1793</c:v>
                </c:pt>
                <c:pt idx="1538">
                  <c:v>1794</c:v>
                </c:pt>
                <c:pt idx="1539">
                  <c:v>1795</c:v>
                </c:pt>
                <c:pt idx="1540">
                  <c:v>1796</c:v>
                </c:pt>
                <c:pt idx="1541">
                  <c:v>1797</c:v>
                </c:pt>
                <c:pt idx="1542">
                  <c:v>1798</c:v>
                </c:pt>
                <c:pt idx="1543">
                  <c:v>1799</c:v>
                </c:pt>
                <c:pt idx="1544">
                  <c:v>1800</c:v>
                </c:pt>
                <c:pt idx="1545">
                  <c:v>1801</c:v>
                </c:pt>
                <c:pt idx="1546">
                  <c:v>1802</c:v>
                </c:pt>
                <c:pt idx="1547">
                  <c:v>1803</c:v>
                </c:pt>
                <c:pt idx="1548">
                  <c:v>1804</c:v>
                </c:pt>
                <c:pt idx="1549">
                  <c:v>1805</c:v>
                </c:pt>
                <c:pt idx="1550">
                  <c:v>1806</c:v>
                </c:pt>
                <c:pt idx="1551">
                  <c:v>1807</c:v>
                </c:pt>
                <c:pt idx="1552">
                  <c:v>1808</c:v>
                </c:pt>
                <c:pt idx="1553">
                  <c:v>1809</c:v>
                </c:pt>
                <c:pt idx="1554">
                  <c:v>1810</c:v>
                </c:pt>
                <c:pt idx="1555">
                  <c:v>1811</c:v>
                </c:pt>
                <c:pt idx="1556">
                  <c:v>1812</c:v>
                </c:pt>
                <c:pt idx="1557">
                  <c:v>1813</c:v>
                </c:pt>
                <c:pt idx="1558">
                  <c:v>1814</c:v>
                </c:pt>
                <c:pt idx="1559">
                  <c:v>1815</c:v>
                </c:pt>
                <c:pt idx="1560">
                  <c:v>1816</c:v>
                </c:pt>
                <c:pt idx="1561">
                  <c:v>1817</c:v>
                </c:pt>
                <c:pt idx="1562">
                  <c:v>1818</c:v>
                </c:pt>
                <c:pt idx="1563">
                  <c:v>1819</c:v>
                </c:pt>
                <c:pt idx="1564">
                  <c:v>1820</c:v>
                </c:pt>
                <c:pt idx="1565">
                  <c:v>1821</c:v>
                </c:pt>
                <c:pt idx="1566">
                  <c:v>1822</c:v>
                </c:pt>
                <c:pt idx="1567">
                  <c:v>1823</c:v>
                </c:pt>
                <c:pt idx="1568">
                  <c:v>1824</c:v>
                </c:pt>
                <c:pt idx="1569">
                  <c:v>1825</c:v>
                </c:pt>
                <c:pt idx="1570">
                  <c:v>1826</c:v>
                </c:pt>
                <c:pt idx="1571">
                  <c:v>1827</c:v>
                </c:pt>
                <c:pt idx="1572">
                  <c:v>1828</c:v>
                </c:pt>
                <c:pt idx="1573">
                  <c:v>1829</c:v>
                </c:pt>
                <c:pt idx="1574">
                  <c:v>1830</c:v>
                </c:pt>
                <c:pt idx="1575">
                  <c:v>1831</c:v>
                </c:pt>
                <c:pt idx="1576">
                  <c:v>1832</c:v>
                </c:pt>
                <c:pt idx="1577">
                  <c:v>1833</c:v>
                </c:pt>
                <c:pt idx="1578">
                  <c:v>1834</c:v>
                </c:pt>
                <c:pt idx="1579">
                  <c:v>1835</c:v>
                </c:pt>
                <c:pt idx="1580">
                  <c:v>1836</c:v>
                </c:pt>
                <c:pt idx="1581">
                  <c:v>1837</c:v>
                </c:pt>
                <c:pt idx="1582">
                  <c:v>1838</c:v>
                </c:pt>
                <c:pt idx="1583">
                  <c:v>1839</c:v>
                </c:pt>
                <c:pt idx="1584">
                  <c:v>1840</c:v>
                </c:pt>
                <c:pt idx="1585">
                  <c:v>1841</c:v>
                </c:pt>
                <c:pt idx="1586">
                  <c:v>1842</c:v>
                </c:pt>
                <c:pt idx="1587">
                  <c:v>1843</c:v>
                </c:pt>
                <c:pt idx="1588">
                  <c:v>1844</c:v>
                </c:pt>
                <c:pt idx="1589">
                  <c:v>1845</c:v>
                </c:pt>
                <c:pt idx="1590">
                  <c:v>1846</c:v>
                </c:pt>
                <c:pt idx="1591">
                  <c:v>1847</c:v>
                </c:pt>
                <c:pt idx="1592">
                  <c:v>1848</c:v>
                </c:pt>
                <c:pt idx="1593">
                  <c:v>1849</c:v>
                </c:pt>
                <c:pt idx="1594">
                  <c:v>1850</c:v>
                </c:pt>
                <c:pt idx="1595">
                  <c:v>1851</c:v>
                </c:pt>
                <c:pt idx="1596">
                  <c:v>1852</c:v>
                </c:pt>
                <c:pt idx="1597">
                  <c:v>1853</c:v>
                </c:pt>
                <c:pt idx="1598">
                  <c:v>1854</c:v>
                </c:pt>
                <c:pt idx="1599">
                  <c:v>1855</c:v>
                </c:pt>
                <c:pt idx="1600">
                  <c:v>1856</c:v>
                </c:pt>
                <c:pt idx="1601">
                  <c:v>1857</c:v>
                </c:pt>
                <c:pt idx="1602">
                  <c:v>1858</c:v>
                </c:pt>
                <c:pt idx="1603">
                  <c:v>1859</c:v>
                </c:pt>
                <c:pt idx="1604">
                  <c:v>1860</c:v>
                </c:pt>
                <c:pt idx="1605">
                  <c:v>1861</c:v>
                </c:pt>
                <c:pt idx="1606">
                  <c:v>1862</c:v>
                </c:pt>
                <c:pt idx="1607">
                  <c:v>1863</c:v>
                </c:pt>
                <c:pt idx="1608">
                  <c:v>1864</c:v>
                </c:pt>
                <c:pt idx="1609">
                  <c:v>1865</c:v>
                </c:pt>
                <c:pt idx="1610">
                  <c:v>1866</c:v>
                </c:pt>
                <c:pt idx="1611">
                  <c:v>1867</c:v>
                </c:pt>
                <c:pt idx="1612">
                  <c:v>1868</c:v>
                </c:pt>
                <c:pt idx="1613">
                  <c:v>1869</c:v>
                </c:pt>
                <c:pt idx="1614">
                  <c:v>1870</c:v>
                </c:pt>
                <c:pt idx="1615">
                  <c:v>1871</c:v>
                </c:pt>
                <c:pt idx="1616">
                  <c:v>1872</c:v>
                </c:pt>
                <c:pt idx="1617">
                  <c:v>1873</c:v>
                </c:pt>
                <c:pt idx="1618">
                  <c:v>1874</c:v>
                </c:pt>
                <c:pt idx="1619">
                  <c:v>1875</c:v>
                </c:pt>
                <c:pt idx="1620">
                  <c:v>1876</c:v>
                </c:pt>
                <c:pt idx="1621">
                  <c:v>1877</c:v>
                </c:pt>
                <c:pt idx="1622">
                  <c:v>1878</c:v>
                </c:pt>
                <c:pt idx="1623">
                  <c:v>1879</c:v>
                </c:pt>
                <c:pt idx="1624">
                  <c:v>1880</c:v>
                </c:pt>
                <c:pt idx="1625">
                  <c:v>1881</c:v>
                </c:pt>
                <c:pt idx="1626">
                  <c:v>1882</c:v>
                </c:pt>
                <c:pt idx="1627">
                  <c:v>1883</c:v>
                </c:pt>
                <c:pt idx="1628">
                  <c:v>1884</c:v>
                </c:pt>
                <c:pt idx="1629">
                  <c:v>1885</c:v>
                </c:pt>
                <c:pt idx="1630">
                  <c:v>1886</c:v>
                </c:pt>
                <c:pt idx="1631">
                  <c:v>1887</c:v>
                </c:pt>
                <c:pt idx="1632">
                  <c:v>1888</c:v>
                </c:pt>
                <c:pt idx="1633">
                  <c:v>1889</c:v>
                </c:pt>
                <c:pt idx="1634">
                  <c:v>1890</c:v>
                </c:pt>
                <c:pt idx="1635">
                  <c:v>1891</c:v>
                </c:pt>
                <c:pt idx="1636">
                  <c:v>1892</c:v>
                </c:pt>
                <c:pt idx="1637">
                  <c:v>1893</c:v>
                </c:pt>
                <c:pt idx="1638">
                  <c:v>1894</c:v>
                </c:pt>
                <c:pt idx="1639">
                  <c:v>1895</c:v>
                </c:pt>
                <c:pt idx="1640">
                  <c:v>1896</c:v>
                </c:pt>
                <c:pt idx="1641">
                  <c:v>1897</c:v>
                </c:pt>
                <c:pt idx="1642">
                  <c:v>1898</c:v>
                </c:pt>
                <c:pt idx="1643">
                  <c:v>1899</c:v>
                </c:pt>
                <c:pt idx="1644">
                  <c:v>1900</c:v>
                </c:pt>
                <c:pt idx="1645">
                  <c:v>1901</c:v>
                </c:pt>
                <c:pt idx="1646">
                  <c:v>1902</c:v>
                </c:pt>
                <c:pt idx="1647">
                  <c:v>1903</c:v>
                </c:pt>
                <c:pt idx="1648">
                  <c:v>1904</c:v>
                </c:pt>
                <c:pt idx="1649">
                  <c:v>1905</c:v>
                </c:pt>
                <c:pt idx="1650">
                  <c:v>1906</c:v>
                </c:pt>
                <c:pt idx="1651">
                  <c:v>1907</c:v>
                </c:pt>
                <c:pt idx="1652">
                  <c:v>1908</c:v>
                </c:pt>
                <c:pt idx="1653">
                  <c:v>1909</c:v>
                </c:pt>
                <c:pt idx="1654">
                  <c:v>1910</c:v>
                </c:pt>
                <c:pt idx="1655">
                  <c:v>1911</c:v>
                </c:pt>
                <c:pt idx="1656">
                  <c:v>1912</c:v>
                </c:pt>
                <c:pt idx="1657">
                  <c:v>1913</c:v>
                </c:pt>
                <c:pt idx="1658">
                  <c:v>1914</c:v>
                </c:pt>
                <c:pt idx="1659">
                  <c:v>1915</c:v>
                </c:pt>
                <c:pt idx="1660">
                  <c:v>1916</c:v>
                </c:pt>
                <c:pt idx="1661">
                  <c:v>1917</c:v>
                </c:pt>
                <c:pt idx="1662">
                  <c:v>1918</c:v>
                </c:pt>
                <c:pt idx="1663">
                  <c:v>1919</c:v>
                </c:pt>
                <c:pt idx="1664">
                  <c:v>1920</c:v>
                </c:pt>
                <c:pt idx="1665">
                  <c:v>1921</c:v>
                </c:pt>
                <c:pt idx="1666">
                  <c:v>1922</c:v>
                </c:pt>
                <c:pt idx="1667">
                  <c:v>1923</c:v>
                </c:pt>
                <c:pt idx="1668">
                  <c:v>1924</c:v>
                </c:pt>
                <c:pt idx="1669">
                  <c:v>1925</c:v>
                </c:pt>
                <c:pt idx="1670">
                  <c:v>1926</c:v>
                </c:pt>
                <c:pt idx="1671">
                  <c:v>1927</c:v>
                </c:pt>
                <c:pt idx="1672">
                  <c:v>1928</c:v>
                </c:pt>
                <c:pt idx="1673">
                  <c:v>1929</c:v>
                </c:pt>
                <c:pt idx="1674">
                  <c:v>1930</c:v>
                </c:pt>
                <c:pt idx="1675">
                  <c:v>1931</c:v>
                </c:pt>
                <c:pt idx="1676">
                  <c:v>1932</c:v>
                </c:pt>
                <c:pt idx="1677">
                  <c:v>1933</c:v>
                </c:pt>
                <c:pt idx="1678">
                  <c:v>1934</c:v>
                </c:pt>
                <c:pt idx="1679">
                  <c:v>1935</c:v>
                </c:pt>
                <c:pt idx="1680">
                  <c:v>1936</c:v>
                </c:pt>
                <c:pt idx="1681">
                  <c:v>1937</c:v>
                </c:pt>
                <c:pt idx="1682">
                  <c:v>1938</c:v>
                </c:pt>
                <c:pt idx="1683">
                  <c:v>1939</c:v>
                </c:pt>
                <c:pt idx="1684">
                  <c:v>1940</c:v>
                </c:pt>
                <c:pt idx="1685">
                  <c:v>1941</c:v>
                </c:pt>
                <c:pt idx="1686">
                  <c:v>1942</c:v>
                </c:pt>
                <c:pt idx="1687">
                  <c:v>1943</c:v>
                </c:pt>
                <c:pt idx="1688">
                  <c:v>1944</c:v>
                </c:pt>
                <c:pt idx="1689">
                  <c:v>1945</c:v>
                </c:pt>
                <c:pt idx="1690">
                  <c:v>1946</c:v>
                </c:pt>
                <c:pt idx="1691">
                  <c:v>1947</c:v>
                </c:pt>
                <c:pt idx="1692">
                  <c:v>1948</c:v>
                </c:pt>
                <c:pt idx="1693">
                  <c:v>1949</c:v>
                </c:pt>
                <c:pt idx="1694">
                  <c:v>1950</c:v>
                </c:pt>
                <c:pt idx="1695">
                  <c:v>1951</c:v>
                </c:pt>
                <c:pt idx="1696">
                  <c:v>1952</c:v>
                </c:pt>
                <c:pt idx="1697">
                  <c:v>1953</c:v>
                </c:pt>
                <c:pt idx="1698">
                  <c:v>1954</c:v>
                </c:pt>
                <c:pt idx="1699">
                  <c:v>1955</c:v>
                </c:pt>
                <c:pt idx="1700">
                  <c:v>1956</c:v>
                </c:pt>
                <c:pt idx="1701">
                  <c:v>1957</c:v>
                </c:pt>
                <c:pt idx="1702">
                  <c:v>1958</c:v>
                </c:pt>
                <c:pt idx="1703">
                  <c:v>1959</c:v>
                </c:pt>
                <c:pt idx="1704">
                  <c:v>1960</c:v>
                </c:pt>
                <c:pt idx="1705">
                  <c:v>1961</c:v>
                </c:pt>
                <c:pt idx="1706">
                  <c:v>1962</c:v>
                </c:pt>
                <c:pt idx="1707">
                  <c:v>1963</c:v>
                </c:pt>
                <c:pt idx="1708">
                  <c:v>1964</c:v>
                </c:pt>
                <c:pt idx="1709">
                  <c:v>1965</c:v>
                </c:pt>
                <c:pt idx="1710">
                  <c:v>1966</c:v>
                </c:pt>
                <c:pt idx="1711">
                  <c:v>1967</c:v>
                </c:pt>
                <c:pt idx="1712">
                  <c:v>1968</c:v>
                </c:pt>
                <c:pt idx="1713">
                  <c:v>1969</c:v>
                </c:pt>
                <c:pt idx="1714">
                  <c:v>1970</c:v>
                </c:pt>
                <c:pt idx="1715">
                  <c:v>1971</c:v>
                </c:pt>
                <c:pt idx="1716">
                  <c:v>1972</c:v>
                </c:pt>
                <c:pt idx="1717">
                  <c:v>1973</c:v>
                </c:pt>
                <c:pt idx="1718">
                  <c:v>1974</c:v>
                </c:pt>
                <c:pt idx="1719">
                  <c:v>1975</c:v>
                </c:pt>
                <c:pt idx="1720">
                  <c:v>1976</c:v>
                </c:pt>
                <c:pt idx="1721">
                  <c:v>1977</c:v>
                </c:pt>
                <c:pt idx="1722">
                  <c:v>1978</c:v>
                </c:pt>
                <c:pt idx="1723">
                  <c:v>1979</c:v>
                </c:pt>
                <c:pt idx="1724">
                  <c:v>1980</c:v>
                </c:pt>
                <c:pt idx="1725">
                  <c:v>1981</c:v>
                </c:pt>
                <c:pt idx="1726">
                  <c:v>1982</c:v>
                </c:pt>
                <c:pt idx="1727">
                  <c:v>1983</c:v>
                </c:pt>
                <c:pt idx="1728">
                  <c:v>1984</c:v>
                </c:pt>
                <c:pt idx="1729">
                  <c:v>1985</c:v>
                </c:pt>
                <c:pt idx="1730">
                  <c:v>1986</c:v>
                </c:pt>
                <c:pt idx="1731">
                  <c:v>1987</c:v>
                </c:pt>
                <c:pt idx="1732">
                  <c:v>1988</c:v>
                </c:pt>
                <c:pt idx="1733">
                  <c:v>1989</c:v>
                </c:pt>
                <c:pt idx="1734">
                  <c:v>1990</c:v>
                </c:pt>
                <c:pt idx="1735">
                  <c:v>1991</c:v>
                </c:pt>
                <c:pt idx="1736">
                  <c:v>1992</c:v>
                </c:pt>
                <c:pt idx="1737">
                  <c:v>1993</c:v>
                </c:pt>
                <c:pt idx="1738">
                  <c:v>1994</c:v>
                </c:pt>
                <c:pt idx="1739">
                  <c:v>1995</c:v>
                </c:pt>
                <c:pt idx="1740">
                  <c:v>1996</c:v>
                </c:pt>
                <c:pt idx="1741">
                  <c:v>1997</c:v>
                </c:pt>
                <c:pt idx="1742">
                  <c:v>1998</c:v>
                </c:pt>
                <c:pt idx="1743">
                  <c:v>1999</c:v>
                </c:pt>
                <c:pt idx="1744">
                  <c:v>2000</c:v>
                </c:pt>
                <c:pt idx="1745">
                  <c:v>2001</c:v>
                </c:pt>
                <c:pt idx="1746">
                  <c:v>2002</c:v>
                </c:pt>
                <c:pt idx="1747">
                  <c:v>2003</c:v>
                </c:pt>
                <c:pt idx="1748">
                  <c:v>2004</c:v>
                </c:pt>
                <c:pt idx="1749">
                  <c:v>2005</c:v>
                </c:pt>
                <c:pt idx="1750">
                  <c:v>2006</c:v>
                </c:pt>
                <c:pt idx="1751">
                  <c:v>2007</c:v>
                </c:pt>
                <c:pt idx="1752">
                  <c:v>2008</c:v>
                </c:pt>
                <c:pt idx="1753">
                  <c:v>2009</c:v>
                </c:pt>
                <c:pt idx="1754">
                  <c:v>2010</c:v>
                </c:pt>
                <c:pt idx="1755">
                  <c:v>2011</c:v>
                </c:pt>
                <c:pt idx="1756">
                  <c:v>2012</c:v>
                </c:pt>
                <c:pt idx="1757">
                  <c:v>2013</c:v>
                </c:pt>
                <c:pt idx="1758">
                  <c:v>2014</c:v>
                </c:pt>
                <c:pt idx="1759">
                  <c:v>2015</c:v>
                </c:pt>
                <c:pt idx="1760">
                  <c:v>2016</c:v>
                </c:pt>
                <c:pt idx="1761">
                  <c:v>2017</c:v>
                </c:pt>
                <c:pt idx="1762">
                  <c:v>2018</c:v>
                </c:pt>
                <c:pt idx="1763">
                  <c:v>2019</c:v>
                </c:pt>
                <c:pt idx="1764">
                  <c:v>2020</c:v>
                </c:pt>
                <c:pt idx="1765">
                  <c:v>2021</c:v>
                </c:pt>
                <c:pt idx="1766">
                  <c:v>2022</c:v>
                </c:pt>
                <c:pt idx="1767">
                  <c:v>2023</c:v>
                </c:pt>
                <c:pt idx="1768">
                  <c:v>2024</c:v>
                </c:pt>
                <c:pt idx="1769">
                  <c:v>2025</c:v>
                </c:pt>
                <c:pt idx="1770">
                  <c:v>2026</c:v>
                </c:pt>
                <c:pt idx="1771">
                  <c:v>2027</c:v>
                </c:pt>
                <c:pt idx="1772">
                  <c:v>2028</c:v>
                </c:pt>
                <c:pt idx="1773">
                  <c:v>2029</c:v>
                </c:pt>
                <c:pt idx="1774">
                  <c:v>2030</c:v>
                </c:pt>
                <c:pt idx="1775">
                  <c:v>2031</c:v>
                </c:pt>
                <c:pt idx="1776">
                  <c:v>2032</c:v>
                </c:pt>
                <c:pt idx="1777">
                  <c:v>2033</c:v>
                </c:pt>
                <c:pt idx="1778">
                  <c:v>2034</c:v>
                </c:pt>
                <c:pt idx="1779">
                  <c:v>2035</c:v>
                </c:pt>
                <c:pt idx="1780">
                  <c:v>2036</c:v>
                </c:pt>
                <c:pt idx="1781">
                  <c:v>2037</c:v>
                </c:pt>
                <c:pt idx="1782">
                  <c:v>2038</c:v>
                </c:pt>
                <c:pt idx="1783">
                  <c:v>2039</c:v>
                </c:pt>
                <c:pt idx="1784">
                  <c:v>2040</c:v>
                </c:pt>
                <c:pt idx="1785">
                  <c:v>2041</c:v>
                </c:pt>
                <c:pt idx="1786">
                  <c:v>2042</c:v>
                </c:pt>
                <c:pt idx="1787">
                  <c:v>2043</c:v>
                </c:pt>
                <c:pt idx="1788">
                  <c:v>2044</c:v>
                </c:pt>
                <c:pt idx="1789">
                  <c:v>2045</c:v>
                </c:pt>
                <c:pt idx="1790">
                  <c:v>2046</c:v>
                </c:pt>
                <c:pt idx="1791">
                  <c:v>2047</c:v>
                </c:pt>
                <c:pt idx="1792">
                  <c:v>2048</c:v>
                </c:pt>
                <c:pt idx="1793">
                  <c:v>2049</c:v>
                </c:pt>
                <c:pt idx="1794">
                  <c:v>2050</c:v>
                </c:pt>
                <c:pt idx="1795">
                  <c:v>2051</c:v>
                </c:pt>
                <c:pt idx="1796">
                  <c:v>2052</c:v>
                </c:pt>
                <c:pt idx="1797">
                  <c:v>2053</c:v>
                </c:pt>
                <c:pt idx="1798">
                  <c:v>2054</c:v>
                </c:pt>
                <c:pt idx="1799">
                  <c:v>2055</c:v>
                </c:pt>
                <c:pt idx="1800">
                  <c:v>2056</c:v>
                </c:pt>
                <c:pt idx="1801">
                  <c:v>2057</c:v>
                </c:pt>
                <c:pt idx="1802">
                  <c:v>2058</c:v>
                </c:pt>
                <c:pt idx="1803">
                  <c:v>2059</c:v>
                </c:pt>
                <c:pt idx="1804">
                  <c:v>2060</c:v>
                </c:pt>
                <c:pt idx="1805">
                  <c:v>2061</c:v>
                </c:pt>
                <c:pt idx="1806">
                  <c:v>2062</c:v>
                </c:pt>
                <c:pt idx="1807">
                  <c:v>2063</c:v>
                </c:pt>
                <c:pt idx="1808">
                  <c:v>2064</c:v>
                </c:pt>
                <c:pt idx="1809">
                  <c:v>2065</c:v>
                </c:pt>
                <c:pt idx="1810">
                  <c:v>2066</c:v>
                </c:pt>
                <c:pt idx="1811">
                  <c:v>2067</c:v>
                </c:pt>
                <c:pt idx="1812">
                  <c:v>2068</c:v>
                </c:pt>
                <c:pt idx="1813">
                  <c:v>2069</c:v>
                </c:pt>
                <c:pt idx="1814">
                  <c:v>2070</c:v>
                </c:pt>
                <c:pt idx="1815">
                  <c:v>2071</c:v>
                </c:pt>
                <c:pt idx="1816">
                  <c:v>2072</c:v>
                </c:pt>
                <c:pt idx="1817">
                  <c:v>2073</c:v>
                </c:pt>
                <c:pt idx="1818">
                  <c:v>2074</c:v>
                </c:pt>
                <c:pt idx="1819">
                  <c:v>2075</c:v>
                </c:pt>
                <c:pt idx="1820">
                  <c:v>2076</c:v>
                </c:pt>
                <c:pt idx="1821">
                  <c:v>2077</c:v>
                </c:pt>
                <c:pt idx="1822">
                  <c:v>2078</c:v>
                </c:pt>
                <c:pt idx="1823">
                  <c:v>2079</c:v>
                </c:pt>
                <c:pt idx="1824">
                  <c:v>2080</c:v>
                </c:pt>
                <c:pt idx="1825">
                  <c:v>2081</c:v>
                </c:pt>
                <c:pt idx="1826">
                  <c:v>2082</c:v>
                </c:pt>
                <c:pt idx="1827">
                  <c:v>2083</c:v>
                </c:pt>
                <c:pt idx="1828">
                  <c:v>2084</c:v>
                </c:pt>
                <c:pt idx="1829">
                  <c:v>2085</c:v>
                </c:pt>
                <c:pt idx="1830">
                  <c:v>2086</c:v>
                </c:pt>
                <c:pt idx="1831">
                  <c:v>2087</c:v>
                </c:pt>
                <c:pt idx="1832">
                  <c:v>2088</c:v>
                </c:pt>
                <c:pt idx="1833">
                  <c:v>2089</c:v>
                </c:pt>
                <c:pt idx="1834">
                  <c:v>2090</c:v>
                </c:pt>
                <c:pt idx="1835">
                  <c:v>2091</c:v>
                </c:pt>
                <c:pt idx="1836">
                  <c:v>2092</c:v>
                </c:pt>
                <c:pt idx="1837">
                  <c:v>2093</c:v>
                </c:pt>
                <c:pt idx="1838">
                  <c:v>2094</c:v>
                </c:pt>
                <c:pt idx="1839">
                  <c:v>2095</c:v>
                </c:pt>
                <c:pt idx="1840">
                  <c:v>2096</c:v>
                </c:pt>
                <c:pt idx="1841">
                  <c:v>2097</c:v>
                </c:pt>
                <c:pt idx="1842">
                  <c:v>2098</c:v>
                </c:pt>
                <c:pt idx="1843">
                  <c:v>2099</c:v>
                </c:pt>
                <c:pt idx="1844">
                  <c:v>2100</c:v>
                </c:pt>
                <c:pt idx="1845">
                  <c:v>2101</c:v>
                </c:pt>
                <c:pt idx="1846">
                  <c:v>2102</c:v>
                </c:pt>
                <c:pt idx="1847">
                  <c:v>2103</c:v>
                </c:pt>
                <c:pt idx="1848">
                  <c:v>2104</c:v>
                </c:pt>
                <c:pt idx="1849">
                  <c:v>2105</c:v>
                </c:pt>
                <c:pt idx="1850">
                  <c:v>2106</c:v>
                </c:pt>
                <c:pt idx="1851">
                  <c:v>2107</c:v>
                </c:pt>
                <c:pt idx="1852">
                  <c:v>2108</c:v>
                </c:pt>
                <c:pt idx="1853">
                  <c:v>2109</c:v>
                </c:pt>
                <c:pt idx="1854">
                  <c:v>2110</c:v>
                </c:pt>
                <c:pt idx="1855">
                  <c:v>2111</c:v>
                </c:pt>
                <c:pt idx="1856">
                  <c:v>2112</c:v>
                </c:pt>
                <c:pt idx="1857">
                  <c:v>2113</c:v>
                </c:pt>
                <c:pt idx="1858">
                  <c:v>2114</c:v>
                </c:pt>
                <c:pt idx="1859">
                  <c:v>2115</c:v>
                </c:pt>
                <c:pt idx="1860">
                  <c:v>2116</c:v>
                </c:pt>
                <c:pt idx="1861">
                  <c:v>2117</c:v>
                </c:pt>
                <c:pt idx="1862">
                  <c:v>2118</c:v>
                </c:pt>
                <c:pt idx="1863">
                  <c:v>2119</c:v>
                </c:pt>
                <c:pt idx="1864">
                  <c:v>2120</c:v>
                </c:pt>
                <c:pt idx="1865">
                  <c:v>2121</c:v>
                </c:pt>
                <c:pt idx="1866">
                  <c:v>2122</c:v>
                </c:pt>
                <c:pt idx="1867">
                  <c:v>2123</c:v>
                </c:pt>
                <c:pt idx="1868">
                  <c:v>2124</c:v>
                </c:pt>
                <c:pt idx="1869">
                  <c:v>2125</c:v>
                </c:pt>
                <c:pt idx="1870">
                  <c:v>2126</c:v>
                </c:pt>
                <c:pt idx="1871">
                  <c:v>2127</c:v>
                </c:pt>
                <c:pt idx="1872">
                  <c:v>2128</c:v>
                </c:pt>
                <c:pt idx="1873">
                  <c:v>2129</c:v>
                </c:pt>
                <c:pt idx="1874">
                  <c:v>2130</c:v>
                </c:pt>
                <c:pt idx="1875">
                  <c:v>2131</c:v>
                </c:pt>
                <c:pt idx="1876">
                  <c:v>2132</c:v>
                </c:pt>
                <c:pt idx="1877">
                  <c:v>2133</c:v>
                </c:pt>
                <c:pt idx="1878">
                  <c:v>2134</c:v>
                </c:pt>
                <c:pt idx="1879">
                  <c:v>2135</c:v>
                </c:pt>
                <c:pt idx="1880">
                  <c:v>2136</c:v>
                </c:pt>
                <c:pt idx="1881">
                  <c:v>2137</c:v>
                </c:pt>
                <c:pt idx="1882">
                  <c:v>2138</c:v>
                </c:pt>
                <c:pt idx="1883">
                  <c:v>2139</c:v>
                </c:pt>
                <c:pt idx="1884">
                  <c:v>2140</c:v>
                </c:pt>
                <c:pt idx="1885">
                  <c:v>2141</c:v>
                </c:pt>
                <c:pt idx="1886">
                  <c:v>2142</c:v>
                </c:pt>
                <c:pt idx="1887">
                  <c:v>2143</c:v>
                </c:pt>
                <c:pt idx="1888">
                  <c:v>2144</c:v>
                </c:pt>
                <c:pt idx="1889">
                  <c:v>2145</c:v>
                </c:pt>
                <c:pt idx="1890">
                  <c:v>2146</c:v>
                </c:pt>
                <c:pt idx="1891">
                  <c:v>2147</c:v>
                </c:pt>
                <c:pt idx="1892">
                  <c:v>2148</c:v>
                </c:pt>
                <c:pt idx="1893">
                  <c:v>2149</c:v>
                </c:pt>
                <c:pt idx="1894">
                  <c:v>2150</c:v>
                </c:pt>
                <c:pt idx="1895">
                  <c:v>2151</c:v>
                </c:pt>
                <c:pt idx="1896">
                  <c:v>2152</c:v>
                </c:pt>
                <c:pt idx="1897">
                  <c:v>2153</c:v>
                </c:pt>
                <c:pt idx="1898">
                  <c:v>2154</c:v>
                </c:pt>
                <c:pt idx="1899">
                  <c:v>2155</c:v>
                </c:pt>
                <c:pt idx="1900">
                  <c:v>2156</c:v>
                </c:pt>
                <c:pt idx="1901">
                  <c:v>2157</c:v>
                </c:pt>
                <c:pt idx="1902">
                  <c:v>2158</c:v>
                </c:pt>
                <c:pt idx="1903">
                  <c:v>2159</c:v>
                </c:pt>
                <c:pt idx="1904">
                  <c:v>2160</c:v>
                </c:pt>
                <c:pt idx="1905">
                  <c:v>2161</c:v>
                </c:pt>
                <c:pt idx="1906">
                  <c:v>2162</c:v>
                </c:pt>
                <c:pt idx="1907">
                  <c:v>2163</c:v>
                </c:pt>
                <c:pt idx="1908">
                  <c:v>2164</c:v>
                </c:pt>
                <c:pt idx="1909">
                  <c:v>2165</c:v>
                </c:pt>
                <c:pt idx="1910">
                  <c:v>2166</c:v>
                </c:pt>
                <c:pt idx="1911">
                  <c:v>2167</c:v>
                </c:pt>
                <c:pt idx="1912">
                  <c:v>2168</c:v>
                </c:pt>
                <c:pt idx="1913">
                  <c:v>2169</c:v>
                </c:pt>
                <c:pt idx="1914">
                  <c:v>2170</c:v>
                </c:pt>
                <c:pt idx="1915">
                  <c:v>2171</c:v>
                </c:pt>
                <c:pt idx="1916">
                  <c:v>2172</c:v>
                </c:pt>
                <c:pt idx="1917">
                  <c:v>2173</c:v>
                </c:pt>
                <c:pt idx="1918">
                  <c:v>2174</c:v>
                </c:pt>
                <c:pt idx="1919">
                  <c:v>2175</c:v>
                </c:pt>
                <c:pt idx="1920">
                  <c:v>2176</c:v>
                </c:pt>
                <c:pt idx="1921">
                  <c:v>2177</c:v>
                </c:pt>
                <c:pt idx="1922">
                  <c:v>2178</c:v>
                </c:pt>
                <c:pt idx="1923">
                  <c:v>2179</c:v>
                </c:pt>
                <c:pt idx="1924">
                  <c:v>2180</c:v>
                </c:pt>
                <c:pt idx="1925">
                  <c:v>2181</c:v>
                </c:pt>
                <c:pt idx="1926">
                  <c:v>2182</c:v>
                </c:pt>
                <c:pt idx="1927">
                  <c:v>2183</c:v>
                </c:pt>
                <c:pt idx="1928">
                  <c:v>2184</c:v>
                </c:pt>
                <c:pt idx="1929">
                  <c:v>2185</c:v>
                </c:pt>
                <c:pt idx="1930">
                  <c:v>2186</c:v>
                </c:pt>
                <c:pt idx="1931">
                  <c:v>2187</c:v>
                </c:pt>
                <c:pt idx="1932">
                  <c:v>2188</c:v>
                </c:pt>
                <c:pt idx="1933">
                  <c:v>2189</c:v>
                </c:pt>
                <c:pt idx="1934">
                  <c:v>2190</c:v>
                </c:pt>
                <c:pt idx="1935">
                  <c:v>2191</c:v>
                </c:pt>
                <c:pt idx="1936">
                  <c:v>2192</c:v>
                </c:pt>
                <c:pt idx="1937">
                  <c:v>2193</c:v>
                </c:pt>
                <c:pt idx="1938">
                  <c:v>2194</c:v>
                </c:pt>
                <c:pt idx="1939">
                  <c:v>2195</c:v>
                </c:pt>
                <c:pt idx="1940">
                  <c:v>2196</c:v>
                </c:pt>
                <c:pt idx="1941">
                  <c:v>2197</c:v>
                </c:pt>
                <c:pt idx="1942">
                  <c:v>2198</c:v>
                </c:pt>
                <c:pt idx="1943">
                  <c:v>2199</c:v>
                </c:pt>
                <c:pt idx="1944">
                  <c:v>2200</c:v>
                </c:pt>
                <c:pt idx="1945">
                  <c:v>2201</c:v>
                </c:pt>
                <c:pt idx="1946">
                  <c:v>2202</c:v>
                </c:pt>
                <c:pt idx="1947">
                  <c:v>2203</c:v>
                </c:pt>
                <c:pt idx="1948">
                  <c:v>2204</c:v>
                </c:pt>
                <c:pt idx="1949">
                  <c:v>2205</c:v>
                </c:pt>
                <c:pt idx="1950">
                  <c:v>2206</c:v>
                </c:pt>
                <c:pt idx="1951">
                  <c:v>2207</c:v>
                </c:pt>
                <c:pt idx="1952">
                  <c:v>2208</c:v>
                </c:pt>
                <c:pt idx="1953">
                  <c:v>2209</c:v>
                </c:pt>
                <c:pt idx="1954">
                  <c:v>2210</c:v>
                </c:pt>
                <c:pt idx="1955">
                  <c:v>2211</c:v>
                </c:pt>
                <c:pt idx="1956">
                  <c:v>2212</c:v>
                </c:pt>
                <c:pt idx="1957">
                  <c:v>2213</c:v>
                </c:pt>
                <c:pt idx="1958">
                  <c:v>2214</c:v>
                </c:pt>
                <c:pt idx="1959">
                  <c:v>2215</c:v>
                </c:pt>
                <c:pt idx="1960">
                  <c:v>2216</c:v>
                </c:pt>
                <c:pt idx="1961">
                  <c:v>2217</c:v>
                </c:pt>
                <c:pt idx="1962">
                  <c:v>2218</c:v>
                </c:pt>
                <c:pt idx="1963">
                  <c:v>2219</c:v>
                </c:pt>
                <c:pt idx="1964">
                  <c:v>2220</c:v>
                </c:pt>
                <c:pt idx="1965">
                  <c:v>2221</c:v>
                </c:pt>
                <c:pt idx="1966">
                  <c:v>2222</c:v>
                </c:pt>
                <c:pt idx="1967">
                  <c:v>2223</c:v>
                </c:pt>
                <c:pt idx="1968">
                  <c:v>2224</c:v>
                </c:pt>
                <c:pt idx="1969">
                  <c:v>2225</c:v>
                </c:pt>
                <c:pt idx="1970">
                  <c:v>2226</c:v>
                </c:pt>
                <c:pt idx="1971">
                  <c:v>2227</c:v>
                </c:pt>
                <c:pt idx="1972">
                  <c:v>2228</c:v>
                </c:pt>
                <c:pt idx="1973">
                  <c:v>2229</c:v>
                </c:pt>
                <c:pt idx="1974">
                  <c:v>2230</c:v>
                </c:pt>
                <c:pt idx="1975">
                  <c:v>2231</c:v>
                </c:pt>
                <c:pt idx="1976">
                  <c:v>2232</c:v>
                </c:pt>
                <c:pt idx="1977">
                  <c:v>2233</c:v>
                </c:pt>
                <c:pt idx="1978">
                  <c:v>2234</c:v>
                </c:pt>
                <c:pt idx="1979">
                  <c:v>2235</c:v>
                </c:pt>
                <c:pt idx="1980">
                  <c:v>2236</c:v>
                </c:pt>
                <c:pt idx="1981">
                  <c:v>2237</c:v>
                </c:pt>
                <c:pt idx="1982">
                  <c:v>2238</c:v>
                </c:pt>
                <c:pt idx="1983">
                  <c:v>2239</c:v>
                </c:pt>
                <c:pt idx="1984">
                  <c:v>2240</c:v>
                </c:pt>
                <c:pt idx="1985">
                  <c:v>2241</c:v>
                </c:pt>
                <c:pt idx="1986">
                  <c:v>2242</c:v>
                </c:pt>
                <c:pt idx="1987">
                  <c:v>2243</c:v>
                </c:pt>
                <c:pt idx="1988">
                  <c:v>2244</c:v>
                </c:pt>
                <c:pt idx="1989">
                  <c:v>2245</c:v>
                </c:pt>
                <c:pt idx="1990">
                  <c:v>2246</c:v>
                </c:pt>
                <c:pt idx="1991">
                  <c:v>2247</c:v>
                </c:pt>
                <c:pt idx="1992">
                  <c:v>2248</c:v>
                </c:pt>
                <c:pt idx="1993">
                  <c:v>2249</c:v>
                </c:pt>
                <c:pt idx="1994">
                  <c:v>2250</c:v>
                </c:pt>
                <c:pt idx="1995">
                  <c:v>2251</c:v>
                </c:pt>
                <c:pt idx="1996">
                  <c:v>2252</c:v>
                </c:pt>
                <c:pt idx="1997">
                  <c:v>2253</c:v>
                </c:pt>
                <c:pt idx="1998">
                  <c:v>2254</c:v>
                </c:pt>
                <c:pt idx="1999">
                  <c:v>2255</c:v>
                </c:pt>
                <c:pt idx="2000">
                  <c:v>2256</c:v>
                </c:pt>
                <c:pt idx="2001">
                  <c:v>2257</c:v>
                </c:pt>
                <c:pt idx="2002">
                  <c:v>2258</c:v>
                </c:pt>
                <c:pt idx="2003">
                  <c:v>2259</c:v>
                </c:pt>
                <c:pt idx="2004">
                  <c:v>2260</c:v>
                </c:pt>
                <c:pt idx="2005">
                  <c:v>2261</c:v>
                </c:pt>
                <c:pt idx="2006">
                  <c:v>2262</c:v>
                </c:pt>
                <c:pt idx="2007">
                  <c:v>2263</c:v>
                </c:pt>
                <c:pt idx="2008">
                  <c:v>2264</c:v>
                </c:pt>
                <c:pt idx="2009">
                  <c:v>2265</c:v>
                </c:pt>
                <c:pt idx="2010">
                  <c:v>2266</c:v>
                </c:pt>
                <c:pt idx="2011">
                  <c:v>2267</c:v>
                </c:pt>
                <c:pt idx="2012">
                  <c:v>2268</c:v>
                </c:pt>
                <c:pt idx="2013">
                  <c:v>2269</c:v>
                </c:pt>
                <c:pt idx="2014">
                  <c:v>2270</c:v>
                </c:pt>
                <c:pt idx="2015">
                  <c:v>2271</c:v>
                </c:pt>
                <c:pt idx="2016">
                  <c:v>2272</c:v>
                </c:pt>
                <c:pt idx="2017">
                  <c:v>2273</c:v>
                </c:pt>
                <c:pt idx="2018">
                  <c:v>2274</c:v>
                </c:pt>
                <c:pt idx="2019">
                  <c:v>2275</c:v>
                </c:pt>
                <c:pt idx="2020">
                  <c:v>2276</c:v>
                </c:pt>
                <c:pt idx="2021">
                  <c:v>2277</c:v>
                </c:pt>
                <c:pt idx="2022">
                  <c:v>2278</c:v>
                </c:pt>
                <c:pt idx="2023">
                  <c:v>2279</c:v>
                </c:pt>
                <c:pt idx="2024">
                  <c:v>2280</c:v>
                </c:pt>
                <c:pt idx="2025">
                  <c:v>2281</c:v>
                </c:pt>
                <c:pt idx="2026">
                  <c:v>2282</c:v>
                </c:pt>
                <c:pt idx="2027">
                  <c:v>2283</c:v>
                </c:pt>
                <c:pt idx="2028">
                  <c:v>2284</c:v>
                </c:pt>
                <c:pt idx="2029">
                  <c:v>2285</c:v>
                </c:pt>
                <c:pt idx="2030">
                  <c:v>2286</c:v>
                </c:pt>
                <c:pt idx="2031">
                  <c:v>2287</c:v>
                </c:pt>
                <c:pt idx="2032">
                  <c:v>2288</c:v>
                </c:pt>
                <c:pt idx="2033">
                  <c:v>2289</c:v>
                </c:pt>
                <c:pt idx="2034">
                  <c:v>2290</c:v>
                </c:pt>
                <c:pt idx="2035">
                  <c:v>2291</c:v>
                </c:pt>
                <c:pt idx="2036">
                  <c:v>2292</c:v>
                </c:pt>
                <c:pt idx="2037">
                  <c:v>2293</c:v>
                </c:pt>
                <c:pt idx="2038">
                  <c:v>2294</c:v>
                </c:pt>
                <c:pt idx="2039">
                  <c:v>2295</c:v>
                </c:pt>
                <c:pt idx="2040">
                  <c:v>2296</c:v>
                </c:pt>
                <c:pt idx="2041">
                  <c:v>2297</c:v>
                </c:pt>
                <c:pt idx="2042">
                  <c:v>2298</c:v>
                </c:pt>
                <c:pt idx="2043">
                  <c:v>2299</c:v>
                </c:pt>
                <c:pt idx="2044">
                  <c:v>2300</c:v>
                </c:pt>
                <c:pt idx="2045">
                  <c:v>2301</c:v>
                </c:pt>
                <c:pt idx="2046">
                  <c:v>2302</c:v>
                </c:pt>
                <c:pt idx="2047">
                  <c:v>2303</c:v>
                </c:pt>
                <c:pt idx="2048">
                  <c:v>2304</c:v>
                </c:pt>
                <c:pt idx="2049">
                  <c:v>2305</c:v>
                </c:pt>
                <c:pt idx="2050">
                  <c:v>2306</c:v>
                </c:pt>
                <c:pt idx="2051">
                  <c:v>2307</c:v>
                </c:pt>
                <c:pt idx="2052">
                  <c:v>2308</c:v>
                </c:pt>
                <c:pt idx="2053">
                  <c:v>2309</c:v>
                </c:pt>
                <c:pt idx="2054">
                  <c:v>2310</c:v>
                </c:pt>
                <c:pt idx="2055">
                  <c:v>2311</c:v>
                </c:pt>
                <c:pt idx="2056">
                  <c:v>2312</c:v>
                </c:pt>
                <c:pt idx="2057">
                  <c:v>2313</c:v>
                </c:pt>
                <c:pt idx="2058">
                  <c:v>2314</c:v>
                </c:pt>
                <c:pt idx="2059">
                  <c:v>2315</c:v>
                </c:pt>
                <c:pt idx="2060">
                  <c:v>2316</c:v>
                </c:pt>
                <c:pt idx="2061">
                  <c:v>2317</c:v>
                </c:pt>
                <c:pt idx="2062">
                  <c:v>2318</c:v>
                </c:pt>
                <c:pt idx="2063">
                  <c:v>2319</c:v>
                </c:pt>
                <c:pt idx="2064">
                  <c:v>2320</c:v>
                </c:pt>
                <c:pt idx="2065">
                  <c:v>2321</c:v>
                </c:pt>
                <c:pt idx="2066">
                  <c:v>2322</c:v>
                </c:pt>
                <c:pt idx="2067">
                  <c:v>2323</c:v>
                </c:pt>
                <c:pt idx="2068">
                  <c:v>2324</c:v>
                </c:pt>
                <c:pt idx="2069">
                  <c:v>2325</c:v>
                </c:pt>
                <c:pt idx="2070">
                  <c:v>2326</c:v>
                </c:pt>
                <c:pt idx="2071">
                  <c:v>2327</c:v>
                </c:pt>
                <c:pt idx="2072">
                  <c:v>2328</c:v>
                </c:pt>
                <c:pt idx="2073">
                  <c:v>2329</c:v>
                </c:pt>
                <c:pt idx="2074">
                  <c:v>2330</c:v>
                </c:pt>
                <c:pt idx="2075">
                  <c:v>2331</c:v>
                </c:pt>
                <c:pt idx="2076">
                  <c:v>2332</c:v>
                </c:pt>
                <c:pt idx="2077">
                  <c:v>2333</c:v>
                </c:pt>
                <c:pt idx="2078">
                  <c:v>2334</c:v>
                </c:pt>
                <c:pt idx="2079">
                  <c:v>2335</c:v>
                </c:pt>
                <c:pt idx="2080">
                  <c:v>2336</c:v>
                </c:pt>
                <c:pt idx="2081">
                  <c:v>2337</c:v>
                </c:pt>
                <c:pt idx="2082">
                  <c:v>2338</c:v>
                </c:pt>
                <c:pt idx="2083">
                  <c:v>2339</c:v>
                </c:pt>
                <c:pt idx="2084">
                  <c:v>2340</c:v>
                </c:pt>
                <c:pt idx="2085">
                  <c:v>2341</c:v>
                </c:pt>
                <c:pt idx="2086">
                  <c:v>2342</c:v>
                </c:pt>
                <c:pt idx="2087">
                  <c:v>2343</c:v>
                </c:pt>
                <c:pt idx="2088">
                  <c:v>2344</c:v>
                </c:pt>
                <c:pt idx="2089">
                  <c:v>2345</c:v>
                </c:pt>
                <c:pt idx="2090">
                  <c:v>2346</c:v>
                </c:pt>
                <c:pt idx="2091">
                  <c:v>2347</c:v>
                </c:pt>
                <c:pt idx="2092">
                  <c:v>2348</c:v>
                </c:pt>
                <c:pt idx="2093">
                  <c:v>2349</c:v>
                </c:pt>
                <c:pt idx="2094">
                  <c:v>2350</c:v>
                </c:pt>
                <c:pt idx="2095">
                  <c:v>2351</c:v>
                </c:pt>
                <c:pt idx="2096">
                  <c:v>2352</c:v>
                </c:pt>
                <c:pt idx="2097">
                  <c:v>2353</c:v>
                </c:pt>
                <c:pt idx="2098">
                  <c:v>2354</c:v>
                </c:pt>
                <c:pt idx="2099">
                  <c:v>2355</c:v>
                </c:pt>
                <c:pt idx="2100">
                  <c:v>2356</c:v>
                </c:pt>
                <c:pt idx="2101">
                  <c:v>2357</c:v>
                </c:pt>
                <c:pt idx="2102">
                  <c:v>2358</c:v>
                </c:pt>
                <c:pt idx="2103">
                  <c:v>2359</c:v>
                </c:pt>
                <c:pt idx="2104">
                  <c:v>2360</c:v>
                </c:pt>
                <c:pt idx="2105">
                  <c:v>2361</c:v>
                </c:pt>
                <c:pt idx="2106">
                  <c:v>2362</c:v>
                </c:pt>
                <c:pt idx="2107">
                  <c:v>2363</c:v>
                </c:pt>
                <c:pt idx="2108">
                  <c:v>2364</c:v>
                </c:pt>
                <c:pt idx="2109">
                  <c:v>2365</c:v>
                </c:pt>
                <c:pt idx="2110">
                  <c:v>2366</c:v>
                </c:pt>
                <c:pt idx="2111">
                  <c:v>2367</c:v>
                </c:pt>
                <c:pt idx="2112">
                  <c:v>2368</c:v>
                </c:pt>
                <c:pt idx="2113">
                  <c:v>2369</c:v>
                </c:pt>
                <c:pt idx="2114">
                  <c:v>2370</c:v>
                </c:pt>
                <c:pt idx="2115">
                  <c:v>2371</c:v>
                </c:pt>
                <c:pt idx="2116">
                  <c:v>2372</c:v>
                </c:pt>
                <c:pt idx="2117">
                  <c:v>2373</c:v>
                </c:pt>
                <c:pt idx="2118">
                  <c:v>2374</c:v>
                </c:pt>
                <c:pt idx="2119">
                  <c:v>2375</c:v>
                </c:pt>
                <c:pt idx="2120">
                  <c:v>2376</c:v>
                </c:pt>
                <c:pt idx="2121">
                  <c:v>2377</c:v>
                </c:pt>
                <c:pt idx="2122">
                  <c:v>2378</c:v>
                </c:pt>
                <c:pt idx="2123">
                  <c:v>2379</c:v>
                </c:pt>
                <c:pt idx="2124">
                  <c:v>2380</c:v>
                </c:pt>
                <c:pt idx="2125">
                  <c:v>2381</c:v>
                </c:pt>
                <c:pt idx="2126">
                  <c:v>2382</c:v>
                </c:pt>
                <c:pt idx="2127">
                  <c:v>2383</c:v>
                </c:pt>
                <c:pt idx="2128">
                  <c:v>2384</c:v>
                </c:pt>
                <c:pt idx="2129">
                  <c:v>2385</c:v>
                </c:pt>
                <c:pt idx="2130">
                  <c:v>2386</c:v>
                </c:pt>
                <c:pt idx="2131">
                  <c:v>2387</c:v>
                </c:pt>
                <c:pt idx="2132">
                  <c:v>2388</c:v>
                </c:pt>
                <c:pt idx="2133">
                  <c:v>2389</c:v>
                </c:pt>
                <c:pt idx="2134">
                  <c:v>2390</c:v>
                </c:pt>
                <c:pt idx="2135">
                  <c:v>2391</c:v>
                </c:pt>
                <c:pt idx="2136">
                  <c:v>2392</c:v>
                </c:pt>
                <c:pt idx="2137">
                  <c:v>2393</c:v>
                </c:pt>
                <c:pt idx="2138">
                  <c:v>2394</c:v>
                </c:pt>
                <c:pt idx="2139">
                  <c:v>2395</c:v>
                </c:pt>
                <c:pt idx="2140">
                  <c:v>2396</c:v>
                </c:pt>
                <c:pt idx="2141">
                  <c:v>2397</c:v>
                </c:pt>
                <c:pt idx="2142">
                  <c:v>2398</c:v>
                </c:pt>
                <c:pt idx="2143">
                  <c:v>2399</c:v>
                </c:pt>
                <c:pt idx="2144">
                  <c:v>2400</c:v>
                </c:pt>
                <c:pt idx="2145">
                  <c:v>2401</c:v>
                </c:pt>
                <c:pt idx="2146">
                  <c:v>2402</c:v>
                </c:pt>
                <c:pt idx="2147">
                  <c:v>2403</c:v>
                </c:pt>
                <c:pt idx="2148">
                  <c:v>2404</c:v>
                </c:pt>
                <c:pt idx="2149">
                  <c:v>2405</c:v>
                </c:pt>
                <c:pt idx="2150">
                  <c:v>2406</c:v>
                </c:pt>
                <c:pt idx="2151">
                  <c:v>2407</c:v>
                </c:pt>
                <c:pt idx="2152">
                  <c:v>2408</c:v>
                </c:pt>
                <c:pt idx="2153">
                  <c:v>2409</c:v>
                </c:pt>
                <c:pt idx="2154">
                  <c:v>2410</c:v>
                </c:pt>
                <c:pt idx="2155">
                  <c:v>2411</c:v>
                </c:pt>
                <c:pt idx="2156">
                  <c:v>2412</c:v>
                </c:pt>
                <c:pt idx="2157">
                  <c:v>2413</c:v>
                </c:pt>
                <c:pt idx="2158">
                  <c:v>2414</c:v>
                </c:pt>
                <c:pt idx="2159">
                  <c:v>2415</c:v>
                </c:pt>
                <c:pt idx="2160">
                  <c:v>2416</c:v>
                </c:pt>
                <c:pt idx="2161">
                  <c:v>2417</c:v>
                </c:pt>
                <c:pt idx="2162">
                  <c:v>2418</c:v>
                </c:pt>
                <c:pt idx="2163">
                  <c:v>2419</c:v>
                </c:pt>
                <c:pt idx="2164">
                  <c:v>2420</c:v>
                </c:pt>
                <c:pt idx="2165">
                  <c:v>2421</c:v>
                </c:pt>
                <c:pt idx="2166">
                  <c:v>2422</c:v>
                </c:pt>
                <c:pt idx="2167">
                  <c:v>2423</c:v>
                </c:pt>
                <c:pt idx="2168">
                  <c:v>2424</c:v>
                </c:pt>
                <c:pt idx="2169">
                  <c:v>2425</c:v>
                </c:pt>
                <c:pt idx="2170">
                  <c:v>2426</c:v>
                </c:pt>
                <c:pt idx="2171">
                  <c:v>2427</c:v>
                </c:pt>
                <c:pt idx="2172">
                  <c:v>2428</c:v>
                </c:pt>
                <c:pt idx="2173">
                  <c:v>2429</c:v>
                </c:pt>
                <c:pt idx="2174">
                  <c:v>2430</c:v>
                </c:pt>
                <c:pt idx="2175">
                  <c:v>2431</c:v>
                </c:pt>
                <c:pt idx="2176">
                  <c:v>2432</c:v>
                </c:pt>
                <c:pt idx="2177">
                  <c:v>2433</c:v>
                </c:pt>
                <c:pt idx="2178">
                  <c:v>2434</c:v>
                </c:pt>
                <c:pt idx="2179">
                  <c:v>2435</c:v>
                </c:pt>
                <c:pt idx="2180">
                  <c:v>2436</c:v>
                </c:pt>
                <c:pt idx="2181">
                  <c:v>2437</c:v>
                </c:pt>
                <c:pt idx="2182">
                  <c:v>2438</c:v>
                </c:pt>
                <c:pt idx="2183">
                  <c:v>2439</c:v>
                </c:pt>
                <c:pt idx="2184">
                  <c:v>2440</c:v>
                </c:pt>
                <c:pt idx="2185">
                  <c:v>2441</c:v>
                </c:pt>
                <c:pt idx="2186">
                  <c:v>2442</c:v>
                </c:pt>
                <c:pt idx="2187">
                  <c:v>2443</c:v>
                </c:pt>
                <c:pt idx="2188">
                  <c:v>2444</c:v>
                </c:pt>
                <c:pt idx="2189">
                  <c:v>2445</c:v>
                </c:pt>
                <c:pt idx="2190">
                  <c:v>2446</c:v>
                </c:pt>
                <c:pt idx="2191">
                  <c:v>2447</c:v>
                </c:pt>
                <c:pt idx="2192">
                  <c:v>2448</c:v>
                </c:pt>
                <c:pt idx="2193">
                  <c:v>2449</c:v>
                </c:pt>
                <c:pt idx="2194">
                  <c:v>2450</c:v>
                </c:pt>
                <c:pt idx="2195">
                  <c:v>2451</c:v>
                </c:pt>
                <c:pt idx="2196">
                  <c:v>2452</c:v>
                </c:pt>
                <c:pt idx="2197">
                  <c:v>2453</c:v>
                </c:pt>
                <c:pt idx="2198">
                  <c:v>2454</c:v>
                </c:pt>
                <c:pt idx="2199">
                  <c:v>2455</c:v>
                </c:pt>
                <c:pt idx="2200">
                  <c:v>2456</c:v>
                </c:pt>
                <c:pt idx="2201">
                  <c:v>2457</c:v>
                </c:pt>
                <c:pt idx="2202">
                  <c:v>2458</c:v>
                </c:pt>
                <c:pt idx="2203">
                  <c:v>2459</c:v>
                </c:pt>
                <c:pt idx="2204">
                  <c:v>2460</c:v>
                </c:pt>
                <c:pt idx="2205">
                  <c:v>2461</c:v>
                </c:pt>
                <c:pt idx="2206">
                  <c:v>2462</c:v>
                </c:pt>
                <c:pt idx="2207">
                  <c:v>2463</c:v>
                </c:pt>
                <c:pt idx="2208">
                  <c:v>2464</c:v>
                </c:pt>
                <c:pt idx="2209">
                  <c:v>2465</c:v>
                </c:pt>
                <c:pt idx="2210">
                  <c:v>2466</c:v>
                </c:pt>
                <c:pt idx="2211">
                  <c:v>2467</c:v>
                </c:pt>
                <c:pt idx="2212">
                  <c:v>2468</c:v>
                </c:pt>
                <c:pt idx="2213">
                  <c:v>2469</c:v>
                </c:pt>
                <c:pt idx="2214">
                  <c:v>2470</c:v>
                </c:pt>
                <c:pt idx="2215">
                  <c:v>2471</c:v>
                </c:pt>
                <c:pt idx="2216">
                  <c:v>2472</c:v>
                </c:pt>
                <c:pt idx="2217">
                  <c:v>2473</c:v>
                </c:pt>
                <c:pt idx="2218">
                  <c:v>2474</c:v>
                </c:pt>
                <c:pt idx="2219">
                  <c:v>2475</c:v>
                </c:pt>
                <c:pt idx="2220">
                  <c:v>2476</c:v>
                </c:pt>
                <c:pt idx="2221">
                  <c:v>2477</c:v>
                </c:pt>
                <c:pt idx="2222">
                  <c:v>2478</c:v>
                </c:pt>
                <c:pt idx="2223">
                  <c:v>2479</c:v>
                </c:pt>
                <c:pt idx="2224">
                  <c:v>2480</c:v>
                </c:pt>
                <c:pt idx="2225">
                  <c:v>2481</c:v>
                </c:pt>
                <c:pt idx="2226">
                  <c:v>2482</c:v>
                </c:pt>
                <c:pt idx="2227">
                  <c:v>2483</c:v>
                </c:pt>
                <c:pt idx="2228">
                  <c:v>2484</c:v>
                </c:pt>
                <c:pt idx="2229">
                  <c:v>2485</c:v>
                </c:pt>
                <c:pt idx="2230">
                  <c:v>2486</c:v>
                </c:pt>
                <c:pt idx="2231">
                  <c:v>2487</c:v>
                </c:pt>
                <c:pt idx="2232">
                  <c:v>2488</c:v>
                </c:pt>
                <c:pt idx="2233">
                  <c:v>2489</c:v>
                </c:pt>
                <c:pt idx="2234">
                  <c:v>2490</c:v>
                </c:pt>
                <c:pt idx="2235">
                  <c:v>2491</c:v>
                </c:pt>
                <c:pt idx="2236">
                  <c:v>2492</c:v>
                </c:pt>
                <c:pt idx="2237">
                  <c:v>2493</c:v>
                </c:pt>
                <c:pt idx="2238">
                  <c:v>2494</c:v>
                </c:pt>
                <c:pt idx="2239">
                  <c:v>2495</c:v>
                </c:pt>
                <c:pt idx="2240">
                  <c:v>2496</c:v>
                </c:pt>
                <c:pt idx="2241">
                  <c:v>2497</c:v>
                </c:pt>
                <c:pt idx="2242">
                  <c:v>2498</c:v>
                </c:pt>
                <c:pt idx="2243">
                  <c:v>2499</c:v>
                </c:pt>
                <c:pt idx="2244">
                  <c:v>2500</c:v>
                </c:pt>
                <c:pt idx="2245">
                  <c:v>2501</c:v>
                </c:pt>
                <c:pt idx="2246">
                  <c:v>2502</c:v>
                </c:pt>
                <c:pt idx="2247">
                  <c:v>2503</c:v>
                </c:pt>
                <c:pt idx="2248">
                  <c:v>2504</c:v>
                </c:pt>
                <c:pt idx="2249">
                  <c:v>2505</c:v>
                </c:pt>
                <c:pt idx="2250">
                  <c:v>2506</c:v>
                </c:pt>
                <c:pt idx="2251">
                  <c:v>2507</c:v>
                </c:pt>
                <c:pt idx="2252">
                  <c:v>2508</c:v>
                </c:pt>
                <c:pt idx="2253">
                  <c:v>2509</c:v>
                </c:pt>
                <c:pt idx="2254">
                  <c:v>2510</c:v>
                </c:pt>
                <c:pt idx="2255">
                  <c:v>2511</c:v>
                </c:pt>
                <c:pt idx="2256">
                  <c:v>2512</c:v>
                </c:pt>
                <c:pt idx="2257">
                  <c:v>2513</c:v>
                </c:pt>
                <c:pt idx="2258">
                  <c:v>2514</c:v>
                </c:pt>
                <c:pt idx="2259">
                  <c:v>2515</c:v>
                </c:pt>
                <c:pt idx="2260">
                  <c:v>2516</c:v>
                </c:pt>
                <c:pt idx="2261">
                  <c:v>2517</c:v>
                </c:pt>
                <c:pt idx="2262">
                  <c:v>2518</c:v>
                </c:pt>
                <c:pt idx="2263">
                  <c:v>2519</c:v>
                </c:pt>
                <c:pt idx="2264">
                  <c:v>2520</c:v>
                </c:pt>
                <c:pt idx="2265">
                  <c:v>2521</c:v>
                </c:pt>
                <c:pt idx="2266">
                  <c:v>2522</c:v>
                </c:pt>
                <c:pt idx="2267">
                  <c:v>2523</c:v>
                </c:pt>
                <c:pt idx="2268">
                  <c:v>2524</c:v>
                </c:pt>
                <c:pt idx="2269">
                  <c:v>2525</c:v>
                </c:pt>
                <c:pt idx="2270">
                  <c:v>2526</c:v>
                </c:pt>
                <c:pt idx="2271">
                  <c:v>2527</c:v>
                </c:pt>
                <c:pt idx="2272">
                  <c:v>2528</c:v>
                </c:pt>
                <c:pt idx="2273">
                  <c:v>2529</c:v>
                </c:pt>
                <c:pt idx="2274">
                  <c:v>2530</c:v>
                </c:pt>
                <c:pt idx="2275">
                  <c:v>2531</c:v>
                </c:pt>
                <c:pt idx="2276">
                  <c:v>2532</c:v>
                </c:pt>
                <c:pt idx="2277">
                  <c:v>2533</c:v>
                </c:pt>
                <c:pt idx="2278">
                  <c:v>2534</c:v>
                </c:pt>
                <c:pt idx="2279">
                  <c:v>2535</c:v>
                </c:pt>
                <c:pt idx="2280">
                  <c:v>2536</c:v>
                </c:pt>
                <c:pt idx="2281">
                  <c:v>2537</c:v>
                </c:pt>
                <c:pt idx="2282">
                  <c:v>2538</c:v>
                </c:pt>
                <c:pt idx="2283">
                  <c:v>2539</c:v>
                </c:pt>
                <c:pt idx="2284">
                  <c:v>2540</c:v>
                </c:pt>
                <c:pt idx="2285">
                  <c:v>2541</c:v>
                </c:pt>
                <c:pt idx="2286">
                  <c:v>2542</c:v>
                </c:pt>
                <c:pt idx="2287">
                  <c:v>2543</c:v>
                </c:pt>
                <c:pt idx="2288">
                  <c:v>2544</c:v>
                </c:pt>
                <c:pt idx="2289">
                  <c:v>2545</c:v>
                </c:pt>
                <c:pt idx="2290">
                  <c:v>2546</c:v>
                </c:pt>
                <c:pt idx="2291">
                  <c:v>2547</c:v>
                </c:pt>
                <c:pt idx="2292">
                  <c:v>2548</c:v>
                </c:pt>
                <c:pt idx="2293">
                  <c:v>2549</c:v>
                </c:pt>
                <c:pt idx="2294">
                  <c:v>2550</c:v>
                </c:pt>
                <c:pt idx="2295">
                  <c:v>2551</c:v>
                </c:pt>
                <c:pt idx="2296">
                  <c:v>2552</c:v>
                </c:pt>
                <c:pt idx="2297">
                  <c:v>2553</c:v>
                </c:pt>
                <c:pt idx="2298">
                  <c:v>2554</c:v>
                </c:pt>
                <c:pt idx="2299">
                  <c:v>2555</c:v>
                </c:pt>
                <c:pt idx="2300">
                  <c:v>2556</c:v>
                </c:pt>
                <c:pt idx="2301">
                  <c:v>2557</c:v>
                </c:pt>
                <c:pt idx="2302">
                  <c:v>2558</c:v>
                </c:pt>
                <c:pt idx="2303">
                  <c:v>2559</c:v>
                </c:pt>
                <c:pt idx="2304">
                  <c:v>2560</c:v>
                </c:pt>
                <c:pt idx="2305">
                  <c:v>2561</c:v>
                </c:pt>
                <c:pt idx="2306">
                  <c:v>2562</c:v>
                </c:pt>
                <c:pt idx="2307">
                  <c:v>2563</c:v>
                </c:pt>
                <c:pt idx="2308">
                  <c:v>2564</c:v>
                </c:pt>
                <c:pt idx="2309">
                  <c:v>2565</c:v>
                </c:pt>
                <c:pt idx="2310">
                  <c:v>2566</c:v>
                </c:pt>
                <c:pt idx="2311">
                  <c:v>2567</c:v>
                </c:pt>
                <c:pt idx="2312">
                  <c:v>2568</c:v>
                </c:pt>
                <c:pt idx="2313">
                  <c:v>2569</c:v>
                </c:pt>
                <c:pt idx="2314">
                  <c:v>2570</c:v>
                </c:pt>
                <c:pt idx="2315">
                  <c:v>2571</c:v>
                </c:pt>
                <c:pt idx="2316">
                  <c:v>2572</c:v>
                </c:pt>
                <c:pt idx="2317">
                  <c:v>2573</c:v>
                </c:pt>
                <c:pt idx="2318">
                  <c:v>2574</c:v>
                </c:pt>
                <c:pt idx="2319">
                  <c:v>2575</c:v>
                </c:pt>
                <c:pt idx="2320">
                  <c:v>2576</c:v>
                </c:pt>
                <c:pt idx="2321">
                  <c:v>2577</c:v>
                </c:pt>
                <c:pt idx="2322">
                  <c:v>2578</c:v>
                </c:pt>
                <c:pt idx="2323">
                  <c:v>2579</c:v>
                </c:pt>
                <c:pt idx="2324">
                  <c:v>2580</c:v>
                </c:pt>
                <c:pt idx="2325">
                  <c:v>2581</c:v>
                </c:pt>
                <c:pt idx="2326">
                  <c:v>2582</c:v>
                </c:pt>
                <c:pt idx="2327">
                  <c:v>2583</c:v>
                </c:pt>
                <c:pt idx="2328">
                  <c:v>2584</c:v>
                </c:pt>
                <c:pt idx="2329">
                  <c:v>2585</c:v>
                </c:pt>
                <c:pt idx="2330">
                  <c:v>2586</c:v>
                </c:pt>
                <c:pt idx="2331">
                  <c:v>2587</c:v>
                </c:pt>
                <c:pt idx="2332">
                  <c:v>2588</c:v>
                </c:pt>
                <c:pt idx="2333">
                  <c:v>2589</c:v>
                </c:pt>
                <c:pt idx="2334">
                  <c:v>2590</c:v>
                </c:pt>
                <c:pt idx="2335">
                  <c:v>2591</c:v>
                </c:pt>
                <c:pt idx="2336">
                  <c:v>2592</c:v>
                </c:pt>
                <c:pt idx="2337">
                  <c:v>2593</c:v>
                </c:pt>
                <c:pt idx="2338">
                  <c:v>2594</c:v>
                </c:pt>
                <c:pt idx="2339">
                  <c:v>2595</c:v>
                </c:pt>
                <c:pt idx="2340">
                  <c:v>2596</c:v>
                </c:pt>
                <c:pt idx="2341">
                  <c:v>2597</c:v>
                </c:pt>
                <c:pt idx="2342">
                  <c:v>2598</c:v>
                </c:pt>
                <c:pt idx="2343">
                  <c:v>2599</c:v>
                </c:pt>
                <c:pt idx="2344">
                  <c:v>2600</c:v>
                </c:pt>
                <c:pt idx="2345">
                  <c:v>2601</c:v>
                </c:pt>
                <c:pt idx="2346">
                  <c:v>2602</c:v>
                </c:pt>
                <c:pt idx="2347">
                  <c:v>2603</c:v>
                </c:pt>
                <c:pt idx="2348">
                  <c:v>2604</c:v>
                </c:pt>
                <c:pt idx="2349">
                  <c:v>2605</c:v>
                </c:pt>
                <c:pt idx="2350">
                  <c:v>2606</c:v>
                </c:pt>
                <c:pt idx="2351">
                  <c:v>2607</c:v>
                </c:pt>
                <c:pt idx="2352">
                  <c:v>2608</c:v>
                </c:pt>
                <c:pt idx="2353">
                  <c:v>2609</c:v>
                </c:pt>
                <c:pt idx="2354">
                  <c:v>2610</c:v>
                </c:pt>
                <c:pt idx="2355">
                  <c:v>2611</c:v>
                </c:pt>
                <c:pt idx="2356">
                  <c:v>2612</c:v>
                </c:pt>
                <c:pt idx="2357">
                  <c:v>2613</c:v>
                </c:pt>
                <c:pt idx="2358">
                  <c:v>2614</c:v>
                </c:pt>
                <c:pt idx="2359">
                  <c:v>2615</c:v>
                </c:pt>
                <c:pt idx="2360">
                  <c:v>2616</c:v>
                </c:pt>
                <c:pt idx="2361">
                  <c:v>2617</c:v>
                </c:pt>
                <c:pt idx="2362">
                  <c:v>2618</c:v>
                </c:pt>
                <c:pt idx="2363">
                  <c:v>2619</c:v>
                </c:pt>
                <c:pt idx="2364">
                  <c:v>2620</c:v>
                </c:pt>
                <c:pt idx="2365">
                  <c:v>2621</c:v>
                </c:pt>
                <c:pt idx="2366">
                  <c:v>2622</c:v>
                </c:pt>
                <c:pt idx="2367">
                  <c:v>2623</c:v>
                </c:pt>
                <c:pt idx="2368">
                  <c:v>2624</c:v>
                </c:pt>
                <c:pt idx="2369">
                  <c:v>2625</c:v>
                </c:pt>
                <c:pt idx="2370">
                  <c:v>2626</c:v>
                </c:pt>
                <c:pt idx="2371">
                  <c:v>2627</c:v>
                </c:pt>
                <c:pt idx="2372">
                  <c:v>2628</c:v>
                </c:pt>
                <c:pt idx="2373">
                  <c:v>2629</c:v>
                </c:pt>
                <c:pt idx="2374">
                  <c:v>2630</c:v>
                </c:pt>
                <c:pt idx="2375">
                  <c:v>2631</c:v>
                </c:pt>
                <c:pt idx="2376">
                  <c:v>2632</c:v>
                </c:pt>
                <c:pt idx="2377">
                  <c:v>2633</c:v>
                </c:pt>
                <c:pt idx="2378">
                  <c:v>2634</c:v>
                </c:pt>
                <c:pt idx="2379">
                  <c:v>2635</c:v>
                </c:pt>
                <c:pt idx="2380">
                  <c:v>2636</c:v>
                </c:pt>
                <c:pt idx="2381">
                  <c:v>2637</c:v>
                </c:pt>
                <c:pt idx="2382">
                  <c:v>2638</c:v>
                </c:pt>
                <c:pt idx="2383">
                  <c:v>2639</c:v>
                </c:pt>
                <c:pt idx="2384">
                  <c:v>2640</c:v>
                </c:pt>
                <c:pt idx="2385">
                  <c:v>2641</c:v>
                </c:pt>
                <c:pt idx="2386">
                  <c:v>2642</c:v>
                </c:pt>
                <c:pt idx="2387">
                  <c:v>2643</c:v>
                </c:pt>
                <c:pt idx="2388">
                  <c:v>2644</c:v>
                </c:pt>
                <c:pt idx="2389">
                  <c:v>2645</c:v>
                </c:pt>
                <c:pt idx="2390">
                  <c:v>2646</c:v>
                </c:pt>
                <c:pt idx="2391">
                  <c:v>2647</c:v>
                </c:pt>
                <c:pt idx="2392">
                  <c:v>2648</c:v>
                </c:pt>
                <c:pt idx="2393">
                  <c:v>2649</c:v>
                </c:pt>
                <c:pt idx="2394">
                  <c:v>2650</c:v>
                </c:pt>
                <c:pt idx="2395">
                  <c:v>2651</c:v>
                </c:pt>
                <c:pt idx="2396">
                  <c:v>2652</c:v>
                </c:pt>
                <c:pt idx="2397">
                  <c:v>2653</c:v>
                </c:pt>
                <c:pt idx="2398">
                  <c:v>2654</c:v>
                </c:pt>
                <c:pt idx="2399">
                  <c:v>2655</c:v>
                </c:pt>
                <c:pt idx="2400">
                  <c:v>2656</c:v>
                </c:pt>
                <c:pt idx="2401">
                  <c:v>2657</c:v>
                </c:pt>
                <c:pt idx="2402">
                  <c:v>2658</c:v>
                </c:pt>
                <c:pt idx="2403">
                  <c:v>2659</c:v>
                </c:pt>
                <c:pt idx="2404">
                  <c:v>2660</c:v>
                </c:pt>
                <c:pt idx="2405">
                  <c:v>2661</c:v>
                </c:pt>
                <c:pt idx="2406">
                  <c:v>2662</c:v>
                </c:pt>
                <c:pt idx="2407">
                  <c:v>2663</c:v>
                </c:pt>
                <c:pt idx="2408">
                  <c:v>2664</c:v>
                </c:pt>
                <c:pt idx="2409">
                  <c:v>2665</c:v>
                </c:pt>
                <c:pt idx="2410">
                  <c:v>2666</c:v>
                </c:pt>
                <c:pt idx="2411">
                  <c:v>2667</c:v>
                </c:pt>
                <c:pt idx="2412">
                  <c:v>2668</c:v>
                </c:pt>
                <c:pt idx="2413">
                  <c:v>2669</c:v>
                </c:pt>
                <c:pt idx="2414">
                  <c:v>2670</c:v>
                </c:pt>
                <c:pt idx="2415">
                  <c:v>2671</c:v>
                </c:pt>
                <c:pt idx="2416">
                  <c:v>2672</c:v>
                </c:pt>
                <c:pt idx="2417">
                  <c:v>2673</c:v>
                </c:pt>
                <c:pt idx="2418">
                  <c:v>2674</c:v>
                </c:pt>
                <c:pt idx="2419">
                  <c:v>2675</c:v>
                </c:pt>
                <c:pt idx="2420">
                  <c:v>2676</c:v>
                </c:pt>
                <c:pt idx="2421">
                  <c:v>2677</c:v>
                </c:pt>
                <c:pt idx="2422">
                  <c:v>2678</c:v>
                </c:pt>
                <c:pt idx="2423">
                  <c:v>2679</c:v>
                </c:pt>
                <c:pt idx="2424">
                  <c:v>2680</c:v>
                </c:pt>
                <c:pt idx="2425">
                  <c:v>2681</c:v>
                </c:pt>
                <c:pt idx="2426">
                  <c:v>2682</c:v>
                </c:pt>
                <c:pt idx="2427">
                  <c:v>2683</c:v>
                </c:pt>
                <c:pt idx="2428">
                  <c:v>2684</c:v>
                </c:pt>
                <c:pt idx="2429">
                  <c:v>2685</c:v>
                </c:pt>
                <c:pt idx="2430">
                  <c:v>2686</c:v>
                </c:pt>
                <c:pt idx="2431">
                  <c:v>2687</c:v>
                </c:pt>
                <c:pt idx="2432">
                  <c:v>2688</c:v>
                </c:pt>
                <c:pt idx="2433">
                  <c:v>2689</c:v>
                </c:pt>
                <c:pt idx="2434">
                  <c:v>2690</c:v>
                </c:pt>
                <c:pt idx="2435">
                  <c:v>2691</c:v>
                </c:pt>
                <c:pt idx="2436">
                  <c:v>2692</c:v>
                </c:pt>
                <c:pt idx="2437">
                  <c:v>2693</c:v>
                </c:pt>
                <c:pt idx="2438">
                  <c:v>2694</c:v>
                </c:pt>
                <c:pt idx="2439">
                  <c:v>2695</c:v>
                </c:pt>
                <c:pt idx="2440">
                  <c:v>2696</c:v>
                </c:pt>
                <c:pt idx="2441">
                  <c:v>2697</c:v>
                </c:pt>
                <c:pt idx="2442">
                  <c:v>2698</c:v>
                </c:pt>
                <c:pt idx="2443">
                  <c:v>2699</c:v>
                </c:pt>
                <c:pt idx="2444">
                  <c:v>2700</c:v>
                </c:pt>
                <c:pt idx="2445">
                  <c:v>2701</c:v>
                </c:pt>
                <c:pt idx="2446">
                  <c:v>2702</c:v>
                </c:pt>
                <c:pt idx="2447">
                  <c:v>2703</c:v>
                </c:pt>
                <c:pt idx="2448">
                  <c:v>2704</c:v>
                </c:pt>
                <c:pt idx="2449">
                  <c:v>2705</c:v>
                </c:pt>
                <c:pt idx="2450">
                  <c:v>2706</c:v>
                </c:pt>
                <c:pt idx="2451">
                  <c:v>2707</c:v>
                </c:pt>
                <c:pt idx="2452">
                  <c:v>2708</c:v>
                </c:pt>
                <c:pt idx="2453">
                  <c:v>2709</c:v>
                </c:pt>
                <c:pt idx="2454">
                  <c:v>2710</c:v>
                </c:pt>
                <c:pt idx="2455">
                  <c:v>2711</c:v>
                </c:pt>
                <c:pt idx="2456">
                  <c:v>2712</c:v>
                </c:pt>
                <c:pt idx="2457">
                  <c:v>2713</c:v>
                </c:pt>
                <c:pt idx="2458">
                  <c:v>2714</c:v>
                </c:pt>
                <c:pt idx="2459">
                  <c:v>2715</c:v>
                </c:pt>
                <c:pt idx="2460">
                  <c:v>2716</c:v>
                </c:pt>
                <c:pt idx="2461">
                  <c:v>2717</c:v>
                </c:pt>
                <c:pt idx="2462">
                  <c:v>2718</c:v>
                </c:pt>
                <c:pt idx="2463">
                  <c:v>2719</c:v>
                </c:pt>
                <c:pt idx="2464">
                  <c:v>2720</c:v>
                </c:pt>
                <c:pt idx="2465">
                  <c:v>2721</c:v>
                </c:pt>
                <c:pt idx="2466">
                  <c:v>2722</c:v>
                </c:pt>
                <c:pt idx="2467">
                  <c:v>2723</c:v>
                </c:pt>
                <c:pt idx="2468">
                  <c:v>2724</c:v>
                </c:pt>
                <c:pt idx="2469">
                  <c:v>2725</c:v>
                </c:pt>
                <c:pt idx="2470">
                  <c:v>2726</c:v>
                </c:pt>
                <c:pt idx="2471">
                  <c:v>2727</c:v>
                </c:pt>
                <c:pt idx="2472">
                  <c:v>2728</c:v>
                </c:pt>
                <c:pt idx="2473">
                  <c:v>2729</c:v>
                </c:pt>
                <c:pt idx="2474">
                  <c:v>2730</c:v>
                </c:pt>
                <c:pt idx="2475">
                  <c:v>2731</c:v>
                </c:pt>
                <c:pt idx="2476">
                  <c:v>2732</c:v>
                </c:pt>
                <c:pt idx="2477">
                  <c:v>2733</c:v>
                </c:pt>
                <c:pt idx="2478">
                  <c:v>2734</c:v>
                </c:pt>
                <c:pt idx="2479">
                  <c:v>2735</c:v>
                </c:pt>
                <c:pt idx="2480">
                  <c:v>2736</c:v>
                </c:pt>
                <c:pt idx="2481">
                  <c:v>2737</c:v>
                </c:pt>
                <c:pt idx="2482">
                  <c:v>2738</c:v>
                </c:pt>
                <c:pt idx="2483">
                  <c:v>2739</c:v>
                </c:pt>
                <c:pt idx="2484">
                  <c:v>2740</c:v>
                </c:pt>
                <c:pt idx="2485">
                  <c:v>2741</c:v>
                </c:pt>
                <c:pt idx="2486">
                  <c:v>2742</c:v>
                </c:pt>
                <c:pt idx="2487">
                  <c:v>2743</c:v>
                </c:pt>
                <c:pt idx="2488">
                  <c:v>2744</c:v>
                </c:pt>
                <c:pt idx="2489">
                  <c:v>2745</c:v>
                </c:pt>
                <c:pt idx="2490">
                  <c:v>2746</c:v>
                </c:pt>
                <c:pt idx="2491">
                  <c:v>2747</c:v>
                </c:pt>
                <c:pt idx="2492">
                  <c:v>2748</c:v>
                </c:pt>
                <c:pt idx="2493">
                  <c:v>2749</c:v>
                </c:pt>
                <c:pt idx="2494">
                  <c:v>2750</c:v>
                </c:pt>
                <c:pt idx="2495">
                  <c:v>2751</c:v>
                </c:pt>
                <c:pt idx="2496">
                  <c:v>2752</c:v>
                </c:pt>
                <c:pt idx="2497">
                  <c:v>2753</c:v>
                </c:pt>
                <c:pt idx="2498">
                  <c:v>2754</c:v>
                </c:pt>
                <c:pt idx="2499">
                  <c:v>2755</c:v>
                </c:pt>
                <c:pt idx="2500">
                  <c:v>2756</c:v>
                </c:pt>
                <c:pt idx="2501">
                  <c:v>2757</c:v>
                </c:pt>
                <c:pt idx="2502">
                  <c:v>2758</c:v>
                </c:pt>
                <c:pt idx="2503">
                  <c:v>2759</c:v>
                </c:pt>
                <c:pt idx="2504">
                  <c:v>2760</c:v>
                </c:pt>
                <c:pt idx="2505">
                  <c:v>2761</c:v>
                </c:pt>
                <c:pt idx="2506">
                  <c:v>2762</c:v>
                </c:pt>
                <c:pt idx="2507">
                  <c:v>2763</c:v>
                </c:pt>
                <c:pt idx="2508">
                  <c:v>2764</c:v>
                </c:pt>
                <c:pt idx="2509">
                  <c:v>2765</c:v>
                </c:pt>
                <c:pt idx="2510">
                  <c:v>2766</c:v>
                </c:pt>
                <c:pt idx="2511">
                  <c:v>2767</c:v>
                </c:pt>
                <c:pt idx="2512">
                  <c:v>2768</c:v>
                </c:pt>
                <c:pt idx="2513">
                  <c:v>2769</c:v>
                </c:pt>
                <c:pt idx="2514">
                  <c:v>2770</c:v>
                </c:pt>
                <c:pt idx="2515">
                  <c:v>2771</c:v>
                </c:pt>
                <c:pt idx="2516">
                  <c:v>2772</c:v>
                </c:pt>
                <c:pt idx="2517">
                  <c:v>2773</c:v>
                </c:pt>
                <c:pt idx="2518">
                  <c:v>2774</c:v>
                </c:pt>
                <c:pt idx="2519">
                  <c:v>2775</c:v>
                </c:pt>
                <c:pt idx="2520">
                  <c:v>2776</c:v>
                </c:pt>
                <c:pt idx="2521">
                  <c:v>2777</c:v>
                </c:pt>
                <c:pt idx="2522">
                  <c:v>2778</c:v>
                </c:pt>
                <c:pt idx="2523">
                  <c:v>2779</c:v>
                </c:pt>
                <c:pt idx="2524">
                  <c:v>2780</c:v>
                </c:pt>
                <c:pt idx="2525">
                  <c:v>2781</c:v>
                </c:pt>
                <c:pt idx="2526">
                  <c:v>2782</c:v>
                </c:pt>
                <c:pt idx="2527">
                  <c:v>2783</c:v>
                </c:pt>
                <c:pt idx="2528">
                  <c:v>2784</c:v>
                </c:pt>
                <c:pt idx="2529">
                  <c:v>2785</c:v>
                </c:pt>
                <c:pt idx="2530">
                  <c:v>2786</c:v>
                </c:pt>
                <c:pt idx="2531">
                  <c:v>2787</c:v>
                </c:pt>
                <c:pt idx="2532">
                  <c:v>2788</c:v>
                </c:pt>
                <c:pt idx="2533">
                  <c:v>2789</c:v>
                </c:pt>
                <c:pt idx="2534">
                  <c:v>2790</c:v>
                </c:pt>
                <c:pt idx="2535">
                  <c:v>2791</c:v>
                </c:pt>
                <c:pt idx="2536">
                  <c:v>2792</c:v>
                </c:pt>
                <c:pt idx="2537">
                  <c:v>2793</c:v>
                </c:pt>
                <c:pt idx="2538">
                  <c:v>2794</c:v>
                </c:pt>
                <c:pt idx="2539">
                  <c:v>2795</c:v>
                </c:pt>
                <c:pt idx="2540">
                  <c:v>2796</c:v>
                </c:pt>
                <c:pt idx="2541">
                  <c:v>2797</c:v>
                </c:pt>
                <c:pt idx="2542">
                  <c:v>2798</c:v>
                </c:pt>
                <c:pt idx="2543">
                  <c:v>2799</c:v>
                </c:pt>
                <c:pt idx="2544">
                  <c:v>2800</c:v>
                </c:pt>
                <c:pt idx="2545">
                  <c:v>2801</c:v>
                </c:pt>
                <c:pt idx="2546">
                  <c:v>2802</c:v>
                </c:pt>
                <c:pt idx="2547">
                  <c:v>2803</c:v>
                </c:pt>
                <c:pt idx="2548">
                  <c:v>2804</c:v>
                </c:pt>
                <c:pt idx="2549">
                  <c:v>2805</c:v>
                </c:pt>
                <c:pt idx="2550">
                  <c:v>2806</c:v>
                </c:pt>
                <c:pt idx="2551">
                  <c:v>2807</c:v>
                </c:pt>
                <c:pt idx="2552">
                  <c:v>2808</c:v>
                </c:pt>
                <c:pt idx="2553">
                  <c:v>2809</c:v>
                </c:pt>
                <c:pt idx="2554">
                  <c:v>2810</c:v>
                </c:pt>
                <c:pt idx="2555">
                  <c:v>2811</c:v>
                </c:pt>
                <c:pt idx="2556">
                  <c:v>2812</c:v>
                </c:pt>
                <c:pt idx="2557">
                  <c:v>2813</c:v>
                </c:pt>
                <c:pt idx="2558">
                  <c:v>2814</c:v>
                </c:pt>
                <c:pt idx="2559">
                  <c:v>2815</c:v>
                </c:pt>
                <c:pt idx="2560">
                  <c:v>2816</c:v>
                </c:pt>
                <c:pt idx="2561">
                  <c:v>2817</c:v>
                </c:pt>
                <c:pt idx="2562">
                  <c:v>2818</c:v>
                </c:pt>
                <c:pt idx="2563">
                  <c:v>2819</c:v>
                </c:pt>
                <c:pt idx="2564">
                  <c:v>2820</c:v>
                </c:pt>
                <c:pt idx="2565">
                  <c:v>2821</c:v>
                </c:pt>
                <c:pt idx="2566">
                  <c:v>2822</c:v>
                </c:pt>
                <c:pt idx="2567">
                  <c:v>2823</c:v>
                </c:pt>
                <c:pt idx="2568">
                  <c:v>2824</c:v>
                </c:pt>
                <c:pt idx="2569">
                  <c:v>2825</c:v>
                </c:pt>
                <c:pt idx="2570">
                  <c:v>2826</c:v>
                </c:pt>
                <c:pt idx="2571">
                  <c:v>2827</c:v>
                </c:pt>
                <c:pt idx="2572">
                  <c:v>2828</c:v>
                </c:pt>
                <c:pt idx="2573">
                  <c:v>2829</c:v>
                </c:pt>
                <c:pt idx="2574">
                  <c:v>2830</c:v>
                </c:pt>
                <c:pt idx="2575">
                  <c:v>2831</c:v>
                </c:pt>
                <c:pt idx="2576">
                  <c:v>2832</c:v>
                </c:pt>
                <c:pt idx="2577">
                  <c:v>2833</c:v>
                </c:pt>
                <c:pt idx="2578">
                  <c:v>2834</c:v>
                </c:pt>
                <c:pt idx="2579">
                  <c:v>2835</c:v>
                </c:pt>
                <c:pt idx="2580">
                  <c:v>2836</c:v>
                </c:pt>
                <c:pt idx="2581">
                  <c:v>2837</c:v>
                </c:pt>
                <c:pt idx="2582">
                  <c:v>2838</c:v>
                </c:pt>
                <c:pt idx="2583">
                  <c:v>2839</c:v>
                </c:pt>
                <c:pt idx="2584">
                  <c:v>2840</c:v>
                </c:pt>
                <c:pt idx="2585">
                  <c:v>2841</c:v>
                </c:pt>
                <c:pt idx="2586">
                  <c:v>2842</c:v>
                </c:pt>
                <c:pt idx="2587">
                  <c:v>2843</c:v>
                </c:pt>
                <c:pt idx="2588">
                  <c:v>2844</c:v>
                </c:pt>
                <c:pt idx="2589">
                  <c:v>2845</c:v>
                </c:pt>
                <c:pt idx="2590">
                  <c:v>2846</c:v>
                </c:pt>
                <c:pt idx="2591">
                  <c:v>2847</c:v>
                </c:pt>
                <c:pt idx="2592">
                  <c:v>2848</c:v>
                </c:pt>
                <c:pt idx="2593">
                  <c:v>2849</c:v>
                </c:pt>
                <c:pt idx="2594">
                  <c:v>2850</c:v>
                </c:pt>
                <c:pt idx="2595">
                  <c:v>2851</c:v>
                </c:pt>
                <c:pt idx="2596">
                  <c:v>2852</c:v>
                </c:pt>
                <c:pt idx="2597">
                  <c:v>2853</c:v>
                </c:pt>
                <c:pt idx="2598">
                  <c:v>2854</c:v>
                </c:pt>
                <c:pt idx="2599">
                  <c:v>2855</c:v>
                </c:pt>
                <c:pt idx="2600">
                  <c:v>2856</c:v>
                </c:pt>
                <c:pt idx="2601">
                  <c:v>2857</c:v>
                </c:pt>
                <c:pt idx="2602">
                  <c:v>2858</c:v>
                </c:pt>
                <c:pt idx="2603">
                  <c:v>2859</c:v>
                </c:pt>
                <c:pt idx="2604">
                  <c:v>2860</c:v>
                </c:pt>
                <c:pt idx="2605">
                  <c:v>2861</c:v>
                </c:pt>
                <c:pt idx="2606">
                  <c:v>2862</c:v>
                </c:pt>
                <c:pt idx="2607">
                  <c:v>2863</c:v>
                </c:pt>
                <c:pt idx="2608">
                  <c:v>2864</c:v>
                </c:pt>
                <c:pt idx="2609">
                  <c:v>2865</c:v>
                </c:pt>
                <c:pt idx="2610">
                  <c:v>2866</c:v>
                </c:pt>
                <c:pt idx="2611">
                  <c:v>2867</c:v>
                </c:pt>
                <c:pt idx="2612">
                  <c:v>2868</c:v>
                </c:pt>
                <c:pt idx="2613">
                  <c:v>2869</c:v>
                </c:pt>
                <c:pt idx="2614">
                  <c:v>2870</c:v>
                </c:pt>
                <c:pt idx="2615">
                  <c:v>2871</c:v>
                </c:pt>
                <c:pt idx="2616">
                  <c:v>2872</c:v>
                </c:pt>
                <c:pt idx="2617">
                  <c:v>2873</c:v>
                </c:pt>
                <c:pt idx="2618">
                  <c:v>2874</c:v>
                </c:pt>
                <c:pt idx="2619">
                  <c:v>2875</c:v>
                </c:pt>
                <c:pt idx="2620">
                  <c:v>2876</c:v>
                </c:pt>
                <c:pt idx="2621">
                  <c:v>2877</c:v>
                </c:pt>
                <c:pt idx="2622">
                  <c:v>2878</c:v>
                </c:pt>
                <c:pt idx="2623">
                  <c:v>2879</c:v>
                </c:pt>
                <c:pt idx="2624">
                  <c:v>2880</c:v>
                </c:pt>
                <c:pt idx="2625">
                  <c:v>2881</c:v>
                </c:pt>
                <c:pt idx="2626">
                  <c:v>2882</c:v>
                </c:pt>
                <c:pt idx="2627">
                  <c:v>2883</c:v>
                </c:pt>
                <c:pt idx="2628">
                  <c:v>2884</c:v>
                </c:pt>
                <c:pt idx="2629">
                  <c:v>2885</c:v>
                </c:pt>
                <c:pt idx="2630">
                  <c:v>2886</c:v>
                </c:pt>
                <c:pt idx="2631">
                  <c:v>2887</c:v>
                </c:pt>
                <c:pt idx="2632">
                  <c:v>2888</c:v>
                </c:pt>
                <c:pt idx="2633">
                  <c:v>2889</c:v>
                </c:pt>
                <c:pt idx="2634">
                  <c:v>2890</c:v>
                </c:pt>
                <c:pt idx="2635">
                  <c:v>2891</c:v>
                </c:pt>
                <c:pt idx="2636">
                  <c:v>2892</c:v>
                </c:pt>
                <c:pt idx="2637">
                  <c:v>2893</c:v>
                </c:pt>
                <c:pt idx="2638">
                  <c:v>2894</c:v>
                </c:pt>
                <c:pt idx="2639">
                  <c:v>2895</c:v>
                </c:pt>
                <c:pt idx="2640">
                  <c:v>2896</c:v>
                </c:pt>
                <c:pt idx="2641">
                  <c:v>2897</c:v>
                </c:pt>
                <c:pt idx="2642">
                  <c:v>2898</c:v>
                </c:pt>
                <c:pt idx="2643">
                  <c:v>2899</c:v>
                </c:pt>
                <c:pt idx="2644">
                  <c:v>2900</c:v>
                </c:pt>
                <c:pt idx="2645">
                  <c:v>2901</c:v>
                </c:pt>
                <c:pt idx="2646">
                  <c:v>2902</c:v>
                </c:pt>
                <c:pt idx="2647">
                  <c:v>2903</c:v>
                </c:pt>
                <c:pt idx="2648">
                  <c:v>2904</c:v>
                </c:pt>
                <c:pt idx="2649">
                  <c:v>2905</c:v>
                </c:pt>
                <c:pt idx="2650">
                  <c:v>2906</c:v>
                </c:pt>
                <c:pt idx="2651">
                  <c:v>2907</c:v>
                </c:pt>
                <c:pt idx="2652">
                  <c:v>2908</c:v>
                </c:pt>
                <c:pt idx="2653">
                  <c:v>2909</c:v>
                </c:pt>
                <c:pt idx="2654">
                  <c:v>2910</c:v>
                </c:pt>
                <c:pt idx="2655">
                  <c:v>2911</c:v>
                </c:pt>
                <c:pt idx="2656">
                  <c:v>2912</c:v>
                </c:pt>
                <c:pt idx="2657">
                  <c:v>2913</c:v>
                </c:pt>
                <c:pt idx="2658">
                  <c:v>2914</c:v>
                </c:pt>
                <c:pt idx="2659">
                  <c:v>2915</c:v>
                </c:pt>
                <c:pt idx="2660">
                  <c:v>2916</c:v>
                </c:pt>
                <c:pt idx="2661">
                  <c:v>2917</c:v>
                </c:pt>
                <c:pt idx="2662">
                  <c:v>2918</c:v>
                </c:pt>
                <c:pt idx="2663">
                  <c:v>2919</c:v>
                </c:pt>
                <c:pt idx="2664">
                  <c:v>2920</c:v>
                </c:pt>
                <c:pt idx="2665">
                  <c:v>2921</c:v>
                </c:pt>
                <c:pt idx="2666">
                  <c:v>2922</c:v>
                </c:pt>
                <c:pt idx="2667">
                  <c:v>2923</c:v>
                </c:pt>
                <c:pt idx="2668">
                  <c:v>2924</c:v>
                </c:pt>
                <c:pt idx="2669">
                  <c:v>2925</c:v>
                </c:pt>
                <c:pt idx="2670">
                  <c:v>2926</c:v>
                </c:pt>
                <c:pt idx="2671">
                  <c:v>2927</c:v>
                </c:pt>
                <c:pt idx="2672">
                  <c:v>2928</c:v>
                </c:pt>
                <c:pt idx="2673">
                  <c:v>2929</c:v>
                </c:pt>
                <c:pt idx="2674">
                  <c:v>2930</c:v>
                </c:pt>
                <c:pt idx="2675">
                  <c:v>2931</c:v>
                </c:pt>
                <c:pt idx="2676">
                  <c:v>2932</c:v>
                </c:pt>
                <c:pt idx="2677">
                  <c:v>2933</c:v>
                </c:pt>
                <c:pt idx="2678">
                  <c:v>2934</c:v>
                </c:pt>
                <c:pt idx="2679">
                  <c:v>2935</c:v>
                </c:pt>
                <c:pt idx="2680">
                  <c:v>2936</c:v>
                </c:pt>
                <c:pt idx="2681">
                  <c:v>2937</c:v>
                </c:pt>
                <c:pt idx="2682">
                  <c:v>2938</c:v>
                </c:pt>
                <c:pt idx="2683">
                  <c:v>2939</c:v>
                </c:pt>
                <c:pt idx="2684">
                  <c:v>2940</c:v>
                </c:pt>
                <c:pt idx="2685">
                  <c:v>2941</c:v>
                </c:pt>
                <c:pt idx="2686">
                  <c:v>2942</c:v>
                </c:pt>
                <c:pt idx="2687">
                  <c:v>2943</c:v>
                </c:pt>
                <c:pt idx="2688">
                  <c:v>2944</c:v>
                </c:pt>
                <c:pt idx="2689">
                  <c:v>2945</c:v>
                </c:pt>
                <c:pt idx="2690">
                  <c:v>2946</c:v>
                </c:pt>
                <c:pt idx="2691">
                  <c:v>2947</c:v>
                </c:pt>
                <c:pt idx="2692">
                  <c:v>2948</c:v>
                </c:pt>
                <c:pt idx="2693">
                  <c:v>2949</c:v>
                </c:pt>
                <c:pt idx="2694">
                  <c:v>2950</c:v>
                </c:pt>
                <c:pt idx="2695">
                  <c:v>2951</c:v>
                </c:pt>
                <c:pt idx="2696">
                  <c:v>2952</c:v>
                </c:pt>
                <c:pt idx="2697">
                  <c:v>2953</c:v>
                </c:pt>
                <c:pt idx="2698">
                  <c:v>2954</c:v>
                </c:pt>
                <c:pt idx="2699">
                  <c:v>2955</c:v>
                </c:pt>
                <c:pt idx="2700">
                  <c:v>2956</c:v>
                </c:pt>
                <c:pt idx="2701">
                  <c:v>2957</c:v>
                </c:pt>
                <c:pt idx="2702">
                  <c:v>2958</c:v>
                </c:pt>
                <c:pt idx="2703">
                  <c:v>2959</c:v>
                </c:pt>
                <c:pt idx="2704">
                  <c:v>2960</c:v>
                </c:pt>
                <c:pt idx="2705">
                  <c:v>2961</c:v>
                </c:pt>
                <c:pt idx="2706">
                  <c:v>2962</c:v>
                </c:pt>
                <c:pt idx="2707">
                  <c:v>2963</c:v>
                </c:pt>
                <c:pt idx="2708">
                  <c:v>2964</c:v>
                </c:pt>
                <c:pt idx="2709">
                  <c:v>2965</c:v>
                </c:pt>
                <c:pt idx="2710">
                  <c:v>2966</c:v>
                </c:pt>
                <c:pt idx="2711">
                  <c:v>2967</c:v>
                </c:pt>
                <c:pt idx="2712">
                  <c:v>2968</c:v>
                </c:pt>
                <c:pt idx="2713">
                  <c:v>2969</c:v>
                </c:pt>
                <c:pt idx="2714">
                  <c:v>2970</c:v>
                </c:pt>
                <c:pt idx="2715">
                  <c:v>2971</c:v>
                </c:pt>
                <c:pt idx="2716">
                  <c:v>2972</c:v>
                </c:pt>
                <c:pt idx="2717">
                  <c:v>2973</c:v>
                </c:pt>
                <c:pt idx="2718">
                  <c:v>2974</c:v>
                </c:pt>
                <c:pt idx="2719">
                  <c:v>2975</c:v>
                </c:pt>
                <c:pt idx="2720">
                  <c:v>2976</c:v>
                </c:pt>
                <c:pt idx="2721">
                  <c:v>2977</c:v>
                </c:pt>
                <c:pt idx="2722">
                  <c:v>2978</c:v>
                </c:pt>
                <c:pt idx="2723">
                  <c:v>2979</c:v>
                </c:pt>
                <c:pt idx="2724">
                  <c:v>2980</c:v>
                </c:pt>
                <c:pt idx="2725">
                  <c:v>2981</c:v>
                </c:pt>
                <c:pt idx="2726">
                  <c:v>2982</c:v>
                </c:pt>
                <c:pt idx="2727">
                  <c:v>2983</c:v>
                </c:pt>
                <c:pt idx="2728">
                  <c:v>2984</c:v>
                </c:pt>
                <c:pt idx="2729">
                  <c:v>2985</c:v>
                </c:pt>
                <c:pt idx="2730">
                  <c:v>2986</c:v>
                </c:pt>
                <c:pt idx="2731">
                  <c:v>2987</c:v>
                </c:pt>
                <c:pt idx="2732">
                  <c:v>2988</c:v>
                </c:pt>
                <c:pt idx="2733">
                  <c:v>2989</c:v>
                </c:pt>
                <c:pt idx="2734">
                  <c:v>2990</c:v>
                </c:pt>
                <c:pt idx="2735">
                  <c:v>2991</c:v>
                </c:pt>
                <c:pt idx="2736">
                  <c:v>2992</c:v>
                </c:pt>
                <c:pt idx="2737">
                  <c:v>2993</c:v>
                </c:pt>
                <c:pt idx="2738">
                  <c:v>2994</c:v>
                </c:pt>
                <c:pt idx="2739">
                  <c:v>2995</c:v>
                </c:pt>
                <c:pt idx="2740">
                  <c:v>2996</c:v>
                </c:pt>
                <c:pt idx="2741">
                  <c:v>2997</c:v>
                </c:pt>
                <c:pt idx="2742">
                  <c:v>2998</c:v>
                </c:pt>
                <c:pt idx="2743">
                  <c:v>2999</c:v>
                </c:pt>
              </c:numCache>
            </c:numRef>
          </c:xVal>
          <c:yVal>
            <c:numRef>
              <c:f>Feuil1!$F$18332:$F$21075</c:f>
              <c:numCache>
                <c:formatCode>General</c:formatCode>
                <c:ptCount val="2744"/>
                <c:pt idx="0">
                  <c:v>2</c:v>
                </c:pt>
                <c:pt idx="1">
                  <c:v>0</c:v>
                </c:pt>
                <c:pt idx="2">
                  <c:v>0</c:v>
                </c:pt>
                <c:pt idx="3">
                  <c:v>1</c:v>
                </c:pt>
                <c:pt idx="4">
                  <c:v>0</c:v>
                </c:pt>
                <c:pt idx="5">
                  <c:v>0</c:v>
                </c:pt>
                <c:pt idx="6">
                  <c:v>2</c:v>
                </c:pt>
                <c:pt idx="7">
                  <c:v>1</c:v>
                </c:pt>
                <c:pt idx="8">
                  <c:v>1</c:v>
                </c:pt>
                <c:pt idx="9">
                  <c:v>1</c:v>
                </c:pt>
                <c:pt idx="10">
                  <c:v>3</c:v>
                </c:pt>
                <c:pt idx="11">
                  <c:v>1</c:v>
                </c:pt>
                <c:pt idx="12">
                  <c:v>0</c:v>
                </c:pt>
                <c:pt idx="13">
                  <c:v>1</c:v>
                </c:pt>
                <c:pt idx="14">
                  <c:v>2</c:v>
                </c:pt>
                <c:pt idx="15">
                  <c:v>0</c:v>
                </c:pt>
                <c:pt idx="16">
                  <c:v>1</c:v>
                </c:pt>
                <c:pt idx="17">
                  <c:v>0</c:v>
                </c:pt>
                <c:pt idx="18">
                  <c:v>1</c:v>
                </c:pt>
                <c:pt idx="19">
                  <c:v>1</c:v>
                </c:pt>
                <c:pt idx="20">
                  <c:v>0</c:v>
                </c:pt>
                <c:pt idx="21">
                  <c:v>0</c:v>
                </c:pt>
                <c:pt idx="22">
                  <c:v>0</c:v>
                </c:pt>
                <c:pt idx="23">
                  <c:v>1</c:v>
                </c:pt>
                <c:pt idx="24">
                  <c:v>0</c:v>
                </c:pt>
                <c:pt idx="25">
                  <c:v>0</c:v>
                </c:pt>
                <c:pt idx="26">
                  <c:v>0</c:v>
                </c:pt>
                <c:pt idx="27">
                  <c:v>0</c:v>
                </c:pt>
                <c:pt idx="28">
                  <c:v>1</c:v>
                </c:pt>
                <c:pt idx="29">
                  <c:v>0</c:v>
                </c:pt>
                <c:pt idx="30">
                  <c:v>1</c:v>
                </c:pt>
                <c:pt idx="31">
                  <c:v>0</c:v>
                </c:pt>
                <c:pt idx="32">
                  <c:v>0</c:v>
                </c:pt>
                <c:pt idx="33">
                  <c:v>0</c:v>
                </c:pt>
                <c:pt idx="34">
                  <c:v>0</c:v>
                </c:pt>
                <c:pt idx="35">
                  <c:v>0</c:v>
                </c:pt>
                <c:pt idx="36">
                  <c:v>1</c:v>
                </c:pt>
                <c:pt idx="37">
                  <c:v>0</c:v>
                </c:pt>
                <c:pt idx="38">
                  <c:v>0</c:v>
                </c:pt>
                <c:pt idx="39">
                  <c:v>0</c:v>
                </c:pt>
                <c:pt idx="40">
                  <c:v>1</c:v>
                </c:pt>
                <c:pt idx="41">
                  <c:v>0</c:v>
                </c:pt>
                <c:pt idx="42">
                  <c:v>0</c:v>
                </c:pt>
                <c:pt idx="43">
                  <c:v>0</c:v>
                </c:pt>
                <c:pt idx="44">
                  <c:v>2</c:v>
                </c:pt>
                <c:pt idx="45">
                  <c:v>0</c:v>
                </c:pt>
                <c:pt idx="46">
                  <c:v>0</c:v>
                </c:pt>
                <c:pt idx="47">
                  <c:v>1</c:v>
                </c:pt>
                <c:pt idx="48">
                  <c:v>0</c:v>
                </c:pt>
                <c:pt idx="49">
                  <c:v>0</c:v>
                </c:pt>
                <c:pt idx="50">
                  <c:v>0</c:v>
                </c:pt>
                <c:pt idx="51">
                  <c:v>1</c:v>
                </c:pt>
                <c:pt idx="52">
                  <c:v>1</c:v>
                </c:pt>
                <c:pt idx="53">
                  <c:v>0</c:v>
                </c:pt>
                <c:pt idx="54">
                  <c:v>0</c:v>
                </c:pt>
                <c:pt idx="55">
                  <c:v>0</c:v>
                </c:pt>
                <c:pt idx="56">
                  <c:v>1</c:v>
                </c:pt>
                <c:pt idx="57">
                  <c:v>1</c:v>
                </c:pt>
                <c:pt idx="58">
                  <c:v>0</c:v>
                </c:pt>
                <c:pt idx="59">
                  <c:v>0</c:v>
                </c:pt>
                <c:pt idx="60">
                  <c:v>1</c:v>
                </c:pt>
                <c:pt idx="61">
                  <c:v>0</c:v>
                </c:pt>
                <c:pt idx="62">
                  <c:v>1</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1</c:v>
                </c:pt>
                <c:pt idx="83">
                  <c:v>0</c:v>
                </c:pt>
                <c:pt idx="84">
                  <c:v>1</c:v>
                </c:pt>
                <c:pt idx="85">
                  <c:v>1</c:v>
                </c:pt>
                <c:pt idx="86">
                  <c:v>0</c:v>
                </c:pt>
                <c:pt idx="87">
                  <c:v>0</c:v>
                </c:pt>
                <c:pt idx="88">
                  <c:v>0</c:v>
                </c:pt>
                <c:pt idx="89">
                  <c:v>0</c:v>
                </c:pt>
                <c:pt idx="90">
                  <c:v>1</c:v>
                </c:pt>
                <c:pt idx="91">
                  <c:v>0</c:v>
                </c:pt>
                <c:pt idx="92">
                  <c:v>0</c:v>
                </c:pt>
                <c:pt idx="93">
                  <c:v>0</c:v>
                </c:pt>
                <c:pt idx="94">
                  <c:v>0</c:v>
                </c:pt>
                <c:pt idx="95">
                  <c:v>1</c:v>
                </c:pt>
                <c:pt idx="96">
                  <c:v>0</c:v>
                </c:pt>
                <c:pt idx="97">
                  <c:v>2</c:v>
                </c:pt>
                <c:pt idx="98">
                  <c:v>0</c:v>
                </c:pt>
                <c:pt idx="99">
                  <c:v>0</c:v>
                </c:pt>
                <c:pt idx="100">
                  <c:v>1</c:v>
                </c:pt>
                <c:pt idx="101">
                  <c:v>0</c:v>
                </c:pt>
                <c:pt idx="102">
                  <c:v>0</c:v>
                </c:pt>
                <c:pt idx="103">
                  <c:v>1</c:v>
                </c:pt>
                <c:pt idx="104">
                  <c:v>0</c:v>
                </c:pt>
                <c:pt idx="105">
                  <c:v>0</c:v>
                </c:pt>
                <c:pt idx="106">
                  <c:v>1</c:v>
                </c:pt>
                <c:pt idx="107">
                  <c:v>0</c:v>
                </c:pt>
                <c:pt idx="108">
                  <c:v>0</c:v>
                </c:pt>
                <c:pt idx="109">
                  <c:v>0</c:v>
                </c:pt>
                <c:pt idx="110">
                  <c:v>1</c:v>
                </c:pt>
                <c:pt idx="111">
                  <c:v>0</c:v>
                </c:pt>
                <c:pt idx="112">
                  <c:v>0</c:v>
                </c:pt>
                <c:pt idx="113">
                  <c:v>0</c:v>
                </c:pt>
                <c:pt idx="114">
                  <c:v>1</c:v>
                </c:pt>
                <c:pt idx="115">
                  <c:v>0</c:v>
                </c:pt>
                <c:pt idx="116">
                  <c:v>0</c:v>
                </c:pt>
                <c:pt idx="117">
                  <c:v>2</c:v>
                </c:pt>
                <c:pt idx="118">
                  <c:v>0</c:v>
                </c:pt>
                <c:pt idx="119">
                  <c:v>1</c:v>
                </c:pt>
                <c:pt idx="120">
                  <c:v>0</c:v>
                </c:pt>
                <c:pt idx="121">
                  <c:v>0</c:v>
                </c:pt>
                <c:pt idx="122">
                  <c:v>0</c:v>
                </c:pt>
                <c:pt idx="123">
                  <c:v>0</c:v>
                </c:pt>
                <c:pt idx="124">
                  <c:v>0</c:v>
                </c:pt>
                <c:pt idx="125">
                  <c:v>0</c:v>
                </c:pt>
                <c:pt idx="126">
                  <c:v>1</c:v>
                </c:pt>
                <c:pt idx="127">
                  <c:v>0</c:v>
                </c:pt>
                <c:pt idx="128">
                  <c:v>0</c:v>
                </c:pt>
                <c:pt idx="129">
                  <c:v>1</c:v>
                </c:pt>
                <c:pt idx="130">
                  <c:v>0</c:v>
                </c:pt>
                <c:pt idx="131">
                  <c:v>0</c:v>
                </c:pt>
                <c:pt idx="132">
                  <c:v>0</c:v>
                </c:pt>
                <c:pt idx="133">
                  <c:v>1</c:v>
                </c:pt>
                <c:pt idx="134">
                  <c:v>0</c:v>
                </c:pt>
                <c:pt idx="135">
                  <c:v>0</c:v>
                </c:pt>
                <c:pt idx="136">
                  <c:v>0</c:v>
                </c:pt>
                <c:pt idx="137">
                  <c:v>0</c:v>
                </c:pt>
                <c:pt idx="138">
                  <c:v>0</c:v>
                </c:pt>
                <c:pt idx="139">
                  <c:v>0</c:v>
                </c:pt>
                <c:pt idx="140">
                  <c:v>1</c:v>
                </c:pt>
                <c:pt idx="141">
                  <c:v>0</c:v>
                </c:pt>
                <c:pt idx="142">
                  <c:v>1</c:v>
                </c:pt>
                <c:pt idx="143">
                  <c:v>0</c:v>
                </c:pt>
                <c:pt idx="144">
                  <c:v>1</c:v>
                </c:pt>
                <c:pt idx="145">
                  <c:v>0</c:v>
                </c:pt>
                <c:pt idx="146">
                  <c:v>0</c:v>
                </c:pt>
                <c:pt idx="147">
                  <c:v>0</c:v>
                </c:pt>
                <c:pt idx="148">
                  <c:v>0</c:v>
                </c:pt>
                <c:pt idx="149">
                  <c:v>0</c:v>
                </c:pt>
                <c:pt idx="150">
                  <c:v>2</c:v>
                </c:pt>
                <c:pt idx="151">
                  <c:v>0</c:v>
                </c:pt>
                <c:pt idx="152">
                  <c:v>1</c:v>
                </c:pt>
                <c:pt idx="153">
                  <c:v>0</c:v>
                </c:pt>
                <c:pt idx="154">
                  <c:v>0</c:v>
                </c:pt>
                <c:pt idx="155">
                  <c:v>0</c:v>
                </c:pt>
                <c:pt idx="156">
                  <c:v>0</c:v>
                </c:pt>
                <c:pt idx="157">
                  <c:v>1</c:v>
                </c:pt>
                <c:pt idx="158">
                  <c:v>0</c:v>
                </c:pt>
                <c:pt idx="159">
                  <c:v>1</c:v>
                </c:pt>
                <c:pt idx="160">
                  <c:v>0</c:v>
                </c:pt>
                <c:pt idx="161">
                  <c:v>2</c:v>
                </c:pt>
                <c:pt idx="162">
                  <c:v>0</c:v>
                </c:pt>
                <c:pt idx="163">
                  <c:v>0</c:v>
                </c:pt>
                <c:pt idx="164">
                  <c:v>0</c:v>
                </c:pt>
                <c:pt idx="165">
                  <c:v>4</c:v>
                </c:pt>
                <c:pt idx="166">
                  <c:v>1</c:v>
                </c:pt>
                <c:pt idx="167">
                  <c:v>0</c:v>
                </c:pt>
                <c:pt idx="168">
                  <c:v>0</c:v>
                </c:pt>
                <c:pt idx="169">
                  <c:v>0</c:v>
                </c:pt>
                <c:pt idx="170">
                  <c:v>1</c:v>
                </c:pt>
                <c:pt idx="171">
                  <c:v>1</c:v>
                </c:pt>
                <c:pt idx="172">
                  <c:v>0</c:v>
                </c:pt>
                <c:pt idx="173">
                  <c:v>0</c:v>
                </c:pt>
                <c:pt idx="174">
                  <c:v>1</c:v>
                </c:pt>
                <c:pt idx="175">
                  <c:v>1</c:v>
                </c:pt>
                <c:pt idx="176">
                  <c:v>2</c:v>
                </c:pt>
                <c:pt idx="177">
                  <c:v>0</c:v>
                </c:pt>
                <c:pt idx="178">
                  <c:v>0</c:v>
                </c:pt>
                <c:pt idx="179">
                  <c:v>0</c:v>
                </c:pt>
                <c:pt idx="180">
                  <c:v>0</c:v>
                </c:pt>
                <c:pt idx="181">
                  <c:v>3</c:v>
                </c:pt>
                <c:pt idx="182">
                  <c:v>1</c:v>
                </c:pt>
                <c:pt idx="183">
                  <c:v>0</c:v>
                </c:pt>
                <c:pt idx="184">
                  <c:v>1</c:v>
                </c:pt>
                <c:pt idx="185">
                  <c:v>2</c:v>
                </c:pt>
                <c:pt idx="186">
                  <c:v>0</c:v>
                </c:pt>
                <c:pt idx="187">
                  <c:v>0</c:v>
                </c:pt>
                <c:pt idx="188">
                  <c:v>0</c:v>
                </c:pt>
                <c:pt idx="189">
                  <c:v>1</c:v>
                </c:pt>
                <c:pt idx="190">
                  <c:v>0</c:v>
                </c:pt>
                <c:pt idx="191">
                  <c:v>2</c:v>
                </c:pt>
                <c:pt idx="192">
                  <c:v>0</c:v>
                </c:pt>
                <c:pt idx="193">
                  <c:v>0</c:v>
                </c:pt>
                <c:pt idx="194">
                  <c:v>3</c:v>
                </c:pt>
                <c:pt idx="195">
                  <c:v>2</c:v>
                </c:pt>
                <c:pt idx="196">
                  <c:v>0</c:v>
                </c:pt>
                <c:pt idx="197">
                  <c:v>5</c:v>
                </c:pt>
                <c:pt idx="198">
                  <c:v>1</c:v>
                </c:pt>
                <c:pt idx="199">
                  <c:v>1</c:v>
                </c:pt>
                <c:pt idx="200">
                  <c:v>1</c:v>
                </c:pt>
                <c:pt idx="201">
                  <c:v>2</c:v>
                </c:pt>
                <c:pt idx="202">
                  <c:v>1</c:v>
                </c:pt>
                <c:pt idx="203">
                  <c:v>2</c:v>
                </c:pt>
                <c:pt idx="204">
                  <c:v>2</c:v>
                </c:pt>
                <c:pt idx="205">
                  <c:v>0</c:v>
                </c:pt>
                <c:pt idx="206">
                  <c:v>1</c:v>
                </c:pt>
                <c:pt idx="207">
                  <c:v>1</c:v>
                </c:pt>
                <c:pt idx="208">
                  <c:v>0</c:v>
                </c:pt>
                <c:pt idx="209">
                  <c:v>0</c:v>
                </c:pt>
                <c:pt idx="210">
                  <c:v>2</c:v>
                </c:pt>
                <c:pt idx="211">
                  <c:v>2</c:v>
                </c:pt>
                <c:pt idx="212">
                  <c:v>2</c:v>
                </c:pt>
                <c:pt idx="213">
                  <c:v>2</c:v>
                </c:pt>
                <c:pt idx="214">
                  <c:v>0</c:v>
                </c:pt>
                <c:pt idx="215">
                  <c:v>1</c:v>
                </c:pt>
                <c:pt idx="216">
                  <c:v>1</c:v>
                </c:pt>
                <c:pt idx="217">
                  <c:v>0</c:v>
                </c:pt>
                <c:pt idx="218">
                  <c:v>1</c:v>
                </c:pt>
                <c:pt idx="219">
                  <c:v>1</c:v>
                </c:pt>
                <c:pt idx="220">
                  <c:v>1</c:v>
                </c:pt>
                <c:pt idx="221">
                  <c:v>3</c:v>
                </c:pt>
                <c:pt idx="222">
                  <c:v>2</c:v>
                </c:pt>
                <c:pt idx="223">
                  <c:v>1</c:v>
                </c:pt>
                <c:pt idx="224">
                  <c:v>3</c:v>
                </c:pt>
                <c:pt idx="225">
                  <c:v>3</c:v>
                </c:pt>
                <c:pt idx="226">
                  <c:v>1</c:v>
                </c:pt>
                <c:pt idx="227">
                  <c:v>4</c:v>
                </c:pt>
                <c:pt idx="228">
                  <c:v>3</c:v>
                </c:pt>
                <c:pt idx="229">
                  <c:v>3</c:v>
                </c:pt>
                <c:pt idx="230">
                  <c:v>1</c:v>
                </c:pt>
                <c:pt idx="231">
                  <c:v>1</c:v>
                </c:pt>
                <c:pt idx="232">
                  <c:v>3</c:v>
                </c:pt>
                <c:pt idx="233">
                  <c:v>2</c:v>
                </c:pt>
                <c:pt idx="234">
                  <c:v>3</c:v>
                </c:pt>
                <c:pt idx="235">
                  <c:v>1</c:v>
                </c:pt>
                <c:pt idx="236">
                  <c:v>3</c:v>
                </c:pt>
                <c:pt idx="237">
                  <c:v>2</c:v>
                </c:pt>
                <c:pt idx="238">
                  <c:v>0</c:v>
                </c:pt>
                <c:pt idx="239">
                  <c:v>3</c:v>
                </c:pt>
                <c:pt idx="240">
                  <c:v>4</c:v>
                </c:pt>
                <c:pt idx="241">
                  <c:v>2</c:v>
                </c:pt>
                <c:pt idx="242">
                  <c:v>4</c:v>
                </c:pt>
                <c:pt idx="243">
                  <c:v>2</c:v>
                </c:pt>
                <c:pt idx="244">
                  <c:v>9</c:v>
                </c:pt>
                <c:pt idx="245">
                  <c:v>0</c:v>
                </c:pt>
                <c:pt idx="246">
                  <c:v>2</c:v>
                </c:pt>
                <c:pt idx="247">
                  <c:v>1</c:v>
                </c:pt>
                <c:pt idx="248">
                  <c:v>2</c:v>
                </c:pt>
                <c:pt idx="249">
                  <c:v>3</c:v>
                </c:pt>
                <c:pt idx="250">
                  <c:v>4</c:v>
                </c:pt>
                <c:pt idx="251">
                  <c:v>0</c:v>
                </c:pt>
                <c:pt idx="252">
                  <c:v>3</c:v>
                </c:pt>
                <c:pt idx="253">
                  <c:v>1</c:v>
                </c:pt>
                <c:pt idx="254">
                  <c:v>3</c:v>
                </c:pt>
                <c:pt idx="255">
                  <c:v>1</c:v>
                </c:pt>
                <c:pt idx="256">
                  <c:v>1</c:v>
                </c:pt>
                <c:pt idx="257">
                  <c:v>2</c:v>
                </c:pt>
                <c:pt idx="258">
                  <c:v>2</c:v>
                </c:pt>
                <c:pt idx="259">
                  <c:v>8</c:v>
                </c:pt>
                <c:pt idx="260">
                  <c:v>6</c:v>
                </c:pt>
                <c:pt idx="261">
                  <c:v>4</c:v>
                </c:pt>
                <c:pt idx="262">
                  <c:v>3</c:v>
                </c:pt>
                <c:pt idx="263">
                  <c:v>1</c:v>
                </c:pt>
                <c:pt idx="264">
                  <c:v>2</c:v>
                </c:pt>
                <c:pt idx="265">
                  <c:v>6</c:v>
                </c:pt>
                <c:pt idx="266">
                  <c:v>1</c:v>
                </c:pt>
                <c:pt idx="267">
                  <c:v>4</c:v>
                </c:pt>
                <c:pt idx="268">
                  <c:v>4</c:v>
                </c:pt>
                <c:pt idx="269">
                  <c:v>3</c:v>
                </c:pt>
                <c:pt idx="270">
                  <c:v>6</c:v>
                </c:pt>
                <c:pt idx="271">
                  <c:v>4</c:v>
                </c:pt>
                <c:pt idx="272">
                  <c:v>4</c:v>
                </c:pt>
                <c:pt idx="273">
                  <c:v>3</c:v>
                </c:pt>
                <c:pt idx="274">
                  <c:v>8</c:v>
                </c:pt>
                <c:pt idx="275">
                  <c:v>14</c:v>
                </c:pt>
                <c:pt idx="276">
                  <c:v>4</c:v>
                </c:pt>
                <c:pt idx="277">
                  <c:v>3</c:v>
                </c:pt>
                <c:pt idx="278">
                  <c:v>3</c:v>
                </c:pt>
                <c:pt idx="279">
                  <c:v>4</c:v>
                </c:pt>
                <c:pt idx="280">
                  <c:v>6</c:v>
                </c:pt>
                <c:pt idx="281">
                  <c:v>2</c:v>
                </c:pt>
                <c:pt idx="282">
                  <c:v>3</c:v>
                </c:pt>
                <c:pt idx="283">
                  <c:v>5</c:v>
                </c:pt>
                <c:pt idx="284">
                  <c:v>8</c:v>
                </c:pt>
                <c:pt idx="285">
                  <c:v>4</c:v>
                </c:pt>
                <c:pt idx="286">
                  <c:v>2</c:v>
                </c:pt>
                <c:pt idx="287">
                  <c:v>3</c:v>
                </c:pt>
                <c:pt idx="288">
                  <c:v>5</c:v>
                </c:pt>
                <c:pt idx="289">
                  <c:v>5</c:v>
                </c:pt>
                <c:pt idx="290">
                  <c:v>10</c:v>
                </c:pt>
                <c:pt idx="291">
                  <c:v>14</c:v>
                </c:pt>
                <c:pt idx="292">
                  <c:v>5</c:v>
                </c:pt>
                <c:pt idx="293">
                  <c:v>3</c:v>
                </c:pt>
                <c:pt idx="294">
                  <c:v>4</c:v>
                </c:pt>
                <c:pt idx="295">
                  <c:v>6</c:v>
                </c:pt>
                <c:pt idx="296">
                  <c:v>5</c:v>
                </c:pt>
                <c:pt idx="297">
                  <c:v>2</c:v>
                </c:pt>
                <c:pt idx="298">
                  <c:v>5</c:v>
                </c:pt>
                <c:pt idx="299">
                  <c:v>7</c:v>
                </c:pt>
                <c:pt idx="300">
                  <c:v>6</c:v>
                </c:pt>
                <c:pt idx="301">
                  <c:v>2</c:v>
                </c:pt>
                <c:pt idx="302">
                  <c:v>4</c:v>
                </c:pt>
                <c:pt idx="303">
                  <c:v>5</c:v>
                </c:pt>
                <c:pt idx="304">
                  <c:v>5</c:v>
                </c:pt>
                <c:pt idx="305">
                  <c:v>9</c:v>
                </c:pt>
                <c:pt idx="306">
                  <c:v>6</c:v>
                </c:pt>
                <c:pt idx="307">
                  <c:v>10</c:v>
                </c:pt>
                <c:pt idx="308">
                  <c:v>7</c:v>
                </c:pt>
                <c:pt idx="309">
                  <c:v>3</c:v>
                </c:pt>
                <c:pt idx="310">
                  <c:v>6</c:v>
                </c:pt>
                <c:pt idx="311">
                  <c:v>7</c:v>
                </c:pt>
                <c:pt idx="312">
                  <c:v>6</c:v>
                </c:pt>
                <c:pt idx="313">
                  <c:v>3</c:v>
                </c:pt>
                <c:pt idx="314">
                  <c:v>15</c:v>
                </c:pt>
                <c:pt idx="315">
                  <c:v>9</c:v>
                </c:pt>
                <c:pt idx="316">
                  <c:v>5</c:v>
                </c:pt>
                <c:pt idx="317">
                  <c:v>7</c:v>
                </c:pt>
                <c:pt idx="318">
                  <c:v>6</c:v>
                </c:pt>
                <c:pt idx="319">
                  <c:v>13</c:v>
                </c:pt>
                <c:pt idx="320">
                  <c:v>6</c:v>
                </c:pt>
                <c:pt idx="321">
                  <c:v>2</c:v>
                </c:pt>
                <c:pt idx="322">
                  <c:v>24</c:v>
                </c:pt>
                <c:pt idx="323">
                  <c:v>13</c:v>
                </c:pt>
                <c:pt idx="324">
                  <c:v>14</c:v>
                </c:pt>
                <c:pt idx="325">
                  <c:v>3</c:v>
                </c:pt>
                <c:pt idx="326">
                  <c:v>6</c:v>
                </c:pt>
                <c:pt idx="327">
                  <c:v>9</c:v>
                </c:pt>
                <c:pt idx="328">
                  <c:v>6</c:v>
                </c:pt>
                <c:pt idx="329">
                  <c:v>7</c:v>
                </c:pt>
                <c:pt idx="330">
                  <c:v>13</c:v>
                </c:pt>
                <c:pt idx="331">
                  <c:v>11</c:v>
                </c:pt>
                <c:pt idx="332">
                  <c:v>2</c:v>
                </c:pt>
                <c:pt idx="333">
                  <c:v>7</c:v>
                </c:pt>
                <c:pt idx="334">
                  <c:v>15</c:v>
                </c:pt>
                <c:pt idx="335">
                  <c:v>4</c:v>
                </c:pt>
                <c:pt idx="336">
                  <c:v>6</c:v>
                </c:pt>
                <c:pt idx="337">
                  <c:v>12</c:v>
                </c:pt>
                <c:pt idx="338">
                  <c:v>11</c:v>
                </c:pt>
                <c:pt idx="339">
                  <c:v>5</c:v>
                </c:pt>
                <c:pt idx="340">
                  <c:v>13</c:v>
                </c:pt>
                <c:pt idx="341">
                  <c:v>10</c:v>
                </c:pt>
                <c:pt idx="342">
                  <c:v>13</c:v>
                </c:pt>
                <c:pt idx="343">
                  <c:v>7</c:v>
                </c:pt>
                <c:pt idx="344">
                  <c:v>12</c:v>
                </c:pt>
                <c:pt idx="345">
                  <c:v>9</c:v>
                </c:pt>
                <c:pt idx="346">
                  <c:v>12</c:v>
                </c:pt>
                <c:pt idx="347">
                  <c:v>9</c:v>
                </c:pt>
                <c:pt idx="348">
                  <c:v>9</c:v>
                </c:pt>
                <c:pt idx="349">
                  <c:v>9</c:v>
                </c:pt>
                <c:pt idx="350">
                  <c:v>7</c:v>
                </c:pt>
                <c:pt idx="351">
                  <c:v>5</c:v>
                </c:pt>
                <c:pt idx="352">
                  <c:v>6</c:v>
                </c:pt>
                <c:pt idx="353">
                  <c:v>17</c:v>
                </c:pt>
                <c:pt idx="354">
                  <c:v>23</c:v>
                </c:pt>
                <c:pt idx="355">
                  <c:v>11</c:v>
                </c:pt>
                <c:pt idx="356">
                  <c:v>14</c:v>
                </c:pt>
                <c:pt idx="357">
                  <c:v>15</c:v>
                </c:pt>
                <c:pt idx="358">
                  <c:v>12</c:v>
                </c:pt>
                <c:pt idx="359">
                  <c:v>13</c:v>
                </c:pt>
                <c:pt idx="360">
                  <c:v>10</c:v>
                </c:pt>
                <c:pt idx="361">
                  <c:v>8</c:v>
                </c:pt>
                <c:pt idx="362">
                  <c:v>11</c:v>
                </c:pt>
                <c:pt idx="363">
                  <c:v>5</c:v>
                </c:pt>
                <c:pt idx="364">
                  <c:v>22</c:v>
                </c:pt>
                <c:pt idx="365">
                  <c:v>12</c:v>
                </c:pt>
                <c:pt idx="366">
                  <c:v>5</c:v>
                </c:pt>
                <c:pt idx="367">
                  <c:v>6</c:v>
                </c:pt>
                <c:pt idx="368">
                  <c:v>17</c:v>
                </c:pt>
                <c:pt idx="369">
                  <c:v>28</c:v>
                </c:pt>
                <c:pt idx="370">
                  <c:v>9</c:v>
                </c:pt>
                <c:pt idx="371">
                  <c:v>10</c:v>
                </c:pt>
                <c:pt idx="372">
                  <c:v>10</c:v>
                </c:pt>
                <c:pt idx="373">
                  <c:v>10</c:v>
                </c:pt>
                <c:pt idx="374">
                  <c:v>20</c:v>
                </c:pt>
                <c:pt idx="375">
                  <c:v>16</c:v>
                </c:pt>
                <c:pt idx="376">
                  <c:v>10</c:v>
                </c:pt>
                <c:pt idx="377">
                  <c:v>10</c:v>
                </c:pt>
                <c:pt idx="378">
                  <c:v>10</c:v>
                </c:pt>
                <c:pt idx="379">
                  <c:v>10</c:v>
                </c:pt>
                <c:pt idx="380">
                  <c:v>14</c:v>
                </c:pt>
                <c:pt idx="381">
                  <c:v>7</c:v>
                </c:pt>
                <c:pt idx="382">
                  <c:v>10</c:v>
                </c:pt>
                <c:pt idx="383">
                  <c:v>9</c:v>
                </c:pt>
                <c:pt idx="384">
                  <c:v>23</c:v>
                </c:pt>
                <c:pt idx="385">
                  <c:v>20</c:v>
                </c:pt>
                <c:pt idx="386">
                  <c:v>9</c:v>
                </c:pt>
                <c:pt idx="387">
                  <c:v>10</c:v>
                </c:pt>
                <c:pt idx="388">
                  <c:v>9</c:v>
                </c:pt>
                <c:pt idx="389">
                  <c:v>12</c:v>
                </c:pt>
                <c:pt idx="390">
                  <c:v>14</c:v>
                </c:pt>
                <c:pt idx="391">
                  <c:v>15</c:v>
                </c:pt>
                <c:pt idx="392">
                  <c:v>18</c:v>
                </c:pt>
                <c:pt idx="393">
                  <c:v>14</c:v>
                </c:pt>
                <c:pt idx="394">
                  <c:v>20</c:v>
                </c:pt>
                <c:pt idx="395">
                  <c:v>13</c:v>
                </c:pt>
                <c:pt idx="396">
                  <c:v>13</c:v>
                </c:pt>
                <c:pt idx="397">
                  <c:v>11</c:v>
                </c:pt>
                <c:pt idx="398">
                  <c:v>16</c:v>
                </c:pt>
                <c:pt idx="399">
                  <c:v>17</c:v>
                </c:pt>
                <c:pt idx="400">
                  <c:v>35</c:v>
                </c:pt>
                <c:pt idx="401">
                  <c:v>21</c:v>
                </c:pt>
                <c:pt idx="402">
                  <c:v>11</c:v>
                </c:pt>
                <c:pt idx="403">
                  <c:v>11</c:v>
                </c:pt>
                <c:pt idx="404">
                  <c:v>20</c:v>
                </c:pt>
                <c:pt idx="405">
                  <c:v>11</c:v>
                </c:pt>
                <c:pt idx="406">
                  <c:v>9</c:v>
                </c:pt>
                <c:pt idx="407">
                  <c:v>11</c:v>
                </c:pt>
                <c:pt idx="408">
                  <c:v>16</c:v>
                </c:pt>
                <c:pt idx="409">
                  <c:v>24</c:v>
                </c:pt>
                <c:pt idx="410">
                  <c:v>15</c:v>
                </c:pt>
                <c:pt idx="411">
                  <c:v>12</c:v>
                </c:pt>
                <c:pt idx="412">
                  <c:v>5</c:v>
                </c:pt>
                <c:pt idx="413">
                  <c:v>8</c:v>
                </c:pt>
                <c:pt idx="414">
                  <c:v>24</c:v>
                </c:pt>
                <c:pt idx="415">
                  <c:v>22</c:v>
                </c:pt>
                <c:pt idx="416">
                  <c:v>42</c:v>
                </c:pt>
                <c:pt idx="417">
                  <c:v>13</c:v>
                </c:pt>
                <c:pt idx="418">
                  <c:v>14</c:v>
                </c:pt>
                <c:pt idx="419">
                  <c:v>19</c:v>
                </c:pt>
                <c:pt idx="420">
                  <c:v>17</c:v>
                </c:pt>
                <c:pt idx="421">
                  <c:v>18</c:v>
                </c:pt>
                <c:pt idx="422">
                  <c:v>15</c:v>
                </c:pt>
                <c:pt idx="423">
                  <c:v>21</c:v>
                </c:pt>
                <c:pt idx="424">
                  <c:v>22</c:v>
                </c:pt>
                <c:pt idx="425">
                  <c:v>13</c:v>
                </c:pt>
                <c:pt idx="426">
                  <c:v>11</c:v>
                </c:pt>
                <c:pt idx="427">
                  <c:v>12</c:v>
                </c:pt>
                <c:pt idx="428">
                  <c:v>10</c:v>
                </c:pt>
                <c:pt idx="429">
                  <c:v>20</c:v>
                </c:pt>
                <c:pt idx="430">
                  <c:v>18</c:v>
                </c:pt>
                <c:pt idx="431">
                  <c:v>16</c:v>
                </c:pt>
                <c:pt idx="432">
                  <c:v>27</c:v>
                </c:pt>
                <c:pt idx="433">
                  <c:v>9</c:v>
                </c:pt>
                <c:pt idx="434">
                  <c:v>34</c:v>
                </c:pt>
                <c:pt idx="435">
                  <c:v>20</c:v>
                </c:pt>
                <c:pt idx="436">
                  <c:v>17</c:v>
                </c:pt>
                <c:pt idx="437">
                  <c:v>11</c:v>
                </c:pt>
                <c:pt idx="438">
                  <c:v>5</c:v>
                </c:pt>
                <c:pt idx="439">
                  <c:v>24</c:v>
                </c:pt>
                <c:pt idx="440">
                  <c:v>17</c:v>
                </c:pt>
                <c:pt idx="441">
                  <c:v>14</c:v>
                </c:pt>
                <c:pt idx="442">
                  <c:v>21</c:v>
                </c:pt>
                <c:pt idx="443">
                  <c:v>8</c:v>
                </c:pt>
                <c:pt idx="444">
                  <c:v>23</c:v>
                </c:pt>
                <c:pt idx="445">
                  <c:v>22</c:v>
                </c:pt>
                <c:pt idx="446">
                  <c:v>23</c:v>
                </c:pt>
                <c:pt idx="447">
                  <c:v>35</c:v>
                </c:pt>
                <c:pt idx="448">
                  <c:v>15</c:v>
                </c:pt>
                <c:pt idx="449">
                  <c:v>18</c:v>
                </c:pt>
                <c:pt idx="450">
                  <c:v>15</c:v>
                </c:pt>
                <c:pt idx="451">
                  <c:v>8</c:v>
                </c:pt>
                <c:pt idx="452">
                  <c:v>20</c:v>
                </c:pt>
                <c:pt idx="453">
                  <c:v>6</c:v>
                </c:pt>
                <c:pt idx="454">
                  <c:v>22</c:v>
                </c:pt>
                <c:pt idx="455">
                  <c:v>19</c:v>
                </c:pt>
                <c:pt idx="456">
                  <c:v>14</c:v>
                </c:pt>
                <c:pt idx="457">
                  <c:v>9</c:v>
                </c:pt>
                <c:pt idx="458">
                  <c:v>6</c:v>
                </c:pt>
                <c:pt idx="459">
                  <c:v>19</c:v>
                </c:pt>
                <c:pt idx="460">
                  <c:v>19</c:v>
                </c:pt>
                <c:pt idx="461">
                  <c:v>23</c:v>
                </c:pt>
                <c:pt idx="462">
                  <c:v>29</c:v>
                </c:pt>
                <c:pt idx="463">
                  <c:v>30</c:v>
                </c:pt>
                <c:pt idx="464">
                  <c:v>32</c:v>
                </c:pt>
                <c:pt idx="465">
                  <c:v>12</c:v>
                </c:pt>
                <c:pt idx="466">
                  <c:v>14</c:v>
                </c:pt>
                <c:pt idx="467">
                  <c:v>18</c:v>
                </c:pt>
                <c:pt idx="468">
                  <c:v>11</c:v>
                </c:pt>
                <c:pt idx="469">
                  <c:v>22</c:v>
                </c:pt>
                <c:pt idx="470">
                  <c:v>26</c:v>
                </c:pt>
                <c:pt idx="471">
                  <c:v>18</c:v>
                </c:pt>
                <c:pt idx="472">
                  <c:v>11</c:v>
                </c:pt>
                <c:pt idx="473">
                  <c:v>20</c:v>
                </c:pt>
                <c:pt idx="474">
                  <c:v>29</c:v>
                </c:pt>
                <c:pt idx="475">
                  <c:v>15</c:v>
                </c:pt>
                <c:pt idx="476">
                  <c:v>15</c:v>
                </c:pt>
                <c:pt idx="477">
                  <c:v>28</c:v>
                </c:pt>
                <c:pt idx="478">
                  <c:v>37</c:v>
                </c:pt>
                <c:pt idx="479">
                  <c:v>35</c:v>
                </c:pt>
                <c:pt idx="480">
                  <c:v>21</c:v>
                </c:pt>
                <c:pt idx="481">
                  <c:v>15</c:v>
                </c:pt>
                <c:pt idx="482">
                  <c:v>15</c:v>
                </c:pt>
                <c:pt idx="483">
                  <c:v>13</c:v>
                </c:pt>
                <c:pt idx="484">
                  <c:v>28</c:v>
                </c:pt>
                <c:pt idx="485">
                  <c:v>17</c:v>
                </c:pt>
                <c:pt idx="486">
                  <c:v>21</c:v>
                </c:pt>
                <c:pt idx="487">
                  <c:v>22</c:v>
                </c:pt>
                <c:pt idx="488">
                  <c:v>13</c:v>
                </c:pt>
                <c:pt idx="489">
                  <c:v>22</c:v>
                </c:pt>
                <c:pt idx="490">
                  <c:v>17</c:v>
                </c:pt>
                <c:pt idx="491">
                  <c:v>17</c:v>
                </c:pt>
                <c:pt idx="492">
                  <c:v>15</c:v>
                </c:pt>
                <c:pt idx="493">
                  <c:v>19</c:v>
                </c:pt>
                <c:pt idx="494">
                  <c:v>54</c:v>
                </c:pt>
                <c:pt idx="495">
                  <c:v>16</c:v>
                </c:pt>
                <c:pt idx="496">
                  <c:v>15</c:v>
                </c:pt>
                <c:pt idx="497">
                  <c:v>19</c:v>
                </c:pt>
                <c:pt idx="498">
                  <c:v>25</c:v>
                </c:pt>
                <c:pt idx="499">
                  <c:v>14</c:v>
                </c:pt>
                <c:pt idx="500">
                  <c:v>13</c:v>
                </c:pt>
                <c:pt idx="501">
                  <c:v>24</c:v>
                </c:pt>
                <c:pt idx="502">
                  <c:v>25</c:v>
                </c:pt>
                <c:pt idx="503">
                  <c:v>12</c:v>
                </c:pt>
                <c:pt idx="504">
                  <c:v>31</c:v>
                </c:pt>
                <c:pt idx="505">
                  <c:v>15</c:v>
                </c:pt>
                <c:pt idx="506">
                  <c:v>14</c:v>
                </c:pt>
                <c:pt idx="507">
                  <c:v>16</c:v>
                </c:pt>
                <c:pt idx="508">
                  <c:v>14</c:v>
                </c:pt>
                <c:pt idx="509">
                  <c:v>29</c:v>
                </c:pt>
                <c:pt idx="510">
                  <c:v>36</c:v>
                </c:pt>
                <c:pt idx="511">
                  <c:v>10</c:v>
                </c:pt>
                <c:pt idx="512">
                  <c:v>21</c:v>
                </c:pt>
                <c:pt idx="513">
                  <c:v>9</c:v>
                </c:pt>
                <c:pt idx="514">
                  <c:v>29</c:v>
                </c:pt>
                <c:pt idx="515">
                  <c:v>11</c:v>
                </c:pt>
                <c:pt idx="516">
                  <c:v>17</c:v>
                </c:pt>
                <c:pt idx="517">
                  <c:v>15</c:v>
                </c:pt>
                <c:pt idx="518">
                  <c:v>21</c:v>
                </c:pt>
                <c:pt idx="519">
                  <c:v>18</c:v>
                </c:pt>
                <c:pt idx="520">
                  <c:v>19</c:v>
                </c:pt>
                <c:pt idx="521">
                  <c:v>20</c:v>
                </c:pt>
                <c:pt idx="522">
                  <c:v>21</c:v>
                </c:pt>
                <c:pt idx="523">
                  <c:v>17</c:v>
                </c:pt>
                <c:pt idx="524">
                  <c:v>40</c:v>
                </c:pt>
                <c:pt idx="525">
                  <c:v>31</c:v>
                </c:pt>
                <c:pt idx="526">
                  <c:v>22</c:v>
                </c:pt>
                <c:pt idx="527">
                  <c:v>12</c:v>
                </c:pt>
                <c:pt idx="528">
                  <c:v>9</c:v>
                </c:pt>
                <c:pt idx="529">
                  <c:v>18</c:v>
                </c:pt>
                <c:pt idx="530">
                  <c:v>22</c:v>
                </c:pt>
                <c:pt idx="531">
                  <c:v>10</c:v>
                </c:pt>
                <c:pt idx="532">
                  <c:v>25</c:v>
                </c:pt>
                <c:pt idx="533">
                  <c:v>13</c:v>
                </c:pt>
                <c:pt idx="534">
                  <c:v>27</c:v>
                </c:pt>
                <c:pt idx="535">
                  <c:v>13</c:v>
                </c:pt>
                <c:pt idx="536">
                  <c:v>9</c:v>
                </c:pt>
                <c:pt idx="537">
                  <c:v>16</c:v>
                </c:pt>
                <c:pt idx="538">
                  <c:v>16</c:v>
                </c:pt>
                <c:pt idx="539">
                  <c:v>17</c:v>
                </c:pt>
                <c:pt idx="540">
                  <c:v>25</c:v>
                </c:pt>
                <c:pt idx="541">
                  <c:v>32</c:v>
                </c:pt>
                <c:pt idx="542">
                  <c:v>13</c:v>
                </c:pt>
                <c:pt idx="543">
                  <c:v>7</c:v>
                </c:pt>
                <c:pt idx="544">
                  <c:v>23</c:v>
                </c:pt>
                <c:pt idx="545">
                  <c:v>17</c:v>
                </c:pt>
                <c:pt idx="546">
                  <c:v>23</c:v>
                </c:pt>
                <c:pt idx="547">
                  <c:v>12</c:v>
                </c:pt>
                <c:pt idx="548">
                  <c:v>19</c:v>
                </c:pt>
                <c:pt idx="549">
                  <c:v>21</c:v>
                </c:pt>
                <c:pt idx="550">
                  <c:v>22</c:v>
                </c:pt>
                <c:pt idx="551">
                  <c:v>15</c:v>
                </c:pt>
                <c:pt idx="552">
                  <c:v>20</c:v>
                </c:pt>
                <c:pt idx="553">
                  <c:v>7</c:v>
                </c:pt>
                <c:pt idx="554">
                  <c:v>18</c:v>
                </c:pt>
                <c:pt idx="555">
                  <c:v>30</c:v>
                </c:pt>
                <c:pt idx="556">
                  <c:v>32</c:v>
                </c:pt>
                <c:pt idx="557">
                  <c:v>25</c:v>
                </c:pt>
                <c:pt idx="558">
                  <c:v>7</c:v>
                </c:pt>
                <c:pt idx="559">
                  <c:v>18</c:v>
                </c:pt>
                <c:pt idx="560">
                  <c:v>24</c:v>
                </c:pt>
                <c:pt idx="561">
                  <c:v>19</c:v>
                </c:pt>
                <c:pt idx="562">
                  <c:v>18</c:v>
                </c:pt>
                <c:pt idx="563">
                  <c:v>12</c:v>
                </c:pt>
                <c:pt idx="564">
                  <c:v>21</c:v>
                </c:pt>
                <c:pt idx="565">
                  <c:v>18</c:v>
                </c:pt>
                <c:pt idx="566">
                  <c:v>14</c:v>
                </c:pt>
                <c:pt idx="567">
                  <c:v>18</c:v>
                </c:pt>
                <c:pt idx="568">
                  <c:v>12</c:v>
                </c:pt>
                <c:pt idx="569">
                  <c:v>17</c:v>
                </c:pt>
                <c:pt idx="570">
                  <c:v>21</c:v>
                </c:pt>
                <c:pt idx="571">
                  <c:v>25</c:v>
                </c:pt>
                <c:pt idx="572">
                  <c:v>36</c:v>
                </c:pt>
                <c:pt idx="573">
                  <c:v>18</c:v>
                </c:pt>
                <c:pt idx="574">
                  <c:v>19</c:v>
                </c:pt>
                <c:pt idx="575">
                  <c:v>14</c:v>
                </c:pt>
                <c:pt idx="576">
                  <c:v>12</c:v>
                </c:pt>
                <c:pt idx="577">
                  <c:v>15</c:v>
                </c:pt>
                <c:pt idx="578">
                  <c:v>15</c:v>
                </c:pt>
                <c:pt idx="579">
                  <c:v>13</c:v>
                </c:pt>
                <c:pt idx="580">
                  <c:v>25</c:v>
                </c:pt>
                <c:pt idx="581">
                  <c:v>12</c:v>
                </c:pt>
                <c:pt idx="582">
                  <c:v>19</c:v>
                </c:pt>
                <c:pt idx="583">
                  <c:v>14</c:v>
                </c:pt>
                <c:pt idx="584">
                  <c:v>27</c:v>
                </c:pt>
                <c:pt idx="585">
                  <c:v>16</c:v>
                </c:pt>
                <c:pt idx="586">
                  <c:v>15</c:v>
                </c:pt>
                <c:pt idx="587">
                  <c:v>21</c:v>
                </c:pt>
                <c:pt idx="588">
                  <c:v>28</c:v>
                </c:pt>
                <c:pt idx="589">
                  <c:v>16</c:v>
                </c:pt>
                <c:pt idx="590">
                  <c:v>28</c:v>
                </c:pt>
                <c:pt idx="591">
                  <c:v>8</c:v>
                </c:pt>
                <c:pt idx="592">
                  <c:v>10</c:v>
                </c:pt>
                <c:pt idx="593">
                  <c:v>11</c:v>
                </c:pt>
                <c:pt idx="594">
                  <c:v>26</c:v>
                </c:pt>
                <c:pt idx="595">
                  <c:v>13</c:v>
                </c:pt>
                <c:pt idx="596">
                  <c:v>18</c:v>
                </c:pt>
                <c:pt idx="597">
                  <c:v>11</c:v>
                </c:pt>
                <c:pt idx="598">
                  <c:v>10</c:v>
                </c:pt>
                <c:pt idx="599">
                  <c:v>22</c:v>
                </c:pt>
                <c:pt idx="600">
                  <c:v>20</c:v>
                </c:pt>
                <c:pt idx="601">
                  <c:v>18</c:v>
                </c:pt>
                <c:pt idx="602">
                  <c:v>20</c:v>
                </c:pt>
                <c:pt idx="603">
                  <c:v>20</c:v>
                </c:pt>
                <c:pt idx="604">
                  <c:v>29</c:v>
                </c:pt>
                <c:pt idx="605">
                  <c:v>13</c:v>
                </c:pt>
                <c:pt idx="606">
                  <c:v>12</c:v>
                </c:pt>
                <c:pt idx="607">
                  <c:v>12</c:v>
                </c:pt>
                <c:pt idx="608">
                  <c:v>15</c:v>
                </c:pt>
                <c:pt idx="609">
                  <c:v>9</c:v>
                </c:pt>
                <c:pt idx="610">
                  <c:v>15</c:v>
                </c:pt>
                <c:pt idx="611">
                  <c:v>20</c:v>
                </c:pt>
                <c:pt idx="612">
                  <c:v>11</c:v>
                </c:pt>
                <c:pt idx="613">
                  <c:v>6</c:v>
                </c:pt>
                <c:pt idx="614">
                  <c:v>14</c:v>
                </c:pt>
                <c:pt idx="615">
                  <c:v>18</c:v>
                </c:pt>
                <c:pt idx="616">
                  <c:v>16</c:v>
                </c:pt>
                <c:pt idx="617">
                  <c:v>17</c:v>
                </c:pt>
                <c:pt idx="618">
                  <c:v>11</c:v>
                </c:pt>
                <c:pt idx="619">
                  <c:v>25</c:v>
                </c:pt>
                <c:pt idx="620">
                  <c:v>9</c:v>
                </c:pt>
                <c:pt idx="621">
                  <c:v>17</c:v>
                </c:pt>
                <c:pt idx="622">
                  <c:v>11</c:v>
                </c:pt>
                <c:pt idx="623">
                  <c:v>7</c:v>
                </c:pt>
                <c:pt idx="624">
                  <c:v>21</c:v>
                </c:pt>
                <c:pt idx="625">
                  <c:v>16</c:v>
                </c:pt>
                <c:pt idx="626">
                  <c:v>14</c:v>
                </c:pt>
                <c:pt idx="627">
                  <c:v>13</c:v>
                </c:pt>
                <c:pt idx="628">
                  <c:v>8</c:v>
                </c:pt>
                <c:pt idx="629">
                  <c:v>21</c:v>
                </c:pt>
                <c:pt idx="630">
                  <c:v>17</c:v>
                </c:pt>
                <c:pt idx="631">
                  <c:v>11</c:v>
                </c:pt>
                <c:pt idx="632">
                  <c:v>16</c:v>
                </c:pt>
                <c:pt idx="633">
                  <c:v>18</c:v>
                </c:pt>
                <c:pt idx="634">
                  <c:v>29</c:v>
                </c:pt>
                <c:pt idx="635">
                  <c:v>30</c:v>
                </c:pt>
                <c:pt idx="636">
                  <c:v>15</c:v>
                </c:pt>
                <c:pt idx="637">
                  <c:v>9</c:v>
                </c:pt>
                <c:pt idx="638">
                  <c:v>15</c:v>
                </c:pt>
                <c:pt idx="639">
                  <c:v>15</c:v>
                </c:pt>
                <c:pt idx="640">
                  <c:v>8</c:v>
                </c:pt>
                <c:pt idx="641">
                  <c:v>16</c:v>
                </c:pt>
                <c:pt idx="642">
                  <c:v>15</c:v>
                </c:pt>
                <c:pt idx="643">
                  <c:v>10</c:v>
                </c:pt>
                <c:pt idx="644">
                  <c:v>23</c:v>
                </c:pt>
                <c:pt idx="645">
                  <c:v>15</c:v>
                </c:pt>
                <c:pt idx="646">
                  <c:v>7</c:v>
                </c:pt>
                <c:pt idx="647">
                  <c:v>9</c:v>
                </c:pt>
                <c:pt idx="648">
                  <c:v>7</c:v>
                </c:pt>
                <c:pt idx="649">
                  <c:v>22</c:v>
                </c:pt>
                <c:pt idx="650">
                  <c:v>22</c:v>
                </c:pt>
                <c:pt idx="651">
                  <c:v>18</c:v>
                </c:pt>
                <c:pt idx="652">
                  <c:v>17</c:v>
                </c:pt>
                <c:pt idx="653">
                  <c:v>8</c:v>
                </c:pt>
                <c:pt idx="654">
                  <c:v>20</c:v>
                </c:pt>
                <c:pt idx="655">
                  <c:v>10</c:v>
                </c:pt>
                <c:pt idx="656">
                  <c:v>9</c:v>
                </c:pt>
                <c:pt idx="657">
                  <c:v>22</c:v>
                </c:pt>
                <c:pt idx="658">
                  <c:v>11</c:v>
                </c:pt>
                <c:pt idx="659">
                  <c:v>22</c:v>
                </c:pt>
                <c:pt idx="660">
                  <c:v>16</c:v>
                </c:pt>
                <c:pt idx="661">
                  <c:v>8</c:v>
                </c:pt>
                <c:pt idx="662">
                  <c:v>9</c:v>
                </c:pt>
                <c:pt idx="663">
                  <c:v>9</c:v>
                </c:pt>
                <c:pt idx="664">
                  <c:v>28</c:v>
                </c:pt>
                <c:pt idx="665">
                  <c:v>19</c:v>
                </c:pt>
                <c:pt idx="666">
                  <c:v>25</c:v>
                </c:pt>
                <c:pt idx="667">
                  <c:v>19</c:v>
                </c:pt>
                <c:pt idx="668">
                  <c:v>13</c:v>
                </c:pt>
                <c:pt idx="669">
                  <c:v>18</c:v>
                </c:pt>
                <c:pt idx="670">
                  <c:v>17</c:v>
                </c:pt>
                <c:pt idx="671">
                  <c:v>8</c:v>
                </c:pt>
                <c:pt idx="672">
                  <c:v>13</c:v>
                </c:pt>
                <c:pt idx="673">
                  <c:v>11</c:v>
                </c:pt>
                <c:pt idx="674">
                  <c:v>24</c:v>
                </c:pt>
                <c:pt idx="675">
                  <c:v>9</c:v>
                </c:pt>
                <c:pt idx="676">
                  <c:v>13</c:v>
                </c:pt>
                <c:pt idx="677">
                  <c:v>3</c:v>
                </c:pt>
                <c:pt idx="678">
                  <c:v>6</c:v>
                </c:pt>
                <c:pt idx="679">
                  <c:v>8</c:v>
                </c:pt>
                <c:pt idx="680">
                  <c:v>23</c:v>
                </c:pt>
                <c:pt idx="681">
                  <c:v>22</c:v>
                </c:pt>
                <c:pt idx="682">
                  <c:v>18</c:v>
                </c:pt>
                <c:pt idx="683">
                  <c:v>12</c:v>
                </c:pt>
                <c:pt idx="684">
                  <c:v>22</c:v>
                </c:pt>
                <c:pt idx="685">
                  <c:v>8</c:v>
                </c:pt>
                <c:pt idx="686">
                  <c:v>7</c:v>
                </c:pt>
                <c:pt idx="687">
                  <c:v>15</c:v>
                </c:pt>
                <c:pt idx="688">
                  <c:v>11</c:v>
                </c:pt>
                <c:pt idx="689">
                  <c:v>16</c:v>
                </c:pt>
                <c:pt idx="690">
                  <c:v>16</c:v>
                </c:pt>
                <c:pt idx="691">
                  <c:v>11</c:v>
                </c:pt>
                <c:pt idx="692">
                  <c:v>14</c:v>
                </c:pt>
                <c:pt idx="693">
                  <c:v>10</c:v>
                </c:pt>
                <c:pt idx="694">
                  <c:v>22</c:v>
                </c:pt>
                <c:pt idx="695">
                  <c:v>20</c:v>
                </c:pt>
                <c:pt idx="696">
                  <c:v>18</c:v>
                </c:pt>
                <c:pt idx="697">
                  <c:v>23</c:v>
                </c:pt>
                <c:pt idx="698">
                  <c:v>14</c:v>
                </c:pt>
                <c:pt idx="699">
                  <c:v>19</c:v>
                </c:pt>
                <c:pt idx="700">
                  <c:v>13</c:v>
                </c:pt>
                <c:pt idx="701">
                  <c:v>8</c:v>
                </c:pt>
                <c:pt idx="702">
                  <c:v>6</c:v>
                </c:pt>
                <c:pt idx="703">
                  <c:v>8</c:v>
                </c:pt>
                <c:pt idx="704">
                  <c:v>17</c:v>
                </c:pt>
                <c:pt idx="705">
                  <c:v>9</c:v>
                </c:pt>
                <c:pt idx="706">
                  <c:v>9</c:v>
                </c:pt>
                <c:pt idx="707">
                  <c:v>9</c:v>
                </c:pt>
                <c:pt idx="708">
                  <c:v>3</c:v>
                </c:pt>
                <c:pt idx="709">
                  <c:v>6</c:v>
                </c:pt>
                <c:pt idx="710">
                  <c:v>10</c:v>
                </c:pt>
                <c:pt idx="711">
                  <c:v>14</c:v>
                </c:pt>
                <c:pt idx="712">
                  <c:v>15</c:v>
                </c:pt>
                <c:pt idx="713">
                  <c:v>19</c:v>
                </c:pt>
                <c:pt idx="714">
                  <c:v>19</c:v>
                </c:pt>
                <c:pt idx="715">
                  <c:v>8</c:v>
                </c:pt>
                <c:pt idx="716">
                  <c:v>8</c:v>
                </c:pt>
                <c:pt idx="717">
                  <c:v>10</c:v>
                </c:pt>
                <c:pt idx="718">
                  <c:v>6</c:v>
                </c:pt>
                <c:pt idx="719">
                  <c:v>14</c:v>
                </c:pt>
                <c:pt idx="720">
                  <c:v>11</c:v>
                </c:pt>
                <c:pt idx="721">
                  <c:v>8</c:v>
                </c:pt>
                <c:pt idx="722">
                  <c:v>6</c:v>
                </c:pt>
                <c:pt idx="723">
                  <c:v>2</c:v>
                </c:pt>
                <c:pt idx="724">
                  <c:v>17</c:v>
                </c:pt>
                <c:pt idx="725">
                  <c:v>14</c:v>
                </c:pt>
                <c:pt idx="726">
                  <c:v>9</c:v>
                </c:pt>
                <c:pt idx="727">
                  <c:v>14</c:v>
                </c:pt>
                <c:pt idx="728">
                  <c:v>13</c:v>
                </c:pt>
                <c:pt idx="729">
                  <c:v>16</c:v>
                </c:pt>
                <c:pt idx="730">
                  <c:v>11</c:v>
                </c:pt>
                <c:pt idx="731">
                  <c:v>9</c:v>
                </c:pt>
                <c:pt idx="732">
                  <c:v>12</c:v>
                </c:pt>
                <c:pt idx="733">
                  <c:v>7</c:v>
                </c:pt>
                <c:pt idx="734">
                  <c:v>20</c:v>
                </c:pt>
                <c:pt idx="735">
                  <c:v>7</c:v>
                </c:pt>
                <c:pt idx="736">
                  <c:v>11</c:v>
                </c:pt>
                <c:pt idx="737">
                  <c:v>11</c:v>
                </c:pt>
                <c:pt idx="738">
                  <c:v>6</c:v>
                </c:pt>
                <c:pt idx="739">
                  <c:v>15</c:v>
                </c:pt>
                <c:pt idx="740">
                  <c:v>16</c:v>
                </c:pt>
                <c:pt idx="741">
                  <c:v>5</c:v>
                </c:pt>
                <c:pt idx="742">
                  <c:v>10</c:v>
                </c:pt>
                <c:pt idx="743">
                  <c:v>7</c:v>
                </c:pt>
                <c:pt idx="744">
                  <c:v>20</c:v>
                </c:pt>
                <c:pt idx="745">
                  <c:v>11</c:v>
                </c:pt>
                <c:pt idx="746">
                  <c:v>6</c:v>
                </c:pt>
                <c:pt idx="747">
                  <c:v>5</c:v>
                </c:pt>
                <c:pt idx="748">
                  <c:v>9</c:v>
                </c:pt>
                <c:pt idx="749">
                  <c:v>18</c:v>
                </c:pt>
                <c:pt idx="750">
                  <c:v>7</c:v>
                </c:pt>
                <c:pt idx="751">
                  <c:v>7</c:v>
                </c:pt>
                <c:pt idx="752">
                  <c:v>15</c:v>
                </c:pt>
                <c:pt idx="753">
                  <c:v>11</c:v>
                </c:pt>
                <c:pt idx="754">
                  <c:v>13</c:v>
                </c:pt>
                <c:pt idx="755">
                  <c:v>15</c:v>
                </c:pt>
                <c:pt idx="756">
                  <c:v>6</c:v>
                </c:pt>
                <c:pt idx="757">
                  <c:v>13</c:v>
                </c:pt>
                <c:pt idx="758">
                  <c:v>9</c:v>
                </c:pt>
                <c:pt idx="759">
                  <c:v>18</c:v>
                </c:pt>
                <c:pt idx="760">
                  <c:v>24</c:v>
                </c:pt>
                <c:pt idx="761">
                  <c:v>6</c:v>
                </c:pt>
                <c:pt idx="762">
                  <c:v>11</c:v>
                </c:pt>
                <c:pt idx="763">
                  <c:v>3</c:v>
                </c:pt>
                <c:pt idx="764">
                  <c:v>15</c:v>
                </c:pt>
                <c:pt idx="765">
                  <c:v>4</c:v>
                </c:pt>
                <c:pt idx="766">
                  <c:v>9</c:v>
                </c:pt>
                <c:pt idx="767">
                  <c:v>10</c:v>
                </c:pt>
                <c:pt idx="768">
                  <c:v>10</c:v>
                </c:pt>
                <c:pt idx="769">
                  <c:v>3</c:v>
                </c:pt>
                <c:pt idx="770">
                  <c:v>10</c:v>
                </c:pt>
                <c:pt idx="771">
                  <c:v>6</c:v>
                </c:pt>
                <c:pt idx="772">
                  <c:v>5</c:v>
                </c:pt>
                <c:pt idx="773">
                  <c:v>11</c:v>
                </c:pt>
                <c:pt idx="774">
                  <c:v>11</c:v>
                </c:pt>
                <c:pt idx="775">
                  <c:v>17</c:v>
                </c:pt>
                <c:pt idx="776">
                  <c:v>8</c:v>
                </c:pt>
                <c:pt idx="777">
                  <c:v>13</c:v>
                </c:pt>
                <c:pt idx="778">
                  <c:v>5</c:v>
                </c:pt>
                <c:pt idx="779">
                  <c:v>11</c:v>
                </c:pt>
                <c:pt idx="780">
                  <c:v>12</c:v>
                </c:pt>
                <c:pt idx="781">
                  <c:v>7</c:v>
                </c:pt>
                <c:pt idx="782">
                  <c:v>7</c:v>
                </c:pt>
                <c:pt idx="783">
                  <c:v>10</c:v>
                </c:pt>
                <c:pt idx="784">
                  <c:v>18</c:v>
                </c:pt>
                <c:pt idx="785">
                  <c:v>7</c:v>
                </c:pt>
                <c:pt idx="786">
                  <c:v>8</c:v>
                </c:pt>
                <c:pt idx="787">
                  <c:v>8</c:v>
                </c:pt>
                <c:pt idx="788">
                  <c:v>8</c:v>
                </c:pt>
                <c:pt idx="789">
                  <c:v>14</c:v>
                </c:pt>
                <c:pt idx="790">
                  <c:v>10</c:v>
                </c:pt>
                <c:pt idx="791">
                  <c:v>22</c:v>
                </c:pt>
                <c:pt idx="792">
                  <c:v>7</c:v>
                </c:pt>
                <c:pt idx="793">
                  <c:v>6</c:v>
                </c:pt>
                <c:pt idx="794">
                  <c:v>10</c:v>
                </c:pt>
                <c:pt idx="795">
                  <c:v>4</c:v>
                </c:pt>
                <c:pt idx="796">
                  <c:v>3</c:v>
                </c:pt>
                <c:pt idx="797">
                  <c:v>12</c:v>
                </c:pt>
                <c:pt idx="798">
                  <c:v>2</c:v>
                </c:pt>
                <c:pt idx="799">
                  <c:v>9</c:v>
                </c:pt>
                <c:pt idx="800">
                  <c:v>7</c:v>
                </c:pt>
                <c:pt idx="801">
                  <c:v>9</c:v>
                </c:pt>
                <c:pt idx="802">
                  <c:v>6</c:v>
                </c:pt>
                <c:pt idx="803">
                  <c:v>5</c:v>
                </c:pt>
                <c:pt idx="804">
                  <c:v>19</c:v>
                </c:pt>
                <c:pt idx="805">
                  <c:v>6</c:v>
                </c:pt>
                <c:pt idx="806">
                  <c:v>15</c:v>
                </c:pt>
                <c:pt idx="807">
                  <c:v>18</c:v>
                </c:pt>
                <c:pt idx="808">
                  <c:v>6</c:v>
                </c:pt>
                <c:pt idx="809">
                  <c:v>3</c:v>
                </c:pt>
                <c:pt idx="810">
                  <c:v>10</c:v>
                </c:pt>
                <c:pt idx="811">
                  <c:v>5</c:v>
                </c:pt>
                <c:pt idx="812">
                  <c:v>12</c:v>
                </c:pt>
                <c:pt idx="813">
                  <c:v>8</c:v>
                </c:pt>
                <c:pt idx="814">
                  <c:v>12</c:v>
                </c:pt>
                <c:pt idx="815">
                  <c:v>9</c:v>
                </c:pt>
                <c:pt idx="816">
                  <c:v>5</c:v>
                </c:pt>
                <c:pt idx="817">
                  <c:v>4</c:v>
                </c:pt>
                <c:pt idx="818">
                  <c:v>5</c:v>
                </c:pt>
                <c:pt idx="819">
                  <c:v>10</c:v>
                </c:pt>
                <c:pt idx="820">
                  <c:v>13</c:v>
                </c:pt>
                <c:pt idx="821">
                  <c:v>11</c:v>
                </c:pt>
                <c:pt idx="822">
                  <c:v>14</c:v>
                </c:pt>
                <c:pt idx="823">
                  <c:v>8</c:v>
                </c:pt>
                <c:pt idx="824">
                  <c:v>9</c:v>
                </c:pt>
                <c:pt idx="825">
                  <c:v>11</c:v>
                </c:pt>
                <c:pt idx="826">
                  <c:v>5</c:v>
                </c:pt>
                <c:pt idx="827">
                  <c:v>6</c:v>
                </c:pt>
                <c:pt idx="828">
                  <c:v>7</c:v>
                </c:pt>
                <c:pt idx="829">
                  <c:v>8</c:v>
                </c:pt>
                <c:pt idx="830">
                  <c:v>9</c:v>
                </c:pt>
                <c:pt idx="831">
                  <c:v>9</c:v>
                </c:pt>
                <c:pt idx="832">
                  <c:v>6</c:v>
                </c:pt>
                <c:pt idx="833">
                  <c:v>6</c:v>
                </c:pt>
                <c:pt idx="834">
                  <c:v>10</c:v>
                </c:pt>
                <c:pt idx="835">
                  <c:v>4</c:v>
                </c:pt>
                <c:pt idx="836">
                  <c:v>12</c:v>
                </c:pt>
                <c:pt idx="837">
                  <c:v>4</c:v>
                </c:pt>
                <c:pt idx="838">
                  <c:v>10</c:v>
                </c:pt>
                <c:pt idx="839">
                  <c:v>8</c:v>
                </c:pt>
                <c:pt idx="840">
                  <c:v>11</c:v>
                </c:pt>
                <c:pt idx="841">
                  <c:v>8</c:v>
                </c:pt>
                <c:pt idx="842">
                  <c:v>5</c:v>
                </c:pt>
                <c:pt idx="843">
                  <c:v>13</c:v>
                </c:pt>
                <c:pt idx="844">
                  <c:v>9</c:v>
                </c:pt>
                <c:pt idx="845">
                  <c:v>10</c:v>
                </c:pt>
                <c:pt idx="846">
                  <c:v>10</c:v>
                </c:pt>
                <c:pt idx="847">
                  <c:v>8</c:v>
                </c:pt>
                <c:pt idx="848">
                  <c:v>8</c:v>
                </c:pt>
                <c:pt idx="849">
                  <c:v>6</c:v>
                </c:pt>
                <c:pt idx="850">
                  <c:v>6</c:v>
                </c:pt>
                <c:pt idx="851">
                  <c:v>9</c:v>
                </c:pt>
                <c:pt idx="852">
                  <c:v>8</c:v>
                </c:pt>
                <c:pt idx="853">
                  <c:v>16</c:v>
                </c:pt>
                <c:pt idx="854">
                  <c:v>18</c:v>
                </c:pt>
                <c:pt idx="855">
                  <c:v>7</c:v>
                </c:pt>
                <c:pt idx="856">
                  <c:v>5</c:v>
                </c:pt>
                <c:pt idx="857">
                  <c:v>4</c:v>
                </c:pt>
                <c:pt idx="858">
                  <c:v>5</c:v>
                </c:pt>
                <c:pt idx="859">
                  <c:v>11</c:v>
                </c:pt>
                <c:pt idx="860">
                  <c:v>7</c:v>
                </c:pt>
                <c:pt idx="861">
                  <c:v>6</c:v>
                </c:pt>
                <c:pt idx="862">
                  <c:v>8</c:v>
                </c:pt>
                <c:pt idx="863">
                  <c:v>13</c:v>
                </c:pt>
                <c:pt idx="864">
                  <c:v>14</c:v>
                </c:pt>
                <c:pt idx="865">
                  <c:v>10</c:v>
                </c:pt>
                <c:pt idx="866">
                  <c:v>8</c:v>
                </c:pt>
                <c:pt idx="867">
                  <c:v>11</c:v>
                </c:pt>
                <c:pt idx="868">
                  <c:v>3</c:v>
                </c:pt>
                <c:pt idx="869">
                  <c:v>17</c:v>
                </c:pt>
                <c:pt idx="870">
                  <c:v>13</c:v>
                </c:pt>
                <c:pt idx="871">
                  <c:v>6</c:v>
                </c:pt>
                <c:pt idx="872">
                  <c:v>5</c:v>
                </c:pt>
                <c:pt idx="873">
                  <c:v>6</c:v>
                </c:pt>
                <c:pt idx="874">
                  <c:v>11</c:v>
                </c:pt>
                <c:pt idx="875">
                  <c:v>8</c:v>
                </c:pt>
                <c:pt idx="876">
                  <c:v>5</c:v>
                </c:pt>
                <c:pt idx="877">
                  <c:v>9</c:v>
                </c:pt>
                <c:pt idx="878">
                  <c:v>0</c:v>
                </c:pt>
                <c:pt idx="879">
                  <c:v>13</c:v>
                </c:pt>
                <c:pt idx="880">
                  <c:v>10</c:v>
                </c:pt>
                <c:pt idx="881">
                  <c:v>6</c:v>
                </c:pt>
                <c:pt idx="882">
                  <c:v>14</c:v>
                </c:pt>
                <c:pt idx="883">
                  <c:v>8</c:v>
                </c:pt>
                <c:pt idx="884">
                  <c:v>6</c:v>
                </c:pt>
                <c:pt idx="885">
                  <c:v>13</c:v>
                </c:pt>
                <c:pt idx="886">
                  <c:v>3</c:v>
                </c:pt>
                <c:pt idx="887">
                  <c:v>6</c:v>
                </c:pt>
                <c:pt idx="888">
                  <c:v>4</c:v>
                </c:pt>
                <c:pt idx="889">
                  <c:v>2</c:v>
                </c:pt>
                <c:pt idx="890">
                  <c:v>5</c:v>
                </c:pt>
                <c:pt idx="891">
                  <c:v>7</c:v>
                </c:pt>
                <c:pt idx="892">
                  <c:v>11</c:v>
                </c:pt>
                <c:pt idx="893">
                  <c:v>3</c:v>
                </c:pt>
                <c:pt idx="894">
                  <c:v>7</c:v>
                </c:pt>
                <c:pt idx="895">
                  <c:v>11</c:v>
                </c:pt>
                <c:pt idx="896">
                  <c:v>6</c:v>
                </c:pt>
                <c:pt idx="897">
                  <c:v>9</c:v>
                </c:pt>
                <c:pt idx="898">
                  <c:v>6</c:v>
                </c:pt>
                <c:pt idx="899">
                  <c:v>8</c:v>
                </c:pt>
                <c:pt idx="900">
                  <c:v>19</c:v>
                </c:pt>
                <c:pt idx="901">
                  <c:v>8</c:v>
                </c:pt>
                <c:pt idx="902">
                  <c:v>1</c:v>
                </c:pt>
                <c:pt idx="903">
                  <c:v>13</c:v>
                </c:pt>
                <c:pt idx="904">
                  <c:v>8</c:v>
                </c:pt>
                <c:pt idx="905">
                  <c:v>7</c:v>
                </c:pt>
                <c:pt idx="906">
                  <c:v>8</c:v>
                </c:pt>
                <c:pt idx="907">
                  <c:v>4</c:v>
                </c:pt>
                <c:pt idx="908">
                  <c:v>5</c:v>
                </c:pt>
                <c:pt idx="909">
                  <c:v>8</c:v>
                </c:pt>
                <c:pt idx="910">
                  <c:v>5</c:v>
                </c:pt>
                <c:pt idx="911">
                  <c:v>7</c:v>
                </c:pt>
                <c:pt idx="912">
                  <c:v>2</c:v>
                </c:pt>
                <c:pt idx="913">
                  <c:v>5</c:v>
                </c:pt>
                <c:pt idx="914">
                  <c:v>12</c:v>
                </c:pt>
                <c:pt idx="915">
                  <c:v>7</c:v>
                </c:pt>
                <c:pt idx="916">
                  <c:v>11</c:v>
                </c:pt>
                <c:pt idx="917">
                  <c:v>3</c:v>
                </c:pt>
                <c:pt idx="918">
                  <c:v>6</c:v>
                </c:pt>
                <c:pt idx="919">
                  <c:v>2</c:v>
                </c:pt>
                <c:pt idx="920">
                  <c:v>7</c:v>
                </c:pt>
                <c:pt idx="921">
                  <c:v>8</c:v>
                </c:pt>
                <c:pt idx="922">
                  <c:v>11</c:v>
                </c:pt>
                <c:pt idx="923">
                  <c:v>6</c:v>
                </c:pt>
                <c:pt idx="924">
                  <c:v>14</c:v>
                </c:pt>
                <c:pt idx="925">
                  <c:v>2</c:v>
                </c:pt>
                <c:pt idx="926">
                  <c:v>11</c:v>
                </c:pt>
                <c:pt idx="927">
                  <c:v>4</c:v>
                </c:pt>
                <c:pt idx="928">
                  <c:v>3</c:v>
                </c:pt>
                <c:pt idx="929">
                  <c:v>10</c:v>
                </c:pt>
                <c:pt idx="930">
                  <c:v>10</c:v>
                </c:pt>
                <c:pt idx="931">
                  <c:v>11</c:v>
                </c:pt>
                <c:pt idx="932">
                  <c:v>6</c:v>
                </c:pt>
                <c:pt idx="933">
                  <c:v>4</c:v>
                </c:pt>
                <c:pt idx="934">
                  <c:v>9</c:v>
                </c:pt>
                <c:pt idx="935">
                  <c:v>5</c:v>
                </c:pt>
                <c:pt idx="936">
                  <c:v>4</c:v>
                </c:pt>
                <c:pt idx="937">
                  <c:v>6</c:v>
                </c:pt>
                <c:pt idx="938">
                  <c:v>2</c:v>
                </c:pt>
                <c:pt idx="939">
                  <c:v>7</c:v>
                </c:pt>
                <c:pt idx="940">
                  <c:v>1</c:v>
                </c:pt>
                <c:pt idx="941">
                  <c:v>5</c:v>
                </c:pt>
                <c:pt idx="942">
                  <c:v>8</c:v>
                </c:pt>
                <c:pt idx="943">
                  <c:v>6</c:v>
                </c:pt>
                <c:pt idx="944">
                  <c:v>11</c:v>
                </c:pt>
                <c:pt idx="945">
                  <c:v>7</c:v>
                </c:pt>
                <c:pt idx="946">
                  <c:v>11</c:v>
                </c:pt>
                <c:pt idx="947">
                  <c:v>13</c:v>
                </c:pt>
                <c:pt idx="948">
                  <c:v>3</c:v>
                </c:pt>
                <c:pt idx="949">
                  <c:v>6</c:v>
                </c:pt>
                <c:pt idx="950">
                  <c:v>4</c:v>
                </c:pt>
                <c:pt idx="951">
                  <c:v>9</c:v>
                </c:pt>
                <c:pt idx="952">
                  <c:v>1</c:v>
                </c:pt>
                <c:pt idx="953">
                  <c:v>8</c:v>
                </c:pt>
                <c:pt idx="954">
                  <c:v>4</c:v>
                </c:pt>
                <c:pt idx="955">
                  <c:v>7</c:v>
                </c:pt>
                <c:pt idx="956">
                  <c:v>8</c:v>
                </c:pt>
                <c:pt idx="957">
                  <c:v>6</c:v>
                </c:pt>
                <c:pt idx="958">
                  <c:v>3</c:v>
                </c:pt>
                <c:pt idx="959">
                  <c:v>4</c:v>
                </c:pt>
                <c:pt idx="960">
                  <c:v>6</c:v>
                </c:pt>
                <c:pt idx="961">
                  <c:v>4</c:v>
                </c:pt>
                <c:pt idx="962">
                  <c:v>8</c:v>
                </c:pt>
                <c:pt idx="963">
                  <c:v>13</c:v>
                </c:pt>
                <c:pt idx="964">
                  <c:v>10</c:v>
                </c:pt>
                <c:pt idx="965">
                  <c:v>5</c:v>
                </c:pt>
                <c:pt idx="966">
                  <c:v>3</c:v>
                </c:pt>
                <c:pt idx="967">
                  <c:v>8</c:v>
                </c:pt>
                <c:pt idx="968">
                  <c:v>4</c:v>
                </c:pt>
                <c:pt idx="969">
                  <c:v>7</c:v>
                </c:pt>
                <c:pt idx="970">
                  <c:v>2</c:v>
                </c:pt>
                <c:pt idx="971">
                  <c:v>7</c:v>
                </c:pt>
                <c:pt idx="972">
                  <c:v>9</c:v>
                </c:pt>
                <c:pt idx="973">
                  <c:v>4</c:v>
                </c:pt>
                <c:pt idx="974">
                  <c:v>6</c:v>
                </c:pt>
                <c:pt idx="975">
                  <c:v>5</c:v>
                </c:pt>
                <c:pt idx="976">
                  <c:v>6</c:v>
                </c:pt>
                <c:pt idx="977">
                  <c:v>7</c:v>
                </c:pt>
                <c:pt idx="978">
                  <c:v>6</c:v>
                </c:pt>
                <c:pt idx="979">
                  <c:v>6</c:v>
                </c:pt>
                <c:pt idx="980">
                  <c:v>6</c:v>
                </c:pt>
                <c:pt idx="981">
                  <c:v>1</c:v>
                </c:pt>
                <c:pt idx="982">
                  <c:v>5</c:v>
                </c:pt>
                <c:pt idx="983">
                  <c:v>3</c:v>
                </c:pt>
                <c:pt idx="984">
                  <c:v>5</c:v>
                </c:pt>
                <c:pt idx="985">
                  <c:v>7</c:v>
                </c:pt>
                <c:pt idx="986">
                  <c:v>3</c:v>
                </c:pt>
                <c:pt idx="987">
                  <c:v>5</c:v>
                </c:pt>
                <c:pt idx="988">
                  <c:v>5</c:v>
                </c:pt>
                <c:pt idx="989">
                  <c:v>5</c:v>
                </c:pt>
                <c:pt idx="990">
                  <c:v>6</c:v>
                </c:pt>
                <c:pt idx="991">
                  <c:v>5</c:v>
                </c:pt>
                <c:pt idx="992">
                  <c:v>5</c:v>
                </c:pt>
                <c:pt idx="993">
                  <c:v>5</c:v>
                </c:pt>
                <c:pt idx="994">
                  <c:v>8</c:v>
                </c:pt>
                <c:pt idx="995">
                  <c:v>2</c:v>
                </c:pt>
                <c:pt idx="996">
                  <c:v>3</c:v>
                </c:pt>
                <c:pt idx="997">
                  <c:v>2</c:v>
                </c:pt>
                <c:pt idx="998">
                  <c:v>3</c:v>
                </c:pt>
                <c:pt idx="999">
                  <c:v>4</c:v>
                </c:pt>
                <c:pt idx="1000">
                  <c:v>3</c:v>
                </c:pt>
                <c:pt idx="1001">
                  <c:v>4</c:v>
                </c:pt>
                <c:pt idx="1002">
                  <c:v>5</c:v>
                </c:pt>
                <c:pt idx="1003">
                  <c:v>7</c:v>
                </c:pt>
                <c:pt idx="1004">
                  <c:v>9</c:v>
                </c:pt>
                <c:pt idx="1005">
                  <c:v>2</c:v>
                </c:pt>
                <c:pt idx="1006">
                  <c:v>6</c:v>
                </c:pt>
                <c:pt idx="1007">
                  <c:v>5</c:v>
                </c:pt>
                <c:pt idx="1008">
                  <c:v>6</c:v>
                </c:pt>
                <c:pt idx="1009">
                  <c:v>6</c:v>
                </c:pt>
                <c:pt idx="1010">
                  <c:v>12</c:v>
                </c:pt>
                <c:pt idx="1011">
                  <c:v>2</c:v>
                </c:pt>
                <c:pt idx="1012">
                  <c:v>4</c:v>
                </c:pt>
                <c:pt idx="1013">
                  <c:v>3</c:v>
                </c:pt>
                <c:pt idx="1014">
                  <c:v>6</c:v>
                </c:pt>
                <c:pt idx="1015">
                  <c:v>3</c:v>
                </c:pt>
                <c:pt idx="1016">
                  <c:v>3</c:v>
                </c:pt>
                <c:pt idx="1017">
                  <c:v>3</c:v>
                </c:pt>
                <c:pt idx="1018">
                  <c:v>4</c:v>
                </c:pt>
                <c:pt idx="1019">
                  <c:v>5</c:v>
                </c:pt>
                <c:pt idx="1020">
                  <c:v>4</c:v>
                </c:pt>
                <c:pt idx="1021">
                  <c:v>1</c:v>
                </c:pt>
                <c:pt idx="1022">
                  <c:v>3</c:v>
                </c:pt>
                <c:pt idx="1023">
                  <c:v>2</c:v>
                </c:pt>
                <c:pt idx="1024">
                  <c:v>12</c:v>
                </c:pt>
                <c:pt idx="1025">
                  <c:v>8</c:v>
                </c:pt>
                <c:pt idx="1026">
                  <c:v>5</c:v>
                </c:pt>
                <c:pt idx="1027">
                  <c:v>7</c:v>
                </c:pt>
                <c:pt idx="1028">
                  <c:v>4</c:v>
                </c:pt>
                <c:pt idx="1029">
                  <c:v>4</c:v>
                </c:pt>
                <c:pt idx="1030">
                  <c:v>4</c:v>
                </c:pt>
                <c:pt idx="1031">
                  <c:v>4</c:v>
                </c:pt>
                <c:pt idx="1032">
                  <c:v>3</c:v>
                </c:pt>
                <c:pt idx="1033">
                  <c:v>4</c:v>
                </c:pt>
                <c:pt idx="1034">
                  <c:v>3</c:v>
                </c:pt>
                <c:pt idx="1035">
                  <c:v>9</c:v>
                </c:pt>
                <c:pt idx="1036">
                  <c:v>3</c:v>
                </c:pt>
                <c:pt idx="1037">
                  <c:v>3</c:v>
                </c:pt>
                <c:pt idx="1038">
                  <c:v>9</c:v>
                </c:pt>
                <c:pt idx="1039">
                  <c:v>3</c:v>
                </c:pt>
                <c:pt idx="1040">
                  <c:v>1</c:v>
                </c:pt>
                <c:pt idx="1041">
                  <c:v>13</c:v>
                </c:pt>
                <c:pt idx="1042">
                  <c:v>6</c:v>
                </c:pt>
                <c:pt idx="1043">
                  <c:v>2</c:v>
                </c:pt>
                <c:pt idx="1044">
                  <c:v>6</c:v>
                </c:pt>
                <c:pt idx="1045">
                  <c:v>3</c:v>
                </c:pt>
                <c:pt idx="1046">
                  <c:v>2</c:v>
                </c:pt>
                <c:pt idx="1047">
                  <c:v>3</c:v>
                </c:pt>
                <c:pt idx="1048">
                  <c:v>5</c:v>
                </c:pt>
                <c:pt idx="1049">
                  <c:v>7</c:v>
                </c:pt>
                <c:pt idx="1050">
                  <c:v>10</c:v>
                </c:pt>
                <c:pt idx="1051">
                  <c:v>2</c:v>
                </c:pt>
                <c:pt idx="1052">
                  <c:v>6</c:v>
                </c:pt>
                <c:pt idx="1053">
                  <c:v>3</c:v>
                </c:pt>
                <c:pt idx="1054">
                  <c:v>6</c:v>
                </c:pt>
                <c:pt idx="1055">
                  <c:v>8</c:v>
                </c:pt>
                <c:pt idx="1056">
                  <c:v>6</c:v>
                </c:pt>
                <c:pt idx="1057">
                  <c:v>8</c:v>
                </c:pt>
                <c:pt idx="1058">
                  <c:v>5</c:v>
                </c:pt>
                <c:pt idx="1059">
                  <c:v>2</c:v>
                </c:pt>
                <c:pt idx="1060">
                  <c:v>4</c:v>
                </c:pt>
                <c:pt idx="1061">
                  <c:v>2</c:v>
                </c:pt>
                <c:pt idx="1062">
                  <c:v>5</c:v>
                </c:pt>
                <c:pt idx="1063">
                  <c:v>5</c:v>
                </c:pt>
                <c:pt idx="1064">
                  <c:v>5</c:v>
                </c:pt>
                <c:pt idx="1065">
                  <c:v>5</c:v>
                </c:pt>
                <c:pt idx="1066">
                  <c:v>2</c:v>
                </c:pt>
                <c:pt idx="1067">
                  <c:v>7</c:v>
                </c:pt>
                <c:pt idx="1068">
                  <c:v>7</c:v>
                </c:pt>
                <c:pt idx="1069">
                  <c:v>2</c:v>
                </c:pt>
                <c:pt idx="1070">
                  <c:v>3</c:v>
                </c:pt>
                <c:pt idx="1071">
                  <c:v>10</c:v>
                </c:pt>
                <c:pt idx="1072">
                  <c:v>7</c:v>
                </c:pt>
                <c:pt idx="1073">
                  <c:v>6</c:v>
                </c:pt>
                <c:pt idx="1074">
                  <c:v>6</c:v>
                </c:pt>
                <c:pt idx="1075">
                  <c:v>3</c:v>
                </c:pt>
                <c:pt idx="1076">
                  <c:v>6</c:v>
                </c:pt>
                <c:pt idx="1077">
                  <c:v>4</c:v>
                </c:pt>
                <c:pt idx="1078">
                  <c:v>3</c:v>
                </c:pt>
                <c:pt idx="1079">
                  <c:v>5</c:v>
                </c:pt>
                <c:pt idx="1080">
                  <c:v>4</c:v>
                </c:pt>
                <c:pt idx="1081">
                  <c:v>3</c:v>
                </c:pt>
                <c:pt idx="1082">
                  <c:v>5</c:v>
                </c:pt>
                <c:pt idx="1083">
                  <c:v>5</c:v>
                </c:pt>
                <c:pt idx="1084">
                  <c:v>8</c:v>
                </c:pt>
                <c:pt idx="1085">
                  <c:v>2</c:v>
                </c:pt>
                <c:pt idx="1086">
                  <c:v>7</c:v>
                </c:pt>
                <c:pt idx="1087">
                  <c:v>2</c:v>
                </c:pt>
                <c:pt idx="1088">
                  <c:v>6</c:v>
                </c:pt>
                <c:pt idx="1089">
                  <c:v>1</c:v>
                </c:pt>
                <c:pt idx="1090">
                  <c:v>2</c:v>
                </c:pt>
                <c:pt idx="1091">
                  <c:v>3</c:v>
                </c:pt>
                <c:pt idx="1092">
                  <c:v>6</c:v>
                </c:pt>
                <c:pt idx="1093">
                  <c:v>4</c:v>
                </c:pt>
                <c:pt idx="1094">
                  <c:v>5</c:v>
                </c:pt>
                <c:pt idx="1095">
                  <c:v>2</c:v>
                </c:pt>
                <c:pt idx="1096">
                  <c:v>8</c:v>
                </c:pt>
                <c:pt idx="1097">
                  <c:v>2</c:v>
                </c:pt>
                <c:pt idx="1098">
                  <c:v>0</c:v>
                </c:pt>
                <c:pt idx="1099">
                  <c:v>4</c:v>
                </c:pt>
                <c:pt idx="1100">
                  <c:v>5</c:v>
                </c:pt>
                <c:pt idx="1101">
                  <c:v>4</c:v>
                </c:pt>
                <c:pt idx="1102">
                  <c:v>0</c:v>
                </c:pt>
                <c:pt idx="1103">
                  <c:v>5</c:v>
                </c:pt>
                <c:pt idx="1104">
                  <c:v>9</c:v>
                </c:pt>
                <c:pt idx="1105">
                  <c:v>2</c:v>
                </c:pt>
                <c:pt idx="1106">
                  <c:v>2</c:v>
                </c:pt>
                <c:pt idx="1107">
                  <c:v>3</c:v>
                </c:pt>
                <c:pt idx="1108">
                  <c:v>2</c:v>
                </c:pt>
                <c:pt idx="1109">
                  <c:v>7</c:v>
                </c:pt>
                <c:pt idx="1110">
                  <c:v>6</c:v>
                </c:pt>
                <c:pt idx="1111">
                  <c:v>3</c:v>
                </c:pt>
                <c:pt idx="1112">
                  <c:v>7</c:v>
                </c:pt>
                <c:pt idx="1113">
                  <c:v>2</c:v>
                </c:pt>
                <c:pt idx="1114">
                  <c:v>4</c:v>
                </c:pt>
                <c:pt idx="1115">
                  <c:v>6</c:v>
                </c:pt>
                <c:pt idx="1116">
                  <c:v>1</c:v>
                </c:pt>
                <c:pt idx="1117">
                  <c:v>4</c:v>
                </c:pt>
                <c:pt idx="1118">
                  <c:v>6</c:v>
                </c:pt>
                <c:pt idx="1119">
                  <c:v>3</c:v>
                </c:pt>
                <c:pt idx="1120">
                  <c:v>6</c:v>
                </c:pt>
                <c:pt idx="1121">
                  <c:v>5</c:v>
                </c:pt>
                <c:pt idx="1122">
                  <c:v>8</c:v>
                </c:pt>
                <c:pt idx="1123">
                  <c:v>2</c:v>
                </c:pt>
                <c:pt idx="1124">
                  <c:v>4</c:v>
                </c:pt>
                <c:pt idx="1125">
                  <c:v>3</c:v>
                </c:pt>
                <c:pt idx="1126">
                  <c:v>1</c:v>
                </c:pt>
                <c:pt idx="1127">
                  <c:v>3</c:v>
                </c:pt>
                <c:pt idx="1128">
                  <c:v>2</c:v>
                </c:pt>
                <c:pt idx="1129">
                  <c:v>5</c:v>
                </c:pt>
                <c:pt idx="1130">
                  <c:v>1</c:v>
                </c:pt>
                <c:pt idx="1131">
                  <c:v>3</c:v>
                </c:pt>
                <c:pt idx="1132">
                  <c:v>6</c:v>
                </c:pt>
                <c:pt idx="1133">
                  <c:v>3</c:v>
                </c:pt>
                <c:pt idx="1134">
                  <c:v>8</c:v>
                </c:pt>
                <c:pt idx="1135">
                  <c:v>6</c:v>
                </c:pt>
                <c:pt idx="1136">
                  <c:v>5</c:v>
                </c:pt>
                <c:pt idx="1137">
                  <c:v>5</c:v>
                </c:pt>
                <c:pt idx="1138">
                  <c:v>3</c:v>
                </c:pt>
                <c:pt idx="1139">
                  <c:v>5</c:v>
                </c:pt>
                <c:pt idx="1140">
                  <c:v>3</c:v>
                </c:pt>
                <c:pt idx="1141">
                  <c:v>1</c:v>
                </c:pt>
                <c:pt idx="1142">
                  <c:v>4</c:v>
                </c:pt>
                <c:pt idx="1143">
                  <c:v>3</c:v>
                </c:pt>
                <c:pt idx="1144">
                  <c:v>3</c:v>
                </c:pt>
                <c:pt idx="1145">
                  <c:v>4</c:v>
                </c:pt>
                <c:pt idx="1146">
                  <c:v>4</c:v>
                </c:pt>
                <c:pt idx="1147">
                  <c:v>2</c:v>
                </c:pt>
                <c:pt idx="1148">
                  <c:v>4</c:v>
                </c:pt>
                <c:pt idx="1149">
                  <c:v>5</c:v>
                </c:pt>
                <c:pt idx="1150">
                  <c:v>5</c:v>
                </c:pt>
                <c:pt idx="1151">
                  <c:v>3</c:v>
                </c:pt>
                <c:pt idx="1152">
                  <c:v>2</c:v>
                </c:pt>
                <c:pt idx="1153">
                  <c:v>3</c:v>
                </c:pt>
                <c:pt idx="1154">
                  <c:v>7</c:v>
                </c:pt>
                <c:pt idx="1155">
                  <c:v>4</c:v>
                </c:pt>
                <c:pt idx="1156">
                  <c:v>3</c:v>
                </c:pt>
                <c:pt idx="1157">
                  <c:v>1</c:v>
                </c:pt>
                <c:pt idx="1158">
                  <c:v>7</c:v>
                </c:pt>
                <c:pt idx="1159">
                  <c:v>3</c:v>
                </c:pt>
                <c:pt idx="1160">
                  <c:v>0</c:v>
                </c:pt>
                <c:pt idx="1161">
                  <c:v>1</c:v>
                </c:pt>
                <c:pt idx="1162">
                  <c:v>2</c:v>
                </c:pt>
                <c:pt idx="1163">
                  <c:v>4</c:v>
                </c:pt>
                <c:pt idx="1164">
                  <c:v>2</c:v>
                </c:pt>
                <c:pt idx="1165">
                  <c:v>4</c:v>
                </c:pt>
                <c:pt idx="1166">
                  <c:v>5</c:v>
                </c:pt>
                <c:pt idx="1167">
                  <c:v>2</c:v>
                </c:pt>
                <c:pt idx="1168">
                  <c:v>1</c:v>
                </c:pt>
                <c:pt idx="1169">
                  <c:v>3</c:v>
                </c:pt>
                <c:pt idx="1170">
                  <c:v>4</c:v>
                </c:pt>
                <c:pt idx="1171">
                  <c:v>4</c:v>
                </c:pt>
                <c:pt idx="1172">
                  <c:v>1</c:v>
                </c:pt>
                <c:pt idx="1173">
                  <c:v>2</c:v>
                </c:pt>
                <c:pt idx="1174">
                  <c:v>2</c:v>
                </c:pt>
                <c:pt idx="1175">
                  <c:v>5</c:v>
                </c:pt>
                <c:pt idx="1176">
                  <c:v>4</c:v>
                </c:pt>
                <c:pt idx="1177">
                  <c:v>0</c:v>
                </c:pt>
                <c:pt idx="1178">
                  <c:v>6</c:v>
                </c:pt>
                <c:pt idx="1179">
                  <c:v>4</c:v>
                </c:pt>
                <c:pt idx="1180">
                  <c:v>2</c:v>
                </c:pt>
                <c:pt idx="1181">
                  <c:v>6</c:v>
                </c:pt>
                <c:pt idx="1182">
                  <c:v>9</c:v>
                </c:pt>
                <c:pt idx="1183">
                  <c:v>3</c:v>
                </c:pt>
                <c:pt idx="1184">
                  <c:v>2</c:v>
                </c:pt>
                <c:pt idx="1185">
                  <c:v>2</c:v>
                </c:pt>
                <c:pt idx="1186">
                  <c:v>5</c:v>
                </c:pt>
                <c:pt idx="1187">
                  <c:v>3</c:v>
                </c:pt>
                <c:pt idx="1188">
                  <c:v>1</c:v>
                </c:pt>
                <c:pt idx="1189">
                  <c:v>3</c:v>
                </c:pt>
                <c:pt idx="1190">
                  <c:v>4</c:v>
                </c:pt>
                <c:pt idx="1191">
                  <c:v>2</c:v>
                </c:pt>
                <c:pt idx="1192">
                  <c:v>2</c:v>
                </c:pt>
                <c:pt idx="1193">
                  <c:v>0</c:v>
                </c:pt>
                <c:pt idx="1194">
                  <c:v>8</c:v>
                </c:pt>
                <c:pt idx="1195">
                  <c:v>5</c:v>
                </c:pt>
                <c:pt idx="1196">
                  <c:v>2</c:v>
                </c:pt>
                <c:pt idx="1197">
                  <c:v>6</c:v>
                </c:pt>
                <c:pt idx="1198">
                  <c:v>3</c:v>
                </c:pt>
                <c:pt idx="1199">
                  <c:v>3</c:v>
                </c:pt>
                <c:pt idx="1200">
                  <c:v>1</c:v>
                </c:pt>
                <c:pt idx="1201">
                  <c:v>2</c:v>
                </c:pt>
                <c:pt idx="1202">
                  <c:v>2</c:v>
                </c:pt>
                <c:pt idx="1203">
                  <c:v>0</c:v>
                </c:pt>
                <c:pt idx="1204">
                  <c:v>6</c:v>
                </c:pt>
                <c:pt idx="1205">
                  <c:v>6</c:v>
                </c:pt>
                <c:pt idx="1206">
                  <c:v>3</c:v>
                </c:pt>
                <c:pt idx="1207">
                  <c:v>3</c:v>
                </c:pt>
                <c:pt idx="1208">
                  <c:v>1</c:v>
                </c:pt>
                <c:pt idx="1209">
                  <c:v>4</c:v>
                </c:pt>
                <c:pt idx="1210">
                  <c:v>6</c:v>
                </c:pt>
                <c:pt idx="1211">
                  <c:v>1</c:v>
                </c:pt>
                <c:pt idx="1212">
                  <c:v>4</c:v>
                </c:pt>
                <c:pt idx="1213">
                  <c:v>7</c:v>
                </c:pt>
                <c:pt idx="1214">
                  <c:v>5</c:v>
                </c:pt>
                <c:pt idx="1215">
                  <c:v>5</c:v>
                </c:pt>
                <c:pt idx="1216">
                  <c:v>1</c:v>
                </c:pt>
                <c:pt idx="1217">
                  <c:v>3</c:v>
                </c:pt>
                <c:pt idx="1218">
                  <c:v>3</c:v>
                </c:pt>
                <c:pt idx="1219">
                  <c:v>3</c:v>
                </c:pt>
                <c:pt idx="1220">
                  <c:v>1</c:v>
                </c:pt>
                <c:pt idx="1221">
                  <c:v>3</c:v>
                </c:pt>
                <c:pt idx="1222">
                  <c:v>6</c:v>
                </c:pt>
                <c:pt idx="1223">
                  <c:v>2</c:v>
                </c:pt>
                <c:pt idx="1224">
                  <c:v>3</c:v>
                </c:pt>
                <c:pt idx="1225">
                  <c:v>2</c:v>
                </c:pt>
                <c:pt idx="1226">
                  <c:v>6</c:v>
                </c:pt>
                <c:pt idx="1227">
                  <c:v>6</c:v>
                </c:pt>
                <c:pt idx="1228">
                  <c:v>4</c:v>
                </c:pt>
                <c:pt idx="1229">
                  <c:v>2</c:v>
                </c:pt>
                <c:pt idx="1230">
                  <c:v>5</c:v>
                </c:pt>
                <c:pt idx="1231">
                  <c:v>1</c:v>
                </c:pt>
                <c:pt idx="1232">
                  <c:v>5</c:v>
                </c:pt>
                <c:pt idx="1233">
                  <c:v>5</c:v>
                </c:pt>
                <c:pt idx="1234">
                  <c:v>1</c:v>
                </c:pt>
                <c:pt idx="1235">
                  <c:v>4</c:v>
                </c:pt>
                <c:pt idx="1236">
                  <c:v>5</c:v>
                </c:pt>
                <c:pt idx="1237">
                  <c:v>1</c:v>
                </c:pt>
                <c:pt idx="1238">
                  <c:v>0</c:v>
                </c:pt>
                <c:pt idx="1239">
                  <c:v>2</c:v>
                </c:pt>
                <c:pt idx="1240">
                  <c:v>1</c:v>
                </c:pt>
                <c:pt idx="1241">
                  <c:v>1</c:v>
                </c:pt>
                <c:pt idx="1242">
                  <c:v>3</c:v>
                </c:pt>
                <c:pt idx="1243">
                  <c:v>3</c:v>
                </c:pt>
                <c:pt idx="1244">
                  <c:v>10</c:v>
                </c:pt>
                <c:pt idx="1245">
                  <c:v>2</c:v>
                </c:pt>
                <c:pt idx="1246">
                  <c:v>2</c:v>
                </c:pt>
                <c:pt idx="1247">
                  <c:v>0</c:v>
                </c:pt>
                <c:pt idx="1248">
                  <c:v>1</c:v>
                </c:pt>
                <c:pt idx="1249">
                  <c:v>5</c:v>
                </c:pt>
                <c:pt idx="1250">
                  <c:v>3</c:v>
                </c:pt>
                <c:pt idx="1251">
                  <c:v>2</c:v>
                </c:pt>
                <c:pt idx="1252">
                  <c:v>4</c:v>
                </c:pt>
                <c:pt idx="1253">
                  <c:v>5</c:v>
                </c:pt>
                <c:pt idx="1254">
                  <c:v>2</c:v>
                </c:pt>
                <c:pt idx="1255">
                  <c:v>5</c:v>
                </c:pt>
                <c:pt idx="1256">
                  <c:v>1</c:v>
                </c:pt>
                <c:pt idx="1257">
                  <c:v>5</c:v>
                </c:pt>
                <c:pt idx="1258">
                  <c:v>3</c:v>
                </c:pt>
                <c:pt idx="1259">
                  <c:v>4</c:v>
                </c:pt>
                <c:pt idx="1260">
                  <c:v>4</c:v>
                </c:pt>
                <c:pt idx="1261">
                  <c:v>3</c:v>
                </c:pt>
                <c:pt idx="1262">
                  <c:v>1</c:v>
                </c:pt>
                <c:pt idx="1263">
                  <c:v>0</c:v>
                </c:pt>
                <c:pt idx="1264">
                  <c:v>2</c:v>
                </c:pt>
                <c:pt idx="1265">
                  <c:v>0</c:v>
                </c:pt>
                <c:pt idx="1266">
                  <c:v>5</c:v>
                </c:pt>
                <c:pt idx="1267">
                  <c:v>1</c:v>
                </c:pt>
                <c:pt idx="1268">
                  <c:v>6</c:v>
                </c:pt>
                <c:pt idx="1269">
                  <c:v>4</c:v>
                </c:pt>
                <c:pt idx="1270">
                  <c:v>1</c:v>
                </c:pt>
                <c:pt idx="1271">
                  <c:v>2</c:v>
                </c:pt>
                <c:pt idx="1272">
                  <c:v>1</c:v>
                </c:pt>
                <c:pt idx="1273">
                  <c:v>4</c:v>
                </c:pt>
                <c:pt idx="1274">
                  <c:v>3</c:v>
                </c:pt>
                <c:pt idx="1275">
                  <c:v>2</c:v>
                </c:pt>
                <c:pt idx="1276">
                  <c:v>3</c:v>
                </c:pt>
                <c:pt idx="1277">
                  <c:v>2</c:v>
                </c:pt>
                <c:pt idx="1278">
                  <c:v>2</c:v>
                </c:pt>
                <c:pt idx="1279">
                  <c:v>0</c:v>
                </c:pt>
                <c:pt idx="1280">
                  <c:v>2</c:v>
                </c:pt>
                <c:pt idx="1281">
                  <c:v>2</c:v>
                </c:pt>
                <c:pt idx="1282">
                  <c:v>2</c:v>
                </c:pt>
                <c:pt idx="1283">
                  <c:v>2</c:v>
                </c:pt>
                <c:pt idx="1284">
                  <c:v>3</c:v>
                </c:pt>
                <c:pt idx="1285">
                  <c:v>3</c:v>
                </c:pt>
                <c:pt idx="1286">
                  <c:v>2</c:v>
                </c:pt>
                <c:pt idx="1287">
                  <c:v>1</c:v>
                </c:pt>
                <c:pt idx="1288">
                  <c:v>1</c:v>
                </c:pt>
                <c:pt idx="1289">
                  <c:v>1</c:v>
                </c:pt>
                <c:pt idx="1290">
                  <c:v>2</c:v>
                </c:pt>
                <c:pt idx="1291">
                  <c:v>5</c:v>
                </c:pt>
                <c:pt idx="1292">
                  <c:v>2</c:v>
                </c:pt>
                <c:pt idx="1293">
                  <c:v>1</c:v>
                </c:pt>
                <c:pt idx="1294">
                  <c:v>4</c:v>
                </c:pt>
                <c:pt idx="1295">
                  <c:v>3</c:v>
                </c:pt>
                <c:pt idx="1296">
                  <c:v>4</c:v>
                </c:pt>
                <c:pt idx="1297">
                  <c:v>1</c:v>
                </c:pt>
                <c:pt idx="1298">
                  <c:v>2</c:v>
                </c:pt>
                <c:pt idx="1299">
                  <c:v>1</c:v>
                </c:pt>
                <c:pt idx="1300">
                  <c:v>1</c:v>
                </c:pt>
                <c:pt idx="1301">
                  <c:v>4</c:v>
                </c:pt>
                <c:pt idx="1302">
                  <c:v>2</c:v>
                </c:pt>
                <c:pt idx="1303">
                  <c:v>2</c:v>
                </c:pt>
                <c:pt idx="1304">
                  <c:v>7</c:v>
                </c:pt>
                <c:pt idx="1305">
                  <c:v>2</c:v>
                </c:pt>
                <c:pt idx="1306">
                  <c:v>3</c:v>
                </c:pt>
                <c:pt idx="1307">
                  <c:v>2</c:v>
                </c:pt>
                <c:pt idx="1308">
                  <c:v>0</c:v>
                </c:pt>
                <c:pt idx="1309">
                  <c:v>2</c:v>
                </c:pt>
                <c:pt idx="1310">
                  <c:v>2</c:v>
                </c:pt>
                <c:pt idx="1311">
                  <c:v>1</c:v>
                </c:pt>
                <c:pt idx="1312">
                  <c:v>0</c:v>
                </c:pt>
                <c:pt idx="1313">
                  <c:v>2</c:v>
                </c:pt>
                <c:pt idx="1314">
                  <c:v>4</c:v>
                </c:pt>
                <c:pt idx="1315">
                  <c:v>2</c:v>
                </c:pt>
                <c:pt idx="1316">
                  <c:v>3</c:v>
                </c:pt>
                <c:pt idx="1317">
                  <c:v>3</c:v>
                </c:pt>
                <c:pt idx="1318">
                  <c:v>2</c:v>
                </c:pt>
                <c:pt idx="1319">
                  <c:v>2</c:v>
                </c:pt>
                <c:pt idx="1320">
                  <c:v>4</c:v>
                </c:pt>
                <c:pt idx="1321">
                  <c:v>2</c:v>
                </c:pt>
                <c:pt idx="1322">
                  <c:v>4</c:v>
                </c:pt>
                <c:pt idx="1323">
                  <c:v>2</c:v>
                </c:pt>
                <c:pt idx="1324">
                  <c:v>3</c:v>
                </c:pt>
                <c:pt idx="1325">
                  <c:v>1</c:v>
                </c:pt>
                <c:pt idx="1326">
                  <c:v>0</c:v>
                </c:pt>
                <c:pt idx="1327">
                  <c:v>4</c:v>
                </c:pt>
                <c:pt idx="1328">
                  <c:v>3</c:v>
                </c:pt>
                <c:pt idx="1329">
                  <c:v>7</c:v>
                </c:pt>
                <c:pt idx="1330">
                  <c:v>3</c:v>
                </c:pt>
                <c:pt idx="1331">
                  <c:v>3</c:v>
                </c:pt>
                <c:pt idx="1332">
                  <c:v>6</c:v>
                </c:pt>
                <c:pt idx="1333">
                  <c:v>3</c:v>
                </c:pt>
                <c:pt idx="1334">
                  <c:v>2</c:v>
                </c:pt>
                <c:pt idx="1335">
                  <c:v>4</c:v>
                </c:pt>
                <c:pt idx="1336">
                  <c:v>3</c:v>
                </c:pt>
                <c:pt idx="1337">
                  <c:v>3</c:v>
                </c:pt>
                <c:pt idx="1338">
                  <c:v>6</c:v>
                </c:pt>
                <c:pt idx="1339">
                  <c:v>4</c:v>
                </c:pt>
                <c:pt idx="1340">
                  <c:v>1</c:v>
                </c:pt>
                <c:pt idx="1341">
                  <c:v>1</c:v>
                </c:pt>
                <c:pt idx="1342">
                  <c:v>0</c:v>
                </c:pt>
                <c:pt idx="1343">
                  <c:v>2</c:v>
                </c:pt>
                <c:pt idx="1344">
                  <c:v>1</c:v>
                </c:pt>
                <c:pt idx="1345">
                  <c:v>2</c:v>
                </c:pt>
                <c:pt idx="1346">
                  <c:v>5</c:v>
                </c:pt>
                <c:pt idx="1347">
                  <c:v>4</c:v>
                </c:pt>
                <c:pt idx="1348">
                  <c:v>1</c:v>
                </c:pt>
                <c:pt idx="1349">
                  <c:v>1</c:v>
                </c:pt>
                <c:pt idx="1350">
                  <c:v>1</c:v>
                </c:pt>
                <c:pt idx="1351">
                  <c:v>2</c:v>
                </c:pt>
                <c:pt idx="1352">
                  <c:v>1</c:v>
                </c:pt>
                <c:pt idx="1353">
                  <c:v>3</c:v>
                </c:pt>
                <c:pt idx="1354">
                  <c:v>6</c:v>
                </c:pt>
                <c:pt idx="1355">
                  <c:v>1</c:v>
                </c:pt>
                <c:pt idx="1356">
                  <c:v>3</c:v>
                </c:pt>
                <c:pt idx="1357">
                  <c:v>2</c:v>
                </c:pt>
                <c:pt idx="1358">
                  <c:v>2</c:v>
                </c:pt>
                <c:pt idx="1359">
                  <c:v>4</c:v>
                </c:pt>
                <c:pt idx="1360">
                  <c:v>2</c:v>
                </c:pt>
                <c:pt idx="1361">
                  <c:v>1</c:v>
                </c:pt>
                <c:pt idx="1362">
                  <c:v>3</c:v>
                </c:pt>
                <c:pt idx="1363">
                  <c:v>3</c:v>
                </c:pt>
                <c:pt idx="1364">
                  <c:v>1</c:v>
                </c:pt>
                <c:pt idx="1365">
                  <c:v>3</c:v>
                </c:pt>
                <c:pt idx="1366">
                  <c:v>4</c:v>
                </c:pt>
                <c:pt idx="1367">
                  <c:v>2</c:v>
                </c:pt>
                <c:pt idx="1368">
                  <c:v>2</c:v>
                </c:pt>
                <c:pt idx="1369">
                  <c:v>3</c:v>
                </c:pt>
                <c:pt idx="1370">
                  <c:v>3</c:v>
                </c:pt>
                <c:pt idx="1371">
                  <c:v>2</c:v>
                </c:pt>
                <c:pt idx="1372">
                  <c:v>1</c:v>
                </c:pt>
                <c:pt idx="1373">
                  <c:v>3</c:v>
                </c:pt>
                <c:pt idx="1374">
                  <c:v>2</c:v>
                </c:pt>
                <c:pt idx="1375">
                  <c:v>2</c:v>
                </c:pt>
                <c:pt idx="1376">
                  <c:v>2</c:v>
                </c:pt>
                <c:pt idx="1377">
                  <c:v>1</c:v>
                </c:pt>
                <c:pt idx="1378">
                  <c:v>0</c:v>
                </c:pt>
                <c:pt idx="1379">
                  <c:v>4</c:v>
                </c:pt>
                <c:pt idx="1380">
                  <c:v>0</c:v>
                </c:pt>
                <c:pt idx="1381">
                  <c:v>3</c:v>
                </c:pt>
                <c:pt idx="1382">
                  <c:v>3</c:v>
                </c:pt>
                <c:pt idx="1383">
                  <c:v>2</c:v>
                </c:pt>
                <c:pt idx="1384">
                  <c:v>3</c:v>
                </c:pt>
                <c:pt idx="1385">
                  <c:v>2</c:v>
                </c:pt>
                <c:pt idx="1386">
                  <c:v>2</c:v>
                </c:pt>
                <c:pt idx="1387">
                  <c:v>1</c:v>
                </c:pt>
                <c:pt idx="1388">
                  <c:v>2</c:v>
                </c:pt>
                <c:pt idx="1389">
                  <c:v>0</c:v>
                </c:pt>
                <c:pt idx="1390">
                  <c:v>5</c:v>
                </c:pt>
                <c:pt idx="1391">
                  <c:v>3</c:v>
                </c:pt>
                <c:pt idx="1392">
                  <c:v>1</c:v>
                </c:pt>
                <c:pt idx="1393">
                  <c:v>0</c:v>
                </c:pt>
                <c:pt idx="1394">
                  <c:v>0</c:v>
                </c:pt>
                <c:pt idx="1395">
                  <c:v>5</c:v>
                </c:pt>
                <c:pt idx="1396">
                  <c:v>1</c:v>
                </c:pt>
                <c:pt idx="1397">
                  <c:v>5</c:v>
                </c:pt>
                <c:pt idx="1398">
                  <c:v>5</c:v>
                </c:pt>
                <c:pt idx="1399">
                  <c:v>3</c:v>
                </c:pt>
                <c:pt idx="1400">
                  <c:v>5</c:v>
                </c:pt>
                <c:pt idx="1401">
                  <c:v>3</c:v>
                </c:pt>
                <c:pt idx="1402">
                  <c:v>3</c:v>
                </c:pt>
                <c:pt idx="1403">
                  <c:v>1</c:v>
                </c:pt>
                <c:pt idx="1404">
                  <c:v>2</c:v>
                </c:pt>
                <c:pt idx="1405">
                  <c:v>4</c:v>
                </c:pt>
                <c:pt idx="1406">
                  <c:v>2</c:v>
                </c:pt>
                <c:pt idx="1407">
                  <c:v>3</c:v>
                </c:pt>
                <c:pt idx="1408">
                  <c:v>0</c:v>
                </c:pt>
                <c:pt idx="1409">
                  <c:v>1</c:v>
                </c:pt>
                <c:pt idx="1410">
                  <c:v>4</c:v>
                </c:pt>
                <c:pt idx="1411">
                  <c:v>4</c:v>
                </c:pt>
                <c:pt idx="1412">
                  <c:v>2</c:v>
                </c:pt>
                <c:pt idx="1413">
                  <c:v>4</c:v>
                </c:pt>
                <c:pt idx="1414">
                  <c:v>2</c:v>
                </c:pt>
                <c:pt idx="1415">
                  <c:v>1</c:v>
                </c:pt>
                <c:pt idx="1416">
                  <c:v>2</c:v>
                </c:pt>
                <c:pt idx="1417">
                  <c:v>4</c:v>
                </c:pt>
                <c:pt idx="1418">
                  <c:v>1</c:v>
                </c:pt>
                <c:pt idx="1419">
                  <c:v>0</c:v>
                </c:pt>
                <c:pt idx="1420">
                  <c:v>3</c:v>
                </c:pt>
                <c:pt idx="1421">
                  <c:v>1</c:v>
                </c:pt>
                <c:pt idx="1422">
                  <c:v>4</c:v>
                </c:pt>
                <c:pt idx="1423">
                  <c:v>1</c:v>
                </c:pt>
                <c:pt idx="1424">
                  <c:v>5</c:v>
                </c:pt>
                <c:pt idx="1425">
                  <c:v>0</c:v>
                </c:pt>
                <c:pt idx="1426">
                  <c:v>4</c:v>
                </c:pt>
                <c:pt idx="1427">
                  <c:v>1</c:v>
                </c:pt>
                <c:pt idx="1428">
                  <c:v>0</c:v>
                </c:pt>
                <c:pt idx="1429">
                  <c:v>2</c:v>
                </c:pt>
                <c:pt idx="1430">
                  <c:v>1</c:v>
                </c:pt>
                <c:pt idx="1431">
                  <c:v>3</c:v>
                </c:pt>
                <c:pt idx="1432">
                  <c:v>3</c:v>
                </c:pt>
                <c:pt idx="1433">
                  <c:v>0</c:v>
                </c:pt>
                <c:pt idx="1434">
                  <c:v>2</c:v>
                </c:pt>
                <c:pt idx="1435">
                  <c:v>2</c:v>
                </c:pt>
                <c:pt idx="1436">
                  <c:v>2</c:v>
                </c:pt>
                <c:pt idx="1437">
                  <c:v>2</c:v>
                </c:pt>
                <c:pt idx="1438">
                  <c:v>0</c:v>
                </c:pt>
                <c:pt idx="1439">
                  <c:v>3</c:v>
                </c:pt>
                <c:pt idx="1440">
                  <c:v>1</c:v>
                </c:pt>
                <c:pt idx="1441">
                  <c:v>1</c:v>
                </c:pt>
                <c:pt idx="1442">
                  <c:v>1</c:v>
                </c:pt>
                <c:pt idx="1443">
                  <c:v>3</c:v>
                </c:pt>
                <c:pt idx="1444">
                  <c:v>3</c:v>
                </c:pt>
                <c:pt idx="1445">
                  <c:v>0</c:v>
                </c:pt>
                <c:pt idx="1446">
                  <c:v>0</c:v>
                </c:pt>
                <c:pt idx="1447">
                  <c:v>4</c:v>
                </c:pt>
                <c:pt idx="1448">
                  <c:v>1</c:v>
                </c:pt>
                <c:pt idx="1449">
                  <c:v>4</c:v>
                </c:pt>
                <c:pt idx="1450">
                  <c:v>0</c:v>
                </c:pt>
                <c:pt idx="1451">
                  <c:v>0</c:v>
                </c:pt>
                <c:pt idx="1452">
                  <c:v>2</c:v>
                </c:pt>
                <c:pt idx="1453">
                  <c:v>2</c:v>
                </c:pt>
                <c:pt idx="1454">
                  <c:v>2</c:v>
                </c:pt>
                <c:pt idx="1455">
                  <c:v>2</c:v>
                </c:pt>
                <c:pt idx="1456">
                  <c:v>0</c:v>
                </c:pt>
                <c:pt idx="1457">
                  <c:v>2</c:v>
                </c:pt>
                <c:pt idx="1458">
                  <c:v>1</c:v>
                </c:pt>
                <c:pt idx="1459">
                  <c:v>1</c:v>
                </c:pt>
                <c:pt idx="1460">
                  <c:v>0</c:v>
                </c:pt>
                <c:pt idx="1461">
                  <c:v>1</c:v>
                </c:pt>
                <c:pt idx="1462">
                  <c:v>2</c:v>
                </c:pt>
                <c:pt idx="1463">
                  <c:v>5</c:v>
                </c:pt>
                <c:pt idx="1464">
                  <c:v>3</c:v>
                </c:pt>
                <c:pt idx="1465">
                  <c:v>2</c:v>
                </c:pt>
                <c:pt idx="1466">
                  <c:v>1</c:v>
                </c:pt>
                <c:pt idx="1467">
                  <c:v>1</c:v>
                </c:pt>
                <c:pt idx="1468">
                  <c:v>2</c:v>
                </c:pt>
                <c:pt idx="1469">
                  <c:v>1</c:v>
                </c:pt>
                <c:pt idx="1470">
                  <c:v>0</c:v>
                </c:pt>
                <c:pt idx="1471">
                  <c:v>3</c:v>
                </c:pt>
                <c:pt idx="1472">
                  <c:v>0</c:v>
                </c:pt>
                <c:pt idx="1473">
                  <c:v>1</c:v>
                </c:pt>
                <c:pt idx="1474">
                  <c:v>4</c:v>
                </c:pt>
                <c:pt idx="1475">
                  <c:v>1</c:v>
                </c:pt>
                <c:pt idx="1476">
                  <c:v>0</c:v>
                </c:pt>
                <c:pt idx="1477">
                  <c:v>5</c:v>
                </c:pt>
                <c:pt idx="1478">
                  <c:v>3</c:v>
                </c:pt>
                <c:pt idx="1479">
                  <c:v>2</c:v>
                </c:pt>
                <c:pt idx="1480">
                  <c:v>4</c:v>
                </c:pt>
                <c:pt idx="1481">
                  <c:v>4</c:v>
                </c:pt>
                <c:pt idx="1482">
                  <c:v>2</c:v>
                </c:pt>
                <c:pt idx="1483">
                  <c:v>3</c:v>
                </c:pt>
                <c:pt idx="1484">
                  <c:v>4</c:v>
                </c:pt>
                <c:pt idx="1485">
                  <c:v>3</c:v>
                </c:pt>
                <c:pt idx="1486">
                  <c:v>2</c:v>
                </c:pt>
                <c:pt idx="1487">
                  <c:v>3</c:v>
                </c:pt>
                <c:pt idx="1488">
                  <c:v>3</c:v>
                </c:pt>
                <c:pt idx="1489">
                  <c:v>2</c:v>
                </c:pt>
                <c:pt idx="1490">
                  <c:v>1</c:v>
                </c:pt>
                <c:pt idx="1491">
                  <c:v>0</c:v>
                </c:pt>
                <c:pt idx="1492">
                  <c:v>1</c:v>
                </c:pt>
                <c:pt idx="1493">
                  <c:v>1</c:v>
                </c:pt>
                <c:pt idx="1494">
                  <c:v>2</c:v>
                </c:pt>
                <c:pt idx="1495">
                  <c:v>1</c:v>
                </c:pt>
                <c:pt idx="1496">
                  <c:v>0</c:v>
                </c:pt>
                <c:pt idx="1497">
                  <c:v>2</c:v>
                </c:pt>
                <c:pt idx="1498">
                  <c:v>2</c:v>
                </c:pt>
                <c:pt idx="1499">
                  <c:v>0</c:v>
                </c:pt>
                <c:pt idx="1500">
                  <c:v>1</c:v>
                </c:pt>
                <c:pt idx="1501">
                  <c:v>2</c:v>
                </c:pt>
                <c:pt idx="1502">
                  <c:v>2</c:v>
                </c:pt>
                <c:pt idx="1503">
                  <c:v>3</c:v>
                </c:pt>
                <c:pt idx="1504">
                  <c:v>2</c:v>
                </c:pt>
                <c:pt idx="1505">
                  <c:v>0</c:v>
                </c:pt>
                <c:pt idx="1506">
                  <c:v>1</c:v>
                </c:pt>
                <c:pt idx="1507">
                  <c:v>4</c:v>
                </c:pt>
                <c:pt idx="1508">
                  <c:v>1</c:v>
                </c:pt>
                <c:pt idx="1509">
                  <c:v>1</c:v>
                </c:pt>
                <c:pt idx="1510">
                  <c:v>5</c:v>
                </c:pt>
                <c:pt idx="1511">
                  <c:v>4</c:v>
                </c:pt>
                <c:pt idx="1512">
                  <c:v>0</c:v>
                </c:pt>
                <c:pt idx="1513">
                  <c:v>0</c:v>
                </c:pt>
                <c:pt idx="1514">
                  <c:v>4</c:v>
                </c:pt>
                <c:pt idx="1515">
                  <c:v>1</c:v>
                </c:pt>
                <c:pt idx="1516">
                  <c:v>2</c:v>
                </c:pt>
                <c:pt idx="1517">
                  <c:v>1</c:v>
                </c:pt>
                <c:pt idx="1518">
                  <c:v>2</c:v>
                </c:pt>
                <c:pt idx="1519">
                  <c:v>0</c:v>
                </c:pt>
                <c:pt idx="1520">
                  <c:v>2</c:v>
                </c:pt>
                <c:pt idx="1521">
                  <c:v>2</c:v>
                </c:pt>
                <c:pt idx="1522">
                  <c:v>1</c:v>
                </c:pt>
                <c:pt idx="1523">
                  <c:v>4</c:v>
                </c:pt>
                <c:pt idx="1524">
                  <c:v>2</c:v>
                </c:pt>
                <c:pt idx="1525">
                  <c:v>2</c:v>
                </c:pt>
                <c:pt idx="1526">
                  <c:v>0</c:v>
                </c:pt>
                <c:pt idx="1527">
                  <c:v>2</c:v>
                </c:pt>
                <c:pt idx="1528">
                  <c:v>1</c:v>
                </c:pt>
                <c:pt idx="1529">
                  <c:v>0</c:v>
                </c:pt>
                <c:pt idx="1530">
                  <c:v>3</c:v>
                </c:pt>
                <c:pt idx="1531">
                  <c:v>1</c:v>
                </c:pt>
                <c:pt idx="1532">
                  <c:v>1</c:v>
                </c:pt>
                <c:pt idx="1533">
                  <c:v>4</c:v>
                </c:pt>
                <c:pt idx="1534">
                  <c:v>2</c:v>
                </c:pt>
                <c:pt idx="1535">
                  <c:v>1</c:v>
                </c:pt>
                <c:pt idx="1536">
                  <c:v>0</c:v>
                </c:pt>
                <c:pt idx="1537">
                  <c:v>1</c:v>
                </c:pt>
                <c:pt idx="1538">
                  <c:v>3</c:v>
                </c:pt>
                <c:pt idx="1539">
                  <c:v>2</c:v>
                </c:pt>
                <c:pt idx="1540">
                  <c:v>1</c:v>
                </c:pt>
                <c:pt idx="1541">
                  <c:v>3</c:v>
                </c:pt>
                <c:pt idx="1542">
                  <c:v>0</c:v>
                </c:pt>
                <c:pt idx="1543">
                  <c:v>0</c:v>
                </c:pt>
                <c:pt idx="1544">
                  <c:v>6</c:v>
                </c:pt>
                <c:pt idx="1545">
                  <c:v>2</c:v>
                </c:pt>
                <c:pt idx="1546">
                  <c:v>1</c:v>
                </c:pt>
                <c:pt idx="1547">
                  <c:v>0</c:v>
                </c:pt>
                <c:pt idx="1548">
                  <c:v>0</c:v>
                </c:pt>
                <c:pt idx="1549">
                  <c:v>3</c:v>
                </c:pt>
                <c:pt idx="1550">
                  <c:v>1</c:v>
                </c:pt>
                <c:pt idx="1551">
                  <c:v>1</c:v>
                </c:pt>
                <c:pt idx="1552">
                  <c:v>2</c:v>
                </c:pt>
                <c:pt idx="1553">
                  <c:v>2</c:v>
                </c:pt>
                <c:pt idx="1554">
                  <c:v>4</c:v>
                </c:pt>
                <c:pt idx="1555">
                  <c:v>1</c:v>
                </c:pt>
                <c:pt idx="1556">
                  <c:v>1</c:v>
                </c:pt>
                <c:pt idx="1557">
                  <c:v>2</c:v>
                </c:pt>
                <c:pt idx="1558">
                  <c:v>2</c:v>
                </c:pt>
                <c:pt idx="1559">
                  <c:v>5</c:v>
                </c:pt>
                <c:pt idx="1560">
                  <c:v>2</c:v>
                </c:pt>
                <c:pt idx="1561">
                  <c:v>0</c:v>
                </c:pt>
                <c:pt idx="1562">
                  <c:v>0</c:v>
                </c:pt>
                <c:pt idx="1563">
                  <c:v>2</c:v>
                </c:pt>
                <c:pt idx="1564">
                  <c:v>4</c:v>
                </c:pt>
                <c:pt idx="1565">
                  <c:v>3</c:v>
                </c:pt>
                <c:pt idx="1566">
                  <c:v>1</c:v>
                </c:pt>
                <c:pt idx="1567">
                  <c:v>0</c:v>
                </c:pt>
                <c:pt idx="1568">
                  <c:v>0</c:v>
                </c:pt>
                <c:pt idx="1569">
                  <c:v>3</c:v>
                </c:pt>
                <c:pt idx="1570">
                  <c:v>2</c:v>
                </c:pt>
                <c:pt idx="1571">
                  <c:v>0</c:v>
                </c:pt>
                <c:pt idx="1572">
                  <c:v>1</c:v>
                </c:pt>
                <c:pt idx="1573">
                  <c:v>1</c:v>
                </c:pt>
                <c:pt idx="1574">
                  <c:v>4</c:v>
                </c:pt>
                <c:pt idx="1575">
                  <c:v>4</c:v>
                </c:pt>
                <c:pt idx="1576">
                  <c:v>3</c:v>
                </c:pt>
                <c:pt idx="1577">
                  <c:v>3</c:v>
                </c:pt>
                <c:pt idx="1578">
                  <c:v>0</c:v>
                </c:pt>
                <c:pt idx="1579">
                  <c:v>2</c:v>
                </c:pt>
                <c:pt idx="1580">
                  <c:v>2</c:v>
                </c:pt>
                <c:pt idx="1581">
                  <c:v>1</c:v>
                </c:pt>
                <c:pt idx="1582">
                  <c:v>0</c:v>
                </c:pt>
                <c:pt idx="1583">
                  <c:v>0</c:v>
                </c:pt>
                <c:pt idx="1584">
                  <c:v>1</c:v>
                </c:pt>
                <c:pt idx="1585">
                  <c:v>3</c:v>
                </c:pt>
                <c:pt idx="1586">
                  <c:v>1</c:v>
                </c:pt>
                <c:pt idx="1587">
                  <c:v>2</c:v>
                </c:pt>
                <c:pt idx="1588">
                  <c:v>0</c:v>
                </c:pt>
                <c:pt idx="1589">
                  <c:v>0</c:v>
                </c:pt>
                <c:pt idx="1590">
                  <c:v>1</c:v>
                </c:pt>
                <c:pt idx="1591">
                  <c:v>2</c:v>
                </c:pt>
                <c:pt idx="1592">
                  <c:v>1</c:v>
                </c:pt>
                <c:pt idx="1593">
                  <c:v>0</c:v>
                </c:pt>
                <c:pt idx="1594">
                  <c:v>0</c:v>
                </c:pt>
                <c:pt idx="1595">
                  <c:v>1</c:v>
                </c:pt>
                <c:pt idx="1596">
                  <c:v>1</c:v>
                </c:pt>
                <c:pt idx="1597">
                  <c:v>1</c:v>
                </c:pt>
                <c:pt idx="1598">
                  <c:v>2</c:v>
                </c:pt>
                <c:pt idx="1599">
                  <c:v>1</c:v>
                </c:pt>
                <c:pt idx="1600">
                  <c:v>1</c:v>
                </c:pt>
                <c:pt idx="1601">
                  <c:v>1</c:v>
                </c:pt>
                <c:pt idx="1602">
                  <c:v>2</c:v>
                </c:pt>
                <c:pt idx="1603">
                  <c:v>2</c:v>
                </c:pt>
                <c:pt idx="1604">
                  <c:v>4</c:v>
                </c:pt>
                <c:pt idx="1605">
                  <c:v>0</c:v>
                </c:pt>
                <c:pt idx="1606">
                  <c:v>1</c:v>
                </c:pt>
                <c:pt idx="1607">
                  <c:v>2</c:v>
                </c:pt>
                <c:pt idx="1608">
                  <c:v>2</c:v>
                </c:pt>
                <c:pt idx="1609">
                  <c:v>0</c:v>
                </c:pt>
                <c:pt idx="1610">
                  <c:v>1</c:v>
                </c:pt>
                <c:pt idx="1611">
                  <c:v>1</c:v>
                </c:pt>
                <c:pt idx="1612">
                  <c:v>0</c:v>
                </c:pt>
                <c:pt idx="1613">
                  <c:v>1</c:v>
                </c:pt>
                <c:pt idx="1614">
                  <c:v>1</c:v>
                </c:pt>
                <c:pt idx="1615">
                  <c:v>0</c:v>
                </c:pt>
                <c:pt idx="1616">
                  <c:v>3</c:v>
                </c:pt>
                <c:pt idx="1617">
                  <c:v>0</c:v>
                </c:pt>
                <c:pt idx="1618">
                  <c:v>0</c:v>
                </c:pt>
                <c:pt idx="1619">
                  <c:v>2</c:v>
                </c:pt>
                <c:pt idx="1620">
                  <c:v>4</c:v>
                </c:pt>
                <c:pt idx="1621">
                  <c:v>2</c:v>
                </c:pt>
                <c:pt idx="1622">
                  <c:v>2</c:v>
                </c:pt>
                <c:pt idx="1623">
                  <c:v>0</c:v>
                </c:pt>
                <c:pt idx="1624">
                  <c:v>2</c:v>
                </c:pt>
                <c:pt idx="1625">
                  <c:v>1</c:v>
                </c:pt>
                <c:pt idx="1626">
                  <c:v>0</c:v>
                </c:pt>
                <c:pt idx="1627">
                  <c:v>1</c:v>
                </c:pt>
                <c:pt idx="1628">
                  <c:v>1</c:v>
                </c:pt>
                <c:pt idx="1629">
                  <c:v>2</c:v>
                </c:pt>
                <c:pt idx="1630">
                  <c:v>0</c:v>
                </c:pt>
                <c:pt idx="1631">
                  <c:v>0</c:v>
                </c:pt>
                <c:pt idx="1632">
                  <c:v>0</c:v>
                </c:pt>
                <c:pt idx="1633">
                  <c:v>1</c:v>
                </c:pt>
                <c:pt idx="1634">
                  <c:v>0</c:v>
                </c:pt>
                <c:pt idx="1635">
                  <c:v>0</c:v>
                </c:pt>
                <c:pt idx="1636">
                  <c:v>2</c:v>
                </c:pt>
                <c:pt idx="1637">
                  <c:v>0</c:v>
                </c:pt>
                <c:pt idx="1638">
                  <c:v>0</c:v>
                </c:pt>
                <c:pt idx="1639">
                  <c:v>1</c:v>
                </c:pt>
                <c:pt idx="1640">
                  <c:v>0</c:v>
                </c:pt>
                <c:pt idx="1641">
                  <c:v>1</c:v>
                </c:pt>
                <c:pt idx="1642">
                  <c:v>2</c:v>
                </c:pt>
                <c:pt idx="1643">
                  <c:v>1</c:v>
                </c:pt>
                <c:pt idx="1644">
                  <c:v>1</c:v>
                </c:pt>
                <c:pt idx="1645">
                  <c:v>0</c:v>
                </c:pt>
                <c:pt idx="1646">
                  <c:v>0</c:v>
                </c:pt>
                <c:pt idx="1647">
                  <c:v>3</c:v>
                </c:pt>
                <c:pt idx="1648">
                  <c:v>1</c:v>
                </c:pt>
                <c:pt idx="1649">
                  <c:v>3</c:v>
                </c:pt>
                <c:pt idx="1650">
                  <c:v>3</c:v>
                </c:pt>
                <c:pt idx="1651">
                  <c:v>3</c:v>
                </c:pt>
                <c:pt idx="1652">
                  <c:v>0</c:v>
                </c:pt>
                <c:pt idx="1653">
                  <c:v>1</c:v>
                </c:pt>
                <c:pt idx="1654">
                  <c:v>1</c:v>
                </c:pt>
                <c:pt idx="1655">
                  <c:v>2</c:v>
                </c:pt>
                <c:pt idx="1656">
                  <c:v>0</c:v>
                </c:pt>
                <c:pt idx="1657">
                  <c:v>1</c:v>
                </c:pt>
                <c:pt idx="1658">
                  <c:v>0</c:v>
                </c:pt>
                <c:pt idx="1659">
                  <c:v>0</c:v>
                </c:pt>
                <c:pt idx="1660">
                  <c:v>1</c:v>
                </c:pt>
                <c:pt idx="1661">
                  <c:v>0</c:v>
                </c:pt>
                <c:pt idx="1662">
                  <c:v>2</c:v>
                </c:pt>
                <c:pt idx="1663">
                  <c:v>3</c:v>
                </c:pt>
                <c:pt idx="1664">
                  <c:v>3</c:v>
                </c:pt>
                <c:pt idx="1665">
                  <c:v>0</c:v>
                </c:pt>
                <c:pt idx="1666">
                  <c:v>0</c:v>
                </c:pt>
                <c:pt idx="1667">
                  <c:v>1</c:v>
                </c:pt>
                <c:pt idx="1668">
                  <c:v>1</c:v>
                </c:pt>
                <c:pt idx="1669">
                  <c:v>2</c:v>
                </c:pt>
                <c:pt idx="1670">
                  <c:v>0</c:v>
                </c:pt>
                <c:pt idx="1671">
                  <c:v>0</c:v>
                </c:pt>
                <c:pt idx="1672">
                  <c:v>0</c:v>
                </c:pt>
                <c:pt idx="1673">
                  <c:v>3</c:v>
                </c:pt>
                <c:pt idx="1674">
                  <c:v>3</c:v>
                </c:pt>
                <c:pt idx="1675">
                  <c:v>0</c:v>
                </c:pt>
                <c:pt idx="1676">
                  <c:v>1</c:v>
                </c:pt>
                <c:pt idx="1677">
                  <c:v>0</c:v>
                </c:pt>
                <c:pt idx="1678">
                  <c:v>3</c:v>
                </c:pt>
                <c:pt idx="1679">
                  <c:v>2</c:v>
                </c:pt>
                <c:pt idx="1680">
                  <c:v>0</c:v>
                </c:pt>
                <c:pt idx="1681">
                  <c:v>2</c:v>
                </c:pt>
                <c:pt idx="1682">
                  <c:v>1</c:v>
                </c:pt>
                <c:pt idx="1683">
                  <c:v>3</c:v>
                </c:pt>
                <c:pt idx="1684">
                  <c:v>5</c:v>
                </c:pt>
                <c:pt idx="1685">
                  <c:v>1</c:v>
                </c:pt>
                <c:pt idx="1686">
                  <c:v>0</c:v>
                </c:pt>
                <c:pt idx="1687">
                  <c:v>2</c:v>
                </c:pt>
                <c:pt idx="1688">
                  <c:v>1</c:v>
                </c:pt>
                <c:pt idx="1689">
                  <c:v>0</c:v>
                </c:pt>
                <c:pt idx="1690">
                  <c:v>0</c:v>
                </c:pt>
                <c:pt idx="1691">
                  <c:v>1</c:v>
                </c:pt>
                <c:pt idx="1692">
                  <c:v>3</c:v>
                </c:pt>
                <c:pt idx="1693">
                  <c:v>0</c:v>
                </c:pt>
                <c:pt idx="1694">
                  <c:v>4</c:v>
                </c:pt>
                <c:pt idx="1695">
                  <c:v>1</c:v>
                </c:pt>
                <c:pt idx="1696">
                  <c:v>1</c:v>
                </c:pt>
                <c:pt idx="1697">
                  <c:v>1</c:v>
                </c:pt>
                <c:pt idx="1698">
                  <c:v>3</c:v>
                </c:pt>
                <c:pt idx="1699">
                  <c:v>0</c:v>
                </c:pt>
                <c:pt idx="1700">
                  <c:v>2</c:v>
                </c:pt>
                <c:pt idx="1701">
                  <c:v>2</c:v>
                </c:pt>
                <c:pt idx="1702">
                  <c:v>1</c:v>
                </c:pt>
                <c:pt idx="1703">
                  <c:v>0</c:v>
                </c:pt>
                <c:pt idx="1704">
                  <c:v>2</c:v>
                </c:pt>
                <c:pt idx="1705">
                  <c:v>1</c:v>
                </c:pt>
                <c:pt idx="1706">
                  <c:v>1</c:v>
                </c:pt>
                <c:pt idx="1707">
                  <c:v>1</c:v>
                </c:pt>
                <c:pt idx="1708">
                  <c:v>1</c:v>
                </c:pt>
                <c:pt idx="1709">
                  <c:v>2</c:v>
                </c:pt>
                <c:pt idx="1710">
                  <c:v>5</c:v>
                </c:pt>
                <c:pt idx="1711">
                  <c:v>4</c:v>
                </c:pt>
                <c:pt idx="1712">
                  <c:v>0</c:v>
                </c:pt>
                <c:pt idx="1713">
                  <c:v>2</c:v>
                </c:pt>
                <c:pt idx="1714">
                  <c:v>2</c:v>
                </c:pt>
                <c:pt idx="1715">
                  <c:v>0</c:v>
                </c:pt>
                <c:pt idx="1716">
                  <c:v>0</c:v>
                </c:pt>
                <c:pt idx="1717">
                  <c:v>1</c:v>
                </c:pt>
                <c:pt idx="1718">
                  <c:v>1</c:v>
                </c:pt>
                <c:pt idx="1719">
                  <c:v>0</c:v>
                </c:pt>
                <c:pt idx="1720">
                  <c:v>1</c:v>
                </c:pt>
                <c:pt idx="1721">
                  <c:v>0</c:v>
                </c:pt>
                <c:pt idx="1722">
                  <c:v>0</c:v>
                </c:pt>
                <c:pt idx="1723">
                  <c:v>1</c:v>
                </c:pt>
                <c:pt idx="1724">
                  <c:v>2</c:v>
                </c:pt>
                <c:pt idx="1725">
                  <c:v>1</c:v>
                </c:pt>
                <c:pt idx="1726">
                  <c:v>1</c:v>
                </c:pt>
                <c:pt idx="1727">
                  <c:v>0</c:v>
                </c:pt>
                <c:pt idx="1728">
                  <c:v>4</c:v>
                </c:pt>
                <c:pt idx="1729">
                  <c:v>3</c:v>
                </c:pt>
                <c:pt idx="1730">
                  <c:v>0</c:v>
                </c:pt>
                <c:pt idx="1731">
                  <c:v>2</c:v>
                </c:pt>
                <c:pt idx="1732">
                  <c:v>2</c:v>
                </c:pt>
                <c:pt idx="1733">
                  <c:v>0</c:v>
                </c:pt>
                <c:pt idx="1734">
                  <c:v>0</c:v>
                </c:pt>
                <c:pt idx="1735">
                  <c:v>2</c:v>
                </c:pt>
                <c:pt idx="1736">
                  <c:v>0</c:v>
                </c:pt>
                <c:pt idx="1737">
                  <c:v>1</c:v>
                </c:pt>
                <c:pt idx="1738">
                  <c:v>0</c:v>
                </c:pt>
                <c:pt idx="1739">
                  <c:v>2</c:v>
                </c:pt>
                <c:pt idx="1740">
                  <c:v>0</c:v>
                </c:pt>
                <c:pt idx="1741">
                  <c:v>2</c:v>
                </c:pt>
                <c:pt idx="1742">
                  <c:v>0</c:v>
                </c:pt>
                <c:pt idx="1743">
                  <c:v>0</c:v>
                </c:pt>
                <c:pt idx="1744">
                  <c:v>3</c:v>
                </c:pt>
                <c:pt idx="1745">
                  <c:v>1</c:v>
                </c:pt>
                <c:pt idx="1746">
                  <c:v>1</c:v>
                </c:pt>
                <c:pt idx="1747">
                  <c:v>0</c:v>
                </c:pt>
                <c:pt idx="1748">
                  <c:v>0</c:v>
                </c:pt>
                <c:pt idx="1749">
                  <c:v>1</c:v>
                </c:pt>
                <c:pt idx="1750">
                  <c:v>1</c:v>
                </c:pt>
                <c:pt idx="1751">
                  <c:v>1</c:v>
                </c:pt>
                <c:pt idx="1752">
                  <c:v>0</c:v>
                </c:pt>
                <c:pt idx="1753">
                  <c:v>0</c:v>
                </c:pt>
                <c:pt idx="1754">
                  <c:v>2</c:v>
                </c:pt>
                <c:pt idx="1755">
                  <c:v>1</c:v>
                </c:pt>
                <c:pt idx="1756">
                  <c:v>0</c:v>
                </c:pt>
                <c:pt idx="1757">
                  <c:v>0</c:v>
                </c:pt>
                <c:pt idx="1758">
                  <c:v>0</c:v>
                </c:pt>
                <c:pt idx="1759">
                  <c:v>1</c:v>
                </c:pt>
                <c:pt idx="1760">
                  <c:v>0</c:v>
                </c:pt>
                <c:pt idx="1761">
                  <c:v>1</c:v>
                </c:pt>
                <c:pt idx="1762">
                  <c:v>1</c:v>
                </c:pt>
                <c:pt idx="1763">
                  <c:v>1</c:v>
                </c:pt>
                <c:pt idx="1764">
                  <c:v>1</c:v>
                </c:pt>
                <c:pt idx="1765">
                  <c:v>2</c:v>
                </c:pt>
                <c:pt idx="1766">
                  <c:v>0</c:v>
                </c:pt>
                <c:pt idx="1767">
                  <c:v>0</c:v>
                </c:pt>
                <c:pt idx="1768">
                  <c:v>2</c:v>
                </c:pt>
                <c:pt idx="1769">
                  <c:v>0</c:v>
                </c:pt>
                <c:pt idx="1770">
                  <c:v>1</c:v>
                </c:pt>
                <c:pt idx="1771">
                  <c:v>0</c:v>
                </c:pt>
                <c:pt idx="1772">
                  <c:v>1</c:v>
                </c:pt>
                <c:pt idx="1773">
                  <c:v>0</c:v>
                </c:pt>
                <c:pt idx="1774">
                  <c:v>2</c:v>
                </c:pt>
                <c:pt idx="1775">
                  <c:v>1</c:v>
                </c:pt>
                <c:pt idx="1776">
                  <c:v>0</c:v>
                </c:pt>
                <c:pt idx="1777">
                  <c:v>0</c:v>
                </c:pt>
                <c:pt idx="1778">
                  <c:v>2</c:v>
                </c:pt>
                <c:pt idx="1779">
                  <c:v>0</c:v>
                </c:pt>
                <c:pt idx="1780">
                  <c:v>1</c:v>
                </c:pt>
                <c:pt idx="1781">
                  <c:v>1</c:v>
                </c:pt>
                <c:pt idx="1782">
                  <c:v>2</c:v>
                </c:pt>
                <c:pt idx="1783">
                  <c:v>1</c:v>
                </c:pt>
                <c:pt idx="1784">
                  <c:v>1</c:v>
                </c:pt>
                <c:pt idx="1785">
                  <c:v>0</c:v>
                </c:pt>
                <c:pt idx="1786">
                  <c:v>0</c:v>
                </c:pt>
                <c:pt idx="1787">
                  <c:v>1</c:v>
                </c:pt>
                <c:pt idx="1788">
                  <c:v>0</c:v>
                </c:pt>
                <c:pt idx="1789">
                  <c:v>0</c:v>
                </c:pt>
                <c:pt idx="1790">
                  <c:v>2</c:v>
                </c:pt>
                <c:pt idx="1791">
                  <c:v>1</c:v>
                </c:pt>
                <c:pt idx="1792">
                  <c:v>0</c:v>
                </c:pt>
                <c:pt idx="1793">
                  <c:v>0</c:v>
                </c:pt>
                <c:pt idx="1794">
                  <c:v>0</c:v>
                </c:pt>
                <c:pt idx="1795">
                  <c:v>0</c:v>
                </c:pt>
                <c:pt idx="1796">
                  <c:v>1</c:v>
                </c:pt>
                <c:pt idx="1797">
                  <c:v>0</c:v>
                </c:pt>
                <c:pt idx="1798">
                  <c:v>0</c:v>
                </c:pt>
                <c:pt idx="1799">
                  <c:v>2</c:v>
                </c:pt>
                <c:pt idx="1800">
                  <c:v>0</c:v>
                </c:pt>
                <c:pt idx="1801">
                  <c:v>1</c:v>
                </c:pt>
                <c:pt idx="1802">
                  <c:v>0</c:v>
                </c:pt>
                <c:pt idx="1803">
                  <c:v>1</c:v>
                </c:pt>
                <c:pt idx="1804">
                  <c:v>0</c:v>
                </c:pt>
                <c:pt idx="1805">
                  <c:v>1</c:v>
                </c:pt>
                <c:pt idx="1806">
                  <c:v>0</c:v>
                </c:pt>
                <c:pt idx="1807">
                  <c:v>2</c:v>
                </c:pt>
                <c:pt idx="1808">
                  <c:v>0</c:v>
                </c:pt>
                <c:pt idx="1809">
                  <c:v>2</c:v>
                </c:pt>
                <c:pt idx="1810">
                  <c:v>2</c:v>
                </c:pt>
                <c:pt idx="1811">
                  <c:v>0</c:v>
                </c:pt>
                <c:pt idx="1812">
                  <c:v>1</c:v>
                </c:pt>
                <c:pt idx="1813">
                  <c:v>0</c:v>
                </c:pt>
                <c:pt idx="1814">
                  <c:v>0</c:v>
                </c:pt>
                <c:pt idx="1815">
                  <c:v>1</c:v>
                </c:pt>
                <c:pt idx="1816">
                  <c:v>0</c:v>
                </c:pt>
                <c:pt idx="1817">
                  <c:v>0</c:v>
                </c:pt>
                <c:pt idx="1818">
                  <c:v>2</c:v>
                </c:pt>
                <c:pt idx="1819">
                  <c:v>0</c:v>
                </c:pt>
                <c:pt idx="1820">
                  <c:v>2</c:v>
                </c:pt>
                <c:pt idx="1821">
                  <c:v>1</c:v>
                </c:pt>
                <c:pt idx="1822">
                  <c:v>1</c:v>
                </c:pt>
                <c:pt idx="1823">
                  <c:v>0</c:v>
                </c:pt>
                <c:pt idx="1824">
                  <c:v>1</c:v>
                </c:pt>
                <c:pt idx="1825">
                  <c:v>0</c:v>
                </c:pt>
                <c:pt idx="1826">
                  <c:v>0</c:v>
                </c:pt>
                <c:pt idx="1827">
                  <c:v>0</c:v>
                </c:pt>
                <c:pt idx="1828">
                  <c:v>0</c:v>
                </c:pt>
                <c:pt idx="1829">
                  <c:v>1</c:v>
                </c:pt>
                <c:pt idx="1830">
                  <c:v>2</c:v>
                </c:pt>
                <c:pt idx="1831">
                  <c:v>1</c:v>
                </c:pt>
                <c:pt idx="1832">
                  <c:v>1</c:v>
                </c:pt>
                <c:pt idx="1833">
                  <c:v>1</c:v>
                </c:pt>
                <c:pt idx="1834">
                  <c:v>1</c:v>
                </c:pt>
                <c:pt idx="1835">
                  <c:v>2</c:v>
                </c:pt>
                <c:pt idx="1836">
                  <c:v>0</c:v>
                </c:pt>
                <c:pt idx="1837">
                  <c:v>1</c:v>
                </c:pt>
                <c:pt idx="1838">
                  <c:v>1</c:v>
                </c:pt>
                <c:pt idx="1839">
                  <c:v>0</c:v>
                </c:pt>
                <c:pt idx="1840">
                  <c:v>1</c:v>
                </c:pt>
                <c:pt idx="1841">
                  <c:v>2</c:v>
                </c:pt>
                <c:pt idx="1842">
                  <c:v>0</c:v>
                </c:pt>
                <c:pt idx="1843">
                  <c:v>1</c:v>
                </c:pt>
                <c:pt idx="1844">
                  <c:v>0</c:v>
                </c:pt>
                <c:pt idx="1845">
                  <c:v>0</c:v>
                </c:pt>
                <c:pt idx="1846">
                  <c:v>3</c:v>
                </c:pt>
                <c:pt idx="1847">
                  <c:v>0</c:v>
                </c:pt>
                <c:pt idx="1848">
                  <c:v>2</c:v>
                </c:pt>
                <c:pt idx="1849">
                  <c:v>0</c:v>
                </c:pt>
                <c:pt idx="1850">
                  <c:v>2</c:v>
                </c:pt>
                <c:pt idx="1851">
                  <c:v>0</c:v>
                </c:pt>
                <c:pt idx="1852">
                  <c:v>0</c:v>
                </c:pt>
                <c:pt idx="1853">
                  <c:v>1</c:v>
                </c:pt>
                <c:pt idx="1854">
                  <c:v>2</c:v>
                </c:pt>
                <c:pt idx="1855">
                  <c:v>1</c:v>
                </c:pt>
                <c:pt idx="1856">
                  <c:v>0</c:v>
                </c:pt>
                <c:pt idx="1857">
                  <c:v>0</c:v>
                </c:pt>
                <c:pt idx="1858">
                  <c:v>1</c:v>
                </c:pt>
                <c:pt idx="1859">
                  <c:v>1</c:v>
                </c:pt>
                <c:pt idx="1860">
                  <c:v>1</c:v>
                </c:pt>
                <c:pt idx="1861">
                  <c:v>0</c:v>
                </c:pt>
                <c:pt idx="1862">
                  <c:v>1</c:v>
                </c:pt>
                <c:pt idx="1863">
                  <c:v>1</c:v>
                </c:pt>
                <c:pt idx="1864">
                  <c:v>1</c:v>
                </c:pt>
                <c:pt idx="1865">
                  <c:v>1</c:v>
                </c:pt>
                <c:pt idx="1866">
                  <c:v>1</c:v>
                </c:pt>
                <c:pt idx="1867">
                  <c:v>0</c:v>
                </c:pt>
                <c:pt idx="1868">
                  <c:v>1</c:v>
                </c:pt>
                <c:pt idx="1869">
                  <c:v>2</c:v>
                </c:pt>
                <c:pt idx="1870">
                  <c:v>0</c:v>
                </c:pt>
                <c:pt idx="1871">
                  <c:v>0</c:v>
                </c:pt>
                <c:pt idx="1872">
                  <c:v>0</c:v>
                </c:pt>
                <c:pt idx="1873">
                  <c:v>0</c:v>
                </c:pt>
                <c:pt idx="1874">
                  <c:v>1</c:v>
                </c:pt>
                <c:pt idx="1875">
                  <c:v>0</c:v>
                </c:pt>
                <c:pt idx="1876">
                  <c:v>0</c:v>
                </c:pt>
                <c:pt idx="1877">
                  <c:v>1</c:v>
                </c:pt>
                <c:pt idx="1878">
                  <c:v>2</c:v>
                </c:pt>
                <c:pt idx="1879">
                  <c:v>1</c:v>
                </c:pt>
                <c:pt idx="1880">
                  <c:v>1</c:v>
                </c:pt>
                <c:pt idx="1881">
                  <c:v>0</c:v>
                </c:pt>
                <c:pt idx="1882">
                  <c:v>0</c:v>
                </c:pt>
                <c:pt idx="1883">
                  <c:v>1</c:v>
                </c:pt>
                <c:pt idx="1884">
                  <c:v>0</c:v>
                </c:pt>
                <c:pt idx="1885">
                  <c:v>0</c:v>
                </c:pt>
                <c:pt idx="1886">
                  <c:v>1</c:v>
                </c:pt>
                <c:pt idx="1887">
                  <c:v>1</c:v>
                </c:pt>
                <c:pt idx="1888">
                  <c:v>1</c:v>
                </c:pt>
                <c:pt idx="1889">
                  <c:v>0</c:v>
                </c:pt>
                <c:pt idx="1890">
                  <c:v>0</c:v>
                </c:pt>
                <c:pt idx="1891">
                  <c:v>3</c:v>
                </c:pt>
                <c:pt idx="1892">
                  <c:v>1</c:v>
                </c:pt>
                <c:pt idx="1893">
                  <c:v>2</c:v>
                </c:pt>
                <c:pt idx="1894">
                  <c:v>1</c:v>
                </c:pt>
                <c:pt idx="1895">
                  <c:v>0</c:v>
                </c:pt>
                <c:pt idx="1896">
                  <c:v>2</c:v>
                </c:pt>
                <c:pt idx="1897">
                  <c:v>0</c:v>
                </c:pt>
                <c:pt idx="1898">
                  <c:v>0</c:v>
                </c:pt>
                <c:pt idx="1899">
                  <c:v>0</c:v>
                </c:pt>
                <c:pt idx="1900">
                  <c:v>1</c:v>
                </c:pt>
                <c:pt idx="1901">
                  <c:v>1</c:v>
                </c:pt>
                <c:pt idx="1902">
                  <c:v>0</c:v>
                </c:pt>
                <c:pt idx="1903">
                  <c:v>0</c:v>
                </c:pt>
                <c:pt idx="1904">
                  <c:v>0</c:v>
                </c:pt>
                <c:pt idx="1905">
                  <c:v>2</c:v>
                </c:pt>
                <c:pt idx="1906">
                  <c:v>0</c:v>
                </c:pt>
                <c:pt idx="1907">
                  <c:v>1</c:v>
                </c:pt>
                <c:pt idx="1908">
                  <c:v>0</c:v>
                </c:pt>
                <c:pt idx="1909">
                  <c:v>0</c:v>
                </c:pt>
                <c:pt idx="1910">
                  <c:v>0</c:v>
                </c:pt>
                <c:pt idx="1911">
                  <c:v>1</c:v>
                </c:pt>
                <c:pt idx="1912">
                  <c:v>1</c:v>
                </c:pt>
                <c:pt idx="1913">
                  <c:v>1</c:v>
                </c:pt>
                <c:pt idx="1914">
                  <c:v>0</c:v>
                </c:pt>
                <c:pt idx="1915">
                  <c:v>1</c:v>
                </c:pt>
                <c:pt idx="1916">
                  <c:v>0</c:v>
                </c:pt>
                <c:pt idx="1917">
                  <c:v>0</c:v>
                </c:pt>
                <c:pt idx="1918">
                  <c:v>1</c:v>
                </c:pt>
                <c:pt idx="1919">
                  <c:v>0</c:v>
                </c:pt>
                <c:pt idx="1920">
                  <c:v>0</c:v>
                </c:pt>
                <c:pt idx="1921">
                  <c:v>2</c:v>
                </c:pt>
                <c:pt idx="1922">
                  <c:v>0</c:v>
                </c:pt>
                <c:pt idx="1923">
                  <c:v>0</c:v>
                </c:pt>
                <c:pt idx="1924">
                  <c:v>0</c:v>
                </c:pt>
                <c:pt idx="1925">
                  <c:v>0</c:v>
                </c:pt>
                <c:pt idx="1926">
                  <c:v>2</c:v>
                </c:pt>
                <c:pt idx="1927">
                  <c:v>1</c:v>
                </c:pt>
                <c:pt idx="1928">
                  <c:v>0</c:v>
                </c:pt>
                <c:pt idx="1929">
                  <c:v>0</c:v>
                </c:pt>
                <c:pt idx="1930">
                  <c:v>0</c:v>
                </c:pt>
                <c:pt idx="1931">
                  <c:v>0</c:v>
                </c:pt>
                <c:pt idx="1932">
                  <c:v>1</c:v>
                </c:pt>
                <c:pt idx="1933">
                  <c:v>2</c:v>
                </c:pt>
                <c:pt idx="1934">
                  <c:v>1</c:v>
                </c:pt>
                <c:pt idx="1935">
                  <c:v>0</c:v>
                </c:pt>
                <c:pt idx="1936">
                  <c:v>0</c:v>
                </c:pt>
                <c:pt idx="1937">
                  <c:v>1</c:v>
                </c:pt>
                <c:pt idx="1938">
                  <c:v>0</c:v>
                </c:pt>
                <c:pt idx="1939">
                  <c:v>1</c:v>
                </c:pt>
                <c:pt idx="1940">
                  <c:v>0</c:v>
                </c:pt>
                <c:pt idx="1941">
                  <c:v>0</c:v>
                </c:pt>
                <c:pt idx="1942">
                  <c:v>0</c:v>
                </c:pt>
                <c:pt idx="1943">
                  <c:v>0</c:v>
                </c:pt>
                <c:pt idx="1944">
                  <c:v>0</c:v>
                </c:pt>
                <c:pt idx="1945">
                  <c:v>0</c:v>
                </c:pt>
                <c:pt idx="1946">
                  <c:v>1</c:v>
                </c:pt>
                <c:pt idx="1947">
                  <c:v>1</c:v>
                </c:pt>
                <c:pt idx="1948">
                  <c:v>1</c:v>
                </c:pt>
                <c:pt idx="1949">
                  <c:v>1</c:v>
                </c:pt>
                <c:pt idx="1950">
                  <c:v>0</c:v>
                </c:pt>
                <c:pt idx="1951">
                  <c:v>0</c:v>
                </c:pt>
                <c:pt idx="1952">
                  <c:v>0</c:v>
                </c:pt>
                <c:pt idx="1953">
                  <c:v>1</c:v>
                </c:pt>
                <c:pt idx="1954">
                  <c:v>0</c:v>
                </c:pt>
                <c:pt idx="1955">
                  <c:v>1</c:v>
                </c:pt>
                <c:pt idx="1956">
                  <c:v>0</c:v>
                </c:pt>
                <c:pt idx="1957">
                  <c:v>1</c:v>
                </c:pt>
                <c:pt idx="1958">
                  <c:v>3</c:v>
                </c:pt>
                <c:pt idx="1959">
                  <c:v>1</c:v>
                </c:pt>
                <c:pt idx="1960">
                  <c:v>1</c:v>
                </c:pt>
                <c:pt idx="1961">
                  <c:v>1</c:v>
                </c:pt>
                <c:pt idx="1962">
                  <c:v>1</c:v>
                </c:pt>
                <c:pt idx="1963">
                  <c:v>2</c:v>
                </c:pt>
                <c:pt idx="1964">
                  <c:v>1</c:v>
                </c:pt>
                <c:pt idx="1965">
                  <c:v>1</c:v>
                </c:pt>
                <c:pt idx="1966">
                  <c:v>0</c:v>
                </c:pt>
                <c:pt idx="1967">
                  <c:v>1</c:v>
                </c:pt>
                <c:pt idx="1968">
                  <c:v>1</c:v>
                </c:pt>
                <c:pt idx="1969">
                  <c:v>1</c:v>
                </c:pt>
                <c:pt idx="1970">
                  <c:v>0</c:v>
                </c:pt>
                <c:pt idx="1971">
                  <c:v>1</c:v>
                </c:pt>
                <c:pt idx="1972">
                  <c:v>1</c:v>
                </c:pt>
                <c:pt idx="1973">
                  <c:v>0</c:v>
                </c:pt>
                <c:pt idx="1974">
                  <c:v>0</c:v>
                </c:pt>
                <c:pt idx="1975">
                  <c:v>0</c:v>
                </c:pt>
                <c:pt idx="1976">
                  <c:v>0</c:v>
                </c:pt>
                <c:pt idx="1977">
                  <c:v>0</c:v>
                </c:pt>
                <c:pt idx="1978">
                  <c:v>0</c:v>
                </c:pt>
                <c:pt idx="1979">
                  <c:v>3</c:v>
                </c:pt>
                <c:pt idx="1980">
                  <c:v>2</c:v>
                </c:pt>
                <c:pt idx="1981">
                  <c:v>1</c:v>
                </c:pt>
                <c:pt idx="1982">
                  <c:v>1</c:v>
                </c:pt>
                <c:pt idx="1983">
                  <c:v>0</c:v>
                </c:pt>
                <c:pt idx="1984">
                  <c:v>1</c:v>
                </c:pt>
                <c:pt idx="1985">
                  <c:v>1</c:v>
                </c:pt>
                <c:pt idx="1986">
                  <c:v>0</c:v>
                </c:pt>
                <c:pt idx="1987">
                  <c:v>0</c:v>
                </c:pt>
                <c:pt idx="1988">
                  <c:v>1</c:v>
                </c:pt>
                <c:pt idx="1989">
                  <c:v>0</c:v>
                </c:pt>
                <c:pt idx="1990">
                  <c:v>2</c:v>
                </c:pt>
                <c:pt idx="1991">
                  <c:v>2</c:v>
                </c:pt>
                <c:pt idx="1992">
                  <c:v>0</c:v>
                </c:pt>
                <c:pt idx="1993">
                  <c:v>1</c:v>
                </c:pt>
                <c:pt idx="1994">
                  <c:v>1</c:v>
                </c:pt>
                <c:pt idx="1995">
                  <c:v>1</c:v>
                </c:pt>
                <c:pt idx="1996">
                  <c:v>1</c:v>
                </c:pt>
                <c:pt idx="1997">
                  <c:v>2</c:v>
                </c:pt>
                <c:pt idx="1998">
                  <c:v>0</c:v>
                </c:pt>
                <c:pt idx="1999">
                  <c:v>0</c:v>
                </c:pt>
                <c:pt idx="2000">
                  <c:v>0</c:v>
                </c:pt>
                <c:pt idx="2001">
                  <c:v>1</c:v>
                </c:pt>
                <c:pt idx="2002">
                  <c:v>1</c:v>
                </c:pt>
                <c:pt idx="2003">
                  <c:v>2</c:v>
                </c:pt>
                <c:pt idx="2004">
                  <c:v>0</c:v>
                </c:pt>
                <c:pt idx="2005">
                  <c:v>0</c:v>
                </c:pt>
                <c:pt idx="2006">
                  <c:v>1</c:v>
                </c:pt>
                <c:pt idx="2007">
                  <c:v>3</c:v>
                </c:pt>
                <c:pt idx="2008">
                  <c:v>0</c:v>
                </c:pt>
                <c:pt idx="2009">
                  <c:v>1</c:v>
                </c:pt>
                <c:pt idx="2010">
                  <c:v>1</c:v>
                </c:pt>
                <c:pt idx="2011">
                  <c:v>0</c:v>
                </c:pt>
                <c:pt idx="2012">
                  <c:v>2</c:v>
                </c:pt>
                <c:pt idx="2013">
                  <c:v>0</c:v>
                </c:pt>
                <c:pt idx="2014">
                  <c:v>2</c:v>
                </c:pt>
                <c:pt idx="2015">
                  <c:v>0</c:v>
                </c:pt>
                <c:pt idx="2016">
                  <c:v>3</c:v>
                </c:pt>
                <c:pt idx="2017">
                  <c:v>0</c:v>
                </c:pt>
                <c:pt idx="2018">
                  <c:v>1</c:v>
                </c:pt>
                <c:pt idx="2019">
                  <c:v>0</c:v>
                </c:pt>
                <c:pt idx="2020">
                  <c:v>2</c:v>
                </c:pt>
                <c:pt idx="2021">
                  <c:v>0</c:v>
                </c:pt>
                <c:pt idx="2022">
                  <c:v>1</c:v>
                </c:pt>
                <c:pt idx="2023">
                  <c:v>1</c:v>
                </c:pt>
                <c:pt idx="2024">
                  <c:v>1</c:v>
                </c:pt>
                <c:pt idx="2025">
                  <c:v>0</c:v>
                </c:pt>
                <c:pt idx="2026">
                  <c:v>0</c:v>
                </c:pt>
                <c:pt idx="2027">
                  <c:v>2</c:v>
                </c:pt>
                <c:pt idx="2028">
                  <c:v>0</c:v>
                </c:pt>
                <c:pt idx="2029">
                  <c:v>0</c:v>
                </c:pt>
                <c:pt idx="2030">
                  <c:v>0</c:v>
                </c:pt>
                <c:pt idx="2031">
                  <c:v>0</c:v>
                </c:pt>
                <c:pt idx="2032">
                  <c:v>0</c:v>
                </c:pt>
                <c:pt idx="2033">
                  <c:v>0</c:v>
                </c:pt>
                <c:pt idx="2034">
                  <c:v>1</c:v>
                </c:pt>
                <c:pt idx="2035">
                  <c:v>1</c:v>
                </c:pt>
                <c:pt idx="2036">
                  <c:v>0</c:v>
                </c:pt>
                <c:pt idx="2037">
                  <c:v>1</c:v>
                </c:pt>
                <c:pt idx="2038">
                  <c:v>1</c:v>
                </c:pt>
                <c:pt idx="2039">
                  <c:v>0</c:v>
                </c:pt>
                <c:pt idx="2040">
                  <c:v>0</c:v>
                </c:pt>
                <c:pt idx="2041">
                  <c:v>0</c:v>
                </c:pt>
                <c:pt idx="2042">
                  <c:v>1</c:v>
                </c:pt>
                <c:pt idx="2043">
                  <c:v>0</c:v>
                </c:pt>
                <c:pt idx="2044">
                  <c:v>0</c:v>
                </c:pt>
                <c:pt idx="2045">
                  <c:v>1</c:v>
                </c:pt>
                <c:pt idx="2046">
                  <c:v>0</c:v>
                </c:pt>
                <c:pt idx="2047">
                  <c:v>0</c:v>
                </c:pt>
                <c:pt idx="2048">
                  <c:v>1</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1</c:v>
                </c:pt>
                <c:pt idx="2064">
                  <c:v>1</c:v>
                </c:pt>
                <c:pt idx="2065">
                  <c:v>1</c:v>
                </c:pt>
                <c:pt idx="2066">
                  <c:v>0</c:v>
                </c:pt>
                <c:pt idx="2067">
                  <c:v>1</c:v>
                </c:pt>
                <c:pt idx="2068">
                  <c:v>0</c:v>
                </c:pt>
                <c:pt idx="2069">
                  <c:v>3</c:v>
                </c:pt>
                <c:pt idx="2070">
                  <c:v>0</c:v>
                </c:pt>
                <c:pt idx="2071">
                  <c:v>0</c:v>
                </c:pt>
                <c:pt idx="2072">
                  <c:v>0</c:v>
                </c:pt>
                <c:pt idx="2073">
                  <c:v>0</c:v>
                </c:pt>
                <c:pt idx="2074">
                  <c:v>0</c:v>
                </c:pt>
                <c:pt idx="2075">
                  <c:v>1</c:v>
                </c:pt>
                <c:pt idx="2076">
                  <c:v>0</c:v>
                </c:pt>
                <c:pt idx="2077">
                  <c:v>1</c:v>
                </c:pt>
                <c:pt idx="2078">
                  <c:v>1</c:v>
                </c:pt>
                <c:pt idx="2079">
                  <c:v>0</c:v>
                </c:pt>
                <c:pt idx="2080">
                  <c:v>0</c:v>
                </c:pt>
                <c:pt idx="2081">
                  <c:v>0</c:v>
                </c:pt>
                <c:pt idx="2082">
                  <c:v>0</c:v>
                </c:pt>
                <c:pt idx="2083">
                  <c:v>0</c:v>
                </c:pt>
                <c:pt idx="2084">
                  <c:v>1</c:v>
                </c:pt>
                <c:pt idx="2085">
                  <c:v>0</c:v>
                </c:pt>
                <c:pt idx="2086">
                  <c:v>0</c:v>
                </c:pt>
                <c:pt idx="2087">
                  <c:v>0</c:v>
                </c:pt>
                <c:pt idx="2088">
                  <c:v>1</c:v>
                </c:pt>
                <c:pt idx="2089">
                  <c:v>0</c:v>
                </c:pt>
                <c:pt idx="2090">
                  <c:v>2</c:v>
                </c:pt>
                <c:pt idx="2091">
                  <c:v>0</c:v>
                </c:pt>
                <c:pt idx="2092">
                  <c:v>0</c:v>
                </c:pt>
                <c:pt idx="2093">
                  <c:v>1</c:v>
                </c:pt>
                <c:pt idx="2094">
                  <c:v>3</c:v>
                </c:pt>
                <c:pt idx="2095">
                  <c:v>0</c:v>
                </c:pt>
                <c:pt idx="2096">
                  <c:v>0</c:v>
                </c:pt>
                <c:pt idx="2097">
                  <c:v>0</c:v>
                </c:pt>
                <c:pt idx="2098">
                  <c:v>0</c:v>
                </c:pt>
                <c:pt idx="2099">
                  <c:v>1</c:v>
                </c:pt>
                <c:pt idx="2100">
                  <c:v>0</c:v>
                </c:pt>
                <c:pt idx="2101">
                  <c:v>0</c:v>
                </c:pt>
                <c:pt idx="2102">
                  <c:v>0</c:v>
                </c:pt>
                <c:pt idx="2103">
                  <c:v>0</c:v>
                </c:pt>
                <c:pt idx="2104">
                  <c:v>0</c:v>
                </c:pt>
                <c:pt idx="2105">
                  <c:v>0</c:v>
                </c:pt>
                <c:pt idx="2106">
                  <c:v>0</c:v>
                </c:pt>
                <c:pt idx="2107">
                  <c:v>0</c:v>
                </c:pt>
                <c:pt idx="2108">
                  <c:v>0</c:v>
                </c:pt>
                <c:pt idx="2109">
                  <c:v>0</c:v>
                </c:pt>
                <c:pt idx="2110">
                  <c:v>1</c:v>
                </c:pt>
                <c:pt idx="2111">
                  <c:v>3</c:v>
                </c:pt>
                <c:pt idx="2112">
                  <c:v>0</c:v>
                </c:pt>
                <c:pt idx="2113">
                  <c:v>0</c:v>
                </c:pt>
                <c:pt idx="2114">
                  <c:v>1</c:v>
                </c:pt>
                <c:pt idx="2115">
                  <c:v>0</c:v>
                </c:pt>
                <c:pt idx="2116">
                  <c:v>0</c:v>
                </c:pt>
                <c:pt idx="2117">
                  <c:v>1</c:v>
                </c:pt>
                <c:pt idx="2118">
                  <c:v>0</c:v>
                </c:pt>
                <c:pt idx="2119">
                  <c:v>2</c:v>
                </c:pt>
                <c:pt idx="2120">
                  <c:v>0</c:v>
                </c:pt>
                <c:pt idx="2121">
                  <c:v>0</c:v>
                </c:pt>
                <c:pt idx="2122">
                  <c:v>0</c:v>
                </c:pt>
                <c:pt idx="2123">
                  <c:v>0</c:v>
                </c:pt>
                <c:pt idx="2124">
                  <c:v>0</c:v>
                </c:pt>
                <c:pt idx="2125">
                  <c:v>0</c:v>
                </c:pt>
                <c:pt idx="2126">
                  <c:v>1</c:v>
                </c:pt>
                <c:pt idx="2127">
                  <c:v>0</c:v>
                </c:pt>
                <c:pt idx="2128">
                  <c:v>1</c:v>
                </c:pt>
                <c:pt idx="2129">
                  <c:v>0</c:v>
                </c:pt>
                <c:pt idx="2130">
                  <c:v>0</c:v>
                </c:pt>
                <c:pt idx="2131">
                  <c:v>0</c:v>
                </c:pt>
                <c:pt idx="2132">
                  <c:v>1</c:v>
                </c:pt>
                <c:pt idx="2133">
                  <c:v>1</c:v>
                </c:pt>
                <c:pt idx="2134">
                  <c:v>0</c:v>
                </c:pt>
                <c:pt idx="2135">
                  <c:v>0</c:v>
                </c:pt>
                <c:pt idx="2136">
                  <c:v>0</c:v>
                </c:pt>
                <c:pt idx="2137">
                  <c:v>1</c:v>
                </c:pt>
                <c:pt idx="2138">
                  <c:v>1</c:v>
                </c:pt>
                <c:pt idx="2139">
                  <c:v>0</c:v>
                </c:pt>
                <c:pt idx="2140">
                  <c:v>1</c:v>
                </c:pt>
                <c:pt idx="2141">
                  <c:v>0</c:v>
                </c:pt>
                <c:pt idx="2142">
                  <c:v>0</c:v>
                </c:pt>
                <c:pt idx="2143">
                  <c:v>1</c:v>
                </c:pt>
                <c:pt idx="2144">
                  <c:v>1</c:v>
                </c:pt>
                <c:pt idx="2145">
                  <c:v>1</c:v>
                </c:pt>
                <c:pt idx="2146">
                  <c:v>2</c:v>
                </c:pt>
                <c:pt idx="2147">
                  <c:v>0</c:v>
                </c:pt>
                <c:pt idx="2148">
                  <c:v>0</c:v>
                </c:pt>
                <c:pt idx="2149">
                  <c:v>1</c:v>
                </c:pt>
                <c:pt idx="2150">
                  <c:v>0</c:v>
                </c:pt>
                <c:pt idx="2151">
                  <c:v>1</c:v>
                </c:pt>
                <c:pt idx="2152">
                  <c:v>0</c:v>
                </c:pt>
                <c:pt idx="2153">
                  <c:v>0</c:v>
                </c:pt>
                <c:pt idx="2154">
                  <c:v>0</c:v>
                </c:pt>
                <c:pt idx="2155">
                  <c:v>0</c:v>
                </c:pt>
                <c:pt idx="2156">
                  <c:v>0</c:v>
                </c:pt>
                <c:pt idx="2157">
                  <c:v>0</c:v>
                </c:pt>
                <c:pt idx="2158">
                  <c:v>0</c:v>
                </c:pt>
                <c:pt idx="2159">
                  <c:v>1</c:v>
                </c:pt>
                <c:pt idx="2160">
                  <c:v>1</c:v>
                </c:pt>
                <c:pt idx="2161">
                  <c:v>0</c:v>
                </c:pt>
                <c:pt idx="2162">
                  <c:v>1</c:v>
                </c:pt>
                <c:pt idx="2163">
                  <c:v>0</c:v>
                </c:pt>
                <c:pt idx="2164">
                  <c:v>1</c:v>
                </c:pt>
                <c:pt idx="2165">
                  <c:v>0</c:v>
                </c:pt>
                <c:pt idx="2166">
                  <c:v>1</c:v>
                </c:pt>
                <c:pt idx="2167">
                  <c:v>0</c:v>
                </c:pt>
                <c:pt idx="2168">
                  <c:v>2</c:v>
                </c:pt>
                <c:pt idx="2169">
                  <c:v>0</c:v>
                </c:pt>
                <c:pt idx="2170">
                  <c:v>0</c:v>
                </c:pt>
                <c:pt idx="2171">
                  <c:v>1</c:v>
                </c:pt>
                <c:pt idx="2172">
                  <c:v>1</c:v>
                </c:pt>
                <c:pt idx="2173">
                  <c:v>0</c:v>
                </c:pt>
                <c:pt idx="2174">
                  <c:v>0</c:v>
                </c:pt>
                <c:pt idx="2175">
                  <c:v>0</c:v>
                </c:pt>
                <c:pt idx="2176">
                  <c:v>0</c:v>
                </c:pt>
                <c:pt idx="2177">
                  <c:v>0</c:v>
                </c:pt>
                <c:pt idx="2178">
                  <c:v>3</c:v>
                </c:pt>
                <c:pt idx="2179">
                  <c:v>0</c:v>
                </c:pt>
                <c:pt idx="2180">
                  <c:v>0</c:v>
                </c:pt>
                <c:pt idx="2181">
                  <c:v>1</c:v>
                </c:pt>
                <c:pt idx="2182">
                  <c:v>1</c:v>
                </c:pt>
                <c:pt idx="2183">
                  <c:v>0</c:v>
                </c:pt>
                <c:pt idx="2184">
                  <c:v>0</c:v>
                </c:pt>
                <c:pt idx="2185">
                  <c:v>1</c:v>
                </c:pt>
                <c:pt idx="2186">
                  <c:v>0</c:v>
                </c:pt>
                <c:pt idx="2187">
                  <c:v>1</c:v>
                </c:pt>
                <c:pt idx="2188">
                  <c:v>0</c:v>
                </c:pt>
                <c:pt idx="2189">
                  <c:v>1</c:v>
                </c:pt>
                <c:pt idx="2190">
                  <c:v>0</c:v>
                </c:pt>
                <c:pt idx="2191">
                  <c:v>0</c:v>
                </c:pt>
                <c:pt idx="2192">
                  <c:v>0</c:v>
                </c:pt>
                <c:pt idx="2193">
                  <c:v>0</c:v>
                </c:pt>
                <c:pt idx="2194">
                  <c:v>1</c:v>
                </c:pt>
                <c:pt idx="2195">
                  <c:v>0</c:v>
                </c:pt>
                <c:pt idx="2196">
                  <c:v>0</c:v>
                </c:pt>
                <c:pt idx="2197">
                  <c:v>0</c:v>
                </c:pt>
                <c:pt idx="2198">
                  <c:v>0</c:v>
                </c:pt>
                <c:pt idx="2199">
                  <c:v>0</c:v>
                </c:pt>
                <c:pt idx="2200">
                  <c:v>0</c:v>
                </c:pt>
                <c:pt idx="2201">
                  <c:v>0</c:v>
                </c:pt>
                <c:pt idx="2202">
                  <c:v>0</c:v>
                </c:pt>
                <c:pt idx="2203">
                  <c:v>1</c:v>
                </c:pt>
                <c:pt idx="2204">
                  <c:v>0</c:v>
                </c:pt>
                <c:pt idx="2205">
                  <c:v>2</c:v>
                </c:pt>
                <c:pt idx="2206">
                  <c:v>0</c:v>
                </c:pt>
                <c:pt idx="2207">
                  <c:v>0</c:v>
                </c:pt>
                <c:pt idx="2208">
                  <c:v>0</c:v>
                </c:pt>
                <c:pt idx="2209">
                  <c:v>1</c:v>
                </c:pt>
                <c:pt idx="2210">
                  <c:v>0</c:v>
                </c:pt>
                <c:pt idx="2211">
                  <c:v>0</c:v>
                </c:pt>
                <c:pt idx="2212">
                  <c:v>0</c:v>
                </c:pt>
                <c:pt idx="2213">
                  <c:v>1</c:v>
                </c:pt>
                <c:pt idx="2214">
                  <c:v>0</c:v>
                </c:pt>
                <c:pt idx="2215">
                  <c:v>0</c:v>
                </c:pt>
                <c:pt idx="2216">
                  <c:v>0</c:v>
                </c:pt>
                <c:pt idx="2217">
                  <c:v>0</c:v>
                </c:pt>
                <c:pt idx="2218">
                  <c:v>1</c:v>
                </c:pt>
                <c:pt idx="2219">
                  <c:v>1</c:v>
                </c:pt>
                <c:pt idx="2220">
                  <c:v>0</c:v>
                </c:pt>
                <c:pt idx="2221">
                  <c:v>2</c:v>
                </c:pt>
                <c:pt idx="2222">
                  <c:v>0</c:v>
                </c:pt>
                <c:pt idx="2223">
                  <c:v>1</c:v>
                </c:pt>
                <c:pt idx="2224">
                  <c:v>0</c:v>
                </c:pt>
                <c:pt idx="2225">
                  <c:v>0</c:v>
                </c:pt>
                <c:pt idx="2226">
                  <c:v>0</c:v>
                </c:pt>
                <c:pt idx="2227">
                  <c:v>2</c:v>
                </c:pt>
                <c:pt idx="2228">
                  <c:v>1</c:v>
                </c:pt>
                <c:pt idx="2229">
                  <c:v>1</c:v>
                </c:pt>
                <c:pt idx="2230">
                  <c:v>0</c:v>
                </c:pt>
                <c:pt idx="2231">
                  <c:v>0</c:v>
                </c:pt>
                <c:pt idx="2232">
                  <c:v>0</c:v>
                </c:pt>
                <c:pt idx="2233">
                  <c:v>0</c:v>
                </c:pt>
                <c:pt idx="2234">
                  <c:v>0</c:v>
                </c:pt>
                <c:pt idx="2235">
                  <c:v>1</c:v>
                </c:pt>
                <c:pt idx="2236">
                  <c:v>0</c:v>
                </c:pt>
                <c:pt idx="2237">
                  <c:v>2</c:v>
                </c:pt>
                <c:pt idx="2238">
                  <c:v>0</c:v>
                </c:pt>
                <c:pt idx="2239">
                  <c:v>0</c:v>
                </c:pt>
                <c:pt idx="2240">
                  <c:v>0</c:v>
                </c:pt>
                <c:pt idx="2241">
                  <c:v>2</c:v>
                </c:pt>
                <c:pt idx="2242">
                  <c:v>2</c:v>
                </c:pt>
                <c:pt idx="2243">
                  <c:v>0</c:v>
                </c:pt>
                <c:pt idx="2244">
                  <c:v>2</c:v>
                </c:pt>
                <c:pt idx="2245">
                  <c:v>0</c:v>
                </c:pt>
                <c:pt idx="2246">
                  <c:v>0</c:v>
                </c:pt>
                <c:pt idx="2247">
                  <c:v>0</c:v>
                </c:pt>
                <c:pt idx="2248">
                  <c:v>1</c:v>
                </c:pt>
                <c:pt idx="2249">
                  <c:v>0</c:v>
                </c:pt>
                <c:pt idx="2250">
                  <c:v>0</c:v>
                </c:pt>
                <c:pt idx="2251">
                  <c:v>1</c:v>
                </c:pt>
                <c:pt idx="2252">
                  <c:v>0</c:v>
                </c:pt>
                <c:pt idx="2253">
                  <c:v>0</c:v>
                </c:pt>
                <c:pt idx="2254">
                  <c:v>1</c:v>
                </c:pt>
                <c:pt idx="2255">
                  <c:v>0</c:v>
                </c:pt>
                <c:pt idx="2256">
                  <c:v>0</c:v>
                </c:pt>
                <c:pt idx="2257">
                  <c:v>0</c:v>
                </c:pt>
                <c:pt idx="2258">
                  <c:v>2</c:v>
                </c:pt>
                <c:pt idx="2259">
                  <c:v>0</c:v>
                </c:pt>
                <c:pt idx="2260">
                  <c:v>1</c:v>
                </c:pt>
                <c:pt idx="2261">
                  <c:v>0</c:v>
                </c:pt>
                <c:pt idx="2262">
                  <c:v>0</c:v>
                </c:pt>
                <c:pt idx="2263">
                  <c:v>0</c:v>
                </c:pt>
                <c:pt idx="2264">
                  <c:v>0</c:v>
                </c:pt>
                <c:pt idx="2265">
                  <c:v>0</c:v>
                </c:pt>
                <c:pt idx="2266">
                  <c:v>0</c:v>
                </c:pt>
                <c:pt idx="2267">
                  <c:v>0</c:v>
                </c:pt>
                <c:pt idx="2268">
                  <c:v>0</c:v>
                </c:pt>
                <c:pt idx="2269">
                  <c:v>1</c:v>
                </c:pt>
                <c:pt idx="2270">
                  <c:v>0</c:v>
                </c:pt>
                <c:pt idx="2271">
                  <c:v>0</c:v>
                </c:pt>
                <c:pt idx="2272">
                  <c:v>0</c:v>
                </c:pt>
                <c:pt idx="2273">
                  <c:v>0</c:v>
                </c:pt>
                <c:pt idx="2274">
                  <c:v>0</c:v>
                </c:pt>
                <c:pt idx="2275">
                  <c:v>0</c:v>
                </c:pt>
                <c:pt idx="2276">
                  <c:v>0</c:v>
                </c:pt>
                <c:pt idx="2277">
                  <c:v>0</c:v>
                </c:pt>
                <c:pt idx="2278">
                  <c:v>1</c:v>
                </c:pt>
                <c:pt idx="2279">
                  <c:v>0</c:v>
                </c:pt>
                <c:pt idx="2280">
                  <c:v>3</c:v>
                </c:pt>
                <c:pt idx="2281">
                  <c:v>1</c:v>
                </c:pt>
                <c:pt idx="2282">
                  <c:v>0</c:v>
                </c:pt>
                <c:pt idx="2283">
                  <c:v>1</c:v>
                </c:pt>
                <c:pt idx="2284">
                  <c:v>1</c:v>
                </c:pt>
                <c:pt idx="2285">
                  <c:v>0</c:v>
                </c:pt>
                <c:pt idx="2286">
                  <c:v>0</c:v>
                </c:pt>
                <c:pt idx="2287">
                  <c:v>0</c:v>
                </c:pt>
                <c:pt idx="2288">
                  <c:v>1</c:v>
                </c:pt>
                <c:pt idx="2289">
                  <c:v>0</c:v>
                </c:pt>
                <c:pt idx="2290">
                  <c:v>0</c:v>
                </c:pt>
                <c:pt idx="2291">
                  <c:v>0</c:v>
                </c:pt>
                <c:pt idx="2292">
                  <c:v>0</c:v>
                </c:pt>
                <c:pt idx="2293">
                  <c:v>0</c:v>
                </c:pt>
                <c:pt idx="2294">
                  <c:v>0</c:v>
                </c:pt>
                <c:pt idx="2295">
                  <c:v>2</c:v>
                </c:pt>
                <c:pt idx="2296">
                  <c:v>0</c:v>
                </c:pt>
                <c:pt idx="2297">
                  <c:v>0</c:v>
                </c:pt>
                <c:pt idx="2298">
                  <c:v>0</c:v>
                </c:pt>
                <c:pt idx="2299">
                  <c:v>0</c:v>
                </c:pt>
                <c:pt idx="2300">
                  <c:v>0</c:v>
                </c:pt>
                <c:pt idx="2301">
                  <c:v>0</c:v>
                </c:pt>
                <c:pt idx="2302">
                  <c:v>0</c:v>
                </c:pt>
                <c:pt idx="2303">
                  <c:v>0</c:v>
                </c:pt>
                <c:pt idx="2304">
                  <c:v>0</c:v>
                </c:pt>
                <c:pt idx="2305">
                  <c:v>0</c:v>
                </c:pt>
                <c:pt idx="2306">
                  <c:v>0</c:v>
                </c:pt>
                <c:pt idx="2307">
                  <c:v>1</c:v>
                </c:pt>
                <c:pt idx="2308">
                  <c:v>0</c:v>
                </c:pt>
                <c:pt idx="2309">
                  <c:v>1</c:v>
                </c:pt>
                <c:pt idx="2310">
                  <c:v>0</c:v>
                </c:pt>
                <c:pt idx="2311">
                  <c:v>0</c:v>
                </c:pt>
                <c:pt idx="2312">
                  <c:v>0</c:v>
                </c:pt>
                <c:pt idx="2313">
                  <c:v>1</c:v>
                </c:pt>
                <c:pt idx="2314">
                  <c:v>0</c:v>
                </c:pt>
                <c:pt idx="2315">
                  <c:v>2</c:v>
                </c:pt>
                <c:pt idx="2316">
                  <c:v>0</c:v>
                </c:pt>
                <c:pt idx="2317">
                  <c:v>0</c:v>
                </c:pt>
                <c:pt idx="2318">
                  <c:v>0</c:v>
                </c:pt>
                <c:pt idx="2319">
                  <c:v>1</c:v>
                </c:pt>
                <c:pt idx="2320">
                  <c:v>0</c:v>
                </c:pt>
                <c:pt idx="2321">
                  <c:v>0</c:v>
                </c:pt>
                <c:pt idx="2322">
                  <c:v>1</c:v>
                </c:pt>
                <c:pt idx="2323">
                  <c:v>0</c:v>
                </c:pt>
                <c:pt idx="2324">
                  <c:v>0</c:v>
                </c:pt>
                <c:pt idx="2325">
                  <c:v>0</c:v>
                </c:pt>
                <c:pt idx="2326">
                  <c:v>0</c:v>
                </c:pt>
                <c:pt idx="2327">
                  <c:v>0</c:v>
                </c:pt>
                <c:pt idx="2328">
                  <c:v>1</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1</c:v>
                </c:pt>
                <c:pt idx="2342">
                  <c:v>0</c:v>
                </c:pt>
                <c:pt idx="2343">
                  <c:v>0</c:v>
                </c:pt>
                <c:pt idx="2344">
                  <c:v>0</c:v>
                </c:pt>
                <c:pt idx="2345">
                  <c:v>0</c:v>
                </c:pt>
                <c:pt idx="2346">
                  <c:v>1</c:v>
                </c:pt>
                <c:pt idx="2347">
                  <c:v>0</c:v>
                </c:pt>
                <c:pt idx="2348">
                  <c:v>0</c:v>
                </c:pt>
                <c:pt idx="2349">
                  <c:v>2</c:v>
                </c:pt>
                <c:pt idx="2350">
                  <c:v>2</c:v>
                </c:pt>
                <c:pt idx="2351">
                  <c:v>0</c:v>
                </c:pt>
                <c:pt idx="2352">
                  <c:v>0</c:v>
                </c:pt>
                <c:pt idx="2353">
                  <c:v>0</c:v>
                </c:pt>
                <c:pt idx="2354">
                  <c:v>0</c:v>
                </c:pt>
                <c:pt idx="2355">
                  <c:v>0</c:v>
                </c:pt>
                <c:pt idx="2356">
                  <c:v>0</c:v>
                </c:pt>
                <c:pt idx="2357">
                  <c:v>0</c:v>
                </c:pt>
                <c:pt idx="2358">
                  <c:v>0</c:v>
                </c:pt>
                <c:pt idx="2359">
                  <c:v>1</c:v>
                </c:pt>
                <c:pt idx="2360">
                  <c:v>0</c:v>
                </c:pt>
                <c:pt idx="2361">
                  <c:v>0</c:v>
                </c:pt>
                <c:pt idx="2362">
                  <c:v>0</c:v>
                </c:pt>
                <c:pt idx="2363">
                  <c:v>0</c:v>
                </c:pt>
                <c:pt idx="2364">
                  <c:v>0</c:v>
                </c:pt>
                <c:pt idx="2365">
                  <c:v>0</c:v>
                </c:pt>
                <c:pt idx="2366">
                  <c:v>2</c:v>
                </c:pt>
                <c:pt idx="2367">
                  <c:v>0</c:v>
                </c:pt>
                <c:pt idx="2368">
                  <c:v>0</c:v>
                </c:pt>
                <c:pt idx="2369">
                  <c:v>0</c:v>
                </c:pt>
                <c:pt idx="2370">
                  <c:v>1</c:v>
                </c:pt>
                <c:pt idx="2371">
                  <c:v>0</c:v>
                </c:pt>
                <c:pt idx="2372">
                  <c:v>0</c:v>
                </c:pt>
                <c:pt idx="2373">
                  <c:v>0</c:v>
                </c:pt>
                <c:pt idx="2374">
                  <c:v>0</c:v>
                </c:pt>
                <c:pt idx="2375">
                  <c:v>0</c:v>
                </c:pt>
                <c:pt idx="2376">
                  <c:v>1</c:v>
                </c:pt>
                <c:pt idx="2377">
                  <c:v>1</c:v>
                </c:pt>
                <c:pt idx="2378">
                  <c:v>0</c:v>
                </c:pt>
                <c:pt idx="2379">
                  <c:v>1</c:v>
                </c:pt>
                <c:pt idx="2380">
                  <c:v>1</c:v>
                </c:pt>
                <c:pt idx="2381">
                  <c:v>0</c:v>
                </c:pt>
                <c:pt idx="2382">
                  <c:v>0</c:v>
                </c:pt>
                <c:pt idx="2383">
                  <c:v>1</c:v>
                </c:pt>
                <c:pt idx="2384">
                  <c:v>0</c:v>
                </c:pt>
                <c:pt idx="2385">
                  <c:v>0</c:v>
                </c:pt>
                <c:pt idx="2386">
                  <c:v>1</c:v>
                </c:pt>
                <c:pt idx="2387">
                  <c:v>1</c:v>
                </c:pt>
                <c:pt idx="2388">
                  <c:v>0</c:v>
                </c:pt>
                <c:pt idx="2389">
                  <c:v>0</c:v>
                </c:pt>
                <c:pt idx="2390">
                  <c:v>0</c:v>
                </c:pt>
                <c:pt idx="2391">
                  <c:v>1</c:v>
                </c:pt>
                <c:pt idx="2392">
                  <c:v>0</c:v>
                </c:pt>
                <c:pt idx="2393">
                  <c:v>0</c:v>
                </c:pt>
                <c:pt idx="2394">
                  <c:v>0</c:v>
                </c:pt>
                <c:pt idx="2395">
                  <c:v>0</c:v>
                </c:pt>
                <c:pt idx="2396">
                  <c:v>1</c:v>
                </c:pt>
                <c:pt idx="2397">
                  <c:v>0</c:v>
                </c:pt>
                <c:pt idx="2398">
                  <c:v>0</c:v>
                </c:pt>
                <c:pt idx="2399">
                  <c:v>0</c:v>
                </c:pt>
                <c:pt idx="2400">
                  <c:v>2</c:v>
                </c:pt>
                <c:pt idx="2401">
                  <c:v>2</c:v>
                </c:pt>
                <c:pt idx="2402">
                  <c:v>1</c:v>
                </c:pt>
                <c:pt idx="2403">
                  <c:v>0</c:v>
                </c:pt>
                <c:pt idx="2404">
                  <c:v>0</c:v>
                </c:pt>
                <c:pt idx="2405">
                  <c:v>1</c:v>
                </c:pt>
                <c:pt idx="2406">
                  <c:v>1</c:v>
                </c:pt>
                <c:pt idx="2407">
                  <c:v>0</c:v>
                </c:pt>
                <c:pt idx="2408">
                  <c:v>0</c:v>
                </c:pt>
                <c:pt idx="2409">
                  <c:v>0</c:v>
                </c:pt>
                <c:pt idx="2410">
                  <c:v>0</c:v>
                </c:pt>
                <c:pt idx="2411">
                  <c:v>0</c:v>
                </c:pt>
                <c:pt idx="2412">
                  <c:v>1</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2</c:v>
                </c:pt>
                <c:pt idx="2428">
                  <c:v>1</c:v>
                </c:pt>
                <c:pt idx="2429">
                  <c:v>0</c:v>
                </c:pt>
                <c:pt idx="2430">
                  <c:v>0</c:v>
                </c:pt>
                <c:pt idx="2431">
                  <c:v>1</c:v>
                </c:pt>
                <c:pt idx="2432">
                  <c:v>0</c:v>
                </c:pt>
                <c:pt idx="2433">
                  <c:v>0</c:v>
                </c:pt>
                <c:pt idx="2434">
                  <c:v>1</c:v>
                </c:pt>
                <c:pt idx="2435">
                  <c:v>1</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2</c:v>
                </c:pt>
                <c:pt idx="2453">
                  <c:v>0</c:v>
                </c:pt>
                <c:pt idx="2454">
                  <c:v>0</c:v>
                </c:pt>
                <c:pt idx="2455">
                  <c:v>0</c:v>
                </c:pt>
                <c:pt idx="2456">
                  <c:v>0</c:v>
                </c:pt>
                <c:pt idx="2457">
                  <c:v>0</c:v>
                </c:pt>
                <c:pt idx="2458">
                  <c:v>0</c:v>
                </c:pt>
                <c:pt idx="2459">
                  <c:v>0</c:v>
                </c:pt>
                <c:pt idx="2460">
                  <c:v>0</c:v>
                </c:pt>
                <c:pt idx="2461">
                  <c:v>1</c:v>
                </c:pt>
                <c:pt idx="2462">
                  <c:v>0</c:v>
                </c:pt>
                <c:pt idx="2463">
                  <c:v>0</c:v>
                </c:pt>
                <c:pt idx="2464">
                  <c:v>0</c:v>
                </c:pt>
                <c:pt idx="2465">
                  <c:v>0</c:v>
                </c:pt>
                <c:pt idx="2466">
                  <c:v>0</c:v>
                </c:pt>
                <c:pt idx="2467">
                  <c:v>1</c:v>
                </c:pt>
                <c:pt idx="2468">
                  <c:v>0</c:v>
                </c:pt>
                <c:pt idx="2469">
                  <c:v>0</c:v>
                </c:pt>
                <c:pt idx="2470">
                  <c:v>0</c:v>
                </c:pt>
                <c:pt idx="2471">
                  <c:v>0</c:v>
                </c:pt>
                <c:pt idx="2472">
                  <c:v>1</c:v>
                </c:pt>
                <c:pt idx="2473">
                  <c:v>0</c:v>
                </c:pt>
                <c:pt idx="2474">
                  <c:v>1</c:v>
                </c:pt>
                <c:pt idx="2475">
                  <c:v>0</c:v>
                </c:pt>
                <c:pt idx="2476">
                  <c:v>1</c:v>
                </c:pt>
                <c:pt idx="2477">
                  <c:v>0</c:v>
                </c:pt>
                <c:pt idx="2478">
                  <c:v>1</c:v>
                </c:pt>
                <c:pt idx="2479">
                  <c:v>1</c:v>
                </c:pt>
                <c:pt idx="2480">
                  <c:v>0</c:v>
                </c:pt>
                <c:pt idx="2481">
                  <c:v>0</c:v>
                </c:pt>
                <c:pt idx="2482">
                  <c:v>0</c:v>
                </c:pt>
                <c:pt idx="2483">
                  <c:v>1</c:v>
                </c:pt>
                <c:pt idx="2484">
                  <c:v>0</c:v>
                </c:pt>
                <c:pt idx="2485">
                  <c:v>0</c:v>
                </c:pt>
                <c:pt idx="2486">
                  <c:v>1</c:v>
                </c:pt>
                <c:pt idx="2487">
                  <c:v>0</c:v>
                </c:pt>
                <c:pt idx="2488">
                  <c:v>0</c:v>
                </c:pt>
                <c:pt idx="2489">
                  <c:v>0</c:v>
                </c:pt>
                <c:pt idx="2490">
                  <c:v>0</c:v>
                </c:pt>
                <c:pt idx="2491">
                  <c:v>0</c:v>
                </c:pt>
                <c:pt idx="2492">
                  <c:v>0</c:v>
                </c:pt>
                <c:pt idx="2493">
                  <c:v>0</c:v>
                </c:pt>
                <c:pt idx="2494">
                  <c:v>0</c:v>
                </c:pt>
                <c:pt idx="2495">
                  <c:v>1</c:v>
                </c:pt>
                <c:pt idx="2496">
                  <c:v>0</c:v>
                </c:pt>
                <c:pt idx="2497">
                  <c:v>0</c:v>
                </c:pt>
                <c:pt idx="2498">
                  <c:v>0</c:v>
                </c:pt>
                <c:pt idx="2499">
                  <c:v>0</c:v>
                </c:pt>
                <c:pt idx="2500">
                  <c:v>1</c:v>
                </c:pt>
                <c:pt idx="2501">
                  <c:v>0</c:v>
                </c:pt>
                <c:pt idx="2502">
                  <c:v>1</c:v>
                </c:pt>
                <c:pt idx="2503">
                  <c:v>0</c:v>
                </c:pt>
                <c:pt idx="2504">
                  <c:v>0</c:v>
                </c:pt>
                <c:pt idx="2505">
                  <c:v>0</c:v>
                </c:pt>
                <c:pt idx="2506">
                  <c:v>0</c:v>
                </c:pt>
                <c:pt idx="2507">
                  <c:v>0</c:v>
                </c:pt>
                <c:pt idx="2508">
                  <c:v>0</c:v>
                </c:pt>
                <c:pt idx="2509">
                  <c:v>0</c:v>
                </c:pt>
                <c:pt idx="2510">
                  <c:v>1</c:v>
                </c:pt>
                <c:pt idx="2511">
                  <c:v>1</c:v>
                </c:pt>
                <c:pt idx="2512">
                  <c:v>0</c:v>
                </c:pt>
                <c:pt idx="2513">
                  <c:v>1</c:v>
                </c:pt>
                <c:pt idx="2514">
                  <c:v>1</c:v>
                </c:pt>
                <c:pt idx="2515">
                  <c:v>0</c:v>
                </c:pt>
                <c:pt idx="2516">
                  <c:v>0</c:v>
                </c:pt>
                <c:pt idx="2517">
                  <c:v>0</c:v>
                </c:pt>
                <c:pt idx="2518">
                  <c:v>0</c:v>
                </c:pt>
                <c:pt idx="2519">
                  <c:v>0</c:v>
                </c:pt>
                <c:pt idx="2520">
                  <c:v>0</c:v>
                </c:pt>
                <c:pt idx="2521">
                  <c:v>0</c:v>
                </c:pt>
                <c:pt idx="2522">
                  <c:v>0</c:v>
                </c:pt>
                <c:pt idx="2523">
                  <c:v>0</c:v>
                </c:pt>
                <c:pt idx="2524">
                  <c:v>2</c:v>
                </c:pt>
                <c:pt idx="2525">
                  <c:v>1</c:v>
                </c:pt>
                <c:pt idx="2526">
                  <c:v>0</c:v>
                </c:pt>
                <c:pt idx="2527">
                  <c:v>0</c:v>
                </c:pt>
                <c:pt idx="2528">
                  <c:v>0</c:v>
                </c:pt>
                <c:pt idx="2529">
                  <c:v>2</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1</c:v>
                </c:pt>
                <c:pt idx="2545">
                  <c:v>0</c:v>
                </c:pt>
                <c:pt idx="2546">
                  <c:v>0</c:v>
                </c:pt>
                <c:pt idx="2547">
                  <c:v>0</c:v>
                </c:pt>
                <c:pt idx="2548">
                  <c:v>0</c:v>
                </c:pt>
                <c:pt idx="2549">
                  <c:v>0</c:v>
                </c:pt>
                <c:pt idx="2550">
                  <c:v>0</c:v>
                </c:pt>
                <c:pt idx="2551">
                  <c:v>0</c:v>
                </c:pt>
                <c:pt idx="2552">
                  <c:v>0</c:v>
                </c:pt>
                <c:pt idx="2553">
                  <c:v>0</c:v>
                </c:pt>
                <c:pt idx="2554">
                  <c:v>0</c:v>
                </c:pt>
                <c:pt idx="2555">
                  <c:v>0</c:v>
                </c:pt>
                <c:pt idx="2556">
                  <c:v>1</c:v>
                </c:pt>
                <c:pt idx="2557">
                  <c:v>0</c:v>
                </c:pt>
                <c:pt idx="2558">
                  <c:v>1</c:v>
                </c:pt>
                <c:pt idx="2559">
                  <c:v>0</c:v>
                </c:pt>
                <c:pt idx="2560">
                  <c:v>0</c:v>
                </c:pt>
                <c:pt idx="2561">
                  <c:v>0</c:v>
                </c:pt>
                <c:pt idx="2562">
                  <c:v>0</c:v>
                </c:pt>
                <c:pt idx="2563">
                  <c:v>0</c:v>
                </c:pt>
                <c:pt idx="2564">
                  <c:v>1</c:v>
                </c:pt>
                <c:pt idx="2565">
                  <c:v>1</c:v>
                </c:pt>
                <c:pt idx="2566">
                  <c:v>0</c:v>
                </c:pt>
                <c:pt idx="2567">
                  <c:v>0</c:v>
                </c:pt>
                <c:pt idx="2568">
                  <c:v>0</c:v>
                </c:pt>
                <c:pt idx="2569">
                  <c:v>1</c:v>
                </c:pt>
                <c:pt idx="2570">
                  <c:v>2</c:v>
                </c:pt>
                <c:pt idx="2571">
                  <c:v>0</c:v>
                </c:pt>
                <c:pt idx="2572">
                  <c:v>0</c:v>
                </c:pt>
                <c:pt idx="2573">
                  <c:v>0</c:v>
                </c:pt>
                <c:pt idx="2574">
                  <c:v>0</c:v>
                </c:pt>
                <c:pt idx="2575">
                  <c:v>0</c:v>
                </c:pt>
                <c:pt idx="2576">
                  <c:v>0</c:v>
                </c:pt>
                <c:pt idx="2577">
                  <c:v>0</c:v>
                </c:pt>
                <c:pt idx="2578">
                  <c:v>0</c:v>
                </c:pt>
                <c:pt idx="2579">
                  <c:v>0</c:v>
                </c:pt>
                <c:pt idx="2580">
                  <c:v>0</c:v>
                </c:pt>
                <c:pt idx="2581">
                  <c:v>0</c:v>
                </c:pt>
                <c:pt idx="2582">
                  <c:v>1</c:v>
                </c:pt>
                <c:pt idx="2583">
                  <c:v>1</c:v>
                </c:pt>
                <c:pt idx="2584">
                  <c:v>1</c:v>
                </c:pt>
                <c:pt idx="2585">
                  <c:v>1</c:v>
                </c:pt>
                <c:pt idx="2586">
                  <c:v>0</c:v>
                </c:pt>
                <c:pt idx="2587">
                  <c:v>0</c:v>
                </c:pt>
                <c:pt idx="2588">
                  <c:v>2</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1</c:v>
                </c:pt>
                <c:pt idx="2607">
                  <c:v>0</c:v>
                </c:pt>
                <c:pt idx="2608">
                  <c:v>1</c:v>
                </c:pt>
                <c:pt idx="2609">
                  <c:v>0</c:v>
                </c:pt>
                <c:pt idx="2610">
                  <c:v>0</c:v>
                </c:pt>
                <c:pt idx="2611">
                  <c:v>0</c:v>
                </c:pt>
                <c:pt idx="2612">
                  <c:v>1</c:v>
                </c:pt>
                <c:pt idx="2613">
                  <c:v>0</c:v>
                </c:pt>
                <c:pt idx="2614">
                  <c:v>0</c:v>
                </c:pt>
                <c:pt idx="2615">
                  <c:v>0</c:v>
                </c:pt>
                <c:pt idx="2616">
                  <c:v>0</c:v>
                </c:pt>
                <c:pt idx="2617">
                  <c:v>0</c:v>
                </c:pt>
                <c:pt idx="2618">
                  <c:v>0</c:v>
                </c:pt>
                <c:pt idx="2619">
                  <c:v>0</c:v>
                </c:pt>
                <c:pt idx="2620">
                  <c:v>1</c:v>
                </c:pt>
                <c:pt idx="2621">
                  <c:v>1</c:v>
                </c:pt>
                <c:pt idx="2622">
                  <c:v>0</c:v>
                </c:pt>
                <c:pt idx="2623">
                  <c:v>1</c:v>
                </c:pt>
                <c:pt idx="2624">
                  <c:v>0</c:v>
                </c:pt>
                <c:pt idx="2625">
                  <c:v>0</c:v>
                </c:pt>
                <c:pt idx="2626">
                  <c:v>0</c:v>
                </c:pt>
                <c:pt idx="2627">
                  <c:v>0</c:v>
                </c:pt>
                <c:pt idx="2628">
                  <c:v>0</c:v>
                </c:pt>
                <c:pt idx="2629">
                  <c:v>0</c:v>
                </c:pt>
                <c:pt idx="2630">
                  <c:v>0</c:v>
                </c:pt>
                <c:pt idx="2631">
                  <c:v>0</c:v>
                </c:pt>
                <c:pt idx="2632">
                  <c:v>0</c:v>
                </c:pt>
                <c:pt idx="2633">
                  <c:v>1</c:v>
                </c:pt>
                <c:pt idx="2634">
                  <c:v>0</c:v>
                </c:pt>
                <c:pt idx="2635">
                  <c:v>1</c:v>
                </c:pt>
                <c:pt idx="2636">
                  <c:v>0</c:v>
                </c:pt>
                <c:pt idx="2637">
                  <c:v>1</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2</c:v>
                </c:pt>
                <c:pt idx="2653">
                  <c:v>1</c:v>
                </c:pt>
                <c:pt idx="2654">
                  <c:v>0</c:v>
                </c:pt>
                <c:pt idx="2655">
                  <c:v>0</c:v>
                </c:pt>
                <c:pt idx="2656">
                  <c:v>0</c:v>
                </c:pt>
                <c:pt idx="2657">
                  <c:v>0</c:v>
                </c:pt>
                <c:pt idx="2658">
                  <c:v>0</c:v>
                </c:pt>
                <c:pt idx="2659">
                  <c:v>0</c:v>
                </c:pt>
                <c:pt idx="2660">
                  <c:v>1</c:v>
                </c:pt>
                <c:pt idx="2661">
                  <c:v>0</c:v>
                </c:pt>
                <c:pt idx="2662">
                  <c:v>0</c:v>
                </c:pt>
                <c:pt idx="2663">
                  <c:v>0</c:v>
                </c:pt>
                <c:pt idx="2664">
                  <c:v>0</c:v>
                </c:pt>
                <c:pt idx="2665">
                  <c:v>0</c:v>
                </c:pt>
                <c:pt idx="2666">
                  <c:v>0</c:v>
                </c:pt>
                <c:pt idx="2667">
                  <c:v>0</c:v>
                </c:pt>
                <c:pt idx="2668">
                  <c:v>0</c:v>
                </c:pt>
                <c:pt idx="2669">
                  <c:v>1</c:v>
                </c:pt>
                <c:pt idx="2670">
                  <c:v>0</c:v>
                </c:pt>
                <c:pt idx="2671">
                  <c:v>0</c:v>
                </c:pt>
                <c:pt idx="2672">
                  <c:v>0</c:v>
                </c:pt>
                <c:pt idx="2673">
                  <c:v>0</c:v>
                </c:pt>
                <c:pt idx="2674">
                  <c:v>0</c:v>
                </c:pt>
                <c:pt idx="2675">
                  <c:v>0</c:v>
                </c:pt>
                <c:pt idx="2676">
                  <c:v>0</c:v>
                </c:pt>
                <c:pt idx="2677">
                  <c:v>0</c:v>
                </c:pt>
                <c:pt idx="2678">
                  <c:v>0</c:v>
                </c:pt>
                <c:pt idx="2679">
                  <c:v>0</c:v>
                </c:pt>
                <c:pt idx="2680">
                  <c:v>1</c:v>
                </c:pt>
                <c:pt idx="2681">
                  <c:v>0</c:v>
                </c:pt>
                <c:pt idx="2682">
                  <c:v>0</c:v>
                </c:pt>
                <c:pt idx="2683">
                  <c:v>0</c:v>
                </c:pt>
                <c:pt idx="2684">
                  <c:v>1</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1</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1</c:v>
                </c:pt>
                <c:pt idx="2713">
                  <c:v>0</c:v>
                </c:pt>
                <c:pt idx="2714">
                  <c:v>1</c:v>
                </c:pt>
                <c:pt idx="2715">
                  <c:v>0</c:v>
                </c:pt>
                <c:pt idx="2716">
                  <c:v>0</c:v>
                </c:pt>
                <c:pt idx="2717">
                  <c:v>1</c:v>
                </c:pt>
                <c:pt idx="2718">
                  <c:v>0</c:v>
                </c:pt>
                <c:pt idx="2719">
                  <c:v>0</c:v>
                </c:pt>
                <c:pt idx="2720">
                  <c:v>0</c:v>
                </c:pt>
                <c:pt idx="2721">
                  <c:v>0</c:v>
                </c:pt>
                <c:pt idx="2722">
                  <c:v>0</c:v>
                </c:pt>
                <c:pt idx="2723">
                  <c:v>1</c:v>
                </c:pt>
                <c:pt idx="2724">
                  <c:v>1</c:v>
                </c:pt>
                <c:pt idx="2725">
                  <c:v>1</c:v>
                </c:pt>
                <c:pt idx="2726">
                  <c:v>0</c:v>
                </c:pt>
                <c:pt idx="2727">
                  <c:v>0</c:v>
                </c:pt>
                <c:pt idx="2728">
                  <c:v>0</c:v>
                </c:pt>
                <c:pt idx="2729">
                  <c:v>0</c:v>
                </c:pt>
                <c:pt idx="2730">
                  <c:v>0</c:v>
                </c:pt>
                <c:pt idx="2731">
                  <c:v>0</c:v>
                </c:pt>
                <c:pt idx="2732">
                  <c:v>0</c:v>
                </c:pt>
                <c:pt idx="2733">
                  <c:v>0</c:v>
                </c:pt>
                <c:pt idx="2734">
                  <c:v>0</c:v>
                </c:pt>
                <c:pt idx="2735">
                  <c:v>0</c:v>
                </c:pt>
                <c:pt idx="2736">
                  <c:v>1</c:v>
                </c:pt>
                <c:pt idx="2737">
                  <c:v>1</c:v>
                </c:pt>
                <c:pt idx="2738">
                  <c:v>0</c:v>
                </c:pt>
                <c:pt idx="2739">
                  <c:v>0</c:v>
                </c:pt>
                <c:pt idx="2740">
                  <c:v>0</c:v>
                </c:pt>
                <c:pt idx="2741">
                  <c:v>0</c:v>
                </c:pt>
                <c:pt idx="2742">
                  <c:v>0</c:v>
                </c:pt>
                <c:pt idx="2743">
                  <c:v>0</c:v>
                </c:pt>
              </c:numCache>
            </c:numRef>
          </c:yVal>
          <c:smooth val="0"/>
          <c:extLst>
            <c:ext xmlns:c16="http://schemas.microsoft.com/office/drawing/2014/chart" uri="{C3380CC4-5D6E-409C-BE32-E72D297353CC}">
              <c16:uniqueId val="{00000000-7BEC-49F4-AE06-8C7A93C20EB5}"/>
            </c:ext>
          </c:extLst>
        </c:ser>
        <c:dLbls>
          <c:showLegendKey val="0"/>
          <c:showVal val="0"/>
          <c:showCatName val="0"/>
          <c:showSerName val="0"/>
          <c:showPercent val="0"/>
          <c:showBubbleSize val="0"/>
        </c:dLbls>
        <c:axId val="854439823"/>
        <c:axId val="854441071"/>
      </c:scatterChart>
      <c:valAx>
        <c:axId val="854439823"/>
        <c:scaling>
          <c:orientation val="minMax"/>
          <c:max val="3000"/>
          <c:min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Response Time (</a:t>
                </a:r>
                <a:r>
                  <a:rPr lang="en-US" sz="1000" b="0" i="0" u="none" strike="noStrike" kern="1200" baseline="0">
                    <a:solidFill>
                      <a:sysClr val="windowText" lastClr="000000">
                        <a:lumMod val="65000"/>
                        <a:lumOff val="35000"/>
                      </a:sysClr>
                    </a:solidFill>
                    <a:latin typeface="+mn-lt"/>
                    <a:ea typeface="+mn-ea"/>
                    <a:cs typeface="+mn-cs"/>
                  </a:rPr>
                  <a:t>ms</a:t>
                </a:r>
                <a:r>
                  <a:rPr lang="en-US"/>
                  <a:t>)</a:t>
                </a:r>
              </a:p>
            </c:rich>
          </c:tx>
          <c:layout>
            <c:manualLayout>
              <c:xMode val="edge"/>
              <c:yMode val="edge"/>
              <c:x val="0.35819963094781943"/>
              <c:y val="0.9130025985246447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200"/>
      </c:valAx>
      <c:valAx>
        <c:axId val="854441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Tests at each millisecond RT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 Percent of Tests for Response Times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HIT Response Time</c:v>
          </c:tx>
          <c:spPr>
            <a:ln w="25400" cap="rnd">
              <a:noFill/>
              <a:round/>
            </a:ln>
            <a:effectLst/>
          </c:spPr>
          <c:marker>
            <c:symbol val="circle"/>
            <c:size val="3"/>
            <c:spPr>
              <a:solidFill>
                <a:schemeClr val="tx1"/>
              </a:solidFill>
              <a:ln w="9525">
                <a:solidFill>
                  <a:schemeClr val="tx1"/>
                </a:solidFill>
              </a:ln>
              <a:effectLst/>
            </c:spPr>
          </c:marker>
          <c:xVal>
            <c:numRef>
              <c:f>Feuil1!$D$18634:$D$20075</c:f>
              <c:numCache>
                <c:formatCode>General</c:formatCode>
                <c:ptCount val="1442"/>
                <c:pt idx="0">
                  <c:v>558</c:v>
                </c:pt>
                <c:pt idx="1">
                  <c:v>559</c:v>
                </c:pt>
                <c:pt idx="2">
                  <c:v>560</c:v>
                </c:pt>
                <c:pt idx="3">
                  <c:v>561</c:v>
                </c:pt>
                <c:pt idx="4">
                  <c:v>562</c:v>
                </c:pt>
                <c:pt idx="5">
                  <c:v>563</c:v>
                </c:pt>
                <c:pt idx="6">
                  <c:v>564</c:v>
                </c:pt>
                <c:pt idx="7">
                  <c:v>565</c:v>
                </c:pt>
                <c:pt idx="8">
                  <c:v>566</c:v>
                </c:pt>
                <c:pt idx="9">
                  <c:v>567</c:v>
                </c:pt>
                <c:pt idx="10">
                  <c:v>568</c:v>
                </c:pt>
                <c:pt idx="11">
                  <c:v>569</c:v>
                </c:pt>
                <c:pt idx="12">
                  <c:v>570</c:v>
                </c:pt>
                <c:pt idx="13">
                  <c:v>571</c:v>
                </c:pt>
                <c:pt idx="14">
                  <c:v>572</c:v>
                </c:pt>
                <c:pt idx="15">
                  <c:v>573</c:v>
                </c:pt>
                <c:pt idx="16">
                  <c:v>574</c:v>
                </c:pt>
                <c:pt idx="17">
                  <c:v>575</c:v>
                </c:pt>
                <c:pt idx="18">
                  <c:v>576</c:v>
                </c:pt>
                <c:pt idx="19">
                  <c:v>577</c:v>
                </c:pt>
                <c:pt idx="20">
                  <c:v>578</c:v>
                </c:pt>
                <c:pt idx="21">
                  <c:v>579</c:v>
                </c:pt>
                <c:pt idx="22">
                  <c:v>580</c:v>
                </c:pt>
                <c:pt idx="23">
                  <c:v>581</c:v>
                </c:pt>
                <c:pt idx="24">
                  <c:v>582</c:v>
                </c:pt>
                <c:pt idx="25">
                  <c:v>583</c:v>
                </c:pt>
                <c:pt idx="26">
                  <c:v>584</c:v>
                </c:pt>
                <c:pt idx="27">
                  <c:v>585</c:v>
                </c:pt>
                <c:pt idx="28">
                  <c:v>586</c:v>
                </c:pt>
                <c:pt idx="29">
                  <c:v>587</c:v>
                </c:pt>
                <c:pt idx="30">
                  <c:v>588</c:v>
                </c:pt>
                <c:pt idx="31">
                  <c:v>589</c:v>
                </c:pt>
                <c:pt idx="32">
                  <c:v>590</c:v>
                </c:pt>
                <c:pt idx="33">
                  <c:v>591</c:v>
                </c:pt>
                <c:pt idx="34">
                  <c:v>592</c:v>
                </c:pt>
                <c:pt idx="35">
                  <c:v>593</c:v>
                </c:pt>
                <c:pt idx="36">
                  <c:v>594</c:v>
                </c:pt>
                <c:pt idx="37">
                  <c:v>595</c:v>
                </c:pt>
                <c:pt idx="38">
                  <c:v>596</c:v>
                </c:pt>
                <c:pt idx="39">
                  <c:v>597</c:v>
                </c:pt>
                <c:pt idx="40">
                  <c:v>598</c:v>
                </c:pt>
                <c:pt idx="41">
                  <c:v>599</c:v>
                </c:pt>
                <c:pt idx="42">
                  <c:v>600</c:v>
                </c:pt>
                <c:pt idx="43">
                  <c:v>601</c:v>
                </c:pt>
                <c:pt idx="44">
                  <c:v>602</c:v>
                </c:pt>
                <c:pt idx="45">
                  <c:v>603</c:v>
                </c:pt>
                <c:pt idx="46">
                  <c:v>604</c:v>
                </c:pt>
                <c:pt idx="47">
                  <c:v>605</c:v>
                </c:pt>
                <c:pt idx="48">
                  <c:v>606</c:v>
                </c:pt>
                <c:pt idx="49">
                  <c:v>607</c:v>
                </c:pt>
                <c:pt idx="50">
                  <c:v>608</c:v>
                </c:pt>
                <c:pt idx="51">
                  <c:v>609</c:v>
                </c:pt>
                <c:pt idx="52">
                  <c:v>610</c:v>
                </c:pt>
                <c:pt idx="53">
                  <c:v>611</c:v>
                </c:pt>
                <c:pt idx="54">
                  <c:v>612</c:v>
                </c:pt>
                <c:pt idx="55">
                  <c:v>613</c:v>
                </c:pt>
                <c:pt idx="56">
                  <c:v>614</c:v>
                </c:pt>
                <c:pt idx="57">
                  <c:v>615</c:v>
                </c:pt>
                <c:pt idx="58">
                  <c:v>616</c:v>
                </c:pt>
                <c:pt idx="59">
                  <c:v>617</c:v>
                </c:pt>
                <c:pt idx="60">
                  <c:v>618</c:v>
                </c:pt>
                <c:pt idx="61">
                  <c:v>619</c:v>
                </c:pt>
                <c:pt idx="62">
                  <c:v>620</c:v>
                </c:pt>
                <c:pt idx="63">
                  <c:v>621</c:v>
                </c:pt>
                <c:pt idx="64">
                  <c:v>622</c:v>
                </c:pt>
                <c:pt idx="65">
                  <c:v>623</c:v>
                </c:pt>
                <c:pt idx="66">
                  <c:v>624</c:v>
                </c:pt>
                <c:pt idx="67">
                  <c:v>625</c:v>
                </c:pt>
                <c:pt idx="68">
                  <c:v>626</c:v>
                </c:pt>
                <c:pt idx="69">
                  <c:v>627</c:v>
                </c:pt>
                <c:pt idx="70">
                  <c:v>628</c:v>
                </c:pt>
                <c:pt idx="71">
                  <c:v>629</c:v>
                </c:pt>
                <c:pt idx="72">
                  <c:v>630</c:v>
                </c:pt>
                <c:pt idx="73">
                  <c:v>631</c:v>
                </c:pt>
                <c:pt idx="74">
                  <c:v>632</c:v>
                </c:pt>
                <c:pt idx="75">
                  <c:v>633</c:v>
                </c:pt>
                <c:pt idx="76">
                  <c:v>634</c:v>
                </c:pt>
                <c:pt idx="77">
                  <c:v>635</c:v>
                </c:pt>
                <c:pt idx="78">
                  <c:v>636</c:v>
                </c:pt>
                <c:pt idx="79">
                  <c:v>637</c:v>
                </c:pt>
                <c:pt idx="80">
                  <c:v>638</c:v>
                </c:pt>
                <c:pt idx="81">
                  <c:v>639</c:v>
                </c:pt>
                <c:pt idx="82">
                  <c:v>640</c:v>
                </c:pt>
                <c:pt idx="83">
                  <c:v>641</c:v>
                </c:pt>
                <c:pt idx="84">
                  <c:v>642</c:v>
                </c:pt>
                <c:pt idx="85">
                  <c:v>643</c:v>
                </c:pt>
                <c:pt idx="86">
                  <c:v>644</c:v>
                </c:pt>
                <c:pt idx="87">
                  <c:v>645</c:v>
                </c:pt>
                <c:pt idx="88">
                  <c:v>646</c:v>
                </c:pt>
                <c:pt idx="89">
                  <c:v>647</c:v>
                </c:pt>
                <c:pt idx="90">
                  <c:v>648</c:v>
                </c:pt>
                <c:pt idx="91">
                  <c:v>649</c:v>
                </c:pt>
                <c:pt idx="92">
                  <c:v>650</c:v>
                </c:pt>
                <c:pt idx="93">
                  <c:v>651</c:v>
                </c:pt>
                <c:pt idx="94">
                  <c:v>652</c:v>
                </c:pt>
                <c:pt idx="95">
                  <c:v>653</c:v>
                </c:pt>
                <c:pt idx="96">
                  <c:v>654</c:v>
                </c:pt>
                <c:pt idx="97">
                  <c:v>655</c:v>
                </c:pt>
                <c:pt idx="98">
                  <c:v>656</c:v>
                </c:pt>
                <c:pt idx="99">
                  <c:v>657</c:v>
                </c:pt>
                <c:pt idx="100">
                  <c:v>658</c:v>
                </c:pt>
                <c:pt idx="101">
                  <c:v>659</c:v>
                </c:pt>
                <c:pt idx="102">
                  <c:v>660</c:v>
                </c:pt>
                <c:pt idx="103">
                  <c:v>661</c:v>
                </c:pt>
                <c:pt idx="104">
                  <c:v>662</c:v>
                </c:pt>
                <c:pt idx="105">
                  <c:v>663</c:v>
                </c:pt>
                <c:pt idx="106">
                  <c:v>664</c:v>
                </c:pt>
                <c:pt idx="107">
                  <c:v>665</c:v>
                </c:pt>
                <c:pt idx="108">
                  <c:v>666</c:v>
                </c:pt>
                <c:pt idx="109">
                  <c:v>667</c:v>
                </c:pt>
                <c:pt idx="110">
                  <c:v>668</c:v>
                </c:pt>
                <c:pt idx="111">
                  <c:v>669</c:v>
                </c:pt>
                <c:pt idx="112">
                  <c:v>670</c:v>
                </c:pt>
                <c:pt idx="113">
                  <c:v>671</c:v>
                </c:pt>
                <c:pt idx="114">
                  <c:v>672</c:v>
                </c:pt>
                <c:pt idx="115">
                  <c:v>673</c:v>
                </c:pt>
                <c:pt idx="116">
                  <c:v>674</c:v>
                </c:pt>
                <c:pt idx="117">
                  <c:v>675</c:v>
                </c:pt>
                <c:pt idx="118">
                  <c:v>676</c:v>
                </c:pt>
                <c:pt idx="119">
                  <c:v>677</c:v>
                </c:pt>
                <c:pt idx="120">
                  <c:v>678</c:v>
                </c:pt>
                <c:pt idx="121">
                  <c:v>679</c:v>
                </c:pt>
                <c:pt idx="122">
                  <c:v>680</c:v>
                </c:pt>
                <c:pt idx="123">
                  <c:v>681</c:v>
                </c:pt>
                <c:pt idx="124">
                  <c:v>682</c:v>
                </c:pt>
                <c:pt idx="125">
                  <c:v>683</c:v>
                </c:pt>
                <c:pt idx="126">
                  <c:v>684</c:v>
                </c:pt>
                <c:pt idx="127">
                  <c:v>685</c:v>
                </c:pt>
                <c:pt idx="128">
                  <c:v>686</c:v>
                </c:pt>
                <c:pt idx="129">
                  <c:v>687</c:v>
                </c:pt>
                <c:pt idx="130">
                  <c:v>688</c:v>
                </c:pt>
                <c:pt idx="131">
                  <c:v>689</c:v>
                </c:pt>
                <c:pt idx="132">
                  <c:v>690</c:v>
                </c:pt>
                <c:pt idx="133">
                  <c:v>691</c:v>
                </c:pt>
                <c:pt idx="134">
                  <c:v>692</c:v>
                </c:pt>
                <c:pt idx="135">
                  <c:v>693</c:v>
                </c:pt>
                <c:pt idx="136">
                  <c:v>694</c:v>
                </c:pt>
                <c:pt idx="137">
                  <c:v>695</c:v>
                </c:pt>
                <c:pt idx="138">
                  <c:v>696</c:v>
                </c:pt>
                <c:pt idx="139">
                  <c:v>697</c:v>
                </c:pt>
                <c:pt idx="140">
                  <c:v>698</c:v>
                </c:pt>
                <c:pt idx="141">
                  <c:v>699</c:v>
                </c:pt>
                <c:pt idx="142">
                  <c:v>700</c:v>
                </c:pt>
                <c:pt idx="143">
                  <c:v>701</c:v>
                </c:pt>
                <c:pt idx="144">
                  <c:v>702</c:v>
                </c:pt>
                <c:pt idx="145">
                  <c:v>703</c:v>
                </c:pt>
                <c:pt idx="146">
                  <c:v>704</c:v>
                </c:pt>
                <c:pt idx="147">
                  <c:v>705</c:v>
                </c:pt>
                <c:pt idx="148">
                  <c:v>706</c:v>
                </c:pt>
                <c:pt idx="149">
                  <c:v>707</c:v>
                </c:pt>
                <c:pt idx="150">
                  <c:v>708</c:v>
                </c:pt>
                <c:pt idx="151">
                  <c:v>709</c:v>
                </c:pt>
                <c:pt idx="152">
                  <c:v>710</c:v>
                </c:pt>
                <c:pt idx="153">
                  <c:v>711</c:v>
                </c:pt>
                <c:pt idx="154">
                  <c:v>712</c:v>
                </c:pt>
                <c:pt idx="155">
                  <c:v>713</c:v>
                </c:pt>
                <c:pt idx="156">
                  <c:v>714</c:v>
                </c:pt>
                <c:pt idx="157">
                  <c:v>715</c:v>
                </c:pt>
                <c:pt idx="158">
                  <c:v>716</c:v>
                </c:pt>
                <c:pt idx="159">
                  <c:v>717</c:v>
                </c:pt>
                <c:pt idx="160">
                  <c:v>718</c:v>
                </c:pt>
                <c:pt idx="161">
                  <c:v>719</c:v>
                </c:pt>
                <c:pt idx="162">
                  <c:v>720</c:v>
                </c:pt>
                <c:pt idx="163">
                  <c:v>721</c:v>
                </c:pt>
                <c:pt idx="164">
                  <c:v>722</c:v>
                </c:pt>
                <c:pt idx="165">
                  <c:v>723</c:v>
                </c:pt>
                <c:pt idx="166">
                  <c:v>724</c:v>
                </c:pt>
                <c:pt idx="167">
                  <c:v>725</c:v>
                </c:pt>
                <c:pt idx="168">
                  <c:v>726</c:v>
                </c:pt>
                <c:pt idx="169">
                  <c:v>727</c:v>
                </c:pt>
                <c:pt idx="170">
                  <c:v>728</c:v>
                </c:pt>
                <c:pt idx="171">
                  <c:v>729</c:v>
                </c:pt>
                <c:pt idx="172">
                  <c:v>730</c:v>
                </c:pt>
                <c:pt idx="173">
                  <c:v>731</c:v>
                </c:pt>
                <c:pt idx="174">
                  <c:v>732</c:v>
                </c:pt>
                <c:pt idx="175">
                  <c:v>733</c:v>
                </c:pt>
                <c:pt idx="176">
                  <c:v>734</c:v>
                </c:pt>
                <c:pt idx="177">
                  <c:v>735</c:v>
                </c:pt>
                <c:pt idx="178">
                  <c:v>736</c:v>
                </c:pt>
                <c:pt idx="179">
                  <c:v>737</c:v>
                </c:pt>
                <c:pt idx="180">
                  <c:v>738</c:v>
                </c:pt>
                <c:pt idx="181">
                  <c:v>739</c:v>
                </c:pt>
                <c:pt idx="182">
                  <c:v>740</c:v>
                </c:pt>
                <c:pt idx="183">
                  <c:v>741</c:v>
                </c:pt>
                <c:pt idx="184">
                  <c:v>742</c:v>
                </c:pt>
                <c:pt idx="185">
                  <c:v>743</c:v>
                </c:pt>
                <c:pt idx="186">
                  <c:v>744</c:v>
                </c:pt>
                <c:pt idx="187">
                  <c:v>745</c:v>
                </c:pt>
                <c:pt idx="188">
                  <c:v>746</c:v>
                </c:pt>
                <c:pt idx="189">
                  <c:v>747</c:v>
                </c:pt>
                <c:pt idx="190">
                  <c:v>748</c:v>
                </c:pt>
                <c:pt idx="191">
                  <c:v>749</c:v>
                </c:pt>
                <c:pt idx="192">
                  <c:v>750</c:v>
                </c:pt>
                <c:pt idx="193">
                  <c:v>751</c:v>
                </c:pt>
                <c:pt idx="194">
                  <c:v>752</c:v>
                </c:pt>
                <c:pt idx="195">
                  <c:v>753</c:v>
                </c:pt>
                <c:pt idx="196">
                  <c:v>754</c:v>
                </c:pt>
                <c:pt idx="197">
                  <c:v>755</c:v>
                </c:pt>
                <c:pt idx="198">
                  <c:v>756</c:v>
                </c:pt>
                <c:pt idx="199">
                  <c:v>757</c:v>
                </c:pt>
                <c:pt idx="200">
                  <c:v>758</c:v>
                </c:pt>
                <c:pt idx="201">
                  <c:v>759</c:v>
                </c:pt>
                <c:pt idx="202">
                  <c:v>760</c:v>
                </c:pt>
                <c:pt idx="203">
                  <c:v>761</c:v>
                </c:pt>
                <c:pt idx="204">
                  <c:v>762</c:v>
                </c:pt>
                <c:pt idx="205">
                  <c:v>763</c:v>
                </c:pt>
                <c:pt idx="206">
                  <c:v>764</c:v>
                </c:pt>
                <c:pt idx="207">
                  <c:v>765</c:v>
                </c:pt>
                <c:pt idx="208">
                  <c:v>766</c:v>
                </c:pt>
                <c:pt idx="209">
                  <c:v>767</c:v>
                </c:pt>
                <c:pt idx="210">
                  <c:v>768</c:v>
                </c:pt>
                <c:pt idx="211">
                  <c:v>769</c:v>
                </c:pt>
                <c:pt idx="212">
                  <c:v>770</c:v>
                </c:pt>
                <c:pt idx="213">
                  <c:v>771</c:v>
                </c:pt>
                <c:pt idx="214">
                  <c:v>772</c:v>
                </c:pt>
                <c:pt idx="215">
                  <c:v>773</c:v>
                </c:pt>
                <c:pt idx="216">
                  <c:v>774</c:v>
                </c:pt>
                <c:pt idx="217">
                  <c:v>775</c:v>
                </c:pt>
                <c:pt idx="218">
                  <c:v>776</c:v>
                </c:pt>
                <c:pt idx="219">
                  <c:v>777</c:v>
                </c:pt>
                <c:pt idx="220">
                  <c:v>778</c:v>
                </c:pt>
                <c:pt idx="221">
                  <c:v>779</c:v>
                </c:pt>
                <c:pt idx="222">
                  <c:v>780</c:v>
                </c:pt>
                <c:pt idx="223">
                  <c:v>781</c:v>
                </c:pt>
                <c:pt idx="224">
                  <c:v>782</c:v>
                </c:pt>
                <c:pt idx="225">
                  <c:v>783</c:v>
                </c:pt>
                <c:pt idx="226">
                  <c:v>784</c:v>
                </c:pt>
                <c:pt idx="227">
                  <c:v>785</c:v>
                </c:pt>
                <c:pt idx="228">
                  <c:v>786</c:v>
                </c:pt>
                <c:pt idx="229">
                  <c:v>787</c:v>
                </c:pt>
                <c:pt idx="230">
                  <c:v>788</c:v>
                </c:pt>
                <c:pt idx="231">
                  <c:v>789</c:v>
                </c:pt>
                <c:pt idx="232">
                  <c:v>790</c:v>
                </c:pt>
                <c:pt idx="233">
                  <c:v>791</c:v>
                </c:pt>
                <c:pt idx="234">
                  <c:v>792</c:v>
                </c:pt>
                <c:pt idx="235">
                  <c:v>793</c:v>
                </c:pt>
                <c:pt idx="236">
                  <c:v>794</c:v>
                </c:pt>
                <c:pt idx="237">
                  <c:v>795</c:v>
                </c:pt>
                <c:pt idx="238">
                  <c:v>796</c:v>
                </c:pt>
                <c:pt idx="239">
                  <c:v>797</c:v>
                </c:pt>
                <c:pt idx="240">
                  <c:v>798</c:v>
                </c:pt>
                <c:pt idx="241">
                  <c:v>799</c:v>
                </c:pt>
                <c:pt idx="242">
                  <c:v>800</c:v>
                </c:pt>
                <c:pt idx="243">
                  <c:v>801</c:v>
                </c:pt>
                <c:pt idx="244">
                  <c:v>802</c:v>
                </c:pt>
                <c:pt idx="245">
                  <c:v>803</c:v>
                </c:pt>
                <c:pt idx="246">
                  <c:v>804</c:v>
                </c:pt>
                <c:pt idx="247">
                  <c:v>805</c:v>
                </c:pt>
                <c:pt idx="248">
                  <c:v>806</c:v>
                </c:pt>
                <c:pt idx="249">
                  <c:v>807</c:v>
                </c:pt>
                <c:pt idx="250">
                  <c:v>808</c:v>
                </c:pt>
                <c:pt idx="251">
                  <c:v>809</c:v>
                </c:pt>
                <c:pt idx="252">
                  <c:v>810</c:v>
                </c:pt>
                <c:pt idx="253">
                  <c:v>811</c:v>
                </c:pt>
                <c:pt idx="254">
                  <c:v>812</c:v>
                </c:pt>
                <c:pt idx="255">
                  <c:v>813</c:v>
                </c:pt>
                <c:pt idx="256">
                  <c:v>814</c:v>
                </c:pt>
                <c:pt idx="257">
                  <c:v>815</c:v>
                </c:pt>
                <c:pt idx="258">
                  <c:v>816</c:v>
                </c:pt>
                <c:pt idx="259">
                  <c:v>817</c:v>
                </c:pt>
                <c:pt idx="260">
                  <c:v>818</c:v>
                </c:pt>
                <c:pt idx="261">
                  <c:v>819</c:v>
                </c:pt>
                <c:pt idx="262">
                  <c:v>820</c:v>
                </c:pt>
                <c:pt idx="263">
                  <c:v>821</c:v>
                </c:pt>
                <c:pt idx="264">
                  <c:v>822</c:v>
                </c:pt>
                <c:pt idx="265">
                  <c:v>823</c:v>
                </c:pt>
                <c:pt idx="266">
                  <c:v>824</c:v>
                </c:pt>
                <c:pt idx="267">
                  <c:v>825</c:v>
                </c:pt>
                <c:pt idx="268">
                  <c:v>826</c:v>
                </c:pt>
                <c:pt idx="269">
                  <c:v>827</c:v>
                </c:pt>
                <c:pt idx="270">
                  <c:v>828</c:v>
                </c:pt>
                <c:pt idx="271">
                  <c:v>829</c:v>
                </c:pt>
                <c:pt idx="272">
                  <c:v>830</c:v>
                </c:pt>
                <c:pt idx="273">
                  <c:v>831</c:v>
                </c:pt>
                <c:pt idx="274">
                  <c:v>832</c:v>
                </c:pt>
                <c:pt idx="275">
                  <c:v>833</c:v>
                </c:pt>
                <c:pt idx="276">
                  <c:v>834</c:v>
                </c:pt>
                <c:pt idx="277">
                  <c:v>835</c:v>
                </c:pt>
                <c:pt idx="278">
                  <c:v>836</c:v>
                </c:pt>
                <c:pt idx="279">
                  <c:v>837</c:v>
                </c:pt>
                <c:pt idx="280">
                  <c:v>838</c:v>
                </c:pt>
                <c:pt idx="281">
                  <c:v>839</c:v>
                </c:pt>
                <c:pt idx="282">
                  <c:v>840</c:v>
                </c:pt>
                <c:pt idx="283">
                  <c:v>841</c:v>
                </c:pt>
                <c:pt idx="284">
                  <c:v>842</c:v>
                </c:pt>
                <c:pt idx="285">
                  <c:v>843</c:v>
                </c:pt>
                <c:pt idx="286">
                  <c:v>844</c:v>
                </c:pt>
                <c:pt idx="287">
                  <c:v>845</c:v>
                </c:pt>
                <c:pt idx="288">
                  <c:v>846</c:v>
                </c:pt>
                <c:pt idx="289">
                  <c:v>847</c:v>
                </c:pt>
                <c:pt idx="290">
                  <c:v>848</c:v>
                </c:pt>
                <c:pt idx="291">
                  <c:v>849</c:v>
                </c:pt>
                <c:pt idx="292">
                  <c:v>850</c:v>
                </c:pt>
                <c:pt idx="293">
                  <c:v>851</c:v>
                </c:pt>
                <c:pt idx="294">
                  <c:v>852</c:v>
                </c:pt>
                <c:pt idx="295">
                  <c:v>853</c:v>
                </c:pt>
                <c:pt idx="296">
                  <c:v>854</c:v>
                </c:pt>
                <c:pt idx="297">
                  <c:v>855</c:v>
                </c:pt>
                <c:pt idx="298">
                  <c:v>856</c:v>
                </c:pt>
                <c:pt idx="299">
                  <c:v>857</c:v>
                </c:pt>
                <c:pt idx="300">
                  <c:v>858</c:v>
                </c:pt>
                <c:pt idx="301">
                  <c:v>859</c:v>
                </c:pt>
                <c:pt idx="302">
                  <c:v>860</c:v>
                </c:pt>
                <c:pt idx="303">
                  <c:v>861</c:v>
                </c:pt>
                <c:pt idx="304">
                  <c:v>862</c:v>
                </c:pt>
                <c:pt idx="305">
                  <c:v>863</c:v>
                </c:pt>
                <c:pt idx="306">
                  <c:v>864</c:v>
                </c:pt>
                <c:pt idx="307">
                  <c:v>865</c:v>
                </c:pt>
                <c:pt idx="308">
                  <c:v>866</c:v>
                </c:pt>
                <c:pt idx="309">
                  <c:v>867</c:v>
                </c:pt>
                <c:pt idx="310">
                  <c:v>868</c:v>
                </c:pt>
                <c:pt idx="311">
                  <c:v>869</c:v>
                </c:pt>
                <c:pt idx="312">
                  <c:v>870</c:v>
                </c:pt>
                <c:pt idx="313">
                  <c:v>871</c:v>
                </c:pt>
                <c:pt idx="314">
                  <c:v>872</c:v>
                </c:pt>
                <c:pt idx="315">
                  <c:v>873</c:v>
                </c:pt>
                <c:pt idx="316">
                  <c:v>874</c:v>
                </c:pt>
                <c:pt idx="317">
                  <c:v>875</c:v>
                </c:pt>
                <c:pt idx="318">
                  <c:v>876</c:v>
                </c:pt>
                <c:pt idx="319">
                  <c:v>877</c:v>
                </c:pt>
                <c:pt idx="320">
                  <c:v>878</c:v>
                </c:pt>
                <c:pt idx="321">
                  <c:v>879</c:v>
                </c:pt>
                <c:pt idx="322">
                  <c:v>880</c:v>
                </c:pt>
                <c:pt idx="323">
                  <c:v>881</c:v>
                </c:pt>
                <c:pt idx="324">
                  <c:v>882</c:v>
                </c:pt>
                <c:pt idx="325">
                  <c:v>883</c:v>
                </c:pt>
                <c:pt idx="326">
                  <c:v>884</c:v>
                </c:pt>
                <c:pt idx="327">
                  <c:v>885</c:v>
                </c:pt>
                <c:pt idx="328">
                  <c:v>886</c:v>
                </c:pt>
                <c:pt idx="329">
                  <c:v>887</c:v>
                </c:pt>
                <c:pt idx="330">
                  <c:v>888</c:v>
                </c:pt>
                <c:pt idx="331">
                  <c:v>889</c:v>
                </c:pt>
                <c:pt idx="332">
                  <c:v>890</c:v>
                </c:pt>
                <c:pt idx="333">
                  <c:v>891</c:v>
                </c:pt>
                <c:pt idx="334">
                  <c:v>892</c:v>
                </c:pt>
                <c:pt idx="335">
                  <c:v>893</c:v>
                </c:pt>
                <c:pt idx="336">
                  <c:v>894</c:v>
                </c:pt>
                <c:pt idx="337">
                  <c:v>895</c:v>
                </c:pt>
                <c:pt idx="338">
                  <c:v>896</c:v>
                </c:pt>
                <c:pt idx="339">
                  <c:v>897</c:v>
                </c:pt>
                <c:pt idx="340">
                  <c:v>898</c:v>
                </c:pt>
                <c:pt idx="341">
                  <c:v>899</c:v>
                </c:pt>
                <c:pt idx="342">
                  <c:v>900</c:v>
                </c:pt>
                <c:pt idx="343">
                  <c:v>901</c:v>
                </c:pt>
                <c:pt idx="344">
                  <c:v>902</c:v>
                </c:pt>
                <c:pt idx="345">
                  <c:v>903</c:v>
                </c:pt>
                <c:pt idx="346">
                  <c:v>904</c:v>
                </c:pt>
                <c:pt idx="347">
                  <c:v>905</c:v>
                </c:pt>
                <c:pt idx="348">
                  <c:v>906</c:v>
                </c:pt>
                <c:pt idx="349">
                  <c:v>907</c:v>
                </c:pt>
                <c:pt idx="350">
                  <c:v>908</c:v>
                </c:pt>
                <c:pt idx="351">
                  <c:v>909</c:v>
                </c:pt>
                <c:pt idx="352">
                  <c:v>910</c:v>
                </c:pt>
                <c:pt idx="353">
                  <c:v>911</c:v>
                </c:pt>
                <c:pt idx="354">
                  <c:v>912</c:v>
                </c:pt>
                <c:pt idx="355">
                  <c:v>913</c:v>
                </c:pt>
                <c:pt idx="356">
                  <c:v>914</c:v>
                </c:pt>
                <c:pt idx="357">
                  <c:v>915</c:v>
                </c:pt>
                <c:pt idx="358">
                  <c:v>916</c:v>
                </c:pt>
                <c:pt idx="359">
                  <c:v>917</c:v>
                </c:pt>
                <c:pt idx="360">
                  <c:v>918</c:v>
                </c:pt>
                <c:pt idx="361">
                  <c:v>919</c:v>
                </c:pt>
                <c:pt idx="362">
                  <c:v>920</c:v>
                </c:pt>
                <c:pt idx="363">
                  <c:v>921</c:v>
                </c:pt>
                <c:pt idx="364">
                  <c:v>922</c:v>
                </c:pt>
                <c:pt idx="365">
                  <c:v>923</c:v>
                </c:pt>
                <c:pt idx="366">
                  <c:v>924</c:v>
                </c:pt>
                <c:pt idx="367">
                  <c:v>925</c:v>
                </c:pt>
                <c:pt idx="368">
                  <c:v>926</c:v>
                </c:pt>
                <c:pt idx="369">
                  <c:v>927</c:v>
                </c:pt>
                <c:pt idx="370">
                  <c:v>928</c:v>
                </c:pt>
                <c:pt idx="371">
                  <c:v>929</c:v>
                </c:pt>
                <c:pt idx="372">
                  <c:v>930</c:v>
                </c:pt>
                <c:pt idx="373">
                  <c:v>931</c:v>
                </c:pt>
                <c:pt idx="374">
                  <c:v>932</c:v>
                </c:pt>
                <c:pt idx="375">
                  <c:v>933</c:v>
                </c:pt>
                <c:pt idx="376">
                  <c:v>934</c:v>
                </c:pt>
                <c:pt idx="377">
                  <c:v>935</c:v>
                </c:pt>
                <c:pt idx="378">
                  <c:v>936</c:v>
                </c:pt>
                <c:pt idx="379">
                  <c:v>937</c:v>
                </c:pt>
                <c:pt idx="380">
                  <c:v>938</c:v>
                </c:pt>
                <c:pt idx="381">
                  <c:v>939</c:v>
                </c:pt>
                <c:pt idx="382">
                  <c:v>940</c:v>
                </c:pt>
                <c:pt idx="383">
                  <c:v>941</c:v>
                </c:pt>
                <c:pt idx="384">
                  <c:v>942</c:v>
                </c:pt>
                <c:pt idx="385">
                  <c:v>943</c:v>
                </c:pt>
                <c:pt idx="386">
                  <c:v>944</c:v>
                </c:pt>
                <c:pt idx="387">
                  <c:v>945</c:v>
                </c:pt>
                <c:pt idx="388">
                  <c:v>946</c:v>
                </c:pt>
                <c:pt idx="389">
                  <c:v>947</c:v>
                </c:pt>
                <c:pt idx="390">
                  <c:v>948</c:v>
                </c:pt>
                <c:pt idx="391">
                  <c:v>949</c:v>
                </c:pt>
                <c:pt idx="392">
                  <c:v>950</c:v>
                </c:pt>
                <c:pt idx="393">
                  <c:v>951</c:v>
                </c:pt>
                <c:pt idx="394">
                  <c:v>952</c:v>
                </c:pt>
                <c:pt idx="395">
                  <c:v>953</c:v>
                </c:pt>
                <c:pt idx="396">
                  <c:v>954</c:v>
                </c:pt>
                <c:pt idx="397">
                  <c:v>955</c:v>
                </c:pt>
                <c:pt idx="398">
                  <c:v>956</c:v>
                </c:pt>
                <c:pt idx="399">
                  <c:v>957</c:v>
                </c:pt>
                <c:pt idx="400">
                  <c:v>958</c:v>
                </c:pt>
                <c:pt idx="401">
                  <c:v>959</c:v>
                </c:pt>
                <c:pt idx="402">
                  <c:v>960</c:v>
                </c:pt>
                <c:pt idx="403">
                  <c:v>961</c:v>
                </c:pt>
                <c:pt idx="404">
                  <c:v>962</c:v>
                </c:pt>
                <c:pt idx="405">
                  <c:v>963</c:v>
                </c:pt>
                <c:pt idx="406">
                  <c:v>964</c:v>
                </c:pt>
                <c:pt idx="407">
                  <c:v>965</c:v>
                </c:pt>
                <c:pt idx="408">
                  <c:v>966</c:v>
                </c:pt>
                <c:pt idx="409">
                  <c:v>967</c:v>
                </c:pt>
                <c:pt idx="410">
                  <c:v>968</c:v>
                </c:pt>
                <c:pt idx="411">
                  <c:v>969</c:v>
                </c:pt>
                <c:pt idx="412">
                  <c:v>970</c:v>
                </c:pt>
                <c:pt idx="413">
                  <c:v>971</c:v>
                </c:pt>
                <c:pt idx="414">
                  <c:v>972</c:v>
                </c:pt>
                <c:pt idx="415">
                  <c:v>973</c:v>
                </c:pt>
                <c:pt idx="416">
                  <c:v>974</c:v>
                </c:pt>
                <c:pt idx="417">
                  <c:v>975</c:v>
                </c:pt>
                <c:pt idx="418">
                  <c:v>976</c:v>
                </c:pt>
                <c:pt idx="419">
                  <c:v>977</c:v>
                </c:pt>
                <c:pt idx="420">
                  <c:v>978</c:v>
                </c:pt>
                <c:pt idx="421">
                  <c:v>979</c:v>
                </c:pt>
                <c:pt idx="422">
                  <c:v>980</c:v>
                </c:pt>
                <c:pt idx="423">
                  <c:v>981</c:v>
                </c:pt>
                <c:pt idx="424">
                  <c:v>982</c:v>
                </c:pt>
                <c:pt idx="425">
                  <c:v>983</c:v>
                </c:pt>
                <c:pt idx="426">
                  <c:v>984</c:v>
                </c:pt>
                <c:pt idx="427">
                  <c:v>985</c:v>
                </c:pt>
                <c:pt idx="428">
                  <c:v>986</c:v>
                </c:pt>
                <c:pt idx="429">
                  <c:v>987</c:v>
                </c:pt>
                <c:pt idx="430">
                  <c:v>988</c:v>
                </c:pt>
                <c:pt idx="431">
                  <c:v>989</c:v>
                </c:pt>
                <c:pt idx="432">
                  <c:v>990</c:v>
                </c:pt>
                <c:pt idx="433">
                  <c:v>991</c:v>
                </c:pt>
                <c:pt idx="434">
                  <c:v>992</c:v>
                </c:pt>
                <c:pt idx="435">
                  <c:v>993</c:v>
                </c:pt>
                <c:pt idx="436">
                  <c:v>994</c:v>
                </c:pt>
                <c:pt idx="437">
                  <c:v>995</c:v>
                </c:pt>
                <c:pt idx="438">
                  <c:v>996</c:v>
                </c:pt>
                <c:pt idx="439">
                  <c:v>997</c:v>
                </c:pt>
                <c:pt idx="440">
                  <c:v>998</c:v>
                </c:pt>
                <c:pt idx="441">
                  <c:v>999</c:v>
                </c:pt>
                <c:pt idx="442">
                  <c:v>1000</c:v>
                </c:pt>
                <c:pt idx="443">
                  <c:v>1001</c:v>
                </c:pt>
                <c:pt idx="444">
                  <c:v>1002</c:v>
                </c:pt>
                <c:pt idx="445">
                  <c:v>1003</c:v>
                </c:pt>
                <c:pt idx="446">
                  <c:v>1004</c:v>
                </c:pt>
                <c:pt idx="447">
                  <c:v>1005</c:v>
                </c:pt>
                <c:pt idx="448">
                  <c:v>1006</c:v>
                </c:pt>
                <c:pt idx="449">
                  <c:v>1007</c:v>
                </c:pt>
                <c:pt idx="450">
                  <c:v>1008</c:v>
                </c:pt>
                <c:pt idx="451">
                  <c:v>1009</c:v>
                </c:pt>
                <c:pt idx="452">
                  <c:v>1010</c:v>
                </c:pt>
                <c:pt idx="453">
                  <c:v>1011</c:v>
                </c:pt>
                <c:pt idx="454">
                  <c:v>1012</c:v>
                </c:pt>
                <c:pt idx="455">
                  <c:v>1013</c:v>
                </c:pt>
                <c:pt idx="456">
                  <c:v>1014</c:v>
                </c:pt>
                <c:pt idx="457">
                  <c:v>1015</c:v>
                </c:pt>
                <c:pt idx="458">
                  <c:v>1016</c:v>
                </c:pt>
                <c:pt idx="459">
                  <c:v>1017</c:v>
                </c:pt>
                <c:pt idx="460">
                  <c:v>1018</c:v>
                </c:pt>
                <c:pt idx="461">
                  <c:v>1019</c:v>
                </c:pt>
                <c:pt idx="462">
                  <c:v>1020</c:v>
                </c:pt>
                <c:pt idx="463">
                  <c:v>1021</c:v>
                </c:pt>
                <c:pt idx="464">
                  <c:v>1022</c:v>
                </c:pt>
                <c:pt idx="465">
                  <c:v>1023</c:v>
                </c:pt>
                <c:pt idx="466">
                  <c:v>1024</c:v>
                </c:pt>
                <c:pt idx="467">
                  <c:v>1025</c:v>
                </c:pt>
                <c:pt idx="468">
                  <c:v>1026</c:v>
                </c:pt>
                <c:pt idx="469">
                  <c:v>1027</c:v>
                </c:pt>
                <c:pt idx="470">
                  <c:v>1028</c:v>
                </c:pt>
                <c:pt idx="471">
                  <c:v>1029</c:v>
                </c:pt>
                <c:pt idx="472">
                  <c:v>1030</c:v>
                </c:pt>
                <c:pt idx="473">
                  <c:v>1031</c:v>
                </c:pt>
                <c:pt idx="474">
                  <c:v>1032</c:v>
                </c:pt>
                <c:pt idx="475">
                  <c:v>1033</c:v>
                </c:pt>
                <c:pt idx="476">
                  <c:v>1034</c:v>
                </c:pt>
                <c:pt idx="477">
                  <c:v>1035</c:v>
                </c:pt>
                <c:pt idx="478">
                  <c:v>1036</c:v>
                </c:pt>
                <c:pt idx="479">
                  <c:v>1037</c:v>
                </c:pt>
                <c:pt idx="480">
                  <c:v>1038</c:v>
                </c:pt>
                <c:pt idx="481">
                  <c:v>1039</c:v>
                </c:pt>
                <c:pt idx="482">
                  <c:v>1040</c:v>
                </c:pt>
                <c:pt idx="483">
                  <c:v>1041</c:v>
                </c:pt>
                <c:pt idx="484">
                  <c:v>1042</c:v>
                </c:pt>
                <c:pt idx="485">
                  <c:v>1043</c:v>
                </c:pt>
                <c:pt idx="486">
                  <c:v>1044</c:v>
                </c:pt>
                <c:pt idx="487">
                  <c:v>1045</c:v>
                </c:pt>
                <c:pt idx="488">
                  <c:v>1046</c:v>
                </c:pt>
                <c:pt idx="489">
                  <c:v>1047</c:v>
                </c:pt>
                <c:pt idx="490">
                  <c:v>1048</c:v>
                </c:pt>
                <c:pt idx="491">
                  <c:v>1049</c:v>
                </c:pt>
                <c:pt idx="492">
                  <c:v>1050</c:v>
                </c:pt>
                <c:pt idx="493">
                  <c:v>1051</c:v>
                </c:pt>
                <c:pt idx="494">
                  <c:v>1052</c:v>
                </c:pt>
                <c:pt idx="495">
                  <c:v>1053</c:v>
                </c:pt>
                <c:pt idx="496">
                  <c:v>1054</c:v>
                </c:pt>
                <c:pt idx="497">
                  <c:v>1055</c:v>
                </c:pt>
                <c:pt idx="498">
                  <c:v>1056</c:v>
                </c:pt>
                <c:pt idx="499">
                  <c:v>1057</c:v>
                </c:pt>
                <c:pt idx="500">
                  <c:v>1058</c:v>
                </c:pt>
                <c:pt idx="501">
                  <c:v>1059</c:v>
                </c:pt>
                <c:pt idx="502">
                  <c:v>1060</c:v>
                </c:pt>
                <c:pt idx="503">
                  <c:v>1061</c:v>
                </c:pt>
                <c:pt idx="504">
                  <c:v>1062</c:v>
                </c:pt>
                <c:pt idx="505">
                  <c:v>1063</c:v>
                </c:pt>
                <c:pt idx="506">
                  <c:v>1064</c:v>
                </c:pt>
                <c:pt idx="507">
                  <c:v>1065</c:v>
                </c:pt>
                <c:pt idx="508">
                  <c:v>1066</c:v>
                </c:pt>
                <c:pt idx="509">
                  <c:v>1067</c:v>
                </c:pt>
                <c:pt idx="510">
                  <c:v>1068</c:v>
                </c:pt>
                <c:pt idx="511">
                  <c:v>1069</c:v>
                </c:pt>
                <c:pt idx="512">
                  <c:v>1070</c:v>
                </c:pt>
                <c:pt idx="513">
                  <c:v>1071</c:v>
                </c:pt>
                <c:pt idx="514">
                  <c:v>1072</c:v>
                </c:pt>
                <c:pt idx="515">
                  <c:v>1073</c:v>
                </c:pt>
                <c:pt idx="516">
                  <c:v>1074</c:v>
                </c:pt>
                <c:pt idx="517">
                  <c:v>1075</c:v>
                </c:pt>
                <c:pt idx="518">
                  <c:v>1076</c:v>
                </c:pt>
                <c:pt idx="519">
                  <c:v>1077</c:v>
                </c:pt>
                <c:pt idx="520">
                  <c:v>1078</c:v>
                </c:pt>
                <c:pt idx="521">
                  <c:v>1079</c:v>
                </c:pt>
                <c:pt idx="522">
                  <c:v>1080</c:v>
                </c:pt>
                <c:pt idx="523">
                  <c:v>1081</c:v>
                </c:pt>
                <c:pt idx="524">
                  <c:v>1082</c:v>
                </c:pt>
                <c:pt idx="525">
                  <c:v>1083</c:v>
                </c:pt>
                <c:pt idx="526">
                  <c:v>1084</c:v>
                </c:pt>
                <c:pt idx="527">
                  <c:v>1085</c:v>
                </c:pt>
                <c:pt idx="528">
                  <c:v>1086</c:v>
                </c:pt>
                <c:pt idx="529">
                  <c:v>1087</c:v>
                </c:pt>
                <c:pt idx="530">
                  <c:v>1088</c:v>
                </c:pt>
                <c:pt idx="531">
                  <c:v>1089</c:v>
                </c:pt>
                <c:pt idx="532">
                  <c:v>1090</c:v>
                </c:pt>
                <c:pt idx="533">
                  <c:v>1091</c:v>
                </c:pt>
                <c:pt idx="534">
                  <c:v>1092</c:v>
                </c:pt>
                <c:pt idx="535">
                  <c:v>1093</c:v>
                </c:pt>
                <c:pt idx="536">
                  <c:v>1094</c:v>
                </c:pt>
                <c:pt idx="537">
                  <c:v>1095</c:v>
                </c:pt>
                <c:pt idx="538">
                  <c:v>1096</c:v>
                </c:pt>
                <c:pt idx="539">
                  <c:v>1097</c:v>
                </c:pt>
                <c:pt idx="540">
                  <c:v>1098</c:v>
                </c:pt>
                <c:pt idx="541">
                  <c:v>1099</c:v>
                </c:pt>
                <c:pt idx="542">
                  <c:v>1100</c:v>
                </c:pt>
                <c:pt idx="543">
                  <c:v>1101</c:v>
                </c:pt>
                <c:pt idx="544">
                  <c:v>1102</c:v>
                </c:pt>
                <c:pt idx="545">
                  <c:v>1103</c:v>
                </c:pt>
                <c:pt idx="546">
                  <c:v>1104</c:v>
                </c:pt>
                <c:pt idx="547">
                  <c:v>1105</c:v>
                </c:pt>
                <c:pt idx="548">
                  <c:v>1106</c:v>
                </c:pt>
                <c:pt idx="549">
                  <c:v>1107</c:v>
                </c:pt>
                <c:pt idx="550">
                  <c:v>1108</c:v>
                </c:pt>
                <c:pt idx="551">
                  <c:v>1109</c:v>
                </c:pt>
                <c:pt idx="552">
                  <c:v>1110</c:v>
                </c:pt>
                <c:pt idx="553">
                  <c:v>1111</c:v>
                </c:pt>
                <c:pt idx="554">
                  <c:v>1112</c:v>
                </c:pt>
                <c:pt idx="555">
                  <c:v>1113</c:v>
                </c:pt>
                <c:pt idx="556">
                  <c:v>1114</c:v>
                </c:pt>
                <c:pt idx="557">
                  <c:v>1115</c:v>
                </c:pt>
                <c:pt idx="558">
                  <c:v>1116</c:v>
                </c:pt>
                <c:pt idx="559">
                  <c:v>1117</c:v>
                </c:pt>
                <c:pt idx="560">
                  <c:v>1118</c:v>
                </c:pt>
                <c:pt idx="561">
                  <c:v>1119</c:v>
                </c:pt>
                <c:pt idx="562">
                  <c:v>1120</c:v>
                </c:pt>
                <c:pt idx="563">
                  <c:v>1121</c:v>
                </c:pt>
                <c:pt idx="564">
                  <c:v>1122</c:v>
                </c:pt>
                <c:pt idx="565">
                  <c:v>1123</c:v>
                </c:pt>
                <c:pt idx="566">
                  <c:v>1124</c:v>
                </c:pt>
                <c:pt idx="567">
                  <c:v>1125</c:v>
                </c:pt>
                <c:pt idx="568">
                  <c:v>1126</c:v>
                </c:pt>
                <c:pt idx="569">
                  <c:v>1127</c:v>
                </c:pt>
                <c:pt idx="570">
                  <c:v>1128</c:v>
                </c:pt>
                <c:pt idx="571">
                  <c:v>1129</c:v>
                </c:pt>
                <c:pt idx="572">
                  <c:v>1130</c:v>
                </c:pt>
                <c:pt idx="573">
                  <c:v>1131</c:v>
                </c:pt>
                <c:pt idx="574">
                  <c:v>1132</c:v>
                </c:pt>
                <c:pt idx="575">
                  <c:v>1133</c:v>
                </c:pt>
                <c:pt idx="576">
                  <c:v>1134</c:v>
                </c:pt>
                <c:pt idx="577">
                  <c:v>1135</c:v>
                </c:pt>
                <c:pt idx="578">
                  <c:v>1136</c:v>
                </c:pt>
                <c:pt idx="579">
                  <c:v>1137</c:v>
                </c:pt>
                <c:pt idx="580">
                  <c:v>1138</c:v>
                </c:pt>
                <c:pt idx="581">
                  <c:v>1139</c:v>
                </c:pt>
                <c:pt idx="582">
                  <c:v>1140</c:v>
                </c:pt>
                <c:pt idx="583">
                  <c:v>1141</c:v>
                </c:pt>
                <c:pt idx="584">
                  <c:v>1142</c:v>
                </c:pt>
                <c:pt idx="585">
                  <c:v>1143</c:v>
                </c:pt>
                <c:pt idx="586">
                  <c:v>1144</c:v>
                </c:pt>
                <c:pt idx="587">
                  <c:v>1145</c:v>
                </c:pt>
                <c:pt idx="588">
                  <c:v>1146</c:v>
                </c:pt>
                <c:pt idx="589">
                  <c:v>1147</c:v>
                </c:pt>
                <c:pt idx="590">
                  <c:v>1148</c:v>
                </c:pt>
                <c:pt idx="591">
                  <c:v>1149</c:v>
                </c:pt>
                <c:pt idx="592">
                  <c:v>1150</c:v>
                </c:pt>
                <c:pt idx="593">
                  <c:v>1151</c:v>
                </c:pt>
                <c:pt idx="594">
                  <c:v>1152</c:v>
                </c:pt>
                <c:pt idx="595">
                  <c:v>1153</c:v>
                </c:pt>
                <c:pt idx="596">
                  <c:v>1154</c:v>
                </c:pt>
                <c:pt idx="597">
                  <c:v>1155</c:v>
                </c:pt>
                <c:pt idx="598">
                  <c:v>1156</c:v>
                </c:pt>
                <c:pt idx="599">
                  <c:v>1157</c:v>
                </c:pt>
                <c:pt idx="600">
                  <c:v>1158</c:v>
                </c:pt>
                <c:pt idx="601">
                  <c:v>1159</c:v>
                </c:pt>
                <c:pt idx="602">
                  <c:v>1160</c:v>
                </c:pt>
                <c:pt idx="603">
                  <c:v>1161</c:v>
                </c:pt>
                <c:pt idx="604">
                  <c:v>1162</c:v>
                </c:pt>
                <c:pt idx="605">
                  <c:v>1163</c:v>
                </c:pt>
                <c:pt idx="606">
                  <c:v>1164</c:v>
                </c:pt>
                <c:pt idx="607">
                  <c:v>1165</c:v>
                </c:pt>
                <c:pt idx="608">
                  <c:v>1166</c:v>
                </c:pt>
                <c:pt idx="609">
                  <c:v>1167</c:v>
                </c:pt>
                <c:pt idx="610">
                  <c:v>1168</c:v>
                </c:pt>
                <c:pt idx="611">
                  <c:v>1169</c:v>
                </c:pt>
                <c:pt idx="612">
                  <c:v>1170</c:v>
                </c:pt>
                <c:pt idx="613">
                  <c:v>1171</c:v>
                </c:pt>
                <c:pt idx="614">
                  <c:v>1172</c:v>
                </c:pt>
                <c:pt idx="615">
                  <c:v>1173</c:v>
                </c:pt>
                <c:pt idx="616">
                  <c:v>1174</c:v>
                </c:pt>
                <c:pt idx="617">
                  <c:v>1175</c:v>
                </c:pt>
                <c:pt idx="618">
                  <c:v>1176</c:v>
                </c:pt>
                <c:pt idx="619">
                  <c:v>1177</c:v>
                </c:pt>
                <c:pt idx="620">
                  <c:v>1178</c:v>
                </c:pt>
                <c:pt idx="621">
                  <c:v>1179</c:v>
                </c:pt>
                <c:pt idx="622">
                  <c:v>1180</c:v>
                </c:pt>
                <c:pt idx="623">
                  <c:v>1181</c:v>
                </c:pt>
                <c:pt idx="624">
                  <c:v>1182</c:v>
                </c:pt>
                <c:pt idx="625">
                  <c:v>1183</c:v>
                </c:pt>
                <c:pt idx="626">
                  <c:v>1184</c:v>
                </c:pt>
                <c:pt idx="627">
                  <c:v>1185</c:v>
                </c:pt>
                <c:pt idx="628">
                  <c:v>1186</c:v>
                </c:pt>
                <c:pt idx="629">
                  <c:v>1187</c:v>
                </c:pt>
                <c:pt idx="630">
                  <c:v>1188</c:v>
                </c:pt>
                <c:pt idx="631">
                  <c:v>1189</c:v>
                </c:pt>
                <c:pt idx="632">
                  <c:v>1190</c:v>
                </c:pt>
                <c:pt idx="633">
                  <c:v>1191</c:v>
                </c:pt>
                <c:pt idx="634">
                  <c:v>1192</c:v>
                </c:pt>
                <c:pt idx="635">
                  <c:v>1193</c:v>
                </c:pt>
                <c:pt idx="636">
                  <c:v>1194</c:v>
                </c:pt>
                <c:pt idx="637">
                  <c:v>1195</c:v>
                </c:pt>
                <c:pt idx="638">
                  <c:v>1196</c:v>
                </c:pt>
                <c:pt idx="639">
                  <c:v>1197</c:v>
                </c:pt>
                <c:pt idx="640">
                  <c:v>1198</c:v>
                </c:pt>
                <c:pt idx="641">
                  <c:v>1199</c:v>
                </c:pt>
                <c:pt idx="642">
                  <c:v>1200</c:v>
                </c:pt>
                <c:pt idx="643">
                  <c:v>1201</c:v>
                </c:pt>
                <c:pt idx="644">
                  <c:v>1202</c:v>
                </c:pt>
                <c:pt idx="645">
                  <c:v>1203</c:v>
                </c:pt>
                <c:pt idx="646">
                  <c:v>1204</c:v>
                </c:pt>
                <c:pt idx="647">
                  <c:v>1205</c:v>
                </c:pt>
                <c:pt idx="648">
                  <c:v>1206</c:v>
                </c:pt>
                <c:pt idx="649">
                  <c:v>1207</c:v>
                </c:pt>
                <c:pt idx="650">
                  <c:v>1208</c:v>
                </c:pt>
                <c:pt idx="651">
                  <c:v>1209</c:v>
                </c:pt>
                <c:pt idx="652">
                  <c:v>1210</c:v>
                </c:pt>
                <c:pt idx="653">
                  <c:v>1211</c:v>
                </c:pt>
                <c:pt idx="654">
                  <c:v>1212</c:v>
                </c:pt>
                <c:pt idx="655">
                  <c:v>1213</c:v>
                </c:pt>
                <c:pt idx="656">
                  <c:v>1214</c:v>
                </c:pt>
                <c:pt idx="657">
                  <c:v>1215</c:v>
                </c:pt>
                <c:pt idx="658">
                  <c:v>1216</c:v>
                </c:pt>
                <c:pt idx="659">
                  <c:v>1217</c:v>
                </c:pt>
                <c:pt idx="660">
                  <c:v>1218</c:v>
                </c:pt>
                <c:pt idx="661">
                  <c:v>1219</c:v>
                </c:pt>
                <c:pt idx="662">
                  <c:v>1220</c:v>
                </c:pt>
                <c:pt idx="663">
                  <c:v>1221</c:v>
                </c:pt>
                <c:pt idx="664">
                  <c:v>1222</c:v>
                </c:pt>
                <c:pt idx="665">
                  <c:v>1223</c:v>
                </c:pt>
                <c:pt idx="666">
                  <c:v>1224</c:v>
                </c:pt>
                <c:pt idx="667">
                  <c:v>1225</c:v>
                </c:pt>
                <c:pt idx="668">
                  <c:v>1226</c:v>
                </c:pt>
                <c:pt idx="669">
                  <c:v>1227</c:v>
                </c:pt>
                <c:pt idx="670">
                  <c:v>1228</c:v>
                </c:pt>
                <c:pt idx="671">
                  <c:v>1229</c:v>
                </c:pt>
                <c:pt idx="672">
                  <c:v>1230</c:v>
                </c:pt>
                <c:pt idx="673">
                  <c:v>1231</c:v>
                </c:pt>
                <c:pt idx="674">
                  <c:v>1232</c:v>
                </c:pt>
                <c:pt idx="675">
                  <c:v>1233</c:v>
                </c:pt>
                <c:pt idx="676">
                  <c:v>1234</c:v>
                </c:pt>
                <c:pt idx="677">
                  <c:v>1235</c:v>
                </c:pt>
                <c:pt idx="678">
                  <c:v>1236</c:v>
                </c:pt>
                <c:pt idx="679">
                  <c:v>1237</c:v>
                </c:pt>
                <c:pt idx="680">
                  <c:v>1238</c:v>
                </c:pt>
                <c:pt idx="681">
                  <c:v>1239</c:v>
                </c:pt>
                <c:pt idx="682">
                  <c:v>1240</c:v>
                </c:pt>
                <c:pt idx="683">
                  <c:v>1241</c:v>
                </c:pt>
                <c:pt idx="684">
                  <c:v>1242</c:v>
                </c:pt>
                <c:pt idx="685">
                  <c:v>1243</c:v>
                </c:pt>
                <c:pt idx="686">
                  <c:v>1244</c:v>
                </c:pt>
                <c:pt idx="687">
                  <c:v>1245</c:v>
                </c:pt>
                <c:pt idx="688">
                  <c:v>1246</c:v>
                </c:pt>
                <c:pt idx="689">
                  <c:v>1247</c:v>
                </c:pt>
                <c:pt idx="690">
                  <c:v>1248</c:v>
                </c:pt>
                <c:pt idx="691">
                  <c:v>1249</c:v>
                </c:pt>
                <c:pt idx="692">
                  <c:v>1250</c:v>
                </c:pt>
                <c:pt idx="693">
                  <c:v>1251</c:v>
                </c:pt>
                <c:pt idx="694">
                  <c:v>1252</c:v>
                </c:pt>
                <c:pt idx="695">
                  <c:v>1253</c:v>
                </c:pt>
                <c:pt idx="696">
                  <c:v>1254</c:v>
                </c:pt>
                <c:pt idx="697">
                  <c:v>1255</c:v>
                </c:pt>
                <c:pt idx="698">
                  <c:v>1256</c:v>
                </c:pt>
                <c:pt idx="699">
                  <c:v>1257</c:v>
                </c:pt>
                <c:pt idx="700">
                  <c:v>1258</c:v>
                </c:pt>
                <c:pt idx="701">
                  <c:v>1259</c:v>
                </c:pt>
                <c:pt idx="702">
                  <c:v>1260</c:v>
                </c:pt>
                <c:pt idx="703">
                  <c:v>1261</c:v>
                </c:pt>
                <c:pt idx="704">
                  <c:v>1262</c:v>
                </c:pt>
                <c:pt idx="705">
                  <c:v>1263</c:v>
                </c:pt>
                <c:pt idx="706">
                  <c:v>1264</c:v>
                </c:pt>
                <c:pt idx="707">
                  <c:v>1265</c:v>
                </c:pt>
                <c:pt idx="708">
                  <c:v>1266</c:v>
                </c:pt>
                <c:pt idx="709">
                  <c:v>1267</c:v>
                </c:pt>
                <c:pt idx="710">
                  <c:v>1268</c:v>
                </c:pt>
                <c:pt idx="711">
                  <c:v>1269</c:v>
                </c:pt>
                <c:pt idx="712">
                  <c:v>1270</c:v>
                </c:pt>
                <c:pt idx="713">
                  <c:v>1271</c:v>
                </c:pt>
                <c:pt idx="714">
                  <c:v>1272</c:v>
                </c:pt>
                <c:pt idx="715">
                  <c:v>1273</c:v>
                </c:pt>
                <c:pt idx="716">
                  <c:v>1274</c:v>
                </c:pt>
                <c:pt idx="717">
                  <c:v>1275</c:v>
                </c:pt>
                <c:pt idx="718">
                  <c:v>1276</c:v>
                </c:pt>
                <c:pt idx="719">
                  <c:v>1277</c:v>
                </c:pt>
                <c:pt idx="720">
                  <c:v>1278</c:v>
                </c:pt>
                <c:pt idx="721">
                  <c:v>1279</c:v>
                </c:pt>
                <c:pt idx="722">
                  <c:v>1280</c:v>
                </c:pt>
                <c:pt idx="723">
                  <c:v>1281</c:v>
                </c:pt>
                <c:pt idx="724">
                  <c:v>1282</c:v>
                </c:pt>
                <c:pt idx="725">
                  <c:v>1283</c:v>
                </c:pt>
                <c:pt idx="726">
                  <c:v>1284</c:v>
                </c:pt>
                <c:pt idx="727">
                  <c:v>1285</c:v>
                </c:pt>
                <c:pt idx="728">
                  <c:v>1286</c:v>
                </c:pt>
                <c:pt idx="729">
                  <c:v>1287</c:v>
                </c:pt>
                <c:pt idx="730">
                  <c:v>1288</c:v>
                </c:pt>
                <c:pt idx="731">
                  <c:v>1289</c:v>
                </c:pt>
                <c:pt idx="732">
                  <c:v>1290</c:v>
                </c:pt>
                <c:pt idx="733">
                  <c:v>1291</c:v>
                </c:pt>
                <c:pt idx="734">
                  <c:v>1292</c:v>
                </c:pt>
                <c:pt idx="735">
                  <c:v>1293</c:v>
                </c:pt>
                <c:pt idx="736">
                  <c:v>1294</c:v>
                </c:pt>
                <c:pt idx="737">
                  <c:v>1295</c:v>
                </c:pt>
                <c:pt idx="738">
                  <c:v>1296</c:v>
                </c:pt>
                <c:pt idx="739">
                  <c:v>1297</c:v>
                </c:pt>
                <c:pt idx="740">
                  <c:v>1298</c:v>
                </c:pt>
                <c:pt idx="741">
                  <c:v>1299</c:v>
                </c:pt>
                <c:pt idx="742">
                  <c:v>1300</c:v>
                </c:pt>
                <c:pt idx="743">
                  <c:v>1301</c:v>
                </c:pt>
                <c:pt idx="744">
                  <c:v>1302</c:v>
                </c:pt>
                <c:pt idx="745">
                  <c:v>1303</c:v>
                </c:pt>
                <c:pt idx="746">
                  <c:v>1304</c:v>
                </c:pt>
                <c:pt idx="747">
                  <c:v>1305</c:v>
                </c:pt>
                <c:pt idx="748">
                  <c:v>1306</c:v>
                </c:pt>
                <c:pt idx="749">
                  <c:v>1307</c:v>
                </c:pt>
                <c:pt idx="750">
                  <c:v>1308</c:v>
                </c:pt>
                <c:pt idx="751">
                  <c:v>1309</c:v>
                </c:pt>
                <c:pt idx="752">
                  <c:v>1310</c:v>
                </c:pt>
                <c:pt idx="753">
                  <c:v>1311</c:v>
                </c:pt>
                <c:pt idx="754">
                  <c:v>1312</c:v>
                </c:pt>
                <c:pt idx="755">
                  <c:v>1313</c:v>
                </c:pt>
                <c:pt idx="756">
                  <c:v>1314</c:v>
                </c:pt>
                <c:pt idx="757">
                  <c:v>1315</c:v>
                </c:pt>
                <c:pt idx="758">
                  <c:v>1316</c:v>
                </c:pt>
                <c:pt idx="759">
                  <c:v>1317</c:v>
                </c:pt>
                <c:pt idx="760">
                  <c:v>1318</c:v>
                </c:pt>
                <c:pt idx="761">
                  <c:v>1319</c:v>
                </c:pt>
                <c:pt idx="762">
                  <c:v>1320</c:v>
                </c:pt>
                <c:pt idx="763">
                  <c:v>1321</c:v>
                </c:pt>
                <c:pt idx="764">
                  <c:v>1322</c:v>
                </c:pt>
                <c:pt idx="765">
                  <c:v>1323</c:v>
                </c:pt>
                <c:pt idx="766">
                  <c:v>1324</c:v>
                </c:pt>
                <c:pt idx="767">
                  <c:v>1325</c:v>
                </c:pt>
                <c:pt idx="768">
                  <c:v>1326</c:v>
                </c:pt>
                <c:pt idx="769">
                  <c:v>1327</c:v>
                </c:pt>
                <c:pt idx="770">
                  <c:v>1328</c:v>
                </c:pt>
                <c:pt idx="771">
                  <c:v>1329</c:v>
                </c:pt>
                <c:pt idx="772">
                  <c:v>1330</c:v>
                </c:pt>
                <c:pt idx="773">
                  <c:v>1331</c:v>
                </c:pt>
                <c:pt idx="774">
                  <c:v>1332</c:v>
                </c:pt>
                <c:pt idx="775">
                  <c:v>1333</c:v>
                </c:pt>
                <c:pt idx="776">
                  <c:v>1334</c:v>
                </c:pt>
                <c:pt idx="777">
                  <c:v>1335</c:v>
                </c:pt>
                <c:pt idx="778">
                  <c:v>1336</c:v>
                </c:pt>
                <c:pt idx="779">
                  <c:v>1337</c:v>
                </c:pt>
                <c:pt idx="780">
                  <c:v>1338</c:v>
                </c:pt>
                <c:pt idx="781">
                  <c:v>1339</c:v>
                </c:pt>
                <c:pt idx="782">
                  <c:v>1340</c:v>
                </c:pt>
                <c:pt idx="783">
                  <c:v>1341</c:v>
                </c:pt>
                <c:pt idx="784">
                  <c:v>1342</c:v>
                </c:pt>
                <c:pt idx="785">
                  <c:v>1343</c:v>
                </c:pt>
                <c:pt idx="786">
                  <c:v>1344</c:v>
                </c:pt>
                <c:pt idx="787">
                  <c:v>1345</c:v>
                </c:pt>
                <c:pt idx="788">
                  <c:v>1346</c:v>
                </c:pt>
                <c:pt idx="789">
                  <c:v>1347</c:v>
                </c:pt>
                <c:pt idx="790">
                  <c:v>1348</c:v>
                </c:pt>
                <c:pt idx="791">
                  <c:v>1349</c:v>
                </c:pt>
                <c:pt idx="792">
                  <c:v>1350</c:v>
                </c:pt>
                <c:pt idx="793">
                  <c:v>1351</c:v>
                </c:pt>
                <c:pt idx="794">
                  <c:v>1352</c:v>
                </c:pt>
                <c:pt idx="795">
                  <c:v>1353</c:v>
                </c:pt>
                <c:pt idx="796">
                  <c:v>1354</c:v>
                </c:pt>
                <c:pt idx="797">
                  <c:v>1355</c:v>
                </c:pt>
                <c:pt idx="798">
                  <c:v>1356</c:v>
                </c:pt>
                <c:pt idx="799">
                  <c:v>1357</c:v>
                </c:pt>
                <c:pt idx="800">
                  <c:v>1358</c:v>
                </c:pt>
                <c:pt idx="801">
                  <c:v>1359</c:v>
                </c:pt>
                <c:pt idx="802">
                  <c:v>1360</c:v>
                </c:pt>
                <c:pt idx="803">
                  <c:v>1361</c:v>
                </c:pt>
                <c:pt idx="804">
                  <c:v>1362</c:v>
                </c:pt>
                <c:pt idx="805">
                  <c:v>1363</c:v>
                </c:pt>
                <c:pt idx="806">
                  <c:v>1364</c:v>
                </c:pt>
                <c:pt idx="807">
                  <c:v>1365</c:v>
                </c:pt>
                <c:pt idx="808">
                  <c:v>1366</c:v>
                </c:pt>
                <c:pt idx="809">
                  <c:v>1367</c:v>
                </c:pt>
                <c:pt idx="810">
                  <c:v>1368</c:v>
                </c:pt>
                <c:pt idx="811">
                  <c:v>1369</c:v>
                </c:pt>
                <c:pt idx="812">
                  <c:v>1370</c:v>
                </c:pt>
                <c:pt idx="813">
                  <c:v>1371</c:v>
                </c:pt>
                <c:pt idx="814">
                  <c:v>1372</c:v>
                </c:pt>
                <c:pt idx="815">
                  <c:v>1373</c:v>
                </c:pt>
                <c:pt idx="816">
                  <c:v>1374</c:v>
                </c:pt>
                <c:pt idx="817">
                  <c:v>1375</c:v>
                </c:pt>
                <c:pt idx="818">
                  <c:v>1376</c:v>
                </c:pt>
                <c:pt idx="819">
                  <c:v>1377</c:v>
                </c:pt>
                <c:pt idx="820">
                  <c:v>1378</c:v>
                </c:pt>
                <c:pt idx="821">
                  <c:v>1379</c:v>
                </c:pt>
                <c:pt idx="822">
                  <c:v>1380</c:v>
                </c:pt>
                <c:pt idx="823">
                  <c:v>1381</c:v>
                </c:pt>
                <c:pt idx="824">
                  <c:v>1382</c:v>
                </c:pt>
                <c:pt idx="825">
                  <c:v>1383</c:v>
                </c:pt>
                <c:pt idx="826">
                  <c:v>1384</c:v>
                </c:pt>
                <c:pt idx="827">
                  <c:v>1385</c:v>
                </c:pt>
                <c:pt idx="828">
                  <c:v>1386</c:v>
                </c:pt>
                <c:pt idx="829">
                  <c:v>1387</c:v>
                </c:pt>
                <c:pt idx="830">
                  <c:v>1388</c:v>
                </c:pt>
                <c:pt idx="831">
                  <c:v>1389</c:v>
                </c:pt>
                <c:pt idx="832">
                  <c:v>1390</c:v>
                </c:pt>
                <c:pt idx="833">
                  <c:v>1391</c:v>
                </c:pt>
                <c:pt idx="834">
                  <c:v>1392</c:v>
                </c:pt>
                <c:pt idx="835">
                  <c:v>1393</c:v>
                </c:pt>
                <c:pt idx="836">
                  <c:v>1394</c:v>
                </c:pt>
                <c:pt idx="837">
                  <c:v>1395</c:v>
                </c:pt>
                <c:pt idx="838">
                  <c:v>1396</c:v>
                </c:pt>
                <c:pt idx="839">
                  <c:v>1397</c:v>
                </c:pt>
                <c:pt idx="840">
                  <c:v>1398</c:v>
                </c:pt>
                <c:pt idx="841">
                  <c:v>1399</c:v>
                </c:pt>
                <c:pt idx="842">
                  <c:v>1400</c:v>
                </c:pt>
                <c:pt idx="843">
                  <c:v>1401</c:v>
                </c:pt>
                <c:pt idx="844">
                  <c:v>1402</c:v>
                </c:pt>
                <c:pt idx="845">
                  <c:v>1403</c:v>
                </c:pt>
                <c:pt idx="846">
                  <c:v>1404</c:v>
                </c:pt>
                <c:pt idx="847">
                  <c:v>1405</c:v>
                </c:pt>
                <c:pt idx="848">
                  <c:v>1406</c:v>
                </c:pt>
                <c:pt idx="849">
                  <c:v>1407</c:v>
                </c:pt>
                <c:pt idx="850">
                  <c:v>1408</c:v>
                </c:pt>
                <c:pt idx="851">
                  <c:v>1409</c:v>
                </c:pt>
                <c:pt idx="852">
                  <c:v>1410</c:v>
                </c:pt>
                <c:pt idx="853">
                  <c:v>1411</c:v>
                </c:pt>
                <c:pt idx="854">
                  <c:v>1412</c:v>
                </c:pt>
                <c:pt idx="855">
                  <c:v>1413</c:v>
                </c:pt>
                <c:pt idx="856">
                  <c:v>1414</c:v>
                </c:pt>
                <c:pt idx="857">
                  <c:v>1415</c:v>
                </c:pt>
                <c:pt idx="858">
                  <c:v>1416</c:v>
                </c:pt>
                <c:pt idx="859">
                  <c:v>1417</c:v>
                </c:pt>
                <c:pt idx="860">
                  <c:v>1418</c:v>
                </c:pt>
                <c:pt idx="861">
                  <c:v>1419</c:v>
                </c:pt>
                <c:pt idx="862">
                  <c:v>1420</c:v>
                </c:pt>
                <c:pt idx="863">
                  <c:v>1421</c:v>
                </c:pt>
                <c:pt idx="864">
                  <c:v>1422</c:v>
                </c:pt>
                <c:pt idx="865">
                  <c:v>1423</c:v>
                </c:pt>
                <c:pt idx="866">
                  <c:v>1424</c:v>
                </c:pt>
                <c:pt idx="867">
                  <c:v>1425</c:v>
                </c:pt>
                <c:pt idx="868">
                  <c:v>1426</c:v>
                </c:pt>
                <c:pt idx="869">
                  <c:v>1427</c:v>
                </c:pt>
                <c:pt idx="870">
                  <c:v>1428</c:v>
                </c:pt>
                <c:pt idx="871">
                  <c:v>1429</c:v>
                </c:pt>
                <c:pt idx="872">
                  <c:v>1430</c:v>
                </c:pt>
                <c:pt idx="873">
                  <c:v>1431</c:v>
                </c:pt>
                <c:pt idx="874">
                  <c:v>1432</c:v>
                </c:pt>
                <c:pt idx="875">
                  <c:v>1433</c:v>
                </c:pt>
                <c:pt idx="876">
                  <c:v>1434</c:v>
                </c:pt>
                <c:pt idx="877">
                  <c:v>1435</c:v>
                </c:pt>
                <c:pt idx="878">
                  <c:v>1436</c:v>
                </c:pt>
                <c:pt idx="879">
                  <c:v>1437</c:v>
                </c:pt>
                <c:pt idx="880">
                  <c:v>1438</c:v>
                </c:pt>
                <c:pt idx="881">
                  <c:v>1439</c:v>
                </c:pt>
                <c:pt idx="882">
                  <c:v>1440</c:v>
                </c:pt>
                <c:pt idx="883">
                  <c:v>1441</c:v>
                </c:pt>
                <c:pt idx="884">
                  <c:v>1442</c:v>
                </c:pt>
                <c:pt idx="885">
                  <c:v>1443</c:v>
                </c:pt>
                <c:pt idx="886">
                  <c:v>1444</c:v>
                </c:pt>
                <c:pt idx="887">
                  <c:v>1445</c:v>
                </c:pt>
                <c:pt idx="888">
                  <c:v>1446</c:v>
                </c:pt>
                <c:pt idx="889">
                  <c:v>1447</c:v>
                </c:pt>
                <c:pt idx="890">
                  <c:v>1448</c:v>
                </c:pt>
                <c:pt idx="891">
                  <c:v>1449</c:v>
                </c:pt>
                <c:pt idx="892">
                  <c:v>1450</c:v>
                </c:pt>
                <c:pt idx="893">
                  <c:v>1451</c:v>
                </c:pt>
                <c:pt idx="894">
                  <c:v>1452</c:v>
                </c:pt>
                <c:pt idx="895">
                  <c:v>1453</c:v>
                </c:pt>
                <c:pt idx="896">
                  <c:v>1454</c:v>
                </c:pt>
                <c:pt idx="897">
                  <c:v>1455</c:v>
                </c:pt>
                <c:pt idx="898">
                  <c:v>1456</c:v>
                </c:pt>
                <c:pt idx="899">
                  <c:v>1457</c:v>
                </c:pt>
                <c:pt idx="900">
                  <c:v>1458</c:v>
                </c:pt>
                <c:pt idx="901">
                  <c:v>1459</c:v>
                </c:pt>
                <c:pt idx="902">
                  <c:v>1460</c:v>
                </c:pt>
                <c:pt idx="903">
                  <c:v>1461</c:v>
                </c:pt>
                <c:pt idx="904">
                  <c:v>1462</c:v>
                </c:pt>
                <c:pt idx="905">
                  <c:v>1463</c:v>
                </c:pt>
                <c:pt idx="906">
                  <c:v>1464</c:v>
                </c:pt>
                <c:pt idx="907">
                  <c:v>1465</c:v>
                </c:pt>
                <c:pt idx="908">
                  <c:v>1466</c:v>
                </c:pt>
                <c:pt idx="909">
                  <c:v>1467</c:v>
                </c:pt>
                <c:pt idx="910">
                  <c:v>1468</c:v>
                </c:pt>
                <c:pt idx="911">
                  <c:v>1469</c:v>
                </c:pt>
                <c:pt idx="912">
                  <c:v>1470</c:v>
                </c:pt>
                <c:pt idx="913">
                  <c:v>1471</c:v>
                </c:pt>
                <c:pt idx="914">
                  <c:v>1472</c:v>
                </c:pt>
                <c:pt idx="915">
                  <c:v>1473</c:v>
                </c:pt>
                <c:pt idx="916">
                  <c:v>1474</c:v>
                </c:pt>
                <c:pt idx="917">
                  <c:v>1475</c:v>
                </c:pt>
                <c:pt idx="918">
                  <c:v>1476</c:v>
                </c:pt>
                <c:pt idx="919">
                  <c:v>1477</c:v>
                </c:pt>
                <c:pt idx="920">
                  <c:v>1478</c:v>
                </c:pt>
                <c:pt idx="921">
                  <c:v>1479</c:v>
                </c:pt>
                <c:pt idx="922">
                  <c:v>1480</c:v>
                </c:pt>
                <c:pt idx="923">
                  <c:v>1481</c:v>
                </c:pt>
                <c:pt idx="924">
                  <c:v>1482</c:v>
                </c:pt>
                <c:pt idx="925">
                  <c:v>1483</c:v>
                </c:pt>
                <c:pt idx="926">
                  <c:v>1484</c:v>
                </c:pt>
                <c:pt idx="927">
                  <c:v>1485</c:v>
                </c:pt>
                <c:pt idx="928">
                  <c:v>1486</c:v>
                </c:pt>
                <c:pt idx="929">
                  <c:v>1487</c:v>
                </c:pt>
                <c:pt idx="930">
                  <c:v>1488</c:v>
                </c:pt>
                <c:pt idx="931">
                  <c:v>1489</c:v>
                </c:pt>
                <c:pt idx="932">
                  <c:v>1490</c:v>
                </c:pt>
                <c:pt idx="933">
                  <c:v>1491</c:v>
                </c:pt>
                <c:pt idx="934">
                  <c:v>1492</c:v>
                </c:pt>
                <c:pt idx="935">
                  <c:v>1493</c:v>
                </c:pt>
                <c:pt idx="936">
                  <c:v>1494</c:v>
                </c:pt>
                <c:pt idx="937">
                  <c:v>1495</c:v>
                </c:pt>
                <c:pt idx="938">
                  <c:v>1496</c:v>
                </c:pt>
                <c:pt idx="939">
                  <c:v>1497</c:v>
                </c:pt>
                <c:pt idx="940">
                  <c:v>1498</c:v>
                </c:pt>
                <c:pt idx="941">
                  <c:v>1499</c:v>
                </c:pt>
                <c:pt idx="942">
                  <c:v>1500</c:v>
                </c:pt>
                <c:pt idx="943">
                  <c:v>1501</c:v>
                </c:pt>
                <c:pt idx="944">
                  <c:v>1502</c:v>
                </c:pt>
                <c:pt idx="945">
                  <c:v>1503</c:v>
                </c:pt>
                <c:pt idx="946">
                  <c:v>1504</c:v>
                </c:pt>
                <c:pt idx="947">
                  <c:v>1505</c:v>
                </c:pt>
                <c:pt idx="948">
                  <c:v>1506</c:v>
                </c:pt>
                <c:pt idx="949">
                  <c:v>1507</c:v>
                </c:pt>
                <c:pt idx="950">
                  <c:v>1508</c:v>
                </c:pt>
                <c:pt idx="951">
                  <c:v>1509</c:v>
                </c:pt>
                <c:pt idx="952">
                  <c:v>1510</c:v>
                </c:pt>
                <c:pt idx="953">
                  <c:v>1511</c:v>
                </c:pt>
                <c:pt idx="954">
                  <c:v>1512</c:v>
                </c:pt>
                <c:pt idx="955">
                  <c:v>1513</c:v>
                </c:pt>
                <c:pt idx="956">
                  <c:v>1514</c:v>
                </c:pt>
                <c:pt idx="957">
                  <c:v>1515</c:v>
                </c:pt>
                <c:pt idx="958">
                  <c:v>1516</c:v>
                </c:pt>
                <c:pt idx="959">
                  <c:v>1517</c:v>
                </c:pt>
                <c:pt idx="960">
                  <c:v>1518</c:v>
                </c:pt>
                <c:pt idx="961">
                  <c:v>1519</c:v>
                </c:pt>
                <c:pt idx="962">
                  <c:v>1520</c:v>
                </c:pt>
                <c:pt idx="963">
                  <c:v>1521</c:v>
                </c:pt>
                <c:pt idx="964">
                  <c:v>1522</c:v>
                </c:pt>
                <c:pt idx="965">
                  <c:v>1523</c:v>
                </c:pt>
                <c:pt idx="966">
                  <c:v>1524</c:v>
                </c:pt>
                <c:pt idx="967">
                  <c:v>1525</c:v>
                </c:pt>
                <c:pt idx="968">
                  <c:v>1526</c:v>
                </c:pt>
                <c:pt idx="969">
                  <c:v>1527</c:v>
                </c:pt>
                <c:pt idx="970">
                  <c:v>1528</c:v>
                </c:pt>
                <c:pt idx="971">
                  <c:v>1529</c:v>
                </c:pt>
                <c:pt idx="972">
                  <c:v>1530</c:v>
                </c:pt>
                <c:pt idx="973">
                  <c:v>1531</c:v>
                </c:pt>
                <c:pt idx="974">
                  <c:v>1532</c:v>
                </c:pt>
                <c:pt idx="975">
                  <c:v>1533</c:v>
                </c:pt>
                <c:pt idx="976">
                  <c:v>1534</c:v>
                </c:pt>
                <c:pt idx="977">
                  <c:v>1535</c:v>
                </c:pt>
                <c:pt idx="978">
                  <c:v>1536</c:v>
                </c:pt>
                <c:pt idx="979">
                  <c:v>1537</c:v>
                </c:pt>
                <c:pt idx="980">
                  <c:v>1538</c:v>
                </c:pt>
                <c:pt idx="981">
                  <c:v>1539</c:v>
                </c:pt>
                <c:pt idx="982">
                  <c:v>1540</c:v>
                </c:pt>
                <c:pt idx="983">
                  <c:v>1541</c:v>
                </c:pt>
                <c:pt idx="984">
                  <c:v>1542</c:v>
                </c:pt>
                <c:pt idx="985">
                  <c:v>1543</c:v>
                </c:pt>
                <c:pt idx="986">
                  <c:v>1544</c:v>
                </c:pt>
                <c:pt idx="987">
                  <c:v>1545</c:v>
                </c:pt>
                <c:pt idx="988">
                  <c:v>1546</c:v>
                </c:pt>
                <c:pt idx="989">
                  <c:v>1547</c:v>
                </c:pt>
                <c:pt idx="990">
                  <c:v>1548</c:v>
                </c:pt>
                <c:pt idx="991">
                  <c:v>1549</c:v>
                </c:pt>
                <c:pt idx="992">
                  <c:v>1550</c:v>
                </c:pt>
                <c:pt idx="993">
                  <c:v>1551</c:v>
                </c:pt>
                <c:pt idx="994">
                  <c:v>1552</c:v>
                </c:pt>
                <c:pt idx="995">
                  <c:v>1553</c:v>
                </c:pt>
                <c:pt idx="996">
                  <c:v>1554</c:v>
                </c:pt>
                <c:pt idx="997">
                  <c:v>1555</c:v>
                </c:pt>
                <c:pt idx="998">
                  <c:v>1556</c:v>
                </c:pt>
                <c:pt idx="999">
                  <c:v>1557</c:v>
                </c:pt>
                <c:pt idx="1000">
                  <c:v>1558</c:v>
                </c:pt>
                <c:pt idx="1001">
                  <c:v>1559</c:v>
                </c:pt>
                <c:pt idx="1002">
                  <c:v>1560</c:v>
                </c:pt>
                <c:pt idx="1003">
                  <c:v>1561</c:v>
                </c:pt>
                <c:pt idx="1004">
                  <c:v>1562</c:v>
                </c:pt>
                <c:pt idx="1005">
                  <c:v>1563</c:v>
                </c:pt>
                <c:pt idx="1006">
                  <c:v>1564</c:v>
                </c:pt>
                <c:pt idx="1007">
                  <c:v>1565</c:v>
                </c:pt>
                <c:pt idx="1008">
                  <c:v>1566</c:v>
                </c:pt>
                <c:pt idx="1009">
                  <c:v>1567</c:v>
                </c:pt>
                <c:pt idx="1010">
                  <c:v>1568</c:v>
                </c:pt>
                <c:pt idx="1011">
                  <c:v>1569</c:v>
                </c:pt>
                <c:pt idx="1012">
                  <c:v>1570</c:v>
                </c:pt>
                <c:pt idx="1013">
                  <c:v>1571</c:v>
                </c:pt>
                <c:pt idx="1014">
                  <c:v>1572</c:v>
                </c:pt>
                <c:pt idx="1015">
                  <c:v>1573</c:v>
                </c:pt>
                <c:pt idx="1016">
                  <c:v>1574</c:v>
                </c:pt>
                <c:pt idx="1017">
                  <c:v>1575</c:v>
                </c:pt>
                <c:pt idx="1018">
                  <c:v>1576</c:v>
                </c:pt>
                <c:pt idx="1019">
                  <c:v>1577</c:v>
                </c:pt>
                <c:pt idx="1020">
                  <c:v>1578</c:v>
                </c:pt>
                <c:pt idx="1021">
                  <c:v>1579</c:v>
                </c:pt>
                <c:pt idx="1022">
                  <c:v>1580</c:v>
                </c:pt>
                <c:pt idx="1023">
                  <c:v>1581</c:v>
                </c:pt>
                <c:pt idx="1024">
                  <c:v>1582</c:v>
                </c:pt>
                <c:pt idx="1025">
                  <c:v>1583</c:v>
                </c:pt>
                <c:pt idx="1026">
                  <c:v>1584</c:v>
                </c:pt>
                <c:pt idx="1027">
                  <c:v>1585</c:v>
                </c:pt>
                <c:pt idx="1028">
                  <c:v>1586</c:v>
                </c:pt>
                <c:pt idx="1029">
                  <c:v>1587</c:v>
                </c:pt>
                <c:pt idx="1030">
                  <c:v>1588</c:v>
                </c:pt>
                <c:pt idx="1031">
                  <c:v>1589</c:v>
                </c:pt>
                <c:pt idx="1032">
                  <c:v>1590</c:v>
                </c:pt>
                <c:pt idx="1033">
                  <c:v>1591</c:v>
                </c:pt>
                <c:pt idx="1034">
                  <c:v>1592</c:v>
                </c:pt>
                <c:pt idx="1035">
                  <c:v>1593</c:v>
                </c:pt>
                <c:pt idx="1036">
                  <c:v>1594</c:v>
                </c:pt>
                <c:pt idx="1037">
                  <c:v>1595</c:v>
                </c:pt>
                <c:pt idx="1038">
                  <c:v>1596</c:v>
                </c:pt>
                <c:pt idx="1039">
                  <c:v>1597</c:v>
                </c:pt>
                <c:pt idx="1040">
                  <c:v>1598</c:v>
                </c:pt>
                <c:pt idx="1041">
                  <c:v>1599</c:v>
                </c:pt>
                <c:pt idx="1042">
                  <c:v>1600</c:v>
                </c:pt>
                <c:pt idx="1043">
                  <c:v>1601</c:v>
                </c:pt>
                <c:pt idx="1044">
                  <c:v>1602</c:v>
                </c:pt>
                <c:pt idx="1045">
                  <c:v>1603</c:v>
                </c:pt>
                <c:pt idx="1046">
                  <c:v>1604</c:v>
                </c:pt>
                <c:pt idx="1047">
                  <c:v>1605</c:v>
                </c:pt>
                <c:pt idx="1048">
                  <c:v>1606</c:v>
                </c:pt>
                <c:pt idx="1049">
                  <c:v>1607</c:v>
                </c:pt>
                <c:pt idx="1050">
                  <c:v>1608</c:v>
                </c:pt>
                <c:pt idx="1051">
                  <c:v>1609</c:v>
                </c:pt>
                <c:pt idx="1052">
                  <c:v>1610</c:v>
                </c:pt>
                <c:pt idx="1053">
                  <c:v>1611</c:v>
                </c:pt>
                <c:pt idx="1054">
                  <c:v>1612</c:v>
                </c:pt>
                <c:pt idx="1055">
                  <c:v>1613</c:v>
                </c:pt>
                <c:pt idx="1056">
                  <c:v>1614</c:v>
                </c:pt>
                <c:pt idx="1057">
                  <c:v>1615</c:v>
                </c:pt>
                <c:pt idx="1058">
                  <c:v>1616</c:v>
                </c:pt>
                <c:pt idx="1059">
                  <c:v>1617</c:v>
                </c:pt>
                <c:pt idx="1060">
                  <c:v>1618</c:v>
                </c:pt>
                <c:pt idx="1061">
                  <c:v>1619</c:v>
                </c:pt>
                <c:pt idx="1062">
                  <c:v>1620</c:v>
                </c:pt>
                <c:pt idx="1063">
                  <c:v>1621</c:v>
                </c:pt>
                <c:pt idx="1064">
                  <c:v>1622</c:v>
                </c:pt>
                <c:pt idx="1065">
                  <c:v>1623</c:v>
                </c:pt>
                <c:pt idx="1066">
                  <c:v>1624</c:v>
                </c:pt>
                <c:pt idx="1067">
                  <c:v>1625</c:v>
                </c:pt>
                <c:pt idx="1068">
                  <c:v>1626</c:v>
                </c:pt>
                <c:pt idx="1069">
                  <c:v>1627</c:v>
                </c:pt>
                <c:pt idx="1070">
                  <c:v>1628</c:v>
                </c:pt>
                <c:pt idx="1071">
                  <c:v>1629</c:v>
                </c:pt>
                <c:pt idx="1072">
                  <c:v>1630</c:v>
                </c:pt>
                <c:pt idx="1073">
                  <c:v>1631</c:v>
                </c:pt>
                <c:pt idx="1074">
                  <c:v>1632</c:v>
                </c:pt>
                <c:pt idx="1075">
                  <c:v>1633</c:v>
                </c:pt>
                <c:pt idx="1076">
                  <c:v>1634</c:v>
                </c:pt>
                <c:pt idx="1077">
                  <c:v>1635</c:v>
                </c:pt>
                <c:pt idx="1078">
                  <c:v>1636</c:v>
                </c:pt>
                <c:pt idx="1079">
                  <c:v>1637</c:v>
                </c:pt>
                <c:pt idx="1080">
                  <c:v>1638</c:v>
                </c:pt>
                <c:pt idx="1081">
                  <c:v>1639</c:v>
                </c:pt>
                <c:pt idx="1082">
                  <c:v>1640</c:v>
                </c:pt>
                <c:pt idx="1083">
                  <c:v>1641</c:v>
                </c:pt>
                <c:pt idx="1084">
                  <c:v>1642</c:v>
                </c:pt>
                <c:pt idx="1085">
                  <c:v>1643</c:v>
                </c:pt>
                <c:pt idx="1086">
                  <c:v>1644</c:v>
                </c:pt>
                <c:pt idx="1087">
                  <c:v>1645</c:v>
                </c:pt>
                <c:pt idx="1088">
                  <c:v>1646</c:v>
                </c:pt>
                <c:pt idx="1089">
                  <c:v>1647</c:v>
                </c:pt>
                <c:pt idx="1090">
                  <c:v>1648</c:v>
                </c:pt>
                <c:pt idx="1091">
                  <c:v>1649</c:v>
                </c:pt>
                <c:pt idx="1092">
                  <c:v>1650</c:v>
                </c:pt>
                <c:pt idx="1093">
                  <c:v>1651</c:v>
                </c:pt>
                <c:pt idx="1094">
                  <c:v>1652</c:v>
                </c:pt>
                <c:pt idx="1095">
                  <c:v>1653</c:v>
                </c:pt>
                <c:pt idx="1096">
                  <c:v>1654</c:v>
                </c:pt>
                <c:pt idx="1097">
                  <c:v>1655</c:v>
                </c:pt>
                <c:pt idx="1098">
                  <c:v>1656</c:v>
                </c:pt>
                <c:pt idx="1099">
                  <c:v>1657</c:v>
                </c:pt>
                <c:pt idx="1100">
                  <c:v>1658</c:v>
                </c:pt>
                <c:pt idx="1101">
                  <c:v>1659</c:v>
                </c:pt>
                <c:pt idx="1102">
                  <c:v>1660</c:v>
                </c:pt>
                <c:pt idx="1103">
                  <c:v>1661</c:v>
                </c:pt>
                <c:pt idx="1104">
                  <c:v>1662</c:v>
                </c:pt>
                <c:pt idx="1105">
                  <c:v>1663</c:v>
                </c:pt>
                <c:pt idx="1106">
                  <c:v>1664</c:v>
                </c:pt>
                <c:pt idx="1107">
                  <c:v>1665</c:v>
                </c:pt>
                <c:pt idx="1108">
                  <c:v>1666</c:v>
                </c:pt>
                <c:pt idx="1109">
                  <c:v>1667</c:v>
                </c:pt>
                <c:pt idx="1110">
                  <c:v>1668</c:v>
                </c:pt>
                <c:pt idx="1111">
                  <c:v>1669</c:v>
                </c:pt>
                <c:pt idx="1112">
                  <c:v>1670</c:v>
                </c:pt>
                <c:pt idx="1113">
                  <c:v>1671</c:v>
                </c:pt>
                <c:pt idx="1114">
                  <c:v>1672</c:v>
                </c:pt>
                <c:pt idx="1115">
                  <c:v>1673</c:v>
                </c:pt>
                <c:pt idx="1116">
                  <c:v>1674</c:v>
                </c:pt>
                <c:pt idx="1117">
                  <c:v>1675</c:v>
                </c:pt>
                <c:pt idx="1118">
                  <c:v>1676</c:v>
                </c:pt>
                <c:pt idx="1119">
                  <c:v>1677</c:v>
                </c:pt>
                <c:pt idx="1120">
                  <c:v>1678</c:v>
                </c:pt>
                <c:pt idx="1121">
                  <c:v>1679</c:v>
                </c:pt>
                <c:pt idx="1122">
                  <c:v>1680</c:v>
                </c:pt>
                <c:pt idx="1123">
                  <c:v>1681</c:v>
                </c:pt>
                <c:pt idx="1124">
                  <c:v>1682</c:v>
                </c:pt>
                <c:pt idx="1125">
                  <c:v>1683</c:v>
                </c:pt>
                <c:pt idx="1126">
                  <c:v>1684</c:v>
                </c:pt>
                <c:pt idx="1127">
                  <c:v>1685</c:v>
                </c:pt>
                <c:pt idx="1128">
                  <c:v>1686</c:v>
                </c:pt>
                <c:pt idx="1129">
                  <c:v>1687</c:v>
                </c:pt>
                <c:pt idx="1130">
                  <c:v>1688</c:v>
                </c:pt>
                <c:pt idx="1131">
                  <c:v>1689</c:v>
                </c:pt>
                <c:pt idx="1132">
                  <c:v>1690</c:v>
                </c:pt>
                <c:pt idx="1133">
                  <c:v>1691</c:v>
                </c:pt>
                <c:pt idx="1134">
                  <c:v>1692</c:v>
                </c:pt>
                <c:pt idx="1135">
                  <c:v>1693</c:v>
                </c:pt>
                <c:pt idx="1136">
                  <c:v>1694</c:v>
                </c:pt>
                <c:pt idx="1137">
                  <c:v>1695</c:v>
                </c:pt>
                <c:pt idx="1138">
                  <c:v>1696</c:v>
                </c:pt>
                <c:pt idx="1139">
                  <c:v>1697</c:v>
                </c:pt>
                <c:pt idx="1140">
                  <c:v>1698</c:v>
                </c:pt>
                <c:pt idx="1141">
                  <c:v>1699</c:v>
                </c:pt>
                <c:pt idx="1142">
                  <c:v>1700</c:v>
                </c:pt>
                <c:pt idx="1143">
                  <c:v>1701</c:v>
                </c:pt>
                <c:pt idx="1144">
                  <c:v>1702</c:v>
                </c:pt>
                <c:pt idx="1145">
                  <c:v>1703</c:v>
                </c:pt>
                <c:pt idx="1146">
                  <c:v>1704</c:v>
                </c:pt>
                <c:pt idx="1147">
                  <c:v>1705</c:v>
                </c:pt>
                <c:pt idx="1148">
                  <c:v>1706</c:v>
                </c:pt>
                <c:pt idx="1149">
                  <c:v>1707</c:v>
                </c:pt>
                <c:pt idx="1150">
                  <c:v>1708</c:v>
                </c:pt>
                <c:pt idx="1151">
                  <c:v>1709</c:v>
                </c:pt>
                <c:pt idx="1152">
                  <c:v>1710</c:v>
                </c:pt>
                <c:pt idx="1153">
                  <c:v>1711</c:v>
                </c:pt>
                <c:pt idx="1154">
                  <c:v>1712</c:v>
                </c:pt>
                <c:pt idx="1155">
                  <c:v>1713</c:v>
                </c:pt>
                <c:pt idx="1156">
                  <c:v>1714</c:v>
                </c:pt>
                <c:pt idx="1157">
                  <c:v>1715</c:v>
                </c:pt>
                <c:pt idx="1158">
                  <c:v>1716</c:v>
                </c:pt>
                <c:pt idx="1159">
                  <c:v>1717</c:v>
                </c:pt>
                <c:pt idx="1160">
                  <c:v>1718</c:v>
                </c:pt>
                <c:pt idx="1161">
                  <c:v>1719</c:v>
                </c:pt>
                <c:pt idx="1162">
                  <c:v>1720</c:v>
                </c:pt>
                <c:pt idx="1163">
                  <c:v>1721</c:v>
                </c:pt>
                <c:pt idx="1164">
                  <c:v>1722</c:v>
                </c:pt>
                <c:pt idx="1165">
                  <c:v>1723</c:v>
                </c:pt>
                <c:pt idx="1166">
                  <c:v>1724</c:v>
                </c:pt>
                <c:pt idx="1167">
                  <c:v>1725</c:v>
                </c:pt>
                <c:pt idx="1168">
                  <c:v>1726</c:v>
                </c:pt>
                <c:pt idx="1169">
                  <c:v>1727</c:v>
                </c:pt>
                <c:pt idx="1170">
                  <c:v>1728</c:v>
                </c:pt>
                <c:pt idx="1171">
                  <c:v>1729</c:v>
                </c:pt>
                <c:pt idx="1172">
                  <c:v>1730</c:v>
                </c:pt>
                <c:pt idx="1173">
                  <c:v>1731</c:v>
                </c:pt>
                <c:pt idx="1174">
                  <c:v>1732</c:v>
                </c:pt>
                <c:pt idx="1175">
                  <c:v>1733</c:v>
                </c:pt>
                <c:pt idx="1176">
                  <c:v>1734</c:v>
                </c:pt>
                <c:pt idx="1177">
                  <c:v>1735</c:v>
                </c:pt>
                <c:pt idx="1178">
                  <c:v>1736</c:v>
                </c:pt>
                <c:pt idx="1179">
                  <c:v>1737</c:v>
                </c:pt>
                <c:pt idx="1180">
                  <c:v>1738</c:v>
                </c:pt>
                <c:pt idx="1181">
                  <c:v>1739</c:v>
                </c:pt>
                <c:pt idx="1182">
                  <c:v>1740</c:v>
                </c:pt>
                <c:pt idx="1183">
                  <c:v>1741</c:v>
                </c:pt>
                <c:pt idx="1184">
                  <c:v>1742</c:v>
                </c:pt>
                <c:pt idx="1185">
                  <c:v>1743</c:v>
                </c:pt>
                <c:pt idx="1186">
                  <c:v>1744</c:v>
                </c:pt>
                <c:pt idx="1187">
                  <c:v>1745</c:v>
                </c:pt>
                <c:pt idx="1188">
                  <c:v>1746</c:v>
                </c:pt>
                <c:pt idx="1189">
                  <c:v>1747</c:v>
                </c:pt>
                <c:pt idx="1190">
                  <c:v>1748</c:v>
                </c:pt>
                <c:pt idx="1191">
                  <c:v>1749</c:v>
                </c:pt>
                <c:pt idx="1192">
                  <c:v>1750</c:v>
                </c:pt>
                <c:pt idx="1193">
                  <c:v>1751</c:v>
                </c:pt>
                <c:pt idx="1194">
                  <c:v>1752</c:v>
                </c:pt>
                <c:pt idx="1195">
                  <c:v>1753</c:v>
                </c:pt>
                <c:pt idx="1196">
                  <c:v>1754</c:v>
                </c:pt>
                <c:pt idx="1197">
                  <c:v>1755</c:v>
                </c:pt>
                <c:pt idx="1198">
                  <c:v>1756</c:v>
                </c:pt>
                <c:pt idx="1199">
                  <c:v>1757</c:v>
                </c:pt>
                <c:pt idx="1200">
                  <c:v>1758</c:v>
                </c:pt>
                <c:pt idx="1201">
                  <c:v>1759</c:v>
                </c:pt>
                <c:pt idx="1202">
                  <c:v>1760</c:v>
                </c:pt>
                <c:pt idx="1203">
                  <c:v>1761</c:v>
                </c:pt>
                <c:pt idx="1204">
                  <c:v>1762</c:v>
                </c:pt>
                <c:pt idx="1205">
                  <c:v>1763</c:v>
                </c:pt>
                <c:pt idx="1206">
                  <c:v>1764</c:v>
                </c:pt>
                <c:pt idx="1207">
                  <c:v>1765</c:v>
                </c:pt>
                <c:pt idx="1208">
                  <c:v>1766</c:v>
                </c:pt>
                <c:pt idx="1209">
                  <c:v>1767</c:v>
                </c:pt>
                <c:pt idx="1210">
                  <c:v>1768</c:v>
                </c:pt>
                <c:pt idx="1211">
                  <c:v>1769</c:v>
                </c:pt>
                <c:pt idx="1212">
                  <c:v>1770</c:v>
                </c:pt>
                <c:pt idx="1213">
                  <c:v>1771</c:v>
                </c:pt>
                <c:pt idx="1214">
                  <c:v>1772</c:v>
                </c:pt>
                <c:pt idx="1215">
                  <c:v>1773</c:v>
                </c:pt>
                <c:pt idx="1216">
                  <c:v>1774</c:v>
                </c:pt>
                <c:pt idx="1217">
                  <c:v>1775</c:v>
                </c:pt>
                <c:pt idx="1218">
                  <c:v>1776</c:v>
                </c:pt>
                <c:pt idx="1219">
                  <c:v>1777</c:v>
                </c:pt>
                <c:pt idx="1220">
                  <c:v>1778</c:v>
                </c:pt>
                <c:pt idx="1221">
                  <c:v>1779</c:v>
                </c:pt>
                <c:pt idx="1222">
                  <c:v>1780</c:v>
                </c:pt>
                <c:pt idx="1223">
                  <c:v>1781</c:v>
                </c:pt>
                <c:pt idx="1224">
                  <c:v>1782</c:v>
                </c:pt>
                <c:pt idx="1225">
                  <c:v>1783</c:v>
                </c:pt>
                <c:pt idx="1226">
                  <c:v>1784</c:v>
                </c:pt>
                <c:pt idx="1227">
                  <c:v>1785</c:v>
                </c:pt>
                <c:pt idx="1228">
                  <c:v>1786</c:v>
                </c:pt>
                <c:pt idx="1229">
                  <c:v>1787</c:v>
                </c:pt>
                <c:pt idx="1230">
                  <c:v>1788</c:v>
                </c:pt>
                <c:pt idx="1231">
                  <c:v>1789</c:v>
                </c:pt>
                <c:pt idx="1232">
                  <c:v>1790</c:v>
                </c:pt>
                <c:pt idx="1233">
                  <c:v>1791</c:v>
                </c:pt>
                <c:pt idx="1234">
                  <c:v>1792</c:v>
                </c:pt>
                <c:pt idx="1235">
                  <c:v>1793</c:v>
                </c:pt>
                <c:pt idx="1236">
                  <c:v>1794</c:v>
                </c:pt>
                <c:pt idx="1237">
                  <c:v>1795</c:v>
                </c:pt>
                <c:pt idx="1238">
                  <c:v>1796</c:v>
                </c:pt>
                <c:pt idx="1239">
                  <c:v>1797</c:v>
                </c:pt>
                <c:pt idx="1240">
                  <c:v>1798</c:v>
                </c:pt>
                <c:pt idx="1241">
                  <c:v>1799</c:v>
                </c:pt>
                <c:pt idx="1242">
                  <c:v>1800</c:v>
                </c:pt>
                <c:pt idx="1243">
                  <c:v>1801</c:v>
                </c:pt>
                <c:pt idx="1244">
                  <c:v>1802</c:v>
                </c:pt>
                <c:pt idx="1245">
                  <c:v>1803</c:v>
                </c:pt>
                <c:pt idx="1246">
                  <c:v>1804</c:v>
                </c:pt>
                <c:pt idx="1247">
                  <c:v>1805</c:v>
                </c:pt>
                <c:pt idx="1248">
                  <c:v>1806</c:v>
                </c:pt>
                <c:pt idx="1249">
                  <c:v>1807</c:v>
                </c:pt>
                <c:pt idx="1250">
                  <c:v>1808</c:v>
                </c:pt>
                <c:pt idx="1251">
                  <c:v>1809</c:v>
                </c:pt>
                <c:pt idx="1252">
                  <c:v>1810</c:v>
                </c:pt>
                <c:pt idx="1253">
                  <c:v>1811</c:v>
                </c:pt>
                <c:pt idx="1254">
                  <c:v>1812</c:v>
                </c:pt>
                <c:pt idx="1255">
                  <c:v>1813</c:v>
                </c:pt>
                <c:pt idx="1256">
                  <c:v>1814</c:v>
                </c:pt>
                <c:pt idx="1257">
                  <c:v>1815</c:v>
                </c:pt>
                <c:pt idx="1258">
                  <c:v>1816</c:v>
                </c:pt>
                <c:pt idx="1259">
                  <c:v>1817</c:v>
                </c:pt>
                <c:pt idx="1260">
                  <c:v>1818</c:v>
                </c:pt>
                <c:pt idx="1261">
                  <c:v>1819</c:v>
                </c:pt>
                <c:pt idx="1262">
                  <c:v>1820</c:v>
                </c:pt>
                <c:pt idx="1263">
                  <c:v>1821</c:v>
                </c:pt>
                <c:pt idx="1264">
                  <c:v>1822</c:v>
                </c:pt>
                <c:pt idx="1265">
                  <c:v>1823</c:v>
                </c:pt>
                <c:pt idx="1266">
                  <c:v>1824</c:v>
                </c:pt>
                <c:pt idx="1267">
                  <c:v>1825</c:v>
                </c:pt>
                <c:pt idx="1268">
                  <c:v>1826</c:v>
                </c:pt>
                <c:pt idx="1269">
                  <c:v>1827</c:v>
                </c:pt>
                <c:pt idx="1270">
                  <c:v>1828</c:v>
                </c:pt>
                <c:pt idx="1271">
                  <c:v>1829</c:v>
                </c:pt>
                <c:pt idx="1272">
                  <c:v>1830</c:v>
                </c:pt>
                <c:pt idx="1273">
                  <c:v>1831</c:v>
                </c:pt>
                <c:pt idx="1274">
                  <c:v>1832</c:v>
                </c:pt>
                <c:pt idx="1275">
                  <c:v>1833</c:v>
                </c:pt>
                <c:pt idx="1276">
                  <c:v>1834</c:v>
                </c:pt>
                <c:pt idx="1277">
                  <c:v>1835</c:v>
                </c:pt>
                <c:pt idx="1278">
                  <c:v>1836</c:v>
                </c:pt>
                <c:pt idx="1279">
                  <c:v>1837</c:v>
                </c:pt>
                <c:pt idx="1280">
                  <c:v>1838</c:v>
                </c:pt>
                <c:pt idx="1281">
                  <c:v>1839</c:v>
                </c:pt>
                <c:pt idx="1282">
                  <c:v>1840</c:v>
                </c:pt>
                <c:pt idx="1283">
                  <c:v>1841</c:v>
                </c:pt>
                <c:pt idx="1284">
                  <c:v>1842</c:v>
                </c:pt>
                <c:pt idx="1285">
                  <c:v>1843</c:v>
                </c:pt>
                <c:pt idx="1286">
                  <c:v>1844</c:v>
                </c:pt>
                <c:pt idx="1287">
                  <c:v>1845</c:v>
                </c:pt>
                <c:pt idx="1288">
                  <c:v>1846</c:v>
                </c:pt>
                <c:pt idx="1289">
                  <c:v>1847</c:v>
                </c:pt>
                <c:pt idx="1290">
                  <c:v>1848</c:v>
                </c:pt>
                <c:pt idx="1291">
                  <c:v>1849</c:v>
                </c:pt>
                <c:pt idx="1292">
                  <c:v>1850</c:v>
                </c:pt>
                <c:pt idx="1293">
                  <c:v>1851</c:v>
                </c:pt>
                <c:pt idx="1294">
                  <c:v>1852</c:v>
                </c:pt>
                <c:pt idx="1295">
                  <c:v>1853</c:v>
                </c:pt>
                <c:pt idx="1296">
                  <c:v>1854</c:v>
                </c:pt>
                <c:pt idx="1297">
                  <c:v>1855</c:v>
                </c:pt>
                <c:pt idx="1298">
                  <c:v>1856</c:v>
                </c:pt>
                <c:pt idx="1299">
                  <c:v>1857</c:v>
                </c:pt>
                <c:pt idx="1300">
                  <c:v>1858</c:v>
                </c:pt>
                <c:pt idx="1301">
                  <c:v>1859</c:v>
                </c:pt>
                <c:pt idx="1302">
                  <c:v>1860</c:v>
                </c:pt>
                <c:pt idx="1303">
                  <c:v>1861</c:v>
                </c:pt>
                <c:pt idx="1304">
                  <c:v>1862</c:v>
                </c:pt>
                <c:pt idx="1305">
                  <c:v>1863</c:v>
                </c:pt>
                <c:pt idx="1306">
                  <c:v>1864</c:v>
                </c:pt>
                <c:pt idx="1307">
                  <c:v>1865</c:v>
                </c:pt>
                <c:pt idx="1308">
                  <c:v>1866</c:v>
                </c:pt>
                <c:pt idx="1309">
                  <c:v>1867</c:v>
                </c:pt>
                <c:pt idx="1310">
                  <c:v>1868</c:v>
                </c:pt>
                <c:pt idx="1311">
                  <c:v>1869</c:v>
                </c:pt>
                <c:pt idx="1312">
                  <c:v>1870</c:v>
                </c:pt>
                <c:pt idx="1313">
                  <c:v>1871</c:v>
                </c:pt>
                <c:pt idx="1314">
                  <c:v>1872</c:v>
                </c:pt>
                <c:pt idx="1315">
                  <c:v>1873</c:v>
                </c:pt>
                <c:pt idx="1316">
                  <c:v>1874</c:v>
                </c:pt>
                <c:pt idx="1317">
                  <c:v>1875</c:v>
                </c:pt>
                <c:pt idx="1318">
                  <c:v>1876</c:v>
                </c:pt>
                <c:pt idx="1319">
                  <c:v>1877</c:v>
                </c:pt>
                <c:pt idx="1320">
                  <c:v>1878</c:v>
                </c:pt>
                <c:pt idx="1321">
                  <c:v>1879</c:v>
                </c:pt>
                <c:pt idx="1322">
                  <c:v>1880</c:v>
                </c:pt>
                <c:pt idx="1323">
                  <c:v>1881</c:v>
                </c:pt>
                <c:pt idx="1324">
                  <c:v>1882</c:v>
                </c:pt>
                <c:pt idx="1325">
                  <c:v>1883</c:v>
                </c:pt>
                <c:pt idx="1326">
                  <c:v>1884</c:v>
                </c:pt>
                <c:pt idx="1327">
                  <c:v>1885</c:v>
                </c:pt>
                <c:pt idx="1328">
                  <c:v>1886</c:v>
                </c:pt>
                <c:pt idx="1329">
                  <c:v>1887</c:v>
                </c:pt>
                <c:pt idx="1330">
                  <c:v>1888</c:v>
                </c:pt>
                <c:pt idx="1331">
                  <c:v>1889</c:v>
                </c:pt>
                <c:pt idx="1332">
                  <c:v>1890</c:v>
                </c:pt>
                <c:pt idx="1333">
                  <c:v>1891</c:v>
                </c:pt>
                <c:pt idx="1334">
                  <c:v>1892</c:v>
                </c:pt>
                <c:pt idx="1335">
                  <c:v>1893</c:v>
                </c:pt>
                <c:pt idx="1336">
                  <c:v>1894</c:v>
                </c:pt>
                <c:pt idx="1337">
                  <c:v>1895</c:v>
                </c:pt>
                <c:pt idx="1338">
                  <c:v>1896</c:v>
                </c:pt>
                <c:pt idx="1339">
                  <c:v>1897</c:v>
                </c:pt>
                <c:pt idx="1340">
                  <c:v>1898</c:v>
                </c:pt>
                <c:pt idx="1341">
                  <c:v>1899</c:v>
                </c:pt>
                <c:pt idx="1342">
                  <c:v>1900</c:v>
                </c:pt>
                <c:pt idx="1343">
                  <c:v>1901</c:v>
                </c:pt>
                <c:pt idx="1344">
                  <c:v>1902</c:v>
                </c:pt>
                <c:pt idx="1345">
                  <c:v>1903</c:v>
                </c:pt>
                <c:pt idx="1346">
                  <c:v>1904</c:v>
                </c:pt>
                <c:pt idx="1347">
                  <c:v>1905</c:v>
                </c:pt>
                <c:pt idx="1348">
                  <c:v>1906</c:v>
                </c:pt>
                <c:pt idx="1349">
                  <c:v>1907</c:v>
                </c:pt>
                <c:pt idx="1350">
                  <c:v>1908</c:v>
                </c:pt>
                <c:pt idx="1351">
                  <c:v>1909</c:v>
                </c:pt>
                <c:pt idx="1352">
                  <c:v>1910</c:v>
                </c:pt>
                <c:pt idx="1353">
                  <c:v>1911</c:v>
                </c:pt>
                <c:pt idx="1354">
                  <c:v>1912</c:v>
                </c:pt>
                <c:pt idx="1355">
                  <c:v>1913</c:v>
                </c:pt>
                <c:pt idx="1356">
                  <c:v>1914</c:v>
                </c:pt>
                <c:pt idx="1357">
                  <c:v>1915</c:v>
                </c:pt>
                <c:pt idx="1358">
                  <c:v>1916</c:v>
                </c:pt>
                <c:pt idx="1359">
                  <c:v>1917</c:v>
                </c:pt>
                <c:pt idx="1360">
                  <c:v>1918</c:v>
                </c:pt>
                <c:pt idx="1361">
                  <c:v>1919</c:v>
                </c:pt>
                <c:pt idx="1362">
                  <c:v>1920</c:v>
                </c:pt>
                <c:pt idx="1363">
                  <c:v>1921</c:v>
                </c:pt>
                <c:pt idx="1364">
                  <c:v>1922</c:v>
                </c:pt>
                <c:pt idx="1365">
                  <c:v>1923</c:v>
                </c:pt>
                <c:pt idx="1366">
                  <c:v>1924</c:v>
                </c:pt>
                <c:pt idx="1367">
                  <c:v>1925</c:v>
                </c:pt>
                <c:pt idx="1368">
                  <c:v>1926</c:v>
                </c:pt>
                <c:pt idx="1369">
                  <c:v>1927</c:v>
                </c:pt>
                <c:pt idx="1370">
                  <c:v>1928</c:v>
                </c:pt>
                <c:pt idx="1371">
                  <c:v>1929</c:v>
                </c:pt>
                <c:pt idx="1372">
                  <c:v>1930</c:v>
                </c:pt>
                <c:pt idx="1373">
                  <c:v>1931</c:v>
                </c:pt>
                <c:pt idx="1374">
                  <c:v>1932</c:v>
                </c:pt>
                <c:pt idx="1375">
                  <c:v>1933</c:v>
                </c:pt>
                <c:pt idx="1376">
                  <c:v>1934</c:v>
                </c:pt>
                <c:pt idx="1377">
                  <c:v>1935</c:v>
                </c:pt>
                <c:pt idx="1378">
                  <c:v>1936</c:v>
                </c:pt>
                <c:pt idx="1379">
                  <c:v>1937</c:v>
                </c:pt>
                <c:pt idx="1380">
                  <c:v>1938</c:v>
                </c:pt>
                <c:pt idx="1381">
                  <c:v>1939</c:v>
                </c:pt>
                <c:pt idx="1382">
                  <c:v>1940</c:v>
                </c:pt>
                <c:pt idx="1383">
                  <c:v>1941</c:v>
                </c:pt>
                <c:pt idx="1384">
                  <c:v>1942</c:v>
                </c:pt>
                <c:pt idx="1385">
                  <c:v>1943</c:v>
                </c:pt>
                <c:pt idx="1386">
                  <c:v>1944</c:v>
                </c:pt>
                <c:pt idx="1387">
                  <c:v>1945</c:v>
                </c:pt>
                <c:pt idx="1388">
                  <c:v>1946</c:v>
                </c:pt>
                <c:pt idx="1389">
                  <c:v>1947</c:v>
                </c:pt>
                <c:pt idx="1390">
                  <c:v>1948</c:v>
                </c:pt>
                <c:pt idx="1391">
                  <c:v>1949</c:v>
                </c:pt>
                <c:pt idx="1392">
                  <c:v>1950</c:v>
                </c:pt>
                <c:pt idx="1393">
                  <c:v>1951</c:v>
                </c:pt>
                <c:pt idx="1394">
                  <c:v>1952</c:v>
                </c:pt>
                <c:pt idx="1395">
                  <c:v>1953</c:v>
                </c:pt>
                <c:pt idx="1396">
                  <c:v>1954</c:v>
                </c:pt>
                <c:pt idx="1397">
                  <c:v>1955</c:v>
                </c:pt>
                <c:pt idx="1398">
                  <c:v>1956</c:v>
                </c:pt>
                <c:pt idx="1399">
                  <c:v>1957</c:v>
                </c:pt>
                <c:pt idx="1400">
                  <c:v>1958</c:v>
                </c:pt>
                <c:pt idx="1401">
                  <c:v>1959</c:v>
                </c:pt>
                <c:pt idx="1402">
                  <c:v>1960</c:v>
                </c:pt>
                <c:pt idx="1403">
                  <c:v>1961</c:v>
                </c:pt>
                <c:pt idx="1404">
                  <c:v>1962</c:v>
                </c:pt>
                <c:pt idx="1405">
                  <c:v>1963</c:v>
                </c:pt>
                <c:pt idx="1406">
                  <c:v>1964</c:v>
                </c:pt>
                <c:pt idx="1407">
                  <c:v>1965</c:v>
                </c:pt>
                <c:pt idx="1408">
                  <c:v>1966</c:v>
                </c:pt>
                <c:pt idx="1409">
                  <c:v>1967</c:v>
                </c:pt>
                <c:pt idx="1410">
                  <c:v>1968</c:v>
                </c:pt>
                <c:pt idx="1411">
                  <c:v>1969</c:v>
                </c:pt>
                <c:pt idx="1412">
                  <c:v>1970</c:v>
                </c:pt>
                <c:pt idx="1413">
                  <c:v>1971</c:v>
                </c:pt>
                <c:pt idx="1414">
                  <c:v>1972</c:v>
                </c:pt>
                <c:pt idx="1415">
                  <c:v>1973</c:v>
                </c:pt>
                <c:pt idx="1416">
                  <c:v>1974</c:v>
                </c:pt>
                <c:pt idx="1417">
                  <c:v>1975</c:v>
                </c:pt>
                <c:pt idx="1418">
                  <c:v>1976</c:v>
                </c:pt>
                <c:pt idx="1419">
                  <c:v>1977</c:v>
                </c:pt>
                <c:pt idx="1420">
                  <c:v>1978</c:v>
                </c:pt>
                <c:pt idx="1421">
                  <c:v>1979</c:v>
                </c:pt>
                <c:pt idx="1422">
                  <c:v>1980</c:v>
                </c:pt>
                <c:pt idx="1423">
                  <c:v>1981</c:v>
                </c:pt>
                <c:pt idx="1424">
                  <c:v>1982</c:v>
                </c:pt>
                <c:pt idx="1425">
                  <c:v>1983</c:v>
                </c:pt>
                <c:pt idx="1426">
                  <c:v>1984</c:v>
                </c:pt>
                <c:pt idx="1427">
                  <c:v>1985</c:v>
                </c:pt>
                <c:pt idx="1428">
                  <c:v>1986</c:v>
                </c:pt>
                <c:pt idx="1429">
                  <c:v>1987</c:v>
                </c:pt>
                <c:pt idx="1430">
                  <c:v>1988</c:v>
                </c:pt>
                <c:pt idx="1431">
                  <c:v>1989</c:v>
                </c:pt>
                <c:pt idx="1432">
                  <c:v>1990</c:v>
                </c:pt>
                <c:pt idx="1433">
                  <c:v>1991</c:v>
                </c:pt>
                <c:pt idx="1434">
                  <c:v>1992</c:v>
                </c:pt>
                <c:pt idx="1435">
                  <c:v>1993</c:v>
                </c:pt>
                <c:pt idx="1436">
                  <c:v>1994</c:v>
                </c:pt>
                <c:pt idx="1437">
                  <c:v>1995</c:v>
                </c:pt>
                <c:pt idx="1438">
                  <c:v>1996</c:v>
                </c:pt>
                <c:pt idx="1439">
                  <c:v>1997</c:v>
                </c:pt>
                <c:pt idx="1440">
                  <c:v>1998</c:v>
                </c:pt>
                <c:pt idx="1441">
                  <c:v>1999</c:v>
                </c:pt>
              </c:numCache>
            </c:numRef>
          </c:xVal>
          <c:yVal>
            <c:numRef>
              <c:f>Feuil1!$AC$18634:$AC$20075</c:f>
              <c:numCache>
                <c:formatCode>0.0000</c:formatCode>
                <c:ptCount val="1442"/>
                <c:pt idx="0">
                  <c:v>5.4749520941691762E-5</c:v>
                </c:pt>
                <c:pt idx="1">
                  <c:v>5.4749520941691762E-5</c:v>
                </c:pt>
                <c:pt idx="2">
                  <c:v>5.4749520941691762E-5</c:v>
                </c:pt>
                <c:pt idx="3">
                  <c:v>1.0949904188338352E-4</c:v>
                </c:pt>
                <c:pt idx="4">
                  <c:v>1.0949904188338352E-4</c:v>
                </c:pt>
                <c:pt idx="5">
                  <c:v>1.0949904188338352E-4</c:v>
                </c:pt>
                <c:pt idx="6">
                  <c:v>1.0949904188338352E-4</c:v>
                </c:pt>
                <c:pt idx="7">
                  <c:v>1.0949904188338352E-4</c:v>
                </c:pt>
                <c:pt idx="8">
                  <c:v>1.6424856282507529E-4</c:v>
                </c:pt>
                <c:pt idx="9">
                  <c:v>1.6424856282507529E-4</c:v>
                </c:pt>
                <c:pt idx="10">
                  <c:v>1.6424856282507529E-4</c:v>
                </c:pt>
                <c:pt idx="11">
                  <c:v>2.1899808376676705E-4</c:v>
                </c:pt>
                <c:pt idx="12">
                  <c:v>2.1899808376676705E-4</c:v>
                </c:pt>
                <c:pt idx="13">
                  <c:v>2.1899808376676705E-4</c:v>
                </c:pt>
                <c:pt idx="14">
                  <c:v>2.1899808376676705E-4</c:v>
                </c:pt>
                <c:pt idx="15">
                  <c:v>2.1899808376676705E-4</c:v>
                </c:pt>
                <c:pt idx="16">
                  <c:v>2.7374760470845878E-4</c:v>
                </c:pt>
                <c:pt idx="17">
                  <c:v>2.7374760470845878E-4</c:v>
                </c:pt>
                <c:pt idx="18">
                  <c:v>2.7374760470845878E-4</c:v>
                </c:pt>
                <c:pt idx="19">
                  <c:v>2.7374760470845878E-4</c:v>
                </c:pt>
                <c:pt idx="20">
                  <c:v>2.7374760470845878E-4</c:v>
                </c:pt>
                <c:pt idx="21">
                  <c:v>3.2849712565015057E-4</c:v>
                </c:pt>
                <c:pt idx="22">
                  <c:v>3.2849712565015057E-4</c:v>
                </c:pt>
                <c:pt idx="23">
                  <c:v>3.2849712565015057E-4</c:v>
                </c:pt>
                <c:pt idx="24">
                  <c:v>3.8324664659184231E-4</c:v>
                </c:pt>
                <c:pt idx="25">
                  <c:v>4.379961675335341E-4</c:v>
                </c:pt>
                <c:pt idx="26">
                  <c:v>4.379961675335341E-4</c:v>
                </c:pt>
                <c:pt idx="27">
                  <c:v>4.9274568847522588E-4</c:v>
                </c:pt>
                <c:pt idx="28">
                  <c:v>4.9274568847522588E-4</c:v>
                </c:pt>
                <c:pt idx="29">
                  <c:v>4.9274568847522588E-4</c:v>
                </c:pt>
                <c:pt idx="30">
                  <c:v>5.4749520941691757E-4</c:v>
                </c:pt>
                <c:pt idx="31">
                  <c:v>5.4749520941691757E-4</c:v>
                </c:pt>
                <c:pt idx="32">
                  <c:v>5.4749520941691757E-4</c:v>
                </c:pt>
                <c:pt idx="33">
                  <c:v>5.4749520941691757E-4</c:v>
                </c:pt>
                <c:pt idx="34">
                  <c:v>7.1174377224199293E-4</c:v>
                </c:pt>
                <c:pt idx="35">
                  <c:v>7.1174377224199293E-4</c:v>
                </c:pt>
                <c:pt idx="36">
                  <c:v>7.6649329318368461E-4</c:v>
                </c:pt>
                <c:pt idx="37">
                  <c:v>7.6649329318368461E-4</c:v>
                </c:pt>
                <c:pt idx="38">
                  <c:v>8.212428141253764E-4</c:v>
                </c:pt>
                <c:pt idx="39">
                  <c:v>9.8549137695045177E-4</c:v>
                </c:pt>
                <c:pt idx="40">
                  <c:v>1.0402408978921435E-3</c:v>
                </c:pt>
                <c:pt idx="41">
                  <c:v>1.0949904188338351E-3</c:v>
                </c:pt>
                <c:pt idx="42">
                  <c:v>1.149739939775527E-3</c:v>
                </c:pt>
                <c:pt idx="43">
                  <c:v>1.2044894607172187E-3</c:v>
                </c:pt>
                <c:pt idx="44">
                  <c:v>1.4234875444839859E-3</c:v>
                </c:pt>
                <c:pt idx="45">
                  <c:v>1.4782370654256775E-3</c:v>
                </c:pt>
                <c:pt idx="46">
                  <c:v>1.5329865863673692E-3</c:v>
                </c:pt>
                <c:pt idx="47">
                  <c:v>1.5877361073090611E-3</c:v>
                </c:pt>
                <c:pt idx="48">
                  <c:v>1.7519846701341364E-3</c:v>
                </c:pt>
                <c:pt idx="49">
                  <c:v>1.8067341910758281E-3</c:v>
                </c:pt>
                <c:pt idx="50">
                  <c:v>1.8614837120175197E-3</c:v>
                </c:pt>
                <c:pt idx="51">
                  <c:v>1.9162332329592116E-3</c:v>
                </c:pt>
                <c:pt idx="52">
                  <c:v>2.0804817957842869E-3</c:v>
                </c:pt>
                <c:pt idx="53">
                  <c:v>2.2447303586093622E-3</c:v>
                </c:pt>
                <c:pt idx="54">
                  <c:v>2.2994798795510541E-3</c:v>
                </c:pt>
                <c:pt idx="55">
                  <c:v>2.5184779633178208E-3</c:v>
                </c:pt>
                <c:pt idx="56">
                  <c:v>2.6279770052012046E-3</c:v>
                </c:pt>
                <c:pt idx="57">
                  <c:v>2.7922255680262798E-3</c:v>
                </c:pt>
                <c:pt idx="58">
                  <c:v>2.8469750889679717E-3</c:v>
                </c:pt>
                <c:pt idx="59">
                  <c:v>3.2849712565015056E-3</c:v>
                </c:pt>
                <c:pt idx="60">
                  <c:v>3.5039693402682728E-3</c:v>
                </c:pt>
                <c:pt idx="61">
                  <c:v>3.668217903093348E-3</c:v>
                </c:pt>
                <c:pt idx="62">
                  <c:v>3.9967150287434985E-3</c:v>
                </c:pt>
                <c:pt idx="63">
                  <c:v>4.1609635915685738E-3</c:v>
                </c:pt>
                <c:pt idx="64">
                  <c:v>4.3799616753353405E-3</c:v>
                </c:pt>
                <c:pt idx="65">
                  <c:v>4.4347111962770329E-3</c:v>
                </c:pt>
                <c:pt idx="66">
                  <c:v>4.5989597591021081E-3</c:v>
                </c:pt>
                <c:pt idx="67">
                  <c:v>4.708458800985491E-3</c:v>
                </c:pt>
                <c:pt idx="68">
                  <c:v>5.0369559266356416E-3</c:v>
                </c:pt>
                <c:pt idx="69">
                  <c:v>5.3107035313441006E-3</c:v>
                </c:pt>
                <c:pt idx="70">
                  <c:v>5.5297016151108682E-3</c:v>
                </c:pt>
                <c:pt idx="71">
                  <c:v>5.8581987407610187E-3</c:v>
                </c:pt>
                <c:pt idx="72">
                  <c:v>5.9129482617027102E-3</c:v>
                </c:pt>
                <c:pt idx="73">
                  <c:v>6.3509444292362445E-3</c:v>
                </c:pt>
                <c:pt idx="74">
                  <c:v>6.5151929920613198E-3</c:v>
                </c:pt>
                <c:pt idx="75">
                  <c:v>6.5699425130030112E-3</c:v>
                </c:pt>
                <c:pt idx="76">
                  <c:v>6.7889405967697779E-3</c:v>
                </c:pt>
                <c:pt idx="77">
                  <c:v>6.9531891595948532E-3</c:v>
                </c:pt>
                <c:pt idx="78">
                  <c:v>7.3364358061866961E-3</c:v>
                </c:pt>
                <c:pt idx="79">
                  <c:v>7.8291814946619218E-3</c:v>
                </c:pt>
                <c:pt idx="80">
                  <c:v>8.10292909937038E-3</c:v>
                </c:pt>
                <c:pt idx="81">
                  <c:v>8.5956747878456058E-3</c:v>
                </c:pt>
                <c:pt idx="82">
                  <c:v>8.9241719134957563E-3</c:v>
                </c:pt>
                <c:pt idx="83">
                  <c:v>9.0884204763208316E-3</c:v>
                </c:pt>
                <c:pt idx="84">
                  <c:v>9.4169176019709821E-3</c:v>
                </c:pt>
                <c:pt idx="85">
                  <c:v>9.7454147276211326E-3</c:v>
                </c:pt>
                <c:pt idx="86">
                  <c:v>9.8549137695045173E-3</c:v>
                </c:pt>
                <c:pt idx="87">
                  <c:v>1.0347659457979743E-2</c:v>
                </c:pt>
                <c:pt idx="88">
                  <c:v>1.0895154667396659E-2</c:v>
                </c:pt>
                <c:pt idx="89">
                  <c:v>1.1223651793046812E-2</c:v>
                </c:pt>
                <c:pt idx="90">
                  <c:v>1.1661647960580345E-2</c:v>
                </c:pt>
                <c:pt idx="91">
                  <c:v>1.1990145086230496E-2</c:v>
                </c:pt>
                <c:pt idx="92">
                  <c:v>1.2428141253764029E-2</c:v>
                </c:pt>
                <c:pt idx="93">
                  <c:v>1.2866137421297564E-2</c:v>
                </c:pt>
                <c:pt idx="94">
                  <c:v>1.3577881193539556E-2</c:v>
                </c:pt>
                <c:pt idx="95">
                  <c:v>1.4015877361073091E-2</c:v>
                </c:pt>
                <c:pt idx="96">
                  <c:v>1.4837120175198467E-2</c:v>
                </c:pt>
                <c:pt idx="97">
                  <c:v>1.5384615384615385E-2</c:v>
                </c:pt>
                <c:pt idx="98">
                  <c:v>1.6041609635915687E-2</c:v>
                </c:pt>
                <c:pt idx="99">
                  <c:v>1.675335340815768E-2</c:v>
                </c:pt>
                <c:pt idx="100">
                  <c:v>1.7410347659457981E-2</c:v>
                </c:pt>
                <c:pt idx="101">
                  <c:v>1.7793594306049824E-2</c:v>
                </c:pt>
                <c:pt idx="102">
                  <c:v>1.8176840952641663E-2</c:v>
                </c:pt>
                <c:pt idx="103">
                  <c:v>1.8560087599233506E-2</c:v>
                </c:pt>
                <c:pt idx="104">
                  <c:v>1.9381330413358884E-2</c:v>
                </c:pt>
                <c:pt idx="105">
                  <c:v>1.9983575143717493E-2</c:v>
                </c:pt>
                <c:pt idx="106">
                  <c:v>2.0585819874076101E-2</c:v>
                </c:pt>
                <c:pt idx="107">
                  <c:v>2.0969066520667944E-2</c:v>
                </c:pt>
                <c:pt idx="108">
                  <c:v>2.2009307418560088E-2</c:v>
                </c:pt>
                <c:pt idx="109">
                  <c:v>2.3213796879277306E-2</c:v>
                </c:pt>
                <c:pt idx="110">
                  <c:v>2.3870791130577607E-2</c:v>
                </c:pt>
                <c:pt idx="111">
                  <c:v>2.4692033944702985E-2</c:v>
                </c:pt>
                <c:pt idx="112">
                  <c:v>2.5239529154119901E-2</c:v>
                </c:pt>
                <c:pt idx="113">
                  <c:v>2.5787024363536817E-2</c:v>
                </c:pt>
                <c:pt idx="114">
                  <c:v>2.6279770052012045E-2</c:v>
                </c:pt>
                <c:pt idx="115">
                  <c:v>2.6827265261428961E-2</c:v>
                </c:pt>
                <c:pt idx="116">
                  <c:v>2.7374760470845881E-2</c:v>
                </c:pt>
                <c:pt idx="117">
                  <c:v>2.8633999452504791E-2</c:v>
                </c:pt>
                <c:pt idx="118">
                  <c:v>2.9071995620038326E-2</c:v>
                </c:pt>
                <c:pt idx="119">
                  <c:v>2.9947987955105393E-2</c:v>
                </c:pt>
                <c:pt idx="120">
                  <c:v>3.0878729811114152E-2</c:v>
                </c:pt>
                <c:pt idx="121">
                  <c:v>3.1699972625239527E-2</c:v>
                </c:pt>
                <c:pt idx="122">
                  <c:v>3.2466465918423212E-2</c:v>
                </c:pt>
                <c:pt idx="123">
                  <c:v>3.3397207774431975E-2</c:v>
                </c:pt>
                <c:pt idx="124">
                  <c:v>3.4492198193265808E-2</c:v>
                </c:pt>
                <c:pt idx="125">
                  <c:v>3.5203941965507801E-2</c:v>
                </c:pt>
                <c:pt idx="126">
                  <c:v>3.6189433342458256E-2</c:v>
                </c:pt>
                <c:pt idx="127">
                  <c:v>3.7558171366000551E-2</c:v>
                </c:pt>
                <c:pt idx="128">
                  <c:v>3.8653161784834383E-2</c:v>
                </c:pt>
                <c:pt idx="129">
                  <c:v>3.9529154119901454E-2</c:v>
                </c:pt>
                <c:pt idx="130">
                  <c:v>4.0569395017793594E-2</c:v>
                </c:pt>
                <c:pt idx="131">
                  <c:v>4.133588831097728E-2</c:v>
                </c:pt>
                <c:pt idx="132">
                  <c:v>4.2704626334519574E-2</c:v>
                </c:pt>
                <c:pt idx="133">
                  <c:v>4.363536819052833E-2</c:v>
                </c:pt>
                <c:pt idx="134">
                  <c:v>4.4839857651245554E-2</c:v>
                </c:pt>
                <c:pt idx="135">
                  <c:v>4.577059950725431E-2</c:v>
                </c:pt>
                <c:pt idx="136">
                  <c:v>4.702983848891322E-2</c:v>
                </c:pt>
                <c:pt idx="137">
                  <c:v>4.8617574596222284E-2</c:v>
                </c:pt>
                <c:pt idx="138">
                  <c:v>4.9657815494114424E-2</c:v>
                </c:pt>
                <c:pt idx="139">
                  <c:v>5.0807555433889956E-2</c:v>
                </c:pt>
                <c:pt idx="140">
                  <c:v>5.2395291541199013E-2</c:v>
                </c:pt>
                <c:pt idx="141">
                  <c:v>5.3545031480974545E-2</c:v>
                </c:pt>
                <c:pt idx="142">
                  <c:v>5.4585272378866685E-2</c:v>
                </c:pt>
                <c:pt idx="143">
                  <c:v>5.6392006569942511E-2</c:v>
                </c:pt>
                <c:pt idx="144">
                  <c:v>5.8308239802901722E-2</c:v>
                </c:pt>
                <c:pt idx="145">
                  <c:v>5.9457979742677254E-2</c:v>
                </c:pt>
                <c:pt idx="146">
                  <c:v>6.0990966329044619E-2</c:v>
                </c:pt>
                <c:pt idx="147">
                  <c:v>6.2085956747878458E-2</c:v>
                </c:pt>
                <c:pt idx="148">
                  <c:v>6.3454694771420753E-2</c:v>
                </c:pt>
                <c:pt idx="149">
                  <c:v>6.5206679441554879E-2</c:v>
                </c:pt>
                <c:pt idx="150">
                  <c:v>6.6684916506980565E-2</c:v>
                </c:pt>
                <c:pt idx="151">
                  <c:v>6.8108404051464552E-2</c:v>
                </c:pt>
                <c:pt idx="152">
                  <c:v>6.9203394470298385E-2</c:v>
                </c:pt>
                <c:pt idx="153">
                  <c:v>7.0681631535724057E-2</c:v>
                </c:pt>
                <c:pt idx="154">
                  <c:v>7.2652614289624967E-2</c:v>
                </c:pt>
                <c:pt idx="155">
                  <c:v>7.4240350396934024E-2</c:v>
                </c:pt>
                <c:pt idx="156">
                  <c:v>7.6594579797426773E-2</c:v>
                </c:pt>
                <c:pt idx="157">
                  <c:v>7.7908568300027375E-2</c:v>
                </c:pt>
                <c:pt idx="158">
                  <c:v>7.9058308239802907E-2</c:v>
                </c:pt>
                <c:pt idx="159">
                  <c:v>8.1084040514645503E-2</c:v>
                </c:pt>
                <c:pt idx="160">
                  <c:v>8.2890774705721329E-2</c:v>
                </c:pt>
                <c:pt idx="161">
                  <c:v>8.5464002189980834E-2</c:v>
                </c:pt>
                <c:pt idx="162">
                  <c:v>8.7653983027648513E-2</c:v>
                </c:pt>
                <c:pt idx="163">
                  <c:v>8.8967971530249115E-2</c:v>
                </c:pt>
                <c:pt idx="164">
                  <c:v>9.0829455242266627E-2</c:v>
                </c:pt>
                <c:pt idx="165">
                  <c:v>9.2471940870517383E-2</c:v>
                </c:pt>
                <c:pt idx="166">
                  <c:v>9.3785929373117985E-2</c:v>
                </c:pt>
                <c:pt idx="167">
                  <c:v>9.5373665480427042E-2</c:v>
                </c:pt>
                <c:pt idx="168">
                  <c:v>9.7235149192444567E-2</c:v>
                </c:pt>
                <c:pt idx="169">
                  <c:v>9.8987133862578708E-2</c:v>
                </c:pt>
                <c:pt idx="170">
                  <c:v>0.10052012044894607</c:v>
                </c:pt>
                <c:pt idx="171">
                  <c:v>0.10249110320284698</c:v>
                </c:pt>
                <c:pt idx="172">
                  <c:v>0.10424308787298112</c:v>
                </c:pt>
                <c:pt idx="173">
                  <c:v>0.10714481248289077</c:v>
                </c:pt>
                <c:pt idx="174">
                  <c:v>0.10906104571584999</c:v>
                </c:pt>
                <c:pt idx="175">
                  <c:v>0.11048453326033397</c:v>
                </c:pt>
                <c:pt idx="176">
                  <c:v>0.11240076649329318</c:v>
                </c:pt>
                <c:pt idx="177">
                  <c:v>0.11459074733096085</c:v>
                </c:pt>
                <c:pt idx="178">
                  <c:v>0.11689022721051191</c:v>
                </c:pt>
                <c:pt idx="179">
                  <c:v>0.11918970709006296</c:v>
                </c:pt>
                <c:pt idx="180">
                  <c:v>0.12105119080208049</c:v>
                </c:pt>
                <c:pt idx="181">
                  <c:v>0.12285792499315631</c:v>
                </c:pt>
                <c:pt idx="182">
                  <c:v>0.12460990966329044</c:v>
                </c:pt>
                <c:pt idx="183">
                  <c:v>0.12690938954284151</c:v>
                </c:pt>
                <c:pt idx="184">
                  <c:v>0.12915411990145087</c:v>
                </c:pt>
                <c:pt idx="185">
                  <c:v>0.13167259786476868</c:v>
                </c:pt>
                <c:pt idx="186">
                  <c:v>0.13380782918149467</c:v>
                </c:pt>
                <c:pt idx="187">
                  <c:v>0.13599781001916234</c:v>
                </c:pt>
                <c:pt idx="188">
                  <c:v>0.13889953462907201</c:v>
                </c:pt>
                <c:pt idx="189">
                  <c:v>0.14032302217355599</c:v>
                </c:pt>
                <c:pt idx="190">
                  <c:v>0.14300574869969887</c:v>
                </c:pt>
                <c:pt idx="191">
                  <c:v>0.1455789761839584</c:v>
                </c:pt>
                <c:pt idx="192">
                  <c:v>0.1474404598959759</c:v>
                </c:pt>
                <c:pt idx="193">
                  <c:v>0.14990418833835203</c:v>
                </c:pt>
                <c:pt idx="194">
                  <c:v>0.15236791678072817</c:v>
                </c:pt>
                <c:pt idx="195">
                  <c:v>0.1547221461812209</c:v>
                </c:pt>
                <c:pt idx="196">
                  <c:v>0.1569121270188886</c:v>
                </c:pt>
                <c:pt idx="197">
                  <c:v>0.15904735833561456</c:v>
                </c:pt>
                <c:pt idx="198">
                  <c:v>0.16173008486175747</c:v>
                </c:pt>
                <c:pt idx="199">
                  <c:v>0.1641938133041336</c:v>
                </c:pt>
                <c:pt idx="200">
                  <c:v>0.16643854366274294</c:v>
                </c:pt>
                <c:pt idx="201">
                  <c:v>0.16983301396112785</c:v>
                </c:pt>
                <c:pt idx="202">
                  <c:v>0.17262523952915412</c:v>
                </c:pt>
                <c:pt idx="203">
                  <c:v>0.17486996988776349</c:v>
                </c:pt>
                <c:pt idx="204">
                  <c:v>0.17793594306049823</c:v>
                </c:pt>
                <c:pt idx="205">
                  <c:v>0.18061866958664111</c:v>
                </c:pt>
                <c:pt idx="206">
                  <c:v>0.18313714754995894</c:v>
                </c:pt>
                <c:pt idx="207">
                  <c:v>0.18592937311798521</c:v>
                </c:pt>
                <c:pt idx="208">
                  <c:v>0.18877634820695319</c:v>
                </c:pt>
                <c:pt idx="209">
                  <c:v>0.19096632904462085</c:v>
                </c:pt>
                <c:pt idx="210">
                  <c:v>0.19364905557076376</c:v>
                </c:pt>
                <c:pt idx="211">
                  <c:v>0.1967150287434985</c:v>
                </c:pt>
                <c:pt idx="212">
                  <c:v>0.19901450862304954</c:v>
                </c:pt>
                <c:pt idx="213">
                  <c:v>0.20240897892143445</c:v>
                </c:pt>
                <c:pt idx="214">
                  <c:v>0.20552970161511086</c:v>
                </c:pt>
                <c:pt idx="215">
                  <c:v>0.20875992335067067</c:v>
                </c:pt>
                <c:pt idx="216">
                  <c:v>0.21199014508623049</c:v>
                </c:pt>
                <c:pt idx="217">
                  <c:v>0.21418012592389818</c:v>
                </c:pt>
                <c:pt idx="218">
                  <c:v>0.21637010676156584</c:v>
                </c:pt>
                <c:pt idx="219">
                  <c:v>0.21899808376676705</c:v>
                </c:pt>
                <c:pt idx="220">
                  <c:v>0.22184505885573502</c:v>
                </c:pt>
                <c:pt idx="221">
                  <c:v>0.22414453873528606</c:v>
                </c:pt>
                <c:pt idx="222">
                  <c:v>0.22704626334519573</c:v>
                </c:pt>
                <c:pt idx="223">
                  <c:v>0.23049548316452231</c:v>
                </c:pt>
                <c:pt idx="224">
                  <c:v>0.23306871064878182</c:v>
                </c:pt>
                <c:pt idx="225">
                  <c:v>0.23586093621680809</c:v>
                </c:pt>
                <c:pt idx="226">
                  <c:v>0.23941965507801807</c:v>
                </c:pt>
                <c:pt idx="227">
                  <c:v>0.24199288256227758</c:v>
                </c:pt>
                <c:pt idx="228">
                  <c:v>0.24440186148371201</c:v>
                </c:pt>
                <c:pt idx="229">
                  <c:v>0.24735833561456338</c:v>
                </c:pt>
                <c:pt idx="230">
                  <c:v>0.2503148097454147</c:v>
                </c:pt>
                <c:pt idx="231">
                  <c:v>0.25338078291814947</c:v>
                </c:pt>
                <c:pt idx="232">
                  <c:v>0.25633725704900084</c:v>
                </c:pt>
                <c:pt idx="233">
                  <c:v>0.2599507254311525</c:v>
                </c:pt>
                <c:pt idx="234">
                  <c:v>0.26279770052012047</c:v>
                </c:pt>
                <c:pt idx="235">
                  <c:v>0.26624692033944702</c:v>
                </c:pt>
                <c:pt idx="236">
                  <c:v>0.2691486449493567</c:v>
                </c:pt>
                <c:pt idx="237">
                  <c:v>0.27205036955926637</c:v>
                </c:pt>
                <c:pt idx="238">
                  <c:v>0.27675882836025184</c:v>
                </c:pt>
                <c:pt idx="239">
                  <c:v>0.27944155488639477</c:v>
                </c:pt>
                <c:pt idx="240">
                  <c:v>0.28223378045442105</c:v>
                </c:pt>
                <c:pt idx="241">
                  <c:v>0.28469750889679718</c:v>
                </c:pt>
                <c:pt idx="242">
                  <c:v>0.28781823159047359</c:v>
                </c:pt>
                <c:pt idx="243">
                  <c:v>0.29033670955379143</c:v>
                </c:pt>
                <c:pt idx="244">
                  <c:v>0.29427867506159322</c:v>
                </c:pt>
                <c:pt idx="245">
                  <c:v>0.29739939775526963</c:v>
                </c:pt>
                <c:pt idx="246">
                  <c:v>0.30024637284423761</c:v>
                </c:pt>
                <c:pt idx="247">
                  <c:v>0.30358609362168082</c:v>
                </c:pt>
                <c:pt idx="248">
                  <c:v>0.30643306871064879</c:v>
                </c:pt>
                <c:pt idx="249">
                  <c:v>0.30955379140432521</c:v>
                </c:pt>
                <c:pt idx="250">
                  <c:v>0.31305776074459346</c:v>
                </c:pt>
                <c:pt idx="251">
                  <c:v>0.31623323295921163</c:v>
                </c:pt>
                <c:pt idx="252">
                  <c:v>0.31886120996441281</c:v>
                </c:pt>
                <c:pt idx="253">
                  <c:v>0.32176293457432248</c:v>
                </c:pt>
                <c:pt idx="254">
                  <c:v>0.32488365726799889</c:v>
                </c:pt>
                <c:pt idx="255">
                  <c:v>0.32712838762660829</c:v>
                </c:pt>
                <c:pt idx="256">
                  <c:v>0.33079660552970164</c:v>
                </c:pt>
                <c:pt idx="257">
                  <c:v>0.33386257870243635</c:v>
                </c:pt>
                <c:pt idx="258">
                  <c:v>0.33736654804270461</c:v>
                </c:pt>
                <c:pt idx="259">
                  <c:v>0.34043252121543938</c:v>
                </c:pt>
                <c:pt idx="260">
                  <c:v>0.34327949630440735</c:v>
                </c:pt>
                <c:pt idx="261">
                  <c:v>0.34557897618395839</c:v>
                </c:pt>
                <c:pt idx="262">
                  <c:v>0.34908294552422664</c:v>
                </c:pt>
                <c:pt idx="263">
                  <c:v>0.35220366821790311</c:v>
                </c:pt>
                <c:pt idx="264">
                  <c:v>0.35494114426498768</c:v>
                </c:pt>
                <c:pt idx="265">
                  <c:v>0.3579523679167807</c:v>
                </c:pt>
                <c:pt idx="266">
                  <c:v>0.36145633725704901</c:v>
                </c:pt>
                <c:pt idx="267">
                  <c:v>0.36583629893238434</c:v>
                </c:pt>
                <c:pt idx="268">
                  <c:v>0.36923076923076925</c:v>
                </c:pt>
                <c:pt idx="269">
                  <c:v>0.37163974815220369</c:v>
                </c:pt>
                <c:pt idx="270">
                  <c:v>0.37519846701341364</c:v>
                </c:pt>
                <c:pt idx="271">
                  <c:v>0.37793594306049821</c:v>
                </c:pt>
                <c:pt idx="272">
                  <c:v>0.38100191623323298</c:v>
                </c:pt>
                <c:pt idx="273">
                  <c:v>0.38346564467560906</c:v>
                </c:pt>
                <c:pt idx="274">
                  <c:v>0.38625787024363539</c:v>
                </c:pt>
                <c:pt idx="275">
                  <c:v>0.38965234054202025</c:v>
                </c:pt>
                <c:pt idx="276">
                  <c:v>0.39173282233780454</c:v>
                </c:pt>
                <c:pt idx="277">
                  <c:v>0.39490829455242266</c:v>
                </c:pt>
                <c:pt idx="278">
                  <c:v>0.39835751437174927</c:v>
                </c:pt>
                <c:pt idx="279">
                  <c:v>0.4007664932931837</c:v>
                </c:pt>
                <c:pt idx="280">
                  <c:v>0.40405146454968521</c:v>
                </c:pt>
                <c:pt idx="281">
                  <c:v>0.40684369011771149</c:v>
                </c:pt>
                <c:pt idx="282">
                  <c:v>0.41023816041609634</c:v>
                </c:pt>
                <c:pt idx="283">
                  <c:v>0.41341363263071446</c:v>
                </c:pt>
                <c:pt idx="284">
                  <c:v>0.41680810292909937</c:v>
                </c:pt>
                <c:pt idx="285">
                  <c:v>0.41960032849712564</c:v>
                </c:pt>
                <c:pt idx="286">
                  <c:v>0.42261155214891871</c:v>
                </c:pt>
                <c:pt idx="287">
                  <c:v>0.42600602244730357</c:v>
                </c:pt>
                <c:pt idx="288">
                  <c:v>0.42945524226663018</c:v>
                </c:pt>
                <c:pt idx="289">
                  <c:v>0.43279496304407339</c:v>
                </c:pt>
                <c:pt idx="290">
                  <c:v>0.43564193813304136</c:v>
                </c:pt>
                <c:pt idx="291">
                  <c:v>0.43848891322200928</c:v>
                </c:pt>
                <c:pt idx="292">
                  <c:v>0.44160963591568575</c:v>
                </c:pt>
                <c:pt idx="293">
                  <c:v>0.44456611004653707</c:v>
                </c:pt>
                <c:pt idx="294">
                  <c:v>0.44845332603339721</c:v>
                </c:pt>
                <c:pt idx="295">
                  <c:v>0.45130030112236519</c:v>
                </c:pt>
                <c:pt idx="296">
                  <c:v>0.4543662742950999</c:v>
                </c:pt>
                <c:pt idx="297">
                  <c:v>0.45737749794689297</c:v>
                </c:pt>
                <c:pt idx="298">
                  <c:v>0.46049822064056939</c:v>
                </c:pt>
                <c:pt idx="299">
                  <c:v>0.46329044620859566</c:v>
                </c:pt>
                <c:pt idx="300">
                  <c:v>0.46641116890227208</c:v>
                </c:pt>
                <c:pt idx="301">
                  <c:v>0.46909389542841501</c:v>
                </c:pt>
                <c:pt idx="302">
                  <c:v>0.47226936764303312</c:v>
                </c:pt>
                <c:pt idx="303">
                  <c:v>0.47615658362989322</c:v>
                </c:pt>
                <c:pt idx="304">
                  <c:v>0.47922255680262799</c:v>
                </c:pt>
                <c:pt idx="305">
                  <c:v>0.48212428141253766</c:v>
                </c:pt>
                <c:pt idx="306">
                  <c:v>0.48491650698056393</c:v>
                </c:pt>
                <c:pt idx="307">
                  <c:v>0.48776348206953191</c:v>
                </c:pt>
                <c:pt idx="308">
                  <c:v>0.49050095811661648</c:v>
                </c:pt>
                <c:pt idx="309">
                  <c:v>0.4936216808102929</c:v>
                </c:pt>
                <c:pt idx="310">
                  <c:v>0.49630440733643583</c:v>
                </c:pt>
                <c:pt idx="311">
                  <c:v>0.49947987955105394</c:v>
                </c:pt>
                <c:pt idx="312">
                  <c:v>0.50271010128661375</c:v>
                </c:pt>
                <c:pt idx="313">
                  <c:v>0.50577607445934847</c:v>
                </c:pt>
                <c:pt idx="314">
                  <c:v>0.50856830002737474</c:v>
                </c:pt>
                <c:pt idx="315">
                  <c:v>0.51168902272105121</c:v>
                </c:pt>
                <c:pt idx="316">
                  <c:v>0.51486449493566933</c:v>
                </c:pt>
                <c:pt idx="317">
                  <c:v>0.51809471667122908</c:v>
                </c:pt>
                <c:pt idx="318">
                  <c:v>0.52148918696961399</c:v>
                </c:pt>
                <c:pt idx="319">
                  <c:v>0.52450041062140706</c:v>
                </c:pt>
                <c:pt idx="320">
                  <c:v>0.5265808924171913</c:v>
                </c:pt>
                <c:pt idx="321">
                  <c:v>0.52959211606898438</c:v>
                </c:pt>
                <c:pt idx="322">
                  <c:v>0.53238434163701065</c:v>
                </c:pt>
                <c:pt idx="323">
                  <c:v>0.53495756912127024</c:v>
                </c:pt>
                <c:pt idx="324">
                  <c:v>0.53769504516835476</c:v>
                </c:pt>
                <c:pt idx="325">
                  <c:v>0.54092526690391463</c:v>
                </c:pt>
                <c:pt idx="326">
                  <c:v>0.54393649055570759</c:v>
                </c:pt>
                <c:pt idx="327">
                  <c:v>0.54727621133315085</c:v>
                </c:pt>
                <c:pt idx="328">
                  <c:v>0.55034218450588557</c:v>
                </c:pt>
                <c:pt idx="329">
                  <c:v>0.55351765672050368</c:v>
                </c:pt>
                <c:pt idx="330">
                  <c:v>0.55559813851628803</c:v>
                </c:pt>
                <c:pt idx="331">
                  <c:v>0.55844511360525595</c:v>
                </c:pt>
                <c:pt idx="332">
                  <c:v>0.56162058581987406</c:v>
                </c:pt>
                <c:pt idx="333">
                  <c:v>0.56468655899260878</c:v>
                </c:pt>
                <c:pt idx="334">
                  <c:v>0.56725978647686837</c:v>
                </c:pt>
                <c:pt idx="335">
                  <c:v>0.56912127018888581</c:v>
                </c:pt>
                <c:pt idx="336">
                  <c:v>0.571584998631262</c:v>
                </c:pt>
                <c:pt idx="337">
                  <c:v>0.57388447851081303</c:v>
                </c:pt>
                <c:pt idx="338">
                  <c:v>0.57689570216260611</c:v>
                </c:pt>
                <c:pt idx="339">
                  <c:v>0.57974267725157402</c:v>
                </c:pt>
                <c:pt idx="340">
                  <c:v>0.5826444018614837</c:v>
                </c:pt>
                <c:pt idx="341">
                  <c:v>0.58532712838762657</c:v>
                </c:pt>
                <c:pt idx="342">
                  <c:v>0.5879551053928278</c:v>
                </c:pt>
                <c:pt idx="343">
                  <c:v>0.5901998357514372</c:v>
                </c:pt>
                <c:pt idx="344">
                  <c:v>0.59408705173829734</c:v>
                </c:pt>
                <c:pt idx="345">
                  <c:v>0.59698877634820691</c:v>
                </c:pt>
                <c:pt idx="346">
                  <c:v>0.59961675335340814</c:v>
                </c:pt>
                <c:pt idx="347">
                  <c:v>0.60246372844237617</c:v>
                </c:pt>
                <c:pt idx="348">
                  <c:v>0.60465370928004381</c:v>
                </c:pt>
                <c:pt idx="349">
                  <c:v>0.60684369011771144</c:v>
                </c:pt>
                <c:pt idx="350">
                  <c:v>0.60947166712291267</c:v>
                </c:pt>
                <c:pt idx="351">
                  <c:v>0.61188064604434711</c:v>
                </c:pt>
                <c:pt idx="352">
                  <c:v>0.61450862304954834</c:v>
                </c:pt>
                <c:pt idx="353">
                  <c:v>0.61675335340815773</c:v>
                </c:pt>
                <c:pt idx="354">
                  <c:v>0.61921708185053381</c:v>
                </c:pt>
                <c:pt idx="355">
                  <c:v>0.62189980837667669</c:v>
                </c:pt>
                <c:pt idx="356">
                  <c:v>0.62436353681905288</c:v>
                </c:pt>
                <c:pt idx="357">
                  <c:v>0.62704626334519575</c:v>
                </c:pt>
                <c:pt idx="358">
                  <c:v>0.62967424035039699</c:v>
                </c:pt>
                <c:pt idx="359">
                  <c:v>0.63175472214618122</c:v>
                </c:pt>
                <c:pt idx="360">
                  <c:v>0.63460169723514914</c:v>
                </c:pt>
                <c:pt idx="361">
                  <c:v>0.63684642759375854</c:v>
                </c:pt>
                <c:pt idx="362">
                  <c:v>0.63898165891048453</c:v>
                </c:pt>
                <c:pt idx="363">
                  <c:v>0.64111689022721052</c:v>
                </c:pt>
                <c:pt idx="364">
                  <c:v>0.64341637010676156</c:v>
                </c:pt>
                <c:pt idx="365">
                  <c:v>0.64588009854913775</c:v>
                </c:pt>
                <c:pt idx="366">
                  <c:v>0.64790583082398034</c:v>
                </c:pt>
                <c:pt idx="367">
                  <c:v>0.65036955926635642</c:v>
                </c:pt>
                <c:pt idx="368">
                  <c:v>0.65272378866684921</c:v>
                </c:pt>
                <c:pt idx="369">
                  <c:v>0.65513276758828365</c:v>
                </c:pt>
                <c:pt idx="370">
                  <c:v>0.65776074459348477</c:v>
                </c:pt>
                <c:pt idx="371">
                  <c:v>0.66066246920339444</c:v>
                </c:pt>
                <c:pt idx="372">
                  <c:v>0.66263345195729539</c:v>
                </c:pt>
                <c:pt idx="373">
                  <c:v>0.66504243087872983</c:v>
                </c:pt>
                <c:pt idx="374">
                  <c:v>0.66750615932110591</c:v>
                </c:pt>
                <c:pt idx="375">
                  <c:v>0.67018888584724878</c:v>
                </c:pt>
                <c:pt idx="376">
                  <c:v>0.67309061045715846</c:v>
                </c:pt>
                <c:pt idx="377">
                  <c:v>0.67533534081576785</c:v>
                </c:pt>
                <c:pt idx="378">
                  <c:v>0.677087325485902</c:v>
                </c:pt>
                <c:pt idx="379">
                  <c:v>0.67905830823980295</c:v>
                </c:pt>
                <c:pt idx="380">
                  <c:v>0.6810292909937038</c:v>
                </c:pt>
                <c:pt idx="381">
                  <c:v>0.68289077470572135</c:v>
                </c:pt>
                <c:pt idx="382">
                  <c:v>0.68508075554338899</c:v>
                </c:pt>
                <c:pt idx="383">
                  <c:v>0.68721598686011498</c:v>
                </c:pt>
                <c:pt idx="384">
                  <c:v>0.68918696961401593</c:v>
                </c:pt>
                <c:pt idx="385">
                  <c:v>0.69088420476320833</c:v>
                </c:pt>
                <c:pt idx="386">
                  <c:v>0.69274568847522588</c:v>
                </c:pt>
                <c:pt idx="387">
                  <c:v>0.69526416643854372</c:v>
                </c:pt>
                <c:pt idx="388">
                  <c:v>0.6972898987133862</c:v>
                </c:pt>
                <c:pt idx="389">
                  <c:v>0.69882288529975367</c:v>
                </c:pt>
                <c:pt idx="390">
                  <c:v>0.70112236517930471</c:v>
                </c:pt>
                <c:pt idx="391">
                  <c:v>0.70309334793320555</c:v>
                </c:pt>
                <c:pt idx="392">
                  <c:v>0.70522857924993154</c:v>
                </c:pt>
                <c:pt idx="393">
                  <c:v>0.70714481248289074</c:v>
                </c:pt>
                <c:pt idx="394">
                  <c:v>0.70944429236244178</c:v>
                </c:pt>
                <c:pt idx="395">
                  <c:v>0.71136052559540108</c:v>
                </c:pt>
                <c:pt idx="396">
                  <c:v>0.71387900355871892</c:v>
                </c:pt>
                <c:pt idx="397">
                  <c:v>0.71667122912674519</c:v>
                </c:pt>
                <c:pt idx="398">
                  <c:v>0.71809471667122915</c:v>
                </c:pt>
                <c:pt idx="399">
                  <c:v>0.72066794415548863</c:v>
                </c:pt>
                <c:pt idx="400">
                  <c:v>0.72263892690938958</c:v>
                </c:pt>
                <c:pt idx="401">
                  <c:v>0.72439091157952373</c:v>
                </c:pt>
                <c:pt idx="402">
                  <c:v>0.72630714481248293</c:v>
                </c:pt>
                <c:pt idx="403">
                  <c:v>0.72855187517109221</c:v>
                </c:pt>
                <c:pt idx="404">
                  <c:v>0.73013961127840132</c:v>
                </c:pt>
                <c:pt idx="405">
                  <c:v>0.73167259786476868</c:v>
                </c:pt>
                <c:pt idx="406">
                  <c:v>0.73380782918149468</c:v>
                </c:pt>
                <c:pt idx="407">
                  <c:v>0.73517656720503699</c:v>
                </c:pt>
                <c:pt idx="408">
                  <c:v>0.73725704900082123</c:v>
                </c:pt>
                <c:pt idx="409">
                  <c:v>0.73917328223378043</c:v>
                </c:pt>
                <c:pt idx="410">
                  <c:v>0.74081576786203118</c:v>
                </c:pt>
                <c:pt idx="411">
                  <c:v>0.74284150013687378</c:v>
                </c:pt>
                <c:pt idx="412">
                  <c:v>0.74475773336983297</c:v>
                </c:pt>
                <c:pt idx="413">
                  <c:v>0.74640021899808373</c:v>
                </c:pt>
                <c:pt idx="414">
                  <c:v>0.747604708458801</c:v>
                </c:pt>
                <c:pt idx="415">
                  <c:v>0.74935669312893516</c:v>
                </c:pt>
                <c:pt idx="416">
                  <c:v>0.7512181768409526</c:v>
                </c:pt>
                <c:pt idx="417">
                  <c:v>0.75297016151108676</c:v>
                </c:pt>
                <c:pt idx="418">
                  <c:v>0.75461264713933751</c:v>
                </c:pt>
                <c:pt idx="419">
                  <c:v>0.75587188612099643</c:v>
                </c:pt>
                <c:pt idx="420">
                  <c:v>0.75751437174924718</c:v>
                </c:pt>
                <c:pt idx="421">
                  <c:v>0.7591021078565563</c:v>
                </c:pt>
                <c:pt idx="422">
                  <c:v>0.7606898439638653</c:v>
                </c:pt>
                <c:pt idx="423">
                  <c:v>0.76216808102929101</c:v>
                </c:pt>
                <c:pt idx="424">
                  <c:v>0.76348206953189157</c:v>
                </c:pt>
                <c:pt idx="425">
                  <c:v>0.76501505611825893</c:v>
                </c:pt>
                <c:pt idx="426">
                  <c:v>0.76682179030933484</c:v>
                </c:pt>
                <c:pt idx="427">
                  <c:v>0.76857377497946888</c:v>
                </c:pt>
                <c:pt idx="428">
                  <c:v>0.77065425677525323</c:v>
                </c:pt>
                <c:pt idx="429">
                  <c:v>0.77229674240350399</c:v>
                </c:pt>
                <c:pt idx="430">
                  <c:v>0.77415822611552154</c:v>
                </c:pt>
                <c:pt idx="431">
                  <c:v>0.77585546126471394</c:v>
                </c:pt>
                <c:pt idx="432">
                  <c:v>0.77711470024637286</c:v>
                </c:pt>
                <c:pt idx="433">
                  <c:v>0.77859293731179857</c:v>
                </c:pt>
                <c:pt idx="434">
                  <c:v>0.78034492198193262</c:v>
                </c:pt>
                <c:pt idx="435">
                  <c:v>0.78149466192170813</c:v>
                </c:pt>
                <c:pt idx="436">
                  <c:v>0.78264440186148376</c:v>
                </c:pt>
                <c:pt idx="437">
                  <c:v>0.78428688748973452</c:v>
                </c:pt>
                <c:pt idx="438">
                  <c:v>0.78636736928551876</c:v>
                </c:pt>
                <c:pt idx="439">
                  <c:v>0.78779085683000272</c:v>
                </c:pt>
                <c:pt idx="440">
                  <c:v>0.78905009581166163</c:v>
                </c:pt>
                <c:pt idx="441">
                  <c:v>0.79102107856556259</c:v>
                </c:pt>
                <c:pt idx="442">
                  <c:v>0.79200656994251295</c:v>
                </c:pt>
                <c:pt idx="443">
                  <c:v>0.79353955652888042</c:v>
                </c:pt>
                <c:pt idx="444">
                  <c:v>0.79540104024089786</c:v>
                </c:pt>
                <c:pt idx="445">
                  <c:v>0.79698877634820697</c:v>
                </c:pt>
                <c:pt idx="446">
                  <c:v>0.79917875718587461</c:v>
                </c:pt>
                <c:pt idx="447">
                  <c:v>0.80071174377224197</c:v>
                </c:pt>
                <c:pt idx="448">
                  <c:v>0.80169723514919244</c:v>
                </c:pt>
                <c:pt idx="449">
                  <c:v>0.8031207226936764</c:v>
                </c:pt>
                <c:pt idx="450">
                  <c:v>0.80448946071721872</c:v>
                </c:pt>
                <c:pt idx="451">
                  <c:v>0.80585819874076103</c:v>
                </c:pt>
                <c:pt idx="452">
                  <c:v>0.80766493293183683</c:v>
                </c:pt>
                <c:pt idx="453">
                  <c:v>0.80875992335067071</c:v>
                </c:pt>
                <c:pt idx="454">
                  <c:v>0.81045715849986311</c:v>
                </c:pt>
                <c:pt idx="455">
                  <c:v>0.81166164796058038</c:v>
                </c:pt>
                <c:pt idx="456">
                  <c:v>0.81264713933753074</c:v>
                </c:pt>
                <c:pt idx="457">
                  <c:v>0.81374212975636462</c:v>
                </c:pt>
                <c:pt idx="458">
                  <c:v>0.81516561730084858</c:v>
                </c:pt>
                <c:pt idx="459">
                  <c:v>0.81642485628250749</c:v>
                </c:pt>
                <c:pt idx="460">
                  <c:v>0.81790309334793321</c:v>
                </c:pt>
                <c:pt idx="461">
                  <c:v>0.8198193265808924</c:v>
                </c:pt>
                <c:pt idx="462">
                  <c:v>0.82146181220914316</c:v>
                </c:pt>
                <c:pt idx="463">
                  <c:v>0.82277580071174372</c:v>
                </c:pt>
                <c:pt idx="464">
                  <c:v>0.82392554065151935</c:v>
                </c:pt>
                <c:pt idx="465">
                  <c:v>0.82518477963317816</c:v>
                </c:pt>
                <c:pt idx="466">
                  <c:v>0.82644401861483707</c:v>
                </c:pt>
                <c:pt idx="467">
                  <c:v>0.82808650424308783</c:v>
                </c:pt>
                <c:pt idx="468">
                  <c:v>0.82912674514098006</c:v>
                </c:pt>
                <c:pt idx="469">
                  <c:v>0.83049548316452226</c:v>
                </c:pt>
                <c:pt idx="470">
                  <c:v>0.83191897070900633</c:v>
                </c:pt>
                <c:pt idx="471">
                  <c:v>0.83339720777443194</c:v>
                </c:pt>
                <c:pt idx="472">
                  <c:v>0.83449219819326581</c:v>
                </c:pt>
                <c:pt idx="473">
                  <c:v>0.83602518477963317</c:v>
                </c:pt>
                <c:pt idx="474">
                  <c:v>0.83712017519846704</c:v>
                </c:pt>
                <c:pt idx="475">
                  <c:v>0.83826991513824256</c:v>
                </c:pt>
                <c:pt idx="476">
                  <c:v>0.83952915411990148</c:v>
                </c:pt>
                <c:pt idx="477">
                  <c:v>0.84095264166438544</c:v>
                </c:pt>
                <c:pt idx="478">
                  <c:v>0.84210238160416095</c:v>
                </c:pt>
                <c:pt idx="479">
                  <c:v>0.84314262250205307</c:v>
                </c:pt>
                <c:pt idx="480">
                  <c:v>0.84440186148371199</c:v>
                </c:pt>
                <c:pt idx="481">
                  <c:v>0.8459895975910211</c:v>
                </c:pt>
                <c:pt idx="482">
                  <c:v>0.84724883657268002</c:v>
                </c:pt>
                <c:pt idx="483">
                  <c:v>0.84839857651245554</c:v>
                </c:pt>
                <c:pt idx="484">
                  <c:v>0.84905557076375582</c:v>
                </c:pt>
                <c:pt idx="485">
                  <c:v>0.84976731453599785</c:v>
                </c:pt>
                <c:pt idx="486">
                  <c:v>0.85080755543388997</c:v>
                </c:pt>
                <c:pt idx="487">
                  <c:v>0.85168354776895705</c:v>
                </c:pt>
                <c:pt idx="488">
                  <c:v>0.85299753627155761</c:v>
                </c:pt>
                <c:pt idx="489">
                  <c:v>0.85409252669039148</c:v>
                </c:pt>
                <c:pt idx="490">
                  <c:v>0.8553517656720504</c:v>
                </c:pt>
                <c:pt idx="491">
                  <c:v>0.85639200656994252</c:v>
                </c:pt>
                <c:pt idx="492">
                  <c:v>0.85721324938406784</c:v>
                </c:pt>
                <c:pt idx="493">
                  <c:v>0.85803449219819328</c:v>
                </c:pt>
                <c:pt idx="494">
                  <c:v>0.85956747878456063</c:v>
                </c:pt>
                <c:pt idx="495">
                  <c:v>0.86099096632904459</c:v>
                </c:pt>
                <c:pt idx="496">
                  <c:v>0.86246920339447031</c:v>
                </c:pt>
                <c:pt idx="497">
                  <c:v>0.86361894333424583</c:v>
                </c:pt>
                <c:pt idx="498">
                  <c:v>0.8646044347111963</c:v>
                </c:pt>
                <c:pt idx="499">
                  <c:v>0.86558992608814678</c:v>
                </c:pt>
                <c:pt idx="500">
                  <c:v>0.86624692033944706</c:v>
                </c:pt>
                <c:pt idx="501">
                  <c:v>0.86745140980016422</c:v>
                </c:pt>
                <c:pt idx="502">
                  <c:v>0.86805365453052286</c:v>
                </c:pt>
                <c:pt idx="503">
                  <c:v>0.86876539830276489</c:v>
                </c:pt>
                <c:pt idx="504">
                  <c:v>0.86996988776348205</c:v>
                </c:pt>
                <c:pt idx="505">
                  <c:v>0.87079113057760749</c:v>
                </c:pt>
                <c:pt idx="506">
                  <c:v>0.87150287434984941</c:v>
                </c:pt>
                <c:pt idx="507">
                  <c:v>0.87254311524774153</c:v>
                </c:pt>
                <c:pt idx="508">
                  <c:v>0.87320010949904192</c:v>
                </c:pt>
                <c:pt idx="509">
                  <c:v>0.8739666027922256</c:v>
                </c:pt>
                <c:pt idx="510">
                  <c:v>0.87533534081576791</c:v>
                </c:pt>
                <c:pt idx="511">
                  <c:v>0.87653983027648508</c:v>
                </c:pt>
                <c:pt idx="512">
                  <c:v>0.87741582261155215</c:v>
                </c:pt>
                <c:pt idx="513">
                  <c:v>0.87834656446756088</c:v>
                </c:pt>
                <c:pt idx="514">
                  <c:v>0.87938680536545311</c:v>
                </c:pt>
                <c:pt idx="515">
                  <c:v>0.88042704626334523</c:v>
                </c:pt>
                <c:pt idx="516">
                  <c:v>0.8811935395565289</c:v>
                </c:pt>
                <c:pt idx="517">
                  <c:v>0.88196003284971258</c:v>
                </c:pt>
                <c:pt idx="518">
                  <c:v>0.88261702710101286</c:v>
                </c:pt>
                <c:pt idx="519">
                  <c:v>0.8831097727894881</c:v>
                </c:pt>
                <c:pt idx="520">
                  <c:v>0.88420476320832198</c:v>
                </c:pt>
                <c:pt idx="521">
                  <c:v>0.88486175745962226</c:v>
                </c:pt>
                <c:pt idx="522">
                  <c:v>0.88584724883657273</c:v>
                </c:pt>
                <c:pt idx="523">
                  <c:v>0.8867232411716397</c:v>
                </c:pt>
                <c:pt idx="524">
                  <c:v>0.88748973446482349</c:v>
                </c:pt>
                <c:pt idx="525">
                  <c:v>0.88885847248836569</c:v>
                </c:pt>
                <c:pt idx="526">
                  <c:v>0.89022721051190801</c:v>
                </c:pt>
                <c:pt idx="527">
                  <c:v>0.89088420476320829</c:v>
                </c:pt>
                <c:pt idx="528">
                  <c:v>0.89143169997262528</c:v>
                </c:pt>
                <c:pt idx="529">
                  <c:v>0.89203394470298381</c:v>
                </c:pt>
                <c:pt idx="530">
                  <c:v>0.89307418560087604</c:v>
                </c:pt>
                <c:pt idx="531">
                  <c:v>0.89389542841500136</c:v>
                </c:pt>
                <c:pt idx="532">
                  <c:v>0.89482617027101008</c:v>
                </c:pt>
                <c:pt idx="533">
                  <c:v>0.89564741308513551</c:v>
                </c:pt>
                <c:pt idx="534">
                  <c:v>0.89652340542020259</c:v>
                </c:pt>
                <c:pt idx="535">
                  <c:v>0.89734464823432791</c:v>
                </c:pt>
                <c:pt idx="536">
                  <c:v>0.89811114152751159</c:v>
                </c:pt>
                <c:pt idx="537">
                  <c:v>0.89843963865316179</c:v>
                </c:pt>
                <c:pt idx="538">
                  <c:v>0.89947987955105391</c:v>
                </c:pt>
                <c:pt idx="539">
                  <c:v>0.90057486996988778</c:v>
                </c:pt>
                <c:pt idx="540">
                  <c:v>0.90134136326307146</c:v>
                </c:pt>
                <c:pt idx="541">
                  <c:v>0.9020531070353135</c:v>
                </c:pt>
                <c:pt idx="542">
                  <c:v>0.90249110320284698</c:v>
                </c:pt>
                <c:pt idx="543">
                  <c:v>0.9033123460169723</c:v>
                </c:pt>
                <c:pt idx="544">
                  <c:v>0.90385984122638929</c:v>
                </c:pt>
                <c:pt idx="545">
                  <c:v>0.90462633451957297</c:v>
                </c:pt>
                <c:pt idx="546">
                  <c:v>0.90522857924993161</c:v>
                </c:pt>
                <c:pt idx="547">
                  <c:v>0.90583082398029013</c:v>
                </c:pt>
                <c:pt idx="548">
                  <c:v>0.90626882014782373</c:v>
                </c:pt>
                <c:pt idx="549">
                  <c:v>0.90698056392006565</c:v>
                </c:pt>
                <c:pt idx="550">
                  <c:v>0.90769230769230769</c:v>
                </c:pt>
                <c:pt idx="551">
                  <c:v>0.90834930194360797</c:v>
                </c:pt>
                <c:pt idx="552">
                  <c:v>0.9089515466739666</c:v>
                </c:pt>
                <c:pt idx="553">
                  <c:v>0.90938954284150009</c:v>
                </c:pt>
                <c:pt idx="554">
                  <c:v>0.91015603613468388</c:v>
                </c:pt>
                <c:pt idx="555">
                  <c:v>0.91070353134410076</c:v>
                </c:pt>
                <c:pt idx="556">
                  <c:v>0.91114152751163424</c:v>
                </c:pt>
                <c:pt idx="557">
                  <c:v>0.91168902272105123</c:v>
                </c:pt>
                <c:pt idx="558">
                  <c:v>0.91240076649329316</c:v>
                </c:pt>
                <c:pt idx="559">
                  <c:v>0.91316725978647684</c:v>
                </c:pt>
                <c:pt idx="560">
                  <c:v>0.91360525595401043</c:v>
                </c:pt>
                <c:pt idx="561">
                  <c:v>0.91453599781001915</c:v>
                </c:pt>
                <c:pt idx="562">
                  <c:v>0.91508349301943603</c:v>
                </c:pt>
                <c:pt idx="563">
                  <c:v>0.91563098822885303</c:v>
                </c:pt>
                <c:pt idx="564">
                  <c:v>0.91595948535450311</c:v>
                </c:pt>
                <c:pt idx="565">
                  <c:v>0.91645223104297835</c:v>
                </c:pt>
                <c:pt idx="566">
                  <c:v>0.91710922529427863</c:v>
                </c:pt>
                <c:pt idx="567">
                  <c:v>0.91798521762934571</c:v>
                </c:pt>
                <c:pt idx="568">
                  <c:v>0.91875171092252939</c:v>
                </c:pt>
                <c:pt idx="569">
                  <c:v>0.91929920613194638</c:v>
                </c:pt>
                <c:pt idx="570">
                  <c:v>0.92006569942513006</c:v>
                </c:pt>
                <c:pt idx="571">
                  <c:v>0.92077744319737198</c:v>
                </c:pt>
                <c:pt idx="572">
                  <c:v>0.92121543936490558</c:v>
                </c:pt>
                <c:pt idx="573">
                  <c:v>0.92165343553243906</c:v>
                </c:pt>
                <c:pt idx="574">
                  <c:v>0.92209143169997265</c:v>
                </c:pt>
                <c:pt idx="575">
                  <c:v>0.92247467834656449</c:v>
                </c:pt>
                <c:pt idx="576">
                  <c:v>0.92302217355598137</c:v>
                </c:pt>
                <c:pt idx="577">
                  <c:v>0.92356966876539826</c:v>
                </c:pt>
                <c:pt idx="578">
                  <c:v>0.92422666301669865</c:v>
                </c:pt>
                <c:pt idx="579">
                  <c:v>0.92466465918423213</c:v>
                </c:pt>
                <c:pt idx="580">
                  <c:v>0.92499315630988233</c:v>
                </c:pt>
                <c:pt idx="581">
                  <c:v>0.92565015056118261</c:v>
                </c:pt>
                <c:pt idx="582">
                  <c:v>0.92614289624965784</c:v>
                </c:pt>
                <c:pt idx="583">
                  <c:v>0.92663564193813308</c:v>
                </c:pt>
                <c:pt idx="584">
                  <c:v>0.92718313714754996</c:v>
                </c:pt>
                <c:pt idx="585">
                  <c:v>0.927894880919792</c:v>
                </c:pt>
                <c:pt idx="586">
                  <c:v>0.92838762660826712</c:v>
                </c:pt>
                <c:pt idx="587">
                  <c:v>0.92888037229674236</c:v>
                </c:pt>
                <c:pt idx="588">
                  <c:v>0.92920886942239256</c:v>
                </c:pt>
                <c:pt idx="589">
                  <c:v>0.92986586367369284</c:v>
                </c:pt>
                <c:pt idx="590">
                  <c:v>0.93024911032028468</c:v>
                </c:pt>
                <c:pt idx="591">
                  <c:v>0.93090610457158496</c:v>
                </c:pt>
                <c:pt idx="592">
                  <c:v>0.93145359978100195</c:v>
                </c:pt>
                <c:pt idx="593">
                  <c:v>0.93189159594853543</c:v>
                </c:pt>
                <c:pt idx="594">
                  <c:v>0.93243909115795232</c:v>
                </c:pt>
                <c:pt idx="595">
                  <c:v>0.93304133588831095</c:v>
                </c:pt>
                <c:pt idx="596">
                  <c:v>0.93380782918149463</c:v>
                </c:pt>
                <c:pt idx="597">
                  <c:v>0.93402682726526143</c:v>
                </c:pt>
                <c:pt idx="598">
                  <c:v>0.93446482343279491</c:v>
                </c:pt>
                <c:pt idx="599">
                  <c:v>0.93490281960032851</c:v>
                </c:pt>
                <c:pt idx="600">
                  <c:v>0.93555981385162879</c:v>
                </c:pt>
                <c:pt idx="601">
                  <c:v>0.93588831097727898</c:v>
                </c:pt>
                <c:pt idx="602">
                  <c:v>0.93621680810292907</c:v>
                </c:pt>
                <c:pt idx="603">
                  <c:v>0.93676430331234606</c:v>
                </c:pt>
                <c:pt idx="604">
                  <c:v>0.93720229947987954</c:v>
                </c:pt>
                <c:pt idx="605">
                  <c:v>0.93758554612647138</c:v>
                </c:pt>
                <c:pt idx="606">
                  <c:v>0.93824254037777166</c:v>
                </c:pt>
                <c:pt idx="607">
                  <c:v>0.93857103750342186</c:v>
                </c:pt>
                <c:pt idx="608">
                  <c:v>0.93900903367095534</c:v>
                </c:pt>
                <c:pt idx="609">
                  <c:v>0.93933753079660554</c:v>
                </c:pt>
                <c:pt idx="610">
                  <c:v>0.93983027648508077</c:v>
                </c:pt>
                <c:pt idx="611">
                  <c:v>0.94021352313167261</c:v>
                </c:pt>
                <c:pt idx="612">
                  <c:v>0.94076101834108949</c:v>
                </c:pt>
                <c:pt idx="613">
                  <c:v>0.94141801259238977</c:v>
                </c:pt>
                <c:pt idx="614">
                  <c:v>0.94207500684369017</c:v>
                </c:pt>
                <c:pt idx="615">
                  <c:v>0.94267725157404869</c:v>
                </c:pt>
                <c:pt idx="616">
                  <c:v>0.94322474678346568</c:v>
                </c:pt>
                <c:pt idx="617">
                  <c:v>0.94371749247194092</c:v>
                </c:pt>
                <c:pt idx="618">
                  <c:v>0.94410073911853276</c:v>
                </c:pt>
                <c:pt idx="619">
                  <c:v>0.9443744867232412</c:v>
                </c:pt>
                <c:pt idx="620">
                  <c:v>0.94486723241171644</c:v>
                </c:pt>
                <c:pt idx="621">
                  <c:v>0.94519572953736652</c:v>
                </c:pt>
                <c:pt idx="622">
                  <c:v>0.94546947714207497</c:v>
                </c:pt>
                <c:pt idx="623">
                  <c:v>0.9458527237886668</c:v>
                </c:pt>
                <c:pt idx="624">
                  <c:v>0.9462907199562004</c:v>
                </c:pt>
                <c:pt idx="625">
                  <c:v>0.94672871612373388</c:v>
                </c:pt>
                <c:pt idx="626">
                  <c:v>0.94711196277032572</c:v>
                </c:pt>
                <c:pt idx="627">
                  <c:v>0.94749520941691756</c:v>
                </c:pt>
                <c:pt idx="628">
                  <c:v>0.9482069531891596</c:v>
                </c:pt>
                <c:pt idx="629">
                  <c:v>0.94853545031480979</c:v>
                </c:pt>
                <c:pt idx="630">
                  <c:v>0.94886394744045988</c:v>
                </c:pt>
                <c:pt idx="631">
                  <c:v>0.94924719408705172</c:v>
                </c:pt>
                <c:pt idx="632">
                  <c:v>0.94963044073364355</c:v>
                </c:pt>
                <c:pt idx="633">
                  <c:v>0.94973993977552695</c:v>
                </c:pt>
                <c:pt idx="634">
                  <c:v>0.949904188338352</c:v>
                </c:pt>
                <c:pt idx="635">
                  <c:v>0.95028743498494384</c:v>
                </c:pt>
                <c:pt idx="636">
                  <c:v>0.95050643306871063</c:v>
                </c:pt>
                <c:pt idx="637">
                  <c:v>0.95078018067341907</c:v>
                </c:pt>
                <c:pt idx="638">
                  <c:v>0.95105392827812751</c:v>
                </c:pt>
                <c:pt idx="639">
                  <c:v>0.95132767588283607</c:v>
                </c:pt>
                <c:pt idx="640">
                  <c:v>0.95154667396660275</c:v>
                </c:pt>
                <c:pt idx="641">
                  <c:v>0.9518204215713113</c:v>
                </c:pt>
                <c:pt idx="642">
                  <c:v>0.95209416917601974</c:v>
                </c:pt>
                <c:pt idx="643">
                  <c:v>0.95258691486449498</c:v>
                </c:pt>
                <c:pt idx="644">
                  <c:v>0.95269641390637827</c:v>
                </c:pt>
                <c:pt idx="645">
                  <c:v>0.95307966055297011</c:v>
                </c:pt>
                <c:pt idx="646">
                  <c:v>0.95335340815767866</c:v>
                </c:pt>
                <c:pt idx="647">
                  <c:v>0.95357240624144535</c:v>
                </c:pt>
                <c:pt idx="648">
                  <c:v>0.95390090336709554</c:v>
                </c:pt>
                <c:pt idx="649">
                  <c:v>0.95417465097180398</c:v>
                </c:pt>
                <c:pt idx="650">
                  <c:v>0.95450314809745418</c:v>
                </c:pt>
                <c:pt idx="651">
                  <c:v>0.95477689570216262</c:v>
                </c:pt>
                <c:pt idx="652">
                  <c:v>0.9551053928278127</c:v>
                </c:pt>
                <c:pt idx="653">
                  <c:v>0.9553243909115795</c:v>
                </c:pt>
                <c:pt idx="654">
                  <c:v>0.9555433889953463</c:v>
                </c:pt>
                <c:pt idx="655">
                  <c:v>0.9557623870791131</c:v>
                </c:pt>
                <c:pt idx="656">
                  <c:v>0.95598138516287978</c:v>
                </c:pt>
                <c:pt idx="657">
                  <c:v>0.95620038324664658</c:v>
                </c:pt>
                <c:pt idx="658">
                  <c:v>0.95652888037229677</c:v>
                </c:pt>
                <c:pt idx="659">
                  <c:v>0.95680262797700522</c:v>
                </c:pt>
                <c:pt idx="660">
                  <c:v>0.95707637558171366</c:v>
                </c:pt>
                <c:pt idx="661">
                  <c:v>0.9573501231864221</c:v>
                </c:pt>
                <c:pt idx="662">
                  <c:v>0.95762387079113054</c:v>
                </c:pt>
                <c:pt idx="663">
                  <c:v>0.95795236791678073</c:v>
                </c:pt>
                <c:pt idx="664">
                  <c:v>0.95822611552148917</c:v>
                </c:pt>
                <c:pt idx="665">
                  <c:v>0.95828086504243093</c:v>
                </c:pt>
                <c:pt idx="666">
                  <c:v>0.95871886120996441</c:v>
                </c:pt>
                <c:pt idx="667">
                  <c:v>0.95904735833561461</c:v>
                </c:pt>
                <c:pt idx="668">
                  <c:v>0.95932110594032305</c:v>
                </c:pt>
                <c:pt idx="669">
                  <c:v>0.96003284971256497</c:v>
                </c:pt>
                <c:pt idx="670">
                  <c:v>0.96036134683821517</c:v>
                </c:pt>
                <c:pt idx="671">
                  <c:v>0.96068984396386536</c:v>
                </c:pt>
                <c:pt idx="672">
                  <c:v>0.96096359156857381</c:v>
                </c:pt>
                <c:pt idx="673">
                  <c:v>0.96145633725704904</c:v>
                </c:pt>
                <c:pt idx="674">
                  <c:v>0.96183958390364088</c:v>
                </c:pt>
                <c:pt idx="675">
                  <c:v>0.96205858198740757</c:v>
                </c:pt>
                <c:pt idx="676">
                  <c:v>0.96244182863399941</c:v>
                </c:pt>
                <c:pt idx="677">
                  <c:v>0.9627703257596496</c:v>
                </c:pt>
                <c:pt idx="678">
                  <c:v>0.9629893238434164</c:v>
                </c:pt>
                <c:pt idx="679">
                  <c:v>0.96337257049000824</c:v>
                </c:pt>
                <c:pt idx="680">
                  <c:v>0.96348206953189164</c:v>
                </c:pt>
                <c:pt idx="681">
                  <c:v>0.96370106761565832</c:v>
                </c:pt>
                <c:pt idx="682">
                  <c:v>0.96413906378319192</c:v>
                </c:pt>
                <c:pt idx="683">
                  <c:v>0.96430331234601696</c:v>
                </c:pt>
                <c:pt idx="684">
                  <c:v>0.96474130851355056</c:v>
                </c:pt>
                <c:pt idx="685">
                  <c:v>0.96528880372296744</c:v>
                </c:pt>
                <c:pt idx="686">
                  <c:v>0.96545305228579248</c:v>
                </c:pt>
                <c:pt idx="687">
                  <c:v>0.96561730084861752</c:v>
                </c:pt>
                <c:pt idx="688">
                  <c:v>0.96589104845332607</c:v>
                </c:pt>
                <c:pt idx="689">
                  <c:v>0.96611004653709276</c:v>
                </c:pt>
                <c:pt idx="690">
                  <c:v>0.9664932931836846</c:v>
                </c:pt>
                <c:pt idx="691">
                  <c:v>0.966602792225568</c:v>
                </c:pt>
                <c:pt idx="692">
                  <c:v>0.96698603887215984</c:v>
                </c:pt>
                <c:pt idx="693">
                  <c:v>0.96731453599781003</c:v>
                </c:pt>
                <c:pt idx="694">
                  <c:v>0.96758828360251847</c:v>
                </c:pt>
                <c:pt idx="695">
                  <c:v>0.96791678072816867</c:v>
                </c:pt>
                <c:pt idx="696">
                  <c:v>0.96808102929099371</c:v>
                </c:pt>
                <c:pt idx="697">
                  <c:v>0.96824527785381875</c:v>
                </c:pt>
                <c:pt idx="698">
                  <c:v>0.96846427593758555</c:v>
                </c:pt>
                <c:pt idx="699">
                  <c:v>0.96857377497946895</c:v>
                </c:pt>
                <c:pt idx="700">
                  <c:v>0.96884752258417739</c:v>
                </c:pt>
                <c:pt idx="701">
                  <c:v>0.96901177114700243</c:v>
                </c:pt>
                <c:pt idx="702">
                  <c:v>0.96944976731453603</c:v>
                </c:pt>
                <c:pt idx="703">
                  <c:v>0.96961401587736107</c:v>
                </c:pt>
                <c:pt idx="704">
                  <c:v>0.96994251300301126</c:v>
                </c:pt>
                <c:pt idx="705">
                  <c:v>0.97027101012866135</c:v>
                </c:pt>
                <c:pt idx="706">
                  <c:v>0.97059950725431154</c:v>
                </c:pt>
                <c:pt idx="707">
                  <c:v>0.97076375581713659</c:v>
                </c:pt>
                <c:pt idx="708">
                  <c:v>0.97103750342184503</c:v>
                </c:pt>
                <c:pt idx="709">
                  <c:v>0.97120175198467018</c:v>
                </c:pt>
                <c:pt idx="710">
                  <c:v>0.97147549958937862</c:v>
                </c:pt>
                <c:pt idx="711">
                  <c:v>0.97169449767314531</c:v>
                </c:pt>
                <c:pt idx="712">
                  <c:v>0.9720229947987955</c:v>
                </c:pt>
                <c:pt idx="713">
                  <c:v>0.9721324938406789</c:v>
                </c:pt>
                <c:pt idx="714">
                  <c:v>0.9724609909663291</c:v>
                </c:pt>
                <c:pt idx="715">
                  <c:v>0.97257049000821238</c:v>
                </c:pt>
                <c:pt idx="716">
                  <c:v>0.97267998905009578</c:v>
                </c:pt>
                <c:pt idx="717">
                  <c:v>0.97289898713386258</c:v>
                </c:pt>
                <c:pt idx="718">
                  <c:v>0.97300848617574598</c:v>
                </c:pt>
                <c:pt idx="719">
                  <c:v>0.97317273473857102</c:v>
                </c:pt>
                <c:pt idx="720">
                  <c:v>0.97322748425951278</c:v>
                </c:pt>
                <c:pt idx="721">
                  <c:v>0.97350123186422122</c:v>
                </c:pt>
                <c:pt idx="722">
                  <c:v>0.97388447851081306</c:v>
                </c:pt>
                <c:pt idx="723">
                  <c:v>0.9741582261155215</c:v>
                </c:pt>
                <c:pt idx="724">
                  <c:v>0.9742677251574049</c:v>
                </c:pt>
                <c:pt idx="725">
                  <c:v>0.97437722419928829</c:v>
                </c:pt>
                <c:pt idx="726">
                  <c:v>0.97448672324117169</c:v>
                </c:pt>
                <c:pt idx="727">
                  <c:v>0.97465097180399674</c:v>
                </c:pt>
                <c:pt idx="728">
                  <c:v>0.97486996988776353</c:v>
                </c:pt>
                <c:pt idx="729">
                  <c:v>0.97503421845058857</c:v>
                </c:pt>
                <c:pt idx="730">
                  <c:v>0.97519846701341362</c:v>
                </c:pt>
                <c:pt idx="731">
                  <c:v>0.97525321653435537</c:v>
                </c:pt>
                <c:pt idx="732">
                  <c:v>0.97541746509718041</c:v>
                </c:pt>
                <c:pt idx="733">
                  <c:v>0.97547221461812206</c:v>
                </c:pt>
                <c:pt idx="734">
                  <c:v>0.97558171366000546</c:v>
                </c:pt>
                <c:pt idx="735">
                  <c:v>0.97558171366000546</c:v>
                </c:pt>
                <c:pt idx="736">
                  <c:v>0.97580071174377225</c:v>
                </c:pt>
                <c:pt idx="737">
                  <c:v>0.97607445934848069</c:v>
                </c:pt>
                <c:pt idx="738">
                  <c:v>0.97629345743224749</c:v>
                </c:pt>
                <c:pt idx="739">
                  <c:v>0.97634820695318913</c:v>
                </c:pt>
                <c:pt idx="740">
                  <c:v>0.97645770599507253</c:v>
                </c:pt>
                <c:pt idx="741">
                  <c:v>0.97673145359978097</c:v>
                </c:pt>
                <c:pt idx="742">
                  <c:v>0.97695045168354777</c:v>
                </c:pt>
                <c:pt idx="743">
                  <c:v>0.97722419928825621</c:v>
                </c:pt>
                <c:pt idx="744">
                  <c:v>0.97744319737202301</c:v>
                </c:pt>
                <c:pt idx="745">
                  <c:v>0.97766219545578981</c:v>
                </c:pt>
                <c:pt idx="746">
                  <c:v>0.97777169449767309</c:v>
                </c:pt>
                <c:pt idx="747">
                  <c:v>0.97782644401861485</c:v>
                </c:pt>
                <c:pt idx="748">
                  <c:v>0.97793594306049825</c:v>
                </c:pt>
                <c:pt idx="749">
                  <c:v>0.97815494114426493</c:v>
                </c:pt>
                <c:pt idx="750">
                  <c:v>0.97831918970709009</c:v>
                </c:pt>
                <c:pt idx="751">
                  <c:v>0.97864768683274017</c:v>
                </c:pt>
                <c:pt idx="752">
                  <c:v>0.97892143443744872</c:v>
                </c:pt>
                <c:pt idx="753">
                  <c:v>0.97908568300027377</c:v>
                </c:pt>
                <c:pt idx="754">
                  <c:v>0.97924993156309881</c:v>
                </c:pt>
                <c:pt idx="755">
                  <c:v>0.97930468108404056</c:v>
                </c:pt>
                <c:pt idx="756">
                  <c:v>0.97935943060498221</c:v>
                </c:pt>
                <c:pt idx="757">
                  <c:v>0.97941418012592385</c:v>
                </c:pt>
                <c:pt idx="758">
                  <c:v>0.97952367916780725</c:v>
                </c:pt>
                <c:pt idx="759">
                  <c:v>0.97963317820969065</c:v>
                </c:pt>
                <c:pt idx="760">
                  <c:v>0.97963317820969065</c:v>
                </c:pt>
                <c:pt idx="761">
                  <c:v>0.97990692581439909</c:v>
                </c:pt>
                <c:pt idx="762">
                  <c:v>0.98001642485628249</c:v>
                </c:pt>
                <c:pt idx="763">
                  <c:v>0.98018067341910753</c:v>
                </c:pt>
                <c:pt idx="764">
                  <c:v>0.98039967150287433</c:v>
                </c:pt>
                <c:pt idx="765">
                  <c:v>0.98061866958664112</c:v>
                </c:pt>
                <c:pt idx="766">
                  <c:v>0.98072816862852452</c:v>
                </c:pt>
                <c:pt idx="767">
                  <c:v>0.98089241719134956</c:v>
                </c:pt>
                <c:pt idx="768">
                  <c:v>0.98089241719134956</c:v>
                </c:pt>
                <c:pt idx="769">
                  <c:v>0.98111141527511636</c:v>
                </c:pt>
                <c:pt idx="770">
                  <c:v>0.98122091431699976</c:v>
                </c:pt>
                <c:pt idx="771">
                  <c:v>0.98122091431699976</c:v>
                </c:pt>
                <c:pt idx="772">
                  <c:v>0.9813851628798248</c:v>
                </c:pt>
                <c:pt idx="773">
                  <c:v>0.9813851628798248</c:v>
                </c:pt>
                <c:pt idx="774">
                  <c:v>0.98154941144264984</c:v>
                </c:pt>
                <c:pt idx="775">
                  <c:v>0.98187790856830004</c:v>
                </c:pt>
                <c:pt idx="776">
                  <c:v>0.98209690665206684</c:v>
                </c:pt>
                <c:pt idx="777">
                  <c:v>0.98209690665206684</c:v>
                </c:pt>
                <c:pt idx="778">
                  <c:v>0.98220640569395012</c:v>
                </c:pt>
                <c:pt idx="779">
                  <c:v>0.98237065425677528</c:v>
                </c:pt>
                <c:pt idx="780">
                  <c:v>0.98258965234054207</c:v>
                </c:pt>
                <c:pt idx="781">
                  <c:v>0.98275390090336712</c:v>
                </c:pt>
                <c:pt idx="782">
                  <c:v>0.98280865042430876</c:v>
                </c:pt>
                <c:pt idx="783">
                  <c:v>0.98297289898713391</c:v>
                </c:pt>
                <c:pt idx="784">
                  <c:v>0.98302764850807556</c:v>
                </c:pt>
                <c:pt idx="785">
                  <c:v>0.98324664659184235</c:v>
                </c:pt>
                <c:pt idx="786">
                  <c:v>0.98346564467560904</c:v>
                </c:pt>
                <c:pt idx="787">
                  <c:v>0.98357514371749244</c:v>
                </c:pt>
                <c:pt idx="788">
                  <c:v>0.98384889132220088</c:v>
                </c:pt>
                <c:pt idx="789">
                  <c:v>0.98395839036408428</c:v>
                </c:pt>
                <c:pt idx="790">
                  <c:v>0.98406788940596768</c:v>
                </c:pt>
                <c:pt idx="791">
                  <c:v>0.98417738844785108</c:v>
                </c:pt>
                <c:pt idx="792">
                  <c:v>0.98439638653161787</c:v>
                </c:pt>
                <c:pt idx="793">
                  <c:v>0.98450588557350127</c:v>
                </c:pt>
                <c:pt idx="794">
                  <c:v>0.98456063509444292</c:v>
                </c:pt>
                <c:pt idx="795">
                  <c:v>0.98477963317820971</c:v>
                </c:pt>
                <c:pt idx="796">
                  <c:v>0.98483438269915136</c:v>
                </c:pt>
                <c:pt idx="797">
                  <c:v>0.98488913222009311</c:v>
                </c:pt>
                <c:pt idx="798">
                  <c:v>0.98494388174103475</c:v>
                </c:pt>
                <c:pt idx="799">
                  <c:v>0.98499863126197651</c:v>
                </c:pt>
                <c:pt idx="800">
                  <c:v>0.98505338078291815</c:v>
                </c:pt>
                <c:pt idx="801">
                  <c:v>0.9851081303038598</c:v>
                </c:pt>
                <c:pt idx="802">
                  <c:v>0.98527237886668495</c:v>
                </c:pt>
                <c:pt idx="803">
                  <c:v>0.98527237886668495</c:v>
                </c:pt>
                <c:pt idx="804">
                  <c:v>0.98543662742950999</c:v>
                </c:pt>
                <c:pt idx="805">
                  <c:v>0.98565562551327679</c:v>
                </c:pt>
                <c:pt idx="806">
                  <c:v>0.98571037503421843</c:v>
                </c:pt>
                <c:pt idx="807">
                  <c:v>0.98587462359704348</c:v>
                </c:pt>
                <c:pt idx="808">
                  <c:v>0.98598412263892687</c:v>
                </c:pt>
                <c:pt idx="809">
                  <c:v>0.98614837120175203</c:v>
                </c:pt>
                <c:pt idx="810">
                  <c:v>0.98625787024363532</c:v>
                </c:pt>
                <c:pt idx="811">
                  <c:v>0.98647686832740211</c:v>
                </c:pt>
                <c:pt idx="812">
                  <c:v>0.98664111689022727</c:v>
                </c:pt>
                <c:pt idx="813">
                  <c:v>0.98664111689022727</c:v>
                </c:pt>
                <c:pt idx="814">
                  <c:v>0.98669586641116891</c:v>
                </c:pt>
                <c:pt idx="815">
                  <c:v>0.98675061593211055</c:v>
                </c:pt>
                <c:pt idx="816">
                  <c:v>0.98675061593211055</c:v>
                </c:pt>
                <c:pt idx="817">
                  <c:v>0.98686011497399395</c:v>
                </c:pt>
                <c:pt idx="818">
                  <c:v>0.9870243635368191</c:v>
                </c:pt>
                <c:pt idx="819">
                  <c:v>0.98713386257870239</c:v>
                </c:pt>
                <c:pt idx="820">
                  <c:v>0.98724336162058579</c:v>
                </c:pt>
                <c:pt idx="821">
                  <c:v>0.98724336162058579</c:v>
                </c:pt>
                <c:pt idx="822">
                  <c:v>0.98724336162058579</c:v>
                </c:pt>
                <c:pt idx="823">
                  <c:v>0.98729811114152755</c:v>
                </c:pt>
                <c:pt idx="824">
                  <c:v>0.98735286066246919</c:v>
                </c:pt>
                <c:pt idx="825">
                  <c:v>0.98740761018341094</c:v>
                </c:pt>
                <c:pt idx="826">
                  <c:v>0.98751710922529423</c:v>
                </c:pt>
                <c:pt idx="827">
                  <c:v>0.98768135778811939</c:v>
                </c:pt>
                <c:pt idx="828">
                  <c:v>0.98773610730906103</c:v>
                </c:pt>
                <c:pt idx="829">
                  <c:v>0.98779085683000278</c:v>
                </c:pt>
                <c:pt idx="830">
                  <c:v>0.98784560635094443</c:v>
                </c:pt>
                <c:pt idx="831">
                  <c:v>0.98784560635094443</c:v>
                </c:pt>
                <c:pt idx="832">
                  <c:v>0.98790035587188607</c:v>
                </c:pt>
                <c:pt idx="833">
                  <c:v>0.98790035587188607</c:v>
                </c:pt>
                <c:pt idx="834">
                  <c:v>0.98800985491376947</c:v>
                </c:pt>
                <c:pt idx="835">
                  <c:v>0.98817410347659462</c:v>
                </c:pt>
                <c:pt idx="836">
                  <c:v>0.98817410347659462</c:v>
                </c:pt>
                <c:pt idx="837">
                  <c:v>0.98822885299753627</c:v>
                </c:pt>
                <c:pt idx="838">
                  <c:v>0.98833835203941967</c:v>
                </c:pt>
                <c:pt idx="839">
                  <c:v>0.98844785108130306</c:v>
                </c:pt>
                <c:pt idx="840">
                  <c:v>0.98855735012318646</c:v>
                </c:pt>
                <c:pt idx="841">
                  <c:v>0.9888310977278949</c:v>
                </c:pt>
                <c:pt idx="842">
                  <c:v>0.98888584724883655</c:v>
                </c:pt>
                <c:pt idx="843">
                  <c:v>0.98888584724883655</c:v>
                </c:pt>
                <c:pt idx="844">
                  <c:v>0.9889405967697783</c:v>
                </c:pt>
                <c:pt idx="845">
                  <c:v>0.9889405967697783</c:v>
                </c:pt>
                <c:pt idx="846">
                  <c:v>0.9890500958116617</c:v>
                </c:pt>
                <c:pt idx="847">
                  <c:v>0.98910484533260334</c:v>
                </c:pt>
                <c:pt idx="848">
                  <c:v>0.98910484533260334</c:v>
                </c:pt>
                <c:pt idx="849">
                  <c:v>0.98926909389542839</c:v>
                </c:pt>
                <c:pt idx="850">
                  <c:v>0.98937859293731178</c:v>
                </c:pt>
                <c:pt idx="851">
                  <c:v>0.98943334245825354</c:v>
                </c:pt>
                <c:pt idx="852">
                  <c:v>0.98943334245825354</c:v>
                </c:pt>
                <c:pt idx="853">
                  <c:v>0.98965234054202023</c:v>
                </c:pt>
                <c:pt idx="854">
                  <c:v>0.98970709006296198</c:v>
                </c:pt>
                <c:pt idx="855">
                  <c:v>0.98992608814672867</c:v>
                </c:pt>
                <c:pt idx="856">
                  <c:v>0.98992608814672867</c:v>
                </c:pt>
                <c:pt idx="857">
                  <c:v>0.99009033670955382</c:v>
                </c:pt>
                <c:pt idx="858">
                  <c:v>0.99014508623049546</c:v>
                </c:pt>
                <c:pt idx="859">
                  <c:v>0.99025458527237886</c:v>
                </c:pt>
                <c:pt idx="860">
                  <c:v>0.99036408431426226</c:v>
                </c:pt>
                <c:pt idx="861">
                  <c:v>0.99036408431426226</c:v>
                </c:pt>
                <c:pt idx="862">
                  <c:v>0.9905283328770873</c:v>
                </c:pt>
                <c:pt idx="863">
                  <c:v>0.9906378319189707</c:v>
                </c:pt>
                <c:pt idx="864">
                  <c:v>0.9906378319189707</c:v>
                </c:pt>
                <c:pt idx="865">
                  <c:v>0.9906378319189707</c:v>
                </c:pt>
                <c:pt idx="866">
                  <c:v>0.99069258143991235</c:v>
                </c:pt>
                <c:pt idx="867">
                  <c:v>0.99069258143991235</c:v>
                </c:pt>
                <c:pt idx="868">
                  <c:v>0.9907473309608541</c:v>
                </c:pt>
                <c:pt idx="869">
                  <c:v>0.99080208048179574</c:v>
                </c:pt>
                <c:pt idx="870">
                  <c:v>0.9909663290446209</c:v>
                </c:pt>
                <c:pt idx="871">
                  <c:v>0.99102107856556254</c:v>
                </c:pt>
                <c:pt idx="872">
                  <c:v>0.99102107856556254</c:v>
                </c:pt>
                <c:pt idx="873">
                  <c:v>0.99102107856556254</c:v>
                </c:pt>
                <c:pt idx="874">
                  <c:v>0.9910758280865043</c:v>
                </c:pt>
                <c:pt idx="875">
                  <c:v>0.99118532712838758</c:v>
                </c:pt>
                <c:pt idx="876">
                  <c:v>0.99129482617027098</c:v>
                </c:pt>
                <c:pt idx="877">
                  <c:v>0.99129482617027098</c:v>
                </c:pt>
                <c:pt idx="878">
                  <c:v>0.99134957569121274</c:v>
                </c:pt>
                <c:pt idx="879">
                  <c:v>0.99134957569121274</c:v>
                </c:pt>
                <c:pt idx="880">
                  <c:v>0.99140432521215438</c:v>
                </c:pt>
                <c:pt idx="881">
                  <c:v>0.99151382425403778</c:v>
                </c:pt>
                <c:pt idx="882">
                  <c:v>0.99167807281686282</c:v>
                </c:pt>
                <c:pt idx="883">
                  <c:v>0.99173282233780458</c:v>
                </c:pt>
                <c:pt idx="884">
                  <c:v>0.99178757185874622</c:v>
                </c:pt>
                <c:pt idx="885">
                  <c:v>0.99178757185874622</c:v>
                </c:pt>
                <c:pt idx="886">
                  <c:v>0.99184232137968797</c:v>
                </c:pt>
                <c:pt idx="887">
                  <c:v>0.99195182042157126</c:v>
                </c:pt>
                <c:pt idx="888">
                  <c:v>0.99211606898439642</c:v>
                </c:pt>
                <c:pt idx="889">
                  <c:v>0.99217081850533806</c:v>
                </c:pt>
                <c:pt idx="890">
                  <c:v>0.99217081850533806</c:v>
                </c:pt>
                <c:pt idx="891">
                  <c:v>0.99217081850533806</c:v>
                </c:pt>
                <c:pt idx="892">
                  <c:v>0.99217081850533806</c:v>
                </c:pt>
                <c:pt idx="893">
                  <c:v>0.99222556802627981</c:v>
                </c:pt>
                <c:pt idx="894">
                  <c:v>0.99228031754722146</c:v>
                </c:pt>
                <c:pt idx="895">
                  <c:v>0.9923350670681631</c:v>
                </c:pt>
                <c:pt idx="896">
                  <c:v>0.9923350670681631</c:v>
                </c:pt>
                <c:pt idx="897">
                  <c:v>0.9923350670681631</c:v>
                </c:pt>
                <c:pt idx="898">
                  <c:v>0.9924445661100465</c:v>
                </c:pt>
                <c:pt idx="899">
                  <c:v>0.99249931563098825</c:v>
                </c:pt>
                <c:pt idx="900">
                  <c:v>0.9925540651519299</c:v>
                </c:pt>
                <c:pt idx="901">
                  <c:v>0.9926635641938133</c:v>
                </c:pt>
                <c:pt idx="902">
                  <c:v>0.99271831371475494</c:v>
                </c:pt>
                <c:pt idx="903">
                  <c:v>0.99271831371475494</c:v>
                </c:pt>
                <c:pt idx="904">
                  <c:v>0.99271831371475494</c:v>
                </c:pt>
                <c:pt idx="905">
                  <c:v>0.99282781275663834</c:v>
                </c:pt>
                <c:pt idx="906">
                  <c:v>0.99293731179852174</c:v>
                </c:pt>
                <c:pt idx="907">
                  <c:v>0.99299206131946349</c:v>
                </c:pt>
                <c:pt idx="908">
                  <c:v>0.99299206131946349</c:v>
                </c:pt>
                <c:pt idx="909">
                  <c:v>0.99310156036134689</c:v>
                </c:pt>
                <c:pt idx="910">
                  <c:v>0.99326580892417193</c:v>
                </c:pt>
                <c:pt idx="911">
                  <c:v>0.99332055844511358</c:v>
                </c:pt>
                <c:pt idx="912">
                  <c:v>0.99332055844511358</c:v>
                </c:pt>
                <c:pt idx="913">
                  <c:v>0.99332055844511358</c:v>
                </c:pt>
                <c:pt idx="914">
                  <c:v>0.99332055844511358</c:v>
                </c:pt>
                <c:pt idx="915">
                  <c:v>0.99337530796605533</c:v>
                </c:pt>
                <c:pt idx="916">
                  <c:v>0.99348480700793873</c:v>
                </c:pt>
                <c:pt idx="917">
                  <c:v>0.99353955652888037</c:v>
                </c:pt>
                <c:pt idx="918">
                  <c:v>0.99359430604982202</c:v>
                </c:pt>
                <c:pt idx="919">
                  <c:v>0.99364905557076377</c:v>
                </c:pt>
                <c:pt idx="920">
                  <c:v>0.99370380509170542</c:v>
                </c:pt>
                <c:pt idx="921">
                  <c:v>0.99375855461264717</c:v>
                </c:pt>
                <c:pt idx="922">
                  <c:v>0.99386805365453057</c:v>
                </c:pt>
                <c:pt idx="923">
                  <c:v>0.99386805365453057</c:v>
                </c:pt>
                <c:pt idx="924">
                  <c:v>0.99386805365453057</c:v>
                </c:pt>
                <c:pt idx="925">
                  <c:v>0.99386805365453057</c:v>
                </c:pt>
                <c:pt idx="926">
                  <c:v>0.99386805365453057</c:v>
                </c:pt>
                <c:pt idx="927">
                  <c:v>0.99386805365453057</c:v>
                </c:pt>
                <c:pt idx="928">
                  <c:v>0.99386805365453057</c:v>
                </c:pt>
                <c:pt idx="929">
                  <c:v>0.99386805365453057</c:v>
                </c:pt>
                <c:pt idx="930">
                  <c:v>0.99386805365453057</c:v>
                </c:pt>
                <c:pt idx="931">
                  <c:v>0.99392280317547221</c:v>
                </c:pt>
                <c:pt idx="932">
                  <c:v>0.99392280317547221</c:v>
                </c:pt>
                <c:pt idx="933">
                  <c:v>0.99392280317547221</c:v>
                </c:pt>
                <c:pt idx="934">
                  <c:v>0.99392280317547221</c:v>
                </c:pt>
                <c:pt idx="935">
                  <c:v>0.99392280317547221</c:v>
                </c:pt>
                <c:pt idx="936">
                  <c:v>0.99392280317547221</c:v>
                </c:pt>
                <c:pt idx="937">
                  <c:v>0.99392280317547221</c:v>
                </c:pt>
                <c:pt idx="938">
                  <c:v>0.99397755269641386</c:v>
                </c:pt>
                <c:pt idx="939">
                  <c:v>0.99403230221735561</c:v>
                </c:pt>
                <c:pt idx="940">
                  <c:v>0.99403230221735561</c:v>
                </c:pt>
                <c:pt idx="941">
                  <c:v>0.99403230221735561</c:v>
                </c:pt>
                <c:pt idx="942">
                  <c:v>0.99408705173829726</c:v>
                </c:pt>
                <c:pt idx="943">
                  <c:v>0.99414180125923901</c:v>
                </c:pt>
                <c:pt idx="944">
                  <c:v>0.99419655078018065</c:v>
                </c:pt>
                <c:pt idx="945">
                  <c:v>0.99419655078018065</c:v>
                </c:pt>
                <c:pt idx="946">
                  <c:v>0.99419655078018065</c:v>
                </c:pt>
                <c:pt idx="947">
                  <c:v>0.99425130030112241</c:v>
                </c:pt>
                <c:pt idx="948">
                  <c:v>0.99430604982206405</c:v>
                </c:pt>
                <c:pt idx="949">
                  <c:v>0.99441554886394745</c:v>
                </c:pt>
                <c:pt idx="950">
                  <c:v>0.99441554886394745</c:v>
                </c:pt>
                <c:pt idx="951">
                  <c:v>0.9944702983848891</c:v>
                </c:pt>
                <c:pt idx="952">
                  <c:v>0.99452504790583085</c:v>
                </c:pt>
                <c:pt idx="953">
                  <c:v>0.99457979742677249</c:v>
                </c:pt>
                <c:pt idx="954">
                  <c:v>0.99457979742677249</c:v>
                </c:pt>
                <c:pt idx="955">
                  <c:v>0.99457979742677249</c:v>
                </c:pt>
                <c:pt idx="956">
                  <c:v>0.99463454694771425</c:v>
                </c:pt>
                <c:pt idx="957">
                  <c:v>0.99463454694771425</c:v>
                </c:pt>
                <c:pt idx="958">
                  <c:v>0.99468929646865589</c:v>
                </c:pt>
                <c:pt idx="959">
                  <c:v>0.99468929646865589</c:v>
                </c:pt>
                <c:pt idx="960">
                  <c:v>0.99474404598959754</c:v>
                </c:pt>
                <c:pt idx="961">
                  <c:v>0.99479879551053929</c:v>
                </c:pt>
                <c:pt idx="962">
                  <c:v>0.99490829455242269</c:v>
                </c:pt>
                <c:pt idx="963">
                  <c:v>0.99490829455242269</c:v>
                </c:pt>
                <c:pt idx="964">
                  <c:v>0.99490829455242269</c:v>
                </c:pt>
                <c:pt idx="965">
                  <c:v>0.99496304407336433</c:v>
                </c:pt>
                <c:pt idx="966">
                  <c:v>0.99496304407336433</c:v>
                </c:pt>
                <c:pt idx="967">
                  <c:v>0.99507254311524773</c:v>
                </c:pt>
                <c:pt idx="968">
                  <c:v>0.99507254311524773</c:v>
                </c:pt>
                <c:pt idx="969">
                  <c:v>0.99507254311524773</c:v>
                </c:pt>
                <c:pt idx="970">
                  <c:v>0.99507254311524773</c:v>
                </c:pt>
                <c:pt idx="971">
                  <c:v>0.99507254311524773</c:v>
                </c:pt>
                <c:pt idx="972">
                  <c:v>0.99507254311524773</c:v>
                </c:pt>
                <c:pt idx="973">
                  <c:v>0.99507254311524773</c:v>
                </c:pt>
                <c:pt idx="974">
                  <c:v>0.99507254311524773</c:v>
                </c:pt>
                <c:pt idx="975">
                  <c:v>0.99507254311524773</c:v>
                </c:pt>
                <c:pt idx="976">
                  <c:v>0.99507254311524773</c:v>
                </c:pt>
                <c:pt idx="977">
                  <c:v>0.99507254311524773</c:v>
                </c:pt>
                <c:pt idx="978">
                  <c:v>0.99512729263618949</c:v>
                </c:pt>
                <c:pt idx="979">
                  <c:v>0.99518204215713113</c:v>
                </c:pt>
                <c:pt idx="980">
                  <c:v>0.99518204215713113</c:v>
                </c:pt>
                <c:pt idx="981">
                  <c:v>0.99518204215713113</c:v>
                </c:pt>
                <c:pt idx="982">
                  <c:v>0.99529154119901453</c:v>
                </c:pt>
                <c:pt idx="983">
                  <c:v>0.99529154119901453</c:v>
                </c:pt>
                <c:pt idx="984">
                  <c:v>0.99529154119901453</c:v>
                </c:pt>
                <c:pt idx="985">
                  <c:v>0.99529154119901453</c:v>
                </c:pt>
                <c:pt idx="986">
                  <c:v>0.99534629071995617</c:v>
                </c:pt>
                <c:pt idx="987">
                  <c:v>0.99534629071995617</c:v>
                </c:pt>
                <c:pt idx="988">
                  <c:v>0.99540104024089793</c:v>
                </c:pt>
                <c:pt idx="989">
                  <c:v>0.99545578976183957</c:v>
                </c:pt>
                <c:pt idx="990">
                  <c:v>0.99551053928278133</c:v>
                </c:pt>
                <c:pt idx="991">
                  <c:v>0.99551053928278133</c:v>
                </c:pt>
                <c:pt idx="992">
                  <c:v>0.99551053928278133</c:v>
                </c:pt>
                <c:pt idx="993">
                  <c:v>0.99556528880372297</c:v>
                </c:pt>
                <c:pt idx="994">
                  <c:v>0.99562003832466461</c:v>
                </c:pt>
                <c:pt idx="995">
                  <c:v>0.99567478784560637</c:v>
                </c:pt>
                <c:pt idx="996">
                  <c:v>0.99567478784560637</c:v>
                </c:pt>
                <c:pt idx="997">
                  <c:v>0.99567478784560637</c:v>
                </c:pt>
                <c:pt idx="998">
                  <c:v>0.99572953736654801</c:v>
                </c:pt>
                <c:pt idx="999">
                  <c:v>0.99572953736654801</c:v>
                </c:pt>
                <c:pt idx="1000">
                  <c:v>0.99572953736654801</c:v>
                </c:pt>
                <c:pt idx="1001">
                  <c:v>0.99583903640843141</c:v>
                </c:pt>
                <c:pt idx="1002">
                  <c:v>0.99583903640843141</c:v>
                </c:pt>
                <c:pt idx="1003">
                  <c:v>0.99589378592937317</c:v>
                </c:pt>
                <c:pt idx="1004">
                  <c:v>0.99594853545031481</c:v>
                </c:pt>
                <c:pt idx="1005">
                  <c:v>0.99605803449219821</c:v>
                </c:pt>
                <c:pt idx="1006">
                  <c:v>0.99605803449219821</c:v>
                </c:pt>
                <c:pt idx="1007">
                  <c:v>0.99605803449219821</c:v>
                </c:pt>
                <c:pt idx="1008">
                  <c:v>0.99611278401313985</c:v>
                </c:pt>
                <c:pt idx="1009">
                  <c:v>0.99611278401313985</c:v>
                </c:pt>
                <c:pt idx="1010">
                  <c:v>0.99611278401313985</c:v>
                </c:pt>
                <c:pt idx="1011">
                  <c:v>0.99616753353408161</c:v>
                </c:pt>
                <c:pt idx="1012">
                  <c:v>0.99622228305502325</c:v>
                </c:pt>
                <c:pt idx="1013">
                  <c:v>0.996277032575965</c:v>
                </c:pt>
                <c:pt idx="1014">
                  <c:v>0.99633178209690665</c:v>
                </c:pt>
                <c:pt idx="1015">
                  <c:v>0.99638653161784829</c:v>
                </c:pt>
                <c:pt idx="1016">
                  <c:v>0.99638653161784829</c:v>
                </c:pt>
                <c:pt idx="1017">
                  <c:v>0.99638653161784829</c:v>
                </c:pt>
                <c:pt idx="1018">
                  <c:v>0.99638653161784829</c:v>
                </c:pt>
                <c:pt idx="1019">
                  <c:v>0.99638653161784829</c:v>
                </c:pt>
                <c:pt idx="1020">
                  <c:v>0.99638653161784829</c:v>
                </c:pt>
                <c:pt idx="1021">
                  <c:v>0.99638653161784829</c:v>
                </c:pt>
                <c:pt idx="1022">
                  <c:v>0.99644128113879005</c:v>
                </c:pt>
                <c:pt idx="1023">
                  <c:v>0.99644128113879005</c:v>
                </c:pt>
                <c:pt idx="1024">
                  <c:v>0.99644128113879005</c:v>
                </c:pt>
                <c:pt idx="1025">
                  <c:v>0.99649603065973169</c:v>
                </c:pt>
                <c:pt idx="1026">
                  <c:v>0.99649603065973169</c:v>
                </c:pt>
                <c:pt idx="1027">
                  <c:v>0.99655078018067345</c:v>
                </c:pt>
                <c:pt idx="1028">
                  <c:v>0.99660552970161509</c:v>
                </c:pt>
                <c:pt idx="1029">
                  <c:v>0.99676977826444013</c:v>
                </c:pt>
                <c:pt idx="1030">
                  <c:v>0.99676977826444013</c:v>
                </c:pt>
                <c:pt idx="1031">
                  <c:v>0.99687927730632353</c:v>
                </c:pt>
                <c:pt idx="1032">
                  <c:v>0.99687927730632353</c:v>
                </c:pt>
                <c:pt idx="1033">
                  <c:v>0.99687927730632353</c:v>
                </c:pt>
                <c:pt idx="1034">
                  <c:v>0.99687927730632353</c:v>
                </c:pt>
                <c:pt idx="1035">
                  <c:v>0.99687927730632353</c:v>
                </c:pt>
                <c:pt idx="1036">
                  <c:v>0.99693402682726528</c:v>
                </c:pt>
                <c:pt idx="1037">
                  <c:v>0.99693402682726528</c:v>
                </c:pt>
                <c:pt idx="1038">
                  <c:v>0.99693402682726528</c:v>
                </c:pt>
                <c:pt idx="1039">
                  <c:v>0.99693402682726528</c:v>
                </c:pt>
                <c:pt idx="1040">
                  <c:v>0.99698877634820693</c:v>
                </c:pt>
                <c:pt idx="1041">
                  <c:v>0.99698877634820693</c:v>
                </c:pt>
                <c:pt idx="1042">
                  <c:v>0.99698877634820693</c:v>
                </c:pt>
                <c:pt idx="1043">
                  <c:v>0.99698877634820693</c:v>
                </c:pt>
                <c:pt idx="1044">
                  <c:v>0.99698877634820693</c:v>
                </c:pt>
                <c:pt idx="1045">
                  <c:v>0.99709827539009033</c:v>
                </c:pt>
                <c:pt idx="1046">
                  <c:v>0.99709827539009033</c:v>
                </c:pt>
                <c:pt idx="1047">
                  <c:v>0.99726252395291537</c:v>
                </c:pt>
                <c:pt idx="1048">
                  <c:v>0.99726252395291537</c:v>
                </c:pt>
                <c:pt idx="1049">
                  <c:v>0.99726252395291537</c:v>
                </c:pt>
                <c:pt idx="1050">
                  <c:v>0.99726252395291537</c:v>
                </c:pt>
                <c:pt idx="1051">
                  <c:v>0.99726252395291537</c:v>
                </c:pt>
                <c:pt idx="1052">
                  <c:v>0.99726252395291537</c:v>
                </c:pt>
                <c:pt idx="1053">
                  <c:v>0.99726252395291537</c:v>
                </c:pt>
                <c:pt idx="1054">
                  <c:v>0.99726252395291537</c:v>
                </c:pt>
                <c:pt idx="1055">
                  <c:v>0.99726252395291537</c:v>
                </c:pt>
                <c:pt idx="1056">
                  <c:v>0.99731727347385712</c:v>
                </c:pt>
                <c:pt idx="1057">
                  <c:v>0.99731727347385712</c:v>
                </c:pt>
                <c:pt idx="1058">
                  <c:v>0.99737202299479877</c:v>
                </c:pt>
                <c:pt idx="1059">
                  <c:v>0.99742677251574052</c:v>
                </c:pt>
                <c:pt idx="1060">
                  <c:v>0.99742677251574052</c:v>
                </c:pt>
                <c:pt idx="1061">
                  <c:v>0.99742677251574052</c:v>
                </c:pt>
                <c:pt idx="1062">
                  <c:v>0.99748152203668217</c:v>
                </c:pt>
                <c:pt idx="1063">
                  <c:v>0.99748152203668217</c:v>
                </c:pt>
                <c:pt idx="1064">
                  <c:v>0.99748152203668217</c:v>
                </c:pt>
                <c:pt idx="1065">
                  <c:v>0.99748152203668217</c:v>
                </c:pt>
                <c:pt idx="1066">
                  <c:v>0.99748152203668217</c:v>
                </c:pt>
                <c:pt idx="1067">
                  <c:v>0.99748152203668217</c:v>
                </c:pt>
                <c:pt idx="1068">
                  <c:v>0.99748152203668217</c:v>
                </c:pt>
                <c:pt idx="1069">
                  <c:v>0.99748152203668217</c:v>
                </c:pt>
                <c:pt idx="1070">
                  <c:v>0.99748152203668217</c:v>
                </c:pt>
                <c:pt idx="1071">
                  <c:v>0.99753627155762392</c:v>
                </c:pt>
                <c:pt idx="1072">
                  <c:v>0.99753627155762392</c:v>
                </c:pt>
                <c:pt idx="1073">
                  <c:v>0.99753627155762392</c:v>
                </c:pt>
                <c:pt idx="1074">
                  <c:v>0.99753627155762392</c:v>
                </c:pt>
                <c:pt idx="1075">
                  <c:v>0.99753627155762392</c:v>
                </c:pt>
                <c:pt idx="1076">
                  <c:v>0.99759102107856557</c:v>
                </c:pt>
                <c:pt idx="1077">
                  <c:v>0.99759102107856557</c:v>
                </c:pt>
                <c:pt idx="1078">
                  <c:v>0.99759102107856557</c:v>
                </c:pt>
                <c:pt idx="1079">
                  <c:v>0.99764577059950721</c:v>
                </c:pt>
                <c:pt idx="1080">
                  <c:v>0.99770052012044896</c:v>
                </c:pt>
                <c:pt idx="1081">
                  <c:v>0.99775526964139061</c:v>
                </c:pt>
                <c:pt idx="1082">
                  <c:v>0.99775526964139061</c:v>
                </c:pt>
                <c:pt idx="1083">
                  <c:v>0.99775526964139061</c:v>
                </c:pt>
                <c:pt idx="1084">
                  <c:v>0.99775526964139061</c:v>
                </c:pt>
                <c:pt idx="1085">
                  <c:v>0.99781001916233236</c:v>
                </c:pt>
                <c:pt idx="1086">
                  <c:v>0.99781001916233236</c:v>
                </c:pt>
                <c:pt idx="1087">
                  <c:v>0.99786476868327401</c:v>
                </c:pt>
                <c:pt idx="1088">
                  <c:v>0.99791951820421576</c:v>
                </c:pt>
                <c:pt idx="1089">
                  <c:v>0.99791951820421576</c:v>
                </c:pt>
                <c:pt idx="1090">
                  <c:v>0.9979742677251574</c:v>
                </c:pt>
                <c:pt idx="1091">
                  <c:v>0.99802901724609905</c:v>
                </c:pt>
                <c:pt idx="1092">
                  <c:v>0.9980837667670408</c:v>
                </c:pt>
                <c:pt idx="1093">
                  <c:v>0.9980837667670408</c:v>
                </c:pt>
                <c:pt idx="1094">
                  <c:v>0.9980837667670408</c:v>
                </c:pt>
                <c:pt idx="1095">
                  <c:v>0.9980837667670408</c:v>
                </c:pt>
                <c:pt idx="1096">
                  <c:v>0.9980837667670408</c:v>
                </c:pt>
                <c:pt idx="1097">
                  <c:v>0.9980837667670408</c:v>
                </c:pt>
                <c:pt idx="1098">
                  <c:v>0.9980837667670408</c:v>
                </c:pt>
                <c:pt idx="1099">
                  <c:v>0.9980837667670408</c:v>
                </c:pt>
                <c:pt idx="1100">
                  <c:v>0.9980837667670408</c:v>
                </c:pt>
                <c:pt idx="1101">
                  <c:v>0.9980837667670408</c:v>
                </c:pt>
                <c:pt idx="1102">
                  <c:v>0.9980837667670408</c:v>
                </c:pt>
                <c:pt idx="1103">
                  <c:v>0.9980837667670408</c:v>
                </c:pt>
                <c:pt idx="1104">
                  <c:v>0.9980837667670408</c:v>
                </c:pt>
                <c:pt idx="1105">
                  <c:v>0.9980837667670408</c:v>
                </c:pt>
                <c:pt idx="1106">
                  <c:v>0.9980837667670408</c:v>
                </c:pt>
                <c:pt idx="1107">
                  <c:v>0.9980837667670408</c:v>
                </c:pt>
                <c:pt idx="1108">
                  <c:v>0.99813851628798245</c:v>
                </c:pt>
                <c:pt idx="1109">
                  <c:v>0.9981932658089242</c:v>
                </c:pt>
                <c:pt idx="1110">
                  <c:v>0.9981932658089242</c:v>
                </c:pt>
                <c:pt idx="1111">
                  <c:v>0.9981932658089242</c:v>
                </c:pt>
                <c:pt idx="1112">
                  <c:v>0.99824801532986585</c:v>
                </c:pt>
                <c:pt idx="1113">
                  <c:v>0.99824801532986585</c:v>
                </c:pt>
                <c:pt idx="1114">
                  <c:v>0.99824801532986585</c:v>
                </c:pt>
                <c:pt idx="1115">
                  <c:v>0.99824801532986585</c:v>
                </c:pt>
                <c:pt idx="1116">
                  <c:v>0.9983027648508076</c:v>
                </c:pt>
                <c:pt idx="1117">
                  <c:v>0.9983027648508076</c:v>
                </c:pt>
                <c:pt idx="1118">
                  <c:v>0.9983027648508076</c:v>
                </c:pt>
                <c:pt idx="1119">
                  <c:v>0.9983027648508076</c:v>
                </c:pt>
                <c:pt idx="1120">
                  <c:v>0.9983027648508076</c:v>
                </c:pt>
                <c:pt idx="1121">
                  <c:v>0.99835751437174924</c:v>
                </c:pt>
                <c:pt idx="1122">
                  <c:v>0.99835751437174924</c:v>
                </c:pt>
                <c:pt idx="1123">
                  <c:v>0.99835751437174924</c:v>
                </c:pt>
                <c:pt idx="1124">
                  <c:v>0.99835751437174924</c:v>
                </c:pt>
                <c:pt idx="1125">
                  <c:v>0.99835751437174924</c:v>
                </c:pt>
                <c:pt idx="1126">
                  <c:v>0.99835751437174924</c:v>
                </c:pt>
                <c:pt idx="1127">
                  <c:v>0.99835751437174924</c:v>
                </c:pt>
                <c:pt idx="1128">
                  <c:v>0.99835751437174924</c:v>
                </c:pt>
                <c:pt idx="1129">
                  <c:v>0.99835751437174924</c:v>
                </c:pt>
                <c:pt idx="1130">
                  <c:v>0.99841226389269089</c:v>
                </c:pt>
                <c:pt idx="1131">
                  <c:v>0.99841226389269089</c:v>
                </c:pt>
                <c:pt idx="1132">
                  <c:v>0.99841226389269089</c:v>
                </c:pt>
                <c:pt idx="1133">
                  <c:v>0.99841226389269089</c:v>
                </c:pt>
                <c:pt idx="1134">
                  <c:v>0.99841226389269089</c:v>
                </c:pt>
                <c:pt idx="1135">
                  <c:v>0.99852176293457429</c:v>
                </c:pt>
                <c:pt idx="1136">
                  <c:v>0.99852176293457429</c:v>
                </c:pt>
                <c:pt idx="1137">
                  <c:v>0.99852176293457429</c:v>
                </c:pt>
                <c:pt idx="1138">
                  <c:v>0.99857651245551604</c:v>
                </c:pt>
                <c:pt idx="1139">
                  <c:v>0.99857651245551604</c:v>
                </c:pt>
                <c:pt idx="1140">
                  <c:v>0.99857651245551604</c:v>
                </c:pt>
                <c:pt idx="1141">
                  <c:v>0.99857651245551604</c:v>
                </c:pt>
                <c:pt idx="1142">
                  <c:v>0.99857651245551604</c:v>
                </c:pt>
                <c:pt idx="1143">
                  <c:v>0.99857651245551604</c:v>
                </c:pt>
                <c:pt idx="1144">
                  <c:v>0.99863126197645768</c:v>
                </c:pt>
                <c:pt idx="1145">
                  <c:v>0.99863126197645768</c:v>
                </c:pt>
                <c:pt idx="1146">
                  <c:v>0.99863126197645768</c:v>
                </c:pt>
                <c:pt idx="1147">
                  <c:v>0.99863126197645768</c:v>
                </c:pt>
                <c:pt idx="1148">
                  <c:v>0.99863126197645768</c:v>
                </c:pt>
                <c:pt idx="1149">
                  <c:v>0.99863126197645768</c:v>
                </c:pt>
                <c:pt idx="1150">
                  <c:v>0.99863126197645768</c:v>
                </c:pt>
                <c:pt idx="1151">
                  <c:v>0.99863126197645768</c:v>
                </c:pt>
                <c:pt idx="1152">
                  <c:v>0.99863126197645768</c:v>
                </c:pt>
                <c:pt idx="1153">
                  <c:v>0.99863126197645768</c:v>
                </c:pt>
                <c:pt idx="1154">
                  <c:v>0.99863126197645768</c:v>
                </c:pt>
                <c:pt idx="1155">
                  <c:v>0.99863126197645768</c:v>
                </c:pt>
                <c:pt idx="1156">
                  <c:v>0.99863126197645768</c:v>
                </c:pt>
                <c:pt idx="1157">
                  <c:v>0.99868601149739944</c:v>
                </c:pt>
                <c:pt idx="1158">
                  <c:v>0.99868601149739944</c:v>
                </c:pt>
                <c:pt idx="1159">
                  <c:v>0.99868601149739944</c:v>
                </c:pt>
                <c:pt idx="1160">
                  <c:v>0.99868601149739944</c:v>
                </c:pt>
                <c:pt idx="1161">
                  <c:v>0.99868601149739944</c:v>
                </c:pt>
                <c:pt idx="1162">
                  <c:v>0.99874076101834108</c:v>
                </c:pt>
                <c:pt idx="1163">
                  <c:v>0.99874076101834108</c:v>
                </c:pt>
                <c:pt idx="1164">
                  <c:v>0.99874076101834108</c:v>
                </c:pt>
                <c:pt idx="1165">
                  <c:v>0.99874076101834108</c:v>
                </c:pt>
                <c:pt idx="1166">
                  <c:v>0.99874076101834108</c:v>
                </c:pt>
                <c:pt idx="1167">
                  <c:v>0.99874076101834108</c:v>
                </c:pt>
                <c:pt idx="1168">
                  <c:v>0.99874076101834108</c:v>
                </c:pt>
                <c:pt idx="1169">
                  <c:v>0.99874076101834108</c:v>
                </c:pt>
                <c:pt idx="1170">
                  <c:v>0.99874076101834108</c:v>
                </c:pt>
                <c:pt idx="1171">
                  <c:v>0.99874076101834108</c:v>
                </c:pt>
                <c:pt idx="1172">
                  <c:v>0.99874076101834108</c:v>
                </c:pt>
                <c:pt idx="1173">
                  <c:v>0.99874076101834108</c:v>
                </c:pt>
                <c:pt idx="1174">
                  <c:v>0.99874076101834108</c:v>
                </c:pt>
                <c:pt idx="1175">
                  <c:v>0.99874076101834108</c:v>
                </c:pt>
                <c:pt idx="1176">
                  <c:v>0.99885026006022448</c:v>
                </c:pt>
                <c:pt idx="1177">
                  <c:v>0.99885026006022448</c:v>
                </c:pt>
                <c:pt idx="1178">
                  <c:v>0.99890500958116613</c:v>
                </c:pt>
                <c:pt idx="1179">
                  <c:v>0.99890500958116613</c:v>
                </c:pt>
                <c:pt idx="1180">
                  <c:v>0.99895975910210788</c:v>
                </c:pt>
                <c:pt idx="1181">
                  <c:v>0.99895975910210788</c:v>
                </c:pt>
                <c:pt idx="1182">
                  <c:v>0.99895975910210788</c:v>
                </c:pt>
                <c:pt idx="1183">
                  <c:v>0.99895975910210788</c:v>
                </c:pt>
                <c:pt idx="1184">
                  <c:v>0.99895975910210788</c:v>
                </c:pt>
                <c:pt idx="1185">
                  <c:v>0.99895975910210788</c:v>
                </c:pt>
                <c:pt idx="1186">
                  <c:v>0.99895975910210788</c:v>
                </c:pt>
                <c:pt idx="1187">
                  <c:v>0.99895975910210788</c:v>
                </c:pt>
                <c:pt idx="1188">
                  <c:v>0.99895975910210788</c:v>
                </c:pt>
                <c:pt idx="1189">
                  <c:v>0.99895975910210788</c:v>
                </c:pt>
                <c:pt idx="1190">
                  <c:v>0.99901450862304952</c:v>
                </c:pt>
                <c:pt idx="1191">
                  <c:v>0.99901450862304952</c:v>
                </c:pt>
                <c:pt idx="1192">
                  <c:v>0.99906925814399128</c:v>
                </c:pt>
                <c:pt idx="1193">
                  <c:v>0.99906925814399128</c:v>
                </c:pt>
                <c:pt idx="1194">
                  <c:v>0.99906925814399128</c:v>
                </c:pt>
                <c:pt idx="1195">
                  <c:v>0.99912400766493292</c:v>
                </c:pt>
                <c:pt idx="1196">
                  <c:v>0.99912400766493292</c:v>
                </c:pt>
                <c:pt idx="1197">
                  <c:v>0.99912400766493292</c:v>
                </c:pt>
                <c:pt idx="1198">
                  <c:v>0.99917875718587468</c:v>
                </c:pt>
                <c:pt idx="1199">
                  <c:v>0.99917875718587468</c:v>
                </c:pt>
                <c:pt idx="1200">
                  <c:v>0.99917875718587468</c:v>
                </c:pt>
                <c:pt idx="1201">
                  <c:v>0.99917875718587468</c:v>
                </c:pt>
                <c:pt idx="1202">
                  <c:v>0.99917875718587468</c:v>
                </c:pt>
                <c:pt idx="1203">
                  <c:v>0.99917875718587468</c:v>
                </c:pt>
                <c:pt idx="1204">
                  <c:v>0.99917875718587468</c:v>
                </c:pt>
                <c:pt idx="1205">
                  <c:v>0.99917875718587468</c:v>
                </c:pt>
                <c:pt idx="1206">
                  <c:v>0.99917875718587468</c:v>
                </c:pt>
                <c:pt idx="1207">
                  <c:v>0.99923350670681632</c:v>
                </c:pt>
                <c:pt idx="1208">
                  <c:v>0.99923350670681632</c:v>
                </c:pt>
                <c:pt idx="1209">
                  <c:v>0.99928825622775797</c:v>
                </c:pt>
                <c:pt idx="1210">
                  <c:v>0.99928825622775797</c:v>
                </c:pt>
                <c:pt idx="1211">
                  <c:v>0.99928825622775797</c:v>
                </c:pt>
                <c:pt idx="1212">
                  <c:v>0.99928825622775797</c:v>
                </c:pt>
                <c:pt idx="1213">
                  <c:v>0.99928825622775797</c:v>
                </c:pt>
                <c:pt idx="1214">
                  <c:v>0.99928825622775797</c:v>
                </c:pt>
                <c:pt idx="1215">
                  <c:v>0.99928825622775797</c:v>
                </c:pt>
                <c:pt idx="1216">
                  <c:v>0.99928825622775797</c:v>
                </c:pt>
                <c:pt idx="1217">
                  <c:v>0.99928825622775797</c:v>
                </c:pt>
                <c:pt idx="1218">
                  <c:v>0.99928825622775797</c:v>
                </c:pt>
                <c:pt idx="1219">
                  <c:v>0.99928825622775797</c:v>
                </c:pt>
                <c:pt idx="1220">
                  <c:v>0.99928825622775797</c:v>
                </c:pt>
                <c:pt idx="1221">
                  <c:v>0.99928825622775797</c:v>
                </c:pt>
                <c:pt idx="1222">
                  <c:v>0.99928825622775797</c:v>
                </c:pt>
                <c:pt idx="1223">
                  <c:v>0.99928825622775797</c:v>
                </c:pt>
                <c:pt idx="1224">
                  <c:v>0.99928825622775797</c:v>
                </c:pt>
                <c:pt idx="1225">
                  <c:v>0.99928825622775797</c:v>
                </c:pt>
                <c:pt idx="1226">
                  <c:v>0.99928825622775797</c:v>
                </c:pt>
                <c:pt idx="1227">
                  <c:v>0.99928825622775797</c:v>
                </c:pt>
                <c:pt idx="1228">
                  <c:v>0.99928825622775797</c:v>
                </c:pt>
                <c:pt idx="1229">
                  <c:v>0.99928825622775797</c:v>
                </c:pt>
                <c:pt idx="1230">
                  <c:v>0.99928825622775797</c:v>
                </c:pt>
                <c:pt idx="1231">
                  <c:v>0.99928825622775797</c:v>
                </c:pt>
                <c:pt idx="1232">
                  <c:v>0.99928825622775797</c:v>
                </c:pt>
                <c:pt idx="1233">
                  <c:v>0.99928825622775797</c:v>
                </c:pt>
                <c:pt idx="1234">
                  <c:v>0.99928825622775797</c:v>
                </c:pt>
                <c:pt idx="1235">
                  <c:v>0.99928825622775797</c:v>
                </c:pt>
                <c:pt idx="1236">
                  <c:v>0.99928825622775797</c:v>
                </c:pt>
                <c:pt idx="1237">
                  <c:v>0.99928825622775797</c:v>
                </c:pt>
                <c:pt idx="1238">
                  <c:v>0.99928825622775797</c:v>
                </c:pt>
                <c:pt idx="1239">
                  <c:v>0.99928825622775797</c:v>
                </c:pt>
                <c:pt idx="1240">
                  <c:v>0.99928825622775797</c:v>
                </c:pt>
                <c:pt idx="1241">
                  <c:v>0.99928825622775797</c:v>
                </c:pt>
                <c:pt idx="1242">
                  <c:v>0.99928825622775797</c:v>
                </c:pt>
                <c:pt idx="1243">
                  <c:v>0.99928825622775797</c:v>
                </c:pt>
                <c:pt idx="1244">
                  <c:v>0.99928825622775797</c:v>
                </c:pt>
                <c:pt idx="1245">
                  <c:v>0.99934300574869972</c:v>
                </c:pt>
                <c:pt idx="1246">
                  <c:v>0.99934300574869972</c:v>
                </c:pt>
                <c:pt idx="1247">
                  <c:v>0.99934300574869972</c:v>
                </c:pt>
                <c:pt idx="1248">
                  <c:v>0.99934300574869972</c:v>
                </c:pt>
                <c:pt idx="1249">
                  <c:v>0.99934300574869972</c:v>
                </c:pt>
                <c:pt idx="1250">
                  <c:v>0.99934300574869972</c:v>
                </c:pt>
                <c:pt idx="1251">
                  <c:v>0.99939775526964136</c:v>
                </c:pt>
                <c:pt idx="1252">
                  <c:v>0.99939775526964136</c:v>
                </c:pt>
                <c:pt idx="1253">
                  <c:v>0.99939775526964136</c:v>
                </c:pt>
                <c:pt idx="1254">
                  <c:v>0.99939775526964136</c:v>
                </c:pt>
                <c:pt idx="1255">
                  <c:v>0.99939775526964136</c:v>
                </c:pt>
                <c:pt idx="1256">
                  <c:v>0.99939775526964136</c:v>
                </c:pt>
                <c:pt idx="1257">
                  <c:v>0.99939775526964136</c:v>
                </c:pt>
                <c:pt idx="1258">
                  <c:v>0.99939775526964136</c:v>
                </c:pt>
                <c:pt idx="1259">
                  <c:v>0.99939775526964136</c:v>
                </c:pt>
                <c:pt idx="1260">
                  <c:v>0.99939775526964136</c:v>
                </c:pt>
                <c:pt idx="1261">
                  <c:v>0.99939775526964136</c:v>
                </c:pt>
                <c:pt idx="1262">
                  <c:v>0.99939775526964136</c:v>
                </c:pt>
                <c:pt idx="1263">
                  <c:v>0.99939775526964136</c:v>
                </c:pt>
                <c:pt idx="1264">
                  <c:v>0.99939775526964136</c:v>
                </c:pt>
                <c:pt idx="1265">
                  <c:v>0.99939775526964136</c:v>
                </c:pt>
                <c:pt idx="1266">
                  <c:v>0.99939775526964136</c:v>
                </c:pt>
                <c:pt idx="1267">
                  <c:v>0.99939775526964136</c:v>
                </c:pt>
                <c:pt idx="1268">
                  <c:v>0.99939775526964136</c:v>
                </c:pt>
                <c:pt idx="1269">
                  <c:v>0.99939775526964136</c:v>
                </c:pt>
                <c:pt idx="1270">
                  <c:v>0.99939775526964136</c:v>
                </c:pt>
                <c:pt idx="1271">
                  <c:v>0.99945250479058312</c:v>
                </c:pt>
                <c:pt idx="1272">
                  <c:v>0.99945250479058312</c:v>
                </c:pt>
                <c:pt idx="1273">
                  <c:v>0.99945250479058312</c:v>
                </c:pt>
                <c:pt idx="1274">
                  <c:v>0.99945250479058312</c:v>
                </c:pt>
                <c:pt idx="1275">
                  <c:v>0.99950725431152476</c:v>
                </c:pt>
                <c:pt idx="1276">
                  <c:v>0.99950725431152476</c:v>
                </c:pt>
                <c:pt idx="1277">
                  <c:v>0.99950725431152476</c:v>
                </c:pt>
                <c:pt idx="1278">
                  <c:v>0.99950725431152476</c:v>
                </c:pt>
                <c:pt idx="1279">
                  <c:v>0.99950725431152476</c:v>
                </c:pt>
                <c:pt idx="1280">
                  <c:v>0.99950725431152476</c:v>
                </c:pt>
                <c:pt idx="1281">
                  <c:v>0.99950725431152476</c:v>
                </c:pt>
                <c:pt idx="1282">
                  <c:v>0.99956200383246652</c:v>
                </c:pt>
                <c:pt idx="1283">
                  <c:v>0.99956200383246652</c:v>
                </c:pt>
                <c:pt idx="1284">
                  <c:v>0.99956200383246652</c:v>
                </c:pt>
                <c:pt idx="1285">
                  <c:v>0.99956200383246652</c:v>
                </c:pt>
                <c:pt idx="1286">
                  <c:v>0.99956200383246652</c:v>
                </c:pt>
                <c:pt idx="1287">
                  <c:v>0.99956200383246652</c:v>
                </c:pt>
                <c:pt idx="1288">
                  <c:v>0.99956200383246652</c:v>
                </c:pt>
                <c:pt idx="1289">
                  <c:v>0.99956200383246652</c:v>
                </c:pt>
                <c:pt idx="1290">
                  <c:v>0.99956200383246652</c:v>
                </c:pt>
                <c:pt idx="1291">
                  <c:v>0.99956200383246652</c:v>
                </c:pt>
                <c:pt idx="1292">
                  <c:v>0.99956200383246652</c:v>
                </c:pt>
                <c:pt idx="1293">
                  <c:v>0.99956200383246652</c:v>
                </c:pt>
                <c:pt idx="1294">
                  <c:v>0.99956200383246652</c:v>
                </c:pt>
                <c:pt idx="1295">
                  <c:v>0.99956200383246652</c:v>
                </c:pt>
                <c:pt idx="1296">
                  <c:v>0.99956200383246652</c:v>
                </c:pt>
                <c:pt idx="1297">
                  <c:v>0.99956200383246652</c:v>
                </c:pt>
                <c:pt idx="1298">
                  <c:v>0.99961675335340816</c:v>
                </c:pt>
                <c:pt idx="1299">
                  <c:v>0.99961675335340816</c:v>
                </c:pt>
                <c:pt idx="1300">
                  <c:v>0.99961675335340816</c:v>
                </c:pt>
                <c:pt idx="1301">
                  <c:v>0.99961675335340816</c:v>
                </c:pt>
                <c:pt idx="1302">
                  <c:v>0.99961675335340816</c:v>
                </c:pt>
                <c:pt idx="1303">
                  <c:v>0.99961675335340816</c:v>
                </c:pt>
                <c:pt idx="1304">
                  <c:v>0.99961675335340816</c:v>
                </c:pt>
                <c:pt idx="1305">
                  <c:v>0.99961675335340816</c:v>
                </c:pt>
                <c:pt idx="1306">
                  <c:v>0.99961675335340816</c:v>
                </c:pt>
                <c:pt idx="1307">
                  <c:v>0.99961675335340816</c:v>
                </c:pt>
                <c:pt idx="1308">
                  <c:v>0.99961675335340816</c:v>
                </c:pt>
                <c:pt idx="1309">
                  <c:v>0.99961675335340816</c:v>
                </c:pt>
                <c:pt idx="1310">
                  <c:v>0.99961675335340816</c:v>
                </c:pt>
                <c:pt idx="1311">
                  <c:v>0.99961675335340816</c:v>
                </c:pt>
                <c:pt idx="1312">
                  <c:v>0.99961675335340816</c:v>
                </c:pt>
                <c:pt idx="1313">
                  <c:v>0.99961675335340816</c:v>
                </c:pt>
                <c:pt idx="1314">
                  <c:v>0.99961675335340816</c:v>
                </c:pt>
                <c:pt idx="1315">
                  <c:v>0.99961675335340816</c:v>
                </c:pt>
                <c:pt idx="1316">
                  <c:v>0.99961675335340816</c:v>
                </c:pt>
                <c:pt idx="1317">
                  <c:v>0.99961675335340816</c:v>
                </c:pt>
                <c:pt idx="1318">
                  <c:v>0.99961675335340816</c:v>
                </c:pt>
                <c:pt idx="1319">
                  <c:v>0.99961675335340816</c:v>
                </c:pt>
                <c:pt idx="1320">
                  <c:v>0.99961675335340816</c:v>
                </c:pt>
                <c:pt idx="1321">
                  <c:v>0.99961675335340816</c:v>
                </c:pt>
                <c:pt idx="1322">
                  <c:v>0.99961675335340816</c:v>
                </c:pt>
                <c:pt idx="1323">
                  <c:v>0.99961675335340816</c:v>
                </c:pt>
                <c:pt idx="1324">
                  <c:v>0.99961675335340816</c:v>
                </c:pt>
                <c:pt idx="1325">
                  <c:v>0.99961675335340816</c:v>
                </c:pt>
                <c:pt idx="1326">
                  <c:v>0.99961675335340816</c:v>
                </c:pt>
                <c:pt idx="1327">
                  <c:v>0.99961675335340816</c:v>
                </c:pt>
                <c:pt idx="1328">
                  <c:v>0.99961675335340816</c:v>
                </c:pt>
                <c:pt idx="1329">
                  <c:v>0.99961675335340816</c:v>
                </c:pt>
                <c:pt idx="1330">
                  <c:v>0.99961675335340816</c:v>
                </c:pt>
                <c:pt idx="1331">
                  <c:v>0.99961675335340816</c:v>
                </c:pt>
                <c:pt idx="1332">
                  <c:v>0.99961675335340816</c:v>
                </c:pt>
                <c:pt idx="1333">
                  <c:v>0.99961675335340816</c:v>
                </c:pt>
                <c:pt idx="1334">
                  <c:v>0.9996715028743498</c:v>
                </c:pt>
                <c:pt idx="1335">
                  <c:v>0.9996715028743498</c:v>
                </c:pt>
                <c:pt idx="1336">
                  <c:v>0.9996715028743498</c:v>
                </c:pt>
                <c:pt idx="1337">
                  <c:v>0.9996715028743498</c:v>
                </c:pt>
                <c:pt idx="1338">
                  <c:v>0.9996715028743498</c:v>
                </c:pt>
                <c:pt idx="1339">
                  <c:v>0.9996715028743498</c:v>
                </c:pt>
                <c:pt idx="1340">
                  <c:v>0.9996715028743498</c:v>
                </c:pt>
                <c:pt idx="1341">
                  <c:v>0.99972625239529156</c:v>
                </c:pt>
                <c:pt idx="1342">
                  <c:v>0.99972625239529156</c:v>
                </c:pt>
                <c:pt idx="1343">
                  <c:v>0.99972625239529156</c:v>
                </c:pt>
                <c:pt idx="1344">
                  <c:v>0.99972625239529156</c:v>
                </c:pt>
                <c:pt idx="1345">
                  <c:v>0.99972625239529156</c:v>
                </c:pt>
                <c:pt idx="1346">
                  <c:v>0.99972625239529156</c:v>
                </c:pt>
                <c:pt idx="1347">
                  <c:v>0.99972625239529156</c:v>
                </c:pt>
                <c:pt idx="1348">
                  <c:v>0.99972625239529156</c:v>
                </c:pt>
                <c:pt idx="1349">
                  <c:v>0.99972625239529156</c:v>
                </c:pt>
                <c:pt idx="1350">
                  <c:v>0.99972625239529156</c:v>
                </c:pt>
                <c:pt idx="1351">
                  <c:v>0.99972625239529156</c:v>
                </c:pt>
                <c:pt idx="1352">
                  <c:v>0.99972625239529156</c:v>
                </c:pt>
                <c:pt idx="1353">
                  <c:v>0.99972625239529156</c:v>
                </c:pt>
                <c:pt idx="1354">
                  <c:v>0.99972625239529156</c:v>
                </c:pt>
                <c:pt idx="1355">
                  <c:v>0.99972625239529156</c:v>
                </c:pt>
                <c:pt idx="1356">
                  <c:v>0.99972625239529156</c:v>
                </c:pt>
                <c:pt idx="1357">
                  <c:v>0.99972625239529156</c:v>
                </c:pt>
                <c:pt idx="1358">
                  <c:v>0.99972625239529156</c:v>
                </c:pt>
                <c:pt idx="1359">
                  <c:v>0.99972625239529156</c:v>
                </c:pt>
                <c:pt idx="1360">
                  <c:v>0.99972625239529156</c:v>
                </c:pt>
                <c:pt idx="1361">
                  <c:v>0.9997810019162332</c:v>
                </c:pt>
                <c:pt idx="1362">
                  <c:v>0.9997810019162332</c:v>
                </c:pt>
                <c:pt idx="1363">
                  <c:v>0.9997810019162332</c:v>
                </c:pt>
                <c:pt idx="1364">
                  <c:v>0.9997810019162332</c:v>
                </c:pt>
                <c:pt idx="1365">
                  <c:v>0.9997810019162332</c:v>
                </c:pt>
                <c:pt idx="1366">
                  <c:v>0.9997810019162332</c:v>
                </c:pt>
                <c:pt idx="1367">
                  <c:v>0.9997810019162332</c:v>
                </c:pt>
                <c:pt idx="1368">
                  <c:v>0.9997810019162332</c:v>
                </c:pt>
                <c:pt idx="1369">
                  <c:v>0.9997810019162332</c:v>
                </c:pt>
                <c:pt idx="1370">
                  <c:v>0.9997810019162332</c:v>
                </c:pt>
                <c:pt idx="1371">
                  <c:v>0.9997810019162332</c:v>
                </c:pt>
                <c:pt idx="1372">
                  <c:v>0.9997810019162332</c:v>
                </c:pt>
                <c:pt idx="1373">
                  <c:v>0.9997810019162332</c:v>
                </c:pt>
                <c:pt idx="1374">
                  <c:v>0.9997810019162332</c:v>
                </c:pt>
                <c:pt idx="1375">
                  <c:v>0.9997810019162332</c:v>
                </c:pt>
                <c:pt idx="1376">
                  <c:v>0.9997810019162332</c:v>
                </c:pt>
                <c:pt idx="1377">
                  <c:v>0.9997810019162332</c:v>
                </c:pt>
                <c:pt idx="1378">
                  <c:v>0.9997810019162332</c:v>
                </c:pt>
                <c:pt idx="1379">
                  <c:v>0.9997810019162332</c:v>
                </c:pt>
                <c:pt idx="1380">
                  <c:v>0.9997810019162332</c:v>
                </c:pt>
                <c:pt idx="1381">
                  <c:v>0.9997810019162332</c:v>
                </c:pt>
                <c:pt idx="1382">
                  <c:v>0.9997810019162332</c:v>
                </c:pt>
                <c:pt idx="1383">
                  <c:v>0.9997810019162332</c:v>
                </c:pt>
                <c:pt idx="1384">
                  <c:v>0.99983575143717496</c:v>
                </c:pt>
                <c:pt idx="1385">
                  <c:v>0.99983575143717496</c:v>
                </c:pt>
                <c:pt idx="1386">
                  <c:v>0.99983575143717496</c:v>
                </c:pt>
                <c:pt idx="1387">
                  <c:v>0.99983575143717496</c:v>
                </c:pt>
                <c:pt idx="1388">
                  <c:v>0.99983575143717496</c:v>
                </c:pt>
                <c:pt idx="1389">
                  <c:v>0.99983575143717496</c:v>
                </c:pt>
                <c:pt idx="1390">
                  <c:v>0.99983575143717496</c:v>
                </c:pt>
                <c:pt idx="1391">
                  <c:v>0.99983575143717496</c:v>
                </c:pt>
                <c:pt idx="1392">
                  <c:v>0.99983575143717496</c:v>
                </c:pt>
                <c:pt idx="1393">
                  <c:v>0.99983575143717496</c:v>
                </c:pt>
                <c:pt idx="1394">
                  <c:v>0.99983575143717496</c:v>
                </c:pt>
                <c:pt idx="1395">
                  <c:v>0.99983575143717496</c:v>
                </c:pt>
                <c:pt idx="1396">
                  <c:v>0.99983575143717496</c:v>
                </c:pt>
                <c:pt idx="1397">
                  <c:v>0.99983575143717496</c:v>
                </c:pt>
                <c:pt idx="1398">
                  <c:v>0.99983575143717496</c:v>
                </c:pt>
                <c:pt idx="1399">
                  <c:v>0.9998905009581166</c:v>
                </c:pt>
                <c:pt idx="1400">
                  <c:v>0.9998905009581166</c:v>
                </c:pt>
                <c:pt idx="1401">
                  <c:v>0.9998905009581166</c:v>
                </c:pt>
                <c:pt idx="1402">
                  <c:v>0.9998905009581166</c:v>
                </c:pt>
                <c:pt idx="1403">
                  <c:v>0.9998905009581166</c:v>
                </c:pt>
                <c:pt idx="1404">
                  <c:v>0.9998905009581166</c:v>
                </c:pt>
                <c:pt idx="1405">
                  <c:v>0.9998905009581166</c:v>
                </c:pt>
                <c:pt idx="1406">
                  <c:v>0.9998905009581166</c:v>
                </c:pt>
                <c:pt idx="1407">
                  <c:v>0.9998905009581166</c:v>
                </c:pt>
                <c:pt idx="1408">
                  <c:v>0.9998905009581166</c:v>
                </c:pt>
                <c:pt idx="1409">
                  <c:v>0.9998905009581166</c:v>
                </c:pt>
                <c:pt idx="1410">
                  <c:v>0.9998905009581166</c:v>
                </c:pt>
                <c:pt idx="1411">
                  <c:v>0.9998905009581166</c:v>
                </c:pt>
                <c:pt idx="1412">
                  <c:v>0.9998905009581166</c:v>
                </c:pt>
                <c:pt idx="1413">
                  <c:v>0.9998905009581166</c:v>
                </c:pt>
                <c:pt idx="1414">
                  <c:v>0.99994525047905836</c:v>
                </c:pt>
                <c:pt idx="1415">
                  <c:v>0.99994525047905836</c:v>
                </c:pt>
                <c:pt idx="1416">
                  <c:v>0.99994525047905836</c:v>
                </c:pt>
                <c:pt idx="1417">
                  <c:v>0.99994525047905836</c:v>
                </c:pt>
                <c:pt idx="1418">
                  <c:v>0.99994525047905836</c:v>
                </c:pt>
                <c:pt idx="1419">
                  <c:v>0.99994525047905836</c:v>
                </c:pt>
                <c:pt idx="1420">
                  <c:v>0.99994525047905836</c:v>
                </c:pt>
                <c:pt idx="1421">
                  <c:v>0.99994525047905836</c:v>
                </c:pt>
                <c:pt idx="1422">
                  <c:v>0.99994525047905836</c:v>
                </c:pt>
                <c:pt idx="1423">
                  <c:v>0.99994525047905836</c:v>
                </c:pt>
                <c:pt idx="1424">
                  <c:v>0.99994525047905836</c:v>
                </c:pt>
                <c:pt idx="1425">
                  <c:v>0.99994525047905836</c:v>
                </c:pt>
                <c:pt idx="1426">
                  <c:v>0.99994525047905836</c:v>
                </c:pt>
                <c:pt idx="1427">
                  <c:v>0.99994525047905836</c:v>
                </c:pt>
                <c:pt idx="1428">
                  <c:v>0.99994525047905836</c:v>
                </c:pt>
                <c:pt idx="1429">
                  <c:v>0.99994525047905836</c:v>
                </c:pt>
                <c:pt idx="1430">
                  <c:v>1</c:v>
                </c:pt>
                <c:pt idx="1431">
                  <c:v>1</c:v>
                </c:pt>
                <c:pt idx="1432">
                  <c:v>1</c:v>
                </c:pt>
                <c:pt idx="1433">
                  <c:v>1</c:v>
                </c:pt>
                <c:pt idx="1434">
                  <c:v>1</c:v>
                </c:pt>
                <c:pt idx="1435">
                  <c:v>1</c:v>
                </c:pt>
                <c:pt idx="1436">
                  <c:v>1</c:v>
                </c:pt>
                <c:pt idx="1437">
                  <c:v>1</c:v>
                </c:pt>
                <c:pt idx="1438">
                  <c:v>1</c:v>
                </c:pt>
                <c:pt idx="1439">
                  <c:v>1</c:v>
                </c:pt>
                <c:pt idx="1440">
                  <c:v>1</c:v>
                </c:pt>
                <c:pt idx="1441">
                  <c:v>1</c:v>
                </c:pt>
              </c:numCache>
            </c:numRef>
          </c:yVal>
          <c:smooth val="0"/>
          <c:extLst>
            <c:ext xmlns:c16="http://schemas.microsoft.com/office/drawing/2014/chart" uri="{C3380CC4-5D6E-409C-BE32-E72D297353CC}">
              <c16:uniqueId val="{00000000-B9D4-4FD7-9F05-83DA95CAACC5}"/>
            </c:ext>
          </c:extLst>
        </c:ser>
        <c:ser>
          <c:idx val="1"/>
          <c:order val="1"/>
          <c:tx>
            <c:v>False Alarm Responses</c:v>
          </c:tx>
          <c:spPr>
            <a:ln w="25400" cap="rnd">
              <a:solidFill>
                <a:schemeClr val="tx1"/>
              </a:solidFill>
              <a:prstDash val="sysDash"/>
              <a:round/>
            </a:ln>
            <a:effectLst/>
          </c:spPr>
          <c:marker>
            <c:symbol val="none"/>
          </c:marker>
          <c:xVal>
            <c:numRef>
              <c:f>Feuil1!$D$18332:$D$21075</c:f>
              <c:numCache>
                <c:formatCode>General</c:formatCode>
                <c:ptCount val="2744"/>
                <c:pt idx="0">
                  <c:v>256</c:v>
                </c:pt>
                <c:pt idx="1">
                  <c:v>257</c:v>
                </c:pt>
                <c:pt idx="2">
                  <c:v>258</c:v>
                </c:pt>
                <c:pt idx="3">
                  <c:v>259</c:v>
                </c:pt>
                <c:pt idx="4">
                  <c:v>260</c:v>
                </c:pt>
                <c:pt idx="5">
                  <c:v>261</c:v>
                </c:pt>
                <c:pt idx="6">
                  <c:v>262</c:v>
                </c:pt>
                <c:pt idx="7">
                  <c:v>263</c:v>
                </c:pt>
                <c:pt idx="8">
                  <c:v>264</c:v>
                </c:pt>
                <c:pt idx="9">
                  <c:v>265</c:v>
                </c:pt>
                <c:pt idx="10">
                  <c:v>266</c:v>
                </c:pt>
                <c:pt idx="11">
                  <c:v>267</c:v>
                </c:pt>
                <c:pt idx="12">
                  <c:v>268</c:v>
                </c:pt>
                <c:pt idx="13">
                  <c:v>269</c:v>
                </c:pt>
                <c:pt idx="14">
                  <c:v>270</c:v>
                </c:pt>
                <c:pt idx="15">
                  <c:v>271</c:v>
                </c:pt>
                <c:pt idx="16">
                  <c:v>272</c:v>
                </c:pt>
                <c:pt idx="17">
                  <c:v>273</c:v>
                </c:pt>
                <c:pt idx="18">
                  <c:v>274</c:v>
                </c:pt>
                <c:pt idx="19">
                  <c:v>275</c:v>
                </c:pt>
                <c:pt idx="20">
                  <c:v>276</c:v>
                </c:pt>
                <c:pt idx="21">
                  <c:v>277</c:v>
                </c:pt>
                <c:pt idx="22">
                  <c:v>278</c:v>
                </c:pt>
                <c:pt idx="23">
                  <c:v>279</c:v>
                </c:pt>
                <c:pt idx="24">
                  <c:v>280</c:v>
                </c:pt>
                <c:pt idx="25">
                  <c:v>281</c:v>
                </c:pt>
                <c:pt idx="26">
                  <c:v>282</c:v>
                </c:pt>
                <c:pt idx="27">
                  <c:v>283</c:v>
                </c:pt>
                <c:pt idx="28">
                  <c:v>284</c:v>
                </c:pt>
                <c:pt idx="29">
                  <c:v>285</c:v>
                </c:pt>
                <c:pt idx="30">
                  <c:v>286</c:v>
                </c:pt>
                <c:pt idx="31">
                  <c:v>287</c:v>
                </c:pt>
                <c:pt idx="32">
                  <c:v>288</c:v>
                </c:pt>
                <c:pt idx="33">
                  <c:v>289</c:v>
                </c:pt>
                <c:pt idx="34">
                  <c:v>290</c:v>
                </c:pt>
                <c:pt idx="35">
                  <c:v>291</c:v>
                </c:pt>
                <c:pt idx="36">
                  <c:v>292</c:v>
                </c:pt>
                <c:pt idx="37">
                  <c:v>293</c:v>
                </c:pt>
                <c:pt idx="38">
                  <c:v>294</c:v>
                </c:pt>
                <c:pt idx="39">
                  <c:v>295</c:v>
                </c:pt>
                <c:pt idx="40">
                  <c:v>296</c:v>
                </c:pt>
                <c:pt idx="41">
                  <c:v>297</c:v>
                </c:pt>
                <c:pt idx="42">
                  <c:v>298</c:v>
                </c:pt>
                <c:pt idx="43">
                  <c:v>299</c:v>
                </c:pt>
                <c:pt idx="44">
                  <c:v>300</c:v>
                </c:pt>
                <c:pt idx="45">
                  <c:v>301</c:v>
                </c:pt>
                <c:pt idx="46">
                  <c:v>302</c:v>
                </c:pt>
                <c:pt idx="47">
                  <c:v>303</c:v>
                </c:pt>
                <c:pt idx="48">
                  <c:v>304</c:v>
                </c:pt>
                <c:pt idx="49">
                  <c:v>305</c:v>
                </c:pt>
                <c:pt idx="50">
                  <c:v>306</c:v>
                </c:pt>
                <c:pt idx="51">
                  <c:v>307</c:v>
                </c:pt>
                <c:pt idx="52">
                  <c:v>308</c:v>
                </c:pt>
                <c:pt idx="53">
                  <c:v>309</c:v>
                </c:pt>
                <c:pt idx="54">
                  <c:v>310</c:v>
                </c:pt>
                <c:pt idx="55">
                  <c:v>311</c:v>
                </c:pt>
                <c:pt idx="56">
                  <c:v>312</c:v>
                </c:pt>
                <c:pt idx="57">
                  <c:v>313</c:v>
                </c:pt>
                <c:pt idx="58">
                  <c:v>314</c:v>
                </c:pt>
                <c:pt idx="59">
                  <c:v>315</c:v>
                </c:pt>
                <c:pt idx="60">
                  <c:v>316</c:v>
                </c:pt>
                <c:pt idx="61">
                  <c:v>317</c:v>
                </c:pt>
                <c:pt idx="62">
                  <c:v>318</c:v>
                </c:pt>
                <c:pt idx="63">
                  <c:v>319</c:v>
                </c:pt>
                <c:pt idx="64">
                  <c:v>320</c:v>
                </c:pt>
                <c:pt idx="65">
                  <c:v>321</c:v>
                </c:pt>
                <c:pt idx="66">
                  <c:v>322</c:v>
                </c:pt>
                <c:pt idx="67">
                  <c:v>323</c:v>
                </c:pt>
                <c:pt idx="68">
                  <c:v>324</c:v>
                </c:pt>
                <c:pt idx="69">
                  <c:v>325</c:v>
                </c:pt>
                <c:pt idx="70">
                  <c:v>326</c:v>
                </c:pt>
                <c:pt idx="71">
                  <c:v>327</c:v>
                </c:pt>
                <c:pt idx="72">
                  <c:v>328</c:v>
                </c:pt>
                <c:pt idx="73">
                  <c:v>329</c:v>
                </c:pt>
                <c:pt idx="74">
                  <c:v>330</c:v>
                </c:pt>
                <c:pt idx="75">
                  <c:v>331</c:v>
                </c:pt>
                <c:pt idx="76">
                  <c:v>332</c:v>
                </c:pt>
                <c:pt idx="77">
                  <c:v>333</c:v>
                </c:pt>
                <c:pt idx="78">
                  <c:v>334</c:v>
                </c:pt>
                <c:pt idx="79">
                  <c:v>335</c:v>
                </c:pt>
                <c:pt idx="80">
                  <c:v>336</c:v>
                </c:pt>
                <c:pt idx="81">
                  <c:v>337</c:v>
                </c:pt>
                <c:pt idx="82">
                  <c:v>338</c:v>
                </c:pt>
                <c:pt idx="83">
                  <c:v>339</c:v>
                </c:pt>
                <c:pt idx="84">
                  <c:v>340</c:v>
                </c:pt>
                <c:pt idx="85">
                  <c:v>341</c:v>
                </c:pt>
                <c:pt idx="86">
                  <c:v>342</c:v>
                </c:pt>
                <c:pt idx="87">
                  <c:v>343</c:v>
                </c:pt>
                <c:pt idx="88">
                  <c:v>344</c:v>
                </c:pt>
                <c:pt idx="89">
                  <c:v>345</c:v>
                </c:pt>
                <c:pt idx="90">
                  <c:v>346</c:v>
                </c:pt>
                <c:pt idx="91">
                  <c:v>347</c:v>
                </c:pt>
                <c:pt idx="92">
                  <c:v>348</c:v>
                </c:pt>
                <c:pt idx="93">
                  <c:v>349</c:v>
                </c:pt>
                <c:pt idx="94">
                  <c:v>350</c:v>
                </c:pt>
                <c:pt idx="95">
                  <c:v>351</c:v>
                </c:pt>
                <c:pt idx="96">
                  <c:v>352</c:v>
                </c:pt>
                <c:pt idx="97">
                  <c:v>353</c:v>
                </c:pt>
                <c:pt idx="98">
                  <c:v>354</c:v>
                </c:pt>
                <c:pt idx="99">
                  <c:v>355</c:v>
                </c:pt>
                <c:pt idx="100">
                  <c:v>356</c:v>
                </c:pt>
                <c:pt idx="101">
                  <c:v>357</c:v>
                </c:pt>
                <c:pt idx="102">
                  <c:v>358</c:v>
                </c:pt>
                <c:pt idx="103">
                  <c:v>359</c:v>
                </c:pt>
                <c:pt idx="104">
                  <c:v>360</c:v>
                </c:pt>
                <c:pt idx="105">
                  <c:v>361</c:v>
                </c:pt>
                <c:pt idx="106">
                  <c:v>362</c:v>
                </c:pt>
                <c:pt idx="107">
                  <c:v>363</c:v>
                </c:pt>
                <c:pt idx="108">
                  <c:v>364</c:v>
                </c:pt>
                <c:pt idx="109">
                  <c:v>365</c:v>
                </c:pt>
                <c:pt idx="110">
                  <c:v>366</c:v>
                </c:pt>
                <c:pt idx="111">
                  <c:v>367</c:v>
                </c:pt>
                <c:pt idx="112">
                  <c:v>368</c:v>
                </c:pt>
                <c:pt idx="113">
                  <c:v>369</c:v>
                </c:pt>
                <c:pt idx="114">
                  <c:v>370</c:v>
                </c:pt>
                <c:pt idx="115">
                  <c:v>371</c:v>
                </c:pt>
                <c:pt idx="116">
                  <c:v>372</c:v>
                </c:pt>
                <c:pt idx="117">
                  <c:v>373</c:v>
                </c:pt>
                <c:pt idx="118">
                  <c:v>374</c:v>
                </c:pt>
                <c:pt idx="119">
                  <c:v>375</c:v>
                </c:pt>
                <c:pt idx="120">
                  <c:v>376</c:v>
                </c:pt>
                <c:pt idx="121">
                  <c:v>377</c:v>
                </c:pt>
                <c:pt idx="122">
                  <c:v>378</c:v>
                </c:pt>
                <c:pt idx="123">
                  <c:v>379</c:v>
                </c:pt>
                <c:pt idx="124">
                  <c:v>380</c:v>
                </c:pt>
                <c:pt idx="125">
                  <c:v>381</c:v>
                </c:pt>
                <c:pt idx="126">
                  <c:v>382</c:v>
                </c:pt>
                <c:pt idx="127">
                  <c:v>383</c:v>
                </c:pt>
                <c:pt idx="128">
                  <c:v>384</c:v>
                </c:pt>
                <c:pt idx="129">
                  <c:v>385</c:v>
                </c:pt>
                <c:pt idx="130">
                  <c:v>386</c:v>
                </c:pt>
                <c:pt idx="131">
                  <c:v>387</c:v>
                </c:pt>
                <c:pt idx="132">
                  <c:v>388</c:v>
                </c:pt>
                <c:pt idx="133">
                  <c:v>389</c:v>
                </c:pt>
                <c:pt idx="134">
                  <c:v>390</c:v>
                </c:pt>
                <c:pt idx="135">
                  <c:v>391</c:v>
                </c:pt>
                <c:pt idx="136">
                  <c:v>392</c:v>
                </c:pt>
                <c:pt idx="137">
                  <c:v>393</c:v>
                </c:pt>
                <c:pt idx="138">
                  <c:v>394</c:v>
                </c:pt>
                <c:pt idx="139">
                  <c:v>395</c:v>
                </c:pt>
                <c:pt idx="140">
                  <c:v>396</c:v>
                </c:pt>
                <c:pt idx="141">
                  <c:v>397</c:v>
                </c:pt>
                <c:pt idx="142">
                  <c:v>398</c:v>
                </c:pt>
                <c:pt idx="143">
                  <c:v>399</c:v>
                </c:pt>
                <c:pt idx="144">
                  <c:v>400</c:v>
                </c:pt>
                <c:pt idx="145">
                  <c:v>401</c:v>
                </c:pt>
                <c:pt idx="146">
                  <c:v>402</c:v>
                </c:pt>
                <c:pt idx="147">
                  <c:v>403</c:v>
                </c:pt>
                <c:pt idx="148">
                  <c:v>404</c:v>
                </c:pt>
                <c:pt idx="149">
                  <c:v>405</c:v>
                </c:pt>
                <c:pt idx="150">
                  <c:v>406</c:v>
                </c:pt>
                <c:pt idx="151">
                  <c:v>407</c:v>
                </c:pt>
                <c:pt idx="152">
                  <c:v>408</c:v>
                </c:pt>
                <c:pt idx="153">
                  <c:v>409</c:v>
                </c:pt>
                <c:pt idx="154">
                  <c:v>410</c:v>
                </c:pt>
                <c:pt idx="155">
                  <c:v>411</c:v>
                </c:pt>
                <c:pt idx="156">
                  <c:v>412</c:v>
                </c:pt>
                <c:pt idx="157">
                  <c:v>413</c:v>
                </c:pt>
                <c:pt idx="158">
                  <c:v>414</c:v>
                </c:pt>
                <c:pt idx="159">
                  <c:v>415</c:v>
                </c:pt>
                <c:pt idx="160">
                  <c:v>416</c:v>
                </c:pt>
                <c:pt idx="161">
                  <c:v>417</c:v>
                </c:pt>
                <c:pt idx="162">
                  <c:v>418</c:v>
                </c:pt>
                <c:pt idx="163">
                  <c:v>419</c:v>
                </c:pt>
                <c:pt idx="164">
                  <c:v>420</c:v>
                </c:pt>
                <c:pt idx="165">
                  <c:v>421</c:v>
                </c:pt>
                <c:pt idx="166">
                  <c:v>422</c:v>
                </c:pt>
                <c:pt idx="167">
                  <c:v>423</c:v>
                </c:pt>
                <c:pt idx="168">
                  <c:v>424</c:v>
                </c:pt>
                <c:pt idx="169">
                  <c:v>425</c:v>
                </c:pt>
                <c:pt idx="170">
                  <c:v>426</c:v>
                </c:pt>
                <c:pt idx="171">
                  <c:v>427</c:v>
                </c:pt>
                <c:pt idx="172">
                  <c:v>428</c:v>
                </c:pt>
                <c:pt idx="173">
                  <c:v>429</c:v>
                </c:pt>
                <c:pt idx="174">
                  <c:v>430</c:v>
                </c:pt>
                <c:pt idx="175">
                  <c:v>431</c:v>
                </c:pt>
                <c:pt idx="176">
                  <c:v>432</c:v>
                </c:pt>
                <c:pt idx="177">
                  <c:v>433</c:v>
                </c:pt>
                <c:pt idx="178">
                  <c:v>434</c:v>
                </c:pt>
                <c:pt idx="179">
                  <c:v>435</c:v>
                </c:pt>
                <c:pt idx="180">
                  <c:v>436</c:v>
                </c:pt>
                <c:pt idx="181">
                  <c:v>437</c:v>
                </c:pt>
                <c:pt idx="182">
                  <c:v>438</c:v>
                </c:pt>
                <c:pt idx="183">
                  <c:v>439</c:v>
                </c:pt>
                <c:pt idx="184">
                  <c:v>440</c:v>
                </c:pt>
                <c:pt idx="185">
                  <c:v>441</c:v>
                </c:pt>
                <c:pt idx="186">
                  <c:v>442</c:v>
                </c:pt>
                <c:pt idx="187">
                  <c:v>443</c:v>
                </c:pt>
                <c:pt idx="188">
                  <c:v>444</c:v>
                </c:pt>
                <c:pt idx="189">
                  <c:v>445</c:v>
                </c:pt>
                <c:pt idx="190">
                  <c:v>446</c:v>
                </c:pt>
                <c:pt idx="191">
                  <c:v>447</c:v>
                </c:pt>
                <c:pt idx="192">
                  <c:v>448</c:v>
                </c:pt>
                <c:pt idx="193">
                  <c:v>449</c:v>
                </c:pt>
                <c:pt idx="194">
                  <c:v>450</c:v>
                </c:pt>
                <c:pt idx="195">
                  <c:v>451</c:v>
                </c:pt>
                <c:pt idx="196">
                  <c:v>452</c:v>
                </c:pt>
                <c:pt idx="197">
                  <c:v>453</c:v>
                </c:pt>
                <c:pt idx="198">
                  <c:v>454</c:v>
                </c:pt>
                <c:pt idx="199">
                  <c:v>455</c:v>
                </c:pt>
                <c:pt idx="200">
                  <c:v>456</c:v>
                </c:pt>
                <c:pt idx="201">
                  <c:v>457</c:v>
                </c:pt>
                <c:pt idx="202">
                  <c:v>458</c:v>
                </c:pt>
                <c:pt idx="203">
                  <c:v>459</c:v>
                </c:pt>
                <c:pt idx="204">
                  <c:v>460</c:v>
                </c:pt>
                <c:pt idx="205">
                  <c:v>461</c:v>
                </c:pt>
                <c:pt idx="206">
                  <c:v>462</c:v>
                </c:pt>
                <c:pt idx="207">
                  <c:v>463</c:v>
                </c:pt>
                <c:pt idx="208">
                  <c:v>464</c:v>
                </c:pt>
                <c:pt idx="209">
                  <c:v>465</c:v>
                </c:pt>
                <c:pt idx="210">
                  <c:v>466</c:v>
                </c:pt>
                <c:pt idx="211">
                  <c:v>467</c:v>
                </c:pt>
                <c:pt idx="212">
                  <c:v>468</c:v>
                </c:pt>
                <c:pt idx="213">
                  <c:v>469</c:v>
                </c:pt>
                <c:pt idx="214">
                  <c:v>470</c:v>
                </c:pt>
                <c:pt idx="215">
                  <c:v>471</c:v>
                </c:pt>
                <c:pt idx="216">
                  <c:v>472</c:v>
                </c:pt>
                <c:pt idx="217">
                  <c:v>473</c:v>
                </c:pt>
                <c:pt idx="218">
                  <c:v>474</c:v>
                </c:pt>
                <c:pt idx="219">
                  <c:v>475</c:v>
                </c:pt>
                <c:pt idx="220">
                  <c:v>476</c:v>
                </c:pt>
                <c:pt idx="221">
                  <c:v>477</c:v>
                </c:pt>
                <c:pt idx="222">
                  <c:v>478</c:v>
                </c:pt>
                <c:pt idx="223">
                  <c:v>479</c:v>
                </c:pt>
                <c:pt idx="224">
                  <c:v>480</c:v>
                </c:pt>
                <c:pt idx="225">
                  <c:v>481</c:v>
                </c:pt>
                <c:pt idx="226">
                  <c:v>482</c:v>
                </c:pt>
                <c:pt idx="227">
                  <c:v>483</c:v>
                </c:pt>
                <c:pt idx="228">
                  <c:v>484</c:v>
                </c:pt>
                <c:pt idx="229">
                  <c:v>485</c:v>
                </c:pt>
                <c:pt idx="230">
                  <c:v>486</c:v>
                </c:pt>
                <c:pt idx="231">
                  <c:v>487</c:v>
                </c:pt>
                <c:pt idx="232">
                  <c:v>488</c:v>
                </c:pt>
                <c:pt idx="233">
                  <c:v>489</c:v>
                </c:pt>
                <c:pt idx="234">
                  <c:v>490</c:v>
                </c:pt>
                <c:pt idx="235">
                  <c:v>491</c:v>
                </c:pt>
                <c:pt idx="236">
                  <c:v>492</c:v>
                </c:pt>
                <c:pt idx="237">
                  <c:v>493</c:v>
                </c:pt>
                <c:pt idx="238">
                  <c:v>494</c:v>
                </c:pt>
                <c:pt idx="239">
                  <c:v>495</c:v>
                </c:pt>
                <c:pt idx="240">
                  <c:v>496</c:v>
                </c:pt>
                <c:pt idx="241">
                  <c:v>497</c:v>
                </c:pt>
                <c:pt idx="242">
                  <c:v>498</c:v>
                </c:pt>
                <c:pt idx="243">
                  <c:v>499</c:v>
                </c:pt>
                <c:pt idx="244">
                  <c:v>500</c:v>
                </c:pt>
                <c:pt idx="245">
                  <c:v>501</c:v>
                </c:pt>
                <c:pt idx="246">
                  <c:v>502</c:v>
                </c:pt>
                <c:pt idx="247">
                  <c:v>503</c:v>
                </c:pt>
                <c:pt idx="248">
                  <c:v>504</c:v>
                </c:pt>
                <c:pt idx="249">
                  <c:v>505</c:v>
                </c:pt>
                <c:pt idx="250">
                  <c:v>506</c:v>
                </c:pt>
                <c:pt idx="251">
                  <c:v>507</c:v>
                </c:pt>
                <c:pt idx="252">
                  <c:v>508</c:v>
                </c:pt>
                <c:pt idx="253">
                  <c:v>509</c:v>
                </c:pt>
                <c:pt idx="254">
                  <c:v>510</c:v>
                </c:pt>
                <c:pt idx="255">
                  <c:v>511</c:v>
                </c:pt>
                <c:pt idx="256">
                  <c:v>512</c:v>
                </c:pt>
                <c:pt idx="257">
                  <c:v>513</c:v>
                </c:pt>
                <c:pt idx="258">
                  <c:v>514</c:v>
                </c:pt>
                <c:pt idx="259">
                  <c:v>515</c:v>
                </c:pt>
                <c:pt idx="260">
                  <c:v>516</c:v>
                </c:pt>
                <c:pt idx="261">
                  <c:v>517</c:v>
                </c:pt>
                <c:pt idx="262">
                  <c:v>518</c:v>
                </c:pt>
                <c:pt idx="263">
                  <c:v>519</c:v>
                </c:pt>
                <c:pt idx="264">
                  <c:v>520</c:v>
                </c:pt>
                <c:pt idx="265">
                  <c:v>521</c:v>
                </c:pt>
                <c:pt idx="266">
                  <c:v>522</c:v>
                </c:pt>
                <c:pt idx="267">
                  <c:v>523</c:v>
                </c:pt>
                <c:pt idx="268">
                  <c:v>524</c:v>
                </c:pt>
                <c:pt idx="269">
                  <c:v>525</c:v>
                </c:pt>
                <c:pt idx="270">
                  <c:v>526</c:v>
                </c:pt>
                <c:pt idx="271">
                  <c:v>527</c:v>
                </c:pt>
                <c:pt idx="272">
                  <c:v>528</c:v>
                </c:pt>
                <c:pt idx="273">
                  <c:v>529</c:v>
                </c:pt>
                <c:pt idx="274">
                  <c:v>530</c:v>
                </c:pt>
                <c:pt idx="275">
                  <c:v>531</c:v>
                </c:pt>
                <c:pt idx="276">
                  <c:v>532</c:v>
                </c:pt>
                <c:pt idx="277">
                  <c:v>533</c:v>
                </c:pt>
                <c:pt idx="278">
                  <c:v>534</c:v>
                </c:pt>
                <c:pt idx="279">
                  <c:v>535</c:v>
                </c:pt>
                <c:pt idx="280">
                  <c:v>536</c:v>
                </c:pt>
                <c:pt idx="281">
                  <c:v>537</c:v>
                </c:pt>
                <c:pt idx="282">
                  <c:v>538</c:v>
                </c:pt>
                <c:pt idx="283">
                  <c:v>539</c:v>
                </c:pt>
                <c:pt idx="284">
                  <c:v>540</c:v>
                </c:pt>
                <c:pt idx="285">
                  <c:v>541</c:v>
                </c:pt>
                <c:pt idx="286">
                  <c:v>542</c:v>
                </c:pt>
                <c:pt idx="287">
                  <c:v>543</c:v>
                </c:pt>
                <c:pt idx="288">
                  <c:v>544</c:v>
                </c:pt>
                <c:pt idx="289">
                  <c:v>545</c:v>
                </c:pt>
                <c:pt idx="290">
                  <c:v>546</c:v>
                </c:pt>
                <c:pt idx="291">
                  <c:v>547</c:v>
                </c:pt>
                <c:pt idx="292">
                  <c:v>548</c:v>
                </c:pt>
                <c:pt idx="293">
                  <c:v>549</c:v>
                </c:pt>
                <c:pt idx="294">
                  <c:v>550</c:v>
                </c:pt>
                <c:pt idx="295">
                  <c:v>551</c:v>
                </c:pt>
                <c:pt idx="296">
                  <c:v>552</c:v>
                </c:pt>
                <c:pt idx="297">
                  <c:v>553</c:v>
                </c:pt>
                <c:pt idx="298">
                  <c:v>554</c:v>
                </c:pt>
                <c:pt idx="299">
                  <c:v>555</c:v>
                </c:pt>
                <c:pt idx="300">
                  <c:v>556</c:v>
                </c:pt>
                <c:pt idx="301">
                  <c:v>557</c:v>
                </c:pt>
                <c:pt idx="302">
                  <c:v>558</c:v>
                </c:pt>
                <c:pt idx="303">
                  <c:v>559</c:v>
                </c:pt>
                <c:pt idx="304">
                  <c:v>560</c:v>
                </c:pt>
                <c:pt idx="305">
                  <c:v>561</c:v>
                </c:pt>
                <c:pt idx="306">
                  <c:v>562</c:v>
                </c:pt>
                <c:pt idx="307">
                  <c:v>563</c:v>
                </c:pt>
                <c:pt idx="308">
                  <c:v>564</c:v>
                </c:pt>
                <c:pt idx="309">
                  <c:v>565</c:v>
                </c:pt>
                <c:pt idx="310">
                  <c:v>566</c:v>
                </c:pt>
                <c:pt idx="311">
                  <c:v>567</c:v>
                </c:pt>
                <c:pt idx="312">
                  <c:v>568</c:v>
                </c:pt>
                <c:pt idx="313">
                  <c:v>569</c:v>
                </c:pt>
                <c:pt idx="314">
                  <c:v>570</c:v>
                </c:pt>
                <c:pt idx="315">
                  <c:v>571</c:v>
                </c:pt>
                <c:pt idx="316">
                  <c:v>572</c:v>
                </c:pt>
                <c:pt idx="317">
                  <c:v>573</c:v>
                </c:pt>
                <c:pt idx="318">
                  <c:v>574</c:v>
                </c:pt>
                <c:pt idx="319">
                  <c:v>575</c:v>
                </c:pt>
                <c:pt idx="320">
                  <c:v>576</c:v>
                </c:pt>
                <c:pt idx="321">
                  <c:v>577</c:v>
                </c:pt>
                <c:pt idx="322">
                  <c:v>578</c:v>
                </c:pt>
                <c:pt idx="323">
                  <c:v>579</c:v>
                </c:pt>
                <c:pt idx="324">
                  <c:v>580</c:v>
                </c:pt>
                <c:pt idx="325">
                  <c:v>581</c:v>
                </c:pt>
                <c:pt idx="326">
                  <c:v>582</c:v>
                </c:pt>
                <c:pt idx="327">
                  <c:v>583</c:v>
                </c:pt>
                <c:pt idx="328">
                  <c:v>584</c:v>
                </c:pt>
                <c:pt idx="329">
                  <c:v>585</c:v>
                </c:pt>
                <c:pt idx="330">
                  <c:v>586</c:v>
                </c:pt>
                <c:pt idx="331">
                  <c:v>587</c:v>
                </c:pt>
                <c:pt idx="332">
                  <c:v>588</c:v>
                </c:pt>
                <c:pt idx="333">
                  <c:v>589</c:v>
                </c:pt>
                <c:pt idx="334">
                  <c:v>590</c:v>
                </c:pt>
                <c:pt idx="335">
                  <c:v>591</c:v>
                </c:pt>
                <c:pt idx="336">
                  <c:v>592</c:v>
                </c:pt>
                <c:pt idx="337">
                  <c:v>593</c:v>
                </c:pt>
                <c:pt idx="338">
                  <c:v>594</c:v>
                </c:pt>
                <c:pt idx="339">
                  <c:v>595</c:v>
                </c:pt>
                <c:pt idx="340">
                  <c:v>596</c:v>
                </c:pt>
                <c:pt idx="341">
                  <c:v>597</c:v>
                </c:pt>
                <c:pt idx="342">
                  <c:v>598</c:v>
                </c:pt>
                <c:pt idx="343">
                  <c:v>599</c:v>
                </c:pt>
                <c:pt idx="344">
                  <c:v>600</c:v>
                </c:pt>
                <c:pt idx="345">
                  <c:v>601</c:v>
                </c:pt>
                <c:pt idx="346">
                  <c:v>602</c:v>
                </c:pt>
                <c:pt idx="347">
                  <c:v>603</c:v>
                </c:pt>
                <c:pt idx="348">
                  <c:v>604</c:v>
                </c:pt>
                <c:pt idx="349">
                  <c:v>605</c:v>
                </c:pt>
                <c:pt idx="350">
                  <c:v>606</c:v>
                </c:pt>
                <c:pt idx="351">
                  <c:v>607</c:v>
                </c:pt>
                <c:pt idx="352">
                  <c:v>608</c:v>
                </c:pt>
                <c:pt idx="353">
                  <c:v>609</c:v>
                </c:pt>
                <c:pt idx="354">
                  <c:v>610</c:v>
                </c:pt>
                <c:pt idx="355">
                  <c:v>611</c:v>
                </c:pt>
                <c:pt idx="356">
                  <c:v>612</c:v>
                </c:pt>
                <c:pt idx="357">
                  <c:v>613</c:v>
                </c:pt>
                <c:pt idx="358">
                  <c:v>614</c:v>
                </c:pt>
                <c:pt idx="359">
                  <c:v>615</c:v>
                </c:pt>
                <c:pt idx="360">
                  <c:v>616</c:v>
                </c:pt>
                <c:pt idx="361">
                  <c:v>617</c:v>
                </c:pt>
                <c:pt idx="362">
                  <c:v>618</c:v>
                </c:pt>
                <c:pt idx="363">
                  <c:v>619</c:v>
                </c:pt>
                <c:pt idx="364">
                  <c:v>620</c:v>
                </c:pt>
                <c:pt idx="365">
                  <c:v>621</c:v>
                </c:pt>
                <c:pt idx="366">
                  <c:v>622</c:v>
                </c:pt>
                <c:pt idx="367">
                  <c:v>623</c:v>
                </c:pt>
                <c:pt idx="368">
                  <c:v>624</c:v>
                </c:pt>
                <c:pt idx="369">
                  <c:v>625</c:v>
                </c:pt>
                <c:pt idx="370">
                  <c:v>626</c:v>
                </c:pt>
                <c:pt idx="371">
                  <c:v>627</c:v>
                </c:pt>
                <c:pt idx="372">
                  <c:v>628</c:v>
                </c:pt>
                <c:pt idx="373">
                  <c:v>629</c:v>
                </c:pt>
                <c:pt idx="374">
                  <c:v>630</c:v>
                </c:pt>
                <c:pt idx="375">
                  <c:v>631</c:v>
                </c:pt>
                <c:pt idx="376">
                  <c:v>632</c:v>
                </c:pt>
                <c:pt idx="377">
                  <c:v>633</c:v>
                </c:pt>
                <c:pt idx="378">
                  <c:v>634</c:v>
                </c:pt>
                <c:pt idx="379">
                  <c:v>635</c:v>
                </c:pt>
                <c:pt idx="380">
                  <c:v>636</c:v>
                </c:pt>
                <c:pt idx="381">
                  <c:v>637</c:v>
                </c:pt>
                <c:pt idx="382">
                  <c:v>638</c:v>
                </c:pt>
                <c:pt idx="383">
                  <c:v>639</c:v>
                </c:pt>
                <c:pt idx="384">
                  <c:v>640</c:v>
                </c:pt>
                <c:pt idx="385">
                  <c:v>641</c:v>
                </c:pt>
                <c:pt idx="386">
                  <c:v>642</c:v>
                </c:pt>
                <c:pt idx="387">
                  <c:v>643</c:v>
                </c:pt>
                <c:pt idx="388">
                  <c:v>644</c:v>
                </c:pt>
                <c:pt idx="389">
                  <c:v>645</c:v>
                </c:pt>
                <c:pt idx="390">
                  <c:v>646</c:v>
                </c:pt>
                <c:pt idx="391">
                  <c:v>647</c:v>
                </c:pt>
                <c:pt idx="392">
                  <c:v>648</c:v>
                </c:pt>
                <c:pt idx="393">
                  <c:v>649</c:v>
                </c:pt>
                <c:pt idx="394">
                  <c:v>650</c:v>
                </c:pt>
                <c:pt idx="395">
                  <c:v>651</c:v>
                </c:pt>
                <c:pt idx="396">
                  <c:v>652</c:v>
                </c:pt>
                <c:pt idx="397">
                  <c:v>653</c:v>
                </c:pt>
                <c:pt idx="398">
                  <c:v>654</c:v>
                </c:pt>
                <c:pt idx="399">
                  <c:v>655</c:v>
                </c:pt>
                <c:pt idx="400">
                  <c:v>656</c:v>
                </c:pt>
                <c:pt idx="401">
                  <c:v>657</c:v>
                </c:pt>
                <c:pt idx="402">
                  <c:v>658</c:v>
                </c:pt>
                <c:pt idx="403">
                  <c:v>659</c:v>
                </c:pt>
                <c:pt idx="404">
                  <c:v>660</c:v>
                </c:pt>
                <c:pt idx="405">
                  <c:v>661</c:v>
                </c:pt>
                <c:pt idx="406">
                  <c:v>662</c:v>
                </c:pt>
                <c:pt idx="407">
                  <c:v>663</c:v>
                </c:pt>
                <c:pt idx="408">
                  <c:v>664</c:v>
                </c:pt>
                <c:pt idx="409">
                  <c:v>665</c:v>
                </c:pt>
                <c:pt idx="410">
                  <c:v>666</c:v>
                </c:pt>
                <c:pt idx="411">
                  <c:v>667</c:v>
                </c:pt>
                <c:pt idx="412">
                  <c:v>668</c:v>
                </c:pt>
                <c:pt idx="413">
                  <c:v>669</c:v>
                </c:pt>
                <c:pt idx="414">
                  <c:v>670</c:v>
                </c:pt>
                <c:pt idx="415">
                  <c:v>671</c:v>
                </c:pt>
                <c:pt idx="416">
                  <c:v>672</c:v>
                </c:pt>
                <c:pt idx="417">
                  <c:v>673</c:v>
                </c:pt>
                <c:pt idx="418">
                  <c:v>674</c:v>
                </c:pt>
                <c:pt idx="419">
                  <c:v>675</c:v>
                </c:pt>
                <c:pt idx="420">
                  <c:v>676</c:v>
                </c:pt>
                <c:pt idx="421">
                  <c:v>677</c:v>
                </c:pt>
                <c:pt idx="422">
                  <c:v>678</c:v>
                </c:pt>
                <c:pt idx="423">
                  <c:v>679</c:v>
                </c:pt>
                <c:pt idx="424">
                  <c:v>680</c:v>
                </c:pt>
                <c:pt idx="425">
                  <c:v>681</c:v>
                </c:pt>
                <c:pt idx="426">
                  <c:v>682</c:v>
                </c:pt>
                <c:pt idx="427">
                  <c:v>683</c:v>
                </c:pt>
                <c:pt idx="428">
                  <c:v>684</c:v>
                </c:pt>
                <c:pt idx="429">
                  <c:v>685</c:v>
                </c:pt>
                <c:pt idx="430">
                  <c:v>686</c:v>
                </c:pt>
                <c:pt idx="431">
                  <c:v>687</c:v>
                </c:pt>
                <c:pt idx="432">
                  <c:v>688</c:v>
                </c:pt>
                <c:pt idx="433">
                  <c:v>689</c:v>
                </c:pt>
                <c:pt idx="434">
                  <c:v>690</c:v>
                </c:pt>
                <c:pt idx="435">
                  <c:v>691</c:v>
                </c:pt>
                <c:pt idx="436">
                  <c:v>692</c:v>
                </c:pt>
                <c:pt idx="437">
                  <c:v>693</c:v>
                </c:pt>
                <c:pt idx="438">
                  <c:v>694</c:v>
                </c:pt>
                <c:pt idx="439">
                  <c:v>695</c:v>
                </c:pt>
                <c:pt idx="440">
                  <c:v>696</c:v>
                </c:pt>
                <c:pt idx="441">
                  <c:v>697</c:v>
                </c:pt>
                <c:pt idx="442">
                  <c:v>698</c:v>
                </c:pt>
                <c:pt idx="443">
                  <c:v>699</c:v>
                </c:pt>
                <c:pt idx="444">
                  <c:v>700</c:v>
                </c:pt>
                <c:pt idx="445">
                  <c:v>701</c:v>
                </c:pt>
                <c:pt idx="446">
                  <c:v>702</c:v>
                </c:pt>
                <c:pt idx="447">
                  <c:v>703</c:v>
                </c:pt>
                <c:pt idx="448">
                  <c:v>704</c:v>
                </c:pt>
                <c:pt idx="449">
                  <c:v>705</c:v>
                </c:pt>
                <c:pt idx="450">
                  <c:v>706</c:v>
                </c:pt>
                <c:pt idx="451">
                  <c:v>707</c:v>
                </c:pt>
                <c:pt idx="452">
                  <c:v>708</c:v>
                </c:pt>
                <c:pt idx="453">
                  <c:v>709</c:v>
                </c:pt>
                <c:pt idx="454">
                  <c:v>710</c:v>
                </c:pt>
                <c:pt idx="455">
                  <c:v>711</c:v>
                </c:pt>
                <c:pt idx="456">
                  <c:v>712</c:v>
                </c:pt>
                <c:pt idx="457">
                  <c:v>713</c:v>
                </c:pt>
                <c:pt idx="458">
                  <c:v>714</c:v>
                </c:pt>
                <c:pt idx="459">
                  <c:v>715</c:v>
                </c:pt>
                <c:pt idx="460">
                  <c:v>716</c:v>
                </c:pt>
                <c:pt idx="461">
                  <c:v>717</c:v>
                </c:pt>
                <c:pt idx="462">
                  <c:v>718</c:v>
                </c:pt>
                <c:pt idx="463">
                  <c:v>719</c:v>
                </c:pt>
                <c:pt idx="464">
                  <c:v>720</c:v>
                </c:pt>
                <c:pt idx="465">
                  <c:v>721</c:v>
                </c:pt>
                <c:pt idx="466">
                  <c:v>722</c:v>
                </c:pt>
                <c:pt idx="467">
                  <c:v>723</c:v>
                </c:pt>
                <c:pt idx="468">
                  <c:v>724</c:v>
                </c:pt>
                <c:pt idx="469">
                  <c:v>725</c:v>
                </c:pt>
                <c:pt idx="470">
                  <c:v>726</c:v>
                </c:pt>
                <c:pt idx="471">
                  <c:v>727</c:v>
                </c:pt>
                <c:pt idx="472">
                  <c:v>728</c:v>
                </c:pt>
                <c:pt idx="473">
                  <c:v>729</c:v>
                </c:pt>
                <c:pt idx="474">
                  <c:v>730</c:v>
                </c:pt>
                <c:pt idx="475">
                  <c:v>731</c:v>
                </c:pt>
                <c:pt idx="476">
                  <c:v>732</c:v>
                </c:pt>
                <c:pt idx="477">
                  <c:v>733</c:v>
                </c:pt>
                <c:pt idx="478">
                  <c:v>734</c:v>
                </c:pt>
                <c:pt idx="479">
                  <c:v>735</c:v>
                </c:pt>
                <c:pt idx="480">
                  <c:v>736</c:v>
                </c:pt>
                <c:pt idx="481">
                  <c:v>737</c:v>
                </c:pt>
                <c:pt idx="482">
                  <c:v>738</c:v>
                </c:pt>
                <c:pt idx="483">
                  <c:v>739</c:v>
                </c:pt>
                <c:pt idx="484">
                  <c:v>740</c:v>
                </c:pt>
                <c:pt idx="485">
                  <c:v>741</c:v>
                </c:pt>
                <c:pt idx="486">
                  <c:v>742</c:v>
                </c:pt>
                <c:pt idx="487">
                  <c:v>743</c:v>
                </c:pt>
                <c:pt idx="488">
                  <c:v>744</c:v>
                </c:pt>
                <c:pt idx="489">
                  <c:v>745</c:v>
                </c:pt>
                <c:pt idx="490">
                  <c:v>746</c:v>
                </c:pt>
                <c:pt idx="491">
                  <c:v>747</c:v>
                </c:pt>
                <c:pt idx="492">
                  <c:v>748</c:v>
                </c:pt>
                <c:pt idx="493">
                  <c:v>749</c:v>
                </c:pt>
                <c:pt idx="494">
                  <c:v>750</c:v>
                </c:pt>
                <c:pt idx="495">
                  <c:v>751</c:v>
                </c:pt>
                <c:pt idx="496">
                  <c:v>752</c:v>
                </c:pt>
                <c:pt idx="497">
                  <c:v>753</c:v>
                </c:pt>
                <c:pt idx="498">
                  <c:v>754</c:v>
                </c:pt>
                <c:pt idx="499">
                  <c:v>755</c:v>
                </c:pt>
                <c:pt idx="500">
                  <c:v>756</c:v>
                </c:pt>
                <c:pt idx="501">
                  <c:v>757</c:v>
                </c:pt>
                <c:pt idx="502">
                  <c:v>758</c:v>
                </c:pt>
                <c:pt idx="503">
                  <c:v>759</c:v>
                </c:pt>
                <c:pt idx="504">
                  <c:v>760</c:v>
                </c:pt>
                <c:pt idx="505">
                  <c:v>761</c:v>
                </c:pt>
                <c:pt idx="506">
                  <c:v>762</c:v>
                </c:pt>
                <c:pt idx="507">
                  <c:v>763</c:v>
                </c:pt>
                <c:pt idx="508">
                  <c:v>764</c:v>
                </c:pt>
                <c:pt idx="509">
                  <c:v>765</c:v>
                </c:pt>
                <c:pt idx="510">
                  <c:v>766</c:v>
                </c:pt>
                <c:pt idx="511">
                  <c:v>767</c:v>
                </c:pt>
                <c:pt idx="512">
                  <c:v>768</c:v>
                </c:pt>
                <c:pt idx="513">
                  <c:v>769</c:v>
                </c:pt>
                <c:pt idx="514">
                  <c:v>770</c:v>
                </c:pt>
                <c:pt idx="515">
                  <c:v>771</c:v>
                </c:pt>
                <c:pt idx="516">
                  <c:v>772</c:v>
                </c:pt>
                <c:pt idx="517">
                  <c:v>773</c:v>
                </c:pt>
                <c:pt idx="518">
                  <c:v>774</c:v>
                </c:pt>
                <c:pt idx="519">
                  <c:v>775</c:v>
                </c:pt>
                <c:pt idx="520">
                  <c:v>776</c:v>
                </c:pt>
                <c:pt idx="521">
                  <c:v>777</c:v>
                </c:pt>
                <c:pt idx="522">
                  <c:v>778</c:v>
                </c:pt>
                <c:pt idx="523">
                  <c:v>779</c:v>
                </c:pt>
                <c:pt idx="524">
                  <c:v>780</c:v>
                </c:pt>
                <c:pt idx="525">
                  <c:v>781</c:v>
                </c:pt>
                <c:pt idx="526">
                  <c:v>782</c:v>
                </c:pt>
                <c:pt idx="527">
                  <c:v>783</c:v>
                </c:pt>
                <c:pt idx="528">
                  <c:v>784</c:v>
                </c:pt>
                <c:pt idx="529">
                  <c:v>785</c:v>
                </c:pt>
                <c:pt idx="530">
                  <c:v>786</c:v>
                </c:pt>
                <c:pt idx="531">
                  <c:v>787</c:v>
                </c:pt>
                <c:pt idx="532">
                  <c:v>788</c:v>
                </c:pt>
                <c:pt idx="533">
                  <c:v>789</c:v>
                </c:pt>
                <c:pt idx="534">
                  <c:v>790</c:v>
                </c:pt>
                <c:pt idx="535">
                  <c:v>791</c:v>
                </c:pt>
                <c:pt idx="536">
                  <c:v>792</c:v>
                </c:pt>
                <c:pt idx="537">
                  <c:v>793</c:v>
                </c:pt>
                <c:pt idx="538">
                  <c:v>794</c:v>
                </c:pt>
                <c:pt idx="539">
                  <c:v>795</c:v>
                </c:pt>
                <c:pt idx="540">
                  <c:v>796</c:v>
                </c:pt>
                <c:pt idx="541">
                  <c:v>797</c:v>
                </c:pt>
                <c:pt idx="542">
                  <c:v>798</c:v>
                </c:pt>
                <c:pt idx="543">
                  <c:v>799</c:v>
                </c:pt>
                <c:pt idx="544">
                  <c:v>800</c:v>
                </c:pt>
                <c:pt idx="545">
                  <c:v>801</c:v>
                </c:pt>
                <c:pt idx="546">
                  <c:v>802</c:v>
                </c:pt>
                <c:pt idx="547">
                  <c:v>803</c:v>
                </c:pt>
                <c:pt idx="548">
                  <c:v>804</c:v>
                </c:pt>
                <c:pt idx="549">
                  <c:v>805</c:v>
                </c:pt>
                <c:pt idx="550">
                  <c:v>806</c:v>
                </c:pt>
                <c:pt idx="551">
                  <c:v>807</c:v>
                </c:pt>
                <c:pt idx="552">
                  <c:v>808</c:v>
                </c:pt>
                <c:pt idx="553">
                  <c:v>809</c:v>
                </c:pt>
                <c:pt idx="554">
                  <c:v>810</c:v>
                </c:pt>
                <c:pt idx="555">
                  <c:v>811</c:v>
                </c:pt>
                <c:pt idx="556">
                  <c:v>812</c:v>
                </c:pt>
                <c:pt idx="557">
                  <c:v>813</c:v>
                </c:pt>
                <c:pt idx="558">
                  <c:v>814</c:v>
                </c:pt>
                <c:pt idx="559">
                  <c:v>815</c:v>
                </c:pt>
                <c:pt idx="560">
                  <c:v>816</c:v>
                </c:pt>
                <c:pt idx="561">
                  <c:v>817</c:v>
                </c:pt>
                <c:pt idx="562">
                  <c:v>818</c:v>
                </c:pt>
                <c:pt idx="563">
                  <c:v>819</c:v>
                </c:pt>
                <c:pt idx="564">
                  <c:v>820</c:v>
                </c:pt>
                <c:pt idx="565">
                  <c:v>821</c:v>
                </c:pt>
                <c:pt idx="566">
                  <c:v>822</c:v>
                </c:pt>
                <c:pt idx="567">
                  <c:v>823</c:v>
                </c:pt>
                <c:pt idx="568">
                  <c:v>824</c:v>
                </c:pt>
                <c:pt idx="569">
                  <c:v>825</c:v>
                </c:pt>
                <c:pt idx="570">
                  <c:v>826</c:v>
                </c:pt>
                <c:pt idx="571">
                  <c:v>827</c:v>
                </c:pt>
                <c:pt idx="572">
                  <c:v>828</c:v>
                </c:pt>
                <c:pt idx="573">
                  <c:v>829</c:v>
                </c:pt>
                <c:pt idx="574">
                  <c:v>830</c:v>
                </c:pt>
                <c:pt idx="575">
                  <c:v>831</c:v>
                </c:pt>
                <c:pt idx="576">
                  <c:v>832</c:v>
                </c:pt>
                <c:pt idx="577">
                  <c:v>833</c:v>
                </c:pt>
                <c:pt idx="578">
                  <c:v>834</c:v>
                </c:pt>
                <c:pt idx="579">
                  <c:v>835</c:v>
                </c:pt>
                <c:pt idx="580">
                  <c:v>836</c:v>
                </c:pt>
                <c:pt idx="581">
                  <c:v>837</c:v>
                </c:pt>
                <c:pt idx="582">
                  <c:v>838</c:v>
                </c:pt>
                <c:pt idx="583">
                  <c:v>839</c:v>
                </c:pt>
                <c:pt idx="584">
                  <c:v>840</c:v>
                </c:pt>
                <c:pt idx="585">
                  <c:v>841</c:v>
                </c:pt>
                <c:pt idx="586">
                  <c:v>842</c:v>
                </c:pt>
                <c:pt idx="587">
                  <c:v>843</c:v>
                </c:pt>
                <c:pt idx="588">
                  <c:v>844</c:v>
                </c:pt>
                <c:pt idx="589">
                  <c:v>845</c:v>
                </c:pt>
                <c:pt idx="590">
                  <c:v>846</c:v>
                </c:pt>
                <c:pt idx="591">
                  <c:v>847</c:v>
                </c:pt>
                <c:pt idx="592">
                  <c:v>848</c:v>
                </c:pt>
                <c:pt idx="593">
                  <c:v>849</c:v>
                </c:pt>
                <c:pt idx="594">
                  <c:v>850</c:v>
                </c:pt>
                <c:pt idx="595">
                  <c:v>851</c:v>
                </c:pt>
                <c:pt idx="596">
                  <c:v>852</c:v>
                </c:pt>
                <c:pt idx="597">
                  <c:v>853</c:v>
                </c:pt>
                <c:pt idx="598">
                  <c:v>854</c:v>
                </c:pt>
                <c:pt idx="599">
                  <c:v>855</c:v>
                </c:pt>
                <c:pt idx="600">
                  <c:v>856</c:v>
                </c:pt>
                <c:pt idx="601">
                  <c:v>857</c:v>
                </c:pt>
                <c:pt idx="602">
                  <c:v>858</c:v>
                </c:pt>
                <c:pt idx="603">
                  <c:v>859</c:v>
                </c:pt>
                <c:pt idx="604">
                  <c:v>860</c:v>
                </c:pt>
                <c:pt idx="605">
                  <c:v>861</c:v>
                </c:pt>
                <c:pt idx="606">
                  <c:v>862</c:v>
                </c:pt>
                <c:pt idx="607">
                  <c:v>863</c:v>
                </c:pt>
                <c:pt idx="608">
                  <c:v>864</c:v>
                </c:pt>
                <c:pt idx="609">
                  <c:v>865</c:v>
                </c:pt>
                <c:pt idx="610">
                  <c:v>866</c:v>
                </c:pt>
                <c:pt idx="611">
                  <c:v>867</c:v>
                </c:pt>
                <c:pt idx="612">
                  <c:v>868</c:v>
                </c:pt>
                <c:pt idx="613">
                  <c:v>869</c:v>
                </c:pt>
                <c:pt idx="614">
                  <c:v>870</c:v>
                </c:pt>
                <c:pt idx="615">
                  <c:v>871</c:v>
                </c:pt>
                <c:pt idx="616">
                  <c:v>872</c:v>
                </c:pt>
                <c:pt idx="617">
                  <c:v>873</c:v>
                </c:pt>
                <c:pt idx="618">
                  <c:v>874</c:v>
                </c:pt>
                <c:pt idx="619">
                  <c:v>875</c:v>
                </c:pt>
                <c:pt idx="620">
                  <c:v>876</c:v>
                </c:pt>
                <c:pt idx="621">
                  <c:v>877</c:v>
                </c:pt>
                <c:pt idx="622">
                  <c:v>878</c:v>
                </c:pt>
                <c:pt idx="623">
                  <c:v>879</c:v>
                </c:pt>
                <c:pt idx="624">
                  <c:v>880</c:v>
                </c:pt>
                <c:pt idx="625">
                  <c:v>881</c:v>
                </c:pt>
                <c:pt idx="626">
                  <c:v>882</c:v>
                </c:pt>
                <c:pt idx="627">
                  <c:v>883</c:v>
                </c:pt>
                <c:pt idx="628">
                  <c:v>884</c:v>
                </c:pt>
                <c:pt idx="629">
                  <c:v>885</c:v>
                </c:pt>
                <c:pt idx="630">
                  <c:v>886</c:v>
                </c:pt>
                <c:pt idx="631">
                  <c:v>887</c:v>
                </c:pt>
                <c:pt idx="632">
                  <c:v>888</c:v>
                </c:pt>
                <c:pt idx="633">
                  <c:v>889</c:v>
                </c:pt>
                <c:pt idx="634">
                  <c:v>890</c:v>
                </c:pt>
                <c:pt idx="635">
                  <c:v>891</c:v>
                </c:pt>
                <c:pt idx="636">
                  <c:v>892</c:v>
                </c:pt>
                <c:pt idx="637">
                  <c:v>893</c:v>
                </c:pt>
                <c:pt idx="638">
                  <c:v>894</c:v>
                </c:pt>
                <c:pt idx="639">
                  <c:v>895</c:v>
                </c:pt>
                <c:pt idx="640">
                  <c:v>896</c:v>
                </c:pt>
                <c:pt idx="641">
                  <c:v>897</c:v>
                </c:pt>
                <c:pt idx="642">
                  <c:v>898</c:v>
                </c:pt>
                <c:pt idx="643">
                  <c:v>899</c:v>
                </c:pt>
                <c:pt idx="644">
                  <c:v>900</c:v>
                </c:pt>
                <c:pt idx="645">
                  <c:v>901</c:v>
                </c:pt>
                <c:pt idx="646">
                  <c:v>902</c:v>
                </c:pt>
                <c:pt idx="647">
                  <c:v>903</c:v>
                </c:pt>
                <c:pt idx="648">
                  <c:v>904</c:v>
                </c:pt>
                <c:pt idx="649">
                  <c:v>905</c:v>
                </c:pt>
                <c:pt idx="650">
                  <c:v>906</c:v>
                </c:pt>
                <c:pt idx="651">
                  <c:v>907</c:v>
                </c:pt>
                <c:pt idx="652">
                  <c:v>908</c:v>
                </c:pt>
                <c:pt idx="653">
                  <c:v>909</c:v>
                </c:pt>
                <c:pt idx="654">
                  <c:v>910</c:v>
                </c:pt>
                <c:pt idx="655">
                  <c:v>911</c:v>
                </c:pt>
                <c:pt idx="656">
                  <c:v>912</c:v>
                </c:pt>
                <c:pt idx="657">
                  <c:v>913</c:v>
                </c:pt>
                <c:pt idx="658">
                  <c:v>914</c:v>
                </c:pt>
                <c:pt idx="659">
                  <c:v>915</c:v>
                </c:pt>
                <c:pt idx="660">
                  <c:v>916</c:v>
                </c:pt>
                <c:pt idx="661">
                  <c:v>917</c:v>
                </c:pt>
                <c:pt idx="662">
                  <c:v>918</c:v>
                </c:pt>
                <c:pt idx="663">
                  <c:v>919</c:v>
                </c:pt>
                <c:pt idx="664">
                  <c:v>920</c:v>
                </c:pt>
                <c:pt idx="665">
                  <c:v>921</c:v>
                </c:pt>
                <c:pt idx="666">
                  <c:v>922</c:v>
                </c:pt>
                <c:pt idx="667">
                  <c:v>923</c:v>
                </c:pt>
                <c:pt idx="668">
                  <c:v>924</c:v>
                </c:pt>
                <c:pt idx="669">
                  <c:v>925</c:v>
                </c:pt>
                <c:pt idx="670">
                  <c:v>926</c:v>
                </c:pt>
                <c:pt idx="671">
                  <c:v>927</c:v>
                </c:pt>
                <c:pt idx="672">
                  <c:v>928</c:v>
                </c:pt>
                <c:pt idx="673">
                  <c:v>929</c:v>
                </c:pt>
                <c:pt idx="674">
                  <c:v>930</c:v>
                </c:pt>
                <c:pt idx="675">
                  <c:v>931</c:v>
                </c:pt>
                <c:pt idx="676">
                  <c:v>932</c:v>
                </c:pt>
                <c:pt idx="677">
                  <c:v>933</c:v>
                </c:pt>
                <c:pt idx="678">
                  <c:v>934</c:v>
                </c:pt>
                <c:pt idx="679">
                  <c:v>935</c:v>
                </c:pt>
                <c:pt idx="680">
                  <c:v>936</c:v>
                </c:pt>
                <c:pt idx="681">
                  <c:v>937</c:v>
                </c:pt>
                <c:pt idx="682">
                  <c:v>938</c:v>
                </c:pt>
                <c:pt idx="683">
                  <c:v>939</c:v>
                </c:pt>
                <c:pt idx="684">
                  <c:v>940</c:v>
                </c:pt>
                <c:pt idx="685">
                  <c:v>941</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pt idx="841">
                  <c:v>1097</c:v>
                </c:pt>
                <c:pt idx="842">
                  <c:v>1098</c:v>
                </c:pt>
                <c:pt idx="843">
                  <c:v>1099</c:v>
                </c:pt>
                <c:pt idx="844">
                  <c:v>1100</c:v>
                </c:pt>
                <c:pt idx="845">
                  <c:v>1101</c:v>
                </c:pt>
                <c:pt idx="846">
                  <c:v>1102</c:v>
                </c:pt>
                <c:pt idx="847">
                  <c:v>1103</c:v>
                </c:pt>
                <c:pt idx="848">
                  <c:v>1104</c:v>
                </c:pt>
                <c:pt idx="849">
                  <c:v>1105</c:v>
                </c:pt>
                <c:pt idx="850">
                  <c:v>1106</c:v>
                </c:pt>
                <c:pt idx="851">
                  <c:v>1107</c:v>
                </c:pt>
                <c:pt idx="852">
                  <c:v>1108</c:v>
                </c:pt>
                <c:pt idx="853">
                  <c:v>1109</c:v>
                </c:pt>
                <c:pt idx="854">
                  <c:v>1110</c:v>
                </c:pt>
                <c:pt idx="855">
                  <c:v>1111</c:v>
                </c:pt>
                <c:pt idx="856">
                  <c:v>1112</c:v>
                </c:pt>
                <c:pt idx="857">
                  <c:v>1113</c:v>
                </c:pt>
                <c:pt idx="858">
                  <c:v>1114</c:v>
                </c:pt>
                <c:pt idx="859">
                  <c:v>1115</c:v>
                </c:pt>
                <c:pt idx="860">
                  <c:v>1116</c:v>
                </c:pt>
                <c:pt idx="861">
                  <c:v>1117</c:v>
                </c:pt>
                <c:pt idx="862">
                  <c:v>1118</c:v>
                </c:pt>
                <c:pt idx="863">
                  <c:v>1119</c:v>
                </c:pt>
                <c:pt idx="864">
                  <c:v>1120</c:v>
                </c:pt>
                <c:pt idx="865">
                  <c:v>1121</c:v>
                </c:pt>
                <c:pt idx="866">
                  <c:v>1122</c:v>
                </c:pt>
                <c:pt idx="867">
                  <c:v>1123</c:v>
                </c:pt>
                <c:pt idx="868">
                  <c:v>1124</c:v>
                </c:pt>
                <c:pt idx="869">
                  <c:v>1125</c:v>
                </c:pt>
                <c:pt idx="870">
                  <c:v>1126</c:v>
                </c:pt>
                <c:pt idx="871">
                  <c:v>1127</c:v>
                </c:pt>
                <c:pt idx="872">
                  <c:v>1128</c:v>
                </c:pt>
                <c:pt idx="873">
                  <c:v>1129</c:v>
                </c:pt>
                <c:pt idx="874">
                  <c:v>1130</c:v>
                </c:pt>
                <c:pt idx="875">
                  <c:v>1131</c:v>
                </c:pt>
                <c:pt idx="876">
                  <c:v>1132</c:v>
                </c:pt>
                <c:pt idx="877">
                  <c:v>1133</c:v>
                </c:pt>
                <c:pt idx="878">
                  <c:v>1134</c:v>
                </c:pt>
                <c:pt idx="879">
                  <c:v>1135</c:v>
                </c:pt>
                <c:pt idx="880">
                  <c:v>1136</c:v>
                </c:pt>
                <c:pt idx="881">
                  <c:v>1137</c:v>
                </c:pt>
                <c:pt idx="882">
                  <c:v>1138</c:v>
                </c:pt>
                <c:pt idx="883">
                  <c:v>1139</c:v>
                </c:pt>
                <c:pt idx="884">
                  <c:v>1140</c:v>
                </c:pt>
                <c:pt idx="885">
                  <c:v>1141</c:v>
                </c:pt>
                <c:pt idx="886">
                  <c:v>1142</c:v>
                </c:pt>
                <c:pt idx="887">
                  <c:v>1143</c:v>
                </c:pt>
                <c:pt idx="888">
                  <c:v>1144</c:v>
                </c:pt>
                <c:pt idx="889">
                  <c:v>1145</c:v>
                </c:pt>
                <c:pt idx="890">
                  <c:v>1146</c:v>
                </c:pt>
                <c:pt idx="891">
                  <c:v>1147</c:v>
                </c:pt>
                <c:pt idx="892">
                  <c:v>1148</c:v>
                </c:pt>
                <c:pt idx="893">
                  <c:v>1149</c:v>
                </c:pt>
                <c:pt idx="894">
                  <c:v>1150</c:v>
                </c:pt>
                <c:pt idx="895">
                  <c:v>1151</c:v>
                </c:pt>
                <c:pt idx="896">
                  <c:v>1152</c:v>
                </c:pt>
                <c:pt idx="897">
                  <c:v>1153</c:v>
                </c:pt>
                <c:pt idx="898">
                  <c:v>1154</c:v>
                </c:pt>
                <c:pt idx="899">
                  <c:v>1155</c:v>
                </c:pt>
                <c:pt idx="900">
                  <c:v>1156</c:v>
                </c:pt>
                <c:pt idx="901">
                  <c:v>1157</c:v>
                </c:pt>
                <c:pt idx="902">
                  <c:v>1158</c:v>
                </c:pt>
                <c:pt idx="903">
                  <c:v>1159</c:v>
                </c:pt>
                <c:pt idx="904">
                  <c:v>1160</c:v>
                </c:pt>
                <c:pt idx="905">
                  <c:v>1161</c:v>
                </c:pt>
                <c:pt idx="906">
                  <c:v>1162</c:v>
                </c:pt>
                <c:pt idx="907">
                  <c:v>1163</c:v>
                </c:pt>
                <c:pt idx="908">
                  <c:v>1164</c:v>
                </c:pt>
                <c:pt idx="909">
                  <c:v>1165</c:v>
                </c:pt>
                <c:pt idx="910">
                  <c:v>1166</c:v>
                </c:pt>
                <c:pt idx="911">
                  <c:v>1167</c:v>
                </c:pt>
                <c:pt idx="912">
                  <c:v>1168</c:v>
                </c:pt>
                <c:pt idx="913">
                  <c:v>1169</c:v>
                </c:pt>
                <c:pt idx="914">
                  <c:v>1170</c:v>
                </c:pt>
                <c:pt idx="915">
                  <c:v>1171</c:v>
                </c:pt>
                <c:pt idx="916">
                  <c:v>1172</c:v>
                </c:pt>
                <c:pt idx="917">
                  <c:v>1173</c:v>
                </c:pt>
                <c:pt idx="918">
                  <c:v>1174</c:v>
                </c:pt>
                <c:pt idx="919">
                  <c:v>1175</c:v>
                </c:pt>
                <c:pt idx="920">
                  <c:v>1176</c:v>
                </c:pt>
                <c:pt idx="921">
                  <c:v>1177</c:v>
                </c:pt>
                <c:pt idx="922">
                  <c:v>1178</c:v>
                </c:pt>
                <c:pt idx="923">
                  <c:v>1179</c:v>
                </c:pt>
                <c:pt idx="924">
                  <c:v>1180</c:v>
                </c:pt>
                <c:pt idx="925">
                  <c:v>1181</c:v>
                </c:pt>
                <c:pt idx="926">
                  <c:v>1182</c:v>
                </c:pt>
                <c:pt idx="927">
                  <c:v>1183</c:v>
                </c:pt>
                <c:pt idx="928">
                  <c:v>1184</c:v>
                </c:pt>
                <c:pt idx="929">
                  <c:v>1185</c:v>
                </c:pt>
                <c:pt idx="930">
                  <c:v>1186</c:v>
                </c:pt>
                <c:pt idx="931">
                  <c:v>1187</c:v>
                </c:pt>
                <c:pt idx="932">
                  <c:v>1188</c:v>
                </c:pt>
                <c:pt idx="933">
                  <c:v>1189</c:v>
                </c:pt>
                <c:pt idx="934">
                  <c:v>1190</c:v>
                </c:pt>
                <c:pt idx="935">
                  <c:v>1191</c:v>
                </c:pt>
                <c:pt idx="936">
                  <c:v>1192</c:v>
                </c:pt>
                <c:pt idx="937">
                  <c:v>1193</c:v>
                </c:pt>
                <c:pt idx="938">
                  <c:v>1194</c:v>
                </c:pt>
                <c:pt idx="939">
                  <c:v>1195</c:v>
                </c:pt>
                <c:pt idx="940">
                  <c:v>1196</c:v>
                </c:pt>
                <c:pt idx="941">
                  <c:v>1197</c:v>
                </c:pt>
                <c:pt idx="942">
                  <c:v>1198</c:v>
                </c:pt>
                <c:pt idx="943">
                  <c:v>1199</c:v>
                </c:pt>
                <c:pt idx="944">
                  <c:v>1200</c:v>
                </c:pt>
                <c:pt idx="945">
                  <c:v>1201</c:v>
                </c:pt>
                <c:pt idx="946">
                  <c:v>1202</c:v>
                </c:pt>
                <c:pt idx="947">
                  <c:v>1203</c:v>
                </c:pt>
                <c:pt idx="948">
                  <c:v>1204</c:v>
                </c:pt>
                <c:pt idx="949">
                  <c:v>1205</c:v>
                </c:pt>
                <c:pt idx="950">
                  <c:v>1206</c:v>
                </c:pt>
                <c:pt idx="951">
                  <c:v>1207</c:v>
                </c:pt>
                <c:pt idx="952">
                  <c:v>1208</c:v>
                </c:pt>
                <c:pt idx="953">
                  <c:v>1209</c:v>
                </c:pt>
                <c:pt idx="954">
                  <c:v>1210</c:v>
                </c:pt>
                <c:pt idx="955">
                  <c:v>1211</c:v>
                </c:pt>
                <c:pt idx="956">
                  <c:v>1212</c:v>
                </c:pt>
                <c:pt idx="957">
                  <c:v>1213</c:v>
                </c:pt>
                <c:pt idx="958">
                  <c:v>1214</c:v>
                </c:pt>
                <c:pt idx="959">
                  <c:v>1215</c:v>
                </c:pt>
                <c:pt idx="960">
                  <c:v>1216</c:v>
                </c:pt>
                <c:pt idx="961">
                  <c:v>1217</c:v>
                </c:pt>
                <c:pt idx="962">
                  <c:v>1218</c:v>
                </c:pt>
                <c:pt idx="963">
                  <c:v>1219</c:v>
                </c:pt>
                <c:pt idx="964">
                  <c:v>1220</c:v>
                </c:pt>
                <c:pt idx="965">
                  <c:v>1221</c:v>
                </c:pt>
                <c:pt idx="966">
                  <c:v>1222</c:v>
                </c:pt>
                <c:pt idx="967">
                  <c:v>1223</c:v>
                </c:pt>
                <c:pt idx="968">
                  <c:v>1224</c:v>
                </c:pt>
                <c:pt idx="969">
                  <c:v>1225</c:v>
                </c:pt>
                <c:pt idx="970">
                  <c:v>1226</c:v>
                </c:pt>
                <c:pt idx="971">
                  <c:v>1227</c:v>
                </c:pt>
                <c:pt idx="972">
                  <c:v>1228</c:v>
                </c:pt>
                <c:pt idx="973">
                  <c:v>1229</c:v>
                </c:pt>
                <c:pt idx="974">
                  <c:v>1230</c:v>
                </c:pt>
                <c:pt idx="975">
                  <c:v>1231</c:v>
                </c:pt>
                <c:pt idx="976">
                  <c:v>1232</c:v>
                </c:pt>
                <c:pt idx="977">
                  <c:v>1233</c:v>
                </c:pt>
                <c:pt idx="978">
                  <c:v>1234</c:v>
                </c:pt>
                <c:pt idx="979">
                  <c:v>1235</c:v>
                </c:pt>
                <c:pt idx="980">
                  <c:v>1236</c:v>
                </c:pt>
                <c:pt idx="981">
                  <c:v>1237</c:v>
                </c:pt>
                <c:pt idx="982">
                  <c:v>1238</c:v>
                </c:pt>
                <c:pt idx="983">
                  <c:v>1239</c:v>
                </c:pt>
                <c:pt idx="984">
                  <c:v>1240</c:v>
                </c:pt>
                <c:pt idx="985">
                  <c:v>1241</c:v>
                </c:pt>
                <c:pt idx="986">
                  <c:v>1242</c:v>
                </c:pt>
                <c:pt idx="987">
                  <c:v>1243</c:v>
                </c:pt>
                <c:pt idx="988">
                  <c:v>1244</c:v>
                </c:pt>
                <c:pt idx="989">
                  <c:v>1245</c:v>
                </c:pt>
                <c:pt idx="990">
                  <c:v>1246</c:v>
                </c:pt>
                <c:pt idx="991">
                  <c:v>1247</c:v>
                </c:pt>
                <c:pt idx="992">
                  <c:v>1248</c:v>
                </c:pt>
                <c:pt idx="993">
                  <c:v>1249</c:v>
                </c:pt>
                <c:pt idx="994">
                  <c:v>1250</c:v>
                </c:pt>
                <c:pt idx="995">
                  <c:v>1251</c:v>
                </c:pt>
                <c:pt idx="996">
                  <c:v>1252</c:v>
                </c:pt>
                <c:pt idx="997">
                  <c:v>1253</c:v>
                </c:pt>
                <c:pt idx="998">
                  <c:v>1254</c:v>
                </c:pt>
                <c:pt idx="999">
                  <c:v>1255</c:v>
                </c:pt>
                <c:pt idx="1000">
                  <c:v>1256</c:v>
                </c:pt>
                <c:pt idx="1001">
                  <c:v>1257</c:v>
                </c:pt>
                <c:pt idx="1002">
                  <c:v>1258</c:v>
                </c:pt>
                <c:pt idx="1003">
                  <c:v>1259</c:v>
                </c:pt>
                <c:pt idx="1004">
                  <c:v>1260</c:v>
                </c:pt>
                <c:pt idx="1005">
                  <c:v>1261</c:v>
                </c:pt>
                <c:pt idx="1006">
                  <c:v>1262</c:v>
                </c:pt>
                <c:pt idx="1007">
                  <c:v>1263</c:v>
                </c:pt>
                <c:pt idx="1008">
                  <c:v>1264</c:v>
                </c:pt>
                <c:pt idx="1009">
                  <c:v>1265</c:v>
                </c:pt>
                <c:pt idx="1010">
                  <c:v>1266</c:v>
                </c:pt>
                <c:pt idx="1011">
                  <c:v>1267</c:v>
                </c:pt>
                <c:pt idx="1012">
                  <c:v>1268</c:v>
                </c:pt>
                <c:pt idx="1013">
                  <c:v>1269</c:v>
                </c:pt>
                <c:pt idx="1014">
                  <c:v>1270</c:v>
                </c:pt>
                <c:pt idx="1015">
                  <c:v>1271</c:v>
                </c:pt>
                <c:pt idx="1016">
                  <c:v>1272</c:v>
                </c:pt>
                <c:pt idx="1017">
                  <c:v>1273</c:v>
                </c:pt>
                <c:pt idx="1018">
                  <c:v>1274</c:v>
                </c:pt>
                <c:pt idx="1019">
                  <c:v>1275</c:v>
                </c:pt>
                <c:pt idx="1020">
                  <c:v>1276</c:v>
                </c:pt>
                <c:pt idx="1021">
                  <c:v>1277</c:v>
                </c:pt>
                <c:pt idx="1022">
                  <c:v>1278</c:v>
                </c:pt>
                <c:pt idx="1023">
                  <c:v>1279</c:v>
                </c:pt>
                <c:pt idx="1024">
                  <c:v>1280</c:v>
                </c:pt>
                <c:pt idx="1025">
                  <c:v>1281</c:v>
                </c:pt>
                <c:pt idx="1026">
                  <c:v>1282</c:v>
                </c:pt>
                <c:pt idx="1027">
                  <c:v>1283</c:v>
                </c:pt>
                <c:pt idx="1028">
                  <c:v>1284</c:v>
                </c:pt>
                <c:pt idx="1029">
                  <c:v>1285</c:v>
                </c:pt>
                <c:pt idx="1030">
                  <c:v>1286</c:v>
                </c:pt>
                <c:pt idx="1031">
                  <c:v>1287</c:v>
                </c:pt>
                <c:pt idx="1032">
                  <c:v>1288</c:v>
                </c:pt>
                <c:pt idx="1033">
                  <c:v>1289</c:v>
                </c:pt>
                <c:pt idx="1034">
                  <c:v>1290</c:v>
                </c:pt>
                <c:pt idx="1035">
                  <c:v>1291</c:v>
                </c:pt>
                <c:pt idx="1036">
                  <c:v>1292</c:v>
                </c:pt>
                <c:pt idx="1037">
                  <c:v>1293</c:v>
                </c:pt>
                <c:pt idx="1038">
                  <c:v>1294</c:v>
                </c:pt>
                <c:pt idx="1039">
                  <c:v>1295</c:v>
                </c:pt>
                <c:pt idx="1040">
                  <c:v>1296</c:v>
                </c:pt>
                <c:pt idx="1041">
                  <c:v>1297</c:v>
                </c:pt>
                <c:pt idx="1042">
                  <c:v>1298</c:v>
                </c:pt>
                <c:pt idx="1043">
                  <c:v>1299</c:v>
                </c:pt>
                <c:pt idx="1044">
                  <c:v>1300</c:v>
                </c:pt>
                <c:pt idx="1045">
                  <c:v>1301</c:v>
                </c:pt>
                <c:pt idx="1046">
                  <c:v>1302</c:v>
                </c:pt>
                <c:pt idx="1047">
                  <c:v>1303</c:v>
                </c:pt>
                <c:pt idx="1048">
                  <c:v>1304</c:v>
                </c:pt>
                <c:pt idx="1049">
                  <c:v>1305</c:v>
                </c:pt>
                <c:pt idx="1050">
                  <c:v>1306</c:v>
                </c:pt>
                <c:pt idx="1051">
                  <c:v>1307</c:v>
                </c:pt>
                <c:pt idx="1052">
                  <c:v>1308</c:v>
                </c:pt>
                <c:pt idx="1053">
                  <c:v>1309</c:v>
                </c:pt>
                <c:pt idx="1054">
                  <c:v>1310</c:v>
                </c:pt>
                <c:pt idx="1055">
                  <c:v>1311</c:v>
                </c:pt>
                <c:pt idx="1056">
                  <c:v>1312</c:v>
                </c:pt>
                <c:pt idx="1057">
                  <c:v>1313</c:v>
                </c:pt>
                <c:pt idx="1058">
                  <c:v>1314</c:v>
                </c:pt>
                <c:pt idx="1059">
                  <c:v>1315</c:v>
                </c:pt>
                <c:pt idx="1060">
                  <c:v>1316</c:v>
                </c:pt>
                <c:pt idx="1061">
                  <c:v>1317</c:v>
                </c:pt>
                <c:pt idx="1062">
                  <c:v>1318</c:v>
                </c:pt>
                <c:pt idx="1063">
                  <c:v>1319</c:v>
                </c:pt>
                <c:pt idx="1064">
                  <c:v>1320</c:v>
                </c:pt>
                <c:pt idx="1065">
                  <c:v>1321</c:v>
                </c:pt>
                <c:pt idx="1066">
                  <c:v>1322</c:v>
                </c:pt>
                <c:pt idx="1067">
                  <c:v>1323</c:v>
                </c:pt>
                <c:pt idx="1068">
                  <c:v>1324</c:v>
                </c:pt>
                <c:pt idx="1069">
                  <c:v>1325</c:v>
                </c:pt>
                <c:pt idx="1070">
                  <c:v>1326</c:v>
                </c:pt>
                <c:pt idx="1071">
                  <c:v>1327</c:v>
                </c:pt>
                <c:pt idx="1072">
                  <c:v>1328</c:v>
                </c:pt>
                <c:pt idx="1073">
                  <c:v>1329</c:v>
                </c:pt>
                <c:pt idx="1074">
                  <c:v>1330</c:v>
                </c:pt>
                <c:pt idx="1075">
                  <c:v>1331</c:v>
                </c:pt>
                <c:pt idx="1076">
                  <c:v>1332</c:v>
                </c:pt>
                <c:pt idx="1077">
                  <c:v>1333</c:v>
                </c:pt>
                <c:pt idx="1078">
                  <c:v>1334</c:v>
                </c:pt>
                <c:pt idx="1079">
                  <c:v>1335</c:v>
                </c:pt>
                <c:pt idx="1080">
                  <c:v>1336</c:v>
                </c:pt>
                <c:pt idx="1081">
                  <c:v>1337</c:v>
                </c:pt>
                <c:pt idx="1082">
                  <c:v>1338</c:v>
                </c:pt>
                <c:pt idx="1083">
                  <c:v>1339</c:v>
                </c:pt>
                <c:pt idx="1084">
                  <c:v>1340</c:v>
                </c:pt>
                <c:pt idx="1085">
                  <c:v>1341</c:v>
                </c:pt>
                <c:pt idx="1086">
                  <c:v>1342</c:v>
                </c:pt>
                <c:pt idx="1087">
                  <c:v>1343</c:v>
                </c:pt>
                <c:pt idx="1088">
                  <c:v>1344</c:v>
                </c:pt>
                <c:pt idx="1089">
                  <c:v>1345</c:v>
                </c:pt>
                <c:pt idx="1090">
                  <c:v>1346</c:v>
                </c:pt>
                <c:pt idx="1091">
                  <c:v>1347</c:v>
                </c:pt>
                <c:pt idx="1092">
                  <c:v>1348</c:v>
                </c:pt>
                <c:pt idx="1093">
                  <c:v>1349</c:v>
                </c:pt>
                <c:pt idx="1094">
                  <c:v>1350</c:v>
                </c:pt>
                <c:pt idx="1095">
                  <c:v>1351</c:v>
                </c:pt>
                <c:pt idx="1096">
                  <c:v>1352</c:v>
                </c:pt>
                <c:pt idx="1097">
                  <c:v>1353</c:v>
                </c:pt>
                <c:pt idx="1098">
                  <c:v>1354</c:v>
                </c:pt>
                <c:pt idx="1099">
                  <c:v>1355</c:v>
                </c:pt>
                <c:pt idx="1100">
                  <c:v>1356</c:v>
                </c:pt>
                <c:pt idx="1101">
                  <c:v>1357</c:v>
                </c:pt>
                <c:pt idx="1102">
                  <c:v>1358</c:v>
                </c:pt>
                <c:pt idx="1103">
                  <c:v>1359</c:v>
                </c:pt>
                <c:pt idx="1104">
                  <c:v>1360</c:v>
                </c:pt>
                <c:pt idx="1105">
                  <c:v>1361</c:v>
                </c:pt>
                <c:pt idx="1106">
                  <c:v>1362</c:v>
                </c:pt>
                <c:pt idx="1107">
                  <c:v>1363</c:v>
                </c:pt>
                <c:pt idx="1108">
                  <c:v>1364</c:v>
                </c:pt>
                <c:pt idx="1109">
                  <c:v>1365</c:v>
                </c:pt>
                <c:pt idx="1110">
                  <c:v>1366</c:v>
                </c:pt>
                <c:pt idx="1111">
                  <c:v>1367</c:v>
                </c:pt>
                <c:pt idx="1112">
                  <c:v>1368</c:v>
                </c:pt>
                <c:pt idx="1113">
                  <c:v>1369</c:v>
                </c:pt>
                <c:pt idx="1114">
                  <c:v>1370</c:v>
                </c:pt>
                <c:pt idx="1115">
                  <c:v>1371</c:v>
                </c:pt>
                <c:pt idx="1116">
                  <c:v>1372</c:v>
                </c:pt>
                <c:pt idx="1117">
                  <c:v>1373</c:v>
                </c:pt>
                <c:pt idx="1118">
                  <c:v>1374</c:v>
                </c:pt>
                <c:pt idx="1119">
                  <c:v>1375</c:v>
                </c:pt>
                <c:pt idx="1120">
                  <c:v>1376</c:v>
                </c:pt>
                <c:pt idx="1121">
                  <c:v>1377</c:v>
                </c:pt>
                <c:pt idx="1122">
                  <c:v>1378</c:v>
                </c:pt>
                <c:pt idx="1123">
                  <c:v>1379</c:v>
                </c:pt>
                <c:pt idx="1124">
                  <c:v>1380</c:v>
                </c:pt>
                <c:pt idx="1125">
                  <c:v>1381</c:v>
                </c:pt>
                <c:pt idx="1126">
                  <c:v>1382</c:v>
                </c:pt>
                <c:pt idx="1127">
                  <c:v>1383</c:v>
                </c:pt>
                <c:pt idx="1128">
                  <c:v>1384</c:v>
                </c:pt>
                <c:pt idx="1129">
                  <c:v>1385</c:v>
                </c:pt>
                <c:pt idx="1130">
                  <c:v>1386</c:v>
                </c:pt>
                <c:pt idx="1131">
                  <c:v>1387</c:v>
                </c:pt>
                <c:pt idx="1132">
                  <c:v>1388</c:v>
                </c:pt>
                <c:pt idx="1133">
                  <c:v>1389</c:v>
                </c:pt>
                <c:pt idx="1134">
                  <c:v>1390</c:v>
                </c:pt>
                <c:pt idx="1135">
                  <c:v>1391</c:v>
                </c:pt>
                <c:pt idx="1136">
                  <c:v>1392</c:v>
                </c:pt>
                <c:pt idx="1137">
                  <c:v>1393</c:v>
                </c:pt>
                <c:pt idx="1138">
                  <c:v>1394</c:v>
                </c:pt>
                <c:pt idx="1139">
                  <c:v>1395</c:v>
                </c:pt>
                <c:pt idx="1140">
                  <c:v>1396</c:v>
                </c:pt>
                <c:pt idx="1141">
                  <c:v>1397</c:v>
                </c:pt>
                <c:pt idx="1142">
                  <c:v>1398</c:v>
                </c:pt>
                <c:pt idx="1143">
                  <c:v>1399</c:v>
                </c:pt>
                <c:pt idx="1144">
                  <c:v>1400</c:v>
                </c:pt>
                <c:pt idx="1145">
                  <c:v>1401</c:v>
                </c:pt>
                <c:pt idx="1146">
                  <c:v>1402</c:v>
                </c:pt>
                <c:pt idx="1147">
                  <c:v>1403</c:v>
                </c:pt>
                <c:pt idx="1148">
                  <c:v>1404</c:v>
                </c:pt>
                <c:pt idx="1149">
                  <c:v>1405</c:v>
                </c:pt>
                <c:pt idx="1150">
                  <c:v>1406</c:v>
                </c:pt>
                <c:pt idx="1151">
                  <c:v>1407</c:v>
                </c:pt>
                <c:pt idx="1152">
                  <c:v>1408</c:v>
                </c:pt>
                <c:pt idx="1153">
                  <c:v>1409</c:v>
                </c:pt>
                <c:pt idx="1154">
                  <c:v>1410</c:v>
                </c:pt>
                <c:pt idx="1155">
                  <c:v>1411</c:v>
                </c:pt>
                <c:pt idx="1156">
                  <c:v>1412</c:v>
                </c:pt>
                <c:pt idx="1157">
                  <c:v>1413</c:v>
                </c:pt>
                <c:pt idx="1158">
                  <c:v>1414</c:v>
                </c:pt>
                <c:pt idx="1159">
                  <c:v>1415</c:v>
                </c:pt>
                <c:pt idx="1160">
                  <c:v>1416</c:v>
                </c:pt>
                <c:pt idx="1161">
                  <c:v>1417</c:v>
                </c:pt>
                <c:pt idx="1162">
                  <c:v>1418</c:v>
                </c:pt>
                <c:pt idx="1163">
                  <c:v>1419</c:v>
                </c:pt>
                <c:pt idx="1164">
                  <c:v>1420</c:v>
                </c:pt>
                <c:pt idx="1165">
                  <c:v>1421</c:v>
                </c:pt>
                <c:pt idx="1166">
                  <c:v>1422</c:v>
                </c:pt>
                <c:pt idx="1167">
                  <c:v>1423</c:v>
                </c:pt>
                <c:pt idx="1168">
                  <c:v>1424</c:v>
                </c:pt>
                <c:pt idx="1169">
                  <c:v>1425</c:v>
                </c:pt>
                <c:pt idx="1170">
                  <c:v>1426</c:v>
                </c:pt>
                <c:pt idx="1171">
                  <c:v>1427</c:v>
                </c:pt>
                <c:pt idx="1172">
                  <c:v>1428</c:v>
                </c:pt>
                <c:pt idx="1173">
                  <c:v>1429</c:v>
                </c:pt>
                <c:pt idx="1174">
                  <c:v>1430</c:v>
                </c:pt>
                <c:pt idx="1175">
                  <c:v>1431</c:v>
                </c:pt>
                <c:pt idx="1176">
                  <c:v>1432</c:v>
                </c:pt>
                <c:pt idx="1177">
                  <c:v>1433</c:v>
                </c:pt>
                <c:pt idx="1178">
                  <c:v>1434</c:v>
                </c:pt>
                <c:pt idx="1179">
                  <c:v>1435</c:v>
                </c:pt>
                <c:pt idx="1180">
                  <c:v>1436</c:v>
                </c:pt>
                <c:pt idx="1181">
                  <c:v>1437</c:v>
                </c:pt>
                <c:pt idx="1182">
                  <c:v>1438</c:v>
                </c:pt>
                <c:pt idx="1183">
                  <c:v>1439</c:v>
                </c:pt>
                <c:pt idx="1184">
                  <c:v>1440</c:v>
                </c:pt>
                <c:pt idx="1185">
                  <c:v>1441</c:v>
                </c:pt>
                <c:pt idx="1186">
                  <c:v>1442</c:v>
                </c:pt>
                <c:pt idx="1187">
                  <c:v>1443</c:v>
                </c:pt>
                <c:pt idx="1188">
                  <c:v>1444</c:v>
                </c:pt>
                <c:pt idx="1189">
                  <c:v>1445</c:v>
                </c:pt>
                <c:pt idx="1190">
                  <c:v>1446</c:v>
                </c:pt>
                <c:pt idx="1191">
                  <c:v>1447</c:v>
                </c:pt>
                <c:pt idx="1192">
                  <c:v>1448</c:v>
                </c:pt>
                <c:pt idx="1193">
                  <c:v>1449</c:v>
                </c:pt>
                <c:pt idx="1194">
                  <c:v>1450</c:v>
                </c:pt>
                <c:pt idx="1195">
                  <c:v>1451</c:v>
                </c:pt>
                <c:pt idx="1196">
                  <c:v>1452</c:v>
                </c:pt>
                <c:pt idx="1197">
                  <c:v>1453</c:v>
                </c:pt>
                <c:pt idx="1198">
                  <c:v>1454</c:v>
                </c:pt>
                <c:pt idx="1199">
                  <c:v>1455</c:v>
                </c:pt>
                <c:pt idx="1200">
                  <c:v>1456</c:v>
                </c:pt>
                <c:pt idx="1201">
                  <c:v>1457</c:v>
                </c:pt>
                <c:pt idx="1202">
                  <c:v>1458</c:v>
                </c:pt>
                <c:pt idx="1203">
                  <c:v>1459</c:v>
                </c:pt>
                <c:pt idx="1204">
                  <c:v>1460</c:v>
                </c:pt>
                <c:pt idx="1205">
                  <c:v>1461</c:v>
                </c:pt>
                <c:pt idx="1206">
                  <c:v>1462</c:v>
                </c:pt>
                <c:pt idx="1207">
                  <c:v>1463</c:v>
                </c:pt>
                <c:pt idx="1208">
                  <c:v>1464</c:v>
                </c:pt>
                <c:pt idx="1209">
                  <c:v>1465</c:v>
                </c:pt>
                <c:pt idx="1210">
                  <c:v>1466</c:v>
                </c:pt>
                <c:pt idx="1211">
                  <c:v>1467</c:v>
                </c:pt>
                <c:pt idx="1212">
                  <c:v>1468</c:v>
                </c:pt>
                <c:pt idx="1213">
                  <c:v>1469</c:v>
                </c:pt>
                <c:pt idx="1214">
                  <c:v>1470</c:v>
                </c:pt>
                <c:pt idx="1215">
                  <c:v>1471</c:v>
                </c:pt>
                <c:pt idx="1216">
                  <c:v>1472</c:v>
                </c:pt>
                <c:pt idx="1217">
                  <c:v>1473</c:v>
                </c:pt>
                <c:pt idx="1218">
                  <c:v>1474</c:v>
                </c:pt>
                <c:pt idx="1219">
                  <c:v>1475</c:v>
                </c:pt>
                <c:pt idx="1220">
                  <c:v>1476</c:v>
                </c:pt>
                <c:pt idx="1221">
                  <c:v>1477</c:v>
                </c:pt>
                <c:pt idx="1222">
                  <c:v>1478</c:v>
                </c:pt>
                <c:pt idx="1223">
                  <c:v>1479</c:v>
                </c:pt>
                <c:pt idx="1224">
                  <c:v>1480</c:v>
                </c:pt>
                <c:pt idx="1225">
                  <c:v>1481</c:v>
                </c:pt>
                <c:pt idx="1226">
                  <c:v>1482</c:v>
                </c:pt>
                <c:pt idx="1227">
                  <c:v>1483</c:v>
                </c:pt>
                <c:pt idx="1228">
                  <c:v>1484</c:v>
                </c:pt>
                <c:pt idx="1229">
                  <c:v>1485</c:v>
                </c:pt>
                <c:pt idx="1230">
                  <c:v>1486</c:v>
                </c:pt>
                <c:pt idx="1231">
                  <c:v>1487</c:v>
                </c:pt>
                <c:pt idx="1232">
                  <c:v>1488</c:v>
                </c:pt>
                <c:pt idx="1233">
                  <c:v>1489</c:v>
                </c:pt>
                <c:pt idx="1234">
                  <c:v>1490</c:v>
                </c:pt>
                <c:pt idx="1235">
                  <c:v>1491</c:v>
                </c:pt>
                <c:pt idx="1236">
                  <c:v>1492</c:v>
                </c:pt>
                <c:pt idx="1237">
                  <c:v>1493</c:v>
                </c:pt>
                <c:pt idx="1238">
                  <c:v>1494</c:v>
                </c:pt>
                <c:pt idx="1239">
                  <c:v>1495</c:v>
                </c:pt>
                <c:pt idx="1240">
                  <c:v>1496</c:v>
                </c:pt>
                <c:pt idx="1241">
                  <c:v>1497</c:v>
                </c:pt>
                <c:pt idx="1242">
                  <c:v>1498</c:v>
                </c:pt>
                <c:pt idx="1243">
                  <c:v>1499</c:v>
                </c:pt>
                <c:pt idx="1244">
                  <c:v>1500</c:v>
                </c:pt>
                <c:pt idx="1245">
                  <c:v>1501</c:v>
                </c:pt>
                <c:pt idx="1246">
                  <c:v>1502</c:v>
                </c:pt>
                <c:pt idx="1247">
                  <c:v>1503</c:v>
                </c:pt>
                <c:pt idx="1248">
                  <c:v>1504</c:v>
                </c:pt>
                <c:pt idx="1249">
                  <c:v>1505</c:v>
                </c:pt>
                <c:pt idx="1250">
                  <c:v>1506</c:v>
                </c:pt>
                <c:pt idx="1251">
                  <c:v>1507</c:v>
                </c:pt>
                <c:pt idx="1252">
                  <c:v>1508</c:v>
                </c:pt>
                <c:pt idx="1253">
                  <c:v>1509</c:v>
                </c:pt>
                <c:pt idx="1254">
                  <c:v>1510</c:v>
                </c:pt>
                <c:pt idx="1255">
                  <c:v>1511</c:v>
                </c:pt>
                <c:pt idx="1256">
                  <c:v>1512</c:v>
                </c:pt>
                <c:pt idx="1257">
                  <c:v>1513</c:v>
                </c:pt>
                <c:pt idx="1258">
                  <c:v>1514</c:v>
                </c:pt>
                <c:pt idx="1259">
                  <c:v>1515</c:v>
                </c:pt>
                <c:pt idx="1260">
                  <c:v>1516</c:v>
                </c:pt>
                <c:pt idx="1261">
                  <c:v>1517</c:v>
                </c:pt>
                <c:pt idx="1262">
                  <c:v>1518</c:v>
                </c:pt>
                <c:pt idx="1263">
                  <c:v>1519</c:v>
                </c:pt>
                <c:pt idx="1264">
                  <c:v>1520</c:v>
                </c:pt>
                <c:pt idx="1265">
                  <c:v>1521</c:v>
                </c:pt>
                <c:pt idx="1266">
                  <c:v>1522</c:v>
                </c:pt>
                <c:pt idx="1267">
                  <c:v>1523</c:v>
                </c:pt>
                <c:pt idx="1268">
                  <c:v>1524</c:v>
                </c:pt>
                <c:pt idx="1269">
                  <c:v>1525</c:v>
                </c:pt>
                <c:pt idx="1270">
                  <c:v>1526</c:v>
                </c:pt>
                <c:pt idx="1271">
                  <c:v>1527</c:v>
                </c:pt>
                <c:pt idx="1272">
                  <c:v>1528</c:v>
                </c:pt>
                <c:pt idx="1273">
                  <c:v>1529</c:v>
                </c:pt>
                <c:pt idx="1274">
                  <c:v>1530</c:v>
                </c:pt>
                <c:pt idx="1275">
                  <c:v>1531</c:v>
                </c:pt>
                <c:pt idx="1276">
                  <c:v>1532</c:v>
                </c:pt>
                <c:pt idx="1277">
                  <c:v>1533</c:v>
                </c:pt>
                <c:pt idx="1278">
                  <c:v>1534</c:v>
                </c:pt>
                <c:pt idx="1279">
                  <c:v>1535</c:v>
                </c:pt>
                <c:pt idx="1280">
                  <c:v>1536</c:v>
                </c:pt>
                <c:pt idx="1281">
                  <c:v>1537</c:v>
                </c:pt>
                <c:pt idx="1282">
                  <c:v>1538</c:v>
                </c:pt>
                <c:pt idx="1283">
                  <c:v>1539</c:v>
                </c:pt>
                <c:pt idx="1284">
                  <c:v>1540</c:v>
                </c:pt>
                <c:pt idx="1285">
                  <c:v>1541</c:v>
                </c:pt>
                <c:pt idx="1286">
                  <c:v>1542</c:v>
                </c:pt>
                <c:pt idx="1287">
                  <c:v>1543</c:v>
                </c:pt>
                <c:pt idx="1288">
                  <c:v>1544</c:v>
                </c:pt>
                <c:pt idx="1289">
                  <c:v>1545</c:v>
                </c:pt>
                <c:pt idx="1290">
                  <c:v>1546</c:v>
                </c:pt>
                <c:pt idx="1291">
                  <c:v>1547</c:v>
                </c:pt>
                <c:pt idx="1292">
                  <c:v>1548</c:v>
                </c:pt>
                <c:pt idx="1293">
                  <c:v>1549</c:v>
                </c:pt>
                <c:pt idx="1294">
                  <c:v>1550</c:v>
                </c:pt>
                <c:pt idx="1295">
                  <c:v>1551</c:v>
                </c:pt>
                <c:pt idx="1296">
                  <c:v>1552</c:v>
                </c:pt>
                <c:pt idx="1297">
                  <c:v>1553</c:v>
                </c:pt>
                <c:pt idx="1298">
                  <c:v>1554</c:v>
                </c:pt>
                <c:pt idx="1299">
                  <c:v>1555</c:v>
                </c:pt>
                <c:pt idx="1300">
                  <c:v>1556</c:v>
                </c:pt>
                <c:pt idx="1301">
                  <c:v>1557</c:v>
                </c:pt>
                <c:pt idx="1302">
                  <c:v>1558</c:v>
                </c:pt>
                <c:pt idx="1303">
                  <c:v>1559</c:v>
                </c:pt>
                <c:pt idx="1304">
                  <c:v>1560</c:v>
                </c:pt>
                <c:pt idx="1305">
                  <c:v>1561</c:v>
                </c:pt>
                <c:pt idx="1306">
                  <c:v>1562</c:v>
                </c:pt>
                <c:pt idx="1307">
                  <c:v>1563</c:v>
                </c:pt>
                <c:pt idx="1308">
                  <c:v>1564</c:v>
                </c:pt>
                <c:pt idx="1309">
                  <c:v>1565</c:v>
                </c:pt>
                <c:pt idx="1310">
                  <c:v>1566</c:v>
                </c:pt>
                <c:pt idx="1311">
                  <c:v>1567</c:v>
                </c:pt>
                <c:pt idx="1312">
                  <c:v>1568</c:v>
                </c:pt>
                <c:pt idx="1313">
                  <c:v>1569</c:v>
                </c:pt>
                <c:pt idx="1314">
                  <c:v>1570</c:v>
                </c:pt>
                <c:pt idx="1315">
                  <c:v>1571</c:v>
                </c:pt>
                <c:pt idx="1316">
                  <c:v>1572</c:v>
                </c:pt>
                <c:pt idx="1317">
                  <c:v>1573</c:v>
                </c:pt>
                <c:pt idx="1318">
                  <c:v>1574</c:v>
                </c:pt>
                <c:pt idx="1319">
                  <c:v>1575</c:v>
                </c:pt>
                <c:pt idx="1320">
                  <c:v>1576</c:v>
                </c:pt>
                <c:pt idx="1321">
                  <c:v>1577</c:v>
                </c:pt>
                <c:pt idx="1322">
                  <c:v>1578</c:v>
                </c:pt>
                <c:pt idx="1323">
                  <c:v>1579</c:v>
                </c:pt>
                <c:pt idx="1324">
                  <c:v>1580</c:v>
                </c:pt>
                <c:pt idx="1325">
                  <c:v>1581</c:v>
                </c:pt>
                <c:pt idx="1326">
                  <c:v>1582</c:v>
                </c:pt>
                <c:pt idx="1327">
                  <c:v>1583</c:v>
                </c:pt>
                <c:pt idx="1328">
                  <c:v>1584</c:v>
                </c:pt>
                <c:pt idx="1329">
                  <c:v>1585</c:v>
                </c:pt>
                <c:pt idx="1330">
                  <c:v>1586</c:v>
                </c:pt>
                <c:pt idx="1331">
                  <c:v>1587</c:v>
                </c:pt>
                <c:pt idx="1332">
                  <c:v>1588</c:v>
                </c:pt>
                <c:pt idx="1333">
                  <c:v>1589</c:v>
                </c:pt>
                <c:pt idx="1334">
                  <c:v>1590</c:v>
                </c:pt>
                <c:pt idx="1335">
                  <c:v>1591</c:v>
                </c:pt>
                <c:pt idx="1336">
                  <c:v>1592</c:v>
                </c:pt>
                <c:pt idx="1337">
                  <c:v>1593</c:v>
                </c:pt>
                <c:pt idx="1338">
                  <c:v>1594</c:v>
                </c:pt>
                <c:pt idx="1339">
                  <c:v>1595</c:v>
                </c:pt>
                <c:pt idx="1340">
                  <c:v>1596</c:v>
                </c:pt>
                <c:pt idx="1341">
                  <c:v>1597</c:v>
                </c:pt>
                <c:pt idx="1342">
                  <c:v>1598</c:v>
                </c:pt>
                <c:pt idx="1343">
                  <c:v>1599</c:v>
                </c:pt>
                <c:pt idx="1344">
                  <c:v>1600</c:v>
                </c:pt>
                <c:pt idx="1345">
                  <c:v>1601</c:v>
                </c:pt>
                <c:pt idx="1346">
                  <c:v>1602</c:v>
                </c:pt>
                <c:pt idx="1347">
                  <c:v>1603</c:v>
                </c:pt>
                <c:pt idx="1348">
                  <c:v>1604</c:v>
                </c:pt>
                <c:pt idx="1349">
                  <c:v>1605</c:v>
                </c:pt>
                <c:pt idx="1350">
                  <c:v>1606</c:v>
                </c:pt>
                <c:pt idx="1351">
                  <c:v>1607</c:v>
                </c:pt>
                <c:pt idx="1352">
                  <c:v>1608</c:v>
                </c:pt>
                <c:pt idx="1353">
                  <c:v>1609</c:v>
                </c:pt>
                <c:pt idx="1354">
                  <c:v>1610</c:v>
                </c:pt>
                <c:pt idx="1355">
                  <c:v>1611</c:v>
                </c:pt>
                <c:pt idx="1356">
                  <c:v>1612</c:v>
                </c:pt>
                <c:pt idx="1357">
                  <c:v>1613</c:v>
                </c:pt>
                <c:pt idx="1358">
                  <c:v>1614</c:v>
                </c:pt>
                <c:pt idx="1359">
                  <c:v>1615</c:v>
                </c:pt>
                <c:pt idx="1360">
                  <c:v>1616</c:v>
                </c:pt>
                <c:pt idx="1361">
                  <c:v>1617</c:v>
                </c:pt>
                <c:pt idx="1362">
                  <c:v>1618</c:v>
                </c:pt>
                <c:pt idx="1363">
                  <c:v>1619</c:v>
                </c:pt>
                <c:pt idx="1364">
                  <c:v>1620</c:v>
                </c:pt>
                <c:pt idx="1365">
                  <c:v>1621</c:v>
                </c:pt>
                <c:pt idx="1366">
                  <c:v>1622</c:v>
                </c:pt>
                <c:pt idx="1367">
                  <c:v>1623</c:v>
                </c:pt>
                <c:pt idx="1368">
                  <c:v>1624</c:v>
                </c:pt>
                <c:pt idx="1369">
                  <c:v>1625</c:v>
                </c:pt>
                <c:pt idx="1370">
                  <c:v>1626</c:v>
                </c:pt>
                <c:pt idx="1371">
                  <c:v>1627</c:v>
                </c:pt>
                <c:pt idx="1372">
                  <c:v>1628</c:v>
                </c:pt>
                <c:pt idx="1373">
                  <c:v>1629</c:v>
                </c:pt>
                <c:pt idx="1374">
                  <c:v>1630</c:v>
                </c:pt>
                <c:pt idx="1375">
                  <c:v>1631</c:v>
                </c:pt>
                <c:pt idx="1376">
                  <c:v>1632</c:v>
                </c:pt>
                <c:pt idx="1377">
                  <c:v>1633</c:v>
                </c:pt>
                <c:pt idx="1378">
                  <c:v>1634</c:v>
                </c:pt>
                <c:pt idx="1379">
                  <c:v>1635</c:v>
                </c:pt>
                <c:pt idx="1380">
                  <c:v>1636</c:v>
                </c:pt>
                <c:pt idx="1381">
                  <c:v>1637</c:v>
                </c:pt>
                <c:pt idx="1382">
                  <c:v>1638</c:v>
                </c:pt>
                <c:pt idx="1383">
                  <c:v>1639</c:v>
                </c:pt>
                <c:pt idx="1384">
                  <c:v>1640</c:v>
                </c:pt>
                <c:pt idx="1385">
                  <c:v>1641</c:v>
                </c:pt>
                <c:pt idx="1386">
                  <c:v>1642</c:v>
                </c:pt>
                <c:pt idx="1387">
                  <c:v>1643</c:v>
                </c:pt>
                <c:pt idx="1388">
                  <c:v>1644</c:v>
                </c:pt>
                <c:pt idx="1389">
                  <c:v>1645</c:v>
                </c:pt>
                <c:pt idx="1390">
                  <c:v>1646</c:v>
                </c:pt>
                <c:pt idx="1391">
                  <c:v>1647</c:v>
                </c:pt>
                <c:pt idx="1392">
                  <c:v>1648</c:v>
                </c:pt>
                <c:pt idx="1393">
                  <c:v>1649</c:v>
                </c:pt>
                <c:pt idx="1394">
                  <c:v>1650</c:v>
                </c:pt>
                <c:pt idx="1395">
                  <c:v>1651</c:v>
                </c:pt>
                <c:pt idx="1396">
                  <c:v>1652</c:v>
                </c:pt>
                <c:pt idx="1397">
                  <c:v>1653</c:v>
                </c:pt>
                <c:pt idx="1398">
                  <c:v>1654</c:v>
                </c:pt>
                <c:pt idx="1399">
                  <c:v>1655</c:v>
                </c:pt>
                <c:pt idx="1400">
                  <c:v>1656</c:v>
                </c:pt>
                <c:pt idx="1401">
                  <c:v>1657</c:v>
                </c:pt>
                <c:pt idx="1402">
                  <c:v>1658</c:v>
                </c:pt>
                <c:pt idx="1403">
                  <c:v>1659</c:v>
                </c:pt>
                <c:pt idx="1404">
                  <c:v>1660</c:v>
                </c:pt>
                <c:pt idx="1405">
                  <c:v>1661</c:v>
                </c:pt>
                <c:pt idx="1406">
                  <c:v>1662</c:v>
                </c:pt>
                <c:pt idx="1407">
                  <c:v>1663</c:v>
                </c:pt>
                <c:pt idx="1408">
                  <c:v>1664</c:v>
                </c:pt>
                <c:pt idx="1409">
                  <c:v>1665</c:v>
                </c:pt>
                <c:pt idx="1410">
                  <c:v>1666</c:v>
                </c:pt>
                <c:pt idx="1411">
                  <c:v>1667</c:v>
                </c:pt>
                <c:pt idx="1412">
                  <c:v>1668</c:v>
                </c:pt>
                <c:pt idx="1413">
                  <c:v>1669</c:v>
                </c:pt>
                <c:pt idx="1414">
                  <c:v>1670</c:v>
                </c:pt>
                <c:pt idx="1415">
                  <c:v>1671</c:v>
                </c:pt>
                <c:pt idx="1416">
                  <c:v>1672</c:v>
                </c:pt>
                <c:pt idx="1417">
                  <c:v>1673</c:v>
                </c:pt>
                <c:pt idx="1418">
                  <c:v>1674</c:v>
                </c:pt>
                <c:pt idx="1419">
                  <c:v>1675</c:v>
                </c:pt>
                <c:pt idx="1420">
                  <c:v>1676</c:v>
                </c:pt>
                <c:pt idx="1421">
                  <c:v>1677</c:v>
                </c:pt>
                <c:pt idx="1422">
                  <c:v>1678</c:v>
                </c:pt>
                <c:pt idx="1423">
                  <c:v>1679</c:v>
                </c:pt>
                <c:pt idx="1424">
                  <c:v>1680</c:v>
                </c:pt>
                <c:pt idx="1425">
                  <c:v>1681</c:v>
                </c:pt>
                <c:pt idx="1426">
                  <c:v>1682</c:v>
                </c:pt>
                <c:pt idx="1427">
                  <c:v>1683</c:v>
                </c:pt>
                <c:pt idx="1428">
                  <c:v>1684</c:v>
                </c:pt>
                <c:pt idx="1429">
                  <c:v>1685</c:v>
                </c:pt>
                <c:pt idx="1430">
                  <c:v>1686</c:v>
                </c:pt>
                <c:pt idx="1431">
                  <c:v>1687</c:v>
                </c:pt>
                <c:pt idx="1432">
                  <c:v>1688</c:v>
                </c:pt>
                <c:pt idx="1433">
                  <c:v>1689</c:v>
                </c:pt>
                <c:pt idx="1434">
                  <c:v>1690</c:v>
                </c:pt>
                <c:pt idx="1435">
                  <c:v>1691</c:v>
                </c:pt>
                <c:pt idx="1436">
                  <c:v>1692</c:v>
                </c:pt>
                <c:pt idx="1437">
                  <c:v>1693</c:v>
                </c:pt>
                <c:pt idx="1438">
                  <c:v>1694</c:v>
                </c:pt>
                <c:pt idx="1439">
                  <c:v>1695</c:v>
                </c:pt>
                <c:pt idx="1440">
                  <c:v>1696</c:v>
                </c:pt>
                <c:pt idx="1441">
                  <c:v>1697</c:v>
                </c:pt>
                <c:pt idx="1442">
                  <c:v>1698</c:v>
                </c:pt>
                <c:pt idx="1443">
                  <c:v>1699</c:v>
                </c:pt>
                <c:pt idx="1444">
                  <c:v>1700</c:v>
                </c:pt>
                <c:pt idx="1445">
                  <c:v>1701</c:v>
                </c:pt>
                <c:pt idx="1446">
                  <c:v>1702</c:v>
                </c:pt>
                <c:pt idx="1447">
                  <c:v>1703</c:v>
                </c:pt>
                <c:pt idx="1448">
                  <c:v>1704</c:v>
                </c:pt>
                <c:pt idx="1449">
                  <c:v>1705</c:v>
                </c:pt>
                <c:pt idx="1450">
                  <c:v>1706</c:v>
                </c:pt>
                <c:pt idx="1451">
                  <c:v>1707</c:v>
                </c:pt>
                <c:pt idx="1452">
                  <c:v>1708</c:v>
                </c:pt>
                <c:pt idx="1453">
                  <c:v>1709</c:v>
                </c:pt>
                <c:pt idx="1454">
                  <c:v>1710</c:v>
                </c:pt>
                <c:pt idx="1455">
                  <c:v>1711</c:v>
                </c:pt>
                <c:pt idx="1456">
                  <c:v>1712</c:v>
                </c:pt>
                <c:pt idx="1457">
                  <c:v>1713</c:v>
                </c:pt>
                <c:pt idx="1458">
                  <c:v>1714</c:v>
                </c:pt>
                <c:pt idx="1459">
                  <c:v>1715</c:v>
                </c:pt>
                <c:pt idx="1460">
                  <c:v>1716</c:v>
                </c:pt>
                <c:pt idx="1461">
                  <c:v>1717</c:v>
                </c:pt>
                <c:pt idx="1462">
                  <c:v>1718</c:v>
                </c:pt>
                <c:pt idx="1463">
                  <c:v>1719</c:v>
                </c:pt>
                <c:pt idx="1464">
                  <c:v>1720</c:v>
                </c:pt>
                <c:pt idx="1465">
                  <c:v>1721</c:v>
                </c:pt>
                <c:pt idx="1466">
                  <c:v>1722</c:v>
                </c:pt>
                <c:pt idx="1467">
                  <c:v>1723</c:v>
                </c:pt>
                <c:pt idx="1468">
                  <c:v>1724</c:v>
                </c:pt>
                <c:pt idx="1469">
                  <c:v>1725</c:v>
                </c:pt>
                <c:pt idx="1470">
                  <c:v>1726</c:v>
                </c:pt>
                <c:pt idx="1471">
                  <c:v>1727</c:v>
                </c:pt>
                <c:pt idx="1472">
                  <c:v>1728</c:v>
                </c:pt>
                <c:pt idx="1473">
                  <c:v>1729</c:v>
                </c:pt>
                <c:pt idx="1474">
                  <c:v>1730</c:v>
                </c:pt>
                <c:pt idx="1475">
                  <c:v>1731</c:v>
                </c:pt>
                <c:pt idx="1476">
                  <c:v>1732</c:v>
                </c:pt>
                <c:pt idx="1477">
                  <c:v>1733</c:v>
                </c:pt>
                <c:pt idx="1478">
                  <c:v>1734</c:v>
                </c:pt>
                <c:pt idx="1479">
                  <c:v>1735</c:v>
                </c:pt>
                <c:pt idx="1480">
                  <c:v>1736</c:v>
                </c:pt>
                <c:pt idx="1481">
                  <c:v>1737</c:v>
                </c:pt>
                <c:pt idx="1482">
                  <c:v>1738</c:v>
                </c:pt>
                <c:pt idx="1483">
                  <c:v>1739</c:v>
                </c:pt>
                <c:pt idx="1484">
                  <c:v>1740</c:v>
                </c:pt>
                <c:pt idx="1485">
                  <c:v>1741</c:v>
                </c:pt>
                <c:pt idx="1486">
                  <c:v>1742</c:v>
                </c:pt>
                <c:pt idx="1487">
                  <c:v>1743</c:v>
                </c:pt>
                <c:pt idx="1488">
                  <c:v>1744</c:v>
                </c:pt>
                <c:pt idx="1489">
                  <c:v>1745</c:v>
                </c:pt>
                <c:pt idx="1490">
                  <c:v>1746</c:v>
                </c:pt>
                <c:pt idx="1491">
                  <c:v>1747</c:v>
                </c:pt>
                <c:pt idx="1492">
                  <c:v>1748</c:v>
                </c:pt>
                <c:pt idx="1493">
                  <c:v>1749</c:v>
                </c:pt>
                <c:pt idx="1494">
                  <c:v>1750</c:v>
                </c:pt>
                <c:pt idx="1495">
                  <c:v>1751</c:v>
                </c:pt>
                <c:pt idx="1496">
                  <c:v>1752</c:v>
                </c:pt>
                <c:pt idx="1497">
                  <c:v>1753</c:v>
                </c:pt>
                <c:pt idx="1498">
                  <c:v>1754</c:v>
                </c:pt>
                <c:pt idx="1499">
                  <c:v>1755</c:v>
                </c:pt>
                <c:pt idx="1500">
                  <c:v>1756</c:v>
                </c:pt>
                <c:pt idx="1501">
                  <c:v>1757</c:v>
                </c:pt>
                <c:pt idx="1502">
                  <c:v>1758</c:v>
                </c:pt>
                <c:pt idx="1503">
                  <c:v>1759</c:v>
                </c:pt>
                <c:pt idx="1504">
                  <c:v>1760</c:v>
                </c:pt>
                <c:pt idx="1505">
                  <c:v>1761</c:v>
                </c:pt>
                <c:pt idx="1506">
                  <c:v>1762</c:v>
                </c:pt>
                <c:pt idx="1507">
                  <c:v>1763</c:v>
                </c:pt>
                <c:pt idx="1508">
                  <c:v>1764</c:v>
                </c:pt>
                <c:pt idx="1509">
                  <c:v>1765</c:v>
                </c:pt>
                <c:pt idx="1510">
                  <c:v>1766</c:v>
                </c:pt>
                <c:pt idx="1511">
                  <c:v>1767</c:v>
                </c:pt>
                <c:pt idx="1512">
                  <c:v>1768</c:v>
                </c:pt>
                <c:pt idx="1513">
                  <c:v>1769</c:v>
                </c:pt>
                <c:pt idx="1514">
                  <c:v>1770</c:v>
                </c:pt>
                <c:pt idx="1515">
                  <c:v>1771</c:v>
                </c:pt>
                <c:pt idx="1516">
                  <c:v>1772</c:v>
                </c:pt>
                <c:pt idx="1517">
                  <c:v>1773</c:v>
                </c:pt>
                <c:pt idx="1518">
                  <c:v>1774</c:v>
                </c:pt>
                <c:pt idx="1519">
                  <c:v>1775</c:v>
                </c:pt>
                <c:pt idx="1520">
                  <c:v>1776</c:v>
                </c:pt>
                <c:pt idx="1521">
                  <c:v>1777</c:v>
                </c:pt>
                <c:pt idx="1522">
                  <c:v>1778</c:v>
                </c:pt>
                <c:pt idx="1523">
                  <c:v>1779</c:v>
                </c:pt>
                <c:pt idx="1524">
                  <c:v>1780</c:v>
                </c:pt>
                <c:pt idx="1525">
                  <c:v>1781</c:v>
                </c:pt>
                <c:pt idx="1526">
                  <c:v>1782</c:v>
                </c:pt>
                <c:pt idx="1527">
                  <c:v>1783</c:v>
                </c:pt>
                <c:pt idx="1528">
                  <c:v>1784</c:v>
                </c:pt>
                <c:pt idx="1529">
                  <c:v>1785</c:v>
                </c:pt>
                <c:pt idx="1530">
                  <c:v>1786</c:v>
                </c:pt>
                <c:pt idx="1531">
                  <c:v>1787</c:v>
                </c:pt>
                <c:pt idx="1532">
                  <c:v>1788</c:v>
                </c:pt>
                <c:pt idx="1533">
                  <c:v>1789</c:v>
                </c:pt>
                <c:pt idx="1534">
                  <c:v>1790</c:v>
                </c:pt>
                <c:pt idx="1535">
                  <c:v>1791</c:v>
                </c:pt>
                <c:pt idx="1536">
                  <c:v>1792</c:v>
                </c:pt>
                <c:pt idx="1537">
                  <c:v>1793</c:v>
                </c:pt>
                <c:pt idx="1538">
                  <c:v>1794</c:v>
                </c:pt>
                <c:pt idx="1539">
                  <c:v>1795</c:v>
                </c:pt>
                <c:pt idx="1540">
                  <c:v>1796</c:v>
                </c:pt>
                <c:pt idx="1541">
                  <c:v>1797</c:v>
                </c:pt>
                <c:pt idx="1542">
                  <c:v>1798</c:v>
                </c:pt>
                <c:pt idx="1543">
                  <c:v>1799</c:v>
                </c:pt>
                <c:pt idx="1544">
                  <c:v>1800</c:v>
                </c:pt>
                <c:pt idx="1545">
                  <c:v>1801</c:v>
                </c:pt>
                <c:pt idx="1546">
                  <c:v>1802</c:v>
                </c:pt>
                <c:pt idx="1547">
                  <c:v>1803</c:v>
                </c:pt>
                <c:pt idx="1548">
                  <c:v>1804</c:v>
                </c:pt>
                <c:pt idx="1549">
                  <c:v>1805</c:v>
                </c:pt>
                <c:pt idx="1550">
                  <c:v>1806</c:v>
                </c:pt>
                <c:pt idx="1551">
                  <c:v>1807</c:v>
                </c:pt>
                <c:pt idx="1552">
                  <c:v>1808</c:v>
                </c:pt>
                <c:pt idx="1553">
                  <c:v>1809</c:v>
                </c:pt>
                <c:pt idx="1554">
                  <c:v>1810</c:v>
                </c:pt>
                <c:pt idx="1555">
                  <c:v>1811</c:v>
                </c:pt>
                <c:pt idx="1556">
                  <c:v>1812</c:v>
                </c:pt>
                <c:pt idx="1557">
                  <c:v>1813</c:v>
                </c:pt>
                <c:pt idx="1558">
                  <c:v>1814</c:v>
                </c:pt>
                <c:pt idx="1559">
                  <c:v>1815</c:v>
                </c:pt>
                <c:pt idx="1560">
                  <c:v>1816</c:v>
                </c:pt>
                <c:pt idx="1561">
                  <c:v>1817</c:v>
                </c:pt>
                <c:pt idx="1562">
                  <c:v>1818</c:v>
                </c:pt>
                <c:pt idx="1563">
                  <c:v>1819</c:v>
                </c:pt>
                <c:pt idx="1564">
                  <c:v>1820</c:v>
                </c:pt>
                <c:pt idx="1565">
                  <c:v>1821</c:v>
                </c:pt>
                <c:pt idx="1566">
                  <c:v>1822</c:v>
                </c:pt>
                <c:pt idx="1567">
                  <c:v>1823</c:v>
                </c:pt>
                <c:pt idx="1568">
                  <c:v>1824</c:v>
                </c:pt>
                <c:pt idx="1569">
                  <c:v>1825</c:v>
                </c:pt>
                <c:pt idx="1570">
                  <c:v>1826</c:v>
                </c:pt>
                <c:pt idx="1571">
                  <c:v>1827</c:v>
                </c:pt>
                <c:pt idx="1572">
                  <c:v>1828</c:v>
                </c:pt>
                <c:pt idx="1573">
                  <c:v>1829</c:v>
                </c:pt>
                <c:pt idx="1574">
                  <c:v>1830</c:v>
                </c:pt>
                <c:pt idx="1575">
                  <c:v>1831</c:v>
                </c:pt>
                <c:pt idx="1576">
                  <c:v>1832</c:v>
                </c:pt>
                <c:pt idx="1577">
                  <c:v>1833</c:v>
                </c:pt>
                <c:pt idx="1578">
                  <c:v>1834</c:v>
                </c:pt>
                <c:pt idx="1579">
                  <c:v>1835</c:v>
                </c:pt>
                <c:pt idx="1580">
                  <c:v>1836</c:v>
                </c:pt>
                <c:pt idx="1581">
                  <c:v>1837</c:v>
                </c:pt>
                <c:pt idx="1582">
                  <c:v>1838</c:v>
                </c:pt>
                <c:pt idx="1583">
                  <c:v>1839</c:v>
                </c:pt>
                <c:pt idx="1584">
                  <c:v>1840</c:v>
                </c:pt>
                <c:pt idx="1585">
                  <c:v>1841</c:v>
                </c:pt>
                <c:pt idx="1586">
                  <c:v>1842</c:v>
                </c:pt>
                <c:pt idx="1587">
                  <c:v>1843</c:v>
                </c:pt>
                <c:pt idx="1588">
                  <c:v>1844</c:v>
                </c:pt>
                <c:pt idx="1589">
                  <c:v>1845</c:v>
                </c:pt>
                <c:pt idx="1590">
                  <c:v>1846</c:v>
                </c:pt>
                <c:pt idx="1591">
                  <c:v>1847</c:v>
                </c:pt>
                <c:pt idx="1592">
                  <c:v>1848</c:v>
                </c:pt>
                <c:pt idx="1593">
                  <c:v>1849</c:v>
                </c:pt>
                <c:pt idx="1594">
                  <c:v>1850</c:v>
                </c:pt>
                <c:pt idx="1595">
                  <c:v>1851</c:v>
                </c:pt>
                <c:pt idx="1596">
                  <c:v>1852</c:v>
                </c:pt>
                <c:pt idx="1597">
                  <c:v>1853</c:v>
                </c:pt>
                <c:pt idx="1598">
                  <c:v>1854</c:v>
                </c:pt>
                <c:pt idx="1599">
                  <c:v>1855</c:v>
                </c:pt>
                <c:pt idx="1600">
                  <c:v>1856</c:v>
                </c:pt>
                <c:pt idx="1601">
                  <c:v>1857</c:v>
                </c:pt>
                <c:pt idx="1602">
                  <c:v>1858</c:v>
                </c:pt>
                <c:pt idx="1603">
                  <c:v>1859</c:v>
                </c:pt>
                <c:pt idx="1604">
                  <c:v>1860</c:v>
                </c:pt>
                <c:pt idx="1605">
                  <c:v>1861</c:v>
                </c:pt>
                <c:pt idx="1606">
                  <c:v>1862</c:v>
                </c:pt>
                <c:pt idx="1607">
                  <c:v>1863</c:v>
                </c:pt>
                <c:pt idx="1608">
                  <c:v>1864</c:v>
                </c:pt>
                <c:pt idx="1609">
                  <c:v>1865</c:v>
                </c:pt>
                <c:pt idx="1610">
                  <c:v>1866</c:v>
                </c:pt>
                <c:pt idx="1611">
                  <c:v>1867</c:v>
                </c:pt>
                <c:pt idx="1612">
                  <c:v>1868</c:v>
                </c:pt>
                <c:pt idx="1613">
                  <c:v>1869</c:v>
                </c:pt>
                <c:pt idx="1614">
                  <c:v>1870</c:v>
                </c:pt>
                <c:pt idx="1615">
                  <c:v>1871</c:v>
                </c:pt>
                <c:pt idx="1616">
                  <c:v>1872</c:v>
                </c:pt>
                <c:pt idx="1617">
                  <c:v>1873</c:v>
                </c:pt>
                <c:pt idx="1618">
                  <c:v>1874</c:v>
                </c:pt>
                <c:pt idx="1619">
                  <c:v>1875</c:v>
                </c:pt>
                <c:pt idx="1620">
                  <c:v>1876</c:v>
                </c:pt>
                <c:pt idx="1621">
                  <c:v>1877</c:v>
                </c:pt>
                <c:pt idx="1622">
                  <c:v>1878</c:v>
                </c:pt>
                <c:pt idx="1623">
                  <c:v>1879</c:v>
                </c:pt>
                <c:pt idx="1624">
                  <c:v>1880</c:v>
                </c:pt>
                <c:pt idx="1625">
                  <c:v>1881</c:v>
                </c:pt>
                <c:pt idx="1626">
                  <c:v>1882</c:v>
                </c:pt>
                <c:pt idx="1627">
                  <c:v>1883</c:v>
                </c:pt>
                <c:pt idx="1628">
                  <c:v>1884</c:v>
                </c:pt>
                <c:pt idx="1629">
                  <c:v>1885</c:v>
                </c:pt>
                <c:pt idx="1630">
                  <c:v>1886</c:v>
                </c:pt>
                <c:pt idx="1631">
                  <c:v>1887</c:v>
                </c:pt>
                <c:pt idx="1632">
                  <c:v>1888</c:v>
                </c:pt>
                <c:pt idx="1633">
                  <c:v>1889</c:v>
                </c:pt>
                <c:pt idx="1634">
                  <c:v>1890</c:v>
                </c:pt>
                <c:pt idx="1635">
                  <c:v>1891</c:v>
                </c:pt>
                <c:pt idx="1636">
                  <c:v>1892</c:v>
                </c:pt>
                <c:pt idx="1637">
                  <c:v>1893</c:v>
                </c:pt>
                <c:pt idx="1638">
                  <c:v>1894</c:v>
                </c:pt>
                <c:pt idx="1639">
                  <c:v>1895</c:v>
                </c:pt>
                <c:pt idx="1640">
                  <c:v>1896</c:v>
                </c:pt>
                <c:pt idx="1641">
                  <c:v>1897</c:v>
                </c:pt>
                <c:pt idx="1642">
                  <c:v>1898</c:v>
                </c:pt>
                <c:pt idx="1643">
                  <c:v>1899</c:v>
                </c:pt>
                <c:pt idx="1644">
                  <c:v>1900</c:v>
                </c:pt>
                <c:pt idx="1645">
                  <c:v>1901</c:v>
                </c:pt>
                <c:pt idx="1646">
                  <c:v>1902</c:v>
                </c:pt>
                <c:pt idx="1647">
                  <c:v>1903</c:v>
                </c:pt>
                <c:pt idx="1648">
                  <c:v>1904</c:v>
                </c:pt>
                <c:pt idx="1649">
                  <c:v>1905</c:v>
                </c:pt>
                <c:pt idx="1650">
                  <c:v>1906</c:v>
                </c:pt>
                <c:pt idx="1651">
                  <c:v>1907</c:v>
                </c:pt>
                <c:pt idx="1652">
                  <c:v>1908</c:v>
                </c:pt>
                <c:pt idx="1653">
                  <c:v>1909</c:v>
                </c:pt>
                <c:pt idx="1654">
                  <c:v>1910</c:v>
                </c:pt>
                <c:pt idx="1655">
                  <c:v>1911</c:v>
                </c:pt>
                <c:pt idx="1656">
                  <c:v>1912</c:v>
                </c:pt>
                <c:pt idx="1657">
                  <c:v>1913</c:v>
                </c:pt>
                <c:pt idx="1658">
                  <c:v>1914</c:v>
                </c:pt>
                <c:pt idx="1659">
                  <c:v>1915</c:v>
                </c:pt>
                <c:pt idx="1660">
                  <c:v>1916</c:v>
                </c:pt>
                <c:pt idx="1661">
                  <c:v>1917</c:v>
                </c:pt>
                <c:pt idx="1662">
                  <c:v>1918</c:v>
                </c:pt>
                <c:pt idx="1663">
                  <c:v>1919</c:v>
                </c:pt>
                <c:pt idx="1664">
                  <c:v>1920</c:v>
                </c:pt>
                <c:pt idx="1665">
                  <c:v>1921</c:v>
                </c:pt>
                <c:pt idx="1666">
                  <c:v>1922</c:v>
                </c:pt>
                <c:pt idx="1667">
                  <c:v>1923</c:v>
                </c:pt>
                <c:pt idx="1668">
                  <c:v>1924</c:v>
                </c:pt>
                <c:pt idx="1669">
                  <c:v>1925</c:v>
                </c:pt>
                <c:pt idx="1670">
                  <c:v>1926</c:v>
                </c:pt>
                <c:pt idx="1671">
                  <c:v>1927</c:v>
                </c:pt>
                <c:pt idx="1672">
                  <c:v>1928</c:v>
                </c:pt>
                <c:pt idx="1673">
                  <c:v>1929</c:v>
                </c:pt>
                <c:pt idx="1674">
                  <c:v>1930</c:v>
                </c:pt>
                <c:pt idx="1675">
                  <c:v>1931</c:v>
                </c:pt>
                <c:pt idx="1676">
                  <c:v>1932</c:v>
                </c:pt>
                <c:pt idx="1677">
                  <c:v>1933</c:v>
                </c:pt>
                <c:pt idx="1678">
                  <c:v>1934</c:v>
                </c:pt>
                <c:pt idx="1679">
                  <c:v>1935</c:v>
                </c:pt>
                <c:pt idx="1680">
                  <c:v>1936</c:v>
                </c:pt>
                <c:pt idx="1681">
                  <c:v>1937</c:v>
                </c:pt>
                <c:pt idx="1682">
                  <c:v>1938</c:v>
                </c:pt>
                <c:pt idx="1683">
                  <c:v>1939</c:v>
                </c:pt>
                <c:pt idx="1684">
                  <c:v>1940</c:v>
                </c:pt>
                <c:pt idx="1685">
                  <c:v>1941</c:v>
                </c:pt>
                <c:pt idx="1686">
                  <c:v>1942</c:v>
                </c:pt>
                <c:pt idx="1687">
                  <c:v>1943</c:v>
                </c:pt>
                <c:pt idx="1688">
                  <c:v>1944</c:v>
                </c:pt>
                <c:pt idx="1689">
                  <c:v>1945</c:v>
                </c:pt>
                <c:pt idx="1690">
                  <c:v>1946</c:v>
                </c:pt>
                <c:pt idx="1691">
                  <c:v>1947</c:v>
                </c:pt>
                <c:pt idx="1692">
                  <c:v>1948</c:v>
                </c:pt>
                <c:pt idx="1693">
                  <c:v>1949</c:v>
                </c:pt>
                <c:pt idx="1694">
                  <c:v>1950</c:v>
                </c:pt>
                <c:pt idx="1695">
                  <c:v>1951</c:v>
                </c:pt>
                <c:pt idx="1696">
                  <c:v>1952</c:v>
                </c:pt>
                <c:pt idx="1697">
                  <c:v>1953</c:v>
                </c:pt>
                <c:pt idx="1698">
                  <c:v>1954</c:v>
                </c:pt>
                <c:pt idx="1699">
                  <c:v>1955</c:v>
                </c:pt>
                <c:pt idx="1700">
                  <c:v>1956</c:v>
                </c:pt>
                <c:pt idx="1701">
                  <c:v>1957</c:v>
                </c:pt>
                <c:pt idx="1702">
                  <c:v>1958</c:v>
                </c:pt>
                <c:pt idx="1703">
                  <c:v>1959</c:v>
                </c:pt>
                <c:pt idx="1704">
                  <c:v>1960</c:v>
                </c:pt>
                <c:pt idx="1705">
                  <c:v>1961</c:v>
                </c:pt>
                <c:pt idx="1706">
                  <c:v>1962</c:v>
                </c:pt>
                <c:pt idx="1707">
                  <c:v>1963</c:v>
                </c:pt>
                <c:pt idx="1708">
                  <c:v>1964</c:v>
                </c:pt>
                <c:pt idx="1709">
                  <c:v>1965</c:v>
                </c:pt>
                <c:pt idx="1710">
                  <c:v>1966</c:v>
                </c:pt>
                <c:pt idx="1711">
                  <c:v>1967</c:v>
                </c:pt>
                <c:pt idx="1712">
                  <c:v>1968</c:v>
                </c:pt>
                <c:pt idx="1713">
                  <c:v>1969</c:v>
                </c:pt>
                <c:pt idx="1714">
                  <c:v>1970</c:v>
                </c:pt>
                <c:pt idx="1715">
                  <c:v>1971</c:v>
                </c:pt>
                <c:pt idx="1716">
                  <c:v>1972</c:v>
                </c:pt>
                <c:pt idx="1717">
                  <c:v>1973</c:v>
                </c:pt>
                <c:pt idx="1718">
                  <c:v>1974</c:v>
                </c:pt>
                <c:pt idx="1719">
                  <c:v>1975</c:v>
                </c:pt>
                <c:pt idx="1720">
                  <c:v>1976</c:v>
                </c:pt>
                <c:pt idx="1721">
                  <c:v>1977</c:v>
                </c:pt>
                <c:pt idx="1722">
                  <c:v>1978</c:v>
                </c:pt>
                <c:pt idx="1723">
                  <c:v>1979</c:v>
                </c:pt>
                <c:pt idx="1724">
                  <c:v>1980</c:v>
                </c:pt>
                <c:pt idx="1725">
                  <c:v>1981</c:v>
                </c:pt>
                <c:pt idx="1726">
                  <c:v>1982</c:v>
                </c:pt>
                <c:pt idx="1727">
                  <c:v>1983</c:v>
                </c:pt>
                <c:pt idx="1728">
                  <c:v>1984</c:v>
                </c:pt>
                <c:pt idx="1729">
                  <c:v>1985</c:v>
                </c:pt>
                <c:pt idx="1730">
                  <c:v>1986</c:v>
                </c:pt>
                <c:pt idx="1731">
                  <c:v>1987</c:v>
                </c:pt>
                <c:pt idx="1732">
                  <c:v>1988</c:v>
                </c:pt>
                <c:pt idx="1733">
                  <c:v>1989</c:v>
                </c:pt>
                <c:pt idx="1734">
                  <c:v>1990</c:v>
                </c:pt>
                <c:pt idx="1735">
                  <c:v>1991</c:v>
                </c:pt>
                <c:pt idx="1736">
                  <c:v>1992</c:v>
                </c:pt>
                <c:pt idx="1737">
                  <c:v>1993</c:v>
                </c:pt>
                <c:pt idx="1738">
                  <c:v>1994</c:v>
                </c:pt>
                <c:pt idx="1739">
                  <c:v>1995</c:v>
                </c:pt>
                <c:pt idx="1740">
                  <c:v>1996</c:v>
                </c:pt>
                <c:pt idx="1741">
                  <c:v>1997</c:v>
                </c:pt>
                <c:pt idx="1742">
                  <c:v>1998</c:v>
                </c:pt>
                <c:pt idx="1743">
                  <c:v>1999</c:v>
                </c:pt>
                <c:pt idx="1744">
                  <c:v>2000</c:v>
                </c:pt>
                <c:pt idx="1745">
                  <c:v>2001</c:v>
                </c:pt>
                <c:pt idx="1746">
                  <c:v>2002</c:v>
                </c:pt>
                <c:pt idx="1747">
                  <c:v>2003</c:v>
                </c:pt>
                <c:pt idx="1748">
                  <c:v>2004</c:v>
                </c:pt>
                <c:pt idx="1749">
                  <c:v>2005</c:v>
                </c:pt>
                <c:pt idx="1750">
                  <c:v>2006</c:v>
                </c:pt>
                <c:pt idx="1751">
                  <c:v>2007</c:v>
                </c:pt>
                <c:pt idx="1752">
                  <c:v>2008</c:v>
                </c:pt>
                <c:pt idx="1753">
                  <c:v>2009</c:v>
                </c:pt>
                <c:pt idx="1754">
                  <c:v>2010</c:v>
                </c:pt>
                <c:pt idx="1755">
                  <c:v>2011</c:v>
                </c:pt>
                <c:pt idx="1756">
                  <c:v>2012</c:v>
                </c:pt>
                <c:pt idx="1757">
                  <c:v>2013</c:v>
                </c:pt>
                <c:pt idx="1758">
                  <c:v>2014</c:v>
                </c:pt>
                <c:pt idx="1759">
                  <c:v>2015</c:v>
                </c:pt>
                <c:pt idx="1760">
                  <c:v>2016</c:v>
                </c:pt>
                <c:pt idx="1761">
                  <c:v>2017</c:v>
                </c:pt>
                <c:pt idx="1762">
                  <c:v>2018</c:v>
                </c:pt>
                <c:pt idx="1763">
                  <c:v>2019</c:v>
                </c:pt>
                <c:pt idx="1764">
                  <c:v>2020</c:v>
                </c:pt>
                <c:pt idx="1765">
                  <c:v>2021</c:v>
                </c:pt>
                <c:pt idx="1766">
                  <c:v>2022</c:v>
                </c:pt>
                <c:pt idx="1767">
                  <c:v>2023</c:v>
                </c:pt>
                <c:pt idx="1768">
                  <c:v>2024</c:v>
                </c:pt>
                <c:pt idx="1769">
                  <c:v>2025</c:v>
                </c:pt>
                <c:pt idx="1770">
                  <c:v>2026</c:v>
                </c:pt>
                <c:pt idx="1771">
                  <c:v>2027</c:v>
                </c:pt>
                <c:pt idx="1772">
                  <c:v>2028</c:v>
                </c:pt>
                <c:pt idx="1773">
                  <c:v>2029</c:v>
                </c:pt>
                <c:pt idx="1774">
                  <c:v>2030</c:v>
                </c:pt>
                <c:pt idx="1775">
                  <c:v>2031</c:v>
                </c:pt>
                <c:pt idx="1776">
                  <c:v>2032</c:v>
                </c:pt>
                <c:pt idx="1777">
                  <c:v>2033</c:v>
                </c:pt>
                <c:pt idx="1778">
                  <c:v>2034</c:v>
                </c:pt>
                <c:pt idx="1779">
                  <c:v>2035</c:v>
                </c:pt>
                <c:pt idx="1780">
                  <c:v>2036</c:v>
                </c:pt>
                <c:pt idx="1781">
                  <c:v>2037</c:v>
                </c:pt>
                <c:pt idx="1782">
                  <c:v>2038</c:v>
                </c:pt>
                <c:pt idx="1783">
                  <c:v>2039</c:v>
                </c:pt>
                <c:pt idx="1784">
                  <c:v>2040</c:v>
                </c:pt>
                <c:pt idx="1785">
                  <c:v>2041</c:v>
                </c:pt>
                <c:pt idx="1786">
                  <c:v>2042</c:v>
                </c:pt>
                <c:pt idx="1787">
                  <c:v>2043</c:v>
                </c:pt>
                <c:pt idx="1788">
                  <c:v>2044</c:v>
                </c:pt>
                <c:pt idx="1789">
                  <c:v>2045</c:v>
                </c:pt>
                <c:pt idx="1790">
                  <c:v>2046</c:v>
                </c:pt>
                <c:pt idx="1791">
                  <c:v>2047</c:v>
                </c:pt>
                <c:pt idx="1792">
                  <c:v>2048</c:v>
                </c:pt>
                <c:pt idx="1793">
                  <c:v>2049</c:v>
                </c:pt>
                <c:pt idx="1794">
                  <c:v>2050</c:v>
                </c:pt>
                <c:pt idx="1795">
                  <c:v>2051</c:v>
                </c:pt>
                <c:pt idx="1796">
                  <c:v>2052</c:v>
                </c:pt>
                <c:pt idx="1797">
                  <c:v>2053</c:v>
                </c:pt>
                <c:pt idx="1798">
                  <c:v>2054</c:v>
                </c:pt>
                <c:pt idx="1799">
                  <c:v>2055</c:v>
                </c:pt>
                <c:pt idx="1800">
                  <c:v>2056</c:v>
                </c:pt>
                <c:pt idx="1801">
                  <c:v>2057</c:v>
                </c:pt>
                <c:pt idx="1802">
                  <c:v>2058</c:v>
                </c:pt>
                <c:pt idx="1803">
                  <c:v>2059</c:v>
                </c:pt>
                <c:pt idx="1804">
                  <c:v>2060</c:v>
                </c:pt>
                <c:pt idx="1805">
                  <c:v>2061</c:v>
                </c:pt>
                <c:pt idx="1806">
                  <c:v>2062</c:v>
                </c:pt>
                <c:pt idx="1807">
                  <c:v>2063</c:v>
                </c:pt>
                <c:pt idx="1808">
                  <c:v>2064</c:v>
                </c:pt>
                <c:pt idx="1809">
                  <c:v>2065</c:v>
                </c:pt>
                <c:pt idx="1810">
                  <c:v>2066</c:v>
                </c:pt>
                <c:pt idx="1811">
                  <c:v>2067</c:v>
                </c:pt>
                <c:pt idx="1812">
                  <c:v>2068</c:v>
                </c:pt>
                <c:pt idx="1813">
                  <c:v>2069</c:v>
                </c:pt>
                <c:pt idx="1814">
                  <c:v>2070</c:v>
                </c:pt>
                <c:pt idx="1815">
                  <c:v>2071</c:v>
                </c:pt>
                <c:pt idx="1816">
                  <c:v>2072</c:v>
                </c:pt>
                <c:pt idx="1817">
                  <c:v>2073</c:v>
                </c:pt>
                <c:pt idx="1818">
                  <c:v>2074</c:v>
                </c:pt>
                <c:pt idx="1819">
                  <c:v>2075</c:v>
                </c:pt>
                <c:pt idx="1820">
                  <c:v>2076</c:v>
                </c:pt>
                <c:pt idx="1821">
                  <c:v>2077</c:v>
                </c:pt>
                <c:pt idx="1822">
                  <c:v>2078</c:v>
                </c:pt>
                <c:pt idx="1823">
                  <c:v>2079</c:v>
                </c:pt>
                <c:pt idx="1824">
                  <c:v>2080</c:v>
                </c:pt>
                <c:pt idx="1825">
                  <c:v>2081</c:v>
                </c:pt>
                <c:pt idx="1826">
                  <c:v>2082</c:v>
                </c:pt>
                <c:pt idx="1827">
                  <c:v>2083</c:v>
                </c:pt>
                <c:pt idx="1828">
                  <c:v>2084</c:v>
                </c:pt>
                <c:pt idx="1829">
                  <c:v>2085</c:v>
                </c:pt>
                <c:pt idx="1830">
                  <c:v>2086</c:v>
                </c:pt>
                <c:pt idx="1831">
                  <c:v>2087</c:v>
                </c:pt>
                <c:pt idx="1832">
                  <c:v>2088</c:v>
                </c:pt>
                <c:pt idx="1833">
                  <c:v>2089</c:v>
                </c:pt>
                <c:pt idx="1834">
                  <c:v>2090</c:v>
                </c:pt>
                <c:pt idx="1835">
                  <c:v>2091</c:v>
                </c:pt>
                <c:pt idx="1836">
                  <c:v>2092</c:v>
                </c:pt>
                <c:pt idx="1837">
                  <c:v>2093</c:v>
                </c:pt>
                <c:pt idx="1838">
                  <c:v>2094</c:v>
                </c:pt>
                <c:pt idx="1839">
                  <c:v>2095</c:v>
                </c:pt>
                <c:pt idx="1840">
                  <c:v>2096</c:v>
                </c:pt>
                <c:pt idx="1841">
                  <c:v>2097</c:v>
                </c:pt>
                <c:pt idx="1842">
                  <c:v>2098</c:v>
                </c:pt>
                <c:pt idx="1843">
                  <c:v>2099</c:v>
                </c:pt>
                <c:pt idx="1844">
                  <c:v>2100</c:v>
                </c:pt>
                <c:pt idx="1845">
                  <c:v>2101</c:v>
                </c:pt>
                <c:pt idx="1846">
                  <c:v>2102</c:v>
                </c:pt>
                <c:pt idx="1847">
                  <c:v>2103</c:v>
                </c:pt>
                <c:pt idx="1848">
                  <c:v>2104</c:v>
                </c:pt>
                <c:pt idx="1849">
                  <c:v>2105</c:v>
                </c:pt>
                <c:pt idx="1850">
                  <c:v>2106</c:v>
                </c:pt>
                <c:pt idx="1851">
                  <c:v>2107</c:v>
                </c:pt>
                <c:pt idx="1852">
                  <c:v>2108</c:v>
                </c:pt>
                <c:pt idx="1853">
                  <c:v>2109</c:v>
                </c:pt>
                <c:pt idx="1854">
                  <c:v>2110</c:v>
                </c:pt>
                <c:pt idx="1855">
                  <c:v>2111</c:v>
                </c:pt>
                <c:pt idx="1856">
                  <c:v>2112</c:v>
                </c:pt>
                <c:pt idx="1857">
                  <c:v>2113</c:v>
                </c:pt>
                <c:pt idx="1858">
                  <c:v>2114</c:v>
                </c:pt>
                <c:pt idx="1859">
                  <c:v>2115</c:v>
                </c:pt>
                <c:pt idx="1860">
                  <c:v>2116</c:v>
                </c:pt>
                <c:pt idx="1861">
                  <c:v>2117</c:v>
                </c:pt>
                <c:pt idx="1862">
                  <c:v>2118</c:v>
                </c:pt>
                <c:pt idx="1863">
                  <c:v>2119</c:v>
                </c:pt>
                <c:pt idx="1864">
                  <c:v>2120</c:v>
                </c:pt>
                <c:pt idx="1865">
                  <c:v>2121</c:v>
                </c:pt>
                <c:pt idx="1866">
                  <c:v>2122</c:v>
                </c:pt>
                <c:pt idx="1867">
                  <c:v>2123</c:v>
                </c:pt>
                <c:pt idx="1868">
                  <c:v>2124</c:v>
                </c:pt>
                <c:pt idx="1869">
                  <c:v>2125</c:v>
                </c:pt>
                <c:pt idx="1870">
                  <c:v>2126</c:v>
                </c:pt>
                <c:pt idx="1871">
                  <c:v>2127</c:v>
                </c:pt>
                <c:pt idx="1872">
                  <c:v>2128</c:v>
                </c:pt>
                <c:pt idx="1873">
                  <c:v>2129</c:v>
                </c:pt>
                <c:pt idx="1874">
                  <c:v>2130</c:v>
                </c:pt>
                <c:pt idx="1875">
                  <c:v>2131</c:v>
                </c:pt>
                <c:pt idx="1876">
                  <c:v>2132</c:v>
                </c:pt>
                <c:pt idx="1877">
                  <c:v>2133</c:v>
                </c:pt>
                <c:pt idx="1878">
                  <c:v>2134</c:v>
                </c:pt>
                <c:pt idx="1879">
                  <c:v>2135</c:v>
                </c:pt>
                <c:pt idx="1880">
                  <c:v>2136</c:v>
                </c:pt>
                <c:pt idx="1881">
                  <c:v>2137</c:v>
                </c:pt>
                <c:pt idx="1882">
                  <c:v>2138</c:v>
                </c:pt>
                <c:pt idx="1883">
                  <c:v>2139</c:v>
                </c:pt>
                <c:pt idx="1884">
                  <c:v>2140</c:v>
                </c:pt>
                <c:pt idx="1885">
                  <c:v>2141</c:v>
                </c:pt>
                <c:pt idx="1886">
                  <c:v>2142</c:v>
                </c:pt>
                <c:pt idx="1887">
                  <c:v>2143</c:v>
                </c:pt>
                <c:pt idx="1888">
                  <c:v>2144</c:v>
                </c:pt>
                <c:pt idx="1889">
                  <c:v>2145</c:v>
                </c:pt>
                <c:pt idx="1890">
                  <c:v>2146</c:v>
                </c:pt>
                <c:pt idx="1891">
                  <c:v>2147</c:v>
                </c:pt>
                <c:pt idx="1892">
                  <c:v>2148</c:v>
                </c:pt>
                <c:pt idx="1893">
                  <c:v>2149</c:v>
                </c:pt>
                <c:pt idx="1894">
                  <c:v>2150</c:v>
                </c:pt>
                <c:pt idx="1895">
                  <c:v>2151</c:v>
                </c:pt>
                <c:pt idx="1896">
                  <c:v>2152</c:v>
                </c:pt>
                <c:pt idx="1897">
                  <c:v>2153</c:v>
                </c:pt>
                <c:pt idx="1898">
                  <c:v>2154</c:v>
                </c:pt>
                <c:pt idx="1899">
                  <c:v>2155</c:v>
                </c:pt>
                <c:pt idx="1900">
                  <c:v>2156</c:v>
                </c:pt>
                <c:pt idx="1901">
                  <c:v>2157</c:v>
                </c:pt>
                <c:pt idx="1902">
                  <c:v>2158</c:v>
                </c:pt>
                <c:pt idx="1903">
                  <c:v>2159</c:v>
                </c:pt>
                <c:pt idx="1904">
                  <c:v>2160</c:v>
                </c:pt>
                <c:pt idx="1905">
                  <c:v>2161</c:v>
                </c:pt>
                <c:pt idx="1906">
                  <c:v>2162</c:v>
                </c:pt>
                <c:pt idx="1907">
                  <c:v>2163</c:v>
                </c:pt>
                <c:pt idx="1908">
                  <c:v>2164</c:v>
                </c:pt>
                <c:pt idx="1909">
                  <c:v>2165</c:v>
                </c:pt>
                <c:pt idx="1910">
                  <c:v>2166</c:v>
                </c:pt>
                <c:pt idx="1911">
                  <c:v>2167</c:v>
                </c:pt>
                <c:pt idx="1912">
                  <c:v>2168</c:v>
                </c:pt>
                <c:pt idx="1913">
                  <c:v>2169</c:v>
                </c:pt>
                <c:pt idx="1914">
                  <c:v>2170</c:v>
                </c:pt>
                <c:pt idx="1915">
                  <c:v>2171</c:v>
                </c:pt>
                <c:pt idx="1916">
                  <c:v>2172</c:v>
                </c:pt>
                <c:pt idx="1917">
                  <c:v>2173</c:v>
                </c:pt>
                <c:pt idx="1918">
                  <c:v>2174</c:v>
                </c:pt>
                <c:pt idx="1919">
                  <c:v>2175</c:v>
                </c:pt>
                <c:pt idx="1920">
                  <c:v>2176</c:v>
                </c:pt>
                <c:pt idx="1921">
                  <c:v>2177</c:v>
                </c:pt>
                <c:pt idx="1922">
                  <c:v>2178</c:v>
                </c:pt>
                <c:pt idx="1923">
                  <c:v>2179</c:v>
                </c:pt>
                <c:pt idx="1924">
                  <c:v>2180</c:v>
                </c:pt>
                <c:pt idx="1925">
                  <c:v>2181</c:v>
                </c:pt>
                <c:pt idx="1926">
                  <c:v>2182</c:v>
                </c:pt>
                <c:pt idx="1927">
                  <c:v>2183</c:v>
                </c:pt>
                <c:pt idx="1928">
                  <c:v>2184</c:v>
                </c:pt>
                <c:pt idx="1929">
                  <c:v>2185</c:v>
                </c:pt>
                <c:pt idx="1930">
                  <c:v>2186</c:v>
                </c:pt>
                <c:pt idx="1931">
                  <c:v>2187</c:v>
                </c:pt>
                <c:pt idx="1932">
                  <c:v>2188</c:v>
                </c:pt>
                <c:pt idx="1933">
                  <c:v>2189</c:v>
                </c:pt>
                <c:pt idx="1934">
                  <c:v>2190</c:v>
                </c:pt>
                <c:pt idx="1935">
                  <c:v>2191</c:v>
                </c:pt>
                <c:pt idx="1936">
                  <c:v>2192</c:v>
                </c:pt>
                <c:pt idx="1937">
                  <c:v>2193</c:v>
                </c:pt>
                <c:pt idx="1938">
                  <c:v>2194</c:v>
                </c:pt>
                <c:pt idx="1939">
                  <c:v>2195</c:v>
                </c:pt>
                <c:pt idx="1940">
                  <c:v>2196</c:v>
                </c:pt>
                <c:pt idx="1941">
                  <c:v>2197</c:v>
                </c:pt>
                <c:pt idx="1942">
                  <c:v>2198</c:v>
                </c:pt>
                <c:pt idx="1943">
                  <c:v>2199</c:v>
                </c:pt>
                <c:pt idx="1944">
                  <c:v>2200</c:v>
                </c:pt>
                <c:pt idx="1945">
                  <c:v>2201</c:v>
                </c:pt>
                <c:pt idx="1946">
                  <c:v>2202</c:v>
                </c:pt>
                <c:pt idx="1947">
                  <c:v>2203</c:v>
                </c:pt>
                <c:pt idx="1948">
                  <c:v>2204</c:v>
                </c:pt>
                <c:pt idx="1949">
                  <c:v>2205</c:v>
                </c:pt>
                <c:pt idx="1950">
                  <c:v>2206</c:v>
                </c:pt>
                <c:pt idx="1951">
                  <c:v>2207</c:v>
                </c:pt>
                <c:pt idx="1952">
                  <c:v>2208</c:v>
                </c:pt>
                <c:pt idx="1953">
                  <c:v>2209</c:v>
                </c:pt>
                <c:pt idx="1954">
                  <c:v>2210</c:v>
                </c:pt>
                <c:pt idx="1955">
                  <c:v>2211</c:v>
                </c:pt>
                <c:pt idx="1956">
                  <c:v>2212</c:v>
                </c:pt>
                <c:pt idx="1957">
                  <c:v>2213</c:v>
                </c:pt>
                <c:pt idx="1958">
                  <c:v>2214</c:v>
                </c:pt>
                <c:pt idx="1959">
                  <c:v>2215</c:v>
                </c:pt>
                <c:pt idx="1960">
                  <c:v>2216</c:v>
                </c:pt>
                <c:pt idx="1961">
                  <c:v>2217</c:v>
                </c:pt>
                <c:pt idx="1962">
                  <c:v>2218</c:v>
                </c:pt>
                <c:pt idx="1963">
                  <c:v>2219</c:v>
                </c:pt>
                <c:pt idx="1964">
                  <c:v>2220</c:v>
                </c:pt>
                <c:pt idx="1965">
                  <c:v>2221</c:v>
                </c:pt>
                <c:pt idx="1966">
                  <c:v>2222</c:v>
                </c:pt>
                <c:pt idx="1967">
                  <c:v>2223</c:v>
                </c:pt>
                <c:pt idx="1968">
                  <c:v>2224</c:v>
                </c:pt>
                <c:pt idx="1969">
                  <c:v>2225</c:v>
                </c:pt>
                <c:pt idx="1970">
                  <c:v>2226</c:v>
                </c:pt>
                <c:pt idx="1971">
                  <c:v>2227</c:v>
                </c:pt>
                <c:pt idx="1972">
                  <c:v>2228</c:v>
                </c:pt>
                <c:pt idx="1973">
                  <c:v>2229</c:v>
                </c:pt>
                <c:pt idx="1974">
                  <c:v>2230</c:v>
                </c:pt>
                <c:pt idx="1975">
                  <c:v>2231</c:v>
                </c:pt>
                <c:pt idx="1976">
                  <c:v>2232</c:v>
                </c:pt>
                <c:pt idx="1977">
                  <c:v>2233</c:v>
                </c:pt>
                <c:pt idx="1978">
                  <c:v>2234</c:v>
                </c:pt>
                <c:pt idx="1979">
                  <c:v>2235</c:v>
                </c:pt>
                <c:pt idx="1980">
                  <c:v>2236</c:v>
                </c:pt>
                <c:pt idx="1981">
                  <c:v>2237</c:v>
                </c:pt>
                <c:pt idx="1982">
                  <c:v>2238</c:v>
                </c:pt>
                <c:pt idx="1983">
                  <c:v>2239</c:v>
                </c:pt>
                <c:pt idx="1984">
                  <c:v>2240</c:v>
                </c:pt>
                <c:pt idx="1985">
                  <c:v>2241</c:v>
                </c:pt>
                <c:pt idx="1986">
                  <c:v>2242</c:v>
                </c:pt>
                <c:pt idx="1987">
                  <c:v>2243</c:v>
                </c:pt>
                <c:pt idx="1988">
                  <c:v>2244</c:v>
                </c:pt>
                <c:pt idx="1989">
                  <c:v>2245</c:v>
                </c:pt>
                <c:pt idx="1990">
                  <c:v>2246</c:v>
                </c:pt>
                <c:pt idx="1991">
                  <c:v>2247</c:v>
                </c:pt>
                <c:pt idx="1992">
                  <c:v>2248</c:v>
                </c:pt>
                <c:pt idx="1993">
                  <c:v>2249</c:v>
                </c:pt>
                <c:pt idx="1994">
                  <c:v>2250</c:v>
                </c:pt>
                <c:pt idx="1995">
                  <c:v>2251</c:v>
                </c:pt>
                <c:pt idx="1996">
                  <c:v>2252</c:v>
                </c:pt>
                <c:pt idx="1997">
                  <c:v>2253</c:v>
                </c:pt>
                <c:pt idx="1998">
                  <c:v>2254</c:v>
                </c:pt>
                <c:pt idx="1999">
                  <c:v>2255</c:v>
                </c:pt>
                <c:pt idx="2000">
                  <c:v>2256</c:v>
                </c:pt>
                <c:pt idx="2001">
                  <c:v>2257</c:v>
                </c:pt>
                <c:pt idx="2002">
                  <c:v>2258</c:v>
                </c:pt>
                <c:pt idx="2003">
                  <c:v>2259</c:v>
                </c:pt>
                <c:pt idx="2004">
                  <c:v>2260</c:v>
                </c:pt>
                <c:pt idx="2005">
                  <c:v>2261</c:v>
                </c:pt>
                <c:pt idx="2006">
                  <c:v>2262</c:v>
                </c:pt>
                <c:pt idx="2007">
                  <c:v>2263</c:v>
                </c:pt>
                <c:pt idx="2008">
                  <c:v>2264</c:v>
                </c:pt>
                <c:pt idx="2009">
                  <c:v>2265</c:v>
                </c:pt>
                <c:pt idx="2010">
                  <c:v>2266</c:v>
                </c:pt>
                <c:pt idx="2011">
                  <c:v>2267</c:v>
                </c:pt>
                <c:pt idx="2012">
                  <c:v>2268</c:v>
                </c:pt>
                <c:pt idx="2013">
                  <c:v>2269</c:v>
                </c:pt>
                <c:pt idx="2014">
                  <c:v>2270</c:v>
                </c:pt>
                <c:pt idx="2015">
                  <c:v>2271</c:v>
                </c:pt>
                <c:pt idx="2016">
                  <c:v>2272</c:v>
                </c:pt>
                <c:pt idx="2017">
                  <c:v>2273</c:v>
                </c:pt>
                <c:pt idx="2018">
                  <c:v>2274</c:v>
                </c:pt>
                <c:pt idx="2019">
                  <c:v>2275</c:v>
                </c:pt>
                <c:pt idx="2020">
                  <c:v>2276</c:v>
                </c:pt>
                <c:pt idx="2021">
                  <c:v>2277</c:v>
                </c:pt>
                <c:pt idx="2022">
                  <c:v>2278</c:v>
                </c:pt>
                <c:pt idx="2023">
                  <c:v>2279</c:v>
                </c:pt>
                <c:pt idx="2024">
                  <c:v>2280</c:v>
                </c:pt>
                <c:pt idx="2025">
                  <c:v>2281</c:v>
                </c:pt>
                <c:pt idx="2026">
                  <c:v>2282</c:v>
                </c:pt>
                <c:pt idx="2027">
                  <c:v>2283</c:v>
                </c:pt>
                <c:pt idx="2028">
                  <c:v>2284</c:v>
                </c:pt>
                <c:pt idx="2029">
                  <c:v>2285</c:v>
                </c:pt>
                <c:pt idx="2030">
                  <c:v>2286</c:v>
                </c:pt>
                <c:pt idx="2031">
                  <c:v>2287</c:v>
                </c:pt>
                <c:pt idx="2032">
                  <c:v>2288</c:v>
                </c:pt>
                <c:pt idx="2033">
                  <c:v>2289</c:v>
                </c:pt>
                <c:pt idx="2034">
                  <c:v>2290</c:v>
                </c:pt>
                <c:pt idx="2035">
                  <c:v>2291</c:v>
                </c:pt>
                <c:pt idx="2036">
                  <c:v>2292</c:v>
                </c:pt>
                <c:pt idx="2037">
                  <c:v>2293</c:v>
                </c:pt>
                <c:pt idx="2038">
                  <c:v>2294</c:v>
                </c:pt>
                <c:pt idx="2039">
                  <c:v>2295</c:v>
                </c:pt>
                <c:pt idx="2040">
                  <c:v>2296</c:v>
                </c:pt>
                <c:pt idx="2041">
                  <c:v>2297</c:v>
                </c:pt>
                <c:pt idx="2042">
                  <c:v>2298</c:v>
                </c:pt>
                <c:pt idx="2043">
                  <c:v>2299</c:v>
                </c:pt>
                <c:pt idx="2044">
                  <c:v>2300</c:v>
                </c:pt>
                <c:pt idx="2045">
                  <c:v>2301</c:v>
                </c:pt>
                <c:pt idx="2046">
                  <c:v>2302</c:v>
                </c:pt>
                <c:pt idx="2047">
                  <c:v>2303</c:v>
                </c:pt>
                <c:pt idx="2048">
                  <c:v>2304</c:v>
                </c:pt>
                <c:pt idx="2049">
                  <c:v>2305</c:v>
                </c:pt>
                <c:pt idx="2050">
                  <c:v>2306</c:v>
                </c:pt>
                <c:pt idx="2051">
                  <c:v>2307</c:v>
                </c:pt>
                <c:pt idx="2052">
                  <c:v>2308</c:v>
                </c:pt>
                <c:pt idx="2053">
                  <c:v>2309</c:v>
                </c:pt>
                <c:pt idx="2054">
                  <c:v>2310</c:v>
                </c:pt>
                <c:pt idx="2055">
                  <c:v>2311</c:v>
                </c:pt>
                <c:pt idx="2056">
                  <c:v>2312</c:v>
                </c:pt>
                <c:pt idx="2057">
                  <c:v>2313</c:v>
                </c:pt>
                <c:pt idx="2058">
                  <c:v>2314</c:v>
                </c:pt>
                <c:pt idx="2059">
                  <c:v>2315</c:v>
                </c:pt>
                <c:pt idx="2060">
                  <c:v>2316</c:v>
                </c:pt>
                <c:pt idx="2061">
                  <c:v>2317</c:v>
                </c:pt>
                <c:pt idx="2062">
                  <c:v>2318</c:v>
                </c:pt>
                <c:pt idx="2063">
                  <c:v>2319</c:v>
                </c:pt>
                <c:pt idx="2064">
                  <c:v>2320</c:v>
                </c:pt>
                <c:pt idx="2065">
                  <c:v>2321</c:v>
                </c:pt>
                <c:pt idx="2066">
                  <c:v>2322</c:v>
                </c:pt>
                <c:pt idx="2067">
                  <c:v>2323</c:v>
                </c:pt>
                <c:pt idx="2068">
                  <c:v>2324</c:v>
                </c:pt>
                <c:pt idx="2069">
                  <c:v>2325</c:v>
                </c:pt>
                <c:pt idx="2070">
                  <c:v>2326</c:v>
                </c:pt>
                <c:pt idx="2071">
                  <c:v>2327</c:v>
                </c:pt>
                <c:pt idx="2072">
                  <c:v>2328</c:v>
                </c:pt>
                <c:pt idx="2073">
                  <c:v>2329</c:v>
                </c:pt>
                <c:pt idx="2074">
                  <c:v>2330</c:v>
                </c:pt>
                <c:pt idx="2075">
                  <c:v>2331</c:v>
                </c:pt>
                <c:pt idx="2076">
                  <c:v>2332</c:v>
                </c:pt>
                <c:pt idx="2077">
                  <c:v>2333</c:v>
                </c:pt>
                <c:pt idx="2078">
                  <c:v>2334</c:v>
                </c:pt>
                <c:pt idx="2079">
                  <c:v>2335</c:v>
                </c:pt>
                <c:pt idx="2080">
                  <c:v>2336</c:v>
                </c:pt>
                <c:pt idx="2081">
                  <c:v>2337</c:v>
                </c:pt>
                <c:pt idx="2082">
                  <c:v>2338</c:v>
                </c:pt>
                <c:pt idx="2083">
                  <c:v>2339</c:v>
                </c:pt>
                <c:pt idx="2084">
                  <c:v>2340</c:v>
                </c:pt>
                <c:pt idx="2085">
                  <c:v>2341</c:v>
                </c:pt>
                <c:pt idx="2086">
                  <c:v>2342</c:v>
                </c:pt>
                <c:pt idx="2087">
                  <c:v>2343</c:v>
                </c:pt>
                <c:pt idx="2088">
                  <c:v>2344</c:v>
                </c:pt>
                <c:pt idx="2089">
                  <c:v>2345</c:v>
                </c:pt>
                <c:pt idx="2090">
                  <c:v>2346</c:v>
                </c:pt>
                <c:pt idx="2091">
                  <c:v>2347</c:v>
                </c:pt>
                <c:pt idx="2092">
                  <c:v>2348</c:v>
                </c:pt>
                <c:pt idx="2093">
                  <c:v>2349</c:v>
                </c:pt>
                <c:pt idx="2094">
                  <c:v>2350</c:v>
                </c:pt>
                <c:pt idx="2095">
                  <c:v>2351</c:v>
                </c:pt>
                <c:pt idx="2096">
                  <c:v>2352</c:v>
                </c:pt>
                <c:pt idx="2097">
                  <c:v>2353</c:v>
                </c:pt>
                <c:pt idx="2098">
                  <c:v>2354</c:v>
                </c:pt>
                <c:pt idx="2099">
                  <c:v>2355</c:v>
                </c:pt>
                <c:pt idx="2100">
                  <c:v>2356</c:v>
                </c:pt>
                <c:pt idx="2101">
                  <c:v>2357</c:v>
                </c:pt>
                <c:pt idx="2102">
                  <c:v>2358</c:v>
                </c:pt>
                <c:pt idx="2103">
                  <c:v>2359</c:v>
                </c:pt>
                <c:pt idx="2104">
                  <c:v>2360</c:v>
                </c:pt>
                <c:pt idx="2105">
                  <c:v>2361</c:v>
                </c:pt>
                <c:pt idx="2106">
                  <c:v>2362</c:v>
                </c:pt>
                <c:pt idx="2107">
                  <c:v>2363</c:v>
                </c:pt>
                <c:pt idx="2108">
                  <c:v>2364</c:v>
                </c:pt>
                <c:pt idx="2109">
                  <c:v>2365</c:v>
                </c:pt>
                <c:pt idx="2110">
                  <c:v>2366</c:v>
                </c:pt>
                <c:pt idx="2111">
                  <c:v>2367</c:v>
                </c:pt>
                <c:pt idx="2112">
                  <c:v>2368</c:v>
                </c:pt>
                <c:pt idx="2113">
                  <c:v>2369</c:v>
                </c:pt>
                <c:pt idx="2114">
                  <c:v>2370</c:v>
                </c:pt>
                <c:pt idx="2115">
                  <c:v>2371</c:v>
                </c:pt>
                <c:pt idx="2116">
                  <c:v>2372</c:v>
                </c:pt>
                <c:pt idx="2117">
                  <c:v>2373</c:v>
                </c:pt>
                <c:pt idx="2118">
                  <c:v>2374</c:v>
                </c:pt>
                <c:pt idx="2119">
                  <c:v>2375</c:v>
                </c:pt>
                <c:pt idx="2120">
                  <c:v>2376</c:v>
                </c:pt>
                <c:pt idx="2121">
                  <c:v>2377</c:v>
                </c:pt>
                <c:pt idx="2122">
                  <c:v>2378</c:v>
                </c:pt>
                <c:pt idx="2123">
                  <c:v>2379</c:v>
                </c:pt>
                <c:pt idx="2124">
                  <c:v>2380</c:v>
                </c:pt>
                <c:pt idx="2125">
                  <c:v>2381</c:v>
                </c:pt>
                <c:pt idx="2126">
                  <c:v>2382</c:v>
                </c:pt>
                <c:pt idx="2127">
                  <c:v>2383</c:v>
                </c:pt>
                <c:pt idx="2128">
                  <c:v>2384</c:v>
                </c:pt>
                <c:pt idx="2129">
                  <c:v>2385</c:v>
                </c:pt>
                <c:pt idx="2130">
                  <c:v>2386</c:v>
                </c:pt>
                <c:pt idx="2131">
                  <c:v>2387</c:v>
                </c:pt>
                <c:pt idx="2132">
                  <c:v>2388</c:v>
                </c:pt>
                <c:pt idx="2133">
                  <c:v>2389</c:v>
                </c:pt>
                <c:pt idx="2134">
                  <c:v>2390</c:v>
                </c:pt>
                <c:pt idx="2135">
                  <c:v>2391</c:v>
                </c:pt>
                <c:pt idx="2136">
                  <c:v>2392</c:v>
                </c:pt>
                <c:pt idx="2137">
                  <c:v>2393</c:v>
                </c:pt>
                <c:pt idx="2138">
                  <c:v>2394</c:v>
                </c:pt>
                <c:pt idx="2139">
                  <c:v>2395</c:v>
                </c:pt>
                <c:pt idx="2140">
                  <c:v>2396</c:v>
                </c:pt>
                <c:pt idx="2141">
                  <c:v>2397</c:v>
                </c:pt>
                <c:pt idx="2142">
                  <c:v>2398</c:v>
                </c:pt>
                <c:pt idx="2143">
                  <c:v>2399</c:v>
                </c:pt>
                <c:pt idx="2144">
                  <c:v>2400</c:v>
                </c:pt>
                <c:pt idx="2145">
                  <c:v>2401</c:v>
                </c:pt>
                <c:pt idx="2146">
                  <c:v>2402</c:v>
                </c:pt>
                <c:pt idx="2147">
                  <c:v>2403</c:v>
                </c:pt>
                <c:pt idx="2148">
                  <c:v>2404</c:v>
                </c:pt>
                <c:pt idx="2149">
                  <c:v>2405</c:v>
                </c:pt>
                <c:pt idx="2150">
                  <c:v>2406</c:v>
                </c:pt>
                <c:pt idx="2151">
                  <c:v>2407</c:v>
                </c:pt>
                <c:pt idx="2152">
                  <c:v>2408</c:v>
                </c:pt>
                <c:pt idx="2153">
                  <c:v>2409</c:v>
                </c:pt>
                <c:pt idx="2154">
                  <c:v>2410</c:v>
                </c:pt>
                <c:pt idx="2155">
                  <c:v>2411</c:v>
                </c:pt>
                <c:pt idx="2156">
                  <c:v>2412</c:v>
                </c:pt>
                <c:pt idx="2157">
                  <c:v>2413</c:v>
                </c:pt>
                <c:pt idx="2158">
                  <c:v>2414</c:v>
                </c:pt>
                <c:pt idx="2159">
                  <c:v>2415</c:v>
                </c:pt>
                <c:pt idx="2160">
                  <c:v>2416</c:v>
                </c:pt>
                <c:pt idx="2161">
                  <c:v>2417</c:v>
                </c:pt>
                <c:pt idx="2162">
                  <c:v>2418</c:v>
                </c:pt>
                <c:pt idx="2163">
                  <c:v>2419</c:v>
                </c:pt>
                <c:pt idx="2164">
                  <c:v>2420</c:v>
                </c:pt>
                <c:pt idx="2165">
                  <c:v>2421</c:v>
                </c:pt>
                <c:pt idx="2166">
                  <c:v>2422</c:v>
                </c:pt>
                <c:pt idx="2167">
                  <c:v>2423</c:v>
                </c:pt>
                <c:pt idx="2168">
                  <c:v>2424</c:v>
                </c:pt>
                <c:pt idx="2169">
                  <c:v>2425</c:v>
                </c:pt>
                <c:pt idx="2170">
                  <c:v>2426</c:v>
                </c:pt>
                <c:pt idx="2171">
                  <c:v>2427</c:v>
                </c:pt>
                <c:pt idx="2172">
                  <c:v>2428</c:v>
                </c:pt>
                <c:pt idx="2173">
                  <c:v>2429</c:v>
                </c:pt>
                <c:pt idx="2174">
                  <c:v>2430</c:v>
                </c:pt>
                <c:pt idx="2175">
                  <c:v>2431</c:v>
                </c:pt>
                <c:pt idx="2176">
                  <c:v>2432</c:v>
                </c:pt>
                <c:pt idx="2177">
                  <c:v>2433</c:v>
                </c:pt>
                <c:pt idx="2178">
                  <c:v>2434</c:v>
                </c:pt>
                <c:pt idx="2179">
                  <c:v>2435</c:v>
                </c:pt>
                <c:pt idx="2180">
                  <c:v>2436</c:v>
                </c:pt>
                <c:pt idx="2181">
                  <c:v>2437</c:v>
                </c:pt>
                <c:pt idx="2182">
                  <c:v>2438</c:v>
                </c:pt>
                <c:pt idx="2183">
                  <c:v>2439</c:v>
                </c:pt>
                <c:pt idx="2184">
                  <c:v>2440</c:v>
                </c:pt>
                <c:pt idx="2185">
                  <c:v>2441</c:v>
                </c:pt>
                <c:pt idx="2186">
                  <c:v>2442</c:v>
                </c:pt>
                <c:pt idx="2187">
                  <c:v>2443</c:v>
                </c:pt>
                <c:pt idx="2188">
                  <c:v>2444</c:v>
                </c:pt>
                <c:pt idx="2189">
                  <c:v>2445</c:v>
                </c:pt>
                <c:pt idx="2190">
                  <c:v>2446</c:v>
                </c:pt>
                <c:pt idx="2191">
                  <c:v>2447</c:v>
                </c:pt>
                <c:pt idx="2192">
                  <c:v>2448</c:v>
                </c:pt>
                <c:pt idx="2193">
                  <c:v>2449</c:v>
                </c:pt>
                <c:pt idx="2194">
                  <c:v>2450</c:v>
                </c:pt>
                <c:pt idx="2195">
                  <c:v>2451</c:v>
                </c:pt>
                <c:pt idx="2196">
                  <c:v>2452</c:v>
                </c:pt>
                <c:pt idx="2197">
                  <c:v>2453</c:v>
                </c:pt>
                <c:pt idx="2198">
                  <c:v>2454</c:v>
                </c:pt>
                <c:pt idx="2199">
                  <c:v>2455</c:v>
                </c:pt>
                <c:pt idx="2200">
                  <c:v>2456</c:v>
                </c:pt>
                <c:pt idx="2201">
                  <c:v>2457</c:v>
                </c:pt>
                <c:pt idx="2202">
                  <c:v>2458</c:v>
                </c:pt>
                <c:pt idx="2203">
                  <c:v>2459</c:v>
                </c:pt>
                <c:pt idx="2204">
                  <c:v>2460</c:v>
                </c:pt>
                <c:pt idx="2205">
                  <c:v>2461</c:v>
                </c:pt>
                <c:pt idx="2206">
                  <c:v>2462</c:v>
                </c:pt>
                <c:pt idx="2207">
                  <c:v>2463</c:v>
                </c:pt>
                <c:pt idx="2208">
                  <c:v>2464</c:v>
                </c:pt>
                <c:pt idx="2209">
                  <c:v>2465</c:v>
                </c:pt>
                <c:pt idx="2210">
                  <c:v>2466</c:v>
                </c:pt>
                <c:pt idx="2211">
                  <c:v>2467</c:v>
                </c:pt>
                <c:pt idx="2212">
                  <c:v>2468</c:v>
                </c:pt>
                <c:pt idx="2213">
                  <c:v>2469</c:v>
                </c:pt>
                <c:pt idx="2214">
                  <c:v>2470</c:v>
                </c:pt>
                <c:pt idx="2215">
                  <c:v>2471</c:v>
                </c:pt>
                <c:pt idx="2216">
                  <c:v>2472</c:v>
                </c:pt>
                <c:pt idx="2217">
                  <c:v>2473</c:v>
                </c:pt>
                <c:pt idx="2218">
                  <c:v>2474</c:v>
                </c:pt>
                <c:pt idx="2219">
                  <c:v>2475</c:v>
                </c:pt>
                <c:pt idx="2220">
                  <c:v>2476</c:v>
                </c:pt>
                <c:pt idx="2221">
                  <c:v>2477</c:v>
                </c:pt>
                <c:pt idx="2222">
                  <c:v>2478</c:v>
                </c:pt>
                <c:pt idx="2223">
                  <c:v>2479</c:v>
                </c:pt>
                <c:pt idx="2224">
                  <c:v>2480</c:v>
                </c:pt>
                <c:pt idx="2225">
                  <c:v>2481</c:v>
                </c:pt>
                <c:pt idx="2226">
                  <c:v>2482</c:v>
                </c:pt>
                <c:pt idx="2227">
                  <c:v>2483</c:v>
                </c:pt>
                <c:pt idx="2228">
                  <c:v>2484</c:v>
                </c:pt>
                <c:pt idx="2229">
                  <c:v>2485</c:v>
                </c:pt>
                <c:pt idx="2230">
                  <c:v>2486</c:v>
                </c:pt>
                <c:pt idx="2231">
                  <c:v>2487</c:v>
                </c:pt>
                <c:pt idx="2232">
                  <c:v>2488</c:v>
                </c:pt>
                <c:pt idx="2233">
                  <c:v>2489</c:v>
                </c:pt>
                <c:pt idx="2234">
                  <c:v>2490</c:v>
                </c:pt>
                <c:pt idx="2235">
                  <c:v>2491</c:v>
                </c:pt>
                <c:pt idx="2236">
                  <c:v>2492</c:v>
                </c:pt>
                <c:pt idx="2237">
                  <c:v>2493</c:v>
                </c:pt>
                <c:pt idx="2238">
                  <c:v>2494</c:v>
                </c:pt>
                <c:pt idx="2239">
                  <c:v>2495</c:v>
                </c:pt>
                <c:pt idx="2240">
                  <c:v>2496</c:v>
                </c:pt>
                <c:pt idx="2241">
                  <c:v>2497</c:v>
                </c:pt>
                <c:pt idx="2242">
                  <c:v>2498</c:v>
                </c:pt>
                <c:pt idx="2243">
                  <c:v>2499</c:v>
                </c:pt>
                <c:pt idx="2244">
                  <c:v>2500</c:v>
                </c:pt>
                <c:pt idx="2245">
                  <c:v>2501</c:v>
                </c:pt>
                <c:pt idx="2246">
                  <c:v>2502</c:v>
                </c:pt>
                <c:pt idx="2247">
                  <c:v>2503</c:v>
                </c:pt>
                <c:pt idx="2248">
                  <c:v>2504</c:v>
                </c:pt>
                <c:pt idx="2249">
                  <c:v>2505</c:v>
                </c:pt>
                <c:pt idx="2250">
                  <c:v>2506</c:v>
                </c:pt>
                <c:pt idx="2251">
                  <c:v>2507</c:v>
                </c:pt>
                <c:pt idx="2252">
                  <c:v>2508</c:v>
                </c:pt>
                <c:pt idx="2253">
                  <c:v>2509</c:v>
                </c:pt>
                <c:pt idx="2254">
                  <c:v>2510</c:v>
                </c:pt>
                <c:pt idx="2255">
                  <c:v>2511</c:v>
                </c:pt>
                <c:pt idx="2256">
                  <c:v>2512</c:v>
                </c:pt>
                <c:pt idx="2257">
                  <c:v>2513</c:v>
                </c:pt>
                <c:pt idx="2258">
                  <c:v>2514</c:v>
                </c:pt>
                <c:pt idx="2259">
                  <c:v>2515</c:v>
                </c:pt>
                <c:pt idx="2260">
                  <c:v>2516</c:v>
                </c:pt>
                <c:pt idx="2261">
                  <c:v>2517</c:v>
                </c:pt>
                <c:pt idx="2262">
                  <c:v>2518</c:v>
                </c:pt>
                <c:pt idx="2263">
                  <c:v>2519</c:v>
                </c:pt>
                <c:pt idx="2264">
                  <c:v>2520</c:v>
                </c:pt>
                <c:pt idx="2265">
                  <c:v>2521</c:v>
                </c:pt>
                <c:pt idx="2266">
                  <c:v>2522</c:v>
                </c:pt>
                <c:pt idx="2267">
                  <c:v>2523</c:v>
                </c:pt>
                <c:pt idx="2268">
                  <c:v>2524</c:v>
                </c:pt>
                <c:pt idx="2269">
                  <c:v>2525</c:v>
                </c:pt>
                <c:pt idx="2270">
                  <c:v>2526</c:v>
                </c:pt>
                <c:pt idx="2271">
                  <c:v>2527</c:v>
                </c:pt>
                <c:pt idx="2272">
                  <c:v>2528</c:v>
                </c:pt>
                <c:pt idx="2273">
                  <c:v>2529</c:v>
                </c:pt>
                <c:pt idx="2274">
                  <c:v>2530</c:v>
                </c:pt>
                <c:pt idx="2275">
                  <c:v>2531</c:v>
                </c:pt>
                <c:pt idx="2276">
                  <c:v>2532</c:v>
                </c:pt>
                <c:pt idx="2277">
                  <c:v>2533</c:v>
                </c:pt>
                <c:pt idx="2278">
                  <c:v>2534</c:v>
                </c:pt>
                <c:pt idx="2279">
                  <c:v>2535</c:v>
                </c:pt>
                <c:pt idx="2280">
                  <c:v>2536</c:v>
                </c:pt>
                <c:pt idx="2281">
                  <c:v>2537</c:v>
                </c:pt>
                <c:pt idx="2282">
                  <c:v>2538</c:v>
                </c:pt>
                <c:pt idx="2283">
                  <c:v>2539</c:v>
                </c:pt>
                <c:pt idx="2284">
                  <c:v>2540</c:v>
                </c:pt>
                <c:pt idx="2285">
                  <c:v>2541</c:v>
                </c:pt>
                <c:pt idx="2286">
                  <c:v>2542</c:v>
                </c:pt>
                <c:pt idx="2287">
                  <c:v>2543</c:v>
                </c:pt>
                <c:pt idx="2288">
                  <c:v>2544</c:v>
                </c:pt>
                <c:pt idx="2289">
                  <c:v>2545</c:v>
                </c:pt>
                <c:pt idx="2290">
                  <c:v>2546</c:v>
                </c:pt>
                <c:pt idx="2291">
                  <c:v>2547</c:v>
                </c:pt>
                <c:pt idx="2292">
                  <c:v>2548</c:v>
                </c:pt>
                <c:pt idx="2293">
                  <c:v>2549</c:v>
                </c:pt>
                <c:pt idx="2294">
                  <c:v>2550</c:v>
                </c:pt>
                <c:pt idx="2295">
                  <c:v>2551</c:v>
                </c:pt>
                <c:pt idx="2296">
                  <c:v>2552</c:v>
                </c:pt>
                <c:pt idx="2297">
                  <c:v>2553</c:v>
                </c:pt>
                <c:pt idx="2298">
                  <c:v>2554</c:v>
                </c:pt>
                <c:pt idx="2299">
                  <c:v>2555</c:v>
                </c:pt>
                <c:pt idx="2300">
                  <c:v>2556</c:v>
                </c:pt>
                <c:pt idx="2301">
                  <c:v>2557</c:v>
                </c:pt>
                <c:pt idx="2302">
                  <c:v>2558</c:v>
                </c:pt>
                <c:pt idx="2303">
                  <c:v>2559</c:v>
                </c:pt>
                <c:pt idx="2304">
                  <c:v>2560</c:v>
                </c:pt>
                <c:pt idx="2305">
                  <c:v>2561</c:v>
                </c:pt>
                <c:pt idx="2306">
                  <c:v>2562</c:v>
                </c:pt>
                <c:pt idx="2307">
                  <c:v>2563</c:v>
                </c:pt>
                <c:pt idx="2308">
                  <c:v>2564</c:v>
                </c:pt>
                <c:pt idx="2309">
                  <c:v>2565</c:v>
                </c:pt>
                <c:pt idx="2310">
                  <c:v>2566</c:v>
                </c:pt>
                <c:pt idx="2311">
                  <c:v>2567</c:v>
                </c:pt>
                <c:pt idx="2312">
                  <c:v>2568</c:v>
                </c:pt>
                <c:pt idx="2313">
                  <c:v>2569</c:v>
                </c:pt>
                <c:pt idx="2314">
                  <c:v>2570</c:v>
                </c:pt>
                <c:pt idx="2315">
                  <c:v>2571</c:v>
                </c:pt>
                <c:pt idx="2316">
                  <c:v>2572</c:v>
                </c:pt>
                <c:pt idx="2317">
                  <c:v>2573</c:v>
                </c:pt>
                <c:pt idx="2318">
                  <c:v>2574</c:v>
                </c:pt>
                <c:pt idx="2319">
                  <c:v>2575</c:v>
                </c:pt>
                <c:pt idx="2320">
                  <c:v>2576</c:v>
                </c:pt>
                <c:pt idx="2321">
                  <c:v>2577</c:v>
                </c:pt>
                <c:pt idx="2322">
                  <c:v>2578</c:v>
                </c:pt>
                <c:pt idx="2323">
                  <c:v>2579</c:v>
                </c:pt>
                <c:pt idx="2324">
                  <c:v>2580</c:v>
                </c:pt>
                <c:pt idx="2325">
                  <c:v>2581</c:v>
                </c:pt>
                <c:pt idx="2326">
                  <c:v>2582</c:v>
                </c:pt>
                <c:pt idx="2327">
                  <c:v>2583</c:v>
                </c:pt>
                <c:pt idx="2328">
                  <c:v>2584</c:v>
                </c:pt>
                <c:pt idx="2329">
                  <c:v>2585</c:v>
                </c:pt>
                <c:pt idx="2330">
                  <c:v>2586</c:v>
                </c:pt>
                <c:pt idx="2331">
                  <c:v>2587</c:v>
                </c:pt>
                <c:pt idx="2332">
                  <c:v>2588</c:v>
                </c:pt>
                <c:pt idx="2333">
                  <c:v>2589</c:v>
                </c:pt>
                <c:pt idx="2334">
                  <c:v>2590</c:v>
                </c:pt>
                <c:pt idx="2335">
                  <c:v>2591</c:v>
                </c:pt>
                <c:pt idx="2336">
                  <c:v>2592</c:v>
                </c:pt>
                <c:pt idx="2337">
                  <c:v>2593</c:v>
                </c:pt>
                <c:pt idx="2338">
                  <c:v>2594</c:v>
                </c:pt>
                <c:pt idx="2339">
                  <c:v>2595</c:v>
                </c:pt>
                <c:pt idx="2340">
                  <c:v>2596</c:v>
                </c:pt>
                <c:pt idx="2341">
                  <c:v>2597</c:v>
                </c:pt>
                <c:pt idx="2342">
                  <c:v>2598</c:v>
                </c:pt>
                <c:pt idx="2343">
                  <c:v>2599</c:v>
                </c:pt>
                <c:pt idx="2344">
                  <c:v>2600</c:v>
                </c:pt>
                <c:pt idx="2345">
                  <c:v>2601</c:v>
                </c:pt>
                <c:pt idx="2346">
                  <c:v>2602</c:v>
                </c:pt>
                <c:pt idx="2347">
                  <c:v>2603</c:v>
                </c:pt>
                <c:pt idx="2348">
                  <c:v>2604</c:v>
                </c:pt>
                <c:pt idx="2349">
                  <c:v>2605</c:v>
                </c:pt>
                <c:pt idx="2350">
                  <c:v>2606</c:v>
                </c:pt>
                <c:pt idx="2351">
                  <c:v>2607</c:v>
                </c:pt>
                <c:pt idx="2352">
                  <c:v>2608</c:v>
                </c:pt>
                <c:pt idx="2353">
                  <c:v>2609</c:v>
                </c:pt>
                <c:pt idx="2354">
                  <c:v>2610</c:v>
                </c:pt>
                <c:pt idx="2355">
                  <c:v>2611</c:v>
                </c:pt>
                <c:pt idx="2356">
                  <c:v>2612</c:v>
                </c:pt>
                <c:pt idx="2357">
                  <c:v>2613</c:v>
                </c:pt>
                <c:pt idx="2358">
                  <c:v>2614</c:v>
                </c:pt>
                <c:pt idx="2359">
                  <c:v>2615</c:v>
                </c:pt>
                <c:pt idx="2360">
                  <c:v>2616</c:v>
                </c:pt>
                <c:pt idx="2361">
                  <c:v>2617</c:v>
                </c:pt>
                <c:pt idx="2362">
                  <c:v>2618</c:v>
                </c:pt>
                <c:pt idx="2363">
                  <c:v>2619</c:v>
                </c:pt>
                <c:pt idx="2364">
                  <c:v>2620</c:v>
                </c:pt>
                <c:pt idx="2365">
                  <c:v>2621</c:v>
                </c:pt>
                <c:pt idx="2366">
                  <c:v>2622</c:v>
                </c:pt>
                <c:pt idx="2367">
                  <c:v>2623</c:v>
                </c:pt>
                <c:pt idx="2368">
                  <c:v>2624</c:v>
                </c:pt>
                <c:pt idx="2369">
                  <c:v>2625</c:v>
                </c:pt>
                <c:pt idx="2370">
                  <c:v>2626</c:v>
                </c:pt>
                <c:pt idx="2371">
                  <c:v>2627</c:v>
                </c:pt>
                <c:pt idx="2372">
                  <c:v>2628</c:v>
                </c:pt>
                <c:pt idx="2373">
                  <c:v>2629</c:v>
                </c:pt>
                <c:pt idx="2374">
                  <c:v>2630</c:v>
                </c:pt>
                <c:pt idx="2375">
                  <c:v>2631</c:v>
                </c:pt>
                <c:pt idx="2376">
                  <c:v>2632</c:v>
                </c:pt>
                <c:pt idx="2377">
                  <c:v>2633</c:v>
                </c:pt>
                <c:pt idx="2378">
                  <c:v>2634</c:v>
                </c:pt>
                <c:pt idx="2379">
                  <c:v>2635</c:v>
                </c:pt>
                <c:pt idx="2380">
                  <c:v>2636</c:v>
                </c:pt>
                <c:pt idx="2381">
                  <c:v>2637</c:v>
                </c:pt>
                <c:pt idx="2382">
                  <c:v>2638</c:v>
                </c:pt>
                <c:pt idx="2383">
                  <c:v>2639</c:v>
                </c:pt>
                <c:pt idx="2384">
                  <c:v>2640</c:v>
                </c:pt>
                <c:pt idx="2385">
                  <c:v>2641</c:v>
                </c:pt>
                <c:pt idx="2386">
                  <c:v>2642</c:v>
                </c:pt>
                <c:pt idx="2387">
                  <c:v>2643</c:v>
                </c:pt>
                <c:pt idx="2388">
                  <c:v>2644</c:v>
                </c:pt>
                <c:pt idx="2389">
                  <c:v>2645</c:v>
                </c:pt>
                <c:pt idx="2390">
                  <c:v>2646</c:v>
                </c:pt>
                <c:pt idx="2391">
                  <c:v>2647</c:v>
                </c:pt>
                <c:pt idx="2392">
                  <c:v>2648</c:v>
                </c:pt>
                <c:pt idx="2393">
                  <c:v>2649</c:v>
                </c:pt>
                <c:pt idx="2394">
                  <c:v>2650</c:v>
                </c:pt>
                <c:pt idx="2395">
                  <c:v>2651</c:v>
                </c:pt>
                <c:pt idx="2396">
                  <c:v>2652</c:v>
                </c:pt>
                <c:pt idx="2397">
                  <c:v>2653</c:v>
                </c:pt>
                <c:pt idx="2398">
                  <c:v>2654</c:v>
                </c:pt>
                <c:pt idx="2399">
                  <c:v>2655</c:v>
                </c:pt>
                <c:pt idx="2400">
                  <c:v>2656</c:v>
                </c:pt>
                <c:pt idx="2401">
                  <c:v>2657</c:v>
                </c:pt>
                <c:pt idx="2402">
                  <c:v>2658</c:v>
                </c:pt>
                <c:pt idx="2403">
                  <c:v>2659</c:v>
                </c:pt>
                <c:pt idx="2404">
                  <c:v>2660</c:v>
                </c:pt>
                <c:pt idx="2405">
                  <c:v>2661</c:v>
                </c:pt>
                <c:pt idx="2406">
                  <c:v>2662</c:v>
                </c:pt>
                <c:pt idx="2407">
                  <c:v>2663</c:v>
                </c:pt>
                <c:pt idx="2408">
                  <c:v>2664</c:v>
                </c:pt>
                <c:pt idx="2409">
                  <c:v>2665</c:v>
                </c:pt>
                <c:pt idx="2410">
                  <c:v>2666</c:v>
                </c:pt>
                <c:pt idx="2411">
                  <c:v>2667</c:v>
                </c:pt>
                <c:pt idx="2412">
                  <c:v>2668</c:v>
                </c:pt>
                <c:pt idx="2413">
                  <c:v>2669</c:v>
                </c:pt>
                <c:pt idx="2414">
                  <c:v>2670</c:v>
                </c:pt>
                <c:pt idx="2415">
                  <c:v>2671</c:v>
                </c:pt>
                <c:pt idx="2416">
                  <c:v>2672</c:v>
                </c:pt>
                <c:pt idx="2417">
                  <c:v>2673</c:v>
                </c:pt>
                <c:pt idx="2418">
                  <c:v>2674</c:v>
                </c:pt>
                <c:pt idx="2419">
                  <c:v>2675</c:v>
                </c:pt>
                <c:pt idx="2420">
                  <c:v>2676</c:v>
                </c:pt>
                <c:pt idx="2421">
                  <c:v>2677</c:v>
                </c:pt>
                <c:pt idx="2422">
                  <c:v>2678</c:v>
                </c:pt>
                <c:pt idx="2423">
                  <c:v>2679</c:v>
                </c:pt>
                <c:pt idx="2424">
                  <c:v>2680</c:v>
                </c:pt>
                <c:pt idx="2425">
                  <c:v>2681</c:v>
                </c:pt>
                <c:pt idx="2426">
                  <c:v>2682</c:v>
                </c:pt>
                <c:pt idx="2427">
                  <c:v>2683</c:v>
                </c:pt>
                <c:pt idx="2428">
                  <c:v>2684</c:v>
                </c:pt>
                <c:pt idx="2429">
                  <c:v>2685</c:v>
                </c:pt>
                <c:pt idx="2430">
                  <c:v>2686</c:v>
                </c:pt>
                <c:pt idx="2431">
                  <c:v>2687</c:v>
                </c:pt>
                <c:pt idx="2432">
                  <c:v>2688</c:v>
                </c:pt>
                <c:pt idx="2433">
                  <c:v>2689</c:v>
                </c:pt>
                <c:pt idx="2434">
                  <c:v>2690</c:v>
                </c:pt>
                <c:pt idx="2435">
                  <c:v>2691</c:v>
                </c:pt>
                <c:pt idx="2436">
                  <c:v>2692</c:v>
                </c:pt>
                <c:pt idx="2437">
                  <c:v>2693</c:v>
                </c:pt>
                <c:pt idx="2438">
                  <c:v>2694</c:v>
                </c:pt>
                <c:pt idx="2439">
                  <c:v>2695</c:v>
                </c:pt>
                <c:pt idx="2440">
                  <c:v>2696</c:v>
                </c:pt>
                <c:pt idx="2441">
                  <c:v>2697</c:v>
                </c:pt>
                <c:pt idx="2442">
                  <c:v>2698</c:v>
                </c:pt>
                <c:pt idx="2443">
                  <c:v>2699</c:v>
                </c:pt>
                <c:pt idx="2444">
                  <c:v>2700</c:v>
                </c:pt>
                <c:pt idx="2445">
                  <c:v>2701</c:v>
                </c:pt>
                <c:pt idx="2446">
                  <c:v>2702</c:v>
                </c:pt>
                <c:pt idx="2447">
                  <c:v>2703</c:v>
                </c:pt>
                <c:pt idx="2448">
                  <c:v>2704</c:v>
                </c:pt>
                <c:pt idx="2449">
                  <c:v>2705</c:v>
                </c:pt>
                <c:pt idx="2450">
                  <c:v>2706</c:v>
                </c:pt>
                <c:pt idx="2451">
                  <c:v>2707</c:v>
                </c:pt>
                <c:pt idx="2452">
                  <c:v>2708</c:v>
                </c:pt>
                <c:pt idx="2453">
                  <c:v>2709</c:v>
                </c:pt>
                <c:pt idx="2454">
                  <c:v>2710</c:v>
                </c:pt>
                <c:pt idx="2455">
                  <c:v>2711</c:v>
                </c:pt>
                <c:pt idx="2456">
                  <c:v>2712</c:v>
                </c:pt>
                <c:pt idx="2457">
                  <c:v>2713</c:v>
                </c:pt>
                <c:pt idx="2458">
                  <c:v>2714</c:v>
                </c:pt>
                <c:pt idx="2459">
                  <c:v>2715</c:v>
                </c:pt>
                <c:pt idx="2460">
                  <c:v>2716</c:v>
                </c:pt>
                <c:pt idx="2461">
                  <c:v>2717</c:v>
                </c:pt>
                <c:pt idx="2462">
                  <c:v>2718</c:v>
                </c:pt>
                <c:pt idx="2463">
                  <c:v>2719</c:v>
                </c:pt>
                <c:pt idx="2464">
                  <c:v>2720</c:v>
                </c:pt>
                <c:pt idx="2465">
                  <c:v>2721</c:v>
                </c:pt>
                <c:pt idx="2466">
                  <c:v>2722</c:v>
                </c:pt>
                <c:pt idx="2467">
                  <c:v>2723</c:v>
                </c:pt>
                <c:pt idx="2468">
                  <c:v>2724</c:v>
                </c:pt>
                <c:pt idx="2469">
                  <c:v>2725</c:v>
                </c:pt>
                <c:pt idx="2470">
                  <c:v>2726</c:v>
                </c:pt>
                <c:pt idx="2471">
                  <c:v>2727</c:v>
                </c:pt>
                <c:pt idx="2472">
                  <c:v>2728</c:v>
                </c:pt>
                <c:pt idx="2473">
                  <c:v>2729</c:v>
                </c:pt>
                <c:pt idx="2474">
                  <c:v>2730</c:v>
                </c:pt>
                <c:pt idx="2475">
                  <c:v>2731</c:v>
                </c:pt>
                <c:pt idx="2476">
                  <c:v>2732</c:v>
                </c:pt>
                <c:pt idx="2477">
                  <c:v>2733</c:v>
                </c:pt>
                <c:pt idx="2478">
                  <c:v>2734</c:v>
                </c:pt>
                <c:pt idx="2479">
                  <c:v>2735</c:v>
                </c:pt>
                <c:pt idx="2480">
                  <c:v>2736</c:v>
                </c:pt>
                <c:pt idx="2481">
                  <c:v>2737</c:v>
                </c:pt>
                <c:pt idx="2482">
                  <c:v>2738</c:v>
                </c:pt>
                <c:pt idx="2483">
                  <c:v>2739</c:v>
                </c:pt>
                <c:pt idx="2484">
                  <c:v>2740</c:v>
                </c:pt>
                <c:pt idx="2485">
                  <c:v>2741</c:v>
                </c:pt>
                <c:pt idx="2486">
                  <c:v>2742</c:v>
                </c:pt>
                <c:pt idx="2487">
                  <c:v>2743</c:v>
                </c:pt>
                <c:pt idx="2488">
                  <c:v>2744</c:v>
                </c:pt>
                <c:pt idx="2489">
                  <c:v>2745</c:v>
                </c:pt>
                <c:pt idx="2490">
                  <c:v>2746</c:v>
                </c:pt>
                <c:pt idx="2491">
                  <c:v>2747</c:v>
                </c:pt>
                <c:pt idx="2492">
                  <c:v>2748</c:v>
                </c:pt>
                <c:pt idx="2493">
                  <c:v>2749</c:v>
                </c:pt>
                <c:pt idx="2494">
                  <c:v>2750</c:v>
                </c:pt>
                <c:pt idx="2495">
                  <c:v>2751</c:v>
                </c:pt>
                <c:pt idx="2496">
                  <c:v>2752</c:v>
                </c:pt>
                <c:pt idx="2497">
                  <c:v>2753</c:v>
                </c:pt>
                <c:pt idx="2498">
                  <c:v>2754</c:v>
                </c:pt>
                <c:pt idx="2499">
                  <c:v>2755</c:v>
                </c:pt>
                <c:pt idx="2500">
                  <c:v>2756</c:v>
                </c:pt>
                <c:pt idx="2501">
                  <c:v>2757</c:v>
                </c:pt>
                <c:pt idx="2502">
                  <c:v>2758</c:v>
                </c:pt>
                <c:pt idx="2503">
                  <c:v>2759</c:v>
                </c:pt>
                <c:pt idx="2504">
                  <c:v>2760</c:v>
                </c:pt>
                <c:pt idx="2505">
                  <c:v>2761</c:v>
                </c:pt>
                <c:pt idx="2506">
                  <c:v>2762</c:v>
                </c:pt>
                <c:pt idx="2507">
                  <c:v>2763</c:v>
                </c:pt>
                <c:pt idx="2508">
                  <c:v>2764</c:v>
                </c:pt>
                <c:pt idx="2509">
                  <c:v>2765</c:v>
                </c:pt>
                <c:pt idx="2510">
                  <c:v>2766</c:v>
                </c:pt>
                <c:pt idx="2511">
                  <c:v>2767</c:v>
                </c:pt>
                <c:pt idx="2512">
                  <c:v>2768</c:v>
                </c:pt>
                <c:pt idx="2513">
                  <c:v>2769</c:v>
                </c:pt>
                <c:pt idx="2514">
                  <c:v>2770</c:v>
                </c:pt>
                <c:pt idx="2515">
                  <c:v>2771</c:v>
                </c:pt>
                <c:pt idx="2516">
                  <c:v>2772</c:v>
                </c:pt>
                <c:pt idx="2517">
                  <c:v>2773</c:v>
                </c:pt>
                <c:pt idx="2518">
                  <c:v>2774</c:v>
                </c:pt>
                <c:pt idx="2519">
                  <c:v>2775</c:v>
                </c:pt>
                <c:pt idx="2520">
                  <c:v>2776</c:v>
                </c:pt>
                <c:pt idx="2521">
                  <c:v>2777</c:v>
                </c:pt>
                <c:pt idx="2522">
                  <c:v>2778</c:v>
                </c:pt>
                <c:pt idx="2523">
                  <c:v>2779</c:v>
                </c:pt>
                <c:pt idx="2524">
                  <c:v>2780</c:v>
                </c:pt>
                <c:pt idx="2525">
                  <c:v>2781</c:v>
                </c:pt>
                <c:pt idx="2526">
                  <c:v>2782</c:v>
                </c:pt>
                <c:pt idx="2527">
                  <c:v>2783</c:v>
                </c:pt>
                <c:pt idx="2528">
                  <c:v>2784</c:v>
                </c:pt>
                <c:pt idx="2529">
                  <c:v>2785</c:v>
                </c:pt>
                <c:pt idx="2530">
                  <c:v>2786</c:v>
                </c:pt>
                <c:pt idx="2531">
                  <c:v>2787</c:v>
                </c:pt>
                <c:pt idx="2532">
                  <c:v>2788</c:v>
                </c:pt>
                <c:pt idx="2533">
                  <c:v>2789</c:v>
                </c:pt>
                <c:pt idx="2534">
                  <c:v>2790</c:v>
                </c:pt>
                <c:pt idx="2535">
                  <c:v>2791</c:v>
                </c:pt>
                <c:pt idx="2536">
                  <c:v>2792</c:v>
                </c:pt>
                <c:pt idx="2537">
                  <c:v>2793</c:v>
                </c:pt>
                <c:pt idx="2538">
                  <c:v>2794</c:v>
                </c:pt>
                <c:pt idx="2539">
                  <c:v>2795</c:v>
                </c:pt>
                <c:pt idx="2540">
                  <c:v>2796</c:v>
                </c:pt>
                <c:pt idx="2541">
                  <c:v>2797</c:v>
                </c:pt>
                <c:pt idx="2542">
                  <c:v>2798</c:v>
                </c:pt>
                <c:pt idx="2543">
                  <c:v>2799</c:v>
                </c:pt>
                <c:pt idx="2544">
                  <c:v>2800</c:v>
                </c:pt>
                <c:pt idx="2545">
                  <c:v>2801</c:v>
                </c:pt>
                <c:pt idx="2546">
                  <c:v>2802</c:v>
                </c:pt>
                <c:pt idx="2547">
                  <c:v>2803</c:v>
                </c:pt>
                <c:pt idx="2548">
                  <c:v>2804</c:v>
                </c:pt>
                <c:pt idx="2549">
                  <c:v>2805</c:v>
                </c:pt>
                <c:pt idx="2550">
                  <c:v>2806</c:v>
                </c:pt>
                <c:pt idx="2551">
                  <c:v>2807</c:v>
                </c:pt>
                <c:pt idx="2552">
                  <c:v>2808</c:v>
                </c:pt>
                <c:pt idx="2553">
                  <c:v>2809</c:v>
                </c:pt>
                <c:pt idx="2554">
                  <c:v>2810</c:v>
                </c:pt>
                <c:pt idx="2555">
                  <c:v>2811</c:v>
                </c:pt>
                <c:pt idx="2556">
                  <c:v>2812</c:v>
                </c:pt>
                <c:pt idx="2557">
                  <c:v>2813</c:v>
                </c:pt>
                <c:pt idx="2558">
                  <c:v>2814</c:v>
                </c:pt>
                <c:pt idx="2559">
                  <c:v>2815</c:v>
                </c:pt>
                <c:pt idx="2560">
                  <c:v>2816</c:v>
                </c:pt>
                <c:pt idx="2561">
                  <c:v>2817</c:v>
                </c:pt>
                <c:pt idx="2562">
                  <c:v>2818</c:v>
                </c:pt>
                <c:pt idx="2563">
                  <c:v>2819</c:v>
                </c:pt>
                <c:pt idx="2564">
                  <c:v>2820</c:v>
                </c:pt>
                <c:pt idx="2565">
                  <c:v>2821</c:v>
                </c:pt>
                <c:pt idx="2566">
                  <c:v>2822</c:v>
                </c:pt>
                <c:pt idx="2567">
                  <c:v>2823</c:v>
                </c:pt>
                <c:pt idx="2568">
                  <c:v>2824</c:v>
                </c:pt>
                <c:pt idx="2569">
                  <c:v>2825</c:v>
                </c:pt>
                <c:pt idx="2570">
                  <c:v>2826</c:v>
                </c:pt>
                <c:pt idx="2571">
                  <c:v>2827</c:v>
                </c:pt>
                <c:pt idx="2572">
                  <c:v>2828</c:v>
                </c:pt>
                <c:pt idx="2573">
                  <c:v>2829</c:v>
                </c:pt>
                <c:pt idx="2574">
                  <c:v>2830</c:v>
                </c:pt>
                <c:pt idx="2575">
                  <c:v>2831</c:v>
                </c:pt>
                <c:pt idx="2576">
                  <c:v>2832</c:v>
                </c:pt>
                <c:pt idx="2577">
                  <c:v>2833</c:v>
                </c:pt>
                <c:pt idx="2578">
                  <c:v>2834</c:v>
                </c:pt>
                <c:pt idx="2579">
                  <c:v>2835</c:v>
                </c:pt>
                <c:pt idx="2580">
                  <c:v>2836</c:v>
                </c:pt>
                <c:pt idx="2581">
                  <c:v>2837</c:v>
                </c:pt>
                <c:pt idx="2582">
                  <c:v>2838</c:v>
                </c:pt>
                <c:pt idx="2583">
                  <c:v>2839</c:v>
                </c:pt>
                <c:pt idx="2584">
                  <c:v>2840</c:v>
                </c:pt>
                <c:pt idx="2585">
                  <c:v>2841</c:v>
                </c:pt>
                <c:pt idx="2586">
                  <c:v>2842</c:v>
                </c:pt>
                <c:pt idx="2587">
                  <c:v>2843</c:v>
                </c:pt>
                <c:pt idx="2588">
                  <c:v>2844</c:v>
                </c:pt>
                <c:pt idx="2589">
                  <c:v>2845</c:v>
                </c:pt>
                <c:pt idx="2590">
                  <c:v>2846</c:v>
                </c:pt>
                <c:pt idx="2591">
                  <c:v>2847</c:v>
                </c:pt>
                <c:pt idx="2592">
                  <c:v>2848</c:v>
                </c:pt>
                <c:pt idx="2593">
                  <c:v>2849</c:v>
                </c:pt>
                <c:pt idx="2594">
                  <c:v>2850</c:v>
                </c:pt>
                <c:pt idx="2595">
                  <c:v>2851</c:v>
                </c:pt>
                <c:pt idx="2596">
                  <c:v>2852</c:v>
                </c:pt>
                <c:pt idx="2597">
                  <c:v>2853</c:v>
                </c:pt>
                <c:pt idx="2598">
                  <c:v>2854</c:v>
                </c:pt>
                <c:pt idx="2599">
                  <c:v>2855</c:v>
                </c:pt>
                <c:pt idx="2600">
                  <c:v>2856</c:v>
                </c:pt>
                <c:pt idx="2601">
                  <c:v>2857</c:v>
                </c:pt>
                <c:pt idx="2602">
                  <c:v>2858</c:v>
                </c:pt>
                <c:pt idx="2603">
                  <c:v>2859</c:v>
                </c:pt>
                <c:pt idx="2604">
                  <c:v>2860</c:v>
                </c:pt>
                <c:pt idx="2605">
                  <c:v>2861</c:v>
                </c:pt>
                <c:pt idx="2606">
                  <c:v>2862</c:v>
                </c:pt>
                <c:pt idx="2607">
                  <c:v>2863</c:v>
                </c:pt>
                <c:pt idx="2608">
                  <c:v>2864</c:v>
                </c:pt>
                <c:pt idx="2609">
                  <c:v>2865</c:v>
                </c:pt>
                <c:pt idx="2610">
                  <c:v>2866</c:v>
                </c:pt>
                <c:pt idx="2611">
                  <c:v>2867</c:v>
                </c:pt>
                <c:pt idx="2612">
                  <c:v>2868</c:v>
                </c:pt>
                <c:pt idx="2613">
                  <c:v>2869</c:v>
                </c:pt>
                <c:pt idx="2614">
                  <c:v>2870</c:v>
                </c:pt>
                <c:pt idx="2615">
                  <c:v>2871</c:v>
                </c:pt>
                <c:pt idx="2616">
                  <c:v>2872</c:v>
                </c:pt>
                <c:pt idx="2617">
                  <c:v>2873</c:v>
                </c:pt>
                <c:pt idx="2618">
                  <c:v>2874</c:v>
                </c:pt>
                <c:pt idx="2619">
                  <c:v>2875</c:v>
                </c:pt>
                <c:pt idx="2620">
                  <c:v>2876</c:v>
                </c:pt>
                <c:pt idx="2621">
                  <c:v>2877</c:v>
                </c:pt>
                <c:pt idx="2622">
                  <c:v>2878</c:v>
                </c:pt>
                <c:pt idx="2623">
                  <c:v>2879</c:v>
                </c:pt>
                <c:pt idx="2624">
                  <c:v>2880</c:v>
                </c:pt>
                <c:pt idx="2625">
                  <c:v>2881</c:v>
                </c:pt>
                <c:pt idx="2626">
                  <c:v>2882</c:v>
                </c:pt>
                <c:pt idx="2627">
                  <c:v>2883</c:v>
                </c:pt>
                <c:pt idx="2628">
                  <c:v>2884</c:v>
                </c:pt>
                <c:pt idx="2629">
                  <c:v>2885</c:v>
                </c:pt>
                <c:pt idx="2630">
                  <c:v>2886</c:v>
                </c:pt>
                <c:pt idx="2631">
                  <c:v>2887</c:v>
                </c:pt>
                <c:pt idx="2632">
                  <c:v>2888</c:v>
                </c:pt>
                <c:pt idx="2633">
                  <c:v>2889</c:v>
                </c:pt>
                <c:pt idx="2634">
                  <c:v>2890</c:v>
                </c:pt>
                <c:pt idx="2635">
                  <c:v>2891</c:v>
                </c:pt>
                <c:pt idx="2636">
                  <c:v>2892</c:v>
                </c:pt>
                <c:pt idx="2637">
                  <c:v>2893</c:v>
                </c:pt>
                <c:pt idx="2638">
                  <c:v>2894</c:v>
                </c:pt>
                <c:pt idx="2639">
                  <c:v>2895</c:v>
                </c:pt>
                <c:pt idx="2640">
                  <c:v>2896</c:v>
                </c:pt>
                <c:pt idx="2641">
                  <c:v>2897</c:v>
                </c:pt>
                <c:pt idx="2642">
                  <c:v>2898</c:v>
                </c:pt>
                <c:pt idx="2643">
                  <c:v>2899</c:v>
                </c:pt>
                <c:pt idx="2644">
                  <c:v>2900</c:v>
                </c:pt>
                <c:pt idx="2645">
                  <c:v>2901</c:v>
                </c:pt>
                <c:pt idx="2646">
                  <c:v>2902</c:v>
                </c:pt>
                <c:pt idx="2647">
                  <c:v>2903</c:v>
                </c:pt>
                <c:pt idx="2648">
                  <c:v>2904</c:v>
                </c:pt>
                <c:pt idx="2649">
                  <c:v>2905</c:v>
                </c:pt>
                <c:pt idx="2650">
                  <c:v>2906</c:v>
                </c:pt>
                <c:pt idx="2651">
                  <c:v>2907</c:v>
                </c:pt>
                <c:pt idx="2652">
                  <c:v>2908</c:v>
                </c:pt>
                <c:pt idx="2653">
                  <c:v>2909</c:v>
                </c:pt>
                <c:pt idx="2654">
                  <c:v>2910</c:v>
                </c:pt>
                <c:pt idx="2655">
                  <c:v>2911</c:v>
                </c:pt>
                <c:pt idx="2656">
                  <c:v>2912</c:v>
                </c:pt>
                <c:pt idx="2657">
                  <c:v>2913</c:v>
                </c:pt>
                <c:pt idx="2658">
                  <c:v>2914</c:v>
                </c:pt>
                <c:pt idx="2659">
                  <c:v>2915</c:v>
                </c:pt>
                <c:pt idx="2660">
                  <c:v>2916</c:v>
                </c:pt>
                <c:pt idx="2661">
                  <c:v>2917</c:v>
                </c:pt>
                <c:pt idx="2662">
                  <c:v>2918</c:v>
                </c:pt>
                <c:pt idx="2663">
                  <c:v>2919</c:v>
                </c:pt>
                <c:pt idx="2664">
                  <c:v>2920</c:v>
                </c:pt>
                <c:pt idx="2665">
                  <c:v>2921</c:v>
                </c:pt>
                <c:pt idx="2666">
                  <c:v>2922</c:v>
                </c:pt>
                <c:pt idx="2667">
                  <c:v>2923</c:v>
                </c:pt>
                <c:pt idx="2668">
                  <c:v>2924</c:v>
                </c:pt>
                <c:pt idx="2669">
                  <c:v>2925</c:v>
                </c:pt>
                <c:pt idx="2670">
                  <c:v>2926</c:v>
                </c:pt>
                <c:pt idx="2671">
                  <c:v>2927</c:v>
                </c:pt>
                <c:pt idx="2672">
                  <c:v>2928</c:v>
                </c:pt>
                <c:pt idx="2673">
                  <c:v>2929</c:v>
                </c:pt>
                <c:pt idx="2674">
                  <c:v>2930</c:v>
                </c:pt>
                <c:pt idx="2675">
                  <c:v>2931</c:v>
                </c:pt>
                <c:pt idx="2676">
                  <c:v>2932</c:v>
                </c:pt>
                <c:pt idx="2677">
                  <c:v>2933</c:v>
                </c:pt>
                <c:pt idx="2678">
                  <c:v>2934</c:v>
                </c:pt>
                <c:pt idx="2679">
                  <c:v>2935</c:v>
                </c:pt>
                <c:pt idx="2680">
                  <c:v>2936</c:v>
                </c:pt>
                <c:pt idx="2681">
                  <c:v>2937</c:v>
                </c:pt>
                <c:pt idx="2682">
                  <c:v>2938</c:v>
                </c:pt>
                <c:pt idx="2683">
                  <c:v>2939</c:v>
                </c:pt>
                <c:pt idx="2684">
                  <c:v>2940</c:v>
                </c:pt>
                <c:pt idx="2685">
                  <c:v>2941</c:v>
                </c:pt>
                <c:pt idx="2686">
                  <c:v>2942</c:v>
                </c:pt>
                <c:pt idx="2687">
                  <c:v>2943</c:v>
                </c:pt>
                <c:pt idx="2688">
                  <c:v>2944</c:v>
                </c:pt>
                <c:pt idx="2689">
                  <c:v>2945</c:v>
                </c:pt>
                <c:pt idx="2690">
                  <c:v>2946</c:v>
                </c:pt>
                <c:pt idx="2691">
                  <c:v>2947</c:v>
                </c:pt>
                <c:pt idx="2692">
                  <c:v>2948</c:v>
                </c:pt>
                <c:pt idx="2693">
                  <c:v>2949</c:v>
                </c:pt>
                <c:pt idx="2694">
                  <c:v>2950</c:v>
                </c:pt>
                <c:pt idx="2695">
                  <c:v>2951</c:v>
                </c:pt>
                <c:pt idx="2696">
                  <c:v>2952</c:v>
                </c:pt>
                <c:pt idx="2697">
                  <c:v>2953</c:v>
                </c:pt>
                <c:pt idx="2698">
                  <c:v>2954</c:v>
                </c:pt>
                <c:pt idx="2699">
                  <c:v>2955</c:v>
                </c:pt>
                <c:pt idx="2700">
                  <c:v>2956</c:v>
                </c:pt>
                <c:pt idx="2701">
                  <c:v>2957</c:v>
                </c:pt>
                <c:pt idx="2702">
                  <c:v>2958</c:v>
                </c:pt>
                <c:pt idx="2703">
                  <c:v>2959</c:v>
                </c:pt>
                <c:pt idx="2704">
                  <c:v>2960</c:v>
                </c:pt>
                <c:pt idx="2705">
                  <c:v>2961</c:v>
                </c:pt>
                <c:pt idx="2706">
                  <c:v>2962</c:v>
                </c:pt>
                <c:pt idx="2707">
                  <c:v>2963</c:v>
                </c:pt>
                <c:pt idx="2708">
                  <c:v>2964</c:v>
                </c:pt>
                <c:pt idx="2709">
                  <c:v>2965</c:v>
                </c:pt>
                <c:pt idx="2710">
                  <c:v>2966</c:v>
                </c:pt>
                <c:pt idx="2711">
                  <c:v>2967</c:v>
                </c:pt>
                <c:pt idx="2712">
                  <c:v>2968</c:v>
                </c:pt>
                <c:pt idx="2713">
                  <c:v>2969</c:v>
                </c:pt>
                <c:pt idx="2714">
                  <c:v>2970</c:v>
                </c:pt>
                <c:pt idx="2715">
                  <c:v>2971</c:v>
                </c:pt>
                <c:pt idx="2716">
                  <c:v>2972</c:v>
                </c:pt>
                <c:pt idx="2717">
                  <c:v>2973</c:v>
                </c:pt>
                <c:pt idx="2718">
                  <c:v>2974</c:v>
                </c:pt>
                <c:pt idx="2719">
                  <c:v>2975</c:v>
                </c:pt>
                <c:pt idx="2720">
                  <c:v>2976</c:v>
                </c:pt>
                <c:pt idx="2721">
                  <c:v>2977</c:v>
                </c:pt>
                <c:pt idx="2722">
                  <c:v>2978</c:v>
                </c:pt>
                <c:pt idx="2723">
                  <c:v>2979</c:v>
                </c:pt>
                <c:pt idx="2724">
                  <c:v>2980</c:v>
                </c:pt>
                <c:pt idx="2725">
                  <c:v>2981</c:v>
                </c:pt>
                <c:pt idx="2726">
                  <c:v>2982</c:v>
                </c:pt>
                <c:pt idx="2727">
                  <c:v>2983</c:v>
                </c:pt>
                <c:pt idx="2728">
                  <c:v>2984</c:v>
                </c:pt>
                <c:pt idx="2729">
                  <c:v>2985</c:v>
                </c:pt>
                <c:pt idx="2730">
                  <c:v>2986</c:v>
                </c:pt>
                <c:pt idx="2731">
                  <c:v>2987</c:v>
                </c:pt>
                <c:pt idx="2732">
                  <c:v>2988</c:v>
                </c:pt>
                <c:pt idx="2733">
                  <c:v>2989</c:v>
                </c:pt>
                <c:pt idx="2734">
                  <c:v>2990</c:v>
                </c:pt>
                <c:pt idx="2735">
                  <c:v>2991</c:v>
                </c:pt>
                <c:pt idx="2736">
                  <c:v>2992</c:v>
                </c:pt>
                <c:pt idx="2737">
                  <c:v>2993</c:v>
                </c:pt>
                <c:pt idx="2738">
                  <c:v>2994</c:v>
                </c:pt>
                <c:pt idx="2739">
                  <c:v>2995</c:v>
                </c:pt>
                <c:pt idx="2740">
                  <c:v>2996</c:v>
                </c:pt>
                <c:pt idx="2741">
                  <c:v>2997</c:v>
                </c:pt>
                <c:pt idx="2742">
                  <c:v>2998</c:v>
                </c:pt>
                <c:pt idx="2743">
                  <c:v>2999</c:v>
                </c:pt>
              </c:numCache>
            </c:numRef>
          </c:xVal>
          <c:yVal>
            <c:numRef>
              <c:f>Feuil1!$AD$18332:$AD$21075</c:f>
              <c:numCache>
                <c:formatCode>0.0000</c:formatCode>
                <c:ptCount val="2744"/>
                <c:pt idx="0">
                  <c:v>1.7427675148135239E-4</c:v>
                </c:pt>
                <c:pt idx="1">
                  <c:v>1.7427675148135239E-4</c:v>
                </c:pt>
                <c:pt idx="2">
                  <c:v>1.7427675148135239E-4</c:v>
                </c:pt>
                <c:pt idx="3">
                  <c:v>2.6141512722202857E-4</c:v>
                </c:pt>
                <c:pt idx="4">
                  <c:v>2.6141512722202857E-4</c:v>
                </c:pt>
                <c:pt idx="5">
                  <c:v>2.6141512722202857E-4</c:v>
                </c:pt>
                <c:pt idx="6">
                  <c:v>4.3569187870338099E-4</c:v>
                </c:pt>
                <c:pt idx="7">
                  <c:v>5.2283025444405714E-4</c:v>
                </c:pt>
                <c:pt idx="8">
                  <c:v>6.099686301847334E-4</c:v>
                </c:pt>
                <c:pt idx="9">
                  <c:v>6.9710700592540956E-4</c:v>
                </c:pt>
                <c:pt idx="10">
                  <c:v>9.5852213314743813E-4</c:v>
                </c:pt>
                <c:pt idx="11">
                  <c:v>1.0456605088881143E-3</c:v>
                </c:pt>
                <c:pt idx="12">
                  <c:v>1.0456605088881143E-3</c:v>
                </c:pt>
                <c:pt idx="13">
                  <c:v>1.1327988846287905E-3</c:v>
                </c:pt>
                <c:pt idx="14">
                  <c:v>1.3070756361101428E-3</c:v>
                </c:pt>
                <c:pt idx="15">
                  <c:v>1.3070756361101428E-3</c:v>
                </c:pt>
                <c:pt idx="16">
                  <c:v>1.3942140118508191E-3</c:v>
                </c:pt>
                <c:pt idx="17">
                  <c:v>1.3942140118508191E-3</c:v>
                </c:pt>
                <c:pt idx="18">
                  <c:v>1.4813523875914954E-3</c:v>
                </c:pt>
                <c:pt idx="19">
                  <c:v>1.5684907633321714E-3</c:v>
                </c:pt>
                <c:pt idx="20">
                  <c:v>1.5684907633321714E-3</c:v>
                </c:pt>
                <c:pt idx="21">
                  <c:v>1.5684907633321714E-3</c:v>
                </c:pt>
                <c:pt idx="22">
                  <c:v>1.5684907633321714E-3</c:v>
                </c:pt>
                <c:pt idx="23">
                  <c:v>1.6556291390728477E-3</c:v>
                </c:pt>
                <c:pt idx="24">
                  <c:v>1.6556291390728477E-3</c:v>
                </c:pt>
                <c:pt idx="25">
                  <c:v>1.6556291390728477E-3</c:v>
                </c:pt>
                <c:pt idx="26">
                  <c:v>1.6556291390728477E-3</c:v>
                </c:pt>
                <c:pt idx="27">
                  <c:v>1.6556291390728477E-3</c:v>
                </c:pt>
                <c:pt idx="28">
                  <c:v>1.7427675148135239E-3</c:v>
                </c:pt>
                <c:pt idx="29">
                  <c:v>1.7427675148135239E-3</c:v>
                </c:pt>
                <c:pt idx="30">
                  <c:v>1.8299058905542E-3</c:v>
                </c:pt>
                <c:pt idx="31">
                  <c:v>1.8299058905542E-3</c:v>
                </c:pt>
                <c:pt idx="32">
                  <c:v>1.8299058905542E-3</c:v>
                </c:pt>
                <c:pt idx="33">
                  <c:v>1.8299058905542E-3</c:v>
                </c:pt>
                <c:pt idx="34">
                  <c:v>1.8299058905542E-3</c:v>
                </c:pt>
                <c:pt idx="35">
                  <c:v>1.8299058905542E-3</c:v>
                </c:pt>
                <c:pt idx="36">
                  <c:v>1.9170442662948763E-3</c:v>
                </c:pt>
                <c:pt idx="37">
                  <c:v>1.9170442662948763E-3</c:v>
                </c:pt>
                <c:pt idx="38">
                  <c:v>1.9170442662948763E-3</c:v>
                </c:pt>
                <c:pt idx="39">
                  <c:v>1.9170442662948763E-3</c:v>
                </c:pt>
                <c:pt idx="40">
                  <c:v>2.0041826420355525E-3</c:v>
                </c:pt>
                <c:pt idx="41">
                  <c:v>2.0041826420355525E-3</c:v>
                </c:pt>
                <c:pt idx="42">
                  <c:v>2.0041826420355525E-3</c:v>
                </c:pt>
                <c:pt idx="43">
                  <c:v>2.0041826420355525E-3</c:v>
                </c:pt>
                <c:pt idx="44">
                  <c:v>2.178459393516905E-3</c:v>
                </c:pt>
                <c:pt idx="45">
                  <c:v>2.178459393516905E-3</c:v>
                </c:pt>
                <c:pt idx="46">
                  <c:v>2.178459393516905E-3</c:v>
                </c:pt>
                <c:pt idx="47">
                  <c:v>2.2655977692575811E-3</c:v>
                </c:pt>
                <c:pt idx="48">
                  <c:v>2.2655977692575811E-3</c:v>
                </c:pt>
                <c:pt idx="49">
                  <c:v>2.2655977692575811E-3</c:v>
                </c:pt>
                <c:pt idx="50">
                  <c:v>2.2655977692575811E-3</c:v>
                </c:pt>
                <c:pt idx="51">
                  <c:v>2.3527361449982571E-3</c:v>
                </c:pt>
                <c:pt idx="52">
                  <c:v>2.4398745207389336E-3</c:v>
                </c:pt>
                <c:pt idx="53">
                  <c:v>2.4398745207389336E-3</c:v>
                </c:pt>
                <c:pt idx="54">
                  <c:v>2.4398745207389336E-3</c:v>
                </c:pt>
                <c:pt idx="55">
                  <c:v>2.4398745207389336E-3</c:v>
                </c:pt>
                <c:pt idx="56">
                  <c:v>2.5270128964796097E-3</c:v>
                </c:pt>
                <c:pt idx="57">
                  <c:v>2.6141512722202857E-3</c:v>
                </c:pt>
                <c:pt idx="58">
                  <c:v>2.6141512722202857E-3</c:v>
                </c:pt>
                <c:pt idx="59">
                  <c:v>2.6141512722202857E-3</c:v>
                </c:pt>
                <c:pt idx="60">
                  <c:v>2.7012896479609622E-3</c:v>
                </c:pt>
                <c:pt idx="61">
                  <c:v>2.7012896479609622E-3</c:v>
                </c:pt>
                <c:pt idx="62">
                  <c:v>2.7884280237016382E-3</c:v>
                </c:pt>
                <c:pt idx="63">
                  <c:v>2.7884280237016382E-3</c:v>
                </c:pt>
                <c:pt idx="64">
                  <c:v>2.7884280237016382E-3</c:v>
                </c:pt>
                <c:pt idx="65">
                  <c:v>2.7884280237016382E-3</c:v>
                </c:pt>
                <c:pt idx="66">
                  <c:v>2.7884280237016382E-3</c:v>
                </c:pt>
                <c:pt idx="67">
                  <c:v>2.7884280237016382E-3</c:v>
                </c:pt>
                <c:pt idx="68">
                  <c:v>2.7884280237016382E-3</c:v>
                </c:pt>
                <c:pt idx="69">
                  <c:v>2.7884280237016382E-3</c:v>
                </c:pt>
                <c:pt idx="70">
                  <c:v>2.7884280237016382E-3</c:v>
                </c:pt>
                <c:pt idx="71">
                  <c:v>2.7884280237016382E-3</c:v>
                </c:pt>
                <c:pt idx="72">
                  <c:v>2.7884280237016382E-3</c:v>
                </c:pt>
                <c:pt idx="73">
                  <c:v>2.7884280237016382E-3</c:v>
                </c:pt>
                <c:pt idx="74">
                  <c:v>2.7884280237016382E-3</c:v>
                </c:pt>
                <c:pt idx="75">
                  <c:v>2.7884280237016382E-3</c:v>
                </c:pt>
                <c:pt idx="76">
                  <c:v>2.7884280237016382E-3</c:v>
                </c:pt>
                <c:pt idx="77">
                  <c:v>2.7884280237016382E-3</c:v>
                </c:pt>
                <c:pt idx="78">
                  <c:v>2.7884280237016382E-3</c:v>
                </c:pt>
                <c:pt idx="79">
                  <c:v>2.7884280237016382E-3</c:v>
                </c:pt>
                <c:pt idx="80">
                  <c:v>2.7884280237016382E-3</c:v>
                </c:pt>
                <c:pt idx="81">
                  <c:v>2.7884280237016382E-3</c:v>
                </c:pt>
                <c:pt idx="82">
                  <c:v>2.8755663994423143E-3</c:v>
                </c:pt>
                <c:pt idx="83">
                  <c:v>2.8755663994423143E-3</c:v>
                </c:pt>
                <c:pt idx="84">
                  <c:v>2.9627047751829907E-3</c:v>
                </c:pt>
                <c:pt idx="85">
                  <c:v>3.0498431509236668E-3</c:v>
                </c:pt>
                <c:pt idx="86">
                  <c:v>3.0498431509236668E-3</c:v>
                </c:pt>
                <c:pt idx="87">
                  <c:v>3.0498431509236668E-3</c:v>
                </c:pt>
                <c:pt idx="88">
                  <c:v>3.0498431509236668E-3</c:v>
                </c:pt>
                <c:pt idx="89">
                  <c:v>3.0498431509236668E-3</c:v>
                </c:pt>
                <c:pt idx="90">
                  <c:v>3.1369815266643428E-3</c:v>
                </c:pt>
                <c:pt idx="91">
                  <c:v>3.1369815266643428E-3</c:v>
                </c:pt>
                <c:pt idx="92">
                  <c:v>3.1369815266643428E-3</c:v>
                </c:pt>
                <c:pt idx="93">
                  <c:v>3.1369815266643428E-3</c:v>
                </c:pt>
                <c:pt idx="94">
                  <c:v>3.1369815266643428E-3</c:v>
                </c:pt>
                <c:pt idx="95">
                  <c:v>3.2241199024050193E-3</c:v>
                </c:pt>
                <c:pt idx="96">
                  <c:v>3.2241199024050193E-3</c:v>
                </c:pt>
                <c:pt idx="97">
                  <c:v>3.3983966538863714E-3</c:v>
                </c:pt>
                <c:pt idx="98">
                  <c:v>3.3983966538863714E-3</c:v>
                </c:pt>
                <c:pt idx="99">
                  <c:v>3.3983966538863714E-3</c:v>
                </c:pt>
                <c:pt idx="100">
                  <c:v>3.4855350296270479E-3</c:v>
                </c:pt>
                <c:pt idx="101">
                  <c:v>3.4855350296270479E-3</c:v>
                </c:pt>
                <c:pt idx="102">
                  <c:v>3.4855350296270479E-3</c:v>
                </c:pt>
                <c:pt idx="103">
                  <c:v>3.5726734053677239E-3</c:v>
                </c:pt>
                <c:pt idx="104">
                  <c:v>3.5726734053677239E-3</c:v>
                </c:pt>
                <c:pt idx="105">
                  <c:v>3.5726734053677239E-3</c:v>
                </c:pt>
                <c:pt idx="106">
                  <c:v>3.6598117811084E-3</c:v>
                </c:pt>
                <c:pt idx="107">
                  <c:v>3.6598117811084E-3</c:v>
                </c:pt>
                <c:pt idx="108">
                  <c:v>3.6598117811084E-3</c:v>
                </c:pt>
                <c:pt idx="109">
                  <c:v>3.6598117811084E-3</c:v>
                </c:pt>
                <c:pt idx="110">
                  <c:v>3.7469501568490765E-3</c:v>
                </c:pt>
                <c:pt idx="111">
                  <c:v>3.7469501568490765E-3</c:v>
                </c:pt>
                <c:pt idx="112">
                  <c:v>3.7469501568490765E-3</c:v>
                </c:pt>
                <c:pt idx="113">
                  <c:v>3.7469501568490765E-3</c:v>
                </c:pt>
                <c:pt idx="114">
                  <c:v>3.8340885325897525E-3</c:v>
                </c:pt>
                <c:pt idx="115">
                  <c:v>3.8340885325897525E-3</c:v>
                </c:pt>
                <c:pt idx="116">
                  <c:v>3.8340885325897525E-3</c:v>
                </c:pt>
                <c:pt idx="117">
                  <c:v>4.008365284071105E-3</c:v>
                </c:pt>
                <c:pt idx="118">
                  <c:v>4.008365284071105E-3</c:v>
                </c:pt>
                <c:pt idx="119">
                  <c:v>4.0955036598117811E-3</c:v>
                </c:pt>
                <c:pt idx="120">
                  <c:v>4.0955036598117811E-3</c:v>
                </c:pt>
                <c:pt idx="121">
                  <c:v>4.0955036598117811E-3</c:v>
                </c:pt>
                <c:pt idx="122">
                  <c:v>4.0955036598117811E-3</c:v>
                </c:pt>
                <c:pt idx="123">
                  <c:v>4.0955036598117811E-3</c:v>
                </c:pt>
                <c:pt idx="124">
                  <c:v>4.0955036598117811E-3</c:v>
                </c:pt>
                <c:pt idx="125">
                  <c:v>4.0955036598117811E-3</c:v>
                </c:pt>
                <c:pt idx="126">
                  <c:v>4.1826420355524571E-3</c:v>
                </c:pt>
                <c:pt idx="127">
                  <c:v>4.1826420355524571E-3</c:v>
                </c:pt>
                <c:pt idx="128">
                  <c:v>4.1826420355524571E-3</c:v>
                </c:pt>
                <c:pt idx="129">
                  <c:v>4.2697804112931332E-3</c:v>
                </c:pt>
                <c:pt idx="130">
                  <c:v>4.2697804112931332E-3</c:v>
                </c:pt>
                <c:pt idx="131">
                  <c:v>4.2697804112931332E-3</c:v>
                </c:pt>
                <c:pt idx="132">
                  <c:v>4.2697804112931332E-3</c:v>
                </c:pt>
                <c:pt idx="133">
                  <c:v>4.3569187870338101E-3</c:v>
                </c:pt>
                <c:pt idx="134">
                  <c:v>4.3569187870338101E-3</c:v>
                </c:pt>
                <c:pt idx="135">
                  <c:v>4.3569187870338101E-3</c:v>
                </c:pt>
                <c:pt idx="136">
                  <c:v>4.3569187870338101E-3</c:v>
                </c:pt>
                <c:pt idx="137">
                  <c:v>4.3569187870338101E-3</c:v>
                </c:pt>
                <c:pt idx="138">
                  <c:v>4.3569187870338101E-3</c:v>
                </c:pt>
                <c:pt idx="139">
                  <c:v>4.3569187870338101E-3</c:v>
                </c:pt>
                <c:pt idx="140">
                  <c:v>4.4440571627744861E-3</c:v>
                </c:pt>
                <c:pt idx="141">
                  <c:v>4.4440571627744861E-3</c:v>
                </c:pt>
                <c:pt idx="142">
                  <c:v>4.5311955385151622E-3</c:v>
                </c:pt>
                <c:pt idx="143">
                  <c:v>4.5311955385151622E-3</c:v>
                </c:pt>
                <c:pt idx="144">
                  <c:v>4.6183339142558382E-3</c:v>
                </c:pt>
                <c:pt idx="145">
                  <c:v>4.6183339142558382E-3</c:v>
                </c:pt>
                <c:pt idx="146">
                  <c:v>4.6183339142558382E-3</c:v>
                </c:pt>
                <c:pt idx="147">
                  <c:v>4.6183339142558382E-3</c:v>
                </c:pt>
                <c:pt idx="148">
                  <c:v>4.6183339142558382E-3</c:v>
                </c:pt>
                <c:pt idx="149">
                  <c:v>4.6183339142558382E-3</c:v>
                </c:pt>
                <c:pt idx="150">
                  <c:v>4.7926106657371903E-3</c:v>
                </c:pt>
                <c:pt idx="151">
                  <c:v>4.7926106657371903E-3</c:v>
                </c:pt>
                <c:pt idx="152">
                  <c:v>4.8797490414778672E-3</c:v>
                </c:pt>
                <c:pt idx="153">
                  <c:v>4.8797490414778672E-3</c:v>
                </c:pt>
                <c:pt idx="154">
                  <c:v>4.8797490414778672E-3</c:v>
                </c:pt>
                <c:pt idx="155">
                  <c:v>4.8797490414778672E-3</c:v>
                </c:pt>
                <c:pt idx="156">
                  <c:v>4.8797490414778672E-3</c:v>
                </c:pt>
                <c:pt idx="157">
                  <c:v>4.9668874172185433E-3</c:v>
                </c:pt>
                <c:pt idx="158">
                  <c:v>4.9668874172185433E-3</c:v>
                </c:pt>
                <c:pt idx="159">
                  <c:v>5.0540257929592193E-3</c:v>
                </c:pt>
                <c:pt idx="160">
                  <c:v>5.0540257929592193E-3</c:v>
                </c:pt>
                <c:pt idx="161">
                  <c:v>5.2283025444405714E-3</c:v>
                </c:pt>
                <c:pt idx="162">
                  <c:v>5.2283025444405714E-3</c:v>
                </c:pt>
                <c:pt idx="163">
                  <c:v>5.2283025444405714E-3</c:v>
                </c:pt>
                <c:pt idx="164">
                  <c:v>5.2283025444405714E-3</c:v>
                </c:pt>
                <c:pt idx="165">
                  <c:v>5.5768560474032764E-3</c:v>
                </c:pt>
                <c:pt idx="166">
                  <c:v>5.6639944231439525E-3</c:v>
                </c:pt>
                <c:pt idx="167">
                  <c:v>5.6639944231439525E-3</c:v>
                </c:pt>
                <c:pt idx="168">
                  <c:v>5.6639944231439525E-3</c:v>
                </c:pt>
                <c:pt idx="169">
                  <c:v>5.6639944231439525E-3</c:v>
                </c:pt>
                <c:pt idx="170">
                  <c:v>5.7511327988846285E-3</c:v>
                </c:pt>
                <c:pt idx="171">
                  <c:v>5.8382711746253046E-3</c:v>
                </c:pt>
                <c:pt idx="172">
                  <c:v>5.8382711746253046E-3</c:v>
                </c:pt>
                <c:pt idx="173">
                  <c:v>5.8382711746253046E-3</c:v>
                </c:pt>
                <c:pt idx="174">
                  <c:v>5.9254095503659815E-3</c:v>
                </c:pt>
                <c:pt idx="175">
                  <c:v>6.0125479261066575E-3</c:v>
                </c:pt>
                <c:pt idx="176">
                  <c:v>6.1868246775880096E-3</c:v>
                </c:pt>
                <c:pt idx="177">
                  <c:v>6.1868246775880096E-3</c:v>
                </c:pt>
                <c:pt idx="178">
                  <c:v>6.1868246775880096E-3</c:v>
                </c:pt>
                <c:pt idx="179">
                  <c:v>6.1868246775880096E-3</c:v>
                </c:pt>
                <c:pt idx="180">
                  <c:v>6.1868246775880096E-3</c:v>
                </c:pt>
                <c:pt idx="181">
                  <c:v>6.4482398048100386E-3</c:v>
                </c:pt>
                <c:pt idx="182">
                  <c:v>6.5353781805507147E-3</c:v>
                </c:pt>
                <c:pt idx="183">
                  <c:v>6.5353781805507147E-3</c:v>
                </c:pt>
                <c:pt idx="184">
                  <c:v>6.6225165562913907E-3</c:v>
                </c:pt>
                <c:pt idx="185">
                  <c:v>6.7967933077727428E-3</c:v>
                </c:pt>
                <c:pt idx="186">
                  <c:v>6.7967933077727428E-3</c:v>
                </c:pt>
                <c:pt idx="187">
                  <c:v>6.7967933077727428E-3</c:v>
                </c:pt>
                <c:pt idx="188">
                  <c:v>6.7967933077727428E-3</c:v>
                </c:pt>
                <c:pt idx="189">
                  <c:v>6.8839316835134197E-3</c:v>
                </c:pt>
                <c:pt idx="190">
                  <c:v>6.8839316835134197E-3</c:v>
                </c:pt>
                <c:pt idx="191">
                  <c:v>7.0582084349947718E-3</c:v>
                </c:pt>
                <c:pt idx="192">
                  <c:v>7.0582084349947718E-3</c:v>
                </c:pt>
                <c:pt idx="193">
                  <c:v>7.0582084349947718E-3</c:v>
                </c:pt>
                <c:pt idx="194">
                  <c:v>7.3196235622168E-3</c:v>
                </c:pt>
                <c:pt idx="195">
                  <c:v>7.4939003136981529E-3</c:v>
                </c:pt>
                <c:pt idx="196">
                  <c:v>7.4939003136981529E-3</c:v>
                </c:pt>
                <c:pt idx="197">
                  <c:v>7.9295921924015331E-3</c:v>
                </c:pt>
                <c:pt idx="198">
                  <c:v>8.0167305681422101E-3</c:v>
                </c:pt>
                <c:pt idx="199">
                  <c:v>8.1038689438828852E-3</c:v>
                </c:pt>
                <c:pt idx="200">
                  <c:v>8.1910073196235621E-3</c:v>
                </c:pt>
                <c:pt idx="201">
                  <c:v>8.3652840711049142E-3</c:v>
                </c:pt>
                <c:pt idx="202">
                  <c:v>8.4524224468455911E-3</c:v>
                </c:pt>
                <c:pt idx="203">
                  <c:v>8.6266991983269432E-3</c:v>
                </c:pt>
                <c:pt idx="204">
                  <c:v>8.8009759498082953E-3</c:v>
                </c:pt>
                <c:pt idx="205">
                  <c:v>8.8009759498082953E-3</c:v>
                </c:pt>
                <c:pt idx="206">
                  <c:v>8.8881143255489722E-3</c:v>
                </c:pt>
                <c:pt idx="207">
                  <c:v>8.9752527012896474E-3</c:v>
                </c:pt>
                <c:pt idx="208">
                  <c:v>8.9752527012896474E-3</c:v>
                </c:pt>
                <c:pt idx="209">
                  <c:v>8.9752527012896474E-3</c:v>
                </c:pt>
                <c:pt idx="210">
                  <c:v>9.1495294527709995E-3</c:v>
                </c:pt>
                <c:pt idx="211">
                  <c:v>9.3238062042523533E-3</c:v>
                </c:pt>
                <c:pt idx="212">
                  <c:v>9.4980829557337054E-3</c:v>
                </c:pt>
                <c:pt idx="213">
                  <c:v>9.6723597072150575E-3</c:v>
                </c:pt>
                <c:pt idx="214">
                  <c:v>9.6723597072150575E-3</c:v>
                </c:pt>
                <c:pt idx="215">
                  <c:v>9.7594980829557344E-3</c:v>
                </c:pt>
                <c:pt idx="216">
                  <c:v>9.8466364586964096E-3</c:v>
                </c:pt>
                <c:pt idx="217">
                  <c:v>9.8466364586964096E-3</c:v>
                </c:pt>
                <c:pt idx="218">
                  <c:v>9.9337748344370865E-3</c:v>
                </c:pt>
                <c:pt idx="219">
                  <c:v>1.0020913210177762E-2</c:v>
                </c:pt>
                <c:pt idx="220">
                  <c:v>1.0108051585918439E-2</c:v>
                </c:pt>
                <c:pt idx="221">
                  <c:v>1.0369466713140468E-2</c:v>
                </c:pt>
                <c:pt idx="222">
                  <c:v>1.054374346462182E-2</c:v>
                </c:pt>
                <c:pt idx="223">
                  <c:v>1.0630881840362495E-2</c:v>
                </c:pt>
                <c:pt idx="224">
                  <c:v>1.0892296967584524E-2</c:v>
                </c:pt>
                <c:pt idx="225">
                  <c:v>1.1153712094806553E-2</c:v>
                </c:pt>
                <c:pt idx="226">
                  <c:v>1.124085047054723E-2</c:v>
                </c:pt>
                <c:pt idx="227">
                  <c:v>1.1589403973509934E-2</c:v>
                </c:pt>
                <c:pt idx="228">
                  <c:v>1.1850819100731963E-2</c:v>
                </c:pt>
                <c:pt idx="229">
                  <c:v>1.211223422795399E-2</c:v>
                </c:pt>
                <c:pt idx="230">
                  <c:v>1.2199372603694667E-2</c:v>
                </c:pt>
                <c:pt idx="231">
                  <c:v>1.2286510979435344E-2</c:v>
                </c:pt>
                <c:pt idx="232">
                  <c:v>1.2547926106657371E-2</c:v>
                </c:pt>
                <c:pt idx="233">
                  <c:v>1.2722202858138723E-2</c:v>
                </c:pt>
                <c:pt idx="234">
                  <c:v>1.2983617985360752E-2</c:v>
                </c:pt>
                <c:pt idx="235">
                  <c:v>1.3070756361101429E-2</c:v>
                </c:pt>
                <c:pt idx="236">
                  <c:v>1.3332171488323458E-2</c:v>
                </c:pt>
                <c:pt idx="237">
                  <c:v>1.350644823980481E-2</c:v>
                </c:pt>
                <c:pt idx="238">
                  <c:v>1.350644823980481E-2</c:v>
                </c:pt>
                <c:pt idx="239">
                  <c:v>1.3767863367026839E-2</c:v>
                </c:pt>
                <c:pt idx="240">
                  <c:v>1.4116416869989544E-2</c:v>
                </c:pt>
                <c:pt idx="241">
                  <c:v>1.4290693621470896E-2</c:v>
                </c:pt>
                <c:pt idx="242">
                  <c:v>1.46392471244336E-2</c:v>
                </c:pt>
                <c:pt idx="243">
                  <c:v>1.4813523875914954E-2</c:v>
                </c:pt>
                <c:pt idx="244">
                  <c:v>1.5597769257581039E-2</c:v>
                </c:pt>
                <c:pt idx="245">
                  <c:v>1.5597769257581039E-2</c:v>
                </c:pt>
                <c:pt idx="246">
                  <c:v>1.5772046009062391E-2</c:v>
                </c:pt>
                <c:pt idx="247">
                  <c:v>1.5859184384803066E-2</c:v>
                </c:pt>
                <c:pt idx="248">
                  <c:v>1.603346113628442E-2</c:v>
                </c:pt>
                <c:pt idx="249">
                  <c:v>1.6294876263506449E-2</c:v>
                </c:pt>
                <c:pt idx="250">
                  <c:v>1.6643429766469153E-2</c:v>
                </c:pt>
                <c:pt idx="251">
                  <c:v>1.6643429766469153E-2</c:v>
                </c:pt>
                <c:pt idx="252">
                  <c:v>1.6904844893691182E-2</c:v>
                </c:pt>
                <c:pt idx="253">
                  <c:v>1.6991983269431857E-2</c:v>
                </c:pt>
                <c:pt idx="254">
                  <c:v>1.7253398396653886E-2</c:v>
                </c:pt>
                <c:pt idx="255">
                  <c:v>1.7340536772394562E-2</c:v>
                </c:pt>
                <c:pt idx="256">
                  <c:v>1.742767514813524E-2</c:v>
                </c:pt>
                <c:pt idx="257">
                  <c:v>1.7601951899616591E-2</c:v>
                </c:pt>
                <c:pt idx="258">
                  <c:v>1.7776228651097944E-2</c:v>
                </c:pt>
                <c:pt idx="259">
                  <c:v>1.8473335657023353E-2</c:v>
                </c:pt>
                <c:pt idx="260">
                  <c:v>1.8996165911467411E-2</c:v>
                </c:pt>
                <c:pt idx="261">
                  <c:v>1.9344719414430115E-2</c:v>
                </c:pt>
                <c:pt idx="262">
                  <c:v>1.9606134541652144E-2</c:v>
                </c:pt>
                <c:pt idx="263">
                  <c:v>1.9693272917392819E-2</c:v>
                </c:pt>
                <c:pt idx="264">
                  <c:v>1.9867549668874173E-2</c:v>
                </c:pt>
                <c:pt idx="265">
                  <c:v>2.0390379923318231E-2</c:v>
                </c:pt>
                <c:pt idx="266">
                  <c:v>2.0477518299058906E-2</c:v>
                </c:pt>
                <c:pt idx="267">
                  <c:v>2.082607180202161E-2</c:v>
                </c:pt>
                <c:pt idx="268">
                  <c:v>2.1174625304984315E-2</c:v>
                </c:pt>
                <c:pt idx="269">
                  <c:v>2.1436040432206344E-2</c:v>
                </c:pt>
                <c:pt idx="270">
                  <c:v>2.1958870686650402E-2</c:v>
                </c:pt>
                <c:pt idx="271">
                  <c:v>2.2307424189613106E-2</c:v>
                </c:pt>
                <c:pt idx="272">
                  <c:v>2.265597769257581E-2</c:v>
                </c:pt>
                <c:pt idx="273">
                  <c:v>2.2917392819797839E-2</c:v>
                </c:pt>
                <c:pt idx="274">
                  <c:v>2.3614499825723247E-2</c:v>
                </c:pt>
                <c:pt idx="275">
                  <c:v>2.4834437086092714E-2</c:v>
                </c:pt>
                <c:pt idx="276">
                  <c:v>2.5182990589055421E-2</c:v>
                </c:pt>
                <c:pt idx="277">
                  <c:v>2.5444405716277447E-2</c:v>
                </c:pt>
                <c:pt idx="278">
                  <c:v>2.5705820843499476E-2</c:v>
                </c:pt>
                <c:pt idx="279">
                  <c:v>2.6054374346462184E-2</c:v>
                </c:pt>
                <c:pt idx="280">
                  <c:v>2.6577204600906238E-2</c:v>
                </c:pt>
                <c:pt idx="281">
                  <c:v>2.6751481352387592E-2</c:v>
                </c:pt>
                <c:pt idx="282">
                  <c:v>2.7012896479609621E-2</c:v>
                </c:pt>
                <c:pt idx="283">
                  <c:v>2.7448588358313E-2</c:v>
                </c:pt>
                <c:pt idx="284">
                  <c:v>2.8145695364238412E-2</c:v>
                </c:pt>
                <c:pt idx="285">
                  <c:v>2.8494248867201116E-2</c:v>
                </c:pt>
                <c:pt idx="286">
                  <c:v>2.8668525618682467E-2</c:v>
                </c:pt>
                <c:pt idx="287">
                  <c:v>2.8929940745904496E-2</c:v>
                </c:pt>
                <c:pt idx="288">
                  <c:v>2.9365632624607878E-2</c:v>
                </c:pt>
                <c:pt idx="289">
                  <c:v>2.9801324503311258E-2</c:v>
                </c:pt>
                <c:pt idx="290">
                  <c:v>3.067270826071802E-2</c:v>
                </c:pt>
                <c:pt idx="291">
                  <c:v>3.189264552108749E-2</c:v>
                </c:pt>
                <c:pt idx="292">
                  <c:v>3.2328337399790866E-2</c:v>
                </c:pt>
                <c:pt idx="293">
                  <c:v>3.2589752527012898E-2</c:v>
                </c:pt>
                <c:pt idx="294">
                  <c:v>3.2938306029975599E-2</c:v>
                </c:pt>
                <c:pt idx="295">
                  <c:v>3.3461136284419657E-2</c:v>
                </c:pt>
                <c:pt idx="296">
                  <c:v>3.389682816312304E-2</c:v>
                </c:pt>
                <c:pt idx="297">
                  <c:v>3.407110491460439E-2</c:v>
                </c:pt>
                <c:pt idx="298">
                  <c:v>3.4506796793307773E-2</c:v>
                </c:pt>
                <c:pt idx="299">
                  <c:v>3.5116765423492506E-2</c:v>
                </c:pt>
                <c:pt idx="300">
                  <c:v>3.5639595677936564E-2</c:v>
                </c:pt>
                <c:pt idx="301">
                  <c:v>3.5813872429417914E-2</c:v>
                </c:pt>
                <c:pt idx="302">
                  <c:v>3.6162425932380622E-2</c:v>
                </c:pt>
                <c:pt idx="303">
                  <c:v>3.6598117811083998E-2</c:v>
                </c:pt>
                <c:pt idx="304">
                  <c:v>3.7033809689787381E-2</c:v>
                </c:pt>
                <c:pt idx="305">
                  <c:v>3.7818055071453471E-2</c:v>
                </c:pt>
                <c:pt idx="306">
                  <c:v>3.8340885325897522E-2</c:v>
                </c:pt>
                <c:pt idx="307">
                  <c:v>3.9212269083304288E-2</c:v>
                </c:pt>
                <c:pt idx="308">
                  <c:v>3.9822237713489021E-2</c:v>
                </c:pt>
                <c:pt idx="309">
                  <c:v>4.0083652840711047E-2</c:v>
                </c:pt>
                <c:pt idx="310">
                  <c:v>4.0606483095155105E-2</c:v>
                </c:pt>
                <c:pt idx="311">
                  <c:v>4.1216451725339838E-2</c:v>
                </c:pt>
                <c:pt idx="312">
                  <c:v>4.1739281979783896E-2</c:v>
                </c:pt>
                <c:pt idx="313">
                  <c:v>4.2000697107005928E-2</c:v>
                </c:pt>
                <c:pt idx="314">
                  <c:v>4.330777274311607E-2</c:v>
                </c:pt>
                <c:pt idx="315">
                  <c:v>4.4092018124782154E-2</c:v>
                </c:pt>
                <c:pt idx="316">
                  <c:v>4.4527710003485536E-2</c:v>
                </c:pt>
                <c:pt idx="317">
                  <c:v>4.513767863367027E-2</c:v>
                </c:pt>
                <c:pt idx="318">
                  <c:v>4.5660508888114328E-2</c:v>
                </c:pt>
                <c:pt idx="319">
                  <c:v>4.6793307772743119E-2</c:v>
                </c:pt>
                <c:pt idx="320">
                  <c:v>4.731613802718717E-2</c:v>
                </c:pt>
                <c:pt idx="321">
                  <c:v>4.7490414778668527E-2</c:v>
                </c:pt>
                <c:pt idx="322">
                  <c:v>4.9581735796444752E-2</c:v>
                </c:pt>
                <c:pt idx="323">
                  <c:v>5.0714534681073543E-2</c:v>
                </c:pt>
                <c:pt idx="324">
                  <c:v>5.193447194144301E-2</c:v>
                </c:pt>
                <c:pt idx="325">
                  <c:v>5.2195887068665042E-2</c:v>
                </c:pt>
                <c:pt idx="326">
                  <c:v>5.27187173231091E-2</c:v>
                </c:pt>
                <c:pt idx="327">
                  <c:v>5.3502962704775184E-2</c:v>
                </c:pt>
                <c:pt idx="328">
                  <c:v>5.4025792959219242E-2</c:v>
                </c:pt>
                <c:pt idx="329">
                  <c:v>5.4635761589403975E-2</c:v>
                </c:pt>
                <c:pt idx="330">
                  <c:v>5.5768560474032766E-2</c:v>
                </c:pt>
                <c:pt idx="331">
                  <c:v>5.67270826071802E-2</c:v>
                </c:pt>
                <c:pt idx="332">
                  <c:v>5.6901359358661557E-2</c:v>
                </c:pt>
                <c:pt idx="333">
                  <c:v>5.7511327988846291E-2</c:v>
                </c:pt>
                <c:pt idx="334">
                  <c:v>5.8818403624956432E-2</c:v>
                </c:pt>
                <c:pt idx="335">
                  <c:v>5.9166957127919133E-2</c:v>
                </c:pt>
                <c:pt idx="336">
                  <c:v>5.9689787382363191E-2</c:v>
                </c:pt>
                <c:pt idx="337">
                  <c:v>6.0735447891251307E-2</c:v>
                </c:pt>
                <c:pt idx="338">
                  <c:v>6.1693970024398748E-2</c:v>
                </c:pt>
                <c:pt idx="339">
                  <c:v>6.2129661903102124E-2</c:v>
                </c:pt>
                <c:pt idx="340">
                  <c:v>6.3262460787730915E-2</c:v>
                </c:pt>
                <c:pt idx="341">
                  <c:v>6.413384454513768E-2</c:v>
                </c:pt>
                <c:pt idx="342">
                  <c:v>6.5266643429766472E-2</c:v>
                </c:pt>
                <c:pt idx="343">
                  <c:v>6.5876612059951198E-2</c:v>
                </c:pt>
                <c:pt idx="344">
                  <c:v>6.6922272568839314E-2</c:v>
                </c:pt>
                <c:pt idx="345">
                  <c:v>6.7706517950505404E-2</c:v>
                </c:pt>
                <c:pt idx="346">
                  <c:v>6.875217845939352E-2</c:v>
                </c:pt>
                <c:pt idx="347">
                  <c:v>6.9536423841059597E-2</c:v>
                </c:pt>
                <c:pt idx="348">
                  <c:v>7.0320669222725687E-2</c:v>
                </c:pt>
                <c:pt idx="349">
                  <c:v>7.1104914604391778E-2</c:v>
                </c:pt>
                <c:pt idx="350">
                  <c:v>7.1714883234576504E-2</c:v>
                </c:pt>
                <c:pt idx="351">
                  <c:v>7.2150575113279894E-2</c:v>
                </c:pt>
                <c:pt idx="352">
                  <c:v>7.2673405367723945E-2</c:v>
                </c:pt>
                <c:pt idx="353">
                  <c:v>7.4154757755315437E-2</c:v>
                </c:pt>
                <c:pt idx="354">
                  <c:v>7.6158940397350994E-2</c:v>
                </c:pt>
                <c:pt idx="355">
                  <c:v>7.7117462530498435E-2</c:v>
                </c:pt>
                <c:pt idx="356">
                  <c:v>7.8337399790867901E-2</c:v>
                </c:pt>
                <c:pt idx="357">
                  <c:v>7.9644475426978042E-2</c:v>
                </c:pt>
                <c:pt idx="358">
                  <c:v>8.0690135935866159E-2</c:v>
                </c:pt>
                <c:pt idx="359">
                  <c:v>8.182293482049495E-2</c:v>
                </c:pt>
                <c:pt idx="360">
                  <c:v>8.2694318577901701E-2</c:v>
                </c:pt>
                <c:pt idx="361">
                  <c:v>8.3391425583827117E-2</c:v>
                </c:pt>
                <c:pt idx="362">
                  <c:v>8.4349947716974558E-2</c:v>
                </c:pt>
                <c:pt idx="363">
                  <c:v>8.4785639595677934E-2</c:v>
                </c:pt>
                <c:pt idx="364">
                  <c:v>8.6702683861972815E-2</c:v>
                </c:pt>
                <c:pt idx="365">
                  <c:v>8.7748344370860931E-2</c:v>
                </c:pt>
                <c:pt idx="366">
                  <c:v>8.8184036249564307E-2</c:v>
                </c:pt>
                <c:pt idx="367">
                  <c:v>8.8706866504008372E-2</c:v>
                </c:pt>
                <c:pt idx="368">
                  <c:v>9.0188218891599864E-2</c:v>
                </c:pt>
                <c:pt idx="369">
                  <c:v>9.2628093412338797E-2</c:v>
                </c:pt>
                <c:pt idx="370">
                  <c:v>9.3412338794004873E-2</c:v>
                </c:pt>
                <c:pt idx="371">
                  <c:v>9.4283722551411639E-2</c:v>
                </c:pt>
                <c:pt idx="372">
                  <c:v>9.5155106308818405E-2</c:v>
                </c:pt>
                <c:pt idx="373">
                  <c:v>9.602649006622517E-2</c:v>
                </c:pt>
                <c:pt idx="374">
                  <c:v>9.7769257581038688E-2</c:v>
                </c:pt>
                <c:pt idx="375">
                  <c:v>9.9163471592889504E-2</c:v>
                </c:pt>
                <c:pt idx="376">
                  <c:v>0.10003485535029627</c:v>
                </c:pt>
                <c:pt idx="377">
                  <c:v>0.10090623910770304</c:v>
                </c:pt>
                <c:pt idx="378">
                  <c:v>0.10177762286510979</c:v>
                </c:pt>
                <c:pt idx="379">
                  <c:v>0.10264900662251655</c:v>
                </c:pt>
                <c:pt idx="380">
                  <c:v>0.10386894388288602</c:v>
                </c:pt>
                <c:pt idx="381">
                  <c:v>0.10447891251307076</c:v>
                </c:pt>
                <c:pt idx="382">
                  <c:v>0.10535029627047751</c:v>
                </c:pt>
                <c:pt idx="383">
                  <c:v>0.1061345416521436</c:v>
                </c:pt>
                <c:pt idx="384">
                  <c:v>0.10813872429417916</c:v>
                </c:pt>
                <c:pt idx="385">
                  <c:v>0.10988149180899268</c:v>
                </c:pt>
                <c:pt idx="386">
                  <c:v>0.11066573719065877</c:v>
                </c:pt>
                <c:pt idx="387">
                  <c:v>0.11153712094806553</c:v>
                </c:pt>
                <c:pt idx="388">
                  <c:v>0.11232136632973161</c:v>
                </c:pt>
                <c:pt idx="389">
                  <c:v>0.11336702683861972</c:v>
                </c:pt>
                <c:pt idx="390">
                  <c:v>0.11458696409898919</c:v>
                </c:pt>
                <c:pt idx="391">
                  <c:v>0.11589403973509933</c:v>
                </c:pt>
                <c:pt idx="392">
                  <c:v>0.11746253049843151</c:v>
                </c:pt>
                <c:pt idx="393">
                  <c:v>0.11868246775880098</c:v>
                </c:pt>
                <c:pt idx="394">
                  <c:v>0.1204252352736145</c:v>
                </c:pt>
                <c:pt idx="395">
                  <c:v>0.12155803415824329</c:v>
                </c:pt>
                <c:pt idx="396">
                  <c:v>0.12269083304287208</c:v>
                </c:pt>
                <c:pt idx="397">
                  <c:v>0.12364935517601952</c:v>
                </c:pt>
                <c:pt idx="398">
                  <c:v>0.12504356918787035</c:v>
                </c:pt>
                <c:pt idx="399">
                  <c:v>0.12652492157546183</c:v>
                </c:pt>
                <c:pt idx="400">
                  <c:v>0.12957476472638549</c:v>
                </c:pt>
                <c:pt idx="401">
                  <c:v>0.13140467061693969</c:v>
                </c:pt>
                <c:pt idx="402">
                  <c:v>0.13236319275008715</c:v>
                </c:pt>
                <c:pt idx="403">
                  <c:v>0.13332171488323458</c:v>
                </c:pt>
                <c:pt idx="404">
                  <c:v>0.13506448239804811</c:v>
                </c:pt>
                <c:pt idx="405">
                  <c:v>0.13602300453119553</c:v>
                </c:pt>
                <c:pt idx="406">
                  <c:v>0.13680724991286161</c:v>
                </c:pt>
                <c:pt idx="407">
                  <c:v>0.13776577204600907</c:v>
                </c:pt>
                <c:pt idx="408">
                  <c:v>0.13915998605785987</c:v>
                </c:pt>
                <c:pt idx="409">
                  <c:v>0.1412513070756361</c:v>
                </c:pt>
                <c:pt idx="410">
                  <c:v>0.14255838271174626</c:v>
                </c:pt>
                <c:pt idx="411">
                  <c:v>0.14360404322063436</c:v>
                </c:pt>
                <c:pt idx="412">
                  <c:v>0.14403973509933773</c:v>
                </c:pt>
                <c:pt idx="413">
                  <c:v>0.14473684210526316</c:v>
                </c:pt>
                <c:pt idx="414">
                  <c:v>0.1468281631230394</c:v>
                </c:pt>
                <c:pt idx="415">
                  <c:v>0.14874520738933425</c:v>
                </c:pt>
                <c:pt idx="416">
                  <c:v>0.15240501917044266</c:v>
                </c:pt>
                <c:pt idx="417">
                  <c:v>0.15353781805507144</c:v>
                </c:pt>
                <c:pt idx="418">
                  <c:v>0.15475775531544092</c:v>
                </c:pt>
                <c:pt idx="419">
                  <c:v>0.15641338445451378</c:v>
                </c:pt>
                <c:pt idx="420">
                  <c:v>0.15789473684210525</c:v>
                </c:pt>
                <c:pt idx="421">
                  <c:v>0.15946322760543744</c:v>
                </c:pt>
                <c:pt idx="422">
                  <c:v>0.16077030324154759</c:v>
                </c:pt>
                <c:pt idx="423">
                  <c:v>0.16260020913210177</c:v>
                </c:pt>
                <c:pt idx="424">
                  <c:v>0.16451725339839665</c:v>
                </c:pt>
                <c:pt idx="425">
                  <c:v>0.16565005228302546</c:v>
                </c:pt>
                <c:pt idx="426">
                  <c:v>0.16660857441617288</c:v>
                </c:pt>
                <c:pt idx="427">
                  <c:v>0.16765423492506099</c:v>
                </c:pt>
                <c:pt idx="428">
                  <c:v>0.16852561868246776</c:v>
                </c:pt>
                <c:pt idx="429">
                  <c:v>0.1702683861972813</c:v>
                </c:pt>
                <c:pt idx="430">
                  <c:v>0.17183687696061345</c:v>
                </c:pt>
                <c:pt idx="431">
                  <c:v>0.17323109097246428</c:v>
                </c:pt>
                <c:pt idx="432">
                  <c:v>0.17558382711746254</c:v>
                </c:pt>
                <c:pt idx="433">
                  <c:v>0.17636807249912861</c:v>
                </c:pt>
                <c:pt idx="434">
                  <c:v>0.1793307772743116</c:v>
                </c:pt>
                <c:pt idx="435">
                  <c:v>0.18107354478912513</c:v>
                </c:pt>
                <c:pt idx="436">
                  <c:v>0.18255489717671664</c:v>
                </c:pt>
                <c:pt idx="437">
                  <c:v>0.18351341930986406</c:v>
                </c:pt>
                <c:pt idx="438">
                  <c:v>0.18394911118856744</c:v>
                </c:pt>
                <c:pt idx="439">
                  <c:v>0.18604043220634367</c:v>
                </c:pt>
                <c:pt idx="440">
                  <c:v>0.18752178459393518</c:v>
                </c:pt>
                <c:pt idx="441">
                  <c:v>0.18874172185430463</c:v>
                </c:pt>
                <c:pt idx="442">
                  <c:v>0.19057162774485883</c:v>
                </c:pt>
                <c:pt idx="443">
                  <c:v>0.19126873475078424</c:v>
                </c:pt>
                <c:pt idx="444">
                  <c:v>0.19327291739281979</c:v>
                </c:pt>
                <c:pt idx="445">
                  <c:v>0.19518996165911467</c:v>
                </c:pt>
                <c:pt idx="446">
                  <c:v>0.19719414430115023</c:v>
                </c:pt>
                <c:pt idx="447">
                  <c:v>0.20024398745207389</c:v>
                </c:pt>
                <c:pt idx="448">
                  <c:v>0.20155106308818405</c:v>
                </c:pt>
                <c:pt idx="449">
                  <c:v>0.2031195538515162</c:v>
                </c:pt>
                <c:pt idx="450">
                  <c:v>0.20442662948762635</c:v>
                </c:pt>
                <c:pt idx="451">
                  <c:v>0.20512373649355176</c:v>
                </c:pt>
                <c:pt idx="452">
                  <c:v>0.20686650400836529</c:v>
                </c:pt>
                <c:pt idx="453">
                  <c:v>0.20738933426280934</c:v>
                </c:pt>
                <c:pt idx="454">
                  <c:v>0.20930637852910422</c:v>
                </c:pt>
                <c:pt idx="455">
                  <c:v>0.21096200766817708</c:v>
                </c:pt>
                <c:pt idx="456">
                  <c:v>0.21218194492854653</c:v>
                </c:pt>
                <c:pt idx="457">
                  <c:v>0.21296619031021261</c:v>
                </c:pt>
                <c:pt idx="458">
                  <c:v>0.21348902056465668</c:v>
                </c:pt>
                <c:pt idx="459">
                  <c:v>0.21514464970372951</c:v>
                </c:pt>
                <c:pt idx="460">
                  <c:v>0.21680027884280237</c:v>
                </c:pt>
                <c:pt idx="461">
                  <c:v>0.21880446148483793</c:v>
                </c:pt>
                <c:pt idx="462">
                  <c:v>0.22133147438131753</c:v>
                </c:pt>
                <c:pt idx="463">
                  <c:v>0.22394562565353782</c:v>
                </c:pt>
                <c:pt idx="464">
                  <c:v>0.22673405367723945</c:v>
                </c:pt>
                <c:pt idx="465">
                  <c:v>0.22777971418612758</c:v>
                </c:pt>
                <c:pt idx="466">
                  <c:v>0.22899965144649703</c:v>
                </c:pt>
                <c:pt idx="467">
                  <c:v>0.23056814220982921</c:v>
                </c:pt>
                <c:pt idx="468">
                  <c:v>0.23152666434297664</c:v>
                </c:pt>
                <c:pt idx="469">
                  <c:v>0.23344370860927152</c:v>
                </c:pt>
                <c:pt idx="470">
                  <c:v>0.2357093063785291</c:v>
                </c:pt>
                <c:pt idx="471">
                  <c:v>0.23727779714186129</c:v>
                </c:pt>
                <c:pt idx="472">
                  <c:v>0.23823631927500871</c:v>
                </c:pt>
                <c:pt idx="473">
                  <c:v>0.23997908678982224</c:v>
                </c:pt>
                <c:pt idx="474">
                  <c:v>0.24250609968630185</c:v>
                </c:pt>
                <c:pt idx="475">
                  <c:v>0.24381317532241198</c:v>
                </c:pt>
                <c:pt idx="476">
                  <c:v>0.24512025095852213</c:v>
                </c:pt>
                <c:pt idx="477">
                  <c:v>0.24756012547926107</c:v>
                </c:pt>
                <c:pt idx="478">
                  <c:v>0.2507842453816661</c:v>
                </c:pt>
                <c:pt idx="479">
                  <c:v>0.25383408853258976</c:v>
                </c:pt>
                <c:pt idx="480">
                  <c:v>0.25566399442314397</c:v>
                </c:pt>
                <c:pt idx="481">
                  <c:v>0.25697107005925407</c:v>
                </c:pt>
                <c:pt idx="482">
                  <c:v>0.25827814569536423</c:v>
                </c:pt>
                <c:pt idx="483">
                  <c:v>0.25941094457999303</c:v>
                </c:pt>
                <c:pt idx="484">
                  <c:v>0.26185081910073194</c:v>
                </c:pt>
                <c:pt idx="485">
                  <c:v>0.26333217148832344</c:v>
                </c:pt>
                <c:pt idx="486">
                  <c:v>0.26516207737887765</c:v>
                </c:pt>
                <c:pt idx="487">
                  <c:v>0.26707912164517256</c:v>
                </c:pt>
                <c:pt idx="488">
                  <c:v>0.26821192052980131</c:v>
                </c:pt>
                <c:pt idx="489">
                  <c:v>0.27012896479609622</c:v>
                </c:pt>
                <c:pt idx="490">
                  <c:v>0.27161031718368772</c:v>
                </c:pt>
                <c:pt idx="491">
                  <c:v>0.27309166957127917</c:v>
                </c:pt>
                <c:pt idx="492">
                  <c:v>0.27439874520738933</c:v>
                </c:pt>
                <c:pt idx="493">
                  <c:v>0.27605437434646218</c:v>
                </c:pt>
                <c:pt idx="494">
                  <c:v>0.2807598466364587</c:v>
                </c:pt>
                <c:pt idx="495">
                  <c:v>0.2821540606483095</c:v>
                </c:pt>
                <c:pt idx="496">
                  <c:v>0.28346113628441966</c:v>
                </c:pt>
                <c:pt idx="497">
                  <c:v>0.28511676542349251</c:v>
                </c:pt>
                <c:pt idx="498">
                  <c:v>0.28729522481700942</c:v>
                </c:pt>
                <c:pt idx="499">
                  <c:v>0.28851516207737887</c:v>
                </c:pt>
                <c:pt idx="500">
                  <c:v>0.28964796096200768</c:v>
                </c:pt>
                <c:pt idx="501">
                  <c:v>0.29173928197978388</c:v>
                </c:pt>
                <c:pt idx="502">
                  <c:v>0.29391774137330079</c:v>
                </c:pt>
                <c:pt idx="503">
                  <c:v>0.29496340188218889</c:v>
                </c:pt>
                <c:pt idx="504">
                  <c:v>0.29766469153014991</c:v>
                </c:pt>
                <c:pt idx="505">
                  <c:v>0.29897176716626001</c:v>
                </c:pt>
                <c:pt idx="506">
                  <c:v>0.30019170442662951</c:v>
                </c:pt>
                <c:pt idx="507">
                  <c:v>0.30158591843848032</c:v>
                </c:pt>
                <c:pt idx="508">
                  <c:v>0.30280585569884977</c:v>
                </c:pt>
                <c:pt idx="509">
                  <c:v>0.30533286859532938</c:v>
                </c:pt>
                <c:pt idx="510">
                  <c:v>0.30846985012199374</c:v>
                </c:pt>
                <c:pt idx="511">
                  <c:v>0.30934123387940049</c:v>
                </c:pt>
                <c:pt idx="512">
                  <c:v>0.3111711397699547</c:v>
                </c:pt>
                <c:pt idx="513">
                  <c:v>0.3119553851516208</c:v>
                </c:pt>
                <c:pt idx="514">
                  <c:v>0.31448239804810041</c:v>
                </c:pt>
                <c:pt idx="515">
                  <c:v>0.31544092018124781</c:v>
                </c:pt>
                <c:pt idx="516">
                  <c:v>0.31692227256883931</c:v>
                </c:pt>
                <c:pt idx="517">
                  <c:v>0.31822934820494947</c:v>
                </c:pt>
                <c:pt idx="518">
                  <c:v>0.32005925409550368</c:v>
                </c:pt>
                <c:pt idx="519">
                  <c:v>0.32162774485883583</c:v>
                </c:pt>
                <c:pt idx="520">
                  <c:v>0.32328337399790869</c:v>
                </c:pt>
                <c:pt idx="521">
                  <c:v>0.32502614151272219</c:v>
                </c:pt>
                <c:pt idx="522">
                  <c:v>0.3268560474032764</c:v>
                </c:pt>
                <c:pt idx="523">
                  <c:v>0.3283373997908679</c:v>
                </c:pt>
                <c:pt idx="524">
                  <c:v>0.33182293482049496</c:v>
                </c:pt>
                <c:pt idx="525">
                  <c:v>0.33452422446845592</c:v>
                </c:pt>
                <c:pt idx="526">
                  <c:v>0.33644126873475078</c:v>
                </c:pt>
                <c:pt idx="527">
                  <c:v>0.33748692924363888</c:v>
                </c:pt>
                <c:pt idx="528">
                  <c:v>0.33827117462530498</c:v>
                </c:pt>
                <c:pt idx="529">
                  <c:v>0.33983966538863714</c:v>
                </c:pt>
                <c:pt idx="530">
                  <c:v>0.34175670965493204</c:v>
                </c:pt>
                <c:pt idx="531">
                  <c:v>0.3426280934123388</c:v>
                </c:pt>
                <c:pt idx="532">
                  <c:v>0.3448065528058557</c:v>
                </c:pt>
                <c:pt idx="533">
                  <c:v>0.34593935169048451</c:v>
                </c:pt>
                <c:pt idx="534">
                  <c:v>0.34829208783548277</c:v>
                </c:pt>
                <c:pt idx="535">
                  <c:v>0.34942488672011152</c:v>
                </c:pt>
                <c:pt idx="536">
                  <c:v>0.35020913210177762</c:v>
                </c:pt>
                <c:pt idx="537">
                  <c:v>0.35160334611362842</c:v>
                </c:pt>
                <c:pt idx="538">
                  <c:v>0.35299756012547928</c:v>
                </c:pt>
                <c:pt idx="539">
                  <c:v>0.35447891251307073</c:v>
                </c:pt>
                <c:pt idx="540">
                  <c:v>0.35665737190658764</c:v>
                </c:pt>
                <c:pt idx="541">
                  <c:v>0.3594457999302893</c:v>
                </c:pt>
                <c:pt idx="542">
                  <c:v>0.36057859881491811</c:v>
                </c:pt>
                <c:pt idx="543">
                  <c:v>0.3611885674451028</c:v>
                </c:pt>
                <c:pt idx="544">
                  <c:v>0.36319275008713836</c:v>
                </c:pt>
                <c:pt idx="545">
                  <c:v>0.36467410247472987</c:v>
                </c:pt>
                <c:pt idx="546">
                  <c:v>0.36667828511676542</c:v>
                </c:pt>
                <c:pt idx="547">
                  <c:v>0.36772394562565353</c:v>
                </c:pt>
                <c:pt idx="548">
                  <c:v>0.36937957476472638</c:v>
                </c:pt>
                <c:pt idx="549">
                  <c:v>0.37120948065528059</c:v>
                </c:pt>
                <c:pt idx="550">
                  <c:v>0.37312652492157544</c:v>
                </c:pt>
                <c:pt idx="551">
                  <c:v>0.3744336005576856</c:v>
                </c:pt>
                <c:pt idx="552">
                  <c:v>0.3761763680724991</c:v>
                </c:pt>
                <c:pt idx="553">
                  <c:v>0.37678633670268386</c:v>
                </c:pt>
                <c:pt idx="554">
                  <c:v>0.37835482746601601</c:v>
                </c:pt>
                <c:pt idx="555">
                  <c:v>0.38096897873823632</c:v>
                </c:pt>
                <c:pt idx="556">
                  <c:v>0.38375740676193798</c:v>
                </c:pt>
                <c:pt idx="557">
                  <c:v>0.38593586615545489</c:v>
                </c:pt>
                <c:pt idx="558">
                  <c:v>0.38654583478563959</c:v>
                </c:pt>
                <c:pt idx="559">
                  <c:v>0.38811432554897179</c:v>
                </c:pt>
                <c:pt idx="560">
                  <c:v>0.390205646566748</c:v>
                </c:pt>
                <c:pt idx="561">
                  <c:v>0.39186127570582086</c:v>
                </c:pt>
                <c:pt idx="562">
                  <c:v>0.39342976646915301</c:v>
                </c:pt>
                <c:pt idx="563">
                  <c:v>0.39447542697804111</c:v>
                </c:pt>
                <c:pt idx="564">
                  <c:v>0.39630533286859532</c:v>
                </c:pt>
                <c:pt idx="565">
                  <c:v>0.39787382363192753</c:v>
                </c:pt>
                <c:pt idx="566">
                  <c:v>0.39909376089229698</c:v>
                </c:pt>
                <c:pt idx="567">
                  <c:v>0.40066225165562913</c:v>
                </c:pt>
                <c:pt idx="568">
                  <c:v>0.40170791216451723</c:v>
                </c:pt>
                <c:pt idx="569">
                  <c:v>0.40318926455210874</c:v>
                </c:pt>
                <c:pt idx="570">
                  <c:v>0.40501917044266295</c:v>
                </c:pt>
                <c:pt idx="571">
                  <c:v>0.40719762983617985</c:v>
                </c:pt>
                <c:pt idx="572">
                  <c:v>0.41033461136284421</c:v>
                </c:pt>
                <c:pt idx="573">
                  <c:v>0.41190310212617637</c:v>
                </c:pt>
                <c:pt idx="574">
                  <c:v>0.41355873126524922</c:v>
                </c:pt>
                <c:pt idx="575">
                  <c:v>0.41477866852561868</c:v>
                </c:pt>
                <c:pt idx="576">
                  <c:v>0.41582432903450678</c:v>
                </c:pt>
                <c:pt idx="577">
                  <c:v>0.41713140467061693</c:v>
                </c:pt>
                <c:pt idx="578">
                  <c:v>0.41843848030672709</c:v>
                </c:pt>
                <c:pt idx="579">
                  <c:v>0.41957127919135589</c:v>
                </c:pt>
                <c:pt idx="580">
                  <c:v>0.4217497385848728</c:v>
                </c:pt>
                <c:pt idx="581">
                  <c:v>0.4227953990937609</c:v>
                </c:pt>
                <c:pt idx="582">
                  <c:v>0.42445102823283376</c:v>
                </c:pt>
                <c:pt idx="583">
                  <c:v>0.42567096549320321</c:v>
                </c:pt>
                <c:pt idx="584">
                  <c:v>0.42802370163820147</c:v>
                </c:pt>
                <c:pt idx="585">
                  <c:v>0.42941791565005227</c:v>
                </c:pt>
                <c:pt idx="586">
                  <c:v>0.43072499128616243</c:v>
                </c:pt>
                <c:pt idx="587">
                  <c:v>0.43255489717671664</c:v>
                </c:pt>
                <c:pt idx="588">
                  <c:v>0.43499477169745554</c:v>
                </c:pt>
                <c:pt idx="589">
                  <c:v>0.4363889857093064</c:v>
                </c:pt>
                <c:pt idx="590">
                  <c:v>0.4388288602300453</c:v>
                </c:pt>
                <c:pt idx="591">
                  <c:v>0.4395259672359707</c:v>
                </c:pt>
                <c:pt idx="592">
                  <c:v>0.44039735099337746</c:v>
                </c:pt>
                <c:pt idx="593">
                  <c:v>0.44135587312652491</c:v>
                </c:pt>
                <c:pt idx="594">
                  <c:v>0.44362147089578252</c:v>
                </c:pt>
                <c:pt idx="595">
                  <c:v>0.44475426978041127</c:v>
                </c:pt>
                <c:pt idx="596">
                  <c:v>0.44632276054374348</c:v>
                </c:pt>
                <c:pt idx="597">
                  <c:v>0.44728128267689088</c:v>
                </c:pt>
                <c:pt idx="598">
                  <c:v>0.44815266643429769</c:v>
                </c:pt>
                <c:pt idx="599">
                  <c:v>0.45006971070059254</c:v>
                </c:pt>
                <c:pt idx="600">
                  <c:v>0.45181247821540604</c:v>
                </c:pt>
                <c:pt idx="601">
                  <c:v>0.45338096897873825</c:v>
                </c:pt>
                <c:pt idx="602">
                  <c:v>0.45512373649355176</c:v>
                </c:pt>
                <c:pt idx="603">
                  <c:v>0.45686650400836526</c:v>
                </c:pt>
                <c:pt idx="604">
                  <c:v>0.45939351690484487</c:v>
                </c:pt>
                <c:pt idx="605">
                  <c:v>0.46052631578947367</c:v>
                </c:pt>
                <c:pt idx="606">
                  <c:v>0.46157197629836177</c:v>
                </c:pt>
                <c:pt idx="607">
                  <c:v>0.46261763680724993</c:v>
                </c:pt>
                <c:pt idx="608">
                  <c:v>0.46392471244336003</c:v>
                </c:pt>
                <c:pt idx="609">
                  <c:v>0.46470895782502614</c:v>
                </c:pt>
                <c:pt idx="610">
                  <c:v>0.46601603346113629</c:v>
                </c:pt>
                <c:pt idx="611">
                  <c:v>0.4677588009759498</c:v>
                </c:pt>
                <c:pt idx="612">
                  <c:v>0.46871732310909725</c:v>
                </c:pt>
                <c:pt idx="613">
                  <c:v>0.4692401533635413</c:v>
                </c:pt>
                <c:pt idx="614">
                  <c:v>0.47046009062391075</c:v>
                </c:pt>
                <c:pt idx="615">
                  <c:v>0.47202858138724296</c:v>
                </c:pt>
                <c:pt idx="616">
                  <c:v>0.47342279539909377</c:v>
                </c:pt>
                <c:pt idx="617">
                  <c:v>0.47490414778668527</c:v>
                </c:pt>
                <c:pt idx="618">
                  <c:v>0.47586266991983267</c:v>
                </c:pt>
                <c:pt idx="619">
                  <c:v>0.47804112931334958</c:v>
                </c:pt>
                <c:pt idx="620">
                  <c:v>0.47882537469501568</c:v>
                </c:pt>
                <c:pt idx="621">
                  <c:v>0.48030672708260719</c:v>
                </c:pt>
                <c:pt idx="622">
                  <c:v>0.48126524921575464</c:v>
                </c:pt>
                <c:pt idx="623">
                  <c:v>0.48187521784593934</c:v>
                </c:pt>
                <c:pt idx="624">
                  <c:v>0.48370512373649355</c:v>
                </c:pt>
                <c:pt idx="625">
                  <c:v>0.48509933774834435</c:v>
                </c:pt>
                <c:pt idx="626">
                  <c:v>0.48631927500871386</c:v>
                </c:pt>
                <c:pt idx="627">
                  <c:v>0.48745207389334261</c:v>
                </c:pt>
                <c:pt idx="628">
                  <c:v>0.48814918089926806</c:v>
                </c:pt>
                <c:pt idx="629">
                  <c:v>0.48997908678982222</c:v>
                </c:pt>
                <c:pt idx="630">
                  <c:v>0.49146043917741372</c:v>
                </c:pt>
                <c:pt idx="631">
                  <c:v>0.49241896131056118</c:v>
                </c:pt>
                <c:pt idx="632">
                  <c:v>0.49381317532241198</c:v>
                </c:pt>
                <c:pt idx="633">
                  <c:v>0.49538166608574419</c:v>
                </c:pt>
                <c:pt idx="634">
                  <c:v>0.4979086789822238</c:v>
                </c:pt>
                <c:pt idx="635">
                  <c:v>0.50052283025444411</c:v>
                </c:pt>
                <c:pt idx="636">
                  <c:v>0.50182990589055421</c:v>
                </c:pt>
                <c:pt idx="637">
                  <c:v>0.50261415127222031</c:v>
                </c:pt>
                <c:pt idx="638">
                  <c:v>0.50392122690833041</c:v>
                </c:pt>
                <c:pt idx="639">
                  <c:v>0.50522830254444062</c:v>
                </c:pt>
                <c:pt idx="640">
                  <c:v>0.50592540955036602</c:v>
                </c:pt>
                <c:pt idx="641">
                  <c:v>0.50731962356221683</c:v>
                </c:pt>
                <c:pt idx="642">
                  <c:v>0.50862669919832693</c:v>
                </c:pt>
                <c:pt idx="643">
                  <c:v>0.50949808295573373</c:v>
                </c:pt>
                <c:pt idx="644">
                  <c:v>0.51150226559776923</c:v>
                </c:pt>
                <c:pt idx="645">
                  <c:v>0.51280934123387945</c:v>
                </c:pt>
                <c:pt idx="646">
                  <c:v>0.51341930986406414</c:v>
                </c:pt>
                <c:pt idx="647">
                  <c:v>0.51420355524573025</c:v>
                </c:pt>
                <c:pt idx="648">
                  <c:v>0.51481352387591495</c:v>
                </c:pt>
                <c:pt idx="649">
                  <c:v>0.51673056814220986</c:v>
                </c:pt>
                <c:pt idx="650">
                  <c:v>0.51864761240850465</c:v>
                </c:pt>
                <c:pt idx="651">
                  <c:v>0.52021610317183686</c:v>
                </c:pt>
                <c:pt idx="652">
                  <c:v>0.52169745555942837</c:v>
                </c:pt>
                <c:pt idx="653">
                  <c:v>0.52239456256535377</c:v>
                </c:pt>
                <c:pt idx="654">
                  <c:v>0.52413733008016727</c:v>
                </c:pt>
                <c:pt idx="655">
                  <c:v>0.52500871383757408</c:v>
                </c:pt>
                <c:pt idx="656">
                  <c:v>0.52579295921924019</c:v>
                </c:pt>
                <c:pt idx="657">
                  <c:v>0.52771000348553498</c:v>
                </c:pt>
                <c:pt idx="658">
                  <c:v>0.52866852561868249</c:v>
                </c:pt>
                <c:pt idx="659">
                  <c:v>0.53058556988497729</c:v>
                </c:pt>
                <c:pt idx="660">
                  <c:v>0.53197978389682821</c:v>
                </c:pt>
                <c:pt idx="661">
                  <c:v>0.53267689090275361</c:v>
                </c:pt>
                <c:pt idx="662">
                  <c:v>0.53346113628441971</c:v>
                </c:pt>
                <c:pt idx="663">
                  <c:v>0.53424538166608571</c:v>
                </c:pt>
                <c:pt idx="664">
                  <c:v>0.53668525618682472</c:v>
                </c:pt>
                <c:pt idx="665">
                  <c:v>0.53834088532589752</c:v>
                </c:pt>
                <c:pt idx="666">
                  <c:v>0.54051934471941443</c:v>
                </c:pt>
                <c:pt idx="667">
                  <c:v>0.54217497385848723</c:v>
                </c:pt>
                <c:pt idx="668">
                  <c:v>0.54330777274311604</c:v>
                </c:pt>
                <c:pt idx="669">
                  <c:v>0.54487626350644824</c:v>
                </c:pt>
                <c:pt idx="670">
                  <c:v>0.54635761589403975</c:v>
                </c:pt>
                <c:pt idx="671">
                  <c:v>0.54705472289996515</c:v>
                </c:pt>
                <c:pt idx="672">
                  <c:v>0.54818752178459396</c:v>
                </c:pt>
                <c:pt idx="673">
                  <c:v>0.54914604391774136</c:v>
                </c:pt>
                <c:pt idx="674">
                  <c:v>0.55123736493551756</c:v>
                </c:pt>
                <c:pt idx="675">
                  <c:v>0.55202161031718366</c:v>
                </c:pt>
                <c:pt idx="676">
                  <c:v>0.55315440920181247</c:v>
                </c:pt>
                <c:pt idx="677">
                  <c:v>0.55341582432903447</c:v>
                </c:pt>
                <c:pt idx="678">
                  <c:v>0.55393865458347857</c:v>
                </c:pt>
                <c:pt idx="679">
                  <c:v>0.55463576158940397</c:v>
                </c:pt>
                <c:pt idx="680">
                  <c:v>0.55663994423143948</c:v>
                </c:pt>
                <c:pt idx="681">
                  <c:v>0.55855698849773439</c:v>
                </c:pt>
                <c:pt idx="682">
                  <c:v>0.56012547926106659</c:v>
                </c:pt>
                <c:pt idx="683">
                  <c:v>0.5611711397699547</c:v>
                </c:pt>
                <c:pt idx="684">
                  <c:v>0.56308818403624961</c:v>
                </c:pt>
                <c:pt idx="685">
                  <c:v>0.56378529104217501</c:v>
                </c:pt>
                <c:pt idx="686">
                  <c:v>0.56439525967235971</c:v>
                </c:pt>
                <c:pt idx="687">
                  <c:v>0.56570233530846981</c:v>
                </c:pt>
                <c:pt idx="688">
                  <c:v>0.56666085744161732</c:v>
                </c:pt>
                <c:pt idx="689">
                  <c:v>0.56805507145346812</c:v>
                </c:pt>
                <c:pt idx="690">
                  <c:v>0.56944928546531892</c:v>
                </c:pt>
                <c:pt idx="691">
                  <c:v>0.57040780759846632</c:v>
                </c:pt>
                <c:pt idx="692">
                  <c:v>0.57162774485883583</c:v>
                </c:pt>
                <c:pt idx="693">
                  <c:v>0.57249912861624264</c:v>
                </c:pt>
                <c:pt idx="694">
                  <c:v>0.57441617288253743</c:v>
                </c:pt>
                <c:pt idx="695">
                  <c:v>0.57615894039735094</c:v>
                </c:pt>
                <c:pt idx="696">
                  <c:v>0.57772743116068315</c:v>
                </c:pt>
                <c:pt idx="697">
                  <c:v>0.57973161380271876</c:v>
                </c:pt>
                <c:pt idx="698">
                  <c:v>0.58095155106308816</c:v>
                </c:pt>
                <c:pt idx="699">
                  <c:v>0.58260718020216107</c:v>
                </c:pt>
                <c:pt idx="700">
                  <c:v>0.58373997908678987</c:v>
                </c:pt>
                <c:pt idx="701">
                  <c:v>0.58443708609271527</c:v>
                </c:pt>
                <c:pt idx="702">
                  <c:v>0.58495991634715927</c:v>
                </c:pt>
                <c:pt idx="703">
                  <c:v>0.58565702335308467</c:v>
                </c:pt>
                <c:pt idx="704">
                  <c:v>0.58713837574067618</c:v>
                </c:pt>
                <c:pt idx="705">
                  <c:v>0.58792262112234228</c:v>
                </c:pt>
                <c:pt idx="706">
                  <c:v>0.58870686650400839</c:v>
                </c:pt>
                <c:pt idx="707">
                  <c:v>0.58949111188567449</c:v>
                </c:pt>
                <c:pt idx="708">
                  <c:v>0.58975252701289649</c:v>
                </c:pt>
                <c:pt idx="709">
                  <c:v>0.59027535726734048</c:v>
                </c:pt>
                <c:pt idx="710">
                  <c:v>0.59114674102474729</c:v>
                </c:pt>
                <c:pt idx="711">
                  <c:v>0.5923666782851168</c:v>
                </c:pt>
                <c:pt idx="712">
                  <c:v>0.5936737539212269</c:v>
                </c:pt>
                <c:pt idx="713">
                  <c:v>0.59532938306029981</c:v>
                </c:pt>
                <c:pt idx="714">
                  <c:v>0.59698501219937261</c:v>
                </c:pt>
                <c:pt idx="715">
                  <c:v>0.59768211920529801</c:v>
                </c:pt>
                <c:pt idx="716">
                  <c:v>0.59837922621122341</c:v>
                </c:pt>
                <c:pt idx="717">
                  <c:v>0.59925060996863022</c:v>
                </c:pt>
                <c:pt idx="718">
                  <c:v>0.59977344022307422</c:v>
                </c:pt>
                <c:pt idx="719">
                  <c:v>0.60099337748344372</c:v>
                </c:pt>
                <c:pt idx="720">
                  <c:v>0.60195189961659112</c:v>
                </c:pt>
                <c:pt idx="721">
                  <c:v>0.60264900662251653</c:v>
                </c:pt>
                <c:pt idx="722">
                  <c:v>0.60317183687696063</c:v>
                </c:pt>
                <c:pt idx="723">
                  <c:v>0.60334611362844193</c:v>
                </c:pt>
                <c:pt idx="724">
                  <c:v>0.60482746601603343</c:v>
                </c:pt>
                <c:pt idx="725">
                  <c:v>0.60604740327640294</c:v>
                </c:pt>
                <c:pt idx="726">
                  <c:v>0.60683164865806904</c:v>
                </c:pt>
                <c:pt idx="727">
                  <c:v>0.60805158591843844</c:v>
                </c:pt>
                <c:pt idx="728">
                  <c:v>0.60918438480306725</c:v>
                </c:pt>
                <c:pt idx="729">
                  <c:v>0.61057859881491805</c:v>
                </c:pt>
                <c:pt idx="730">
                  <c:v>0.61153712094806556</c:v>
                </c:pt>
                <c:pt idx="731">
                  <c:v>0.61232136632973166</c:v>
                </c:pt>
                <c:pt idx="732">
                  <c:v>0.61336702683861977</c:v>
                </c:pt>
                <c:pt idx="733">
                  <c:v>0.61397699546880447</c:v>
                </c:pt>
                <c:pt idx="734">
                  <c:v>0.61571976298361797</c:v>
                </c:pt>
                <c:pt idx="735">
                  <c:v>0.61632973161380267</c:v>
                </c:pt>
                <c:pt idx="736">
                  <c:v>0.61728825374695018</c:v>
                </c:pt>
                <c:pt idx="737">
                  <c:v>0.61824677588009758</c:v>
                </c:pt>
                <c:pt idx="738">
                  <c:v>0.61876960613454168</c:v>
                </c:pt>
                <c:pt idx="739">
                  <c:v>0.62007668177065178</c:v>
                </c:pt>
                <c:pt idx="740">
                  <c:v>0.62147089578250259</c:v>
                </c:pt>
                <c:pt idx="741">
                  <c:v>0.62190658766120599</c:v>
                </c:pt>
                <c:pt idx="742">
                  <c:v>0.6227779714186128</c:v>
                </c:pt>
                <c:pt idx="743">
                  <c:v>0.6233879400487975</c:v>
                </c:pt>
                <c:pt idx="744">
                  <c:v>0.625130707563611</c:v>
                </c:pt>
                <c:pt idx="745">
                  <c:v>0.6260892296967584</c:v>
                </c:pt>
                <c:pt idx="746">
                  <c:v>0.6266120599512025</c:v>
                </c:pt>
                <c:pt idx="747">
                  <c:v>0.62704775182990591</c:v>
                </c:pt>
                <c:pt idx="748">
                  <c:v>0.62783199721157201</c:v>
                </c:pt>
                <c:pt idx="749">
                  <c:v>0.62940048797490411</c:v>
                </c:pt>
                <c:pt idx="750">
                  <c:v>0.63001045660508892</c:v>
                </c:pt>
                <c:pt idx="751">
                  <c:v>0.63062042523527362</c:v>
                </c:pt>
                <c:pt idx="752">
                  <c:v>0.63192750087138372</c:v>
                </c:pt>
                <c:pt idx="753">
                  <c:v>0.63288602300453123</c:v>
                </c:pt>
                <c:pt idx="754">
                  <c:v>0.63401882188916003</c:v>
                </c:pt>
                <c:pt idx="755">
                  <c:v>0.63532589752527013</c:v>
                </c:pt>
                <c:pt idx="756">
                  <c:v>0.63584872777971424</c:v>
                </c:pt>
                <c:pt idx="757">
                  <c:v>0.63698152666434293</c:v>
                </c:pt>
                <c:pt idx="758">
                  <c:v>0.63776577204600904</c:v>
                </c:pt>
                <c:pt idx="759">
                  <c:v>0.63933426280934125</c:v>
                </c:pt>
                <c:pt idx="760">
                  <c:v>0.64142558382711745</c:v>
                </c:pt>
                <c:pt idx="761">
                  <c:v>0.64194841408156156</c:v>
                </c:pt>
                <c:pt idx="762">
                  <c:v>0.64290693621470896</c:v>
                </c:pt>
                <c:pt idx="763">
                  <c:v>0.64316835134193096</c:v>
                </c:pt>
                <c:pt idx="764">
                  <c:v>0.64447542697804117</c:v>
                </c:pt>
                <c:pt idx="765">
                  <c:v>0.64482398048100387</c:v>
                </c:pt>
                <c:pt idx="766">
                  <c:v>0.64560822586266997</c:v>
                </c:pt>
                <c:pt idx="767">
                  <c:v>0.64647960962007667</c:v>
                </c:pt>
                <c:pt idx="768">
                  <c:v>0.64735099337748347</c:v>
                </c:pt>
                <c:pt idx="769">
                  <c:v>0.64761240850470547</c:v>
                </c:pt>
                <c:pt idx="770">
                  <c:v>0.64848379226211228</c:v>
                </c:pt>
                <c:pt idx="771">
                  <c:v>0.64900662251655628</c:v>
                </c:pt>
                <c:pt idx="772">
                  <c:v>0.64944231439525968</c:v>
                </c:pt>
                <c:pt idx="773">
                  <c:v>0.65040083652840708</c:v>
                </c:pt>
                <c:pt idx="774">
                  <c:v>0.65135935866155459</c:v>
                </c:pt>
                <c:pt idx="775">
                  <c:v>0.65284071104914609</c:v>
                </c:pt>
                <c:pt idx="776">
                  <c:v>0.6535378180550715</c:v>
                </c:pt>
                <c:pt idx="777">
                  <c:v>0.65467061693970019</c:v>
                </c:pt>
                <c:pt idx="778">
                  <c:v>0.65510630881840359</c:v>
                </c:pt>
                <c:pt idx="779">
                  <c:v>0.6560648309515511</c:v>
                </c:pt>
                <c:pt idx="780">
                  <c:v>0.65711049146043921</c:v>
                </c:pt>
                <c:pt idx="781">
                  <c:v>0.6577204600906239</c:v>
                </c:pt>
                <c:pt idx="782">
                  <c:v>0.6583304287208086</c:v>
                </c:pt>
                <c:pt idx="783">
                  <c:v>0.65920181247821541</c:v>
                </c:pt>
                <c:pt idx="784">
                  <c:v>0.66077030324154762</c:v>
                </c:pt>
                <c:pt idx="785">
                  <c:v>0.66138027187173232</c:v>
                </c:pt>
                <c:pt idx="786">
                  <c:v>0.66207737887765772</c:v>
                </c:pt>
                <c:pt idx="787">
                  <c:v>0.66277448588358312</c:v>
                </c:pt>
                <c:pt idx="788">
                  <c:v>0.66347159288950852</c:v>
                </c:pt>
                <c:pt idx="789">
                  <c:v>0.66469153014987803</c:v>
                </c:pt>
                <c:pt idx="790">
                  <c:v>0.66556291390728473</c:v>
                </c:pt>
                <c:pt idx="791">
                  <c:v>0.66747995817357963</c:v>
                </c:pt>
                <c:pt idx="792">
                  <c:v>0.66808992680376433</c:v>
                </c:pt>
                <c:pt idx="793">
                  <c:v>0.66861275705820844</c:v>
                </c:pt>
                <c:pt idx="794">
                  <c:v>0.66948414081561525</c:v>
                </c:pt>
                <c:pt idx="795">
                  <c:v>0.66983269431857795</c:v>
                </c:pt>
                <c:pt idx="796">
                  <c:v>0.67009410944579995</c:v>
                </c:pt>
                <c:pt idx="797">
                  <c:v>0.67113976995468805</c:v>
                </c:pt>
                <c:pt idx="798">
                  <c:v>0.67131404670616934</c:v>
                </c:pt>
                <c:pt idx="799">
                  <c:v>0.67209829208783545</c:v>
                </c:pt>
                <c:pt idx="800">
                  <c:v>0.67270826071802026</c:v>
                </c:pt>
                <c:pt idx="801">
                  <c:v>0.67349250609968625</c:v>
                </c:pt>
                <c:pt idx="802">
                  <c:v>0.67401533635413036</c:v>
                </c:pt>
                <c:pt idx="803">
                  <c:v>0.67445102823283376</c:v>
                </c:pt>
                <c:pt idx="804">
                  <c:v>0.67610665737190656</c:v>
                </c:pt>
                <c:pt idx="805">
                  <c:v>0.67662948762635067</c:v>
                </c:pt>
                <c:pt idx="806">
                  <c:v>0.67793656326246077</c:v>
                </c:pt>
                <c:pt idx="807">
                  <c:v>0.67950505402579298</c:v>
                </c:pt>
                <c:pt idx="808">
                  <c:v>0.68002788428023697</c:v>
                </c:pt>
                <c:pt idx="809">
                  <c:v>0.68028929940745908</c:v>
                </c:pt>
                <c:pt idx="810">
                  <c:v>0.68116068316486578</c:v>
                </c:pt>
                <c:pt idx="811">
                  <c:v>0.68159637504356918</c:v>
                </c:pt>
                <c:pt idx="812">
                  <c:v>0.68264203555245728</c:v>
                </c:pt>
                <c:pt idx="813">
                  <c:v>0.68333914255838268</c:v>
                </c:pt>
                <c:pt idx="814">
                  <c:v>0.68438480306727079</c:v>
                </c:pt>
                <c:pt idx="815">
                  <c:v>0.68516904844893689</c:v>
                </c:pt>
                <c:pt idx="816">
                  <c:v>0.68560474032764029</c:v>
                </c:pt>
                <c:pt idx="817">
                  <c:v>0.68595329383060299</c:v>
                </c:pt>
                <c:pt idx="818">
                  <c:v>0.6863889857093064</c:v>
                </c:pt>
                <c:pt idx="819">
                  <c:v>0.68726036946671309</c:v>
                </c:pt>
                <c:pt idx="820">
                  <c:v>0.6883931683513419</c:v>
                </c:pt>
                <c:pt idx="821">
                  <c:v>0.68935169048448941</c:v>
                </c:pt>
                <c:pt idx="822">
                  <c:v>0.69057162774485881</c:v>
                </c:pt>
                <c:pt idx="823">
                  <c:v>0.69126873475078421</c:v>
                </c:pt>
                <c:pt idx="824">
                  <c:v>0.69205298013245031</c:v>
                </c:pt>
                <c:pt idx="825">
                  <c:v>0.69301150226559782</c:v>
                </c:pt>
                <c:pt idx="826">
                  <c:v>0.69344719414430112</c:v>
                </c:pt>
                <c:pt idx="827">
                  <c:v>0.69397002439874522</c:v>
                </c:pt>
                <c:pt idx="828">
                  <c:v>0.69457999302892992</c:v>
                </c:pt>
                <c:pt idx="829">
                  <c:v>0.69527710003485532</c:v>
                </c:pt>
                <c:pt idx="830">
                  <c:v>0.69606134541652143</c:v>
                </c:pt>
                <c:pt idx="831">
                  <c:v>0.69684559079818753</c:v>
                </c:pt>
                <c:pt idx="832">
                  <c:v>0.69736842105263153</c:v>
                </c:pt>
                <c:pt idx="833">
                  <c:v>0.69789125130707563</c:v>
                </c:pt>
                <c:pt idx="834">
                  <c:v>0.69876263506448244</c:v>
                </c:pt>
                <c:pt idx="835">
                  <c:v>0.69911118856744514</c:v>
                </c:pt>
                <c:pt idx="836">
                  <c:v>0.70015684907633324</c:v>
                </c:pt>
                <c:pt idx="837">
                  <c:v>0.70050540257929594</c:v>
                </c:pt>
                <c:pt idx="838">
                  <c:v>0.70137678633670264</c:v>
                </c:pt>
                <c:pt idx="839">
                  <c:v>0.70207389334262804</c:v>
                </c:pt>
                <c:pt idx="840">
                  <c:v>0.70303241547577555</c:v>
                </c:pt>
                <c:pt idx="841">
                  <c:v>0.70372952248170095</c:v>
                </c:pt>
                <c:pt idx="842">
                  <c:v>0.70416521436040436</c:v>
                </c:pt>
                <c:pt idx="843">
                  <c:v>0.70529801324503316</c:v>
                </c:pt>
                <c:pt idx="844">
                  <c:v>0.70608225862669916</c:v>
                </c:pt>
                <c:pt idx="845">
                  <c:v>0.70695364238410596</c:v>
                </c:pt>
                <c:pt idx="846">
                  <c:v>0.70782502614151277</c:v>
                </c:pt>
                <c:pt idx="847">
                  <c:v>0.70852213314743817</c:v>
                </c:pt>
                <c:pt idx="848">
                  <c:v>0.70921924015336357</c:v>
                </c:pt>
                <c:pt idx="849">
                  <c:v>0.70974207040780757</c:v>
                </c:pt>
                <c:pt idx="850">
                  <c:v>0.71026490066225167</c:v>
                </c:pt>
                <c:pt idx="851">
                  <c:v>0.71104914604391778</c:v>
                </c:pt>
                <c:pt idx="852">
                  <c:v>0.71174625304984318</c:v>
                </c:pt>
                <c:pt idx="853">
                  <c:v>0.71314046706169398</c:v>
                </c:pt>
                <c:pt idx="854">
                  <c:v>0.71470895782502619</c:v>
                </c:pt>
                <c:pt idx="855">
                  <c:v>0.71531892645521089</c:v>
                </c:pt>
                <c:pt idx="856">
                  <c:v>0.71575461833391429</c:v>
                </c:pt>
                <c:pt idx="857">
                  <c:v>0.71610317183687699</c:v>
                </c:pt>
                <c:pt idx="858">
                  <c:v>0.71653886371558029</c:v>
                </c:pt>
                <c:pt idx="859">
                  <c:v>0.7174973858487278</c:v>
                </c:pt>
                <c:pt idx="860">
                  <c:v>0.7181073544789125</c:v>
                </c:pt>
                <c:pt idx="861">
                  <c:v>0.7186301847333566</c:v>
                </c:pt>
                <c:pt idx="862">
                  <c:v>0.719327291739282</c:v>
                </c:pt>
                <c:pt idx="863">
                  <c:v>0.72046009062391081</c:v>
                </c:pt>
                <c:pt idx="864">
                  <c:v>0.72168002788428021</c:v>
                </c:pt>
                <c:pt idx="865">
                  <c:v>0.72255141164168701</c:v>
                </c:pt>
                <c:pt idx="866">
                  <c:v>0.72324851864761242</c:v>
                </c:pt>
                <c:pt idx="867">
                  <c:v>0.72420704078075981</c:v>
                </c:pt>
                <c:pt idx="868">
                  <c:v>0.72446845590798192</c:v>
                </c:pt>
                <c:pt idx="869">
                  <c:v>0.72594980829557332</c:v>
                </c:pt>
                <c:pt idx="870">
                  <c:v>0.72708260718020212</c:v>
                </c:pt>
                <c:pt idx="871">
                  <c:v>0.72760543743464623</c:v>
                </c:pt>
                <c:pt idx="872">
                  <c:v>0.72804112931334963</c:v>
                </c:pt>
                <c:pt idx="873">
                  <c:v>0.72856395956779363</c:v>
                </c:pt>
                <c:pt idx="874">
                  <c:v>0.72952248170094114</c:v>
                </c:pt>
                <c:pt idx="875">
                  <c:v>0.73021958870686654</c:v>
                </c:pt>
                <c:pt idx="876">
                  <c:v>0.73065528058556983</c:v>
                </c:pt>
                <c:pt idx="877">
                  <c:v>0.73143952596723594</c:v>
                </c:pt>
                <c:pt idx="878">
                  <c:v>0.73143952596723594</c:v>
                </c:pt>
                <c:pt idx="879">
                  <c:v>0.73257232485186474</c:v>
                </c:pt>
                <c:pt idx="880">
                  <c:v>0.73344370860927155</c:v>
                </c:pt>
                <c:pt idx="881">
                  <c:v>0.73396653886371555</c:v>
                </c:pt>
                <c:pt idx="882">
                  <c:v>0.73518647612408505</c:v>
                </c:pt>
                <c:pt idx="883">
                  <c:v>0.73588358313001045</c:v>
                </c:pt>
                <c:pt idx="884">
                  <c:v>0.73640641338445456</c:v>
                </c:pt>
                <c:pt idx="885">
                  <c:v>0.73753921226908326</c:v>
                </c:pt>
                <c:pt idx="886">
                  <c:v>0.73780062739630536</c:v>
                </c:pt>
                <c:pt idx="887">
                  <c:v>0.73832345765074936</c:v>
                </c:pt>
                <c:pt idx="888">
                  <c:v>0.73867201115371206</c:v>
                </c:pt>
                <c:pt idx="889">
                  <c:v>0.73884628790519347</c:v>
                </c:pt>
                <c:pt idx="890">
                  <c:v>0.73928197978389687</c:v>
                </c:pt>
                <c:pt idx="891">
                  <c:v>0.73989194841408157</c:v>
                </c:pt>
                <c:pt idx="892">
                  <c:v>0.74085047054722897</c:v>
                </c:pt>
                <c:pt idx="893">
                  <c:v>0.74111188567445108</c:v>
                </c:pt>
                <c:pt idx="894">
                  <c:v>0.74172185430463577</c:v>
                </c:pt>
                <c:pt idx="895">
                  <c:v>0.74268037643778317</c:v>
                </c:pt>
                <c:pt idx="896">
                  <c:v>0.74320320669222728</c:v>
                </c:pt>
                <c:pt idx="897">
                  <c:v>0.74398745207389338</c:v>
                </c:pt>
                <c:pt idx="898">
                  <c:v>0.74451028232833738</c:v>
                </c:pt>
                <c:pt idx="899">
                  <c:v>0.74520738933426278</c:v>
                </c:pt>
                <c:pt idx="900">
                  <c:v>0.74686301847333569</c:v>
                </c:pt>
                <c:pt idx="901">
                  <c:v>0.7475601254792611</c:v>
                </c:pt>
                <c:pt idx="902">
                  <c:v>0.7476472638550018</c:v>
                </c:pt>
                <c:pt idx="903">
                  <c:v>0.74878006273963049</c:v>
                </c:pt>
                <c:pt idx="904">
                  <c:v>0.74947716974555589</c:v>
                </c:pt>
                <c:pt idx="905">
                  <c:v>0.7500871383757407</c:v>
                </c:pt>
                <c:pt idx="906">
                  <c:v>0.7507842453816661</c:v>
                </c:pt>
                <c:pt idx="907">
                  <c:v>0.75113279888462881</c:v>
                </c:pt>
                <c:pt idx="908">
                  <c:v>0.75156849076333221</c:v>
                </c:pt>
                <c:pt idx="909">
                  <c:v>0.75226559776925761</c:v>
                </c:pt>
                <c:pt idx="910">
                  <c:v>0.75270128964796101</c:v>
                </c:pt>
                <c:pt idx="911">
                  <c:v>0.75331125827814571</c:v>
                </c:pt>
                <c:pt idx="912">
                  <c:v>0.75348553502962701</c:v>
                </c:pt>
                <c:pt idx="913">
                  <c:v>0.75392122690833041</c:v>
                </c:pt>
                <c:pt idx="914">
                  <c:v>0.75496688741721851</c:v>
                </c:pt>
                <c:pt idx="915">
                  <c:v>0.75557685604740332</c:v>
                </c:pt>
                <c:pt idx="916">
                  <c:v>0.75653537818055072</c:v>
                </c:pt>
                <c:pt idx="917">
                  <c:v>0.75679679330777272</c:v>
                </c:pt>
                <c:pt idx="918">
                  <c:v>0.75731962356221683</c:v>
                </c:pt>
                <c:pt idx="919">
                  <c:v>0.75749390031369812</c:v>
                </c:pt>
                <c:pt idx="920">
                  <c:v>0.75810386894388293</c:v>
                </c:pt>
                <c:pt idx="921">
                  <c:v>0.75880097594980833</c:v>
                </c:pt>
                <c:pt idx="922">
                  <c:v>0.75975949808295573</c:v>
                </c:pt>
                <c:pt idx="923">
                  <c:v>0.76028232833739984</c:v>
                </c:pt>
                <c:pt idx="924">
                  <c:v>0.76150226559776923</c:v>
                </c:pt>
                <c:pt idx="925">
                  <c:v>0.76167654234925064</c:v>
                </c:pt>
                <c:pt idx="926">
                  <c:v>0.76263506448239804</c:v>
                </c:pt>
                <c:pt idx="927">
                  <c:v>0.76298361798536074</c:v>
                </c:pt>
                <c:pt idx="928">
                  <c:v>0.76324503311258274</c:v>
                </c:pt>
                <c:pt idx="929">
                  <c:v>0.76411641686998955</c:v>
                </c:pt>
                <c:pt idx="930">
                  <c:v>0.76498780062739635</c:v>
                </c:pt>
                <c:pt idx="931">
                  <c:v>0.76594632276054375</c:v>
                </c:pt>
                <c:pt idx="932">
                  <c:v>0.76646915301498775</c:v>
                </c:pt>
                <c:pt idx="933">
                  <c:v>0.76681770651795056</c:v>
                </c:pt>
                <c:pt idx="934">
                  <c:v>0.76760195189961655</c:v>
                </c:pt>
                <c:pt idx="935">
                  <c:v>0.76803764377831996</c:v>
                </c:pt>
                <c:pt idx="936">
                  <c:v>0.76838619728128266</c:v>
                </c:pt>
                <c:pt idx="937">
                  <c:v>0.76890902753572676</c:v>
                </c:pt>
                <c:pt idx="938">
                  <c:v>0.76908330428720806</c:v>
                </c:pt>
                <c:pt idx="939">
                  <c:v>0.76969327291739287</c:v>
                </c:pt>
                <c:pt idx="940">
                  <c:v>0.76978041129313346</c:v>
                </c:pt>
                <c:pt idx="941">
                  <c:v>0.77021610317183686</c:v>
                </c:pt>
                <c:pt idx="942">
                  <c:v>0.77091321017776226</c:v>
                </c:pt>
                <c:pt idx="943">
                  <c:v>0.77143604043220637</c:v>
                </c:pt>
                <c:pt idx="944">
                  <c:v>0.77239456256535377</c:v>
                </c:pt>
                <c:pt idx="945">
                  <c:v>0.77300453119553847</c:v>
                </c:pt>
                <c:pt idx="946">
                  <c:v>0.77396305332868598</c:v>
                </c:pt>
                <c:pt idx="947">
                  <c:v>0.77509585221331478</c:v>
                </c:pt>
                <c:pt idx="948">
                  <c:v>0.77535726734053678</c:v>
                </c:pt>
                <c:pt idx="949">
                  <c:v>0.77588009759498078</c:v>
                </c:pt>
                <c:pt idx="950">
                  <c:v>0.77622865109794359</c:v>
                </c:pt>
                <c:pt idx="951">
                  <c:v>0.77701289647960958</c:v>
                </c:pt>
                <c:pt idx="952">
                  <c:v>0.77710003485535029</c:v>
                </c:pt>
                <c:pt idx="953">
                  <c:v>0.77779714186127569</c:v>
                </c:pt>
                <c:pt idx="954">
                  <c:v>0.77814569536423839</c:v>
                </c:pt>
                <c:pt idx="955">
                  <c:v>0.7787556639944232</c:v>
                </c:pt>
                <c:pt idx="956">
                  <c:v>0.7794527710003486</c:v>
                </c:pt>
                <c:pt idx="957">
                  <c:v>0.77997560125479259</c:v>
                </c:pt>
                <c:pt idx="958">
                  <c:v>0.78023701638201459</c:v>
                </c:pt>
                <c:pt idx="959">
                  <c:v>0.78058556988497729</c:v>
                </c:pt>
                <c:pt idx="960">
                  <c:v>0.7811084001394214</c:v>
                </c:pt>
                <c:pt idx="961">
                  <c:v>0.7814569536423841</c:v>
                </c:pt>
                <c:pt idx="962">
                  <c:v>0.7821540606483095</c:v>
                </c:pt>
                <c:pt idx="963">
                  <c:v>0.78328685953293831</c:v>
                </c:pt>
                <c:pt idx="964">
                  <c:v>0.78415824329034511</c:v>
                </c:pt>
                <c:pt idx="965">
                  <c:v>0.78459393516904841</c:v>
                </c:pt>
                <c:pt idx="966">
                  <c:v>0.78485535029627052</c:v>
                </c:pt>
                <c:pt idx="967">
                  <c:v>0.78555245730219592</c:v>
                </c:pt>
                <c:pt idx="968">
                  <c:v>0.78590101080515862</c:v>
                </c:pt>
                <c:pt idx="969">
                  <c:v>0.78651097943534332</c:v>
                </c:pt>
                <c:pt idx="970">
                  <c:v>0.78668525618682472</c:v>
                </c:pt>
                <c:pt idx="971">
                  <c:v>0.78729522481700942</c:v>
                </c:pt>
                <c:pt idx="972">
                  <c:v>0.78807947019867552</c:v>
                </c:pt>
                <c:pt idx="973">
                  <c:v>0.78842802370163823</c:v>
                </c:pt>
                <c:pt idx="974">
                  <c:v>0.78895085395608222</c:v>
                </c:pt>
                <c:pt idx="975">
                  <c:v>0.78938654583478562</c:v>
                </c:pt>
                <c:pt idx="976">
                  <c:v>0.78990937608922973</c:v>
                </c:pt>
                <c:pt idx="977">
                  <c:v>0.79051934471941443</c:v>
                </c:pt>
                <c:pt idx="978">
                  <c:v>0.79104217497385854</c:v>
                </c:pt>
                <c:pt idx="979">
                  <c:v>0.79156500522830253</c:v>
                </c:pt>
                <c:pt idx="980">
                  <c:v>0.79208783548274664</c:v>
                </c:pt>
                <c:pt idx="981">
                  <c:v>0.79217497385848723</c:v>
                </c:pt>
                <c:pt idx="982">
                  <c:v>0.79261066573719063</c:v>
                </c:pt>
                <c:pt idx="983">
                  <c:v>0.79287208086441274</c:v>
                </c:pt>
                <c:pt idx="984">
                  <c:v>0.79330777274311604</c:v>
                </c:pt>
                <c:pt idx="985">
                  <c:v>0.79391774137330084</c:v>
                </c:pt>
                <c:pt idx="986">
                  <c:v>0.79417915650052284</c:v>
                </c:pt>
                <c:pt idx="987">
                  <c:v>0.79461484837922625</c:v>
                </c:pt>
                <c:pt idx="988">
                  <c:v>0.79505054025792954</c:v>
                </c:pt>
                <c:pt idx="989">
                  <c:v>0.79548623213663294</c:v>
                </c:pt>
                <c:pt idx="990">
                  <c:v>0.79600906239107705</c:v>
                </c:pt>
                <c:pt idx="991">
                  <c:v>0.79644475426978045</c:v>
                </c:pt>
                <c:pt idx="992">
                  <c:v>0.79688044614848375</c:v>
                </c:pt>
                <c:pt idx="993">
                  <c:v>0.79731613802718715</c:v>
                </c:pt>
                <c:pt idx="994">
                  <c:v>0.79801324503311255</c:v>
                </c:pt>
                <c:pt idx="995">
                  <c:v>0.79818752178459396</c:v>
                </c:pt>
                <c:pt idx="996">
                  <c:v>0.79844893691181595</c:v>
                </c:pt>
                <c:pt idx="997">
                  <c:v>0.79862321366329736</c:v>
                </c:pt>
                <c:pt idx="998">
                  <c:v>0.79888462879051936</c:v>
                </c:pt>
                <c:pt idx="999">
                  <c:v>0.79923318229348206</c:v>
                </c:pt>
                <c:pt idx="1000">
                  <c:v>0.79949459742070406</c:v>
                </c:pt>
                <c:pt idx="1001">
                  <c:v>0.79984315092366676</c:v>
                </c:pt>
                <c:pt idx="1002">
                  <c:v>0.80027884280237016</c:v>
                </c:pt>
                <c:pt idx="1003">
                  <c:v>0.80088881143255486</c:v>
                </c:pt>
                <c:pt idx="1004">
                  <c:v>0.80167305681422096</c:v>
                </c:pt>
                <c:pt idx="1005">
                  <c:v>0.80184733356570237</c:v>
                </c:pt>
                <c:pt idx="1006">
                  <c:v>0.80237016382014636</c:v>
                </c:pt>
                <c:pt idx="1007">
                  <c:v>0.80280585569884977</c:v>
                </c:pt>
                <c:pt idx="1008">
                  <c:v>0.80332868595329388</c:v>
                </c:pt>
                <c:pt idx="1009">
                  <c:v>0.80385151620773787</c:v>
                </c:pt>
                <c:pt idx="1010">
                  <c:v>0.80489717671662597</c:v>
                </c:pt>
                <c:pt idx="1011">
                  <c:v>0.80507145346810738</c:v>
                </c:pt>
                <c:pt idx="1012">
                  <c:v>0.80542000697107008</c:v>
                </c:pt>
                <c:pt idx="1013">
                  <c:v>0.80568142209829208</c:v>
                </c:pt>
                <c:pt idx="1014">
                  <c:v>0.80620425235273618</c:v>
                </c:pt>
                <c:pt idx="1015">
                  <c:v>0.80646566747995818</c:v>
                </c:pt>
                <c:pt idx="1016">
                  <c:v>0.80672708260718018</c:v>
                </c:pt>
                <c:pt idx="1017">
                  <c:v>0.80698849773440218</c:v>
                </c:pt>
                <c:pt idx="1018">
                  <c:v>0.80733705123736499</c:v>
                </c:pt>
                <c:pt idx="1019">
                  <c:v>0.80777274311606828</c:v>
                </c:pt>
                <c:pt idx="1020">
                  <c:v>0.80812129661903098</c:v>
                </c:pt>
                <c:pt idx="1021">
                  <c:v>0.80820843499477169</c:v>
                </c:pt>
                <c:pt idx="1022">
                  <c:v>0.80846985012199368</c:v>
                </c:pt>
                <c:pt idx="1023">
                  <c:v>0.80864412687347509</c:v>
                </c:pt>
                <c:pt idx="1024">
                  <c:v>0.80968978738236319</c:v>
                </c:pt>
                <c:pt idx="1025">
                  <c:v>0.81038689438828859</c:v>
                </c:pt>
                <c:pt idx="1026">
                  <c:v>0.810822586266992</c:v>
                </c:pt>
                <c:pt idx="1027">
                  <c:v>0.81143255489717669</c:v>
                </c:pt>
                <c:pt idx="1028">
                  <c:v>0.8117811084001394</c:v>
                </c:pt>
                <c:pt idx="1029">
                  <c:v>0.8121296619031021</c:v>
                </c:pt>
                <c:pt idx="1030">
                  <c:v>0.8124782154060648</c:v>
                </c:pt>
                <c:pt idx="1031">
                  <c:v>0.8128267689090275</c:v>
                </c:pt>
                <c:pt idx="1032">
                  <c:v>0.81308818403624961</c:v>
                </c:pt>
                <c:pt idx="1033">
                  <c:v>0.81343673753921231</c:v>
                </c:pt>
                <c:pt idx="1034">
                  <c:v>0.8136981526664343</c:v>
                </c:pt>
                <c:pt idx="1035">
                  <c:v>0.81448239804810041</c:v>
                </c:pt>
                <c:pt idx="1036">
                  <c:v>0.81474381317532241</c:v>
                </c:pt>
                <c:pt idx="1037">
                  <c:v>0.8150052283025444</c:v>
                </c:pt>
                <c:pt idx="1038">
                  <c:v>0.81578947368421051</c:v>
                </c:pt>
                <c:pt idx="1039">
                  <c:v>0.81605088881143251</c:v>
                </c:pt>
                <c:pt idx="1040">
                  <c:v>0.81613802718717321</c:v>
                </c:pt>
                <c:pt idx="1041">
                  <c:v>0.81727082607180201</c:v>
                </c:pt>
                <c:pt idx="1042">
                  <c:v>0.81779365632624612</c:v>
                </c:pt>
                <c:pt idx="1043">
                  <c:v>0.81796793307772742</c:v>
                </c:pt>
                <c:pt idx="1044">
                  <c:v>0.81849076333217152</c:v>
                </c:pt>
                <c:pt idx="1045">
                  <c:v>0.81875217845939352</c:v>
                </c:pt>
                <c:pt idx="1046">
                  <c:v>0.81892645521087482</c:v>
                </c:pt>
                <c:pt idx="1047">
                  <c:v>0.81918787033809692</c:v>
                </c:pt>
                <c:pt idx="1048">
                  <c:v>0.81962356221680033</c:v>
                </c:pt>
                <c:pt idx="1049">
                  <c:v>0.82023353084698503</c:v>
                </c:pt>
                <c:pt idx="1050">
                  <c:v>0.82110491460439172</c:v>
                </c:pt>
                <c:pt idx="1051">
                  <c:v>0.82127919135587313</c:v>
                </c:pt>
                <c:pt idx="1052">
                  <c:v>0.82180202161031723</c:v>
                </c:pt>
                <c:pt idx="1053">
                  <c:v>0.82206343673753923</c:v>
                </c:pt>
                <c:pt idx="1054">
                  <c:v>0.82258626699198323</c:v>
                </c:pt>
                <c:pt idx="1055">
                  <c:v>0.82328337399790863</c:v>
                </c:pt>
                <c:pt idx="1056">
                  <c:v>0.82380620425235274</c:v>
                </c:pt>
                <c:pt idx="1057">
                  <c:v>0.82450331125827814</c:v>
                </c:pt>
                <c:pt idx="1058">
                  <c:v>0.82493900313698154</c:v>
                </c:pt>
                <c:pt idx="1059">
                  <c:v>0.82511327988846284</c:v>
                </c:pt>
                <c:pt idx="1060">
                  <c:v>0.82546183339142554</c:v>
                </c:pt>
                <c:pt idx="1061">
                  <c:v>0.82563611014290694</c:v>
                </c:pt>
                <c:pt idx="1062">
                  <c:v>0.82607180202161035</c:v>
                </c:pt>
                <c:pt idx="1063">
                  <c:v>0.82650749390031375</c:v>
                </c:pt>
                <c:pt idx="1064">
                  <c:v>0.82694318577901704</c:v>
                </c:pt>
                <c:pt idx="1065">
                  <c:v>0.82737887765772045</c:v>
                </c:pt>
                <c:pt idx="1066">
                  <c:v>0.82755315440920185</c:v>
                </c:pt>
                <c:pt idx="1067">
                  <c:v>0.82816312303938655</c:v>
                </c:pt>
                <c:pt idx="1068">
                  <c:v>0.82877309166957125</c:v>
                </c:pt>
                <c:pt idx="1069">
                  <c:v>0.82894736842105265</c:v>
                </c:pt>
                <c:pt idx="1070">
                  <c:v>0.82920878354827465</c:v>
                </c:pt>
                <c:pt idx="1071">
                  <c:v>0.83008016730568146</c:v>
                </c:pt>
                <c:pt idx="1072">
                  <c:v>0.83069013593586616</c:v>
                </c:pt>
                <c:pt idx="1073">
                  <c:v>0.83121296619031027</c:v>
                </c:pt>
                <c:pt idx="1074">
                  <c:v>0.83173579644475426</c:v>
                </c:pt>
                <c:pt idx="1075">
                  <c:v>0.83199721157197626</c:v>
                </c:pt>
                <c:pt idx="1076">
                  <c:v>0.83252004182642037</c:v>
                </c:pt>
                <c:pt idx="1077">
                  <c:v>0.83286859532938307</c:v>
                </c:pt>
                <c:pt idx="1078">
                  <c:v>0.83313001045660506</c:v>
                </c:pt>
                <c:pt idx="1079">
                  <c:v>0.83356570233530847</c:v>
                </c:pt>
                <c:pt idx="1080">
                  <c:v>0.83391425583827117</c:v>
                </c:pt>
                <c:pt idx="1081">
                  <c:v>0.83417567096549317</c:v>
                </c:pt>
                <c:pt idx="1082">
                  <c:v>0.83461136284419657</c:v>
                </c:pt>
                <c:pt idx="1083">
                  <c:v>0.83504705472289997</c:v>
                </c:pt>
                <c:pt idx="1084">
                  <c:v>0.83574416172882537</c:v>
                </c:pt>
                <c:pt idx="1085">
                  <c:v>0.83591843848030678</c:v>
                </c:pt>
                <c:pt idx="1086">
                  <c:v>0.83652840711049148</c:v>
                </c:pt>
                <c:pt idx="1087">
                  <c:v>0.83670268386197277</c:v>
                </c:pt>
                <c:pt idx="1088">
                  <c:v>0.83722551411641688</c:v>
                </c:pt>
                <c:pt idx="1089">
                  <c:v>0.83731265249215758</c:v>
                </c:pt>
                <c:pt idx="1090">
                  <c:v>0.83748692924363888</c:v>
                </c:pt>
                <c:pt idx="1091">
                  <c:v>0.83774834437086088</c:v>
                </c:pt>
                <c:pt idx="1092">
                  <c:v>0.83827117462530498</c:v>
                </c:pt>
                <c:pt idx="1093">
                  <c:v>0.83861972812826768</c:v>
                </c:pt>
                <c:pt idx="1094">
                  <c:v>0.83905542000697109</c:v>
                </c:pt>
                <c:pt idx="1095">
                  <c:v>0.83922969675845238</c:v>
                </c:pt>
                <c:pt idx="1096">
                  <c:v>0.83992680376437778</c:v>
                </c:pt>
                <c:pt idx="1097">
                  <c:v>0.84010108051585919</c:v>
                </c:pt>
                <c:pt idx="1098">
                  <c:v>0.84010108051585919</c:v>
                </c:pt>
                <c:pt idx="1099">
                  <c:v>0.84044963401882189</c:v>
                </c:pt>
                <c:pt idx="1100">
                  <c:v>0.84088532589752529</c:v>
                </c:pt>
                <c:pt idx="1101">
                  <c:v>0.84123387940048799</c:v>
                </c:pt>
                <c:pt idx="1102">
                  <c:v>0.84123387940048799</c:v>
                </c:pt>
                <c:pt idx="1103">
                  <c:v>0.8416695712791914</c:v>
                </c:pt>
                <c:pt idx="1104">
                  <c:v>0.84245381666085739</c:v>
                </c:pt>
                <c:pt idx="1105">
                  <c:v>0.8426280934123388</c:v>
                </c:pt>
                <c:pt idx="1106">
                  <c:v>0.84280237016382009</c:v>
                </c:pt>
                <c:pt idx="1107">
                  <c:v>0.8430637852910422</c:v>
                </c:pt>
                <c:pt idx="1108">
                  <c:v>0.8432380620425235</c:v>
                </c:pt>
                <c:pt idx="1109">
                  <c:v>0.8438480306727083</c:v>
                </c:pt>
                <c:pt idx="1110">
                  <c:v>0.8443708609271523</c:v>
                </c:pt>
                <c:pt idx="1111">
                  <c:v>0.8446322760543743</c:v>
                </c:pt>
                <c:pt idx="1112">
                  <c:v>0.84524224468455911</c:v>
                </c:pt>
                <c:pt idx="1113">
                  <c:v>0.8454165214360404</c:v>
                </c:pt>
                <c:pt idx="1114">
                  <c:v>0.8457650749390031</c:v>
                </c:pt>
                <c:pt idx="1115">
                  <c:v>0.84628790519344721</c:v>
                </c:pt>
                <c:pt idx="1116">
                  <c:v>0.84637504356918791</c:v>
                </c:pt>
                <c:pt idx="1117">
                  <c:v>0.84672359707215061</c:v>
                </c:pt>
                <c:pt idx="1118">
                  <c:v>0.84724642732659461</c:v>
                </c:pt>
                <c:pt idx="1119">
                  <c:v>0.84750784245381661</c:v>
                </c:pt>
                <c:pt idx="1120">
                  <c:v>0.84803067270826071</c:v>
                </c:pt>
                <c:pt idx="1121">
                  <c:v>0.84846636458696412</c:v>
                </c:pt>
                <c:pt idx="1122">
                  <c:v>0.84916347159288952</c:v>
                </c:pt>
                <c:pt idx="1123">
                  <c:v>0.84933774834437081</c:v>
                </c:pt>
                <c:pt idx="1124">
                  <c:v>0.84968630184733351</c:v>
                </c:pt>
                <c:pt idx="1125">
                  <c:v>0.84994771697455562</c:v>
                </c:pt>
                <c:pt idx="1126">
                  <c:v>0.85003485535029633</c:v>
                </c:pt>
                <c:pt idx="1127">
                  <c:v>0.85029627047751832</c:v>
                </c:pt>
                <c:pt idx="1128">
                  <c:v>0.85047054722899962</c:v>
                </c:pt>
                <c:pt idx="1129">
                  <c:v>0.85090623910770302</c:v>
                </c:pt>
                <c:pt idx="1130">
                  <c:v>0.85099337748344372</c:v>
                </c:pt>
                <c:pt idx="1131">
                  <c:v>0.85125479261066572</c:v>
                </c:pt>
                <c:pt idx="1132">
                  <c:v>0.85177762286510983</c:v>
                </c:pt>
                <c:pt idx="1133">
                  <c:v>0.85203903799233183</c:v>
                </c:pt>
                <c:pt idx="1134">
                  <c:v>0.85273614499825723</c:v>
                </c:pt>
                <c:pt idx="1135">
                  <c:v>0.85325897525270133</c:v>
                </c:pt>
                <c:pt idx="1136">
                  <c:v>0.85369466713140463</c:v>
                </c:pt>
                <c:pt idx="1137">
                  <c:v>0.85413035901010803</c:v>
                </c:pt>
                <c:pt idx="1138">
                  <c:v>0.85439177413733003</c:v>
                </c:pt>
                <c:pt idx="1139">
                  <c:v>0.85482746601603343</c:v>
                </c:pt>
                <c:pt idx="1140">
                  <c:v>0.85508888114325554</c:v>
                </c:pt>
                <c:pt idx="1141">
                  <c:v>0.85517601951899613</c:v>
                </c:pt>
                <c:pt idx="1142">
                  <c:v>0.85552457302195883</c:v>
                </c:pt>
                <c:pt idx="1143">
                  <c:v>0.85578598814918094</c:v>
                </c:pt>
                <c:pt idx="1144">
                  <c:v>0.85604740327640294</c:v>
                </c:pt>
                <c:pt idx="1145">
                  <c:v>0.85639595677936564</c:v>
                </c:pt>
                <c:pt idx="1146">
                  <c:v>0.85674451028232834</c:v>
                </c:pt>
                <c:pt idx="1147">
                  <c:v>0.85691878703380964</c:v>
                </c:pt>
                <c:pt idx="1148">
                  <c:v>0.85726734053677245</c:v>
                </c:pt>
                <c:pt idx="1149">
                  <c:v>0.85770303241547574</c:v>
                </c:pt>
                <c:pt idx="1150">
                  <c:v>0.85813872429417914</c:v>
                </c:pt>
                <c:pt idx="1151">
                  <c:v>0.85840013942140114</c:v>
                </c:pt>
                <c:pt idx="1152">
                  <c:v>0.85857441617288255</c:v>
                </c:pt>
                <c:pt idx="1153">
                  <c:v>0.85883583130010455</c:v>
                </c:pt>
                <c:pt idx="1154">
                  <c:v>0.85944579993028924</c:v>
                </c:pt>
                <c:pt idx="1155">
                  <c:v>0.85979435343325206</c:v>
                </c:pt>
                <c:pt idx="1156">
                  <c:v>0.86005576856047405</c:v>
                </c:pt>
                <c:pt idx="1157">
                  <c:v>0.86014290693621476</c:v>
                </c:pt>
                <c:pt idx="1158">
                  <c:v>0.86075287556639946</c:v>
                </c:pt>
                <c:pt idx="1159">
                  <c:v>0.86101429069362145</c:v>
                </c:pt>
                <c:pt idx="1160">
                  <c:v>0.86101429069362145</c:v>
                </c:pt>
                <c:pt idx="1161">
                  <c:v>0.86110142906936216</c:v>
                </c:pt>
                <c:pt idx="1162">
                  <c:v>0.86127570582084345</c:v>
                </c:pt>
                <c:pt idx="1163">
                  <c:v>0.86162425932380615</c:v>
                </c:pt>
                <c:pt idx="1164">
                  <c:v>0.86179853607528756</c:v>
                </c:pt>
                <c:pt idx="1165">
                  <c:v>0.86214708957825026</c:v>
                </c:pt>
                <c:pt idx="1166">
                  <c:v>0.86258278145695366</c:v>
                </c:pt>
                <c:pt idx="1167">
                  <c:v>0.86275705820843496</c:v>
                </c:pt>
                <c:pt idx="1168">
                  <c:v>0.86284419658417566</c:v>
                </c:pt>
                <c:pt idx="1169">
                  <c:v>0.86310561171139766</c:v>
                </c:pt>
                <c:pt idx="1170">
                  <c:v>0.86345416521436036</c:v>
                </c:pt>
                <c:pt idx="1171">
                  <c:v>0.86380271871732306</c:v>
                </c:pt>
                <c:pt idx="1172">
                  <c:v>0.86388985709306376</c:v>
                </c:pt>
                <c:pt idx="1173">
                  <c:v>0.86406413384454517</c:v>
                </c:pt>
                <c:pt idx="1174">
                  <c:v>0.86423841059602646</c:v>
                </c:pt>
                <c:pt idx="1175">
                  <c:v>0.86467410247472987</c:v>
                </c:pt>
                <c:pt idx="1176">
                  <c:v>0.86502265597769257</c:v>
                </c:pt>
                <c:pt idx="1177">
                  <c:v>0.86502265597769257</c:v>
                </c:pt>
                <c:pt idx="1178">
                  <c:v>0.86554548623213667</c:v>
                </c:pt>
                <c:pt idx="1179">
                  <c:v>0.86589403973509937</c:v>
                </c:pt>
                <c:pt idx="1180">
                  <c:v>0.86606831648658067</c:v>
                </c:pt>
                <c:pt idx="1181">
                  <c:v>0.86659114674102478</c:v>
                </c:pt>
                <c:pt idx="1182">
                  <c:v>0.86737539212269088</c:v>
                </c:pt>
                <c:pt idx="1183">
                  <c:v>0.86763680724991288</c:v>
                </c:pt>
                <c:pt idx="1184">
                  <c:v>0.86781108400139417</c:v>
                </c:pt>
                <c:pt idx="1185">
                  <c:v>0.86798536075287558</c:v>
                </c:pt>
                <c:pt idx="1186">
                  <c:v>0.86842105263157898</c:v>
                </c:pt>
                <c:pt idx="1187">
                  <c:v>0.86868246775880098</c:v>
                </c:pt>
                <c:pt idx="1188">
                  <c:v>0.86876960613454168</c:v>
                </c:pt>
                <c:pt idx="1189">
                  <c:v>0.86903102126176368</c:v>
                </c:pt>
                <c:pt idx="1190">
                  <c:v>0.86937957476472638</c:v>
                </c:pt>
                <c:pt idx="1191">
                  <c:v>0.86955385151620779</c:v>
                </c:pt>
                <c:pt idx="1192">
                  <c:v>0.86972812826768908</c:v>
                </c:pt>
                <c:pt idx="1193">
                  <c:v>0.86972812826768908</c:v>
                </c:pt>
                <c:pt idx="1194">
                  <c:v>0.87042523527361448</c:v>
                </c:pt>
                <c:pt idx="1195">
                  <c:v>0.87086092715231789</c:v>
                </c:pt>
                <c:pt idx="1196">
                  <c:v>0.87103520390379918</c:v>
                </c:pt>
                <c:pt idx="1197">
                  <c:v>0.87155803415824329</c:v>
                </c:pt>
                <c:pt idx="1198">
                  <c:v>0.87181944928546529</c:v>
                </c:pt>
                <c:pt idx="1199">
                  <c:v>0.8720808644126874</c:v>
                </c:pt>
                <c:pt idx="1200">
                  <c:v>0.87216800278842799</c:v>
                </c:pt>
                <c:pt idx="1201">
                  <c:v>0.87234227953990939</c:v>
                </c:pt>
                <c:pt idx="1202">
                  <c:v>0.87251655629139069</c:v>
                </c:pt>
                <c:pt idx="1203">
                  <c:v>0.87251655629139069</c:v>
                </c:pt>
                <c:pt idx="1204">
                  <c:v>0.87303938654583479</c:v>
                </c:pt>
                <c:pt idx="1205">
                  <c:v>0.87356221680027879</c:v>
                </c:pt>
                <c:pt idx="1206">
                  <c:v>0.8738236319275009</c:v>
                </c:pt>
                <c:pt idx="1207">
                  <c:v>0.8740850470547229</c:v>
                </c:pt>
                <c:pt idx="1208">
                  <c:v>0.8741721854304636</c:v>
                </c:pt>
                <c:pt idx="1209">
                  <c:v>0.8745207389334263</c:v>
                </c:pt>
                <c:pt idx="1210">
                  <c:v>0.8750435691878703</c:v>
                </c:pt>
                <c:pt idx="1211">
                  <c:v>0.875130707563611</c:v>
                </c:pt>
                <c:pt idx="1212">
                  <c:v>0.8754792610665737</c:v>
                </c:pt>
                <c:pt idx="1213">
                  <c:v>0.8760892296967584</c:v>
                </c:pt>
                <c:pt idx="1214">
                  <c:v>0.8765249215754618</c:v>
                </c:pt>
                <c:pt idx="1215">
                  <c:v>0.87696061345416521</c:v>
                </c:pt>
                <c:pt idx="1216">
                  <c:v>0.87704775182990591</c:v>
                </c:pt>
                <c:pt idx="1217">
                  <c:v>0.87730916695712791</c:v>
                </c:pt>
                <c:pt idx="1218">
                  <c:v>0.8775705820843499</c:v>
                </c:pt>
                <c:pt idx="1219">
                  <c:v>0.87783199721157201</c:v>
                </c:pt>
                <c:pt idx="1220">
                  <c:v>0.8779191355873126</c:v>
                </c:pt>
                <c:pt idx="1221">
                  <c:v>0.87818055071453471</c:v>
                </c:pt>
                <c:pt idx="1222">
                  <c:v>0.87870338096897871</c:v>
                </c:pt>
                <c:pt idx="1223">
                  <c:v>0.87887765772046011</c:v>
                </c:pt>
                <c:pt idx="1224">
                  <c:v>0.87913907284768211</c:v>
                </c:pt>
                <c:pt idx="1225">
                  <c:v>0.87931334959916352</c:v>
                </c:pt>
                <c:pt idx="1226">
                  <c:v>0.87983617985360751</c:v>
                </c:pt>
                <c:pt idx="1227">
                  <c:v>0.88035901010805162</c:v>
                </c:pt>
                <c:pt idx="1228">
                  <c:v>0.88070756361101432</c:v>
                </c:pt>
                <c:pt idx="1229">
                  <c:v>0.88088184036249562</c:v>
                </c:pt>
                <c:pt idx="1230">
                  <c:v>0.88131753224119902</c:v>
                </c:pt>
                <c:pt idx="1231">
                  <c:v>0.88140467061693972</c:v>
                </c:pt>
                <c:pt idx="1232">
                  <c:v>0.88184036249564313</c:v>
                </c:pt>
                <c:pt idx="1233">
                  <c:v>0.88227605437434642</c:v>
                </c:pt>
                <c:pt idx="1234">
                  <c:v>0.88236319275008712</c:v>
                </c:pt>
                <c:pt idx="1235">
                  <c:v>0.88271174625304982</c:v>
                </c:pt>
                <c:pt idx="1236">
                  <c:v>0.88314743813175323</c:v>
                </c:pt>
                <c:pt idx="1237">
                  <c:v>0.88323457650749393</c:v>
                </c:pt>
                <c:pt idx="1238">
                  <c:v>0.88323457650749393</c:v>
                </c:pt>
                <c:pt idx="1239">
                  <c:v>0.88340885325897522</c:v>
                </c:pt>
                <c:pt idx="1240">
                  <c:v>0.88349599163471593</c:v>
                </c:pt>
                <c:pt idx="1241">
                  <c:v>0.88358313001045663</c:v>
                </c:pt>
                <c:pt idx="1242">
                  <c:v>0.88384454513767863</c:v>
                </c:pt>
                <c:pt idx="1243">
                  <c:v>0.88410596026490063</c:v>
                </c:pt>
                <c:pt idx="1244">
                  <c:v>0.88497734402230743</c:v>
                </c:pt>
                <c:pt idx="1245">
                  <c:v>0.88515162077378873</c:v>
                </c:pt>
                <c:pt idx="1246">
                  <c:v>0.88532589752527013</c:v>
                </c:pt>
                <c:pt idx="1247">
                  <c:v>0.88532589752527013</c:v>
                </c:pt>
                <c:pt idx="1248">
                  <c:v>0.88541303590101084</c:v>
                </c:pt>
                <c:pt idx="1249">
                  <c:v>0.88584872777971424</c:v>
                </c:pt>
                <c:pt idx="1250">
                  <c:v>0.88611014290693624</c:v>
                </c:pt>
                <c:pt idx="1251">
                  <c:v>0.88628441965841753</c:v>
                </c:pt>
                <c:pt idx="1252">
                  <c:v>0.88663297316138023</c:v>
                </c:pt>
                <c:pt idx="1253">
                  <c:v>0.88706866504008364</c:v>
                </c:pt>
                <c:pt idx="1254">
                  <c:v>0.88724294179156504</c:v>
                </c:pt>
                <c:pt idx="1255">
                  <c:v>0.88767863367026834</c:v>
                </c:pt>
                <c:pt idx="1256">
                  <c:v>0.88776577204600904</c:v>
                </c:pt>
                <c:pt idx="1257">
                  <c:v>0.88820146392471244</c:v>
                </c:pt>
                <c:pt idx="1258">
                  <c:v>0.88846287905193444</c:v>
                </c:pt>
                <c:pt idx="1259">
                  <c:v>0.88881143255489714</c:v>
                </c:pt>
                <c:pt idx="1260">
                  <c:v>0.88915998605785984</c:v>
                </c:pt>
                <c:pt idx="1261">
                  <c:v>0.88942140118508195</c:v>
                </c:pt>
                <c:pt idx="1262">
                  <c:v>0.88950853956082254</c:v>
                </c:pt>
                <c:pt idx="1263">
                  <c:v>0.88950853956082254</c:v>
                </c:pt>
                <c:pt idx="1264">
                  <c:v>0.88968281631230395</c:v>
                </c:pt>
                <c:pt idx="1265">
                  <c:v>0.88968281631230395</c:v>
                </c:pt>
                <c:pt idx="1266">
                  <c:v>0.89011850819100735</c:v>
                </c:pt>
                <c:pt idx="1267">
                  <c:v>0.89020564656674794</c:v>
                </c:pt>
                <c:pt idx="1268">
                  <c:v>0.89072847682119205</c:v>
                </c:pt>
                <c:pt idx="1269">
                  <c:v>0.89107703032415475</c:v>
                </c:pt>
                <c:pt idx="1270">
                  <c:v>0.89116416869989545</c:v>
                </c:pt>
                <c:pt idx="1271">
                  <c:v>0.89133844545137675</c:v>
                </c:pt>
                <c:pt idx="1272">
                  <c:v>0.89142558382711745</c:v>
                </c:pt>
                <c:pt idx="1273">
                  <c:v>0.89177413733008015</c:v>
                </c:pt>
                <c:pt idx="1274">
                  <c:v>0.89203555245730215</c:v>
                </c:pt>
                <c:pt idx="1275">
                  <c:v>0.89220982920878356</c:v>
                </c:pt>
                <c:pt idx="1276">
                  <c:v>0.89247124433600555</c:v>
                </c:pt>
                <c:pt idx="1277">
                  <c:v>0.89264552108748696</c:v>
                </c:pt>
                <c:pt idx="1278">
                  <c:v>0.89281979783896825</c:v>
                </c:pt>
                <c:pt idx="1279">
                  <c:v>0.89281979783896825</c:v>
                </c:pt>
                <c:pt idx="1280">
                  <c:v>0.89299407459044966</c:v>
                </c:pt>
                <c:pt idx="1281">
                  <c:v>0.89316835134193096</c:v>
                </c:pt>
                <c:pt idx="1282">
                  <c:v>0.89334262809341236</c:v>
                </c:pt>
                <c:pt idx="1283">
                  <c:v>0.89351690484489366</c:v>
                </c:pt>
                <c:pt idx="1284">
                  <c:v>0.89377831997211576</c:v>
                </c:pt>
                <c:pt idx="1285">
                  <c:v>0.89403973509933776</c:v>
                </c:pt>
                <c:pt idx="1286">
                  <c:v>0.89421401185081906</c:v>
                </c:pt>
                <c:pt idx="1287">
                  <c:v>0.89430115022655976</c:v>
                </c:pt>
                <c:pt idx="1288">
                  <c:v>0.89438828860230046</c:v>
                </c:pt>
                <c:pt idx="1289">
                  <c:v>0.89447542697804117</c:v>
                </c:pt>
                <c:pt idx="1290">
                  <c:v>0.89464970372952246</c:v>
                </c:pt>
                <c:pt idx="1291">
                  <c:v>0.89508539560822586</c:v>
                </c:pt>
                <c:pt idx="1292">
                  <c:v>0.89525967235970727</c:v>
                </c:pt>
                <c:pt idx="1293">
                  <c:v>0.89534681073544786</c:v>
                </c:pt>
                <c:pt idx="1294">
                  <c:v>0.89569536423841056</c:v>
                </c:pt>
                <c:pt idx="1295">
                  <c:v>0.89595677936563267</c:v>
                </c:pt>
                <c:pt idx="1296">
                  <c:v>0.89630533286859537</c:v>
                </c:pt>
                <c:pt idx="1297">
                  <c:v>0.89639247124433596</c:v>
                </c:pt>
                <c:pt idx="1298">
                  <c:v>0.89656674799581737</c:v>
                </c:pt>
                <c:pt idx="1299">
                  <c:v>0.89665388637155807</c:v>
                </c:pt>
                <c:pt idx="1300">
                  <c:v>0.89674102474729867</c:v>
                </c:pt>
                <c:pt idx="1301">
                  <c:v>0.89708957825026137</c:v>
                </c:pt>
                <c:pt idx="1302">
                  <c:v>0.89726385500174277</c:v>
                </c:pt>
                <c:pt idx="1303">
                  <c:v>0.89743813175322407</c:v>
                </c:pt>
                <c:pt idx="1304">
                  <c:v>0.89804810038340888</c:v>
                </c:pt>
                <c:pt idx="1305">
                  <c:v>0.89822237713489017</c:v>
                </c:pt>
                <c:pt idx="1306">
                  <c:v>0.89848379226211228</c:v>
                </c:pt>
                <c:pt idx="1307">
                  <c:v>0.89865806901359357</c:v>
                </c:pt>
                <c:pt idx="1308">
                  <c:v>0.89865806901359357</c:v>
                </c:pt>
                <c:pt idx="1309">
                  <c:v>0.89883234576507498</c:v>
                </c:pt>
                <c:pt idx="1310">
                  <c:v>0.89900662251655628</c:v>
                </c:pt>
                <c:pt idx="1311">
                  <c:v>0.89909376089229698</c:v>
                </c:pt>
                <c:pt idx="1312">
                  <c:v>0.89909376089229698</c:v>
                </c:pt>
                <c:pt idx="1313">
                  <c:v>0.89926803764377827</c:v>
                </c:pt>
                <c:pt idx="1314">
                  <c:v>0.89961659114674097</c:v>
                </c:pt>
                <c:pt idx="1315">
                  <c:v>0.89979086789822238</c:v>
                </c:pt>
                <c:pt idx="1316">
                  <c:v>0.90005228302544438</c:v>
                </c:pt>
                <c:pt idx="1317">
                  <c:v>0.90031369815266649</c:v>
                </c:pt>
                <c:pt idx="1318">
                  <c:v>0.90048797490414778</c:v>
                </c:pt>
                <c:pt idx="1319">
                  <c:v>0.90066225165562919</c:v>
                </c:pt>
                <c:pt idx="1320">
                  <c:v>0.90101080515859189</c:v>
                </c:pt>
                <c:pt idx="1321">
                  <c:v>0.90118508191007318</c:v>
                </c:pt>
                <c:pt idx="1322">
                  <c:v>0.90153363541303588</c:v>
                </c:pt>
                <c:pt idx="1323">
                  <c:v>0.90170791216451729</c:v>
                </c:pt>
                <c:pt idx="1324">
                  <c:v>0.90196932729173929</c:v>
                </c:pt>
                <c:pt idx="1325">
                  <c:v>0.90205646566747999</c:v>
                </c:pt>
                <c:pt idx="1326">
                  <c:v>0.90205646566747999</c:v>
                </c:pt>
                <c:pt idx="1327">
                  <c:v>0.90240501917044269</c:v>
                </c:pt>
                <c:pt idx="1328">
                  <c:v>0.90266643429766469</c:v>
                </c:pt>
                <c:pt idx="1329">
                  <c:v>0.90327640292784939</c:v>
                </c:pt>
                <c:pt idx="1330">
                  <c:v>0.9035378180550715</c:v>
                </c:pt>
                <c:pt idx="1331">
                  <c:v>0.90379923318229349</c:v>
                </c:pt>
                <c:pt idx="1332">
                  <c:v>0.90432206343673749</c:v>
                </c:pt>
                <c:pt idx="1333">
                  <c:v>0.9045834785639596</c:v>
                </c:pt>
                <c:pt idx="1334">
                  <c:v>0.90475775531544089</c:v>
                </c:pt>
                <c:pt idx="1335">
                  <c:v>0.90510630881840359</c:v>
                </c:pt>
                <c:pt idx="1336">
                  <c:v>0.9053677239456257</c:v>
                </c:pt>
                <c:pt idx="1337">
                  <c:v>0.9056291390728477</c:v>
                </c:pt>
                <c:pt idx="1338">
                  <c:v>0.9061519693272917</c:v>
                </c:pt>
                <c:pt idx="1339">
                  <c:v>0.9065005228302544</c:v>
                </c:pt>
                <c:pt idx="1340">
                  <c:v>0.9065876612059951</c:v>
                </c:pt>
                <c:pt idx="1341">
                  <c:v>0.9066747995817358</c:v>
                </c:pt>
                <c:pt idx="1342">
                  <c:v>0.9066747995817358</c:v>
                </c:pt>
                <c:pt idx="1343">
                  <c:v>0.9068490763332171</c:v>
                </c:pt>
                <c:pt idx="1344">
                  <c:v>0.9069362147089578</c:v>
                </c:pt>
                <c:pt idx="1345">
                  <c:v>0.90711049146043921</c:v>
                </c:pt>
                <c:pt idx="1346">
                  <c:v>0.90754618333914261</c:v>
                </c:pt>
                <c:pt idx="1347">
                  <c:v>0.90789473684210531</c:v>
                </c:pt>
                <c:pt idx="1348">
                  <c:v>0.9079818752178459</c:v>
                </c:pt>
                <c:pt idx="1349">
                  <c:v>0.9080690135935866</c:v>
                </c:pt>
                <c:pt idx="1350">
                  <c:v>0.90815615196932731</c:v>
                </c:pt>
                <c:pt idx="1351">
                  <c:v>0.9083304287208086</c:v>
                </c:pt>
                <c:pt idx="1352">
                  <c:v>0.90841756709654931</c:v>
                </c:pt>
                <c:pt idx="1353">
                  <c:v>0.9086789822237713</c:v>
                </c:pt>
                <c:pt idx="1354">
                  <c:v>0.90920181247821541</c:v>
                </c:pt>
                <c:pt idx="1355">
                  <c:v>0.90928895085395611</c:v>
                </c:pt>
                <c:pt idx="1356">
                  <c:v>0.90955036598117811</c:v>
                </c:pt>
                <c:pt idx="1357">
                  <c:v>0.90972464273265952</c:v>
                </c:pt>
                <c:pt idx="1358">
                  <c:v>0.90989891948414081</c:v>
                </c:pt>
                <c:pt idx="1359">
                  <c:v>0.91024747298710351</c:v>
                </c:pt>
                <c:pt idx="1360">
                  <c:v>0.91042174973858492</c:v>
                </c:pt>
                <c:pt idx="1361">
                  <c:v>0.91050888811432551</c:v>
                </c:pt>
                <c:pt idx="1362">
                  <c:v>0.91077030324154762</c:v>
                </c:pt>
                <c:pt idx="1363">
                  <c:v>0.91103171836876962</c:v>
                </c:pt>
                <c:pt idx="1364">
                  <c:v>0.91111885674451032</c:v>
                </c:pt>
                <c:pt idx="1365">
                  <c:v>0.91138027187173232</c:v>
                </c:pt>
                <c:pt idx="1366">
                  <c:v>0.91172882537469502</c:v>
                </c:pt>
                <c:pt idx="1367">
                  <c:v>0.91190310212617631</c:v>
                </c:pt>
                <c:pt idx="1368">
                  <c:v>0.91207737887765772</c:v>
                </c:pt>
                <c:pt idx="1369">
                  <c:v>0.91233879400487972</c:v>
                </c:pt>
                <c:pt idx="1370">
                  <c:v>0.91260020913210183</c:v>
                </c:pt>
                <c:pt idx="1371">
                  <c:v>0.91277448588358312</c:v>
                </c:pt>
                <c:pt idx="1372">
                  <c:v>0.91286162425932382</c:v>
                </c:pt>
                <c:pt idx="1373">
                  <c:v>0.91312303938654582</c:v>
                </c:pt>
                <c:pt idx="1374">
                  <c:v>0.91329731613802723</c:v>
                </c:pt>
                <c:pt idx="1375">
                  <c:v>0.91347159288950852</c:v>
                </c:pt>
                <c:pt idx="1376">
                  <c:v>0.91364586964098993</c:v>
                </c:pt>
                <c:pt idx="1377">
                  <c:v>0.91373300801673052</c:v>
                </c:pt>
                <c:pt idx="1378">
                  <c:v>0.91373300801673052</c:v>
                </c:pt>
                <c:pt idx="1379">
                  <c:v>0.91408156151969322</c:v>
                </c:pt>
                <c:pt idx="1380">
                  <c:v>0.91408156151969322</c:v>
                </c:pt>
                <c:pt idx="1381">
                  <c:v>0.91434297664691533</c:v>
                </c:pt>
                <c:pt idx="1382">
                  <c:v>0.91460439177413733</c:v>
                </c:pt>
                <c:pt idx="1383">
                  <c:v>0.91477866852561873</c:v>
                </c:pt>
                <c:pt idx="1384">
                  <c:v>0.91504008365284073</c:v>
                </c:pt>
                <c:pt idx="1385">
                  <c:v>0.91521436040432202</c:v>
                </c:pt>
                <c:pt idx="1386">
                  <c:v>0.91538863715580343</c:v>
                </c:pt>
                <c:pt idx="1387">
                  <c:v>0.91547577553154413</c:v>
                </c:pt>
                <c:pt idx="1388">
                  <c:v>0.91565005228302543</c:v>
                </c:pt>
                <c:pt idx="1389">
                  <c:v>0.91565005228302543</c:v>
                </c:pt>
                <c:pt idx="1390">
                  <c:v>0.91608574416172883</c:v>
                </c:pt>
                <c:pt idx="1391">
                  <c:v>0.91634715928895083</c:v>
                </c:pt>
                <c:pt idx="1392">
                  <c:v>0.91643429766469153</c:v>
                </c:pt>
                <c:pt idx="1393">
                  <c:v>0.91643429766469153</c:v>
                </c:pt>
                <c:pt idx="1394">
                  <c:v>0.91643429766469153</c:v>
                </c:pt>
                <c:pt idx="1395">
                  <c:v>0.91686998954339494</c:v>
                </c:pt>
                <c:pt idx="1396">
                  <c:v>0.91695712791913564</c:v>
                </c:pt>
                <c:pt idx="1397">
                  <c:v>0.91739281979783893</c:v>
                </c:pt>
                <c:pt idx="1398">
                  <c:v>0.91782851167654234</c:v>
                </c:pt>
                <c:pt idx="1399">
                  <c:v>0.91808992680376433</c:v>
                </c:pt>
                <c:pt idx="1400">
                  <c:v>0.91852561868246774</c:v>
                </c:pt>
                <c:pt idx="1401">
                  <c:v>0.91878703380968973</c:v>
                </c:pt>
                <c:pt idx="1402">
                  <c:v>0.91904844893691184</c:v>
                </c:pt>
                <c:pt idx="1403">
                  <c:v>0.91913558731265255</c:v>
                </c:pt>
                <c:pt idx="1404">
                  <c:v>0.91930986406413384</c:v>
                </c:pt>
                <c:pt idx="1405">
                  <c:v>0.91965841756709654</c:v>
                </c:pt>
                <c:pt idx="1406">
                  <c:v>0.91983269431857795</c:v>
                </c:pt>
                <c:pt idx="1407">
                  <c:v>0.92009410944579995</c:v>
                </c:pt>
                <c:pt idx="1408">
                  <c:v>0.92009410944579995</c:v>
                </c:pt>
                <c:pt idx="1409">
                  <c:v>0.92018124782154065</c:v>
                </c:pt>
                <c:pt idx="1410">
                  <c:v>0.92052980132450335</c:v>
                </c:pt>
                <c:pt idx="1411">
                  <c:v>0.92087835482746605</c:v>
                </c:pt>
                <c:pt idx="1412">
                  <c:v>0.92105263157894735</c:v>
                </c:pt>
                <c:pt idx="1413">
                  <c:v>0.92140118508191005</c:v>
                </c:pt>
                <c:pt idx="1414">
                  <c:v>0.92157546183339145</c:v>
                </c:pt>
                <c:pt idx="1415">
                  <c:v>0.92166260020913215</c:v>
                </c:pt>
                <c:pt idx="1416">
                  <c:v>0.92183687696061345</c:v>
                </c:pt>
                <c:pt idx="1417">
                  <c:v>0.92218543046357615</c:v>
                </c:pt>
                <c:pt idx="1418">
                  <c:v>0.92227256883931685</c:v>
                </c:pt>
                <c:pt idx="1419">
                  <c:v>0.92227256883931685</c:v>
                </c:pt>
                <c:pt idx="1420">
                  <c:v>0.92253398396653885</c:v>
                </c:pt>
                <c:pt idx="1421">
                  <c:v>0.92262112234227955</c:v>
                </c:pt>
                <c:pt idx="1422">
                  <c:v>0.92296967584524225</c:v>
                </c:pt>
                <c:pt idx="1423">
                  <c:v>0.92305681422098296</c:v>
                </c:pt>
                <c:pt idx="1424">
                  <c:v>0.92349250609968625</c:v>
                </c:pt>
                <c:pt idx="1425">
                  <c:v>0.92349250609968625</c:v>
                </c:pt>
                <c:pt idx="1426">
                  <c:v>0.92384105960264906</c:v>
                </c:pt>
                <c:pt idx="1427">
                  <c:v>0.92392819797838965</c:v>
                </c:pt>
                <c:pt idx="1428">
                  <c:v>0.92392819797838965</c:v>
                </c:pt>
                <c:pt idx="1429">
                  <c:v>0.92410247472987106</c:v>
                </c:pt>
                <c:pt idx="1430">
                  <c:v>0.92418961310561176</c:v>
                </c:pt>
                <c:pt idx="1431">
                  <c:v>0.92445102823283376</c:v>
                </c:pt>
                <c:pt idx="1432">
                  <c:v>0.92471244336005576</c:v>
                </c:pt>
                <c:pt idx="1433">
                  <c:v>0.92471244336005576</c:v>
                </c:pt>
                <c:pt idx="1434">
                  <c:v>0.92488672011153716</c:v>
                </c:pt>
                <c:pt idx="1435">
                  <c:v>0.92506099686301846</c:v>
                </c:pt>
                <c:pt idx="1436">
                  <c:v>0.92523527361449986</c:v>
                </c:pt>
                <c:pt idx="1437">
                  <c:v>0.92540955036598116</c:v>
                </c:pt>
                <c:pt idx="1438">
                  <c:v>0.92540955036598116</c:v>
                </c:pt>
                <c:pt idx="1439">
                  <c:v>0.92567096549320316</c:v>
                </c:pt>
                <c:pt idx="1440">
                  <c:v>0.92575810386894386</c:v>
                </c:pt>
                <c:pt idx="1441">
                  <c:v>0.92584524224468456</c:v>
                </c:pt>
                <c:pt idx="1442">
                  <c:v>0.92593238062042527</c:v>
                </c:pt>
                <c:pt idx="1443">
                  <c:v>0.92619379574764726</c:v>
                </c:pt>
                <c:pt idx="1444">
                  <c:v>0.92645521087486926</c:v>
                </c:pt>
                <c:pt idx="1445">
                  <c:v>0.92645521087486926</c:v>
                </c:pt>
                <c:pt idx="1446">
                  <c:v>0.92645521087486926</c:v>
                </c:pt>
                <c:pt idx="1447">
                  <c:v>0.92680376437783196</c:v>
                </c:pt>
                <c:pt idx="1448">
                  <c:v>0.92689090275357267</c:v>
                </c:pt>
                <c:pt idx="1449">
                  <c:v>0.92723945625653537</c:v>
                </c:pt>
                <c:pt idx="1450">
                  <c:v>0.92723945625653537</c:v>
                </c:pt>
                <c:pt idx="1451">
                  <c:v>0.92723945625653537</c:v>
                </c:pt>
                <c:pt idx="1452">
                  <c:v>0.92741373300801677</c:v>
                </c:pt>
                <c:pt idx="1453">
                  <c:v>0.92758800975949807</c:v>
                </c:pt>
                <c:pt idx="1454">
                  <c:v>0.92776228651097947</c:v>
                </c:pt>
                <c:pt idx="1455">
                  <c:v>0.92793656326246077</c:v>
                </c:pt>
                <c:pt idx="1456">
                  <c:v>0.92793656326246077</c:v>
                </c:pt>
                <c:pt idx="1457">
                  <c:v>0.92811084001394217</c:v>
                </c:pt>
                <c:pt idx="1458">
                  <c:v>0.92819797838968277</c:v>
                </c:pt>
                <c:pt idx="1459">
                  <c:v>0.92828511676542347</c:v>
                </c:pt>
                <c:pt idx="1460">
                  <c:v>0.92828511676542347</c:v>
                </c:pt>
                <c:pt idx="1461">
                  <c:v>0.92837225514116417</c:v>
                </c:pt>
                <c:pt idx="1462">
                  <c:v>0.92854653189264547</c:v>
                </c:pt>
                <c:pt idx="1463">
                  <c:v>0.92898222377134887</c:v>
                </c:pt>
                <c:pt idx="1464">
                  <c:v>0.92924363889857098</c:v>
                </c:pt>
                <c:pt idx="1465">
                  <c:v>0.92941791565005227</c:v>
                </c:pt>
                <c:pt idx="1466">
                  <c:v>0.92950505402579298</c:v>
                </c:pt>
                <c:pt idx="1467">
                  <c:v>0.92959219240153368</c:v>
                </c:pt>
                <c:pt idx="1468">
                  <c:v>0.92976646915301497</c:v>
                </c:pt>
                <c:pt idx="1469">
                  <c:v>0.92985360752875568</c:v>
                </c:pt>
                <c:pt idx="1470">
                  <c:v>0.92985360752875568</c:v>
                </c:pt>
                <c:pt idx="1471">
                  <c:v>0.93011502265597767</c:v>
                </c:pt>
                <c:pt idx="1472">
                  <c:v>0.93011502265597767</c:v>
                </c:pt>
                <c:pt idx="1473">
                  <c:v>0.93020216103171838</c:v>
                </c:pt>
                <c:pt idx="1474">
                  <c:v>0.93055071453468108</c:v>
                </c:pt>
                <c:pt idx="1475">
                  <c:v>0.93063785291042178</c:v>
                </c:pt>
                <c:pt idx="1476">
                  <c:v>0.93063785291042178</c:v>
                </c:pt>
                <c:pt idx="1477">
                  <c:v>0.93107354478912518</c:v>
                </c:pt>
                <c:pt idx="1478">
                  <c:v>0.93133495991634718</c:v>
                </c:pt>
                <c:pt idx="1479">
                  <c:v>0.93150923666782848</c:v>
                </c:pt>
                <c:pt idx="1480">
                  <c:v>0.93185779017079118</c:v>
                </c:pt>
                <c:pt idx="1481">
                  <c:v>0.93220634367375388</c:v>
                </c:pt>
                <c:pt idx="1482">
                  <c:v>0.93238062042523528</c:v>
                </c:pt>
                <c:pt idx="1483">
                  <c:v>0.93264203555245728</c:v>
                </c:pt>
                <c:pt idx="1484">
                  <c:v>0.93299058905541998</c:v>
                </c:pt>
                <c:pt idx="1485">
                  <c:v>0.93325200418264198</c:v>
                </c:pt>
                <c:pt idx="1486">
                  <c:v>0.93342628093412339</c:v>
                </c:pt>
                <c:pt idx="1487">
                  <c:v>0.93368769606134538</c:v>
                </c:pt>
                <c:pt idx="1488">
                  <c:v>0.93394911118856749</c:v>
                </c:pt>
                <c:pt idx="1489">
                  <c:v>0.93412338794004879</c:v>
                </c:pt>
                <c:pt idx="1490">
                  <c:v>0.93421052631578949</c:v>
                </c:pt>
                <c:pt idx="1491">
                  <c:v>0.93421052631578949</c:v>
                </c:pt>
                <c:pt idx="1492">
                  <c:v>0.93429766469153019</c:v>
                </c:pt>
                <c:pt idx="1493">
                  <c:v>0.93438480306727079</c:v>
                </c:pt>
                <c:pt idx="1494">
                  <c:v>0.93455907981875219</c:v>
                </c:pt>
                <c:pt idx="1495">
                  <c:v>0.93464621819449289</c:v>
                </c:pt>
                <c:pt idx="1496">
                  <c:v>0.93464621819449289</c:v>
                </c:pt>
                <c:pt idx="1497">
                  <c:v>0.93482049494597419</c:v>
                </c:pt>
                <c:pt idx="1498">
                  <c:v>0.9349947716974556</c:v>
                </c:pt>
                <c:pt idx="1499">
                  <c:v>0.9349947716974556</c:v>
                </c:pt>
                <c:pt idx="1500">
                  <c:v>0.93508191007319619</c:v>
                </c:pt>
                <c:pt idx="1501">
                  <c:v>0.93525618682467759</c:v>
                </c:pt>
                <c:pt idx="1502">
                  <c:v>0.93543046357615889</c:v>
                </c:pt>
                <c:pt idx="1503">
                  <c:v>0.935691878703381</c:v>
                </c:pt>
                <c:pt idx="1504">
                  <c:v>0.93586615545486229</c:v>
                </c:pt>
                <c:pt idx="1505">
                  <c:v>0.93586615545486229</c:v>
                </c:pt>
                <c:pt idx="1506">
                  <c:v>0.93595329383060299</c:v>
                </c:pt>
                <c:pt idx="1507">
                  <c:v>0.9363018473335657</c:v>
                </c:pt>
                <c:pt idx="1508">
                  <c:v>0.9363889857093064</c:v>
                </c:pt>
                <c:pt idx="1509">
                  <c:v>0.9364761240850471</c:v>
                </c:pt>
                <c:pt idx="1510">
                  <c:v>0.93691181596375039</c:v>
                </c:pt>
                <c:pt idx="1511">
                  <c:v>0.93726036946671309</c:v>
                </c:pt>
                <c:pt idx="1512">
                  <c:v>0.93726036946671309</c:v>
                </c:pt>
                <c:pt idx="1513">
                  <c:v>0.93726036946671309</c:v>
                </c:pt>
                <c:pt idx="1514">
                  <c:v>0.9376089229696758</c:v>
                </c:pt>
                <c:pt idx="1515">
                  <c:v>0.9376960613454165</c:v>
                </c:pt>
                <c:pt idx="1516">
                  <c:v>0.9378703380968979</c:v>
                </c:pt>
                <c:pt idx="1517">
                  <c:v>0.9379574764726385</c:v>
                </c:pt>
                <c:pt idx="1518">
                  <c:v>0.9381317532241199</c:v>
                </c:pt>
                <c:pt idx="1519">
                  <c:v>0.9381317532241199</c:v>
                </c:pt>
                <c:pt idx="1520">
                  <c:v>0.93830602997560131</c:v>
                </c:pt>
                <c:pt idx="1521">
                  <c:v>0.9384803067270826</c:v>
                </c:pt>
                <c:pt idx="1522">
                  <c:v>0.93856744510282331</c:v>
                </c:pt>
                <c:pt idx="1523">
                  <c:v>0.93891599860578601</c:v>
                </c:pt>
                <c:pt idx="1524">
                  <c:v>0.9390902753572673</c:v>
                </c:pt>
                <c:pt idx="1525">
                  <c:v>0.93926455210874871</c:v>
                </c:pt>
                <c:pt idx="1526">
                  <c:v>0.93926455210874871</c:v>
                </c:pt>
                <c:pt idx="1527">
                  <c:v>0.93943882886023</c:v>
                </c:pt>
                <c:pt idx="1528">
                  <c:v>0.9395259672359707</c:v>
                </c:pt>
                <c:pt idx="1529">
                  <c:v>0.9395259672359707</c:v>
                </c:pt>
                <c:pt idx="1530">
                  <c:v>0.9397873823631927</c:v>
                </c:pt>
                <c:pt idx="1531">
                  <c:v>0.93987452073893341</c:v>
                </c:pt>
                <c:pt idx="1532">
                  <c:v>0.93996165911467411</c:v>
                </c:pt>
                <c:pt idx="1533">
                  <c:v>0.94031021261763681</c:v>
                </c:pt>
                <c:pt idx="1534">
                  <c:v>0.94048448936911822</c:v>
                </c:pt>
                <c:pt idx="1535">
                  <c:v>0.94057162774485881</c:v>
                </c:pt>
                <c:pt idx="1536">
                  <c:v>0.94057162774485881</c:v>
                </c:pt>
                <c:pt idx="1537">
                  <c:v>0.94065876612059951</c:v>
                </c:pt>
                <c:pt idx="1538">
                  <c:v>0.94092018124782151</c:v>
                </c:pt>
                <c:pt idx="1539">
                  <c:v>0.94109445799930291</c:v>
                </c:pt>
                <c:pt idx="1540">
                  <c:v>0.94118159637504362</c:v>
                </c:pt>
                <c:pt idx="1541">
                  <c:v>0.94144301150226561</c:v>
                </c:pt>
                <c:pt idx="1542">
                  <c:v>0.94144301150226561</c:v>
                </c:pt>
                <c:pt idx="1543">
                  <c:v>0.94144301150226561</c:v>
                </c:pt>
                <c:pt idx="1544">
                  <c:v>0.94196584175670961</c:v>
                </c:pt>
                <c:pt idx="1545">
                  <c:v>0.94214011850819102</c:v>
                </c:pt>
                <c:pt idx="1546">
                  <c:v>0.94222725688393172</c:v>
                </c:pt>
                <c:pt idx="1547">
                  <c:v>0.94222725688393172</c:v>
                </c:pt>
                <c:pt idx="1548">
                  <c:v>0.94222725688393172</c:v>
                </c:pt>
                <c:pt idx="1549">
                  <c:v>0.94248867201115372</c:v>
                </c:pt>
                <c:pt idx="1550">
                  <c:v>0.94257581038689442</c:v>
                </c:pt>
                <c:pt idx="1551">
                  <c:v>0.94266294876263501</c:v>
                </c:pt>
                <c:pt idx="1552">
                  <c:v>0.94283722551411642</c:v>
                </c:pt>
                <c:pt idx="1553">
                  <c:v>0.94301150226559782</c:v>
                </c:pt>
                <c:pt idx="1554">
                  <c:v>0.94336005576856052</c:v>
                </c:pt>
                <c:pt idx="1555">
                  <c:v>0.94344719414430112</c:v>
                </c:pt>
                <c:pt idx="1556">
                  <c:v>0.94353433252004182</c:v>
                </c:pt>
                <c:pt idx="1557">
                  <c:v>0.94370860927152322</c:v>
                </c:pt>
                <c:pt idx="1558">
                  <c:v>0.94388288602300452</c:v>
                </c:pt>
                <c:pt idx="1559">
                  <c:v>0.94431857790170792</c:v>
                </c:pt>
                <c:pt idx="1560">
                  <c:v>0.94449285465318922</c:v>
                </c:pt>
                <c:pt idx="1561">
                  <c:v>0.94449285465318922</c:v>
                </c:pt>
                <c:pt idx="1562">
                  <c:v>0.94449285465318922</c:v>
                </c:pt>
                <c:pt idx="1563">
                  <c:v>0.94466713140467062</c:v>
                </c:pt>
                <c:pt idx="1564">
                  <c:v>0.94501568490763332</c:v>
                </c:pt>
                <c:pt idx="1565">
                  <c:v>0.94527710003485532</c:v>
                </c:pt>
                <c:pt idx="1566">
                  <c:v>0.94536423841059603</c:v>
                </c:pt>
                <c:pt idx="1567">
                  <c:v>0.94536423841059603</c:v>
                </c:pt>
                <c:pt idx="1568">
                  <c:v>0.94536423841059603</c:v>
                </c:pt>
                <c:pt idx="1569">
                  <c:v>0.94562565353781802</c:v>
                </c:pt>
                <c:pt idx="1570">
                  <c:v>0.94579993028929943</c:v>
                </c:pt>
                <c:pt idx="1571">
                  <c:v>0.94579993028929943</c:v>
                </c:pt>
                <c:pt idx="1572">
                  <c:v>0.94588706866504013</c:v>
                </c:pt>
                <c:pt idx="1573">
                  <c:v>0.94597420704078072</c:v>
                </c:pt>
                <c:pt idx="1574">
                  <c:v>0.94632276054374342</c:v>
                </c:pt>
                <c:pt idx="1575">
                  <c:v>0.94667131404670612</c:v>
                </c:pt>
                <c:pt idx="1576">
                  <c:v>0.94693272917392823</c:v>
                </c:pt>
                <c:pt idx="1577">
                  <c:v>0.94719414430115023</c:v>
                </c:pt>
                <c:pt idx="1578">
                  <c:v>0.94719414430115023</c:v>
                </c:pt>
                <c:pt idx="1579">
                  <c:v>0.94736842105263153</c:v>
                </c:pt>
                <c:pt idx="1580">
                  <c:v>0.94754269780411293</c:v>
                </c:pt>
                <c:pt idx="1581">
                  <c:v>0.94762983617985364</c:v>
                </c:pt>
                <c:pt idx="1582">
                  <c:v>0.94762983617985364</c:v>
                </c:pt>
                <c:pt idx="1583">
                  <c:v>0.94762983617985364</c:v>
                </c:pt>
                <c:pt idx="1584">
                  <c:v>0.94771697455559434</c:v>
                </c:pt>
                <c:pt idx="1585">
                  <c:v>0.94797838968281634</c:v>
                </c:pt>
                <c:pt idx="1586">
                  <c:v>0.94806552805855704</c:v>
                </c:pt>
                <c:pt idx="1587">
                  <c:v>0.94823980481003833</c:v>
                </c:pt>
                <c:pt idx="1588">
                  <c:v>0.94823980481003833</c:v>
                </c:pt>
                <c:pt idx="1589">
                  <c:v>0.94823980481003833</c:v>
                </c:pt>
                <c:pt idx="1590">
                  <c:v>0.94832694318577904</c:v>
                </c:pt>
                <c:pt idx="1591">
                  <c:v>0.94850121993726033</c:v>
                </c:pt>
                <c:pt idx="1592">
                  <c:v>0.94858835831300103</c:v>
                </c:pt>
                <c:pt idx="1593">
                  <c:v>0.94858835831300103</c:v>
                </c:pt>
                <c:pt idx="1594">
                  <c:v>0.94858835831300103</c:v>
                </c:pt>
                <c:pt idx="1595">
                  <c:v>0.94867549668874174</c:v>
                </c:pt>
                <c:pt idx="1596">
                  <c:v>0.94876263506448244</c:v>
                </c:pt>
                <c:pt idx="1597">
                  <c:v>0.94884977344022303</c:v>
                </c:pt>
                <c:pt idx="1598">
                  <c:v>0.94902405019170444</c:v>
                </c:pt>
                <c:pt idx="1599">
                  <c:v>0.94911118856744514</c:v>
                </c:pt>
                <c:pt idx="1600">
                  <c:v>0.94919832694318573</c:v>
                </c:pt>
                <c:pt idx="1601">
                  <c:v>0.94928546531892644</c:v>
                </c:pt>
                <c:pt idx="1602">
                  <c:v>0.94945974207040784</c:v>
                </c:pt>
                <c:pt idx="1603">
                  <c:v>0.94963401882188914</c:v>
                </c:pt>
                <c:pt idx="1604">
                  <c:v>0.94998257232485184</c:v>
                </c:pt>
                <c:pt idx="1605">
                  <c:v>0.94998257232485184</c:v>
                </c:pt>
                <c:pt idx="1606">
                  <c:v>0.95006971070059254</c:v>
                </c:pt>
                <c:pt idx="1607">
                  <c:v>0.95024398745207395</c:v>
                </c:pt>
                <c:pt idx="1608">
                  <c:v>0.95041826420355524</c:v>
                </c:pt>
                <c:pt idx="1609">
                  <c:v>0.95041826420355524</c:v>
                </c:pt>
                <c:pt idx="1610">
                  <c:v>0.95050540257929594</c:v>
                </c:pt>
                <c:pt idx="1611">
                  <c:v>0.95059254095503665</c:v>
                </c:pt>
                <c:pt idx="1612">
                  <c:v>0.95059254095503665</c:v>
                </c:pt>
                <c:pt idx="1613">
                  <c:v>0.95067967933077724</c:v>
                </c:pt>
                <c:pt idx="1614">
                  <c:v>0.95076681770651794</c:v>
                </c:pt>
                <c:pt idx="1615">
                  <c:v>0.95076681770651794</c:v>
                </c:pt>
                <c:pt idx="1616">
                  <c:v>0.95102823283373994</c:v>
                </c:pt>
                <c:pt idx="1617">
                  <c:v>0.95102823283373994</c:v>
                </c:pt>
                <c:pt idx="1618">
                  <c:v>0.95102823283373994</c:v>
                </c:pt>
                <c:pt idx="1619">
                  <c:v>0.95120250958522135</c:v>
                </c:pt>
                <c:pt idx="1620">
                  <c:v>0.95155106308818405</c:v>
                </c:pt>
                <c:pt idx="1621">
                  <c:v>0.95172533983966534</c:v>
                </c:pt>
                <c:pt idx="1622">
                  <c:v>0.95189961659114675</c:v>
                </c:pt>
                <c:pt idx="1623">
                  <c:v>0.95189961659114675</c:v>
                </c:pt>
                <c:pt idx="1624">
                  <c:v>0.95207389334262804</c:v>
                </c:pt>
                <c:pt idx="1625">
                  <c:v>0.95216103171836874</c:v>
                </c:pt>
                <c:pt idx="1626">
                  <c:v>0.95216103171836874</c:v>
                </c:pt>
                <c:pt idx="1627">
                  <c:v>0.95224817009410945</c:v>
                </c:pt>
                <c:pt idx="1628">
                  <c:v>0.95233530846985015</c:v>
                </c:pt>
                <c:pt idx="1629">
                  <c:v>0.95250958522133145</c:v>
                </c:pt>
                <c:pt idx="1630">
                  <c:v>0.95250958522133145</c:v>
                </c:pt>
                <c:pt idx="1631">
                  <c:v>0.95250958522133145</c:v>
                </c:pt>
                <c:pt idx="1632">
                  <c:v>0.95250958522133145</c:v>
                </c:pt>
                <c:pt idx="1633">
                  <c:v>0.95259672359707215</c:v>
                </c:pt>
                <c:pt idx="1634">
                  <c:v>0.95259672359707215</c:v>
                </c:pt>
                <c:pt idx="1635">
                  <c:v>0.95259672359707215</c:v>
                </c:pt>
                <c:pt idx="1636">
                  <c:v>0.95277100034855355</c:v>
                </c:pt>
                <c:pt idx="1637">
                  <c:v>0.95277100034855355</c:v>
                </c:pt>
                <c:pt idx="1638">
                  <c:v>0.95277100034855355</c:v>
                </c:pt>
                <c:pt idx="1639">
                  <c:v>0.95285813872429415</c:v>
                </c:pt>
                <c:pt idx="1640">
                  <c:v>0.95285813872429415</c:v>
                </c:pt>
                <c:pt idx="1641">
                  <c:v>0.95294527710003485</c:v>
                </c:pt>
                <c:pt idx="1642">
                  <c:v>0.95311955385151625</c:v>
                </c:pt>
                <c:pt idx="1643">
                  <c:v>0.95320669222725685</c:v>
                </c:pt>
                <c:pt idx="1644">
                  <c:v>0.95329383060299755</c:v>
                </c:pt>
                <c:pt idx="1645">
                  <c:v>0.95329383060299755</c:v>
                </c:pt>
                <c:pt idx="1646">
                  <c:v>0.95329383060299755</c:v>
                </c:pt>
                <c:pt idx="1647">
                  <c:v>0.95355524573021955</c:v>
                </c:pt>
                <c:pt idx="1648">
                  <c:v>0.95364238410596025</c:v>
                </c:pt>
                <c:pt idx="1649">
                  <c:v>0.95390379923318225</c:v>
                </c:pt>
                <c:pt idx="1650">
                  <c:v>0.95416521436040436</c:v>
                </c:pt>
                <c:pt idx="1651">
                  <c:v>0.95442662948762635</c:v>
                </c:pt>
                <c:pt idx="1652">
                  <c:v>0.95442662948762635</c:v>
                </c:pt>
                <c:pt idx="1653">
                  <c:v>0.95451376786336706</c:v>
                </c:pt>
                <c:pt idx="1654">
                  <c:v>0.95460090623910765</c:v>
                </c:pt>
                <c:pt idx="1655">
                  <c:v>0.95477518299058906</c:v>
                </c:pt>
                <c:pt idx="1656">
                  <c:v>0.95477518299058906</c:v>
                </c:pt>
                <c:pt idx="1657">
                  <c:v>0.95486232136632976</c:v>
                </c:pt>
                <c:pt idx="1658">
                  <c:v>0.95486232136632976</c:v>
                </c:pt>
                <c:pt idx="1659">
                  <c:v>0.95486232136632976</c:v>
                </c:pt>
                <c:pt idx="1660">
                  <c:v>0.95494945974207046</c:v>
                </c:pt>
                <c:pt idx="1661">
                  <c:v>0.95494945974207046</c:v>
                </c:pt>
                <c:pt idx="1662">
                  <c:v>0.95512373649355176</c:v>
                </c:pt>
                <c:pt idx="1663">
                  <c:v>0.95538515162077375</c:v>
                </c:pt>
                <c:pt idx="1664">
                  <c:v>0.95564656674799586</c:v>
                </c:pt>
                <c:pt idx="1665">
                  <c:v>0.95564656674799586</c:v>
                </c:pt>
                <c:pt idx="1666">
                  <c:v>0.95564656674799586</c:v>
                </c:pt>
                <c:pt idx="1667">
                  <c:v>0.95573370512373645</c:v>
                </c:pt>
                <c:pt idx="1668">
                  <c:v>0.95582084349947716</c:v>
                </c:pt>
                <c:pt idx="1669">
                  <c:v>0.95599512025095856</c:v>
                </c:pt>
                <c:pt idx="1670">
                  <c:v>0.95599512025095856</c:v>
                </c:pt>
                <c:pt idx="1671">
                  <c:v>0.95599512025095856</c:v>
                </c:pt>
                <c:pt idx="1672">
                  <c:v>0.95599512025095856</c:v>
                </c:pt>
                <c:pt idx="1673">
                  <c:v>0.95625653537818056</c:v>
                </c:pt>
                <c:pt idx="1674">
                  <c:v>0.95651795050540256</c:v>
                </c:pt>
                <c:pt idx="1675">
                  <c:v>0.95651795050540256</c:v>
                </c:pt>
                <c:pt idx="1676">
                  <c:v>0.95660508888114326</c:v>
                </c:pt>
                <c:pt idx="1677">
                  <c:v>0.95660508888114326</c:v>
                </c:pt>
                <c:pt idx="1678">
                  <c:v>0.95686650400836526</c:v>
                </c:pt>
                <c:pt idx="1679">
                  <c:v>0.95704078075984667</c:v>
                </c:pt>
                <c:pt idx="1680">
                  <c:v>0.95704078075984667</c:v>
                </c:pt>
                <c:pt idx="1681">
                  <c:v>0.95721505751132796</c:v>
                </c:pt>
                <c:pt idx="1682">
                  <c:v>0.95730219588706866</c:v>
                </c:pt>
                <c:pt idx="1683">
                  <c:v>0.95756361101429066</c:v>
                </c:pt>
                <c:pt idx="1684">
                  <c:v>0.95799930289299406</c:v>
                </c:pt>
                <c:pt idx="1685">
                  <c:v>0.95808644126873477</c:v>
                </c:pt>
                <c:pt idx="1686">
                  <c:v>0.95808644126873477</c:v>
                </c:pt>
                <c:pt idx="1687">
                  <c:v>0.95826071802021606</c:v>
                </c:pt>
                <c:pt idx="1688">
                  <c:v>0.95834785639595677</c:v>
                </c:pt>
                <c:pt idx="1689">
                  <c:v>0.95834785639595677</c:v>
                </c:pt>
                <c:pt idx="1690">
                  <c:v>0.95834785639595677</c:v>
                </c:pt>
                <c:pt idx="1691">
                  <c:v>0.95843499477169747</c:v>
                </c:pt>
                <c:pt idx="1692">
                  <c:v>0.95869640989891947</c:v>
                </c:pt>
                <c:pt idx="1693">
                  <c:v>0.95869640989891947</c:v>
                </c:pt>
                <c:pt idx="1694">
                  <c:v>0.95904496340188217</c:v>
                </c:pt>
                <c:pt idx="1695">
                  <c:v>0.95913210177762287</c:v>
                </c:pt>
                <c:pt idx="1696">
                  <c:v>0.95921924015336357</c:v>
                </c:pt>
                <c:pt idx="1697">
                  <c:v>0.95930637852910416</c:v>
                </c:pt>
                <c:pt idx="1698">
                  <c:v>0.95956779365632627</c:v>
                </c:pt>
                <c:pt idx="1699">
                  <c:v>0.95956779365632627</c:v>
                </c:pt>
                <c:pt idx="1700">
                  <c:v>0.95974207040780757</c:v>
                </c:pt>
                <c:pt idx="1701">
                  <c:v>0.95991634715928897</c:v>
                </c:pt>
                <c:pt idx="1702">
                  <c:v>0.96000348553502968</c:v>
                </c:pt>
                <c:pt idx="1703">
                  <c:v>0.96000348553502968</c:v>
                </c:pt>
                <c:pt idx="1704">
                  <c:v>0.96017776228651097</c:v>
                </c:pt>
                <c:pt idx="1705">
                  <c:v>0.96026490066225167</c:v>
                </c:pt>
                <c:pt idx="1706">
                  <c:v>0.96035203903799238</c:v>
                </c:pt>
                <c:pt idx="1707">
                  <c:v>0.96043917741373297</c:v>
                </c:pt>
                <c:pt idx="1708">
                  <c:v>0.96052631578947367</c:v>
                </c:pt>
                <c:pt idx="1709">
                  <c:v>0.96070059254095508</c:v>
                </c:pt>
                <c:pt idx="1710">
                  <c:v>0.96113628441965837</c:v>
                </c:pt>
                <c:pt idx="1711">
                  <c:v>0.96148483792262107</c:v>
                </c:pt>
                <c:pt idx="1712">
                  <c:v>0.96148483792262107</c:v>
                </c:pt>
                <c:pt idx="1713">
                  <c:v>0.96165911467410248</c:v>
                </c:pt>
                <c:pt idx="1714">
                  <c:v>0.96183339142558377</c:v>
                </c:pt>
                <c:pt idx="1715">
                  <c:v>0.96183339142558377</c:v>
                </c:pt>
                <c:pt idx="1716">
                  <c:v>0.96183339142558377</c:v>
                </c:pt>
                <c:pt idx="1717">
                  <c:v>0.96192052980132448</c:v>
                </c:pt>
                <c:pt idx="1718">
                  <c:v>0.96200766817706518</c:v>
                </c:pt>
                <c:pt idx="1719">
                  <c:v>0.96200766817706518</c:v>
                </c:pt>
                <c:pt idx="1720">
                  <c:v>0.96209480655280588</c:v>
                </c:pt>
                <c:pt idx="1721">
                  <c:v>0.96209480655280588</c:v>
                </c:pt>
                <c:pt idx="1722">
                  <c:v>0.96209480655280588</c:v>
                </c:pt>
                <c:pt idx="1723">
                  <c:v>0.96218194492854658</c:v>
                </c:pt>
                <c:pt idx="1724">
                  <c:v>0.96235622168002788</c:v>
                </c:pt>
                <c:pt idx="1725">
                  <c:v>0.96244336005576858</c:v>
                </c:pt>
                <c:pt idx="1726">
                  <c:v>0.96253049843150928</c:v>
                </c:pt>
                <c:pt idx="1727">
                  <c:v>0.96253049843150928</c:v>
                </c:pt>
                <c:pt idx="1728">
                  <c:v>0.96287905193447199</c:v>
                </c:pt>
                <c:pt idx="1729">
                  <c:v>0.96314046706169398</c:v>
                </c:pt>
                <c:pt idx="1730">
                  <c:v>0.96314046706169398</c:v>
                </c:pt>
                <c:pt idx="1731">
                  <c:v>0.96331474381317528</c:v>
                </c:pt>
                <c:pt idx="1732">
                  <c:v>0.96348902056465668</c:v>
                </c:pt>
                <c:pt idx="1733">
                  <c:v>0.96348902056465668</c:v>
                </c:pt>
                <c:pt idx="1734">
                  <c:v>0.96348902056465668</c:v>
                </c:pt>
                <c:pt idx="1735">
                  <c:v>0.96366329731613798</c:v>
                </c:pt>
                <c:pt idx="1736">
                  <c:v>0.96366329731613798</c:v>
                </c:pt>
                <c:pt idx="1737">
                  <c:v>0.96375043569187868</c:v>
                </c:pt>
                <c:pt idx="1738">
                  <c:v>0.96375043569187868</c:v>
                </c:pt>
                <c:pt idx="1739">
                  <c:v>0.96392471244336009</c:v>
                </c:pt>
                <c:pt idx="1740">
                  <c:v>0.96392471244336009</c:v>
                </c:pt>
                <c:pt idx="1741">
                  <c:v>0.96409898919484138</c:v>
                </c:pt>
                <c:pt idx="1742">
                  <c:v>0.96409898919484138</c:v>
                </c:pt>
                <c:pt idx="1743">
                  <c:v>0.96409898919484138</c:v>
                </c:pt>
                <c:pt idx="1744">
                  <c:v>0.96436040432206349</c:v>
                </c:pt>
                <c:pt idx="1745">
                  <c:v>0.96444754269780408</c:v>
                </c:pt>
                <c:pt idx="1746">
                  <c:v>0.96453468107354479</c:v>
                </c:pt>
                <c:pt idx="1747">
                  <c:v>0.96453468107354479</c:v>
                </c:pt>
                <c:pt idx="1748">
                  <c:v>0.96453468107354479</c:v>
                </c:pt>
                <c:pt idx="1749">
                  <c:v>0.96462181944928549</c:v>
                </c:pt>
                <c:pt idx="1750">
                  <c:v>0.96470895782502619</c:v>
                </c:pt>
                <c:pt idx="1751">
                  <c:v>0.96479609620076678</c:v>
                </c:pt>
                <c:pt idx="1752">
                  <c:v>0.96479609620076678</c:v>
                </c:pt>
                <c:pt idx="1753">
                  <c:v>0.96479609620076678</c:v>
                </c:pt>
                <c:pt idx="1754">
                  <c:v>0.96497037295224819</c:v>
                </c:pt>
                <c:pt idx="1755">
                  <c:v>0.96505751132798889</c:v>
                </c:pt>
                <c:pt idx="1756">
                  <c:v>0.96505751132798889</c:v>
                </c:pt>
                <c:pt idx="1757">
                  <c:v>0.96505751132798889</c:v>
                </c:pt>
                <c:pt idx="1758">
                  <c:v>0.96505751132798889</c:v>
                </c:pt>
                <c:pt idx="1759">
                  <c:v>0.96514464970372948</c:v>
                </c:pt>
                <c:pt idx="1760">
                  <c:v>0.96514464970372948</c:v>
                </c:pt>
                <c:pt idx="1761">
                  <c:v>0.96523178807947019</c:v>
                </c:pt>
                <c:pt idx="1762">
                  <c:v>0.96531892645521089</c:v>
                </c:pt>
                <c:pt idx="1763">
                  <c:v>0.96540606483095159</c:v>
                </c:pt>
                <c:pt idx="1764">
                  <c:v>0.96549320320669219</c:v>
                </c:pt>
                <c:pt idx="1765">
                  <c:v>0.96566747995817359</c:v>
                </c:pt>
                <c:pt idx="1766">
                  <c:v>0.96566747995817359</c:v>
                </c:pt>
                <c:pt idx="1767">
                  <c:v>0.96566747995817359</c:v>
                </c:pt>
                <c:pt idx="1768">
                  <c:v>0.96584175670965489</c:v>
                </c:pt>
                <c:pt idx="1769">
                  <c:v>0.96584175670965489</c:v>
                </c:pt>
                <c:pt idx="1770">
                  <c:v>0.96592889508539559</c:v>
                </c:pt>
                <c:pt idx="1771">
                  <c:v>0.96592889508539559</c:v>
                </c:pt>
                <c:pt idx="1772">
                  <c:v>0.96601603346113629</c:v>
                </c:pt>
                <c:pt idx="1773">
                  <c:v>0.96601603346113629</c:v>
                </c:pt>
                <c:pt idx="1774">
                  <c:v>0.96619031021261759</c:v>
                </c:pt>
                <c:pt idx="1775">
                  <c:v>0.96627744858835829</c:v>
                </c:pt>
                <c:pt idx="1776">
                  <c:v>0.96627744858835829</c:v>
                </c:pt>
                <c:pt idx="1777">
                  <c:v>0.96627744858835829</c:v>
                </c:pt>
                <c:pt idx="1778">
                  <c:v>0.9664517253398397</c:v>
                </c:pt>
                <c:pt idx="1779">
                  <c:v>0.9664517253398397</c:v>
                </c:pt>
                <c:pt idx="1780">
                  <c:v>0.96653886371558029</c:v>
                </c:pt>
                <c:pt idx="1781">
                  <c:v>0.96662600209132099</c:v>
                </c:pt>
                <c:pt idx="1782">
                  <c:v>0.9668002788428024</c:v>
                </c:pt>
                <c:pt idx="1783">
                  <c:v>0.9668874172185431</c:v>
                </c:pt>
                <c:pt idx="1784">
                  <c:v>0.96697455559428369</c:v>
                </c:pt>
                <c:pt idx="1785">
                  <c:v>0.96697455559428369</c:v>
                </c:pt>
                <c:pt idx="1786">
                  <c:v>0.96697455559428369</c:v>
                </c:pt>
                <c:pt idx="1787">
                  <c:v>0.96706169397002439</c:v>
                </c:pt>
                <c:pt idx="1788">
                  <c:v>0.96706169397002439</c:v>
                </c:pt>
                <c:pt idx="1789">
                  <c:v>0.96706169397002439</c:v>
                </c:pt>
                <c:pt idx="1790">
                  <c:v>0.9672359707215058</c:v>
                </c:pt>
                <c:pt idx="1791">
                  <c:v>0.96732310909724639</c:v>
                </c:pt>
                <c:pt idx="1792">
                  <c:v>0.96732310909724639</c:v>
                </c:pt>
                <c:pt idx="1793">
                  <c:v>0.96732310909724639</c:v>
                </c:pt>
                <c:pt idx="1794">
                  <c:v>0.96732310909724639</c:v>
                </c:pt>
                <c:pt idx="1795">
                  <c:v>0.96732310909724639</c:v>
                </c:pt>
                <c:pt idx="1796">
                  <c:v>0.96741024747298709</c:v>
                </c:pt>
                <c:pt idx="1797">
                  <c:v>0.96741024747298709</c:v>
                </c:pt>
                <c:pt idx="1798">
                  <c:v>0.96741024747298709</c:v>
                </c:pt>
                <c:pt idx="1799">
                  <c:v>0.9675845242244685</c:v>
                </c:pt>
                <c:pt idx="1800">
                  <c:v>0.9675845242244685</c:v>
                </c:pt>
                <c:pt idx="1801">
                  <c:v>0.96767166260020909</c:v>
                </c:pt>
                <c:pt idx="1802">
                  <c:v>0.96767166260020909</c:v>
                </c:pt>
                <c:pt idx="1803">
                  <c:v>0.9677588009759498</c:v>
                </c:pt>
                <c:pt idx="1804">
                  <c:v>0.9677588009759498</c:v>
                </c:pt>
                <c:pt idx="1805">
                  <c:v>0.9678459393516905</c:v>
                </c:pt>
                <c:pt idx="1806">
                  <c:v>0.9678459393516905</c:v>
                </c:pt>
                <c:pt idx="1807">
                  <c:v>0.96802021610317179</c:v>
                </c:pt>
                <c:pt idx="1808">
                  <c:v>0.96802021610317179</c:v>
                </c:pt>
                <c:pt idx="1809">
                  <c:v>0.9681944928546532</c:v>
                </c:pt>
                <c:pt idx="1810">
                  <c:v>0.96836876960613449</c:v>
                </c:pt>
                <c:pt idx="1811">
                  <c:v>0.96836876960613449</c:v>
                </c:pt>
                <c:pt idx="1812">
                  <c:v>0.9684559079818752</c:v>
                </c:pt>
                <c:pt idx="1813">
                  <c:v>0.9684559079818752</c:v>
                </c:pt>
                <c:pt idx="1814">
                  <c:v>0.9684559079818752</c:v>
                </c:pt>
                <c:pt idx="1815">
                  <c:v>0.9685430463576159</c:v>
                </c:pt>
                <c:pt idx="1816">
                  <c:v>0.9685430463576159</c:v>
                </c:pt>
                <c:pt idx="1817">
                  <c:v>0.9685430463576159</c:v>
                </c:pt>
                <c:pt idx="1818">
                  <c:v>0.96871732310909719</c:v>
                </c:pt>
                <c:pt idx="1819">
                  <c:v>0.96871732310909719</c:v>
                </c:pt>
                <c:pt idx="1820">
                  <c:v>0.9688915998605786</c:v>
                </c:pt>
                <c:pt idx="1821">
                  <c:v>0.9689787382363193</c:v>
                </c:pt>
                <c:pt idx="1822">
                  <c:v>0.96906587661206001</c:v>
                </c:pt>
                <c:pt idx="1823">
                  <c:v>0.96906587661206001</c:v>
                </c:pt>
                <c:pt idx="1824">
                  <c:v>0.9691530149878006</c:v>
                </c:pt>
                <c:pt idx="1825">
                  <c:v>0.9691530149878006</c:v>
                </c:pt>
                <c:pt idx="1826">
                  <c:v>0.9691530149878006</c:v>
                </c:pt>
                <c:pt idx="1827">
                  <c:v>0.9691530149878006</c:v>
                </c:pt>
                <c:pt idx="1828">
                  <c:v>0.9691530149878006</c:v>
                </c:pt>
                <c:pt idx="1829">
                  <c:v>0.9692401533635413</c:v>
                </c:pt>
                <c:pt idx="1830">
                  <c:v>0.96941443011502271</c:v>
                </c:pt>
                <c:pt idx="1831">
                  <c:v>0.9695015684907633</c:v>
                </c:pt>
                <c:pt idx="1832">
                  <c:v>0.969588706866504</c:v>
                </c:pt>
                <c:pt idx="1833">
                  <c:v>0.9696758452422447</c:v>
                </c:pt>
                <c:pt idx="1834">
                  <c:v>0.96976298361798541</c:v>
                </c:pt>
                <c:pt idx="1835">
                  <c:v>0.9699372603694667</c:v>
                </c:pt>
                <c:pt idx="1836">
                  <c:v>0.9699372603694667</c:v>
                </c:pt>
                <c:pt idx="1837">
                  <c:v>0.97002439874520741</c:v>
                </c:pt>
                <c:pt idx="1838">
                  <c:v>0.97011153712094811</c:v>
                </c:pt>
                <c:pt idx="1839">
                  <c:v>0.97011153712094811</c:v>
                </c:pt>
                <c:pt idx="1840">
                  <c:v>0.9701986754966887</c:v>
                </c:pt>
                <c:pt idx="1841">
                  <c:v>0.97037295224817011</c:v>
                </c:pt>
                <c:pt idx="1842">
                  <c:v>0.97037295224817011</c:v>
                </c:pt>
                <c:pt idx="1843">
                  <c:v>0.97046009062391081</c:v>
                </c:pt>
                <c:pt idx="1844">
                  <c:v>0.97046009062391081</c:v>
                </c:pt>
                <c:pt idx="1845">
                  <c:v>0.97046009062391081</c:v>
                </c:pt>
                <c:pt idx="1846">
                  <c:v>0.97072150575113281</c:v>
                </c:pt>
                <c:pt idx="1847">
                  <c:v>0.97072150575113281</c:v>
                </c:pt>
                <c:pt idx="1848">
                  <c:v>0.9708957825026141</c:v>
                </c:pt>
                <c:pt idx="1849">
                  <c:v>0.9708957825026141</c:v>
                </c:pt>
                <c:pt idx="1850">
                  <c:v>0.97107005925409551</c:v>
                </c:pt>
                <c:pt idx="1851">
                  <c:v>0.97107005925409551</c:v>
                </c:pt>
                <c:pt idx="1852">
                  <c:v>0.97107005925409551</c:v>
                </c:pt>
                <c:pt idx="1853">
                  <c:v>0.97115719762983621</c:v>
                </c:pt>
                <c:pt idx="1854">
                  <c:v>0.97133147438131751</c:v>
                </c:pt>
                <c:pt idx="1855">
                  <c:v>0.97141861275705821</c:v>
                </c:pt>
                <c:pt idx="1856">
                  <c:v>0.97141861275705821</c:v>
                </c:pt>
                <c:pt idx="1857">
                  <c:v>0.97141861275705821</c:v>
                </c:pt>
                <c:pt idx="1858">
                  <c:v>0.97150575113279891</c:v>
                </c:pt>
                <c:pt idx="1859">
                  <c:v>0.97159288950853961</c:v>
                </c:pt>
                <c:pt idx="1860">
                  <c:v>0.97168002788428021</c:v>
                </c:pt>
                <c:pt idx="1861">
                  <c:v>0.97168002788428021</c:v>
                </c:pt>
                <c:pt idx="1862">
                  <c:v>0.97176716626002091</c:v>
                </c:pt>
                <c:pt idx="1863">
                  <c:v>0.97185430463576161</c:v>
                </c:pt>
                <c:pt idx="1864">
                  <c:v>0.97194144301150232</c:v>
                </c:pt>
                <c:pt idx="1865">
                  <c:v>0.97202858138724291</c:v>
                </c:pt>
                <c:pt idx="1866">
                  <c:v>0.97211571976298361</c:v>
                </c:pt>
                <c:pt idx="1867">
                  <c:v>0.97211571976298361</c:v>
                </c:pt>
                <c:pt idx="1868">
                  <c:v>0.97220285813872431</c:v>
                </c:pt>
                <c:pt idx="1869">
                  <c:v>0.97237713489020561</c:v>
                </c:pt>
                <c:pt idx="1870">
                  <c:v>0.97237713489020561</c:v>
                </c:pt>
                <c:pt idx="1871">
                  <c:v>0.97237713489020561</c:v>
                </c:pt>
                <c:pt idx="1872">
                  <c:v>0.97237713489020561</c:v>
                </c:pt>
                <c:pt idx="1873">
                  <c:v>0.97237713489020561</c:v>
                </c:pt>
                <c:pt idx="1874">
                  <c:v>0.97246427326594631</c:v>
                </c:pt>
                <c:pt idx="1875">
                  <c:v>0.97246427326594631</c:v>
                </c:pt>
                <c:pt idx="1876">
                  <c:v>0.97246427326594631</c:v>
                </c:pt>
                <c:pt idx="1877">
                  <c:v>0.97255141164168701</c:v>
                </c:pt>
                <c:pt idx="1878">
                  <c:v>0.97272568839316831</c:v>
                </c:pt>
                <c:pt idx="1879">
                  <c:v>0.97281282676890901</c:v>
                </c:pt>
                <c:pt idx="1880">
                  <c:v>0.97289996514464971</c:v>
                </c:pt>
                <c:pt idx="1881">
                  <c:v>0.97289996514464971</c:v>
                </c:pt>
                <c:pt idx="1882">
                  <c:v>0.97289996514464971</c:v>
                </c:pt>
                <c:pt idx="1883">
                  <c:v>0.97298710352039042</c:v>
                </c:pt>
                <c:pt idx="1884">
                  <c:v>0.97298710352039042</c:v>
                </c:pt>
                <c:pt idx="1885">
                  <c:v>0.97298710352039042</c:v>
                </c:pt>
                <c:pt idx="1886">
                  <c:v>0.97307424189613101</c:v>
                </c:pt>
                <c:pt idx="1887">
                  <c:v>0.97316138027187171</c:v>
                </c:pt>
                <c:pt idx="1888">
                  <c:v>0.97324851864761242</c:v>
                </c:pt>
                <c:pt idx="1889">
                  <c:v>0.97324851864761242</c:v>
                </c:pt>
                <c:pt idx="1890">
                  <c:v>0.97324851864761242</c:v>
                </c:pt>
                <c:pt idx="1891">
                  <c:v>0.97350993377483441</c:v>
                </c:pt>
                <c:pt idx="1892">
                  <c:v>0.97359707215057512</c:v>
                </c:pt>
                <c:pt idx="1893">
                  <c:v>0.97377134890205641</c:v>
                </c:pt>
                <c:pt idx="1894">
                  <c:v>0.97385848727779711</c:v>
                </c:pt>
                <c:pt idx="1895">
                  <c:v>0.97385848727779711</c:v>
                </c:pt>
                <c:pt idx="1896">
                  <c:v>0.97403276402927852</c:v>
                </c:pt>
                <c:pt idx="1897">
                  <c:v>0.97403276402927852</c:v>
                </c:pt>
                <c:pt idx="1898">
                  <c:v>0.97403276402927852</c:v>
                </c:pt>
                <c:pt idx="1899">
                  <c:v>0.97403276402927852</c:v>
                </c:pt>
                <c:pt idx="1900">
                  <c:v>0.97411990240501922</c:v>
                </c:pt>
                <c:pt idx="1901">
                  <c:v>0.97420704078075981</c:v>
                </c:pt>
                <c:pt idx="1902">
                  <c:v>0.97420704078075981</c:v>
                </c:pt>
                <c:pt idx="1903">
                  <c:v>0.97420704078075981</c:v>
                </c:pt>
                <c:pt idx="1904">
                  <c:v>0.97420704078075981</c:v>
                </c:pt>
                <c:pt idx="1905">
                  <c:v>0.97438131753224122</c:v>
                </c:pt>
                <c:pt idx="1906">
                  <c:v>0.97438131753224122</c:v>
                </c:pt>
                <c:pt idx="1907">
                  <c:v>0.97446845590798192</c:v>
                </c:pt>
                <c:pt idx="1908">
                  <c:v>0.97446845590798192</c:v>
                </c:pt>
                <c:pt idx="1909">
                  <c:v>0.97446845590798192</c:v>
                </c:pt>
                <c:pt idx="1910">
                  <c:v>0.97446845590798192</c:v>
                </c:pt>
                <c:pt idx="1911">
                  <c:v>0.97455559428372251</c:v>
                </c:pt>
                <c:pt idx="1912">
                  <c:v>0.97464273265946322</c:v>
                </c:pt>
                <c:pt idx="1913">
                  <c:v>0.97472987103520392</c:v>
                </c:pt>
                <c:pt idx="1914">
                  <c:v>0.97472987103520392</c:v>
                </c:pt>
                <c:pt idx="1915">
                  <c:v>0.97481700941094462</c:v>
                </c:pt>
                <c:pt idx="1916">
                  <c:v>0.97481700941094462</c:v>
                </c:pt>
                <c:pt idx="1917">
                  <c:v>0.97481700941094462</c:v>
                </c:pt>
                <c:pt idx="1918">
                  <c:v>0.97490414778668522</c:v>
                </c:pt>
                <c:pt idx="1919">
                  <c:v>0.97490414778668522</c:v>
                </c:pt>
                <c:pt idx="1920">
                  <c:v>0.97490414778668522</c:v>
                </c:pt>
                <c:pt idx="1921">
                  <c:v>0.97507842453816662</c:v>
                </c:pt>
                <c:pt idx="1922">
                  <c:v>0.97507842453816662</c:v>
                </c:pt>
                <c:pt idx="1923">
                  <c:v>0.97507842453816662</c:v>
                </c:pt>
                <c:pt idx="1924">
                  <c:v>0.97507842453816662</c:v>
                </c:pt>
                <c:pt idx="1925">
                  <c:v>0.97507842453816662</c:v>
                </c:pt>
                <c:pt idx="1926">
                  <c:v>0.97525270128964792</c:v>
                </c:pt>
                <c:pt idx="1927">
                  <c:v>0.97533983966538862</c:v>
                </c:pt>
                <c:pt idx="1928">
                  <c:v>0.97533983966538862</c:v>
                </c:pt>
                <c:pt idx="1929">
                  <c:v>0.97533983966538862</c:v>
                </c:pt>
                <c:pt idx="1930">
                  <c:v>0.97533983966538862</c:v>
                </c:pt>
                <c:pt idx="1931">
                  <c:v>0.97533983966538862</c:v>
                </c:pt>
                <c:pt idx="1932">
                  <c:v>0.97542697804112932</c:v>
                </c:pt>
                <c:pt idx="1933">
                  <c:v>0.97560125479261062</c:v>
                </c:pt>
                <c:pt idx="1934">
                  <c:v>0.97568839316835132</c:v>
                </c:pt>
                <c:pt idx="1935">
                  <c:v>0.97568839316835132</c:v>
                </c:pt>
                <c:pt idx="1936">
                  <c:v>0.97568839316835132</c:v>
                </c:pt>
                <c:pt idx="1937">
                  <c:v>0.97577553154409202</c:v>
                </c:pt>
                <c:pt idx="1938">
                  <c:v>0.97577553154409202</c:v>
                </c:pt>
                <c:pt idx="1939">
                  <c:v>0.97586266991983273</c:v>
                </c:pt>
                <c:pt idx="1940">
                  <c:v>0.97586266991983273</c:v>
                </c:pt>
                <c:pt idx="1941">
                  <c:v>0.97586266991983273</c:v>
                </c:pt>
                <c:pt idx="1942">
                  <c:v>0.97586266991983273</c:v>
                </c:pt>
                <c:pt idx="1943">
                  <c:v>0.97586266991983273</c:v>
                </c:pt>
                <c:pt idx="1944">
                  <c:v>0.97586266991983273</c:v>
                </c:pt>
                <c:pt idx="1945">
                  <c:v>0.97586266991983273</c:v>
                </c:pt>
                <c:pt idx="1946">
                  <c:v>0.97594980829557332</c:v>
                </c:pt>
                <c:pt idx="1947">
                  <c:v>0.97603694667131402</c:v>
                </c:pt>
                <c:pt idx="1948">
                  <c:v>0.97612408504705472</c:v>
                </c:pt>
                <c:pt idx="1949">
                  <c:v>0.97621122342279543</c:v>
                </c:pt>
                <c:pt idx="1950">
                  <c:v>0.97621122342279543</c:v>
                </c:pt>
                <c:pt idx="1951">
                  <c:v>0.97621122342279543</c:v>
                </c:pt>
                <c:pt idx="1952">
                  <c:v>0.97621122342279543</c:v>
                </c:pt>
                <c:pt idx="1953">
                  <c:v>0.97629836179853613</c:v>
                </c:pt>
                <c:pt idx="1954">
                  <c:v>0.97629836179853613</c:v>
                </c:pt>
                <c:pt idx="1955">
                  <c:v>0.97638550017427672</c:v>
                </c:pt>
                <c:pt idx="1956">
                  <c:v>0.97638550017427672</c:v>
                </c:pt>
                <c:pt idx="1957">
                  <c:v>0.97647263855001742</c:v>
                </c:pt>
                <c:pt idx="1958">
                  <c:v>0.97673405367723942</c:v>
                </c:pt>
                <c:pt idx="1959">
                  <c:v>0.97682119205298013</c:v>
                </c:pt>
                <c:pt idx="1960">
                  <c:v>0.97690833042872083</c:v>
                </c:pt>
                <c:pt idx="1961">
                  <c:v>0.97699546880446153</c:v>
                </c:pt>
                <c:pt idx="1962">
                  <c:v>0.97708260718020212</c:v>
                </c:pt>
                <c:pt idx="1963">
                  <c:v>0.97725688393168353</c:v>
                </c:pt>
                <c:pt idx="1964">
                  <c:v>0.97734402230742423</c:v>
                </c:pt>
                <c:pt idx="1965">
                  <c:v>0.97743116068316482</c:v>
                </c:pt>
                <c:pt idx="1966">
                  <c:v>0.97743116068316482</c:v>
                </c:pt>
                <c:pt idx="1967">
                  <c:v>0.97751829905890553</c:v>
                </c:pt>
                <c:pt idx="1968">
                  <c:v>0.97760543743464623</c:v>
                </c:pt>
                <c:pt idx="1969">
                  <c:v>0.97769257581038693</c:v>
                </c:pt>
                <c:pt idx="1970">
                  <c:v>0.97769257581038693</c:v>
                </c:pt>
                <c:pt idx="1971">
                  <c:v>0.97777971418612752</c:v>
                </c:pt>
                <c:pt idx="1972">
                  <c:v>0.97786685256186823</c:v>
                </c:pt>
                <c:pt idx="1973">
                  <c:v>0.97786685256186823</c:v>
                </c:pt>
                <c:pt idx="1974">
                  <c:v>0.97786685256186823</c:v>
                </c:pt>
                <c:pt idx="1975">
                  <c:v>0.97786685256186823</c:v>
                </c:pt>
                <c:pt idx="1976">
                  <c:v>0.97786685256186823</c:v>
                </c:pt>
                <c:pt idx="1977">
                  <c:v>0.97786685256186823</c:v>
                </c:pt>
                <c:pt idx="1978">
                  <c:v>0.97786685256186823</c:v>
                </c:pt>
                <c:pt idx="1979">
                  <c:v>0.97812826768909023</c:v>
                </c:pt>
                <c:pt idx="1980">
                  <c:v>0.97830254444057163</c:v>
                </c:pt>
                <c:pt idx="1981">
                  <c:v>0.97838968281631233</c:v>
                </c:pt>
                <c:pt idx="1982">
                  <c:v>0.97847682119205293</c:v>
                </c:pt>
                <c:pt idx="1983">
                  <c:v>0.97847682119205293</c:v>
                </c:pt>
                <c:pt idx="1984">
                  <c:v>0.97856395956779363</c:v>
                </c:pt>
                <c:pt idx="1985">
                  <c:v>0.97865109794353433</c:v>
                </c:pt>
                <c:pt idx="1986">
                  <c:v>0.97865109794353433</c:v>
                </c:pt>
                <c:pt idx="1987">
                  <c:v>0.97865109794353433</c:v>
                </c:pt>
                <c:pt idx="1988">
                  <c:v>0.97873823631927503</c:v>
                </c:pt>
                <c:pt idx="1989">
                  <c:v>0.97873823631927503</c:v>
                </c:pt>
                <c:pt idx="1990">
                  <c:v>0.97891251307075633</c:v>
                </c:pt>
                <c:pt idx="1991">
                  <c:v>0.97908678982223774</c:v>
                </c:pt>
                <c:pt idx="1992">
                  <c:v>0.97908678982223774</c:v>
                </c:pt>
                <c:pt idx="1993">
                  <c:v>0.97917392819797844</c:v>
                </c:pt>
                <c:pt idx="1994">
                  <c:v>0.97926106657371903</c:v>
                </c:pt>
                <c:pt idx="1995">
                  <c:v>0.97934820494945973</c:v>
                </c:pt>
                <c:pt idx="1996">
                  <c:v>0.97943534332520044</c:v>
                </c:pt>
                <c:pt idx="1997">
                  <c:v>0.97960962007668173</c:v>
                </c:pt>
                <c:pt idx="1998">
                  <c:v>0.97960962007668173</c:v>
                </c:pt>
                <c:pt idx="1999">
                  <c:v>0.97960962007668173</c:v>
                </c:pt>
                <c:pt idx="2000">
                  <c:v>0.97960962007668173</c:v>
                </c:pt>
                <c:pt idx="2001">
                  <c:v>0.97969675845242243</c:v>
                </c:pt>
                <c:pt idx="2002">
                  <c:v>0.97978389682816314</c:v>
                </c:pt>
                <c:pt idx="2003">
                  <c:v>0.97995817357964443</c:v>
                </c:pt>
                <c:pt idx="2004">
                  <c:v>0.97995817357964443</c:v>
                </c:pt>
                <c:pt idx="2005">
                  <c:v>0.97995817357964443</c:v>
                </c:pt>
                <c:pt idx="2006">
                  <c:v>0.98004531195538513</c:v>
                </c:pt>
                <c:pt idx="2007">
                  <c:v>0.98030672708260713</c:v>
                </c:pt>
                <c:pt idx="2008">
                  <c:v>0.98030672708260713</c:v>
                </c:pt>
                <c:pt idx="2009">
                  <c:v>0.98039386545834784</c:v>
                </c:pt>
                <c:pt idx="2010">
                  <c:v>0.98048100383408854</c:v>
                </c:pt>
                <c:pt idx="2011">
                  <c:v>0.98048100383408854</c:v>
                </c:pt>
                <c:pt idx="2012">
                  <c:v>0.98065528058556983</c:v>
                </c:pt>
                <c:pt idx="2013">
                  <c:v>0.98065528058556983</c:v>
                </c:pt>
                <c:pt idx="2014">
                  <c:v>0.98082955733705124</c:v>
                </c:pt>
                <c:pt idx="2015">
                  <c:v>0.98082955733705124</c:v>
                </c:pt>
                <c:pt idx="2016">
                  <c:v>0.98109097246427324</c:v>
                </c:pt>
                <c:pt idx="2017">
                  <c:v>0.98109097246427324</c:v>
                </c:pt>
                <c:pt idx="2018">
                  <c:v>0.98117811084001394</c:v>
                </c:pt>
                <c:pt idx="2019">
                  <c:v>0.98117811084001394</c:v>
                </c:pt>
                <c:pt idx="2020">
                  <c:v>0.98135238759149535</c:v>
                </c:pt>
                <c:pt idx="2021">
                  <c:v>0.98135238759149535</c:v>
                </c:pt>
                <c:pt idx="2022">
                  <c:v>0.98143952596723594</c:v>
                </c:pt>
                <c:pt idx="2023">
                  <c:v>0.98152666434297664</c:v>
                </c:pt>
                <c:pt idx="2024">
                  <c:v>0.98161380271871734</c:v>
                </c:pt>
                <c:pt idx="2025">
                  <c:v>0.98161380271871734</c:v>
                </c:pt>
                <c:pt idx="2026">
                  <c:v>0.98161380271871734</c:v>
                </c:pt>
                <c:pt idx="2027">
                  <c:v>0.98178807947019864</c:v>
                </c:pt>
                <c:pt idx="2028">
                  <c:v>0.98178807947019864</c:v>
                </c:pt>
                <c:pt idx="2029">
                  <c:v>0.98178807947019864</c:v>
                </c:pt>
                <c:pt idx="2030">
                  <c:v>0.98178807947019864</c:v>
                </c:pt>
                <c:pt idx="2031">
                  <c:v>0.98178807947019864</c:v>
                </c:pt>
                <c:pt idx="2032">
                  <c:v>0.98178807947019864</c:v>
                </c:pt>
                <c:pt idx="2033">
                  <c:v>0.98178807947019864</c:v>
                </c:pt>
                <c:pt idx="2034">
                  <c:v>0.98187521784593934</c:v>
                </c:pt>
                <c:pt idx="2035">
                  <c:v>0.98196235622168004</c:v>
                </c:pt>
                <c:pt idx="2036">
                  <c:v>0.98196235622168004</c:v>
                </c:pt>
                <c:pt idx="2037">
                  <c:v>0.98204949459742075</c:v>
                </c:pt>
                <c:pt idx="2038">
                  <c:v>0.98213663297316134</c:v>
                </c:pt>
                <c:pt idx="2039">
                  <c:v>0.98213663297316134</c:v>
                </c:pt>
                <c:pt idx="2040">
                  <c:v>0.98213663297316134</c:v>
                </c:pt>
                <c:pt idx="2041">
                  <c:v>0.98213663297316134</c:v>
                </c:pt>
                <c:pt idx="2042">
                  <c:v>0.98222377134890204</c:v>
                </c:pt>
                <c:pt idx="2043">
                  <c:v>0.98222377134890204</c:v>
                </c:pt>
                <c:pt idx="2044">
                  <c:v>0.98222377134890204</c:v>
                </c:pt>
                <c:pt idx="2045">
                  <c:v>0.98231090972464274</c:v>
                </c:pt>
                <c:pt idx="2046">
                  <c:v>0.98231090972464274</c:v>
                </c:pt>
                <c:pt idx="2047">
                  <c:v>0.98231090972464274</c:v>
                </c:pt>
                <c:pt idx="2048">
                  <c:v>0.98239804810038345</c:v>
                </c:pt>
                <c:pt idx="2049">
                  <c:v>0.98239804810038345</c:v>
                </c:pt>
                <c:pt idx="2050">
                  <c:v>0.98239804810038345</c:v>
                </c:pt>
                <c:pt idx="2051">
                  <c:v>0.98239804810038345</c:v>
                </c:pt>
                <c:pt idx="2052">
                  <c:v>0.98239804810038345</c:v>
                </c:pt>
                <c:pt idx="2053">
                  <c:v>0.98239804810038345</c:v>
                </c:pt>
                <c:pt idx="2054">
                  <c:v>0.98239804810038345</c:v>
                </c:pt>
                <c:pt idx="2055">
                  <c:v>0.98239804810038345</c:v>
                </c:pt>
                <c:pt idx="2056">
                  <c:v>0.98239804810038345</c:v>
                </c:pt>
                <c:pt idx="2057">
                  <c:v>0.98239804810038345</c:v>
                </c:pt>
                <c:pt idx="2058">
                  <c:v>0.98239804810038345</c:v>
                </c:pt>
                <c:pt idx="2059">
                  <c:v>0.98239804810038345</c:v>
                </c:pt>
                <c:pt idx="2060">
                  <c:v>0.98239804810038345</c:v>
                </c:pt>
                <c:pt idx="2061">
                  <c:v>0.98239804810038345</c:v>
                </c:pt>
                <c:pt idx="2062">
                  <c:v>0.98239804810038345</c:v>
                </c:pt>
                <c:pt idx="2063">
                  <c:v>0.98248518647612404</c:v>
                </c:pt>
                <c:pt idx="2064">
                  <c:v>0.98257232485186474</c:v>
                </c:pt>
                <c:pt idx="2065">
                  <c:v>0.98265946322760545</c:v>
                </c:pt>
                <c:pt idx="2066">
                  <c:v>0.98265946322760545</c:v>
                </c:pt>
                <c:pt idx="2067">
                  <c:v>0.98274660160334615</c:v>
                </c:pt>
                <c:pt idx="2068">
                  <c:v>0.98274660160334615</c:v>
                </c:pt>
                <c:pt idx="2069">
                  <c:v>0.98300801673056815</c:v>
                </c:pt>
                <c:pt idx="2070">
                  <c:v>0.98300801673056815</c:v>
                </c:pt>
                <c:pt idx="2071">
                  <c:v>0.98300801673056815</c:v>
                </c:pt>
                <c:pt idx="2072">
                  <c:v>0.98300801673056815</c:v>
                </c:pt>
                <c:pt idx="2073">
                  <c:v>0.98300801673056815</c:v>
                </c:pt>
                <c:pt idx="2074">
                  <c:v>0.98300801673056815</c:v>
                </c:pt>
                <c:pt idx="2075">
                  <c:v>0.98309515510630885</c:v>
                </c:pt>
                <c:pt idx="2076">
                  <c:v>0.98309515510630885</c:v>
                </c:pt>
                <c:pt idx="2077">
                  <c:v>0.98318229348204944</c:v>
                </c:pt>
                <c:pt idx="2078">
                  <c:v>0.98326943185779014</c:v>
                </c:pt>
                <c:pt idx="2079">
                  <c:v>0.98326943185779014</c:v>
                </c:pt>
                <c:pt idx="2080">
                  <c:v>0.98326943185779014</c:v>
                </c:pt>
                <c:pt idx="2081">
                  <c:v>0.98326943185779014</c:v>
                </c:pt>
                <c:pt idx="2082">
                  <c:v>0.98326943185779014</c:v>
                </c:pt>
                <c:pt idx="2083">
                  <c:v>0.98326943185779014</c:v>
                </c:pt>
                <c:pt idx="2084">
                  <c:v>0.98335657023353085</c:v>
                </c:pt>
                <c:pt idx="2085">
                  <c:v>0.98335657023353085</c:v>
                </c:pt>
                <c:pt idx="2086">
                  <c:v>0.98335657023353085</c:v>
                </c:pt>
                <c:pt idx="2087">
                  <c:v>0.98335657023353085</c:v>
                </c:pt>
                <c:pt idx="2088">
                  <c:v>0.98344370860927155</c:v>
                </c:pt>
                <c:pt idx="2089">
                  <c:v>0.98344370860927155</c:v>
                </c:pt>
                <c:pt idx="2090">
                  <c:v>0.98361798536075284</c:v>
                </c:pt>
                <c:pt idx="2091">
                  <c:v>0.98361798536075284</c:v>
                </c:pt>
                <c:pt idx="2092">
                  <c:v>0.98361798536075284</c:v>
                </c:pt>
                <c:pt idx="2093">
                  <c:v>0.98370512373649355</c:v>
                </c:pt>
                <c:pt idx="2094">
                  <c:v>0.98396653886371555</c:v>
                </c:pt>
                <c:pt idx="2095">
                  <c:v>0.98396653886371555</c:v>
                </c:pt>
                <c:pt idx="2096">
                  <c:v>0.98396653886371555</c:v>
                </c:pt>
                <c:pt idx="2097">
                  <c:v>0.98396653886371555</c:v>
                </c:pt>
                <c:pt idx="2098">
                  <c:v>0.98396653886371555</c:v>
                </c:pt>
                <c:pt idx="2099">
                  <c:v>0.98405367723945625</c:v>
                </c:pt>
                <c:pt idx="2100">
                  <c:v>0.98405367723945625</c:v>
                </c:pt>
                <c:pt idx="2101">
                  <c:v>0.98405367723945625</c:v>
                </c:pt>
                <c:pt idx="2102">
                  <c:v>0.98405367723945625</c:v>
                </c:pt>
                <c:pt idx="2103">
                  <c:v>0.98405367723945625</c:v>
                </c:pt>
                <c:pt idx="2104">
                  <c:v>0.98405367723945625</c:v>
                </c:pt>
                <c:pt idx="2105">
                  <c:v>0.98405367723945625</c:v>
                </c:pt>
                <c:pt idx="2106">
                  <c:v>0.98405367723945625</c:v>
                </c:pt>
                <c:pt idx="2107">
                  <c:v>0.98405367723945625</c:v>
                </c:pt>
                <c:pt idx="2108">
                  <c:v>0.98405367723945625</c:v>
                </c:pt>
                <c:pt idx="2109">
                  <c:v>0.98405367723945625</c:v>
                </c:pt>
                <c:pt idx="2110">
                  <c:v>0.98414081561519695</c:v>
                </c:pt>
                <c:pt idx="2111">
                  <c:v>0.98440223074241895</c:v>
                </c:pt>
                <c:pt idx="2112">
                  <c:v>0.98440223074241895</c:v>
                </c:pt>
                <c:pt idx="2113">
                  <c:v>0.98440223074241895</c:v>
                </c:pt>
                <c:pt idx="2114">
                  <c:v>0.98448936911815965</c:v>
                </c:pt>
                <c:pt idx="2115">
                  <c:v>0.98448936911815965</c:v>
                </c:pt>
                <c:pt idx="2116">
                  <c:v>0.98448936911815965</c:v>
                </c:pt>
                <c:pt idx="2117">
                  <c:v>0.98457650749390035</c:v>
                </c:pt>
                <c:pt idx="2118">
                  <c:v>0.98457650749390035</c:v>
                </c:pt>
                <c:pt idx="2119">
                  <c:v>0.98475078424538165</c:v>
                </c:pt>
                <c:pt idx="2120">
                  <c:v>0.98475078424538165</c:v>
                </c:pt>
                <c:pt idx="2121">
                  <c:v>0.98475078424538165</c:v>
                </c:pt>
                <c:pt idx="2122">
                  <c:v>0.98475078424538165</c:v>
                </c:pt>
                <c:pt idx="2123">
                  <c:v>0.98475078424538165</c:v>
                </c:pt>
                <c:pt idx="2124">
                  <c:v>0.98475078424538165</c:v>
                </c:pt>
                <c:pt idx="2125">
                  <c:v>0.98475078424538165</c:v>
                </c:pt>
                <c:pt idx="2126">
                  <c:v>0.98483792262112235</c:v>
                </c:pt>
                <c:pt idx="2127">
                  <c:v>0.98483792262112235</c:v>
                </c:pt>
                <c:pt idx="2128">
                  <c:v>0.98492506099686306</c:v>
                </c:pt>
                <c:pt idx="2129">
                  <c:v>0.98492506099686306</c:v>
                </c:pt>
                <c:pt idx="2130">
                  <c:v>0.98492506099686306</c:v>
                </c:pt>
                <c:pt idx="2131">
                  <c:v>0.98492506099686306</c:v>
                </c:pt>
                <c:pt idx="2132">
                  <c:v>0.98501219937260365</c:v>
                </c:pt>
                <c:pt idx="2133">
                  <c:v>0.98509933774834435</c:v>
                </c:pt>
                <c:pt idx="2134">
                  <c:v>0.98509933774834435</c:v>
                </c:pt>
                <c:pt idx="2135">
                  <c:v>0.98509933774834435</c:v>
                </c:pt>
                <c:pt idx="2136">
                  <c:v>0.98509933774834435</c:v>
                </c:pt>
                <c:pt idx="2137">
                  <c:v>0.98518647612408505</c:v>
                </c:pt>
                <c:pt idx="2138">
                  <c:v>0.98527361449982576</c:v>
                </c:pt>
                <c:pt idx="2139">
                  <c:v>0.98527361449982576</c:v>
                </c:pt>
                <c:pt idx="2140">
                  <c:v>0.98536075287556635</c:v>
                </c:pt>
                <c:pt idx="2141">
                  <c:v>0.98536075287556635</c:v>
                </c:pt>
                <c:pt idx="2142">
                  <c:v>0.98536075287556635</c:v>
                </c:pt>
                <c:pt idx="2143">
                  <c:v>0.98544789125130705</c:v>
                </c:pt>
                <c:pt idx="2144">
                  <c:v>0.98553502962704775</c:v>
                </c:pt>
                <c:pt idx="2145">
                  <c:v>0.98562216800278846</c:v>
                </c:pt>
                <c:pt idx="2146">
                  <c:v>0.98579644475426975</c:v>
                </c:pt>
                <c:pt idx="2147">
                  <c:v>0.98579644475426975</c:v>
                </c:pt>
                <c:pt idx="2148">
                  <c:v>0.98579644475426975</c:v>
                </c:pt>
                <c:pt idx="2149">
                  <c:v>0.98588358313001045</c:v>
                </c:pt>
                <c:pt idx="2150">
                  <c:v>0.98588358313001045</c:v>
                </c:pt>
                <c:pt idx="2151">
                  <c:v>0.98597072150575116</c:v>
                </c:pt>
                <c:pt idx="2152">
                  <c:v>0.98597072150575116</c:v>
                </c:pt>
                <c:pt idx="2153">
                  <c:v>0.98597072150575116</c:v>
                </c:pt>
                <c:pt idx="2154">
                  <c:v>0.98597072150575116</c:v>
                </c:pt>
                <c:pt idx="2155">
                  <c:v>0.98597072150575116</c:v>
                </c:pt>
                <c:pt idx="2156">
                  <c:v>0.98597072150575116</c:v>
                </c:pt>
                <c:pt idx="2157">
                  <c:v>0.98597072150575116</c:v>
                </c:pt>
                <c:pt idx="2158">
                  <c:v>0.98597072150575116</c:v>
                </c:pt>
                <c:pt idx="2159">
                  <c:v>0.98605785988149186</c:v>
                </c:pt>
                <c:pt idx="2160">
                  <c:v>0.98614499825723245</c:v>
                </c:pt>
                <c:pt idx="2161">
                  <c:v>0.98614499825723245</c:v>
                </c:pt>
                <c:pt idx="2162">
                  <c:v>0.98623213663297316</c:v>
                </c:pt>
                <c:pt idx="2163">
                  <c:v>0.98623213663297316</c:v>
                </c:pt>
                <c:pt idx="2164">
                  <c:v>0.98631927500871386</c:v>
                </c:pt>
                <c:pt idx="2165">
                  <c:v>0.98631927500871386</c:v>
                </c:pt>
                <c:pt idx="2166">
                  <c:v>0.98640641338445456</c:v>
                </c:pt>
                <c:pt idx="2167">
                  <c:v>0.98640641338445456</c:v>
                </c:pt>
                <c:pt idx="2168">
                  <c:v>0.98658069013593586</c:v>
                </c:pt>
                <c:pt idx="2169">
                  <c:v>0.98658069013593586</c:v>
                </c:pt>
                <c:pt idx="2170">
                  <c:v>0.98658069013593586</c:v>
                </c:pt>
                <c:pt idx="2171">
                  <c:v>0.98666782851167656</c:v>
                </c:pt>
                <c:pt idx="2172">
                  <c:v>0.98675496688741726</c:v>
                </c:pt>
                <c:pt idx="2173">
                  <c:v>0.98675496688741726</c:v>
                </c:pt>
                <c:pt idx="2174">
                  <c:v>0.98675496688741726</c:v>
                </c:pt>
                <c:pt idx="2175">
                  <c:v>0.98675496688741726</c:v>
                </c:pt>
                <c:pt idx="2176">
                  <c:v>0.98675496688741726</c:v>
                </c:pt>
                <c:pt idx="2177">
                  <c:v>0.98675496688741726</c:v>
                </c:pt>
                <c:pt idx="2178">
                  <c:v>0.98701638201463926</c:v>
                </c:pt>
                <c:pt idx="2179">
                  <c:v>0.98701638201463926</c:v>
                </c:pt>
                <c:pt idx="2180">
                  <c:v>0.98701638201463926</c:v>
                </c:pt>
                <c:pt idx="2181">
                  <c:v>0.98710352039037996</c:v>
                </c:pt>
                <c:pt idx="2182">
                  <c:v>0.98719065876612055</c:v>
                </c:pt>
                <c:pt idx="2183">
                  <c:v>0.98719065876612055</c:v>
                </c:pt>
                <c:pt idx="2184">
                  <c:v>0.98719065876612055</c:v>
                </c:pt>
                <c:pt idx="2185">
                  <c:v>0.98727779714186126</c:v>
                </c:pt>
                <c:pt idx="2186">
                  <c:v>0.98727779714186126</c:v>
                </c:pt>
                <c:pt idx="2187">
                  <c:v>0.98736493551760196</c:v>
                </c:pt>
                <c:pt idx="2188">
                  <c:v>0.98736493551760196</c:v>
                </c:pt>
                <c:pt idx="2189">
                  <c:v>0.98745207389334266</c:v>
                </c:pt>
                <c:pt idx="2190">
                  <c:v>0.98745207389334266</c:v>
                </c:pt>
                <c:pt idx="2191">
                  <c:v>0.98745207389334266</c:v>
                </c:pt>
                <c:pt idx="2192">
                  <c:v>0.98745207389334266</c:v>
                </c:pt>
                <c:pt idx="2193">
                  <c:v>0.98745207389334266</c:v>
                </c:pt>
                <c:pt idx="2194">
                  <c:v>0.98753921226908326</c:v>
                </c:pt>
                <c:pt idx="2195">
                  <c:v>0.98753921226908326</c:v>
                </c:pt>
                <c:pt idx="2196">
                  <c:v>0.98753921226908326</c:v>
                </c:pt>
                <c:pt idx="2197">
                  <c:v>0.98753921226908326</c:v>
                </c:pt>
                <c:pt idx="2198">
                  <c:v>0.98753921226908326</c:v>
                </c:pt>
                <c:pt idx="2199">
                  <c:v>0.98753921226908326</c:v>
                </c:pt>
                <c:pt idx="2200">
                  <c:v>0.98753921226908326</c:v>
                </c:pt>
                <c:pt idx="2201">
                  <c:v>0.98753921226908326</c:v>
                </c:pt>
                <c:pt idx="2202">
                  <c:v>0.98753921226908326</c:v>
                </c:pt>
                <c:pt idx="2203">
                  <c:v>0.98762635064482396</c:v>
                </c:pt>
                <c:pt idx="2204">
                  <c:v>0.98762635064482396</c:v>
                </c:pt>
                <c:pt idx="2205">
                  <c:v>0.98780062739630536</c:v>
                </c:pt>
                <c:pt idx="2206">
                  <c:v>0.98780062739630536</c:v>
                </c:pt>
                <c:pt idx="2207">
                  <c:v>0.98780062739630536</c:v>
                </c:pt>
                <c:pt idx="2208">
                  <c:v>0.98780062739630536</c:v>
                </c:pt>
                <c:pt idx="2209">
                  <c:v>0.98788776577204596</c:v>
                </c:pt>
                <c:pt idx="2210">
                  <c:v>0.98788776577204596</c:v>
                </c:pt>
                <c:pt idx="2211">
                  <c:v>0.98788776577204596</c:v>
                </c:pt>
                <c:pt idx="2212">
                  <c:v>0.98788776577204596</c:v>
                </c:pt>
                <c:pt idx="2213">
                  <c:v>0.98797490414778666</c:v>
                </c:pt>
                <c:pt idx="2214">
                  <c:v>0.98797490414778666</c:v>
                </c:pt>
                <c:pt idx="2215">
                  <c:v>0.98797490414778666</c:v>
                </c:pt>
                <c:pt idx="2216">
                  <c:v>0.98797490414778666</c:v>
                </c:pt>
                <c:pt idx="2217">
                  <c:v>0.98797490414778666</c:v>
                </c:pt>
                <c:pt idx="2218">
                  <c:v>0.98806204252352736</c:v>
                </c:pt>
                <c:pt idx="2219">
                  <c:v>0.98814918089926806</c:v>
                </c:pt>
                <c:pt idx="2220">
                  <c:v>0.98814918089926806</c:v>
                </c:pt>
                <c:pt idx="2221">
                  <c:v>0.98832345765074936</c:v>
                </c:pt>
                <c:pt idx="2222">
                  <c:v>0.98832345765074936</c:v>
                </c:pt>
                <c:pt idx="2223">
                  <c:v>0.98841059602649006</c:v>
                </c:pt>
                <c:pt idx="2224">
                  <c:v>0.98841059602649006</c:v>
                </c:pt>
                <c:pt idx="2225">
                  <c:v>0.98841059602649006</c:v>
                </c:pt>
                <c:pt idx="2226">
                  <c:v>0.98841059602649006</c:v>
                </c:pt>
                <c:pt idx="2227">
                  <c:v>0.98858487277797147</c:v>
                </c:pt>
                <c:pt idx="2228">
                  <c:v>0.98867201115371206</c:v>
                </c:pt>
                <c:pt idx="2229">
                  <c:v>0.98875914952945276</c:v>
                </c:pt>
                <c:pt idx="2230">
                  <c:v>0.98875914952945276</c:v>
                </c:pt>
                <c:pt idx="2231">
                  <c:v>0.98875914952945276</c:v>
                </c:pt>
                <c:pt idx="2232">
                  <c:v>0.98875914952945276</c:v>
                </c:pt>
                <c:pt idx="2233">
                  <c:v>0.98875914952945276</c:v>
                </c:pt>
                <c:pt idx="2234">
                  <c:v>0.98875914952945276</c:v>
                </c:pt>
                <c:pt idx="2235">
                  <c:v>0.98884628790519347</c:v>
                </c:pt>
                <c:pt idx="2236">
                  <c:v>0.98884628790519347</c:v>
                </c:pt>
                <c:pt idx="2237">
                  <c:v>0.98902056465667476</c:v>
                </c:pt>
                <c:pt idx="2238">
                  <c:v>0.98902056465667476</c:v>
                </c:pt>
                <c:pt idx="2239">
                  <c:v>0.98902056465667476</c:v>
                </c:pt>
                <c:pt idx="2240">
                  <c:v>0.98902056465667476</c:v>
                </c:pt>
                <c:pt idx="2241">
                  <c:v>0.98919484140815617</c:v>
                </c:pt>
                <c:pt idx="2242">
                  <c:v>0.98936911815963746</c:v>
                </c:pt>
                <c:pt idx="2243">
                  <c:v>0.98936911815963746</c:v>
                </c:pt>
                <c:pt idx="2244">
                  <c:v>0.98954339491111887</c:v>
                </c:pt>
                <c:pt idx="2245">
                  <c:v>0.98954339491111887</c:v>
                </c:pt>
                <c:pt idx="2246">
                  <c:v>0.98954339491111887</c:v>
                </c:pt>
                <c:pt idx="2247">
                  <c:v>0.98954339491111887</c:v>
                </c:pt>
                <c:pt idx="2248">
                  <c:v>0.98963053328685957</c:v>
                </c:pt>
                <c:pt idx="2249">
                  <c:v>0.98963053328685957</c:v>
                </c:pt>
                <c:pt idx="2250">
                  <c:v>0.98963053328685957</c:v>
                </c:pt>
                <c:pt idx="2251">
                  <c:v>0.98971767166260016</c:v>
                </c:pt>
                <c:pt idx="2252">
                  <c:v>0.98971767166260016</c:v>
                </c:pt>
                <c:pt idx="2253">
                  <c:v>0.98971767166260016</c:v>
                </c:pt>
                <c:pt idx="2254">
                  <c:v>0.98980481003834087</c:v>
                </c:pt>
                <c:pt idx="2255">
                  <c:v>0.98980481003834087</c:v>
                </c:pt>
                <c:pt idx="2256">
                  <c:v>0.98980481003834087</c:v>
                </c:pt>
                <c:pt idx="2257">
                  <c:v>0.98980481003834087</c:v>
                </c:pt>
                <c:pt idx="2258">
                  <c:v>0.98997908678982227</c:v>
                </c:pt>
                <c:pt idx="2259">
                  <c:v>0.98997908678982227</c:v>
                </c:pt>
                <c:pt idx="2260">
                  <c:v>0.99006622516556286</c:v>
                </c:pt>
                <c:pt idx="2261">
                  <c:v>0.99006622516556286</c:v>
                </c:pt>
                <c:pt idx="2262">
                  <c:v>0.99006622516556286</c:v>
                </c:pt>
                <c:pt idx="2263">
                  <c:v>0.99006622516556286</c:v>
                </c:pt>
                <c:pt idx="2264">
                  <c:v>0.99006622516556286</c:v>
                </c:pt>
                <c:pt idx="2265">
                  <c:v>0.99006622516556286</c:v>
                </c:pt>
                <c:pt idx="2266">
                  <c:v>0.99006622516556286</c:v>
                </c:pt>
                <c:pt idx="2267">
                  <c:v>0.99006622516556286</c:v>
                </c:pt>
                <c:pt idx="2268">
                  <c:v>0.99006622516556286</c:v>
                </c:pt>
                <c:pt idx="2269">
                  <c:v>0.99015336354130357</c:v>
                </c:pt>
                <c:pt idx="2270">
                  <c:v>0.99015336354130357</c:v>
                </c:pt>
                <c:pt idx="2271">
                  <c:v>0.99015336354130357</c:v>
                </c:pt>
                <c:pt idx="2272">
                  <c:v>0.99015336354130357</c:v>
                </c:pt>
                <c:pt idx="2273">
                  <c:v>0.99015336354130357</c:v>
                </c:pt>
                <c:pt idx="2274">
                  <c:v>0.99015336354130357</c:v>
                </c:pt>
                <c:pt idx="2275">
                  <c:v>0.99015336354130357</c:v>
                </c:pt>
                <c:pt idx="2276">
                  <c:v>0.99015336354130357</c:v>
                </c:pt>
                <c:pt idx="2277">
                  <c:v>0.99015336354130357</c:v>
                </c:pt>
                <c:pt idx="2278">
                  <c:v>0.99024050191704427</c:v>
                </c:pt>
                <c:pt idx="2279">
                  <c:v>0.99024050191704427</c:v>
                </c:pt>
                <c:pt idx="2280">
                  <c:v>0.99050191704426627</c:v>
                </c:pt>
                <c:pt idx="2281">
                  <c:v>0.99058905542000697</c:v>
                </c:pt>
                <c:pt idx="2282">
                  <c:v>0.99058905542000697</c:v>
                </c:pt>
                <c:pt idx="2283">
                  <c:v>0.99067619379574767</c:v>
                </c:pt>
                <c:pt idx="2284">
                  <c:v>0.99076333217148838</c:v>
                </c:pt>
                <c:pt idx="2285">
                  <c:v>0.99076333217148838</c:v>
                </c:pt>
                <c:pt idx="2286">
                  <c:v>0.99076333217148838</c:v>
                </c:pt>
                <c:pt idx="2287">
                  <c:v>0.99076333217148838</c:v>
                </c:pt>
                <c:pt idx="2288">
                  <c:v>0.99085047054722897</c:v>
                </c:pt>
                <c:pt idx="2289">
                  <c:v>0.99085047054722897</c:v>
                </c:pt>
                <c:pt idx="2290">
                  <c:v>0.99085047054722897</c:v>
                </c:pt>
                <c:pt idx="2291">
                  <c:v>0.99085047054722897</c:v>
                </c:pt>
                <c:pt idx="2292">
                  <c:v>0.99085047054722897</c:v>
                </c:pt>
                <c:pt idx="2293">
                  <c:v>0.99085047054722897</c:v>
                </c:pt>
                <c:pt idx="2294">
                  <c:v>0.99085047054722897</c:v>
                </c:pt>
                <c:pt idx="2295">
                  <c:v>0.99102474729871037</c:v>
                </c:pt>
                <c:pt idx="2296">
                  <c:v>0.99102474729871037</c:v>
                </c:pt>
                <c:pt idx="2297">
                  <c:v>0.99102474729871037</c:v>
                </c:pt>
                <c:pt idx="2298">
                  <c:v>0.99102474729871037</c:v>
                </c:pt>
                <c:pt idx="2299">
                  <c:v>0.99102474729871037</c:v>
                </c:pt>
                <c:pt idx="2300">
                  <c:v>0.99102474729871037</c:v>
                </c:pt>
                <c:pt idx="2301">
                  <c:v>0.99102474729871037</c:v>
                </c:pt>
                <c:pt idx="2302">
                  <c:v>0.99102474729871037</c:v>
                </c:pt>
                <c:pt idx="2303">
                  <c:v>0.99102474729871037</c:v>
                </c:pt>
                <c:pt idx="2304">
                  <c:v>0.99102474729871037</c:v>
                </c:pt>
                <c:pt idx="2305">
                  <c:v>0.99102474729871037</c:v>
                </c:pt>
                <c:pt idx="2306">
                  <c:v>0.99102474729871037</c:v>
                </c:pt>
                <c:pt idx="2307">
                  <c:v>0.99111188567445108</c:v>
                </c:pt>
                <c:pt idx="2308">
                  <c:v>0.99111188567445108</c:v>
                </c:pt>
                <c:pt idx="2309">
                  <c:v>0.99119902405019167</c:v>
                </c:pt>
                <c:pt idx="2310">
                  <c:v>0.99119902405019167</c:v>
                </c:pt>
                <c:pt idx="2311">
                  <c:v>0.99119902405019167</c:v>
                </c:pt>
                <c:pt idx="2312">
                  <c:v>0.99119902405019167</c:v>
                </c:pt>
                <c:pt idx="2313">
                  <c:v>0.99128616242593237</c:v>
                </c:pt>
                <c:pt idx="2314">
                  <c:v>0.99128616242593237</c:v>
                </c:pt>
                <c:pt idx="2315">
                  <c:v>0.99146043917741378</c:v>
                </c:pt>
                <c:pt idx="2316">
                  <c:v>0.99146043917741378</c:v>
                </c:pt>
                <c:pt idx="2317">
                  <c:v>0.99146043917741378</c:v>
                </c:pt>
                <c:pt idx="2318">
                  <c:v>0.99146043917741378</c:v>
                </c:pt>
                <c:pt idx="2319">
                  <c:v>0.99154757755315437</c:v>
                </c:pt>
                <c:pt idx="2320">
                  <c:v>0.99154757755315437</c:v>
                </c:pt>
                <c:pt idx="2321">
                  <c:v>0.99154757755315437</c:v>
                </c:pt>
                <c:pt idx="2322">
                  <c:v>0.99163471592889507</c:v>
                </c:pt>
                <c:pt idx="2323">
                  <c:v>0.99163471592889507</c:v>
                </c:pt>
                <c:pt idx="2324">
                  <c:v>0.99163471592889507</c:v>
                </c:pt>
                <c:pt idx="2325">
                  <c:v>0.99163471592889507</c:v>
                </c:pt>
                <c:pt idx="2326">
                  <c:v>0.99163471592889507</c:v>
                </c:pt>
                <c:pt idx="2327">
                  <c:v>0.99163471592889507</c:v>
                </c:pt>
                <c:pt idx="2328">
                  <c:v>0.99172185430463577</c:v>
                </c:pt>
                <c:pt idx="2329">
                  <c:v>0.99172185430463577</c:v>
                </c:pt>
                <c:pt idx="2330">
                  <c:v>0.99172185430463577</c:v>
                </c:pt>
                <c:pt idx="2331">
                  <c:v>0.99172185430463577</c:v>
                </c:pt>
                <c:pt idx="2332">
                  <c:v>0.99172185430463577</c:v>
                </c:pt>
                <c:pt idx="2333">
                  <c:v>0.99172185430463577</c:v>
                </c:pt>
                <c:pt idx="2334">
                  <c:v>0.99172185430463577</c:v>
                </c:pt>
                <c:pt idx="2335">
                  <c:v>0.99172185430463577</c:v>
                </c:pt>
                <c:pt idx="2336">
                  <c:v>0.99172185430463577</c:v>
                </c:pt>
                <c:pt idx="2337">
                  <c:v>0.99172185430463577</c:v>
                </c:pt>
                <c:pt idx="2338">
                  <c:v>0.99172185430463577</c:v>
                </c:pt>
                <c:pt idx="2339">
                  <c:v>0.99172185430463577</c:v>
                </c:pt>
                <c:pt idx="2340">
                  <c:v>0.99172185430463577</c:v>
                </c:pt>
                <c:pt idx="2341">
                  <c:v>0.99180899268037648</c:v>
                </c:pt>
                <c:pt idx="2342">
                  <c:v>0.99180899268037648</c:v>
                </c:pt>
                <c:pt idx="2343">
                  <c:v>0.99180899268037648</c:v>
                </c:pt>
                <c:pt idx="2344">
                  <c:v>0.99180899268037648</c:v>
                </c:pt>
                <c:pt idx="2345">
                  <c:v>0.99180899268037648</c:v>
                </c:pt>
                <c:pt idx="2346">
                  <c:v>0.99189613105611707</c:v>
                </c:pt>
                <c:pt idx="2347">
                  <c:v>0.99189613105611707</c:v>
                </c:pt>
                <c:pt idx="2348">
                  <c:v>0.99189613105611707</c:v>
                </c:pt>
                <c:pt idx="2349">
                  <c:v>0.99207040780759848</c:v>
                </c:pt>
                <c:pt idx="2350">
                  <c:v>0.99224468455907977</c:v>
                </c:pt>
                <c:pt idx="2351">
                  <c:v>0.99224468455907977</c:v>
                </c:pt>
                <c:pt idx="2352">
                  <c:v>0.99224468455907977</c:v>
                </c:pt>
                <c:pt idx="2353">
                  <c:v>0.99224468455907977</c:v>
                </c:pt>
                <c:pt idx="2354">
                  <c:v>0.99224468455907977</c:v>
                </c:pt>
                <c:pt idx="2355">
                  <c:v>0.99224468455907977</c:v>
                </c:pt>
                <c:pt idx="2356">
                  <c:v>0.99224468455907977</c:v>
                </c:pt>
                <c:pt idx="2357">
                  <c:v>0.99224468455907977</c:v>
                </c:pt>
                <c:pt idx="2358">
                  <c:v>0.99224468455907977</c:v>
                </c:pt>
                <c:pt idx="2359">
                  <c:v>0.99233182293482047</c:v>
                </c:pt>
                <c:pt idx="2360">
                  <c:v>0.99233182293482047</c:v>
                </c:pt>
                <c:pt idx="2361">
                  <c:v>0.99233182293482047</c:v>
                </c:pt>
                <c:pt idx="2362">
                  <c:v>0.99233182293482047</c:v>
                </c:pt>
                <c:pt idx="2363">
                  <c:v>0.99233182293482047</c:v>
                </c:pt>
                <c:pt idx="2364">
                  <c:v>0.99233182293482047</c:v>
                </c:pt>
                <c:pt idx="2365">
                  <c:v>0.99233182293482047</c:v>
                </c:pt>
                <c:pt idx="2366">
                  <c:v>0.99250609968630188</c:v>
                </c:pt>
                <c:pt idx="2367">
                  <c:v>0.99250609968630188</c:v>
                </c:pt>
                <c:pt idx="2368">
                  <c:v>0.99250609968630188</c:v>
                </c:pt>
                <c:pt idx="2369">
                  <c:v>0.99250609968630188</c:v>
                </c:pt>
                <c:pt idx="2370">
                  <c:v>0.99259323806204247</c:v>
                </c:pt>
                <c:pt idx="2371">
                  <c:v>0.99259323806204247</c:v>
                </c:pt>
                <c:pt idx="2372">
                  <c:v>0.99259323806204247</c:v>
                </c:pt>
                <c:pt idx="2373">
                  <c:v>0.99259323806204247</c:v>
                </c:pt>
                <c:pt idx="2374">
                  <c:v>0.99259323806204247</c:v>
                </c:pt>
                <c:pt idx="2375">
                  <c:v>0.99259323806204247</c:v>
                </c:pt>
                <c:pt idx="2376">
                  <c:v>0.99268037643778317</c:v>
                </c:pt>
                <c:pt idx="2377">
                  <c:v>0.99276751481352388</c:v>
                </c:pt>
                <c:pt idx="2378">
                  <c:v>0.99276751481352388</c:v>
                </c:pt>
                <c:pt idx="2379">
                  <c:v>0.99285465318926458</c:v>
                </c:pt>
                <c:pt idx="2380">
                  <c:v>0.99294179156500528</c:v>
                </c:pt>
                <c:pt idx="2381">
                  <c:v>0.99294179156500528</c:v>
                </c:pt>
                <c:pt idx="2382">
                  <c:v>0.99294179156500528</c:v>
                </c:pt>
                <c:pt idx="2383">
                  <c:v>0.99302892994074587</c:v>
                </c:pt>
                <c:pt idx="2384">
                  <c:v>0.99302892994074587</c:v>
                </c:pt>
                <c:pt idx="2385">
                  <c:v>0.99302892994074587</c:v>
                </c:pt>
                <c:pt idx="2386">
                  <c:v>0.99311606831648658</c:v>
                </c:pt>
                <c:pt idx="2387">
                  <c:v>0.99320320669222728</c:v>
                </c:pt>
                <c:pt idx="2388">
                  <c:v>0.99320320669222728</c:v>
                </c:pt>
                <c:pt idx="2389">
                  <c:v>0.99320320669222728</c:v>
                </c:pt>
                <c:pt idx="2390">
                  <c:v>0.99320320669222728</c:v>
                </c:pt>
                <c:pt idx="2391">
                  <c:v>0.99329034506796798</c:v>
                </c:pt>
                <c:pt idx="2392">
                  <c:v>0.99329034506796798</c:v>
                </c:pt>
                <c:pt idx="2393">
                  <c:v>0.99329034506796798</c:v>
                </c:pt>
                <c:pt idx="2394">
                  <c:v>0.99329034506796798</c:v>
                </c:pt>
                <c:pt idx="2395">
                  <c:v>0.99329034506796798</c:v>
                </c:pt>
                <c:pt idx="2396">
                  <c:v>0.99337748344370858</c:v>
                </c:pt>
                <c:pt idx="2397">
                  <c:v>0.99337748344370858</c:v>
                </c:pt>
                <c:pt idx="2398">
                  <c:v>0.99337748344370858</c:v>
                </c:pt>
                <c:pt idx="2399">
                  <c:v>0.99337748344370858</c:v>
                </c:pt>
                <c:pt idx="2400">
                  <c:v>0.99355176019518998</c:v>
                </c:pt>
                <c:pt idx="2401">
                  <c:v>0.99372603694667128</c:v>
                </c:pt>
                <c:pt idx="2402">
                  <c:v>0.99381317532241198</c:v>
                </c:pt>
                <c:pt idx="2403">
                  <c:v>0.99381317532241198</c:v>
                </c:pt>
                <c:pt idx="2404">
                  <c:v>0.99381317532241198</c:v>
                </c:pt>
                <c:pt idx="2405">
                  <c:v>0.99390031369815268</c:v>
                </c:pt>
                <c:pt idx="2406">
                  <c:v>0.99398745207389338</c:v>
                </c:pt>
                <c:pt idx="2407">
                  <c:v>0.99398745207389338</c:v>
                </c:pt>
                <c:pt idx="2408">
                  <c:v>0.99398745207389338</c:v>
                </c:pt>
                <c:pt idx="2409">
                  <c:v>0.99398745207389338</c:v>
                </c:pt>
                <c:pt idx="2410">
                  <c:v>0.99398745207389338</c:v>
                </c:pt>
                <c:pt idx="2411">
                  <c:v>0.99398745207389338</c:v>
                </c:pt>
                <c:pt idx="2412">
                  <c:v>0.99407459044963398</c:v>
                </c:pt>
                <c:pt idx="2413">
                  <c:v>0.99407459044963398</c:v>
                </c:pt>
                <c:pt idx="2414">
                  <c:v>0.99407459044963398</c:v>
                </c:pt>
                <c:pt idx="2415">
                  <c:v>0.99407459044963398</c:v>
                </c:pt>
                <c:pt idx="2416">
                  <c:v>0.99407459044963398</c:v>
                </c:pt>
                <c:pt idx="2417">
                  <c:v>0.99407459044963398</c:v>
                </c:pt>
                <c:pt idx="2418">
                  <c:v>0.99407459044963398</c:v>
                </c:pt>
                <c:pt idx="2419">
                  <c:v>0.99407459044963398</c:v>
                </c:pt>
                <c:pt idx="2420">
                  <c:v>0.99407459044963398</c:v>
                </c:pt>
                <c:pt idx="2421">
                  <c:v>0.99407459044963398</c:v>
                </c:pt>
                <c:pt idx="2422">
                  <c:v>0.99407459044963398</c:v>
                </c:pt>
                <c:pt idx="2423">
                  <c:v>0.99407459044963398</c:v>
                </c:pt>
                <c:pt idx="2424">
                  <c:v>0.99407459044963398</c:v>
                </c:pt>
                <c:pt idx="2425">
                  <c:v>0.99407459044963398</c:v>
                </c:pt>
                <c:pt idx="2426">
                  <c:v>0.99407459044963398</c:v>
                </c:pt>
                <c:pt idx="2427">
                  <c:v>0.99424886720111538</c:v>
                </c:pt>
                <c:pt idx="2428">
                  <c:v>0.99433600557685609</c:v>
                </c:pt>
                <c:pt idx="2429">
                  <c:v>0.99433600557685609</c:v>
                </c:pt>
                <c:pt idx="2430">
                  <c:v>0.99433600557685609</c:v>
                </c:pt>
                <c:pt idx="2431">
                  <c:v>0.99442314395259668</c:v>
                </c:pt>
                <c:pt idx="2432">
                  <c:v>0.99442314395259668</c:v>
                </c:pt>
                <c:pt idx="2433">
                  <c:v>0.99442314395259668</c:v>
                </c:pt>
                <c:pt idx="2434">
                  <c:v>0.99451028232833738</c:v>
                </c:pt>
                <c:pt idx="2435">
                  <c:v>0.99459742070407808</c:v>
                </c:pt>
                <c:pt idx="2436">
                  <c:v>0.99459742070407808</c:v>
                </c:pt>
                <c:pt idx="2437">
                  <c:v>0.99459742070407808</c:v>
                </c:pt>
                <c:pt idx="2438">
                  <c:v>0.99459742070407808</c:v>
                </c:pt>
                <c:pt idx="2439">
                  <c:v>0.99459742070407808</c:v>
                </c:pt>
                <c:pt idx="2440">
                  <c:v>0.99459742070407808</c:v>
                </c:pt>
                <c:pt idx="2441">
                  <c:v>0.99459742070407808</c:v>
                </c:pt>
                <c:pt idx="2442">
                  <c:v>0.99459742070407808</c:v>
                </c:pt>
                <c:pt idx="2443">
                  <c:v>0.99459742070407808</c:v>
                </c:pt>
                <c:pt idx="2444">
                  <c:v>0.99459742070407808</c:v>
                </c:pt>
                <c:pt idx="2445">
                  <c:v>0.99459742070407808</c:v>
                </c:pt>
                <c:pt idx="2446">
                  <c:v>0.99459742070407808</c:v>
                </c:pt>
                <c:pt idx="2447">
                  <c:v>0.99459742070407808</c:v>
                </c:pt>
                <c:pt idx="2448">
                  <c:v>0.99459742070407808</c:v>
                </c:pt>
                <c:pt idx="2449">
                  <c:v>0.99459742070407808</c:v>
                </c:pt>
                <c:pt idx="2450">
                  <c:v>0.99459742070407808</c:v>
                </c:pt>
                <c:pt idx="2451">
                  <c:v>0.99459742070407808</c:v>
                </c:pt>
                <c:pt idx="2452">
                  <c:v>0.99477169745555938</c:v>
                </c:pt>
                <c:pt idx="2453">
                  <c:v>0.99477169745555938</c:v>
                </c:pt>
                <c:pt idx="2454">
                  <c:v>0.99477169745555938</c:v>
                </c:pt>
                <c:pt idx="2455">
                  <c:v>0.99477169745555938</c:v>
                </c:pt>
                <c:pt idx="2456">
                  <c:v>0.99477169745555938</c:v>
                </c:pt>
                <c:pt idx="2457">
                  <c:v>0.99477169745555938</c:v>
                </c:pt>
                <c:pt idx="2458">
                  <c:v>0.99477169745555938</c:v>
                </c:pt>
                <c:pt idx="2459">
                  <c:v>0.99477169745555938</c:v>
                </c:pt>
                <c:pt idx="2460">
                  <c:v>0.99477169745555938</c:v>
                </c:pt>
                <c:pt idx="2461">
                  <c:v>0.99485883583130008</c:v>
                </c:pt>
                <c:pt idx="2462">
                  <c:v>0.99485883583130008</c:v>
                </c:pt>
                <c:pt idx="2463">
                  <c:v>0.99485883583130008</c:v>
                </c:pt>
                <c:pt idx="2464">
                  <c:v>0.99485883583130008</c:v>
                </c:pt>
                <c:pt idx="2465">
                  <c:v>0.99485883583130008</c:v>
                </c:pt>
                <c:pt idx="2466">
                  <c:v>0.99485883583130008</c:v>
                </c:pt>
                <c:pt idx="2467">
                  <c:v>0.99494597420704078</c:v>
                </c:pt>
                <c:pt idx="2468">
                  <c:v>0.99494597420704078</c:v>
                </c:pt>
                <c:pt idx="2469">
                  <c:v>0.99494597420704078</c:v>
                </c:pt>
                <c:pt idx="2470">
                  <c:v>0.99494597420704078</c:v>
                </c:pt>
                <c:pt idx="2471">
                  <c:v>0.99494597420704078</c:v>
                </c:pt>
                <c:pt idx="2472">
                  <c:v>0.99503311258278149</c:v>
                </c:pt>
                <c:pt idx="2473">
                  <c:v>0.99503311258278149</c:v>
                </c:pt>
                <c:pt idx="2474">
                  <c:v>0.99512025095852208</c:v>
                </c:pt>
                <c:pt idx="2475">
                  <c:v>0.99512025095852208</c:v>
                </c:pt>
                <c:pt idx="2476">
                  <c:v>0.99520738933426278</c:v>
                </c:pt>
                <c:pt idx="2477">
                  <c:v>0.99520738933426278</c:v>
                </c:pt>
                <c:pt idx="2478">
                  <c:v>0.99529452771000348</c:v>
                </c:pt>
                <c:pt idx="2479">
                  <c:v>0.99538166608574419</c:v>
                </c:pt>
                <c:pt idx="2480">
                  <c:v>0.99538166608574419</c:v>
                </c:pt>
                <c:pt idx="2481">
                  <c:v>0.99538166608574419</c:v>
                </c:pt>
                <c:pt idx="2482">
                  <c:v>0.99538166608574419</c:v>
                </c:pt>
                <c:pt idx="2483">
                  <c:v>0.99546880446148489</c:v>
                </c:pt>
                <c:pt idx="2484">
                  <c:v>0.99546880446148489</c:v>
                </c:pt>
                <c:pt idx="2485">
                  <c:v>0.99546880446148489</c:v>
                </c:pt>
                <c:pt idx="2486">
                  <c:v>0.99555594283722548</c:v>
                </c:pt>
                <c:pt idx="2487">
                  <c:v>0.99555594283722548</c:v>
                </c:pt>
                <c:pt idx="2488">
                  <c:v>0.99555594283722548</c:v>
                </c:pt>
                <c:pt idx="2489">
                  <c:v>0.99555594283722548</c:v>
                </c:pt>
                <c:pt idx="2490">
                  <c:v>0.99555594283722548</c:v>
                </c:pt>
                <c:pt idx="2491">
                  <c:v>0.99555594283722548</c:v>
                </c:pt>
                <c:pt idx="2492">
                  <c:v>0.99555594283722548</c:v>
                </c:pt>
                <c:pt idx="2493">
                  <c:v>0.99555594283722548</c:v>
                </c:pt>
                <c:pt idx="2494">
                  <c:v>0.99555594283722548</c:v>
                </c:pt>
                <c:pt idx="2495">
                  <c:v>0.99564308121296619</c:v>
                </c:pt>
                <c:pt idx="2496">
                  <c:v>0.99564308121296619</c:v>
                </c:pt>
                <c:pt idx="2497">
                  <c:v>0.99564308121296619</c:v>
                </c:pt>
                <c:pt idx="2498">
                  <c:v>0.99564308121296619</c:v>
                </c:pt>
                <c:pt idx="2499">
                  <c:v>0.99564308121296619</c:v>
                </c:pt>
                <c:pt idx="2500">
                  <c:v>0.99573021958870689</c:v>
                </c:pt>
                <c:pt idx="2501">
                  <c:v>0.99573021958870689</c:v>
                </c:pt>
                <c:pt idx="2502">
                  <c:v>0.99581735796444759</c:v>
                </c:pt>
                <c:pt idx="2503">
                  <c:v>0.99581735796444759</c:v>
                </c:pt>
                <c:pt idx="2504">
                  <c:v>0.99581735796444759</c:v>
                </c:pt>
                <c:pt idx="2505">
                  <c:v>0.99581735796444759</c:v>
                </c:pt>
                <c:pt idx="2506">
                  <c:v>0.99581735796444759</c:v>
                </c:pt>
                <c:pt idx="2507">
                  <c:v>0.99581735796444759</c:v>
                </c:pt>
                <c:pt idx="2508">
                  <c:v>0.99581735796444759</c:v>
                </c:pt>
                <c:pt idx="2509">
                  <c:v>0.99581735796444759</c:v>
                </c:pt>
                <c:pt idx="2510">
                  <c:v>0.99590449634018818</c:v>
                </c:pt>
                <c:pt idx="2511">
                  <c:v>0.99599163471592889</c:v>
                </c:pt>
                <c:pt idx="2512">
                  <c:v>0.99599163471592889</c:v>
                </c:pt>
                <c:pt idx="2513">
                  <c:v>0.99607877309166959</c:v>
                </c:pt>
                <c:pt idx="2514">
                  <c:v>0.99616591146741029</c:v>
                </c:pt>
                <c:pt idx="2515">
                  <c:v>0.99616591146741029</c:v>
                </c:pt>
                <c:pt idx="2516">
                  <c:v>0.99616591146741029</c:v>
                </c:pt>
                <c:pt idx="2517">
                  <c:v>0.99616591146741029</c:v>
                </c:pt>
                <c:pt idx="2518">
                  <c:v>0.99616591146741029</c:v>
                </c:pt>
                <c:pt idx="2519">
                  <c:v>0.99616591146741029</c:v>
                </c:pt>
                <c:pt idx="2520">
                  <c:v>0.99616591146741029</c:v>
                </c:pt>
                <c:pt idx="2521">
                  <c:v>0.99616591146741029</c:v>
                </c:pt>
                <c:pt idx="2522">
                  <c:v>0.99616591146741029</c:v>
                </c:pt>
                <c:pt idx="2523">
                  <c:v>0.99616591146741029</c:v>
                </c:pt>
                <c:pt idx="2524">
                  <c:v>0.99634018821889159</c:v>
                </c:pt>
                <c:pt idx="2525">
                  <c:v>0.99642732659463229</c:v>
                </c:pt>
                <c:pt idx="2526">
                  <c:v>0.99642732659463229</c:v>
                </c:pt>
                <c:pt idx="2527">
                  <c:v>0.99642732659463229</c:v>
                </c:pt>
                <c:pt idx="2528">
                  <c:v>0.99642732659463229</c:v>
                </c:pt>
                <c:pt idx="2529">
                  <c:v>0.99660160334611358</c:v>
                </c:pt>
                <c:pt idx="2530">
                  <c:v>0.99660160334611358</c:v>
                </c:pt>
                <c:pt idx="2531">
                  <c:v>0.99660160334611358</c:v>
                </c:pt>
                <c:pt idx="2532">
                  <c:v>0.99660160334611358</c:v>
                </c:pt>
                <c:pt idx="2533">
                  <c:v>0.99660160334611358</c:v>
                </c:pt>
                <c:pt idx="2534">
                  <c:v>0.99660160334611358</c:v>
                </c:pt>
                <c:pt idx="2535">
                  <c:v>0.99660160334611358</c:v>
                </c:pt>
                <c:pt idx="2536">
                  <c:v>0.99660160334611358</c:v>
                </c:pt>
                <c:pt idx="2537">
                  <c:v>0.99660160334611358</c:v>
                </c:pt>
                <c:pt idx="2538">
                  <c:v>0.99660160334611358</c:v>
                </c:pt>
                <c:pt idx="2539">
                  <c:v>0.99660160334611358</c:v>
                </c:pt>
                <c:pt idx="2540">
                  <c:v>0.99660160334611358</c:v>
                </c:pt>
                <c:pt idx="2541">
                  <c:v>0.99660160334611358</c:v>
                </c:pt>
                <c:pt idx="2542">
                  <c:v>0.99660160334611358</c:v>
                </c:pt>
                <c:pt idx="2543">
                  <c:v>0.99660160334611358</c:v>
                </c:pt>
                <c:pt idx="2544">
                  <c:v>0.99668874172185429</c:v>
                </c:pt>
                <c:pt idx="2545">
                  <c:v>0.99668874172185429</c:v>
                </c:pt>
                <c:pt idx="2546">
                  <c:v>0.99668874172185429</c:v>
                </c:pt>
                <c:pt idx="2547">
                  <c:v>0.99668874172185429</c:v>
                </c:pt>
                <c:pt idx="2548">
                  <c:v>0.99668874172185429</c:v>
                </c:pt>
                <c:pt idx="2549">
                  <c:v>0.99668874172185429</c:v>
                </c:pt>
                <c:pt idx="2550">
                  <c:v>0.99668874172185429</c:v>
                </c:pt>
                <c:pt idx="2551">
                  <c:v>0.99668874172185429</c:v>
                </c:pt>
                <c:pt idx="2552">
                  <c:v>0.99668874172185429</c:v>
                </c:pt>
                <c:pt idx="2553">
                  <c:v>0.99668874172185429</c:v>
                </c:pt>
                <c:pt idx="2554">
                  <c:v>0.99668874172185429</c:v>
                </c:pt>
                <c:pt idx="2555">
                  <c:v>0.99668874172185429</c:v>
                </c:pt>
                <c:pt idx="2556">
                  <c:v>0.99677588009759499</c:v>
                </c:pt>
                <c:pt idx="2557">
                  <c:v>0.99677588009759499</c:v>
                </c:pt>
                <c:pt idx="2558">
                  <c:v>0.99686301847333569</c:v>
                </c:pt>
                <c:pt idx="2559">
                  <c:v>0.99686301847333569</c:v>
                </c:pt>
                <c:pt idx="2560">
                  <c:v>0.99686301847333569</c:v>
                </c:pt>
                <c:pt idx="2561">
                  <c:v>0.99686301847333569</c:v>
                </c:pt>
                <c:pt idx="2562">
                  <c:v>0.99686301847333569</c:v>
                </c:pt>
                <c:pt idx="2563">
                  <c:v>0.99686301847333569</c:v>
                </c:pt>
                <c:pt idx="2564">
                  <c:v>0.99695015684907629</c:v>
                </c:pt>
                <c:pt idx="2565">
                  <c:v>0.99703729522481699</c:v>
                </c:pt>
                <c:pt idx="2566">
                  <c:v>0.99703729522481699</c:v>
                </c:pt>
                <c:pt idx="2567">
                  <c:v>0.99703729522481699</c:v>
                </c:pt>
                <c:pt idx="2568">
                  <c:v>0.99703729522481699</c:v>
                </c:pt>
                <c:pt idx="2569">
                  <c:v>0.99712443360055769</c:v>
                </c:pt>
                <c:pt idx="2570">
                  <c:v>0.99729871035203899</c:v>
                </c:pt>
                <c:pt idx="2571">
                  <c:v>0.99729871035203899</c:v>
                </c:pt>
                <c:pt idx="2572">
                  <c:v>0.99729871035203899</c:v>
                </c:pt>
                <c:pt idx="2573">
                  <c:v>0.99729871035203899</c:v>
                </c:pt>
                <c:pt idx="2574">
                  <c:v>0.99729871035203899</c:v>
                </c:pt>
                <c:pt idx="2575">
                  <c:v>0.99729871035203899</c:v>
                </c:pt>
                <c:pt idx="2576">
                  <c:v>0.99729871035203899</c:v>
                </c:pt>
                <c:pt idx="2577">
                  <c:v>0.99729871035203899</c:v>
                </c:pt>
                <c:pt idx="2578">
                  <c:v>0.99729871035203899</c:v>
                </c:pt>
                <c:pt idx="2579">
                  <c:v>0.99729871035203899</c:v>
                </c:pt>
                <c:pt idx="2580">
                  <c:v>0.99729871035203899</c:v>
                </c:pt>
                <c:pt idx="2581">
                  <c:v>0.99729871035203899</c:v>
                </c:pt>
                <c:pt idx="2582">
                  <c:v>0.99738584872777969</c:v>
                </c:pt>
                <c:pt idx="2583">
                  <c:v>0.99747298710352039</c:v>
                </c:pt>
                <c:pt idx="2584">
                  <c:v>0.9975601254792611</c:v>
                </c:pt>
                <c:pt idx="2585">
                  <c:v>0.9976472638550018</c:v>
                </c:pt>
                <c:pt idx="2586">
                  <c:v>0.9976472638550018</c:v>
                </c:pt>
                <c:pt idx="2587">
                  <c:v>0.9976472638550018</c:v>
                </c:pt>
                <c:pt idx="2588">
                  <c:v>0.99782154060648309</c:v>
                </c:pt>
                <c:pt idx="2589">
                  <c:v>0.99782154060648309</c:v>
                </c:pt>
                <c:pt idx="2590">
                  <c:v>0.99782154060648309</c:v>
                </c:pt>
                <c:pt idx="2591">
                  <c:v>0.99782154060648309</c:v>
                </c:pt>
                <c:pt idx="2592">
                  <c:v>0.99782154060648309</c:v>
                </c:pt>
                <c:pt idx="2593">
                  <c:v>0.99782154060648309</c:v>
                </c:pt>
                <c:pt idx="2594">
                  <c:v>0.99782154060648309</c:v>
                </c:pt>
                <c:pt idx="2595">
                  <c:v>0.99782154060648309</c:v>
                </c:pt>
                <c:pt idx="2596">
                  <c:v>0.99782154060648309</c:v>
                </c:pt>
                <c:pt idx="2597">
                  <c:v>0.99782154060648309</c:v>
                </c:pt>
                <c:pt idx="2598">
                  <c:v>0.99782154060648309</c:v>
                </c:pt>
                <c:pt idx="2599">
                  <c:v>0.99782154060648309</c:v>
                </c:pt>
                <c:pt idx="2600">
                  <c:v>0.99782154060648309</c:v>
                </c:pt>
                <c:pt idx="2601">
                  <c:v>0.99782154060648309</c:v>
                </c:pt>
                <c:pt idx="2602">
                  <c:v>0.99782154060648309</c:v>
                </c:pt>
                <c:pt idx="2603">
                  <c:v>0.99782154060648309</c:v>
                </c:pt>
                <c:pt idx="2604">
                  <c:v>0.99782154060648309</c:v>
                </c:pt>
                <c:pt idx="2605">
                  <c:v>0.99782154060648309</c:v>
                </c:pt>
                <c:pt idx="2606">
                  <c:v>0.9979086789822238</c:v>
                </c:pt>
                <c:pt idx="2607">
                  <c:v>0.9979086789822238</c:v>
                </c:pt>
                <c:pt idx="2608">
                  <c:v>0.9979958173579645</c:v>
                </c:pt>
                <c:pt idx="2609">
                  <c:v>0.9979958173579645</c:v>
                </c:pt>
                <c:pt idx="2610">
                  <c:v>0.9979958173579645</c:v>
                </c:pt>
                <c:pt idx="2611">
                  <c:v>0.9979958173579645</c:v>
                </c:pt>
                <c:pt idx="2612">
                  <c:v>0.99808295573370509</c:v>
                </c:pt>
                <c:pt idx="2613">
                  <c:v>0.99808295573370509</c:v>
                </c:pt>
                <c:pt idx="2614">
                  <c:v>0.99808295573370509</c:v>
                </c:pt>
                <c:pt idx="2615">
                  <c:v>0.99808295573370509</c:v>
                </c:pt>
                <c:pt idx="2616">
                  <c:v>0.99808295573370509</c:v>
                </c:pt>
                <c:pt idx="2617">
                  <c:v>0.99808295573370509</c:v>
                </c:pt>
                <c:pt idx="2618">
                  <c:v>0.99808295573370509</c:v>
                </c:pt>
                <c:pt idx="2619">
                  <c:v>0.99808295573370509</c:v>
                </c:pt>
                <c:pt idx="2620">
                  <c:v>0.99817009410944579</c:v>
                </c:pt>
                <c:pt idx="2621">
                  <c:v>0.9982572324851865</c:v>
                </c:pt>
                <c:pt idx="2622">
                  <c:v>0.9982572324851865</c:v>
                </c:pt>
                <c:pt idx="2623">
                  <c:v>0.9983443708609272</c:v>
                </c:pt>
                <c:pt idx="2624">
                  <c:v>0.9983443708609272</c:v>
                </c:pt>
                <c:pt idx="2625">
                  <c:v>0.9983443708609272</c:v>
                </c:pt>
                <c:pt idx="2626">
                  <c:v>0.9983443708609272</c:v>
                </c:pt>
                <c:pt idx="2627">
                  <c:v>0.9983443708609272</c:v>
                </c:pt>
                <c:pt idx="2628">
                  <c:v>0.9983443708609272</c:v>
                </c:pt>
                <c:pt idx="2629">
                  <c:v>0.9983443708609272</c:v>
                </c:pt>
                <c:pt idx="2630">
                  <c:v>0.9983443708609272</c:v>
                </c:pt>
                <c:pt idx="2631">
                  <c:v>0.9983443708609272</c:v>
                </c:pt>
                <c:pt idx="2632">
                  <c:v>0.9983443708609272</c:v>
                </c:pt>
                <c:pt idx="2633">
                  <c:v>0.99843150923666779</c:v>
                </c:pt>
                <c:pt idx="2634">
                  <c:v>0.99843150923666779</c:v>
                </c:pt>
                <c:pt idx="2635">
                  <c:v>0.99851864761240849</c:v>
                </c:pt>
                <c:pt idx="2636">
                  <c:v>0.99851864761240849</c:v>
                </c:pt>
                <c:pt idx="2637">
                  <c:v>0.9986057859881492</c:v>
                </c:pt>
                <c:pt idx="2638">
                  <c:v>0.9986057859881492</c:v>
                </c:pt>
                <c:pt idx="2639">
                  <c:v>0.9986057859881492</c:v>
                </c:pt>
                <c:pt idx="2640">
                  <c:v>0.9986057859881492</c:v>
                </c:pt>
                <c:pt idx="2641">
                  <c:v>0.9986057859881492</c:v>
                </c:pt>
                <c:pt idx="2642">
                  <c:v>0.9986057859881492</c:v>
                </c:pt>
                <c:pt idx="2643">
                  <c:v>0.9986057859881492</c:v>
                </c:pt>
                <c:pt idx="2644">
                  <c:v>0.9986057859881492</c:v>
                </c:pt>
                <c:pt idx="2645">
                  <c:v>0.9986057859881492</c:v>
                </c:pt>
                <c:pt idx="2646">
                  <c:v>0.9986057859881492</c:v>
                </c:pt>
                <c:pt idx="2647">
                  <c:v>0.9986057859881492</c:v>
                </c:pt>
                <c:pt idx="2648">
                  <c:v>0.9986057859881492</c:v>
                </c:pt>
                <c:pt idx="2649">
                  <c:v>0.9986057859881492</c:v>
                </c:pt>
                <c:pt idx="2650">
                  <c:v>0.9986057859881492</c:v>
                </c:pt>
                <c:pt idx="2651">
                  <c:v>0.9986057859881492</c:v>
                </c:pt>
                <c:pt idx="2652">
                  <c:v>0.99878006273963049</c:v>
                </c:pt>
                <c:pt idx="2653">
                  <c:v>0.99886720111537119</c:v>
                </c:pt>
                <c:pt idx="2654">
                  <c:v>0.99886720111537119</c:v>
                </c:pt>
                <c:pt idx="2655">
                  <c:v>0.99886720111537119</c:v>
                </c:pt>
                <c:pt idx="2656">
                  <c:v>0.99886720111537119</c:v>
                </c:pt>
                <c:pt idx="2657">
                  <c:v>0.99886720111537119</c:v>
                </c:pt>
                <c:pt idx="2658">
                  <c:v>0.99886720111537119</c:v>
                </c:pt>
                <c:pt idx="2659">
                  <c:v>0.99886720111537119</c:v>
                </c:pt>
                <c:pt idx="2660">
                  <c:v>0.9989543394911119</c:v>
                </c:pt>
                <c:pt idx="2661">
                  <c:v>0.9989543394911119</c:v>
                </c:pt>
                <c:pt idx="2662">
                  <c:v>0.9989543394911119</c:v>
                </c:pt>
                <c:pt idx="2663">
                  <c:v>0.9989543394911119</c:v>
                </c:pt>
                <c:pt idx="2664">
                  <c:v>0.9989543394911119</c:v>
                </c:pt>
                <c:pt idx="2665">
                  <c:v>0.9989543394911119</c:v>
                </c:pt>
                <c:pt idx="2666">
                  <c:v>0.9989543394911119</c:v>
                </c:pt>
                <c:pt idx="2667">
                  <c:v>0.9989543394911119</c:v>
                </c:pt>
                <c:pt idx="2668">
                  <c:v>0.9989543394911119</c:v>
                </c:pt>
                <c:pt idx="2669">
                  <c:v>0.9990414778668526</c:v>
                </c:pt>
                <c:pt idx="2670">
                  <c:v>0.9990414778668526</c:v>
                </c:pt>
                <c:pt idx="2671">
                  <c:v>0.9990414778668526</c:v>
                </c:pt>
                <c:pt idx="2672">
                  <c:v>0.9990414778668526</c:v>
                </c:pt>
                <c:pt idx="2673">
                  <c:v>0.9990414778668526</c:v>
                </c:pt>
                <c:pt idx="2674">
                  <c:v>0.9990414778668526</c:v>
                </c:pt>
                <c:pt idx="2675">
                  <c:v>0.9990414778668526</c:v>
                </c:pt>
                <c:pt idx="2676">
                  <c:v>0.9990414778668526</c:v>
                </c:pt>
                <c:pt idx="2677">
                  <c:v>0.9990414778668526</c:v>
                </c:pt>
                <c:pt idx="2678">
                  <c:v>0.9990414778668526</c:v>
                </c:pt>
                <c:pt idx="2679">
                  <c:v>0.9990414778668526</c:v>
                </c:pt>
                <c:pt idx="2680">
                  <c:v>0.99912861624259319</c:v>
                </c:pt>
                <c:pt idx="2681">
                  <c:v>0.99912861624259319</c:v>
                </c:pt>
                <c:pt idx="2682">
                  <c:v>0.99912861624259319</c:v>
                </c:pt>
                <c:pt idx="2683">
                  <c:v>0.99912861624259319</c:v>
                </c:pt>
                <c:pt idx="2684">
                  <c:v>0.9992157546183339</c:v>
                </c:pt>
                <c:pt idx="2685">
                  <c:v>0.9992157546183339</c:v>
                </c:pt>
                <c:pt idx="2686">
                  <c:v>0.9992157546183339</c:v>
                </c:pt>
                <c:pt idx="2687">
                  <c:v>0.9992157546183339</c:v>
                </c:pt>
                <c:pt idx="2688">
                  <c:v>0.9992157546183339</c:v>
                </c:pt>
                <c:pt idx="2689">
                  <c:v>0.9992157546183339</c:v>
                </c:pt>
                <c:pt idx="2690">
                  <c:v>0.9992157546183339</c:v>
                </c:pt>
                <c:pt idx="2691">
                  <c:v>0.9992157546183339</c:v>
                </c:pt>
                <c:pt idx="2692">
                  <c:v>0.9992157546183339</c:v>
                </c:pt>
                <c:pt idx="2693">
                  <c:v>0.9992157546183339</c:v>
                </c:pt>
                <c:pt idx="2694">
                  <c:v>0.9992157546183339</c:v>
                </c:pt>
                <c:pt idx="2695">
                  <c:v>0.9992157546183339</c:v>
                </c:pt>
                <c:pt idx="2696">
                  <c:v>0.9992157546183339</c:v>
                </c:pt>
                <c:pt idx="2697">
                  <c:v>0.9992157546183339</c:v>
                </c:pt>
                <c:pt idx="2698">
                  <c:v>0.9993028929940746</c:v>
                </c:pt>
                <c:pt idx="2699">
                  <c:v>0.9993028929940746</c:v>
                </c:pt>
                <c:pt idx="2700">
                  <c:v>0.9993028929940746</c:v>
                </c:pt>
                <c:pt idx="2701">
                  <c:v>0.9993028929940746</c:v>
                </c:pt>
                <c:pt idx="2702">
                  <c:v>0.9993028929940746</c:v>
                </c:pt>
                <c:pt idx="2703">
                  <c:v>0.9993028929940746</c:v>
                </c:pt>
                <c:pt idx="2704">
                  <c:v>0.9993028929940746</c:v>
                </c:pt>
                <c:pt idx="2705">
                  <c:v>0.9993028929940746</c:v>
                </c:pt>
                <c:pt idx="2706">
                  <c:v>0.9993028929940746</c:v>
                </c:pt>
                <c:pt idx="2707">
                  <c:v>0.9993028929940746</c:v>
                </c:pt>
                <c:pt idx="2708">
                  <c:v>0.9993028929940746</c:v>
                </c:pt>
                <c:pt idx="2709">
                  <c:v>0.9993028929940746</c:v>
                </c:pt>
                <c:pt idx="2710">
                  <c:v>0.9993028929940746</c:v>
                </c:pt>
                <c:pt idx="2711">
                  <c:v>0.9993028929940746</c:v>
                </c:pt>
                <c:pt idx="2712">
                  <c:v>0.9993900313698153</c:v>
                </c:pt>
                <c:pt idx="2713">
                  <c:v>0.9993900313698153</c:v>
                </c:pt>
                <c:pt idx="2714">
                  <c:v>0.99947716974555589</c:v>
                </c:pt>
                <c:pt idx="2715">
                  <c:v>0.99947716974555589</c:v>
                </c:pt>
                <c:pt idx="2716">
                  <c:v>0.99947716974555589</c:v>
                </c:pt>
                <c:pt idx="2717">
                  <c:v>0.9995643081212966</c:v>
                </c:pt>
                <c:pt idx="2718">
                  <c:v>0.9995643081212966</c:v>
                </c:pt>
                <c:pt idx="2719">
                  <c:v>0.9995643081212966</c:v>
                </c:pt>
                <c:pt idx="2720">
                  <c:v>0.9995643081212966</c:v>
                </c:pt>
                <c:pt idx="2721">
                  <c:v>0.9995643081212966</c:v>
                </c:pt>
                <c:pt idx="2722">
                  <c:v>0.9995643081212966</c:v>
                </c:pt>
                <c:pt idx="2723">
                  <c:v>0.9996514464970373</c:v>
                </c:pt>
                <c:pt idx="2724">
                  <c:v>0.999738584872778</c:v>
                </c:pt>
                <c:pt idx="2725">
                  <c:v>0.99982572324851859</c:v>
                </c:pt>
                <c:pt idx="2726">
                  <c:v>0.99982572324851859</c:v>
                </c:pt>
                <c:pt idx="2727">
                  <c:v>0.99982572324851859</c:v>
                </c:pt>
                <c:pt idx="2728">
                  <c:v>0.99982572324851859</c:v>
                </c:pt>
                <c:pt idx="2729">
                  <c:v>0.99982572324851859</c:v>
                </c:pt>
                <c:pt idx="2730">
                  <c:v>0.99982572324851859</c:v>
                </c:pt>
                <c:pt idx="2731">
                  <c:v>0.99982572324851859</c:v>
                </c:pt>
                <c:pt idx="2732">
                  <c:v>0.99982572324851859</c:v>
                </c:pt>
                <c:pt idx="2733">
                  <c:v>0.99982572324851859</c:v>
                </c:pt>
                <c:pt idx="2734">
                  <c:v>0.99982572324851859</c:v>
                </c:pt>
                <c:pt idx="2735">
                  <c:v>0.99982572324851859</c:v>
                </c:pt>
                <c:pt idx="2736">
                  <c:v>0.9999128616242593</c:v>
                </c:pt>
                <c:pt idx="2737">
                  <c:v>1</c:v>
                </c:pt>
                <c:pt idx="2738">
                  <c:v>1</c:v>
                </c:pt>
                <c:pt idx="2739">
                  <c:v>1</c:v>
                </c:pt>
                <c:pt idx="2740">
                  <c:v>1</c:v>
                </c:pt>
                <c:pt idx="2741">
                  <c:v>1</c:v>
                </c:pt>
                <c:pt idx="2742">
                  <c:v>1</c:v>
                </c:pt>
                <c:pt idx="2743">
                  <c:v>1</c:v>
                </c:pt>
              </c:numCache>
            </c:numRef>
          </c:yVal>
          <c:smooth val="0"/>
          <c:extLst>
            <c:ext xmlns:c16="http://schemas.microsoft.com/office/drawing/2014/chart" uri="{C3380CC4-5D6E-409C-BE32-E72D297353CC}">
              <c16:uniqueId val="{00000001-B9D4-4FD7-9F05-83DA95CAACC5}"/>
            </c:ext>
          </c:extLst>
        </c:ser>
        <c:dLbls>
          <c:showLegendKey val="0"/>
          <c:showVal val="0"/>
          <c:showCatName val="0"/>
          <c:showSerName val="0"/>
          <c:showPercent val="0"/>
          <c:showBubbleSize val="0"/>
        </c:dLbls>
        <c:axId val="854439823"/>
        <c:axId val="854441071"/>
      </c:scatterChart>
      <c:valAx>
        <c:axId val="854439823"/>
        <c:scaling>
          <c:orientation val="minMax"/>
          <c:max val="3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HIT Response Time (</a:t>
                </a:r>
                <a:r>
                  <a:rPr lang="en-US" sz="1000" b="0" i="0" u="none" strike="noStrike" kern="1200" baseline="0">
                    <a:solidFill>
                      <a:sysClr val="windowText" lastClr="000000">
                        <a:lumMod val="65000"/>
                        <a:lumOff val="35000"/>
                      </a:sysClr>
                    </a:solidFill>
                    <a:latin typeface="+mn-lt"/>
                    <a:ea typeface="+mn-ea"/>
                    <a:cs typeface="+mn-cs"/>
                  </a:rPr>
                  <a:t>ms</a:t>
                </a:r>
                <a:r>
                  <a:rPr lang="en-US"/>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valAx>
      <c:valAx>
        <c:axId val="85444107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Proportion of Tests above RT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-Lognormal (Cumulative proportion) vs RT</a:t>
            </a:r>
          </a:p>
        </c:rich>
      </c:tx>
      <c:layout>
        <c:manualLayout>
          <c:xMode val="edge"/>
          <c:yMode val="edge"/>
          <c:x val="0.21966726054743888"/>
          <c:y val="3.78446319922427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589069886777972"/>
          <c:y val="0.1310467229230598"/>
          <c:w val="0.7463903518238979"/>
          <c:h val="0.65896176492023073"/>
        </c:manualLayout>
      </c:layout>
      <c:scatterChart>
        <c:scatterStyle val="lineMarker"/>
        <c:varyColors val="0"/>
        <c:ser>
          <c:idx val="0"/>
          <c:order val="0"/>
          <c:tx>
            <c:v>RT-HITs</c:v>
          </c:tx>
          <c:spPr>
            <a:ln w="25400"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rker>
            <c:symbol val="dot"/>
            <c:size val="2"/>
            <c:spPr>
              <a:solidFill>
                <a:schemeClr val="bg2"/>
              </a:solidFill>
              <a:ln w="9525">
                <a:solidFill>
                  <a:schemeClr val="tx1"/>
                </a:solidFill>
              </a:ln>
              <a:effectLst/>
            </c:spPr>
          </c:marker>
          <c:trendline>
            <c:spPr>
              <a:ln w="19050" cap="rnd">
                <a:solidFill>
                  <a:schemeClr val="tx1"/>
                </a:solidFill>
                <a:prstDash val="dashDot"/>
              </a:ln>
              <a:effectLst/>
            </c:spPr>
            <c:trendlineType val="exp"/>
            <c:dispRSqr val="1"/>
            <c:dispEq val="1"/>
            <c:trendlineLbl>
              <c:layout>
                <c:manualLayout>
                  <c:x val="0.26619412654081426"/>
                  <c:y val="-0.47735655726560061"/>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555.97e</a:t>
                    </a:r>
                    <a:r>
                      <a:rPr lang="en-US" sz="1400" baseline="30000"/>
                      <a:t>-0.008x</a:t>
                    </a:r>
                    <a:br>
                      <a:rPr lang="en-US" sz="1400" baseline="0"/>
                    </a:br>
                    <a:r>
                      <a:rPr lang="en-US" sz="1400" baseline="0"/>
                      <a:t>R² = 0.9974</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Feuil1!$D$18634:$D$200763</c:f>
              <c:numCache>
                <c:formatCode>General</c:formatCode>
                <c:ptCount val="182130"/>
                <c:pt idx="0">
                  <c:v>558</c:v>
                </c:pt>
                <c:pt idx="1">
                  <c:v>559</c:v>
                </c:pt>
                <c:pt idx="2">
                  <c:v>560</c:v>
                </c:pt>
                <c:pt idx="3">
                  <c:v>561</c:v>
                </c:pt>
                <c:pt idx="4">
                  <c:v>562</c:v>
                </c:pt>
                <c:pt idx="5">
                  <c:v>563</c:v>
                </c:pt>
                <c:pt idx="6">
                  <c:v>564</c:v>
                </c:pt>
                <c:pt idx="7">
                  <c:v>565</c:v>
                </c:pt>
                <c:pt idx="8">
                  <c:v>566</c:v>
                </c:pt>
                <c:pt idx="9">
                  <c:v>567</c:v>
                </c:pt>
                <c:pt idx="10">
                  <c:v>568</c:v>
                </c:pt>
                <c:pt idx="11">
                  <c:v>569</c:v>
                </c:pt>
                <c:pt idx="12">
                  <c:v>570</c:v>
                </c:pt>
                <c:pt idx="13">
                  <c:v>571</c:v>
                </c:pt>
                <c:pt idx="14">
                  <c:v>572</c:v>
                </c:pt>
                <c:pt idx="15">
                  <c:v>573</c:v>
                </c:pt>
                <c:pt idx="16">
                  <c:v>574</c:v>
                </c:pt>
                <c:pt idx="17">
                  <c:v>575</c:v>
                </c:pt>
                <c:pt idx="18">
                  <c:v>576</c:v>
                </c:pt>
                <c:pt idx="19">
                  <c:v>577</c:v>
                </c:pt>
                <c:pt idx="20">
                  <c:v>578</c:v>
                </c:pt>
                <c:pt idx="21">
                  <c:v>579</c:v>
                </c:pt>
                <c:pt idx="22">
                  <c:v>580</c:v>
                </c:pt>
                <c:pt idx="23">
                  <c:v>581</c:v>
                </c:pt>
                <c:pt idx="24">
                  <c:v>582</c:v>
                </c:pt>
                <c:pt idx="25">
                  <c:v>583</c:v>
                </c:pt>
                <c:pt idx="26">
                  <c:v>584</c:v>
                </c:pt>
                <c:pt idx="27">
                  <c:v>585</c:v>
                </c:pt>
                <c:pt idx="28">
                  <c:v>586</c:v>
                </c:pt>
                <c:pt idx="29">
                  <c:v>587</c:v>
                </c:pt>
                <c:pt idx="30">
                  <c:v>588</c:v>
                </c:pt>
                <c:pt idx="31">
                  <c:v>589</c:v>
                </c:pt>
                <c:pt idx="32">
                  <c:v>590</c:v>
                </c:pt>
                <c:pt idx="33">
                  <c:v>591</c:v>
                </c:pt>
                <c:pt idx="34">
                  <c:v>592</c:v>
                </c:pt>
                <c:pt idx="35">
                  <c:v>593</c:v>
                </c:pt>
                <c:pt idx="36">
                  <c:v>594</c:v>
                </c:pt>
                <c:pt idx="37">
                  <c:v>595</c:v>
                </c:pt>
                <c:pt idx="38">
                  <c:v>596</c:v>
                </c:pt>
                <c:pt idx="39">
                  <c:v>597</c:v>
                </c:pt>
                <c:pt idx="40">
                  <c:v>598</c:v>
                </c:pt>
                <c:pt idx="41">
                  <c:v>599</c:v>
                </c:pt>
                <c:pt idx="42">
                  <c:v>600</c:v>
                </c:pt>
                <c:pt idx="43">
                  <c:v>601</c:v>
                </c:pt>
                <c:pt idx="44">
                  <c:v>602</c:v>
                </c:pt>
                <c:pt idx="45">
                  <c:v>603</c:v>
                </c:pt>
                <c:pt idx="46">
                  <c:v>604</c:v>
                </c:pt>
                <c:pt idx="47">
                  <c:v>605</c:v>
                </c:pt>
                <c:pt idx="48">
                  <c:v>606</c:v>
                </c:pt>
                <c:pt idx="49">
                  <c:v>607</c:v>
                </c:pt>
                <c:pt idx="50">
                  <c:v>608</c:v>
                </c:pt>
                <c:pt idx="51">
                  <c:v>609</c:v>
                </c:pt>
                <c:pt idx="52">
                  <c:v>610</c:v>
                </c:pt>
                <c:pt idx="53">
                  <c:v>611</c:v>
                </c:pt>
                <c:pt idx="54">
                  <c:v>612</c:v>
                </c:pt>
                <c:pt idx="55">
                  <c:v>613</c:v>
                </c:pt>
                <c:pt idx="56">
                  <c:v>614</c:v>
                </c:pt>
                <c:pt idx="57">
                  <c:v>615</c:v>
                </c:pt>
                <c:pt idx="58">
                  <c:v>616</c:v>
                </c:pt>
                <c:pt idx="59">
                  <c:v>617</c:v>
                </c:pt>
                <c:pt idx="60">
                  <c:v>618</c:v>
                </c:pt>
                <c:pt idx="61">
                  <c:v>619</c:v>
                </c:pt>
                <c:pt idx="62">
                  <c:v>620</c:v>
                </c:pt>
                <c:pt idx="63">
                  <c:v>621</c:v>
                </c:pt>
                <c:pt idx="64">
                  <c:v>622</c:v>
                </c:pt>
                <c:pt idx="65">
                  <c:v>623</c:v>
                </c:pt>
                <c:pt idx="66">
                  <c:v>624</c:v>
                </c:pt>
                <c:pt idx="67">
                  <c:v>625</c:v>
                </c:pt>
                <c:pt idx="68">
                  <c:v>626</c:v>
                </c:pt>
                <c:pt idx="69">
                  <c:v>627</c:v>
                </c:pt>
                <c:pt idx="70">
                  <c:v>628</c:v>
                </c:pt>
                <c:pt idx="71">
                  <c:v>629</c:v>
                </c:pt>
                <c:pt idx="72">
                  <c:v>630</c:v>
                </c:pt>
                <c:pt idx="73">
                  <c:v>631</c:v>
                </c:pt>
                <c:pt idx="74">
                  <c:v>632</c:v>
                </c:pt>
                <c:pt idx="75">
                  <c:v>633</c:v>
                </c:pt>
                <c:pt idx="76">
                  <c:v>634</c:v>
                </c:pt>
                <c:pt idx="77">
                  <c:v>635</c:v>
                </c:pt>
                <c:pt idx="78">
                  <c:v>636</c:v>
                </c:pt>
                <c:pt idx="79">
                  <c:v>637</c:v>
                </c:pt>
                <c:pt idx="80">
                  <c:v>638</c:v>
                </c:pt>
                <c:pt idx="81">
                  <c:v>639</c:v>
                </c:pt>
                <c:pt idx="82">
                  <c:v>640</c:v>
                </c:pt>
                <c:pt idx="83">
                  <c:v>641</c:v>
                </c:pt>
                <c:pt idx="84">
                  <c:v>642</c:v>
                </c:pt>
                <c:pt idx="85">
                  <c:v>643</c:v>
                </c:pt>
                <c:pt idx="86">
                  <c:v>644</c:v>
                </c:pt>
                <c:pt idx="87">
                  <c:v>645</c:v>
                </c:pt>
                <c:pt idx="88">
                  <c:v>646</c:v>
                </c:pt>
                <c:pt idx="89">
                  <c:v>647</c:v>
                </c:pt>
                <c:pt idx="90">
                  <c:v>648</c:v>
                </c:pt>
                <c:pt idx="91">
                  <c:v>649</c:v>
                </c:pt>
                <c:pt idx="92">
                  <c:v>650</c:v>
                </c:pt>
                <c:pt idx="93">
                  <c:v>651</c:v>
                </c:pt>
                <c:pt idx="94">
                  <c:v>652</c:v>
                </c:pt>
                <c:pt idx="95">
                  <c:v>653</c:v>
                </c:pt>
                <c:pt idx="96">
                  <c:v>654</c:v>
                </c:pt>
                <c:pt idx="97">
                  <c:v>655</c:v>
                </c:pt>
                <c:pt idx="98">
                  <c:v>656</c:v>
                </c:pt>
                <c:pt idx="99">
                  <c:v>657</c:v>
                </c:pt>
                <c:pt idx="100">
                  <c:v>658</c:v>
                </c:pt>
                <c:pt idx="101">
                  <c:v>659</c:v>
                </c:pt>
                <c:pt idx="102">
                  <c:v>660</c:v>
                </c:pt>
                <c:pt idx="103">
                  <c:v>661</c:v>
                </c:pt>
                <c:pt idx="104">
                  <c:v>662</c:v>
                </c:pt>
                <c:pt idx="105">
                  <c:v>663</c:v>
                </c:pt>
                <c:pt idx="106">
                  <c:v>664</c:v>
                </c:pt>
                <c:pt idx="107">
                  <c:v>665</c:v>
                </c:pt>
                <c:pt idx="108">
                  <c:v>666</c:v>
                </c:pt>
                <c:pt idx="109">
                  <c:v>667</c:v>
                </c:pt>
                <c:pt idx="110">
                  <c:v>668</c:v>
                </c:pt>
                <c:pt idx="111">
                  <c:v>669</c:v>
                </c:pt>
                <c:pt idx="112">
                  <c:v>670</c:v>
                </c:pt>
                <c:pt idx="113">
                  <c:v>671</c:v>
                </c:pt>
                <c:pt idx="114">
                  <c:v>672</c:v>
                </c:pt>
                <c:pt idx="115">
                  <c:v>673</c:v>
                </c:pt>
                <c:pt idx="116">
                  <c:v>674</c:v>
                </c:pt>
                <c:pt idx="117">
                  <c:v>675</c:v>
                </c:pt>
                <c:pt idx="118">
                  <c:v>676</c:v>
                </c:pt>
                <c:pt idx="119">
                  <c:v>677</c:v>
                </c:pt>
                <c:pt idx="120">
                  <c:v>678</c:v>
                </c:pt>
                <c:pt idx="121">
                  <c:v>679</c:v>
                </c:pt>
                <c:pt idx="122">
                  <c:v>680</c:v>
                </c:pt>
                <c:pt idx="123">
                  <c:v>681</c:v>
                </c:pt>
                <c:pt idx="124">
                  <c:v>682</c:v>
                </c:pt>
                <c:pt idx="125">
                  <c:v>683</c:v>
                </c:pt>
                <c:pt idx="126">
                  <c:v>684</c:v>
                </c:pt>
                <c:pt idx="127">
                  <c:v>685</c:v>
                </c:pt>
                <c:pt idx="128">
                  <c:v>686</c:v>
                </c:pt>
                <c:pt idx="129">
                  <c:v>687</c:v>
                </c:pt>
                <c:pt idx="130">
                  <c:v>688</c:v>
                </c:pt>
                <c:pt idx="131">
                  <c:v>689</c:v>
                </c:pt>
                <c:pt idx="132">
                  <c:v>690</c:v>
                </c:pt>
                <c:pt idx="133">
                  <c:v>691</c:v>
                </c:pt>
                <c:pt idx="134">
                  <c:v>692</c:v>
                </c:pt>
                <c:pt idx="135">
                  <c:v>693</c:v>
                </c:pt>
                <c:pt idx="136">
                  <c:v>694</c:v>
                </c:pt>
                <c:pt idx="137">
                  <c:v>695</c:v>
                </c:pt>
                <c:pt idx="138">
                  <c:v>696</c:v>
                </c:pt>
                <c:pt idx="139">
                  <c:v>697</c:v>
                </c:pt>
                <c:pt idx="140">
                  <c:v>698</c:v>
                </c:pt>
                <c:pt idx="141">
                  <c:v>699</c:v>
                </c:pt>
                <c:pt idx="142">
                  <c:v>700</c:v>
                </c:pt>
                <c:pt idx="143">
                  <c:v>701</c:v>
                </c:pt>
                <c:pt idx="144">
                  <c:v>702</c:v>
                </c:pt>
                <c:pt idx="145">
                  <c:v>703</c:v>
                </c:pt>
                <c:pt idx="146">
                  <c:v>704</c:v>
                </c:pt>
                <c:pt idx="147">
                  <c:v>705</c:v>
                </c:pt>
                <c:pt idx="148">
                  <c:v>706</c:v>
                </c:pt>
                <c:pt idx="149">
                  <c:v>707</c:v>
                </c:pt>
                <c:pt idx="150">
                  <c:v>708</c:v>
                </c:pt>
                <c:pt idx="151">
                  <c:v>709</c:v>
                </c:pt>
                <c:pt idx="152">
                  <c:v>710</c:v>
                </c:pt>
                <c:pt idx="153">
                  <c:v>711</c:v>
                </c:pt>
                <c:pt idx="154">
                  <c:v>712</c:v>
                </c:pt>
                <c:pt idx="155">
                  <c:v>713</c:v>
                </c:pt>
                <c:pt idx="156">
                  <c:v>714</c:v>
                </c:pt>
                <c:pt idx="157">
                  <c:v>715</c:v>
                </c:pt>
                <c:pt idx="158">
                  <c:v>716</c:v>
                </c:pt>
                <c:pt idx="159">
                  <c:v>717</c:v>
                </c:pt>
                <c:pt idx="160">
                  <c:v>718</c:v>
                </c:pt>
                <c:pt idx="161">
                  <c:v>719</c:v>
                </c:pt>
                <c:pt idx="162">
                  <c:v>720</c:v>
                </c:pt>
                <c:pt idx="163">
                  <c:v>721</c:v>
                </c:pt>
                <c:pt idx="164">
                  <c:v>722</c:v>
                </c:pt>
                <c:pt idx="165">
                  <c:v>723</c:v>
                </c:pt>
                <c:pt idx="166">
                  <c:v>724</c:v>
                </c:pt>
                <c:pt idx="167">
                  <c:v>725</c:v>
                </c:pt>
                <c:pt idx="168">
                  <c:v>726</c:v>
                </c:pt>
                <c:pt idx="169">
                  <c:v>727</c:v>
                </c:pt>
                <c:pt idx="170">
                  <c:v>728</c:v>
                </c:pt>
                <c:pt idx="171">
                  <c:v>729</c:v>
                </c:pt>
                <c:pt idx="172">
                  <c:v>730</c:v>
                </c:pt>
                <c:pt idx="173">
                  <c:v>731</c:v>
                </c:pt>
                <c:pt idx="174">
                  <c:v>732</c:v>
                </c:pt>
                <c:pt idx="175">
                  <c:v>733</c:v>
                </c:pt>
                <c:pt idx="176">
                  <c:v>734</c:v>
                </c:pt>
                <c:pt idx="177">
                  <c:v>735</c:v>
                </c:pt>
                <c:pt idx="178">
                  <c:v>736</c:v>
                </c:pt>
                <c:pt idx="179">
                  <c:v>737</c:v>
                </c:pt>
                <c:pt idx="180">
                  <c:v>738</c:v>
                </c:pt>
                <c:pt idx="181">
                  <c:v>739</c:v>
                </c:pt>
                <c:pt idx="182">
                  <c:v>740</c:v>
                </c:pt>
                <c:pt idx="183">
                  <c:v>741</c:v>
                </c:pt>
                <c:pt idx="184">
                  <c:v>742</c:v>
                </c:pt>
                <c:pt idx="185">
                  <c:v>743</c:v>
                </c:pt>
                <c:pt idx="186">
                  <c:v>744</c:v>
                </c:pt>
                <c:pt idx="187">
                  <c:v>745</c:v>
                </c:pt>
                <c:pt idx="188">
                  <c:v>746</c:v>
                </c:pt>
                <c:pt idx="189">
                  <c:v>747</c:v>
                </c:pt>
                <c:pt idx="190">
                  <c:v>748</c:v>
                </c:pt>
                <c:pt idx="191">
                  <c:v>749</c:v>
                </c:pt>
                <c:pt idx="192">
                  <c:v>750</c:v>
                </c:pt>
                <c:pt idx="193">
                  <c:v>751</c:v>
                </c:pt>
                <c:pt idx="194">
                  <c:v>752</c:v>
                </c:pt>
                <c:pt idx="195">
                  <c:v>753</c:v>
                </c:pt>
                <c:pt idx="196">
                  <c:v>754</c:v>
                </c:pt>
                <c:pt idx="197">
                  <c:v>755</c:v>
                </c:pt>
                <c:pt idx="198">
                  <c:v>756</c:v>
                </c:pt>
                <c:pt idx="199">
                  <c:v>757</c:v>
                </c:pt>
                <c:pt idx="200">
                  <c:v>758</c:v>
                </c:pt>
                <c:pt idx="201">
                  <c:v>759</c:v>
                </c:pt>
                <c:pt idx="202">
                  <c:v>760</c:v>
                </c:pt>
                <c:pt idx="203">
                  <c:v>761</c:v>
                </c:pt>
                <c:pt idx="204">
                  <c:v>762</c:v>
                </c:pt>
                <c:pt idx="205">
                  <c:v>763</c:v>
                </c:pt>
                <c:pt idx="206">
                  <c:v>764</c:v>
                </c:pt>
                <c:pt idx="207">
                  <c:v>765</c:v>
                </c:pt>
                <c:pt idx="208">
                  <c:v>766</c:v>
                </c:pt>
                <c:pt idx="209">
                  <c:v>767</c:v>
                </c:pt>
                <c:pt idx="210">
                  <c:v>768</c:v>
                </c:pt>
                <c:pt idx="211">
                  <c:v>769</c:v>
                </c:pt>
                <c:pt idx="212">
                  <c:v>770</c:v>
                </c:pt>
                <c:pt idx="213">
                  <c:v>771</c:v>
                </c:pt>
                <c:pt idx="214">
                  <c:v>772</c:v>
                </c:pt>
                <c:pt idx="215">
                  <c:v>773</c:v>
                </c:pt>
                <c:pt idx="216">
                  <c:v>774</c:v>
                </c:pt>
                <c:pt idx="217">
                  <c:v>775</c:v>
                </c:pt>
                <c:pt idx="218">
                  <c:v>776</c:v>
                </c:pt>
                <c:pt idx="219">
                  <c:v>777</c:v>
                </c:pt>
                <c:pt idx="220">
                  <c:v>778</c:v>
                </c:pt>
                <c:pt idx="221">
                  <c:v>779</c:v>
                </c:pt>
                <c:pt idx="222">
                  <c:v>780</c:v>
                </c:pt>
                <c:pt idx="223">
                  <c:v>781</c:v>
                </c:pt>
                <c:pt idx="224">
                  <c:v>782</c:v>
                </c:pt>
                <c:pt idx="225">
                  <c:v>783</c:v>
                </c:pt>
                <c:pt idx="226">
                  <c:v>784</c:v>
                </c:pt>
                <c:pt idx="227">
                  <c:v>785</c:v>
                </c:pt>
                <c:pt idx="228">
                  <c:v>786</c:v>
                </c:pt>
                <c:pt idx="229">
                  <c:v>787</c:v>
                </c:pt>
                <c:pt idx="230">
                  <c:v>788</c:v>
                </c:pt>
                <c:pt idx="231">
                  <c:v>789</c:v>
                </c:pt>
                <c:pt idx="232">
                  <c:v>790</c:v>
                </c:pt>
                <c:pt idx="233">
                  <c:v>791</c:v>
                </c:pt>
                <c:pt idx="234">
                  <c:v>792</c:v>
                </c:pt>
                <c:pt idx="235">
                  <c:v>793</c:v>
                </c:pt>
                <c:pt idx="236">
                  <c:v>794</c:v>
                </c:pt>
                <c:pt idx="237">
                  <c:v>795</c:v>
                </c:pt>
                <c:pt idx="238">
                  <c:v>796</c:v>
                </c:pt>
                <c:pt idx="239">
                  <c:v>797</c:v>
                </c:pt>
                <c:pt idx="240">
                  <c:v>798</c:v>
                </c:pt>
                <c:pt idx="241">
                  <c:v>799</c:v>
                </c:pt>
                <c:pt idx="242">
                  <c:v>800</c:v>
                </c:pt>
                <c:pt idx="243">
                  <c:v>801</c:v>
                </c:pt>
                <c:pt idx="244">
                  <c:v>802</c:v>
                </c:pt>
                <c:pt idx="245">
                  <c:v>803</c:v>
                </c:pt>
                <c:pt idx="246">
                  <c:v>804</c:v>
                </c:pt>
                <c:pt idx="247">
                  <c:v>805</c:v>
                </c:pt>
                <c:pt idx="248">
                  <c:v>806</c:v>
                </c:pt>
                <c:pt idx="249">
                  <c:v>807</c:v>
                </c:pt>
                <c:pt idx="250">
                  <c:v>808</c:v>
                </c:pt>
                <c:pt idx="251">
                  <c:v>809</c:v>
                </c:pt>
                <c:pt idx="252">
                  <c:v>810</c:v>
                </c:pt>
                <c:pt idx="253">
                  <c:v>811</c:v>
                </c:pt>
                <c:pt idx="254">
                  <c:v>812</c:v>
                </c:pt>
                <c:pt idx="255">
                  <c:v>813</c:v>
                </c:pt>
                <c:pt idx="256">
                  <c:v>814</c:v>
                </c:pt>
                <c:pt idx="257">
                  <c:v>815</c:v>
                </c:pt>
                <c:pt idx="258">
                  <c:v>816</c:v>
                </c:pt>
                <c:pt idx="259">
                  <c:v>817</c:v>
                </c:pt>
                <c:pt idx="260">
                  <c:v>818</c:v>
                </c:pt>
                <c:pt idx="261">
                  <c:v>819</c:v>
                </c:pt>
                <c:pt idx="262">
                  <c:v>820</c:v>
                </c:pt>
                <c:pt idx="263">
                  <c:v>821</c:v>
                </c:pt>
                <c:pt idx="264">
                  <c:v>822</c:v>
                </c:pt>
                <c:pt idx="265">
                  <c:v>823</c:v>
                </c:pt>
                <c:pt idx="266">
                  <c:v>824</c:v>
                </c:pt>
                <c:pt idx="267">
                  <c:v>825</c:v>
                </c:pt>
                <c:pt idx="268">
                  <c:v>826</c:v>
                </c:pt>
                <c:pt idx="269">
                  <c:v>827</c:v>
                </c:pt>
                <c:pt idx="270">
                  <c:v>828</c:v>
                </c:pt>
                <c:pt idx="271">
                  <c:v>829</c:v>
                </c:pt>
                <c:pt idx="272">
                  <c:v>830</c:v>
                </c:pt>
                <c:pt idx="273">
                  <c:v>831</c:v>
                </c:pt>
                <c:pt idx="274">
                  <c:v>832</c:v>
                </c:pt>
                <c:pt idx="275">
                  <c:v>833</c:v>
                </c:pt>
                <c:pt idx="276">
                  <c:v>834</c:v>
                </c:pt>
                <c:pt idx="277">
                  <c:v>835</c:v>
                </c:pt>
                <c:pt idx="278">
                  <c:v>836</c:v>
                </c:pt>
                <c:pt idx="279">
                  <c:v>837</c:v>
                </c:pt>
                <c:pt idx="280">
                  <c:v>838</c:v>
                </c:pt>
                <c:pt idx="281">
                  <c:v>839</c:v>
                </c:pt>
                <c:pt idx="282">
                  <c:v>840</c:v>
                </c:pt>
                <c:pt idx="283">
                  <c:v>841</c:v>
                </c:pt>
                <c:pt idx="284">
                  <c:v>842</c:v>
                </c:pt>
                <c:pt idx="285">
                  <c:v>843</c:v>
                </c:pt>
                <c:pt idx="286">
                  <c:v>844</c:v>
                </c:pt>
                <c:pt idx="287">
                  <c:v>845</c:v>
                </c:pt>
                <c:pt idx="288">
                  <c:v>846</c:v>
                </c:pt>
                <c:pt idx="289">
                  <c:v>847</c:v>
                </c:pt>
                <c:pt idx="290">
                  <c:v>848</c:v>
                </c:pt>
                <c:pt idx="291">
                  <c:v>849</c:v>
                </c:pt>
                <c:pt idx="292">
                  <c:v>850</c:v>
                </c:pt>
                <c:pt idx="293">
                  <c:v>851</c:v>
                </c:pt>
                <c:pt idx="294">
                  <c:v>852</c:v>
                </c:pt>
                <c:pt idx="295">
                  <c:v>853</c:v>
                </c:pt>
                <c:pt idx="296">
                  <c:v>854</c:v>
                </c:pt>
                <c:pt idx="297">
                  <c:v>855</c:v>
                </c:pt>
                <c:pt idx="298">
                  <c:v>856</c:v>
                </c:pt>
                <c:pt idx="299">
                  <c:v>857</c:v>
                </c:pt>
                <c:pt idx="300">
                  <c:v>858</c:v>
                </c:pt>
                <c:pt idx="301">
                  <c:v>859</c:v>
                </c:pt>
                <c:pt idx="302">
                  <c:v>860</c:v>
                </c:pt>
                <c:pt idx="303">
                  <c:v>861</c:v>
                </c:pt>
                <c:pt idx="304">
                  <c:v>862</c:v>
                </c:pt>
                <c:pt idx="305">
                  <c:v>863</c:v>
                </c:pt>
                <c:pt idx="306">
                  <c:v>864</c:v>
                </c:pt>
                <c:pt idx="307">
                  <c:v>865</c:v>
                </c:pt>
                <c:pt idx="308">
                  <c:v>866</c:v>
                </c:pt>
                <c:pt idx="309">
                  <c:v>867</c:v>
                </c:pt>
                <c:pt idx="310">
                  <c:v>868</c:v>
                </c:pt>
                <c:pt idx="311">
                  <c:v>869</c:v>
                </c:pt>
                <c:pt idx="312">
                  <c:v>870</c:v>
                </c:pt>
                <c:pt idx="313">
                  <c:v>871</c:v>
                </c:pt>
                <c:pt idx="314">
                  <c:v>872</c:v>
                </c:pt>
                <c:pt idx="315">
                  <c:v>873</c:v>
                </c:pt>
                <c:pt idx="316">
                  <c:v>874</c:v>
                </c:pt>
                <c:pt idx="317">
                  <c:v>875</c:v>
                </c:pt>
                <c:pt idx="318">
                  <c:v>876</c:v>
                </c:pt>
                <c:pt idx="319">
                  <c:v>877</c:v>
                </c:pt>
                <c:pt idx="320">
                  <c:v>878</c:v>
                </c:pt>
                <c:pt idx="321">
                  <c:v>879</c:v>
                </c:pt>
                <c:pt idx="322">
                  <c:v>880</c:v>
                </c:pt>
                <c:pt idx="323">
                  <c:v>881</c:v>
                </c:pt>
                <c:pt idx="324">
                  <c:v>882</c:v>
                </c:pt>
                <c:pt idx="325">
                  <c:v>883</c:v>
                </c:pt>
                <c:pt idx="326">
                  <c:v>884</c:v>
                </c:pt>
                <c:pt idx="327">
                  <c:v>885</c:v>
                </c:pt>
                <c:pt idx="328">
                  <c:v>886</c:v>
                </c:pt>
                <c:pt idx="329">
                  <c:v>887</c:v>
                </c:pt>
                <c:pt idx="330">
                  <c:v>888</c:v>
                </c:pt>
                <c:pt idx="331">
                  <c:v>889</c:v>
                </c:pt>
                <c:pt idx="332">
                  <c:v>890</c:v>
                </c:pt>
                <c:pt idx="333">
                  <c:v>891</c:v>
                </c:pt>
                <c:pt idx="334">
                  <c:v>892</c:v>
                </c:pt>
                <c:pt idx="335">
                  <c:v>893</c:v>
                </c:pt>
                <c:pt idx="336">
                  <c:v>894</c:v>
                </c:pt>
                <c:pt idx="337">
                  <c:v>895</c:v>
                </c:pt>
                <c:pt idx="338">
                  <c:v>896</c:v>
                </c:pt>
                <c:pt idx="339">
                  <c:v>897</c:v>
                </c:pt>
                <c:pt idx="340">
                  <c:v>898</c:v>
                </c:pt>
                <c:pt idx="341">
                  <c:v>899</c:v>
                </c:pt>
                <c:pt idx="342">
                  <c:v>900</c:v>
                </c:pt>
                <c:pt idx="343">
                  <c:v>901</c:v>
                </c:pt>
                <c:pt idx="344">
                  <c:v>902</c:v>
                </c:pt>
                <c:pt idx="345">
                  <c:v>903</c:v>
                </c:pt>
                <c:pt idx="346">
                  <c:v>904</c:v>
                </c:pt>
                <c:pt idx="347">
                  <c:v>905</c:v>
                </c:pt>
                <c:pt idx="348">
                  <c:v>906</c:v>
                </c:pt>
                <c:pt idx="349">
                  <c:v>907</c:v>
                </c:pt>
                <c:pt idx="350">
                  <c:v>908</c:v>
                </c:pt>
                <c:pt idx="351">
                  <c:v>909</c:v>
                </c:pt>
                <c:pt idx="352">
                  <c:v>910</c:v>
                </c:pt>
                <c:pt idx="353">
                  <c:v>911</c:v>
                </c:pt>
                <c:pt idx="354">
                  <c:v>912</c:v>
                </c:pt>
                <c:pt idx="355">
                  <c:v>913</c:v>
                </c:pt>
                <c:pt idx="356">
                  <c:v>914</c:v>
                </c:pt>
                <c:pt idx="357">
                  <c:v>915</c:v>
                </c:pt>
                <c:pt idx="358">
                  <c:v>916</c:v>
                </c:pt>
                <c:pt idx="359">
                  <c:v>917</c:v>
                </c:pt>
                <c:pt idx="360">
                  <c:v>918</c:v>
                </c:pt>
                <c:pt idx="361">
                  <c:v>919</c:v>
                </c:pt>
                <c:pt idx="362">
                  <c:v>920</c:v>
                </c:pt>
                <c:pt idx="363">
                  <c:v>921</c:v>
                </c:pt>
                <c:pt idx="364">
                  <c:v>922</c:v>
                </c:pt>
                <c:pt idx="365">
                  <c:v>923</c:v>
                </c:pt>
                <c:pt idx="366">
                  <c:v>924</c:v>
                </c:pt>
                <c:pt idx="367">
                  <c:v>925</c:v>
                </c:pt>
                <c:pt idx="368">
                  <c:v>926</c:v>
                </c:pt>
                <c:pt idx="369">
                  <c:v>927</c:v>
                </c:pt>
                <c:pt idx="370">
                  <c:v>928</c:v>
                </c:pt>
                <c:pt idx="371">
                  <c:v>929</c:v>
                </c:pt>
                <c:pt idx="372">
                  <c:v>930</c:v>
                </c:pt>
                <c:pt idx="373">
                  <c:v>931</c:v>
                </c:pt>
                <c:pt idx="374">
                  <c:v>932</c:v>
                </c:pt>
                <c:pt idx="375">
                  <c:v>933</c:v>
                </c:pt>
                <c:pt idx="376">
                  <c:v>934</c:v>
                </c:pt>
                <c:pt idx="377">
                  <c:v>935</c:v>
                </c:pt>
                <c:pt idx="378">
                  <c:v>936</c:v>
                </c:pt>
                <c:pt idx="379">
                  <c:v>937</c:v>
                </c:pt>
                <c:pt idx="380">
                  <c:v>938</c:v>
                </c:pt>
                <c:pt idx="381">
                  <c:v>939</c:v>
                </c:pt>
                <c:pt idx="382">
                  <c:v>940</c:v>
                </c:pt>
                <c:pt idx="383">
                  <c:v>941</c:v>
                </c:pt>
                <c:pt idx="384">
                  <c:v>942</c:v>
                </c:pt>
                <c:pt idx="385">
                  <c:v>943</c:v>
                </c:pt>
                <c:pt idx="386">
                  <c:v>944</c:v>
                </c:pt>
                <c:pt idx="387">
                  <c:v>945</c:v>
                </c:pt>
                <c:pt idx="388">
                  <c:v>946</c:v>
                </c:pt>
                <c:pt idx="389">
                  <c:v>947</c:v>
                </c:pt>
                <c:pt idx="390">
                  <c:v>948</c:v>
                </c:pt>
                <c:pt idx="391">
                  <c:v>949</c:v>
                </c:pt>
                <c:pt idx="392">
                  <c:v>950</c:v>
                </c:pt>
                <c:pt idx="393">
                  <c:v>951</c:v>
                </c:pt>
                <c:pt idx="394">
                  <c:v>952</c:v>
                </c:pt>
                <c:pt idx="395">
                  <c:v>953</c:v>
                </c:pt>
                <c:pt idx="396">
                  <c:v>954</c:v>
                </c:pt>
                <c:pt idx="397">
                  <c:v>955</c:v>
                </c:pt>
                <c:pt idx="398">
                  <c:v>956</c:v>
                </c:pt>
                <c:pt idx="399">
                  <c:v>957</c:v>
                </c:pt>
                <c:pt idx="400">
                  <c:v>958</c:v>
                </c:pt>
                <c:pt idx="401">
                  <c:v>959</c:v>
                </c:pt>
                <c:pt idx="402">
                  <c:v>960</c:v>
                </c:pt>
                <c:pt idx="403">
                  <c:v>961</c:v>
                </c:pt>
                <c:pt idx="404">
                  <c:v>962</c:v>
                </c:pt>
                <c:pt idx="405">
                  <c:v>963</c:v>
                </c:pt>
                <c:pt idx="406">
                  <c:v>964</c:v>
                </c:pt>
                <c:pt idx="407">
                  <c:v>965</c:v>
                </c:pt>
                <c:pt idx="408">
                  <c:v>966</c:v>
                </c:pt>
                <c:pt idx="409">
                  <c:v>967</c:v>
                </c:pt>
                <c:pt idx="410">
                  <c:v>968</c:v>
                </c:pt>
                <c:pt idx="411">
                  <c:v>969</c:v>
                </c:pt>
                <c:pt idx="412">
                  <c:v>970</c:v>
                </c:pt>
                <c:pt idx="413">
                  <c:v>971</c:v>
                </c:pt>
                <c:pt idx="414">
                  <c:v>972</c:v>
                </c:pt>
                <c:pt idx="415">
                  <c:v>973</c:v>
                </c:pt>
                <c:pt idx="416">
                  <c:v>974</c:v>
                </c:pt>
                <c:pt idx="417">
                  <c:v>975</c:v>
                </c:pt>
                <c:pt idx="418">
                  <c:v>976</c:v>
                </c:pt>
                <c:pt idx="419">
                  <c:v>977</c:v>
                </c:pt>
                <c:pt idx="420">
                  <c:v>978</c:v>
                </c:pt>
                <c:pt idx="421">
                  <c:v>979</c:v>
                </c:pt>
                <c:pt idx="422">
                  <c:v>980</c:v>
                </c:pt>
                <c:pt idx="423">
                  <c:v>981</c:v>
                </c:pt>
                <c:pt idx="424">
                  <c:v>982</c:v>
                </c:pt>
                <c:pt idx="425">
                  <c:v>983</c:v>
                </c:pt>
                <c:pt idx="426">
                  <c:v>984</c:v>
                </c:pt>
                <c:pt idx="427">
                  <c:v>985</c:v>
                </c:pt>
                <c:pt idx="428">
                  <c:v>986</c:v>
                </c:pt>
                <c:pt idx="429">
                  <c:v>987</c:v>
                </c:pt>
                <c:pt idx="430">
                  <c:v>988</c:v>
                </c:pt>
                <c:pt idx="431">
                  <c:v>989</c:v>
                </c:pt>
                <c:pt idx="432">
                  <c:v>990</c:v>
                </c:pt>
                <c:pt idx="433">
                  <c:v>991</c:v>
                </c:pt>
                <c:pt idx="434">
                  <c:v>992</c:v>
                </c:pt>
                <c:pt idx="435">
                  <c:v>993</c:v>
                </c:pt>
                <c:pt idx="436">
                  <c:v>994</c:v>
                </c:pt>
                <c:pt idx="437">
                  <c:v>995</c:v>
                </c:pt>
                <c:pt idx="438">
                  <c:v>996</c:v>
                </c:pt>
                <c:pt idx="439">
                  <c:v>997</c:v>
                </c:pt>
                <c:pt idx="440">
                  <c:v>998</c:v>
                </c:pt>
                <c:pt idx="441">
                  <c:v>999</c:v>
                </c:pt>
                <c:pt idx="442">
                  <c:v>1000</c:v>
                </c:pt>
                <c:pt idx="443">
                  <c:v>1001</c:v>
                </c:pt>
                <c:pt idx="444">
                  <c:v>1002</c:v>
                </c:pt>
                <c:pt idx="445">
                  <c:v>1003</c:v>
                </c:pt>
                <c:pt idx="446">
                  <c:v>1004</c:v>
                </c:pt>
                <c:pt idx="447">
                  <c:v>1005</c:v>
                </c:pt>
                <c:pt idx="448">
                  <c:v>1006</c:v>
                </c:pt>
                <c:pt idx="449">
                  <c:v>1007</c:v>
                </c:pt>
                <c:pt idx="450">
                  <c:v>1008</c:v>
                </c:pt>
                <c:pt idx="451">
                  <c:v>1009</c:v>
                </c:pt>
                <c:pt idx="452">
                  <c:v>1010</c:v>
                </c:pt>
                <c:pt idx="453">
                  <c:v>1011</c:v>
                </c:pt>
                <c:pt idx="454">
                  <c:v>1012</c:v>
                </c:pt>
                <c:pt idx="455">
                  <c:v>1013</c:v>
                </c:pt>
                <c:pt idx="456">
                  <c:v>1014</c:v>
                </c:pt>
                <c:pt idx="457">
                  <c:v>1015</c:v>
                </c:pt>
                <c:pt idx="458">
                  <c:v>1016</c:v>
                </c:pt>
                <c:pt idx="459">
                  <c:v>1017</c:v>
                </c:pt>
                <c:pt idx="460">
                  <c:v>1018</c:v>
                </c:pt>
                <c:pt idx="461">
                  <c:v>1019</c:v>
                </c:pt>
                <c:pt idx="462">
                  <c:v>1020</c:v>
                </c:pt>
                <c:pt idx="463">
                  <c:v>1021</c:v>
                </c:pt>
                <c:pt idx="464">
                  <c:v>1022</c:v>
                </c:pt>
                <c:pt idx="465">
                  <c:v>1023</c:v>
                </c:pt>
                <c:pt idx="466">
                  <c:v>1024</c:v>
                </c:pt>
                <c:pt idx="467">
                  <c:v>1025</c:v>
                </c:pt>
                <c:pt idx="468">
                  <c:v>1026</c:v>
                </c:pt>
                <c:pt idx="469">
                  <c:v>1027</c:v>
                </c:pt>
                <c:pt idx="470">
                  <c:v>1028</c:v>
                </c:pt>
                <c:pt idx="471">
                  <c:v>1029</c:v>
                </c:pt>
                <c:pt idx="472">
                  <c:v>1030</c:v>
                </c:pt>
                <c:pt idx="473">
                  <c:v>1031</c:v>
                </c:pt>
                <c:pt idx="474">
                  <c:v>1032</c:v>
                </c:pt>
                <c:pt idx="475">
                  <c:v>1033</c:v>
                </c:pt>
                <c:pt idx="476">
                  <c:v>1034</c:v>
                </c:pt>
                <c:pt idx="477">
                  <c:v>1035</c:v>
                </c:pt>
                <c:pt idx="478">
                  <c:v>1036</c:v>
                </c:pt>
                <c:pt idx="479">
                  <c:v>1037</c:v>
                </c:pt>
                <c:pt idx="480">
                  <c:v>1038</c:v>
                </c:pt>
                <c:pt idx="481">
                  <c:v>1039</c:v>
                </c:pt>
                <c:pt idx="482">
                  <c:v>1040</c:v>
                </c:pt>
                <c:pt idx="483">
                  <c:v>1041</c:v>
                </c:pt>
                <c:pt idx="484">
                  <c:v>1042</c:v>
                </c:pt>
                <c:pt idx="485">
                  <c:v>1043</c:v>
                </c:pt>
                <c:pt idx="486">
                  <c:v>1044</c:v>
                </c:pt>
                <c:pt idx="487">
                  <c:v>1045</c:v>
                </c:pt>
                <c:pt idx="488">
                  <c:v>1046</c:v>
                </c:pt>
                <c:pt idx="489">
                  <c:v>1047</c:v>
                </c:pt>
                <c:pt idx="490">
                  <c:v>1048</c:v>
                </c:pt>
                <c:pt idx="491">
                  <c:v>1049</c:v>
                </c:pt>
                <c:pt idx="492">
                  <c:v>1050</c:v>
                </c:pt>
                <c:pt idx="493">
                  <c:v>1051</c:v>
                </c:pt>
                <c:pt idx="494">
                  <c:v>1052</c:v>
                </c:pt>
                <c:pt idx="495">
                  <c:v>1053</c:v>
                </c:pt>
                <c:pt idx="496">
                  <c:v>1054</c:v>
                </c:pt>
                <c:pt idx="497">
                  <c:v>1055</c:v>
                </c:pt>
                <c:pt idx="498">
                  <c:v>1056</c:v>
                </c:pt>
                <c:pt idx="499">
                  <c:v>1057</c:v>
                </c:pt>
                <c:pt idx="500">
                  <c:v>1058</c:v>
                </c:pt>
                <c:pt idx="501">
                  <c:v>1059</c:v>
                </c:pt>
                <c:pt idx="502">
                  <c:v>1060</c:v>
                </c:pt>
                <c:pt idx="503">
                  <c:v>1061</c:v>
                </c:pt>
                <c:pt idx="504">
                  <c:v>1062</c:v>
                </c:pt>
                <c:pt idx="505">
                  <c:v>1063</c:v>
                </c:pt>
                <c:pt idx="506">
                  <c:v>1064</c:v>
                </c:pt>
                <c:pt idx="507">
                  <c:v>1065</c:v>
                </c:pt>
                <c:pt idx="508">
                  <c:v>1066</c:v>
                </c:pt>
                <c:pt idx="509">
                  <c:v>1067</c:v>
                </c:pt>
                <c:pt idx="510">
                  <c:v>1068</c:v>
                </c:pt>
                <c:pt idx="511">
                  <c:v>1069</c:v>
                </c:pt>
                <c:pt idx="512">
                  <c:v>1070</c:v>
                </c:pt>
                <c:pt idx="513">
                  <c:v>1071</c:v>
                </c:pt>
                <c:pt idx="514">
                  <c:v>1072</c:v>
                </c:pt>
                <c:pt idx="515">
                  <c:v>1073</c:v>
                </c:pt>
                <c:pt idx="516">
                  <c:v>1074</c:v>
                </c:pt>
                <c:pt idx="517">
                  <c:v>1075</c:v>
                </c:pt>
                <c:pt idx="518">
                  <c:v>1076</c:v>
                </c:pt>
                <c:pt idx="519">
                  <c:v>1077</c:v>
                </c:pt>
                <c:pt idx="520">
                  <c:v>1078</c:v>
                </c:pt>
                <c:pt idx="521">
                  <c:v>1079</c:v>
                </c:pt>
                <c:pt idx="522">
                  <c:v>1080</c:v>
                </c:pt>
                <c:pt idx="523">
                  <c:v>1081</c:v>
                </c:pt>
                <c:pt idx="524">
                  <c:v>1082</c:v>
                </c:pt>
                <c:pt idx="525">
                  <c:v>1083</c:v>
                </c:pt>
                <c:pt idx="526">
                  <c:v>1084</c:v>
                </c:pt>
                <c:pt idx="527">
                  <c:v>1085</c:v>
                </c:pt>
                <c:pt idx="528">
                  <c:v>1086</c:v>
                </c:pt>
                <c:pt idx="529">
                  <c:v>1087</c:v>
                </c:pt>
                <c:pt idx="530">
                  <c:v>1088</c:v>
                </c:pt>
                <c:pt idx="531">
                  <c:v>1089</c:v>
                </c:pt>
                <c:pt idx="532">
                  <c:v>1090</c:v>
                </c:pt>
                <c:pt idx="533">
                  <c:v>1091</c:v>
                </c:pt>
                <c:pt idx="534">
                  <c:v>1092</c:v>
                </c:pt>
                <c:pt idx="535">
                  <c:v>1093</c:v>
                </c:pt>
                <c:pt idx="536">
                  <c:v>1094</c:v>
                </c:pt>
                <c:pt idx="537">
                  <c:v>1095</c:v>
                </c:pt>
                <c:pt idx="538">
                  <c:v>1096</c:v>
                </c:pt>
                <c:pt idx="539">
                  <c:v>1097</c:v>
                </c:pt>
                <c:pt idx="540">
                  <c:v>1098</c:v>
                </c:pt>
                <c:pt idx="541">
                  <c:v>1099</c:v>
                </c:pt>
                <c:pt idx="542">
                  <c:v>1100</c:v>
                </c:pt>
                <c:pt idx="543">
                  <c:v>1101</c:v>
                </c:pt>
                <c:pt idx="544">
                  <c:v>1102</c:v>
                </c:pt>
                <c:pt idx="545">
                  <c:v>1103</c:v>
                </c:pt>
                <c:pt idx="546">
                  <c:v>1104</c:v>
                </c:pt>
                <c:pt idx="547">
                  <c:v>1105</c:v>
                </c:pt>
                <c:pt idx="548">
                  <c:v>1106</c:v>
                </c:pt>
                <c:pt idx="549">
                  <c:v>1107</c:v>
                </c:pt>
                <c:pt idx="550">
                  <c:v>1108</c:v>
                </c:pt>
                <c:pt idx="551">
                  <c:v>1109</c:v>
                </c:pt>
                <c:pt idx="552">
                  <c:v>1110</c:v>
                </c:pt>
                <c:pt idx="553">
                  <c:v>1111</c:v>
                </c:pt>
                <c:pt idx="554">
                  <c:v>1112</c:v>
                </c:pt>
                <c:pt idx="555">
                  <c:v>1113</c:v>
                </c:pt>
                <c:pt idx="556">
                  <c:v>1114</c:v>
                </c:pt>
                <c:pt idx="557">
                  <c:v>1115</c:v>
                </c:pt>
                <c:pt idx="558">
                  <c:v>1116</c:v>
                </c:pt>
                <c:pt idx="559">
                  <c:v>1117</c:v>
                </c:pt>
                <c:pt idx="560">
                  <c:v>1118</c:v>
                </c:pt>
                <c:pt idx="561">
                  <c:v>1119</c:v>
                </c:pt>
                <c:pt idx="562">
                  <c:v>1120</c:v>
                </c:pt>
                <c:pt idx="563">
                  <c:v>1121</c:v>
                </c:pt>
                <c:pt idx="564">
                  <c:v>1122</c:v>
                </c:pt>
                <c:pt idx="565">
                  <c:v>1123</c:v>
                </c:pt>
                <c:pt idx="566">
                  <c:v>1124</c:v>
                </c:pt>
                <c:pt idx="567">
                  <c:v>1125</c:v>
                </c:pt>
                <c:pt idx="568">
                  <c:v>1126</c:v>
                </c:pt>
                <c:pt idx="569">
                  <c:v>1127</c:v>
                </c:pt>
                <c:pt idx="570">
                  <c:v>1128</c:v>
                </c:pt>
                <c:pt idx="571">
                  <c:v>1129</c:v>
                </c:pt>
                <c:pt idx="572">
                  <c:v>1130</c:v>
                </c:pt>
                <c:pt idx="573">
                  <c:v>1131</c:v>
                </c:pt>
                <c:pt idx="574">
                  <c:v>1132</c:v>
                </c:pt>
                <c:pt idx="575">
                  <c:v>1133</c:v>
                </c:pt>
                <c:pt idx="576">
                  <c:v>1134</c:v>
                </c:pt>
                <c:pt idx="577">
                  <c:v>1135</c:v>
                </c:pt>
                <c:pt idx="578">
                  <c:v>1136</c:v>
                </c:pt>
                <c:pt idx="579">
                  <c:v>1137</c:v>
                </c:pt>
                <c:pt idx="580">
                  <c:v>1138</c:v>
                </c:pt>
                <c:pt idx="581">
                  <c:v>1139</c:v>
                </c:pt>
                <c:pt idx="582">
                  <c:v>1140</c:v>
                </c:pt>
                <c:pt idx="583">
                  <c:v>1141</c:v>
                </c:pt>
                <c:pt idx="584">
                  <c:v>1142</c:v>
                </c:pt>
                <c:pt idx="585">
                  <c:v>1143</c:v>
                </c:pt>
                <c:pt idx="586">
                  <c:v>1144</c:v>
                </c:pt>
                <c:pt idx="587">
                  <c:v>1145</c:v>
                </c:pt>
                <c:pt idx="588">
                  <c:v>1146</c:v>
                </c:pt>
                <c:pt idx="589">
                  <c:v>1147</c:v>
                </c:pt>
                <c:pt idx="590">
                  <c:v>1148</c:v>
                </c:pt>
                <c:pt idx="591">
                  <c:v>1149</c:v>
                </c:pt>
                <c:pt idx="592">
                  <c:v>1150</c:v>
                </c:pt>
                <c:pt idx="593">
                  <c:v>1151</c:v>
                </c:pt>
                <c:pt idx="594">
                  <c:v>1152</c:v>
                </c:pt>
                <c:pt idx="595">
                  <c:v>1153</c:v>
                </c:pt>
                <c:pt idx="596">
                  <c:v>1154</c:v>
                </c:pt>
                <c:pt idx="597">
                  <c:v>1155</c:v>
                </c:pt>
                <c:pt idx="598">
                  <c:v>1156</c:v>
                </c:pt>
                <c:pt idx="599">
                  <c:v>1157</c:v>
                </c:pt>
                <c:pt idx="600">
                  <c:v>1158</c:v>
                </c:pt>
                <c:pt idx="601">
                  <c:v>1159</c:v>
                </c:pt>
                <c:pt idx="602">
                  <c:v>1160</c:v>
                </c:pt>
                <c:pt idx="603">
                  <c:v>1161</c:v>
                </c:pt>
                <c:pt idx="604">
                  <c:v>1162</c:v>
                </c:pt>
                <c:pt idx="605">
                  <c:v>1163</c:v>
                </c:pt>
                <c:pt idx="606">
                  <c:v>1164</c:v>
                </c:pt>
                <c:pt idx="607">
                  <c:v>1165</c:v>
                </c:pt>
                <c:pt idx="608">
                  <c:v>1166</c:v>
                </c:pt>
                <c:pt idx="609">
                  <c:v>1167</c:v>
                </c:pt>
                <c:pt idx="610">
                  <c:v>1168</c:v>
                </c:pt>
                <c:pt idx="611">
                  <c:v>1169</c:v>
                </c:pt>
                <c:pt idx="612">
                  <c:v>1170</c:v>
                </c:pt>
                <c:pt idx="613">
                  <c:v>1171</c:v>
                </c:pt>
                <c:pt idx="614">
                  <c:v>1172</c:v>
                </c:pt>
                <c:pt idx="615">
                  <c:v>1173</c:v>
                </c:pt>
                <c:pt idx="616">
                  <c:v>1174</c:v>
                </c:pt>
                <c:pt idx="617">
                  <c:v>1175</c:v>
                </c:pt>
                <c:pt idx="618">
                  <c:v>1176</c:v>
                </c:pt>
                <c:pt idx="619">
                  <c:v>1177</c:v>
                </c:pt>
                <c:pt idx="620">
                  <c:v>1178</c:v>
                </c:pt>
                <c:pt idx="621">
                  <c:v>1179</c:v>
                </c:pt>
                <c:pt idx="622">
                  <c:v>1180</c:v>
                </c:pt>
                <c:pt idx="623">
                  <c:v>1181</c:v>
                </c:pt>
                <c:pt idx="624">
                  <c:v>1182</c:v>
                </c:pt>
                <c:pt idx="625">
                  <c:v>1183</c:v>
                </c:pt>
                <c:pt idx="626">
                  <c:v>1184</c:v>
                </c:pt>
                <c:pt idx="627">
                  <c:v>1185</c:v>
                </c:pt>
                <c:pt idx="628">
                  <c:v>1186</c:v>
                </c:pt>
                <c:pt idx="629">
                  <c:v>1187</c:v>
                </c:pt>
                <c:pt idx="630">
                  <c:v>1188</c:v>
                </c:pt>
                <c:pt idx="631">
                  <c:v>1189</c:v>
                </c:pt>
                <c:pt idx="632">
                  <c:v>1190</c:v>
                </c:pt>
                <c:pt idx="633">
                  <c:v>1191</c:v>
                </c:pt>
                <c:pt idx="634">
                  <c:v>1192</c:v>
                </c:pt>
                <c:pt idx="635">
                  <c:v>1193</c:v>
                </c:pt>
                <c:pt idx="636">
                  <c:v>1194</c:v>
                </c:pt>
                <c:pt idx="637">
                  <c:v>1195</c:v>
                </c:pt>
                <c:pt idx="638">
                  <c:v>1196</c:v>
                </c:pt>
                <c:pt idx="639">
                  <c:v>1197</c:v>
                </c:pt>
                <c:pt idx="640">
                  <c:v>1198</c:v>
                </c:pt>
                <c:pt idx="641">
                  <c:v>1199</c:v>
                </c:pt>
                <c:pt idx="642">
                  <c:v>1200</c:v>
                </c:pt>
                <c:pt idx="643">
                  <c:v>1201</c:v>
                </c:pt>
                <c:pt idx="644">
                  <c:v>1202</c:v>
                </c:pt>
                <c:pt idx="645">
                  <c:v>1203</c:v>
                </c:pt>
                <c:pt idx="646">
                  <c:v>1204</c:v>
                </c:pt>
                <c:pt idx="647">
                  <c:v>1205</c:v>
                </c:pt>
                <c:pt idx="648">
                  <c:v>1206</c:v>
                </c:pt>
                <c:pt idx="649">
                  <c:v>1207</c:v>
                </c:pt>
                <c:pt idx="650">
                  <c:v>1208</c:v>
                </c:pt>
                <c:pt idx="651">
                  <c:v>1209</c:v>
                </c:pt>
                <c:pt idx="652">
                  <c:v>1210</c:v>
                </c:pt>
                <c:pt idx="653">
                  <c:v>1211</c:v>
                </c:pt>
                <c:pt idx="654">
                  <c:v>1212</c:v>
                </c:pt>
                <c:pt idx="655">
                  <c:v>1213</c:v>
                </c:pt>
                <c:pt idx="656">
                  <c:v>1214</c:v>
                </c:pt>
                <c:pt idx="657">
                  <c:v>1215</c:v>
                </c:pt>
                <c:pt idx="658">
                  <c:v>1216</c:v>
                </c:pt>
                <c:pt idx="659">
                  <c:v>1217</c:v>
                </c:pt>
                <c:pt idx="660">
                  <c:v>1218</c:v>
                </c:pt>
                <c:pt idx="661">
                  <c:v>1219</c:v>
                </c:pt>
                <c:pt idx="662">
                  <c:v>1220</c:v>
                </c:pt>
                <c:pt idx="663">
                  <c:v>1221</c:v>
                </c:pt>
                <c:pt idx="664">
                  <c:v>1222</c:v>
                </c:pt>
                <c:pt idx="665">
                  <c:v>1223</c:v>
                </c:pt>
                <c:pt idx="666">
                  <c:v>1224</c:v>
                </c:pt>
                <c:pt idx="667">
                  <c:v>1225</c:v>
                </c:pt>
                <c:pt idx="668">
                  <c:v>1226</c:v>
                </c:pt>
                <c:pt idx="669">
                  <c:v>1227</c:v>
                </c:pt>
                <c:pt idx="670">
                  <c:v>1228</c:v>
                </c:pt>
                <c:pt idx="671">
                  <c:v>1229</c:v>
                </c:pt>
                <c:pt idx="672">
                  <c:v>1230</c:v>
                </c:pt>
                <c:pt idx="673">
                  <c:v>1231</c:v>
                </c:pt>
                <c:pt idx="674">
                  <c:v>1232</c:v>
                </c:pt>
                <c:pt idx="675">
                  <c:v>1233</c:v>
                </c:pt>
                <c:pt idx="676">
                  <c:v>1234</c:v>
                </c:pt>
                <c:pt idx="677">
                  <c:v>1235</c:v>
                </c:pt>
                <c:pt idx="678">
                  <c:v>1236</c:v>
                </c:pt>
                <c:pt idx="679">
                  <c:v>1237</c:v>
                </c:pt>
                <c:pt idx="680">
                  <c:v>1238</c:v>
                </c:pt>
                <c:pt idx="681">
                  <c:v>1239</c:v>
                </c:pt>
                <c:pt idx="682">
                  <c:v>1240</c:v>
                </c:pt>
                <c:pt idx="683">
                  <c:v>1241</c:v>
                </c:pt>
                <c:pt idx="684">
                  <c:v>1242</c:v>
                </c:pt>
                <c:pt idx="685">
                  <c:v>1243</c:v>
                </c:pt>
                <c:pt idx="686">
                  <c:v>1244</c:v>
                </c:pt>
                <c:pt idx="687">
                  <c:v>1245</c:v>
                </c:pt>
                <c:pt idx="688">
                  <c:v>1246</c:v>
                </c:pt>
                <c:pt idx="689">
                  <c:v>1247</c:v>
                </c:pt>
                <c:pt idx="690">
                  <c:v>1248</c:v>
                </c:pt>
                <c:pt idx="691">
                  <c:v>1249</c:v>
                </c:pt>
                <c:pt idx="692">
                  <c:v>1250</c:v>
                </c:pt>
                <c:pt idx="693">
                  <c:v>1251</c:v>
                </c:pt>
                <c:pt idx="694">
                  <c:v>1252</c:v>
                </c:pt>
                <c:pt idx="695">
                  <c:v>1253</c:v>
                </c:pt>
                <c:pt idx="696">
                  <c:v>1254</c:v>
                </c:pt>
                <c:pt idx="697">
                  <c:v>1255</c:v>
                </c:pt>
                <c:pt idx="698">
                  <c:v>1256</c:v>
                </c:pt>
                <c:pt idx="699">
                  <c:v>1257</c:v>
                </c:pt>
                <c:pt idx="700">
                  <c:v>1258</c:v>
                </c:pt>
                <c:pt idx="701">
                  <c:v>1259</c:v>
                </c:pt>
                <c:pt idx="702">
                  <c:v>1260</c:v>
                </c:pt>
                <c:pt idx="703">
                  <c:v>1261</c:v>
                </c:pt>
                <c:pt idx="704">
                  <c:v>1262</c:v>
                </c:pt>
                <c:pt idx="705">
                  <c:v>1263</c:v>
                </c:pt>
                <c:pt idx="706">
                  <c:v>1264</c:v>
                </c:pt>
                <c:pt idx="707">
                  <c:v>1265</c:v>
                </c:pt>
                <c:pt idx="708">
                  <c:v>1266</c:v>
                </c:pt>
                <c:pt idx="709">
                  <c:v>1267</c:v>
                </c:pt>
                <c:pt idx="710">
                  <c:v>1268</c:v>
                </c:pt>
                <c:pt idx="711">
                  <c:v>1269</c:v>
                </c:pt>
                <c:pt idx="712">
                  <c:v>1270</c:v>
                </c:pt>
                <c:pt idx="713">
                  <c:v>1271</c:v>
                </c:pt>
                <c:pt idx="714">
                  <c:v>1272</c:v>
                </c:pt>
                <c:pt idx="715">
                  <c:v>1273</c:v>
                </c:pt>
                <c:pt idx="716">
                  <c:v>1274</c:v>
                </c:pt>
                <c:pt idx="717">
                  <c:v>1275</c:v>
                </c:pt>
                <c:pt idx="718">
                  <c:v>1276</c:v>
                </c:pt>
                <c:pt idx="719">
                  <c:v>1277</c:v>
                </c:pt>
                <c:pt idx="720">
                  <c:v>1278</c:v>
                </c:pt>
                <c:pt idx="721">
                  <c:v>1279</c:v>
                </c:pt>
                <c:pt idx="722">
                  <c:v>1280</c:v>
                </c:pt>
                <c:pt idx="723">
                  <c:v>1281</c:v>
                </c:pt>
                <c:pt idx="724">
                  <c:v>1282</c:v>
                </c:pt>
                <c:pt idx="725">
                  <c:v>1283</c:v>
                </c:pt>
                <c:pt idx="726">
                  <c:v>1284</c:v>
                </c:pt>
                <c:pt idx="727">
                  <c:v>1285</c:v>
                </c:pt>
                <c:pt idx="728">
                  <c:v>1286</c:v>
                </c:pt>
                <c:pt idx="729">
                  <c:v>1287</c:v>
                </c:pt>
                <c:pt idx="730">
                  <c:v>1288</c:v>
                </c:pt>
                <c:pt idx="731">
                  <c:v>1289</c:v>
                </c:pt>
                <c:pt idx="732">
                  <c:v>1290</c:v>
                </c:pt>
                <c:pt idx="733">
                  <c:v>1291</c:v>
                </c:pt>
                <c:pt idx="734">
                  <c:v>1292</c:v>
                </c:pt>
                <c:pt idx="735">
                  <c:v>1293</c:v>
                </c:pt>
                <c:pt idx="736">
                  <c:v>1294</c:v>
                </c:pt>
                <c:pt idx="737">
                  <c:v>1295</c:v>
                </c:pt>
                <c:pt idx="738">
                  <c:v>1296</c:v>
                </c:pt>
                <c:pt idx="739">
                  <c:v>1297</c:v>
                </c:pt>
                <c:pt idx="740">
                  <c:v>1298</c:v>
                </c:pt>
                <c:pt idx="741">
                  <c:v>1299</c:v>
                </c:pt>
                <c:pt idx="742">
                  <c:v>1300</c:v>
                </c:pt>
                <c:pt idx="743">
                  <c:v>1301</c:v>
                </c:pt>
                <c:pt idx="744">
                  <c:v>1302</c:v>
                </c:pt>
                <c:pt idx="745">
                  <c:v>1303</c:v>
                </c:pt>
                <c:pt idx="746">
                  <c:v>1304</c:v>
                </c:pt>
                <c:pt idx="747">
                  <c:v>1305</c:v>
                </c:pt>
                <c:pt idx="748">
                  <c:v>1306</c:v>
                </c:pt>
                <c:pt idx="749">
                  <c:v>1307</c:v>
                </c:pt>
                <c:pt idx="750">
                  <c:v>1308</c:v>
                </c:pt>
                <c:pt idx="751">
                  <c:v>1309</c:v>
                </c:pt>
                <c:pt idx="752">
                  <c:v>1310</c:v>
                </c:pt>
                <c:pt idx="753">
                  <c:v>1311</c:v>
                </c:pt>
                <c:pt idx="754">
                  <c:v>1312</c:v>
                </c:pt>
                <c:pt idx="755">
                  <c:v>1313</c:v>
                </c:pt>
                <c:pt idx="756">
                  <c:v>1314</c:v>
                </c:pt>
                <c:pt idx="757">
                  <c:v>1315</c:v>
                </c:pt>
                <c:pt idx="758">
                  <c:v>1316</c:v>
                </c:pt>
                <c:pt idx="759">
                  <c:v>1317</c:v>
                </c:pt>
                <c:pt idx="760">
                  <c:v>1318</c:v>
                </c:pt>
                <c:pt idx="761">
                  <c:v>1319</c:v>
                </c:pt>
                <c:pt idx="762">
                  <c:v>1320</c:v>
                </c:pt>
                <c:pt idx="763">
                  <c:v>1321</c:v>
                </c:pt>
                <c:pt idx="764">
                  <c:v>1322</c:v>
                </c:pt>
                <c:pt idx="765">
                  <c:v>1323</c:v>
                </c:pt>
                <c:pt idx="766">
                  <c:v>1324</c:v>
                </c:pt>
                <c:pt idx="767">
                  <c:v>1325</c:v>
                </c:pt>
                <c:pt idx="768">
                  <c:v>1326</c:v>
                </c:pt>
                <c:pt idx="769">
                  <c:v>1327</c:v>
                </c:pt>
                <c:pt idx="770">
                  <c:v>1328</c:v>
                </c:pt>
                <c:pt idx="771">
                  <c:v>1329</c:v>
                </c:pt>
                <c:pt idx="772">
                  <c:v>1330</c:v>
                </c:pt>
                <c:pt idx="773">
                  <c:v>1331</c:v>
                </c:pt>
                <c:pt idx="774">
                  <c:v>1332</c:v>
                </c:pt>
                <c:pt idx="775">
                  <c:v>1333</c:v>
                </c:pt>
                <c:pt idx="776">
                  <c:v>1334</c:v>
                </c:pt>
                <c:pt idx="777">
                  <c:v>1335</c:v>
                </c:pt>
                <c:pt idx="778">
                  <c:v>1336</c:v>
                </c:pt>
                <c:pt idx="779">
                  <c:v>1337</c:v>
                </c:pt>
                <c:pt idx="780">
                  <c:v>1338</c:v>
                </c:pt>
                <c:pt idx="781">
                  <c:v>1339</c:v>
                </c:pt>
                <c:pt idx="782">
                  <c:v>1340</c:v>
                </c:pt>
                <c:pt idx="783">
                  <c:v>1341</c:v>
                </c:pt>
                <c:pt idx="784">
                  <c:v>1342</c:v>
                </c:pt>
                <c:pt idx="785">
                  <c:v>1343</c:v>
                </c:pt>
                <c:pt idx="786">
                  <c:v>1344</c:v>
                </c:pt>
                <c:pt idx="787">
                  <c:v>1345</c:v>
                </c:pt>
                <c:pt idx="788">
                  <c:v>1346</c:v>
                </c:pt>
                <c:pt idx="789">
                  <c:v>1347</c:v>
                </c:pt>
                <c:pt idx="790">
                  <c:v>1348</c:v>
                </c:pt>
                <c:pt idx="791">
                  <c:v>1349</c:v>
                </c:pt>
                <c:pt idx="792">
                  <c:v>1350</c:v>
                </c:pt>
                <c:pt idx="793">
                  <c:v>1351</c:v>
                </c:pt>
                <c:pt idx="794">
                  <c:v>1352</c:v>
                </c:pt>
                <c:pt idx="795">
                  <c:v>1353</c:v>
                </c:pt>
                <c:pt idx="796">
                  <c:v>1354</c:v>
                </c:pt>
                <c:pt idx="797">
                  <c:v>1355</c:v>
                </c:pt>
                <c:pt idx="798">
                  <c:v>1356</c:v>
                </c:pt>
                <c:pt idx="799">
                  <c:v>1357</c:v>
                </c:pt>
                <c:pt idx="800">
                  <c:v>1358</c:v>
                </c:pt>
                <c:pt idx="801">
                  <c:v>1359</c:v>
                </c:pt>
                <c:pt idx="802">
                  <c:v>1360</c:v>
                </c:pt>
                <c:pt idx="803">
                  <c:v>1361</c:v>
                </c:pt>
                <c:pt idx="804">
                  <c:v>1362</c:v>
                </c:pt>
                <c:pt idx="805">
                  <c:v>1363</c:v>
                </c:pt>
                <c:pt idx="806">
                  <c:v>1364</c:v>
                </c:pt>
                <c:pt idx="807">
                  <c:v>1365</c:v>
                </c:pt>
                <c:pt idx="808">
                  <c:v>1366</c:v>
                </c:pt>
                <c:pt idx="809">
                  <c:v>1367</c:v>
                </c:pt>
                <c:pt idx="810">
                  <c:v>1368</c:v>
                </c:pt>
                <c:pt idx="811">
                  <c:v>1369</c:v>
                </c:pt>
                <c:pt idx="812">
                  <c:v>1370</c:v>
                </c:pt>
                <c:pt idx="813">
                  <c:v>1371</c:v>
                </c:pt>
                <c:pt idx="814">
                  <c:v>1372</c:v>
                </c:pt>
                <c:pt idx="815">
                  <c:v>1373</c:v>
                </c:pt>
                <c:pt idx="816">
                  <c:v>1374</c:v>
                </c:pt>
                <c:pt idx="817">
                  <c:v>1375</c:v>
                </c:pt>
                <c:pt idx="818">
                  <c:v>1376</c:v>
                </c:pt>
                <c:pt idx="819">
                  <c:v>1377</c:v>
                </c:pt>
                <c:pt idx="820">
                  <c:v>1378</c:v>
                </c:pt>
                <c:pt idx="821">
                  <c:v>1379</c:v>
                </c:pt>
                <c:pt idx="822">
                  <c:v>1380</c:v>
                </c:pt>
                <c:pt idx="823">
                  <c:v>1381</c:v>
                </c:pt>
                <c:pt idx="824">
                  <c:v>1382</c:v>
                </c:pt>
                <c:pt idx="825">
                  <c:v>1383</c:v>
                </c:pt>
                <c:pt idx="826">
                  <c:v>1384</c:v>
                </c:pt>
                <c:pt idx="827">
                  <c:v>1385</c:v>
                </c:pt>
                <c:pt idx="828">
                  <c:v>1386</c:v>
                </c:pt>
                <c:pt idx="829">
                  <c:v>1387</c:v>
                </c:pt>
                <c:pt idx="830">
                  <c:v>1388</c:v>
                </c:pt>
                <c:pt idx="831">
                  <c:v>1389</c:v>
                </c:pt>
                <c:pt idx="832">
                  <c:v>1390</c:v>
                </c:pt>
                <c:pt idx="833">
                  <c:v>1391</c:v>
                </c:pt>
                <c:pt idx="834">
                  <c:v>1392</c:v>
                </c:pt>
                <c:pt idx="835">
                  <c:v>1393</c:v>
                </c:pt>
                <c:pt idx="836">
                  <c:v>1394</c:v>
                </c:pt>
                <c:pt idx="837">
                  <c:v>1395</c:v>
                </c:pt>
                <c:pt idx="838">
                  <c:v>1396</c:v>
                </c:pt>
                <c:pt idx="839">
                  <c:v>1397</c:v>
                </c:pt>
                <c:pt idx="840">
                  <c:v>1398</c:v>
                </c:pt>
                <c:pt idx="841">
                  <c:v>1399</c:v>
                </c:pt>
                <c:pt idx="842">
                  <c:v>1400</c:v>
                </c:pt>
                <c:pt idx="843">
                  <c:v>1401</c:v>
                </c:pt>
                <c:pt idx="844">
                  <c:v>1402</c:v>
                </c:pt>
                <c:pt idx="845">
                  <c:v>1403</c:v>
                </c:pt>
                <c:pt idx="846">
                  <c:v>1404</c:v>
                </c:pt>
                <c:pt idx="847">
                  <c:v>1405</c:v>
                </c:pt>
                <c:pt idx="848">
                  <c:v>1406</c:v>
                </c:pt>
                <c:pt idx="849">
                  <c:v>1407</c:v>
                </c:pt>
                <c:pt idx="850">
                  <c:v>1408</c:v>
                </c:pt>
                <c:pt idx="851">
                  <c:v>1409</c:v>
                </c:pt>
                <c:pt idx="852">
                  <c:v>1410</c:v>
                </c:pt>
                <c:pt idx="853">
                  <c:v>1411</c:v>
                </c:pt>
                <c:pt idx="854">
                  <c:v>1412</c:v>
                </c:pt>
                <c:pt idx="855">
                  <c:v>1413</c:v>
                </c:pt>
                <c:pt idx="856">
                  <c:v>1414</c:v>
                </c:pt>
                <c:pt idx="857">
                  <c:v>1415</c:v>
                </c:pt>
                <c:pt idx="858">
                  <c:v>1416</c:v>
                </c:pt>
                <c:pt idx="859">
                  <c:v>1417</c:v>
                </c:pt>
                <c:pt idx="860">
                  <c:v>1418</c:v>
                </c:pt>
                <c:pt idx="861">
                  <c:v>1419</c:v>
                </c:pt>
                <c:pt idx="862">
                  <c:v>1420</c:v>
                </c:pt>
                <c:pt idx="863">
                  <c:v>1421</c:v>
                </c:pt>
                <c:pt idx="864">
                  <c:v>1422</c:v>
                </c:pt>
                <c:pt idx="865">
                  <c:v>1423</c:v>
                </c:pt>
                <c:pt idx="866">
                  <c:v>1424</c:v>
                </c:pt>
                <c:pt idx="867">
                  <c:v>1425</c:v>
                </c:pt>
                <c:pt idx="868">
                  <c:v>1426</c:v>
                </c:pt>
                <c:pt idx="869">
                  <c:v>1427</c:v>
                </c:pt>
                <c:pt idx="870">
                  <c:v>1428</c:v>
                </c:pt>
                <c:pt idx="871">
                  <c:v>1429</c:v>
                </c:pt>
                <c:pt idx="872">
                  <c:v>1430</c:v>
                </c:pt>
                <c:pt idx="873">
                  <c:v>1431</c:v>
                </c:pt>
                <c:pt idx="874">
                  <c:v>1432</c:v>
                </c:pt>
                <c:pt idx="875">
                  <c:v>1433</c:v>
                </c:pt>
                <c:pt idx="876">
                  <c:v>1434</c:v>
                </c:pt>
                <c:pt idx="877">
                  <c:v>1435</c:v>
                </c:pt>
                <c:pt idx="878">
                  <c:v>1436</c:v>
                </c:pt>
                <c:pt idx="879">
                  <c:v>1437</c:v>
                </c:pt>
                <c:pt idx="880">
                  <c:v>1438</c:v>
                </c:pt>
                <c:pt idx="881">
                  <c:v>1439</c:v>
                </c:pt>
                <c:pt idx="882">
                  <c:v>1440</c:v>
                </c:pt>
                <c:pt idx="883">
                  <c:v>1441</c:v>
                </c:pt>
                <c:pt idx="884">
                  <c:v>1442</c:v>
                </c:pt>
                <c:pt idx="885">
                  <c:v>1443</c:v>
                </c:pt>
                <c:pt idx="886">
                  <c:v>1444</c:v>
                </c:pt>
                <c:pt idx="887">
                  <c:v>1445</c:v>
                </c:pt>
                <c:pt idx="888">
                  <c:v>1446</c:v>
                </c:pt>
                <c:pt idx="889">
                  <c:v>1447</c:v>
                </c:pt>
                <c:pt idx="890">
                  <c:v>1448</c:v>
                </c:pt>
                <c:pt idx="891">
                  <c:v>1449</c:v>
                </c:pt>
                <c:pt idx="892">
                  <c:v>1450</c:v>
                </c:pt>
                <c:pt idx="893">
                  <c:v>1451</c:v>
                </c:pt>
                <c:pt idx="894">
                  <c:v>1452</c:v>
                </c:pt>
                <c:pt idx="895">
                  <c:v>1453</c:v>
                </c:pt>
                <c:pt idx="896">
                  <c:v>1454</c:v>
                </c:pt>
                <c:pt idx="897">
                  <c:v>1455</c:v>
                </c:pt>
                <c:pt idx="898">
                  <c:v>1456</c:v>
                </c:pt>
                <c:pt idx="899">
                  <c:v>1457</c:v>
                </c:pt>
                <c:pt idx="900">
                  <c:v>1458</c:v>
                </c:pt>
                <c:pt idx="901">
                  <c:v>1459</c:v>
                </c:pt>
                <c:pt idx="902">
                  <c:v>1460</c:v>
                </c:pt>
                <c:pt idx="903">
                  <c:v>1461</c:v>
                </c:pt>
                <c:pt idx="904">
                  <c:v>1462</c:v>
                </c:pt>
                <c:pt idx="905">
                  <c:v>1463</c:v>
                </c:pt>
                <c:pt idx="906">
                  <c:v>1464</c:v>
                </c:pt>
                <c:pt idx="907">
                  <c:v>1465</c:v>
                </c:pt>
                <c:pt idx="908">
                  <c:v>1466</c:v>
                </c:pt>
                <c:pt idx="909">
                  <c:v>1467</c:v>
                </c:pt>
                <c:pt idx="910">
                  <c:v>1468</c:v>
                </c:pt>
                <c:pt idx="911">
                  <c:v>1469</c:v>
                </c:pt>
                <c:pt idx="912">
                  <c:v>1470</c:v>
                </c:pt>
                <c:pt idx="913">
                  <c:v>1471</c:v>
                </c:pt>
                <c:pt idx="914">
                  <c:v>1472</c:v>
                </c:pt>
                <c:pt idx="915">
                  <c:v>1473</c:v>
                </c:pt>
                <c:pt idx="916">
                  <c:v>1474</c:v>
                </c:pt>
                <c:pt idx="917">
                  <c:v>1475</c:v>
                </c:pt>
                <c:pt idx="918">
                  <c:v>1476</c:v>
                </c:pt>
                <c:pt idx="919">
                  <c:v>1477</c:v>
                </c:pt>
                <c:pt idx="920">
                  <c:v>1478</c:v>
                </c:pt>
                <c:pt idx="921">
                  <c:v>1479</c:v>
                </c:pt>
                <c:pt idx="922">
                  <c:v>1480</c:v>
                </c:pt>
                <c:pt idx="923">
                  <c:v>1481</c:v>
                </c:pt>
                <c:pt idx="924">
                  <c:v>1482</c:v>
                </c:pt>
                <c:pt idx="925">
                  <c:v>1483</c:v>
                </c:pt>
                <c:pt idx="926">
                  <c:v>1484</c:v>
                </c:pt>
                <c:pt idx="927">
                  <c:v>1485</c:v>
                </c:pt>
                <c:pt idx="928">
                  <c:v>1486</c:v>
                </c:pt>
                <c:pt idx="929">
                  <c:v>1487</c:v>
                </c:pt>
                <c:pt idx="930">
                  <c:v>1488</c:v>
                </c:pt>
                <c:pt idx="931">
                  <c:v>1489</c:v>
                </c:pt>
                <c:pt idx="932">
                  <c:v>1490</c:v>
                </c:pt>
                <c:pt idx="933">
                  <c:v>1491</c:v>
                </c:pt>
                <c:pt idx="934">
                  <c:v>1492</c:v>
                </c:pt>
                <c:pt idx="935">
                  <c:v>1493</c:v>
                </c:pt>
                <c:pt idx="936">
                  <c:v>1494</c:v>
                </c:pt>
                <c:pt idx="937">
                  <c:v>1495</c:v>
                </c:pt>
                <c:pt idx="938">
                  <c:v>1496</c:v>
                </c:pt>
                <c:pt idx="939">
                  <c:v>1497</c:v>
                </c:pt>
                <c:pt idx="940">
                  <c:v>1498</c:v>
                </c:pt>
                <c:pt idx="941">
                  <c:v>1499</c:v>
                </c:pt>
                <c:pt idx="942">
                  <c:v>1500</c:v>
                </c:pt>
                <c:pt idx="943">
                  <c:v>1501</c:v>
                </c:pt>
                <c:pt idx="944">
                  <c:v>1502</c:v>
                </c:pt>
                <c:pt idx="945">
                  <c:v>1503</c:v>
                </c:pt>
                <c:pt idx="946">
                  <c:v>1504</c:v>
                </c:pt>
                <c:pt idx="947">
                  <c:v>1505</c:v>
                </c:pt>
                <c:pt idx="948">
                  <c:v>1506</c:v>
                </c:pt>
                <c:pt idx="949">
                  <c:v>1507</c:v>
                </c:pt>
                <c:pt idx="950">
                  <c:v>1508</c:v>
                </c:pt>
                <c:pt idx="951">
                  <c:v>1509</c:v>
                </c:pt>
                <c:pt idx="952">
                  <c:v>1510</c:v>
                </c:pt>
                <c:pt idx="953">
                  <c:v>1511</c:v>
                </c:pt>
                <c:pt idx="954">
                  <c:v>1512</c:v>
                </c:pt>
                <c:pt idx="955">
                  <c:v>1513</c:v>
                </c:pt>
                <c:pt idx="956">
                  <c:v>1514</c:v>
                </c:pt>
                <c:pt idx="957">
                  <c:v>1515</c:v>
                </c:pt>
                <c:pt idx="958">
                  <c:v>1516</c:v>
                </c:pt>
                <c:pt idx="959">
                  <c:v>1517</c:v>
                </c:pt>
                <c:pt idx="960">
                  <c:v>1518</c:v>
                </c:pt>
                <c:pt idx="961">
                  <c:v>1519</c:v>
                </c:pt>
                <c:pt idx="962">
                  <c:v>1520</c:v>
                </c:pt>
                <c:pt idx="963">
                  <c:v>1521</c:v>
                </c:pt>
                <c:pt idx="964">
                  <c:v>1522</c:v>
                </c:pt>
                <c:pt idx="965">
                  <c:v>1523</c:v>
                </c:pt>
                <c:pt idx="966">
                  <c:v>1524</c:v>
                </c:pt>
                <c:pt idx="967">
                  <c:v>1525</c:v>
                </c:pt>
                <c:pt idx="968">
                  <c:v>1526</c:v>
                </c:pt>
                <c:pt idx="969">
                  <c:v>1527</c:v>
                </c:pt>
                <c:pt idx="970">
                  <c:v>1528</c:v>
                </c:pt>
                <c:pt idx="971">
                  <c:v>1529</c:v>
                </c:pt>
                <c:pt idx="972">
                  <c:v>1530</c:v>
                </c:pt>
                <c:pt idx="973">
                  <c:v>1531</c:v>
                </c:pt>
                <c:pt idx="974">
                  <c:v>1532</c:v>
                </c:pt>
                <c:pt idx="975">
                  <c:v>1533</c:v>
                </c:pt>
                <c:pt idx="976">
                  <c:v>1534</c:v>
                </c:pt>
                <c:pt idx="977">
                  <c:v>1535</c:v>
                </c:pt>
                <c:pt idx="978">
                  <c:v>1536</c:v>
                </c:pt>
                <c:pt idx="979">
                  <c:v>1537</c:v>
                </c:pt>
                <c:pt idx="980">
                  <c:v>1538</c:v>
                </c:pt>
                <c:pt idx="981">
                  <c:v>1539</c:v>
                </c:pt>
                <c:pt idx="982">
                  <c:v>1540</c:v>
                </c:pt>
                <c:pt idx="983">
                  <c:v>1541</c:v>
                </c:pt>
                <c:pt idx="984">
                  <c:v>1542</c:v>
                </c:pt>
                <c:pt idx="985">
                  <c:v>1543</c:v>
                </c:pt>
                <c:pt idx="986">
                  <c:v>1544</c:v>
                </c:pt>
                <c:pt idx="987">
                  <c:v>1545</c:v>
                </c:pt>
                <c:pt idx="988">
                  <c:v>1546</c:v>
                </c:pt>
                <c:pt idx="989">
                  <c:v>1547</c:v>
                </c:pt>
                <c:pt idx="990">
                  <c:v>1548</c:v>
                </c:pt>
                <c:pt idx="991">
                  <c:v>1549</c:v>
                </c:pt>
                <c:pt idx="992">
                  <c:v>1550</c:v>
                </c:pt>
                <c:pt idx="993">
                  <c:v>1551</c:v>
                </c:pt>
                <c:pt idx="994">
                  <c:v>1552</c:v>
                </c:pt>
                <c:pt idx="995">
                  <c:v>1553</c:v>
                </c:pt>
                <c:pt idx="996">
                  <c:v>1554</c:v>
                </c:pt>
                <c:pt idx="997">
                  <c:v>1555</c:v>
                </c:pt>
                <c:pt idx="998">
                  <c:v>1556</c:v>
                </c:pt>
                <c:pt idx="999">
                  <c:v>1557</c:v>
                </c:pt>
                <c:pt idx="1000">
                  <c:v>1558</c:v>
                </c:pt>
                <c:pt idx="1001">
                  <c:v>1559</c:v>
                </c:pt>
                <c:pt idx="1002">
                  <c:v>1560</c:v>
                </c:pt>
                <c:pt idx="1003">
                  <c:v>1561</c:v>
                </c:pt>
                <c:pt idx="1004">
                  <c:v>1562</c:v>
                </c:pt>
                <c:pt idx="1005">
                  <c:v>1563</c:v>
                </c:pt>
                <c:pt idx="1006">
                  <c:v>1564</c:v>
                </c:pt>
                <c:pt idx="1007">
                  <c:v>1565</c:v>
                </c:pt>
                <c:pt idx="1008">
                  <c:v>1566</c:v>
                </c:pt>
                <c:pt idx="1009">
                  <c:v>1567</c:v>
                </c:pt>
                <c:pt idx="1010">
                  <c:v>1568</c:v>
                </c:pt>
                <c:pt idx="1011">
                  <c:v>1569</c:v>
                </c:pt>
                <c:pt idx="1012">
                  <c:v>1570</c:v>
                </c:pt>
                <c:pt idx="1013">
                  <c:v>1571</c:v>
                </c:pt>
                <c:pt idx="1014">
                  <c:v>1572</c:v>
                </c:pt>
                <c:pt idx="1015">
                  <c:v>1573</c:v>
                </c:pt>
                <c:pt idx="1016">
                  <c:v>1574</c:v>
                </c:pt>
                <c:pt idx="1017">
                  <c:v>1575</c:v>
                </c:pt>
                <c:pt idx="1018">
                  <c:v>1576</c:v>
                </c:pt>
                <c:pt idx="1019">
                  <c:v>1577</c:v>
                </c:pt>
                <c:pt idx="1020">
                  <c:v>1578</c:v>
                </c:pt>
                <c:pt idx="1021">
                  <c:v>1579</c:v>
                </c:pt>
                <c:pt idx="1022">
                  <c:v>1580</c:v>
                </c:pt>
                <c:pt idx="1023">
                  <c:v>1581</c:v>
                </c:pt>
                <c:pt idx="1024">
                  <c:v>1582</c:v>
                </c:pt>
                <c:pt idx="1025">
                  <c:v>1583</c:v>
                </c:pt>
                <c:pt idx="1026">
                  <c:v>1584</c:v>
                </c:pt>
                <c:pt idx="1027">
                  <c:v>1585</c:v>
                </c:pt>
                <c:pt idx="1028">
                  <c:v>1586</c:v>
                </c:pt>
                <c:pt idx="1029">
                  <c:v>1587</c:v>
                </c:pt>
                <c:pt idx="1030">
                  <c:v>1588</c:v>
                </c:pt>
                <c:pt idx="1031">
                  <c:v>1589</c:v>
                </c:pt>
                <c:pt idx="1032">
                  <c:v>1590</c:v>
                </c:pt>
                <c:pt idx="1033">
                  <c:v>1591</c:v>
                </c:pt>
                <c:pt idx="1034">
                  <c:v>1592</c:v>
                </c:pt>
                <c:pt idx="1035">
                  <c:v>1593</c:v>
                </c:pt>
                <c:pt idx="1036">
                  <c:v>1594</c:v>
                </c:pt>
                <c:pt idx="1037">
                  <c:v>1595</c:v>
                </c:pt>
                <c:pt idx="1038">
                  <c:v>1596</c:v>
                </c:pt>
                <c:pt idx="1039">
                  <c:v>1597</c:v>
                </c:pt>
                <c:pt idx="1040">
                  <c:v>1598</c:v>
                </c:pt>
                <c:pt idx="1041">
                  <c:v>1599</c:v>
                </c:pt>
                <c:pt idx="1042">
                  <c:v>1600</c:v>
                </c:pt>
                <c:pt idx="1043">
                  <c:v>1601</c:v>
                </c:pt>
                <c:pt idx="1044">
                  <c:v>1602</c:v>
                </c:pt>
                <c:pt idx="1045">
                  <c:v>1603</c:v>
                </c:pt>
                <c:pt idx="1046">
                  <c:v>1604</c:v>
                </c:pt>
                <c:pt idx="1047">
                  <c:v>1605</c:v>
                </c:pt>
                <c:pt idx="1048">
                  <c:v>1606</c:v>
                </c:pt>
                <c:pt idx="1049">
                  <c:v>1607</c:v>
                </c:pt>
                <c:pt idx="1050">
                  <c:v>1608</c:v>
                </c:pt>
                <c:pt idx="1051">
                  <c:v>1609</c:v>
                </c:pt>
                <c:pt idx="1052">
                  <c:v>1610</c:v>
                </c:pt>
                <c:pt idx="1053">
                  <c:v>1611</c:v>
                </c:pt>
                <c:pt idx="1054">
                  <c:v>1612</c:v>
                </c:pt>
                <c:pt idx="1055">
                  <c:v>1613</c:v>
                </c:pt>
                <c:pt idx="1056">
                  <c:v>1614</c:v>
                </c:pt>
                <c:pt idx="1057">
                  <c:v>1615</c:v>
                </c:pt>
                <c:pt idx="1058">
                  <c:v>1616</c:v>
                </c:pt>
                <c:pt idx="1059">
                  <c:v>1617</c:v>
                </c:pt>
                <c:pt idx="1060">
                  <c:v>1618</c:v>
                </c:pt>
                <c:pt idx="1061">
                  <c:v>1619</c:v>
                </c:pt>
                <c:pt idx="1062">
                  <c:v>1620</c:v>
                </c:pt>
                <c:pt idx="1063">
                  <c:v>1621</c:v>
                </c:pt>
                <c:pt idx="1064">
                  <c:v>1622</c:v>
                </c:pt>
                <c:pt idx="1065">
                  <c:v>1623</c:v>
                </c:pt>
                <c:pt idx="1066">
                  <c:v>1624</c:v>
                </c:pt>
                <c:pt idx="1067">
                  <c:v>1625</c:v>
                </c:pt>
                <c:pt idx="1068">
                  <c:v>1626</c:v>
                </c:pt>
                <c:pt idx="1069">
                  <c:v>1627</c:v>
                </c:pt>
                <c:pt idx="1070">
                  <c:v>1628</c:v>
                </c:pt>
                <c:pt idx="1071">
                  <c:v>1629</c:v>
                </c:pt>
                <c:pt idx="1072">
                  <c:v>1630</c:v>
                </c:pt>
                <c:pt idx="1073">
                  <c:v>1631</c:v>
                </c:pt>
                <c:pt idx="1074">
                  <c:v>1632</c:v>
                </c:pt>
                <c:pt idx="1075">
                  <c:v>1633</c:v>
                </c:pt>
                <c:pt idx="1076">
                  <c:v>1634</c:v>
                </c:pt>
                <c:pt idx="1077">
                  <c:v>1635</c:v>
                </c:pt>
                <c:pt idx="1078">
                  <c:v>1636</c:v>
                </c:pt>
                <c:pt idx="1079">
                  <c:v>1637</c:v>
                </c:pt>
                <c:pt idx="1080">
                  <c:v>1638</c:v>
                </c:pt>
                <c:pt idx="1081">
                  <c:v>1639</c:v>
                </c:pt>
                <c:pt idx="1082">
                  <c:v>1640</c:v>
                </c:pt>
                <c:pt idx="1083">
                  <c:v>1641</c:v>
                </c:pt>
                <c:pt idx="1084">
                  <c:v>1642</c:v>
                </c:pt>
                <c:pt idx="1085">
                  <c:v>1643</c:v>
                </c:pt>
                <c:pt idx="1086">
                  <c:v>1644</c:v>
                </c:pt>
                <c:pt idx="1087">
                  <c:v>1645</c:v>
                </c:pt>
                <c:pt idx="1088">
                  <c:v>1646</c:v>
                </c:pt>
                <c:pt idx="1089">
                  <c:v>1647</c:v>
                </c:pt>
                <c:pt idx="1090">
                  <c:v>1648</c:v>
                </c:pt>
                <c:pt idx="1091">
                  <c:v>1649</c:v>
                </c:pt>
                <c:pt idx="1092">
                  <c:v>1650</c:v>
                </c:pt>
                <c:pt idx="1093">
                  <c:v>1651</c:v>
                </c:pt>
                <c:pt idx="1094">
                  <c:v>1652</c:v>
                </c:pt>
                <c:pt idx="1095">
                  <c:v>1653</c:v>
                </c:pt>
                <c:pt idx="1096">
                  <c:v>1654</c:v>
                </c:pt>
                <c:pt idx="1097">
                  <c:v>1655</c:v>
                </c:pt>
                <c:pt idx="1098">
                  <c:v>1656</c:v>
                </c:pt>
                <c:pt idx="1099">
                  <c:v>1657</c:v>
                </c:pt>
                <c:pt idx="1100">
                  <c:v>1658</c:v>
                </c:pt>
                <c:pt idx="1101">
                  <c:v>1659</c:v>
                </c:pt>
                <c:pt idx="1102">
                  <c:v>1660</c:v>
                </c:pt>
                <c:pt idx="1103">
                  <c:v>1661</c:v>
                </c:pt>
                <c:pt idx="1104">
                  <c:v>1662</c:v>
                </c:pt>
                <c:pt idx="1105">
                  <c:v>1663</c:v>
                </c:pt>
                <c:pt idx="1106">
                  <c:v>1664</c:v>
                </c:pt>
                <c:pt idx="1107">
                  <c:v>1665</c:v>
                </c:pt>
                <c:pt idx="1108">
                  <c:v>1666</c:v>
                </c:pt>
                <c:pt idx="1109">
                  <c:v>1667</c:v>
                </c:pt>
                <c:pt idx="1110">
                  <c:v>1668</c:v>
                </c:pt>
                <c:pt idx="1111">
                  <c:v>1669</c:v>
                </c:pt>
                <c:pt idx="1112">
                  <c:v>1670</c:v>
                </c:pt>
                <c:pt idx="1113">
                  <c:v>1671</c:v>
                </c:pt>
                <c:pt idx="1114">
                  <c:v>1672</c:v>
                </c:pt>
                <c:pt idx="1115">
                  <c:v>1673</c:v>
                </c:pt>
                <c:pt idx="1116">
                  <c:v>1674</c:v>
                </c:pt>
                <c:pt idx="1117">
                  <c:v>1675</c:v>
                </c:pt>
                <c:pt idx="1118">
                  <c:v>1676</c:v>
                </c:pt>
                <c:pt idx="1119">
                  <c:v>1677</c:v>
                </c:pt>
                <c:pt idx="1120">
                  <c:v>1678</c:v>
                </c:pt>
                <c:pt idx="1121">
                  <c:v>1679</c:v>
                </c:pt>
                <c:pt idx="1122">
                  <c:v>1680</c:v>
                </c:pt>
                <c:pt idx="1123">
                  <c:v>1681</c:v>
                </c:pt>
                <c:pt idx="1124">
                  <c:v>1682</c:v>
                </c:pt>
                <c:pt idx="1125">
                  <c:v>1683</c:v>
                </c:pt>
                <c:pt idx="1126">
                  <c:v>1684</c:v>
                </c:pt>
                <c:pt idx="1127">
                  <c:v>1685</c:v>
                </c:pt>
                <c:pt idx="1128">
                  <c:v>1686</c:v>
                </c:pt>
                <c:pt idx="1129">
                  <c:v>1687</c:v>
                </c:pt>
                <c:pt idx="1130">
                  <c:v>1688</c:v>
                </c:pt>
                <c:pt idx="1131">
                  <c:v>1689</c:v>
                </c:pt>
                <c:pt idx="1132">
                  <c:v>1690</c:v>
                </c:pt>
                <c:pt idx="1133">
                  <c:v>1691</c:v>
                </c:pt>
                <c:pt idx="1134">
                  <c:v>1692</c:v>
                </c:pt>
                <c:pt idx="1135">
                  <c:v>1693</c:v>
                </c:pt>
                <c:pt idx="1136">
                  <c:v>1694</c:v>
                </c:pt>
                <c:pt idx="1137">
                  <c:v>1695</c:v>
                </c:pt>
                <c:pt idx="1138">
                  <c:v>1696</c:v>
                </c:pt>
                <c:pt idx="1139">
                  <c:v>1697</c:v>
                </c:pt>
                <c:pt idx="1140">
                  <c:v>1698</c:v>
                </c:pt>
                <c:pt idx="1141">
                  <c:v>1699</c:v>
                </c:pt>
                <c:pt idx="1142">
                  <c:v>1700</c:v>
                </c:pt>
                <c:pt idx="1143">
                  <c:v>1701</c:v>
                </c:pt>
                <c:pt idx="1144">
                  <c:v>1702</c:v>
                </c:pt>
                <c:pt idx="1145">
                  <c:v>1703</c:v>
                </c:pt>
                <c:pt idx="1146">
                  <c:v>1704</c:v>
                </c:pt>
                <c:pt idx="1147">
                  <c:v>1705</c:v>
                </c:pt>
                <c:pt idx="1148">
                  <c:v>1706</c:v>
                </c:pt>
                <c:pt idx="1149">
                  <c:v>1707</c:v>
                </c:pt>
                <c:pt idx="1150">
                  <c:v>1708</c:v>
                </c:pt>
                <c:pt idx="1151">
                  <c:v>1709</c:v>
                </c:pt>
                <c:pt idx="1152">
                  <c:v>1710</c:v>
                </c:pt>
                <c:pt idx="1153">
                  <c:v>1711</c:v>
                </c:pt>
                <c:pt idx="1154">
                  <c:v>1712</c:v>
                </c:pt>
                <c:pt idx="1155">
                  <c:v>1713</c:v>
                </c:pt>
                <c:pt idx="1156">
                  <c:v>1714</c:v>
                </c:pt>
                <c:pt idx="1157">
                  <c:v>1715</c:v>
                </c:pt>
                <c:pt idx="1158">
                  <c:v>1716</c:v>
                </c:pt>
                <c:pt idx="1159">
                  <c:v>1717</c:v>
                </c:pt>
                <c:pt idx="1160">
                  <c:v>1718</c:v>
                </c:pt>
                <c:pt idx="1161">
                  <c:v>1719</c:v>
                </c:pt>
                <c:pt idx="1162">
                  <c:v>1720</c:v>
                </c:pt>
                <c:pt idx="1163">
                  <c:v>1721</c:v>
                </c:pt>
                <c:pt idx="1164">
                  <c:v>1722</c:v>
                </c:pt>
                <c:pt idx="1165">
                  <c:v>1723</c:v>
                </c:pt>
                <c:pt idx="1166">
                  <c:v>1724</c:v>
                </c:pt>
                <c:pt idx="1167">
                  <c:v>1725</c:v>
                </c:pt>
                <c:pt idx="1168">
                  <c:v>1726</c:v>
                </c:pt>
                <c:pt idx="1169">
                  <c:v>1727</c:v>
                </c:pt>
                <c:pt idx="1170">
                  <c:v>1728</c:v>
                </c:pt>
                <c:pt idx="1171">
                  <c:v>1729</c:v>
                </c:pt>
                <c:pt idx="1172">
                  <c:v>1730</c:v>
                </c:pt>
                <c:pt idx="1173">
                  <c:v>1731</c:v>
                </c:pt>
                <c:pt idx="1174">
                  <c:v>1732</c:v>
                </c:pt>
                <c:pt idx="1175">
                  <c:v>1733</c:v>
                </c:pt>
                <c:pt idx="1176">
                  <c:v>1734</c:v>
                </c:pt>
                <c:pt idx="1177">
                  <c:v>1735</c:v>
                </c:pt>
                <c:pt idx="1178">
                  <c:v>1736</c:v>
                </c:pt>
                <c:pt idx="1179">
                  <c:v>1737</c:v>
                </c:pt>
                <c:pt idx="1180">
                  <c:v>1738</c:v>
                </c:pt>
                <c:pt idx="1181">
                  <c:v>1739</c:v>
                </c:pt>
                <c:pt idx="1182">
                  <c:v>1740</c:v>
                </c:pt>
                <c:pt idx="1183">
                  <c:v>1741</c:v>
                </c:pt>
                <c:pt idx="1184">
                  <c:v>1742</c:v>
                </c:pt>
                <c:pt idx="1185">
                  <c:v>1743</c:v>
                </c:pt>
                <c:pt idx="1186">
                  <c:v>1744</c:v>
                </c:pt>
                <c:pt idx="1187">
                  <c:v>1745</c:v>
                </c:pt>
                <c:pt idx="1188">
                  <c:v>1746</c:v>
                </c:pt>
                <c:pt idx="1189">
                  <c:v>1747</c:v>
                </c:pt>
                <c:pt idx="1190">
                  <c:v>1748</c:v>
                </c:pt>
                <c:pt idx="1191">
                  <c:v>1749</c:v>
                </c:pt>
                <c:pt idx="1192">
                  <c:v>1750</c:v>
                </c:pt>
                <c:pt idx="1193">
                  <c:v>1751</c:v>
                </c:pt>
                <c:pt idx="1194">
                  <c:v>1752</c:v>
                </c:pt>
                <c:pt idx="1195">
                  <c:v>1753</c:v>
                </c:pt>
                <c:pt idx="1196">
                  <c:v>1754</c:v>
                </c:pt>
                <c:pt idx="1197">
                  <c:v>1755</c:v>
                </c:pt>
                <c:pt idx="1198">
                  <c:v>1756</c:v>
                </c:pt>
                <c:pt idx="1199">
                  <c:v>1757</c:v>
                </c:pt>
                <c:pt idx="1200">
                  <c:v>1758</c:v>
                </c:pt>
                <c:pt idx="1201">
                  <c:v>1759</c:v>
                </c:pt>
                <c:pt idx="1202">
                  <c:v>1760</c:v>
                </c:pt>
                <c:pt idx="1203">
                  <c:v>1761</c:v>
                </c:pt>
                <c:pt idx="1204">
                  <c:v>1762</c:v>
                </c:pt>
                <c:pt idx="1205">
                  <c:v>1763</c:v>
                </c:pt>
                <c:pt idx="1206">
                  <c:v>1764</c:v>
                </c:pt>
                <c:pt idx="1207">
                  <c:v>1765</c:v>
                </c:pt>
                <c:pt idx="1208">
                  <c:v>1766</c:v>
                </c:pt>
                <c:pt idx="1209">
                  <c:v>1767</c:v>
                </c:pt>
                <c:pt idx="1210">
                  <c:v>1768</c:v>
                </c:pt>
                <c:pt idx="1211">
                  <c:v>1769</c:v>
                </c:pt>
                <c:pt idx="1212">
                  <c:v>1770</c:v>
                </c:pt>
                <c:pt idx="1213">
                  <c:v>1771</c:v>
                </c:pt>
                <c:pt idx="1214">
                  <c:v>1772</c:v>
                </c:pt>
                <c:pt idx="1215">
                  <c:v>1773</c:v>
                </c:pt>
                <c:pt idx="1216">
                  <c:v>1774</c:v>
                </c:pt>
                <c:pt idx="1217">
                  <c:v>1775</c:v>
                </c:pt>
                <c:pt idx="1218">
                  <c:v>1776</c:v>
                </c:pt>
                <c:pt idx="1219">
                  <c:v>1777</c:v>
                </c:pt>
                <c:pt idx="1220">
                  <c:v>1778</c:v>
                </c:pt>
                <c:pt idx="1221">
                  <c:v>1779</c:v>
                </c:pt>
                <c:pt idx="1222">
                  <c:v>1780</c:v>
                </c:pt>
                <c:pt idx="1223">
                  <c:v>1781</c:v>
                </c:pt>
                <c:pt idx="1224">
                  <c:v>1782</c:v>
                </c:pt>
                <c:pt idx="1225">
                  <c:v>1783</c:v>
                </c:pt>
                <c:pt idx="1226">
                  <c:v>1784</c:v>
                </c:pt>
                <c:pt idx="1227">
                  <c:v>1785</c:v>
                </c:pt>
                <c:pt idx="1228">
                  <c:v>1786</c:v>
                </c:pt>
                <c:pt idx="1229">
                  <c:v>1787</c:v>
                </c:pt>
                <c:pt idx="1230">
                  <c:v>1788</c:v>
                </c:pt>
                <c:pt idx="1231">
                  <c:v>1789</c:v>
                </c:pt>
                <c:pt idx="1232">
                  <c:v>1790</c:v>
                </c:pt>
                <c:pt idx="1233">
                  <c:v>1791</c:v>
                </c:pt>
                <c:pt idx="1234">
                  <c:v>1792</c:v>
                </c:pt>
                <c:pt idx="1235">
                  <c:v>1793</c:v>
                </c:pt>
                <c:pt idx="1236">
                  <c:v>1794</c:v>
                </c:pt>
                <c:pt idx="1237">
                  <c:v>1795</c:v>
                </c:pt>
                <c:pt idx="1238">
                  <c:v>1796</c:v>
                </c:pt>
                <c:pt idx="1239">
                  <c:v>1797</c:v>
                </c:pt>
                <c:pt idx="1240">
                  <c:v>1798</c:v>
                </c:pt>
                <c:pt idx="1241">
                  <c:v>1799</c:v>
                </c:pt>
                <c:pt idx="1242">
                  <c:v>1800</c:v>
                </c:pt>
                <c:pt idx="1243">
                  <c:v>1801</c:v>
                </c:pt>
                <c:pt idx="1244">
                  <c:v>1802</c:v>
                </c:pt>
                <c:pt idx="1245">
                  <c:v>1803</c:v>
                </c:pt>
                <c:pt idx="1246">
                  <c:v>1804</c:v>
                </c:pt>
                <c:pt idx="1247">
                  <c:v>1805</c:v>
                </c:pt>
                <c:pt idx="1248">
                  <c:v>1806</c:v>
                </c:pt>
                <c:pt idx="1249">
                  <c:v>1807</c:v>
                </c:pt>
                <c:pt idx="1250">
                  <c:v>1808</c:v>
                </c:pt>
                <c:pt idx="1251">
                  <c:v>1809</c:v>
                </c:pt>
                <c:pt idx="1252">
                  <c:v>1810</c:v>
                </c:pt>
                <c:pt idx="1253">
                  <c:v>1811</c:v>
                </c:pt>
                <c:pt idx="1254">
                  <c:v>1812</c:v>
                </c:pt>
                <c:pt idx="1255">
                  <c:v>1813</c:v>
                </c:pt>
                <c:pt idx="1256">
                  <c:v>1814</c:v>
                </c:pt>
                <c:pt idx="1257">
                  <c:v>1815</c:v>
                </c:pt>
                <c:pt idx="1258">
                  <c:v>1816</c:v>
                </c:pt>
                <c:pt idx="1259">
                  <c:v>1817</c:v>
                </c:pt>
                <c:pt idx="1260">
                  <c:v>1818</c:v>
                </c:pt>
                <c:pt idx="1261">
                  <c:v>1819</c:v>
                </c:pt>
                <c:pt idx="1262">
                  <c:v>1820</c:v>
                </c:pt>
                <c:pt idx="1263">
                  <c:v>1821</c:v>
                </c:pt>
                <c:pt idx="1264">
                  <c:v>1822</c:v>
                </c:pt>
                <c:pt idx="1265">
                  <c:v>1823</c:v>
                </c:pt>
                <c:pt idx="1266">
                  <c:v>1824</c:v>
                </c:pt>
                <c:pt idx="1267">
                  <c:v>1825</c:v>
                </c:pt>
                <c:pt idx="1268">
                  <c:v>1826</c:v>
                </c:pt>
                <c:pt idx="1269">
                  <c:v>1827</c:v>
                </c:pt>
                <c:pt idx="1270">
                  <c:v>1828</c:v>
                </c:pt>
                <c:pt idx="1271">
                  <c:v>1829</c:v>
                </c:pt>
                <c:pt idx="1272">
                  <c:v>1830</c:v>
                </c:pt>
                <c:pt idx="1273">
                  <c:v>1831</c:v>
                </c:pt>
                <c:pt idx="1274">
                  <c:v>1832</c:v>
                </c:pt>
                <c:pt idx="1275">
                  <c:v>1833</c:v>
                </c:pt>
                <c:pt idx="1276">
                  <c:v>1834</c:v>
                </c:pt>
                <c:pt idx="1277">
                  <c:v>1835</c:v>
                </c:pt>
                <c:pt idx="1278">
                  <c:v>1836</c:v>
                </c:pt>
                <c:pt idx="1279">
                  <c:v>1837</c:v>
                </c:pt>
                <c:pt idx="1280">
                  <c:v>1838</c:v>
                </c:pt>
                <c:pt idx="1281">
                  <c:v>1839</c:v>
                </c:pt>
                <c:pt idx="1282">
                  <c:v>1840</c:v>
                </c:pt>
                <c:pt idx="1283">
                  <c:v>1841</c:v>
                </c:pt>
                <c:pt idx="1284">
                  <c:v>1842</c:v>
                </c:pt>
                <c:pt idx="1285">
                  <c:v>1843</c:v>
                </c:pt>
                <c:pt idx="1286">
                  <c:v>1844</c:v>
                </c:pt>
                <c:pt idx="1287">
                  <c:v>1845</c:v>
                </c:pt>
                <c:pt idx="1288">
                  <c:v>1846</c:v>
                </c:pt>
                <c:pt idx="1289">
                  <c:v>1847</c:v>
                </c:pt>
                <c:pt idx="1290">
                  <c:v>1848</c:v>
                </c:pt>
                <c:pt idx="1291">
                  <c:v>1849</c:v>
                </c:pt>
                <c:pt idx="1292">
                  <c:v>1850</c:v>
                </c:pt>
                <c:pt idx="1293">
                  <c:v>1851</c:v>
                </c:pt>
                <c:pt idx="1294">
                  <c:v>1852</c:v>
                </c:pt>
                <c:pt idx="1295">
                  <c:v>1853</c:v>
                </c:pt>
                <c:pt idx="1296">
                  <c:v>1854</c:v>
                </c:pt>
                <c:pt idx="1297">
                  <c:v>1855</c:v>
                </c:pt>
                <c:pt idx="1298">
                  <c:v>1856</c:v>
                </c:pt>
                <c:pt idx="1299">
                  <c:v>1857</c:v>
                </c:pt>
                <c:pt idx="1300">
                  <c:v>1858</c:v>
                </c:pt>
                <c:pt idx="1301">
                  <c:v>1859</c:v>
                </c:pt>
                <c:pt idx="1302">
                  <c:v>1860</c:v>
                </c:pt>
                <c:pt idx="1303">
                  <c:v>1861</c:v>
                </c:pt>
                <c:pt idx="1304">
                  <c:v>1862</c:v>
                </c:pt>
                <c:pt idx="1305">
                  <c:v>1863</c:v>
                </c:pt>
                <c:pt idx="1306">
                  <c:v>1864</c:v>
                </c:pt>
                <c:pt idx="1307">
                  <c:v>1865</c:v>
                </c:pt>
                <c:pt idx="1308">
                  <c:v>1866</c:v>
                </c:pt>
                <c:pt idx="1309">
                  <c:v>1867</c:v>
                </c:pt>
                <c:pt idx="1310">
                  <c:v>1868</c:v>
                </c:pt>
                <c:pt idx="1311">
                  <c:v>1869</c:v>
                </c:pt>
                <c:pt idx="1312">
                  <c:v>1870</c:v>
                </c:pt>
                <c:pt idx="1313">
                  <c:v>1871</c:v>
                </c:pt>
                <c:pt idx="1314">
                  <c:v>1872</c:v>
                </c:pt>
                <c:pt idx="1315">
                  <c:v>1873</c:v>
                </c:pt>
                <c:pt idx="1316">
                  <c:v>1874</c:v>
                </c:pt>
                <c:pt idx="1317">
                  <c:v>1875</c:v>
                </c:pt>
                <c:pt idx="1318">
                  <c:v>1876</c:v>
                </c:pt>
                <c:pt idx="1319">
                  <c:v>1877</c:v>
                </c:pt>
                <c:pt idx="1320">
                  <c:v>1878</c:v>
                </c:pt>
                <c:pt idx="1321">
                  <c:v>1879</c:v>
                </c:pt>
                <c:pt idx="1322">
                  <c:v>1880</c:v>
                </c:pt>
                <c:pt idx="1323">
                  <c:v>1881</c:v>
                </c:pt>
                <c:pt idx="1324">
                  <c:v>1882</c:v>
                </c:pt>
                <c:pt idx="1325">
                  <c:v>1883</c:v>
                </c:pt>
                <c:pt idx="1326">
                  <c:v>1884</c:v>
                </c:pt>
                <c:pt idx="1327">
                  <c:v>1885</c:v>
                </c:pt>
                <c:pt idx="1328">
                  <c:v>1886</c:v>
                </c:pt>
                <c:pt idx="1329">
                  <c:v>1887</c:v>
                </c:pt>
                <c:pt idx="1330">
                  <c:v>1888</c:v>
                </c:pt>
                <c:pt idx="1331">
                  <c:v>1889</c:v>
                </c:pt>
                <c:pt idx="1332">
                  <c:v>1890</c:v>
                </c:pt>
                <c:pt idx="1333">
                  <c:v>1891</c:v>
                </c:pt>
                <c:pt idx="1334">
                  <c:v>1892</c:v>
                </c:pt>
                <c:pt idx="1335">
                  <c:v>1893</c:v>
                </c:pt>
                <c:pt idx="1336">
                  <c:v>1894</c:v>
                </c:pt>
                <c:pt idx="1337">
                  <c:v>1895</c:v>
                </c:pt>
                <c:pt idx="1338">
                  <c:v>1896</c:v>
                </c:pt>
                <c:pt idx="1339">
                  <c:v>1897</c:v>
                </c:pt>
                <c:pt idx="1340">
                  <c:v>1898</c:v>
                </c:pt>
                <c:pt idx="1341">
                  <c:v>1899</c:v>
                </c:pt>
                <c:pt idx="1342">
                  <c:v>1900</c:v>
                </c:pt>
                <c:pt idx="1343">
                  <c:v>1901</c:v>
                </c:pt>
                <c:pt idx="1344">
                  <c:v>1902</c:v>
                </c:pt>
                <c:pt idx="1345">
                  <c:v>1903</c:v>
                </c:pt>
                <c:pt idx="1346">
                  <c:v>1904</c:v>
                </c:pt>
                <c:pt idx="1347">
                  <c:v>1905</c:v>
                </c:pt>
                <c:pt idx="1348">
                  <c:v>1906</c:v>
                </c:pt>
                <c:pt idx="1349">
                  <c:v>1907</c:v>
                </c:pt>
                <c:pt idx="1350">
                  <c:v>1908</c:v>
                </c:pt>
                <c:pt idx="1351">
                  <c:v>1909</c:v>
                </c:pt>
                <c:pt idx="1352">
                  <c:v>1910</c:v>
                </c:pt>
                <c:pt idx="1353">
                  <c:v>1911</c:v>
                </c:pt>
                <c:pt idx="1354">
                  <c:v>1912</c:v>
                </c:pt>
                <c:pt idx="1355">
                  <c:v>1913</c:v>
                </c:pt>
                <c:pt idx="1356">
                  <c:v>1914</c:v>
                </c:pt>
                <c:pt idx="1357">
                  <c:v>1915</c:v>
                </c:pt>
                <c:pt idx="1358">
                  <c:v>1916</c:v>
                </c:pt>
                <c:pt idx="1359">
                  <c:v>1917</c:v>
                </c:pt>
                <c:pt idx="1360">
                  <c:v>1918</c:v>
                </c:pt>
                <c:pt idx="1361">
                  <c:v>1919</c:v>
                </c:pt>
                <c:pt idx="1362">
                  <c:v>1920</c:v>
                </c:pt>
                <c:pt idx="1363">
                  <c:v>1921</c:v>
                </c:pt>
                <c:pt idx="1364">
                  <c:v>1922</c:v>
                </c:pt>
                <c:pt idx="1365">
                  <c:v>1923</c:v>
                </c:pt>
                <c:pt idx="1366">
                  <c:v>1924</c:v>
                </c:pt>
                <c:pt idx="1367">
                  <c:v>1925</c:v>
                </c:pt>
                <c:pt idx="1368">
                  <c:v>1926</c:v>
                </c:pt>
                <c:pt idx="1369">
                  <c:v>1927</c:v>
                </c:pt>
                <c:pt idx="1370">
                  <c:v>1928</c:v>
                </c:pt>
                <c:pt idx="1371">
                  <c:v>1929</c:v>
                </c:pt>
                <c:pt idx="1372">
                  <c:v>1930</c:v>
                </c:pt>
                <c:pt idx="1373">
                  <c:v>1931</c:v>
                </c:pt>
                <c:pt idx="1374">
                  <c:v>1932</c:v>
                </c:pt>
                <c:pt idx="1375">
                  <c:v>1933</c:v>
                </c:pt>
                <c:pt idx="1376">
                  <c:v>1934</c:v>
                </c:pt>
                <c:pt idx="1377">
                  <c:v>1935</c:v>
                </c:pt>
                <c:pt idx="1378">
                  <c:v>1936</c:v>
                </c:pt>
                <c:pt idx="1379">
                  <c:v>1937</c:v>
                </c:pt>
                <c:pt idx="1380">
                  <c:v>1938</c:v>
                </c:pt>
                <c:pt idx="1381">
                  <c:v>1939</c:v>
                </c:pt>
                <c:pt idx="1382">
                  <c:v>1940</c:v>
                </c:pt>
                <c:pt idx="1383">
                  <c:v>1941</c:v>
                </c:pt>
                <c:pt idx="1384">
                  <c:v>1942</c:v>
                </c:pt>
                <c:pt idx="1385">
                  <c:v>1943</c:v>
                </c:pt>
                <c:pt idx="1386">
                  <c:v>1944</c:v>
                </c:pt>
                <c:pt idx="1387">
                  <c:v>1945</c:v>
                </c:pt>
                <c:pt idx="1388">
                  <c:v>1946</c:v>
                </c:pt>
                <c:pt idx="1389">
                  <c:v>1947</c:v>
                </c:pt>
                <c:pt idx="1390">
                  <c:v>1948</c:v>
                </c:pt>
                <c:pt idx="1391">
                  <c:v>1949</c:v>
                </c:pt>
                <c:pt idx="1392">
                  <c:v>1950</c:v>
                </c:pt>
                <c:pt idx="1393">
                  <c:v>1951</c:v>
                </c:pt>
                <c:pt idx="1394">
                  <c:v>1952</c:v>
                </c:pt>
                <c:pt idx="1395">
                  <c:v>1953</c:v>
                </c:pt>
                <c:pt idx="1396">
                  <c:v>1954</c:v>
                </c:pt>
                <c:pt idx="1397">
                  <c:v>1955</c:v>
                </c:pt>
                <c:pt idx="1398">
                  <c:v>1956</c:v>
                </c:pt>
                <c:pt idx="1399">
                  <c:v>1957</c:v>
                </c:pt>
                <c:pt idx="1400">
                  <c:v>1958</c:v>
                </c:pt>
                <c:pt idx="1401">
                  <c:v>1959</c:v>
                </c:pt>
                <c:pt idx="1402">
                  <c:v>1960</c:v>
                </c:pt>
                <c:pt idx="1403">
                  <c:v>1961</c:v>
                </c:pt>
                <c:pt idx="1404">
                  <c:v>1962</c:v>
                </c:pt>
                <c:pt idx="1405">
                  <c:v>1963</c:v>
                </c:pt>
                <c:pt idx="1406">
                  <c:v>1964</c:v>
                </c:pt>
                <c:pt idx="1407">
                  <c:v>1965</c:v>
                </c:pt>
                <c:pt idx="1408">
                  <c:v>1966</c:v>
                </c:pt>
                <c:pt idx="1409">
                  <c:v>1967</c:v>
                </c:pt>
                <c:pt idx="1410">
                  <c:v>1968</c:v>
                </c:pt>
                <c:pt idx="1411">
                  <c:v>1969</c:v>
                </c:pt>
                <c:pt idx="1412">
                  <c:v>1970</c:v>
                </c:pt>
                <c:pt idx="1413">
                  <c:v>1971</c:v>
                </c:pt>
                <c:pt idx="1414">
                  <c:v>1972</c:v>
                </c:pt>
                <c:pt idx="1415">
                  <c:v>1973</c:v>
                </c:pt>
                <c:pt idx="1416">
                  <c:v>1974</c:v>
                </c:pt>
                <c:pt idx="1417">
                  <c:v>1975</c:v>
                </c:pt>
                <c:pt idx="1418">
                  <c:v>1976</c:v>
                </c:pt>
                <c:pt idx="1419">
                  <c:v>1977</c:v>
                </c:pt>
                <c:pt idx="1420">
                  <c:v>1978</c:v>
                </c:pt>
                <c:pt idx="1421">
                  <c:v>1979</c:v>
                </c:pt>
                <c:pt idx="1422">
                  <c:v>1980</c:v>
                </c:pt>
                <c:pt idx="1423">
                  <c:v>1981</c:v>
                </c:pt>
                <c:pt idx="1424">
                  <c:v>1982</c:v>
                </c:pt>
                <c:pt idx="1425">
                  <c:v>1983</c:v>
                </c:pt>
                <c:pt idx="1426">
                  <c:v>1984</c:v>
                </c:pt>
                <c:pt idx="1427">
                  <c:v>1985</c:v>
                </c:pt>
                <c:pt idx="1428">
                  <c:v>1986</c:v>
                </c:pt>
                <c:pt idx="1429">
                  <c:v>1987</c:v>
                </c:pt>
                <c:pt idx="1430">
                  <c:v>1988</c:v>
                </c:pt>
                <c:pt idx="1431">
                  <c:v>1989</c:v>
                </c:pt>
                <c:pt idx="1432">
                  <c:v>1990</c:v>
                </c:pt>
                <c:pt idx="1433">
                  <c:v>1991</c:v>
                </c:pt>
                <c:pt idx="1434">
                  <c:v>1992</c:v>
                </c:pt>
                <c:pt idx="1435">
                  <c:v>1993</c:v>
                </c:pt>
                <c:pt idx="1436">
                  <c:v>1994</c:v>
                </c:pt>
                <c:pt idx="1437">
                  <c:v>1995</c:v>
                </c:pt>
                <c:pt idx="1438">
                  <c:v>1996</c:v>
                </c:pt>
                <c:pt idx="1439">
                  <c:v>1997</c:v>
                </c:pt>
                <c:pt idx="1440">
                  <c:v>1998</c:v>
                </c:pt>
                <c:pt idx="1441">
                  <c:v>1999</c:v>
                </c:pt>
                <c:pt idx="1442">
                  <c:v>2000</c:v>
                </c:pt>
                <c:pt idx="1443">
                  <c:v>2001</c:v>
                </c:pt>
                <c:pt idx="1444">
                  <c:v>2002</c:v>
                </c:pt>
                <c:pt idx="1445">
                  <c:v>2003</c:v>
                </c:pt>
                <c:pt idx="1446">
                  <c:v>2004</c:v>
                </c:pt>
                <c:pt idx="1447">
                  <c:v>2005</c:v>
                </c:pt>
                <c:pt idx="1448">
                  <c:v>2006</c:v>
                </c:pt>
                <c:pt idx="1449">
                  <c:v>2007</c:v>
                </c:pt>
                <c:pt idx="1450">
                  <c:v>2008</c:v>
                </c:pt>
                <c:pt idx="1451">
                  <c:v>2009</c:v>
                </c:pt>
                <c:pt idx="1452">
                  <c:v>2010</c:v>
                </c:pt>
                <c:pt idx="1453">
                  <c:v>2011</c:v>
                </c:pt>
                <c:pt idx="1454">
                  <c:v>2012</c:v>
                </c:pt>
                <c:pt idx="1455">
                  <c:v>2013</c:v>
                </c:pt>
                <c:pt idx="1456">
                  <c:v>2014</c:v>
                </c:pt>
                <c:pt idx="1457">
                  <c:v>2015</c:v>
                </c:pt>
                <c:pt idx="1458">
                  <c:v>2016</c:v>
                </c:pt>
                <c:pt idx="1459">
                  <c:v>2017</c:v>
                </c:pt>
                <c:pt idx="1460">
                  <c:v>2018</c:v>
                </c:pt>
                <c:pt idx="1461">
                  <c:v>2019</c:v>
                </c:pt>
                <c:pt idx="1462">
                  <c:v>2020</c:v>
                </c:pt>
                <c:pt idx="1463">
                  <c:v>2021</c:v>
                </c:pt>
                <c:pt idx="1464">
                  <c:v>2022</c:v>
                </c:pt>
                <c:pt idx="1465">
                  <c:v>2023</c:v>
                </c:pt>
                <c:pt idx="1466">
                  <c:v>2024</c:v>
                </c:pt>
                <c:pt idx="1467">
                  <c:v>2025</c:v>
                </c:pt>
                <c:pt idx="1468">
                  <c:v>2026</c:v>
                </c:pt>
                <c:pt idx="1469">
                  <c:v>2027</c:v>
                </c:pt>
                <c:pt idx="1470">
                  <c:v>2028</c:v>
                </c:pt>
                <c:pt idx="1471">
                  <c:v>2029</c:v>
                </c:pt>
                <c:pt idx="1472">
                  <c:v>2030</c:v>
                </c:pt>
                <c:pt idx="1473">
                  <c:v>2031</c:v>
                </c:pt>
                <c:pt idx="1474">
                  <c:v>2032</c:v>
                </c:pt>
                <c:pt idx="1475">
                  <c:v>2033</c:v>
                </c:pt>
                <c:pt idx="1476">
                  <c:v>2034</c:v>
                </c:pt>
                <c:pt idx="1477">
                  <c:v>2035</c:v>
                </c:pt>
                <c:pt idx="1478">
                  <c:v>2036</c:v>
                </c:pt>
                <c:pt idx="1479">
                  <c:v>2037</c:v>
                </c:pt>
                <c:pt idx="1480">
                  <c:v>2038</c:v>
                </c:pt>
                <c:pt idx="1481">
                  <c:v>2039</c:v>
                </c:pt>
                <c:pt idx="1482">
                  <c:v>2040</c:v>
                </c:pt>
                <c:pt idx="1483">
                  <c:v>2041</c:v>
                </c:pt>
                <c:pt idx="1484">
                  <c:v>2042</c:v>
                </c:pt>
                <c:pt idx="1485">
                  <c:v>2043</c:v>
                </c:pt>
                <c:pt idx="1486">
                  <c:v>2044</c:v>
                </c:pt>
                <c:pt idx="1487">
                  <c:v>2045</c:v>
                </c:pt>
                <c:pt idx="1488">
                  <c:v>2046</c:v>
                </c:pt>
                <c:pt idx="1489">
                  <c:v>2047</c:v>
                </c:pt>
                <c:pt idx="1490">
                  <c:v>2048</c:v>
                </c:pt>
                <c:pt idx="1491">
                  <c:v>2049</c:v>
                </c:pt>
                <c:pt idx="1492">
                  <c:v>2050</c:v>
                </c:pt>
                <c:pt idx="1493">
                  <c:v>2051</c:v>
                </c:pt>
                <c:pt idx="1494">
                  <c:v>2052</c:v>
                </c:pt>
                <c:pt idx="1495">
                  <c:v>2053</c:v>
                </c:pt>
                <c:pt idx="1496">
                  <c:v>2054</c:v>
                </c:pt>
                <c:pt idx="1497">
                  <c:v>2055</c:v>
                </c:pt>
                <c:pt idx="1498">
                  <c:v>2056</c:v>
                </c:pt>
                <c:pt idx="1499">
                  <c:v>2057</c:v>
                </c:pt>
                <c:pt idx="1500">
                  <c:v>2058</c:v>
                </c:pt>
                <c:pt idx="1501">
                  <c:v>2059</c:v>
                </c:pt>
                <c:pt idx="1502">
                  <c:v>2060</c:v>
                </c:pt>
                <c:pt idx="1503">
                  <c:v>2061</c:v>
                </c:pt>
                <c:pt idx="1504">
                  <c:v>2062</c:v>
                </c:pt>
                <c:pt idx="1505">
                  <c:v>2063</c:v>
                </c:pt>
                <c:pt idx="1506">
                  <c:v>2064</c:v>
                </c:pt>
                <c:pt idx="1507">
                  <c:v>2065</c:v>
                </c:pt>
                <c:pt idx="1508">
                  <c:v>2066</c:v>
                </c:pt>
                <c:pt idx="1509">
                  <c:v>2067</c:v>
                </c:pt>
                <c:pt idx="1510">
                  <c:v>2068</c:v>
                </c:pt>
                <c:pt idx="1511">
                  <c:v>2069</c:v>
                </c:pt>
                <c:pt idx="1512">
                  <c:v>2070</c:v>
                </c:pt>
                <c:pt idx="1513">
                  <c:v>2071</c:v>
                </c:pt>
                <c:pt idx="1514">
                  <c:v>2072</c:v>
                </c:pt>
                <c:pt idx="1515">
                  <c:v>2073</c:v>
                </c:pt>
                <c:pt idx="1516">
                  <c:v>2074</c:v>
                </c:pt>
                <c:pt idx="1517">
                  <c:v>2075</c:v>
                </c:pt>
                <c:pt idx="1518">
                  <c:v>2076</c:v>
                </c:pt>
                <c:pt idx="1519">
                  <c:v>2077</c:v>
                </c:pt>
                <c:pt idx="1520">
                  <c:v>2078</c:v>
                </c:pt>
                <c:pt idx="1521">
                  <c:v>2079</c:v>
                </c:pt>
                <c:pt idx="1522">
                  <c:v>2080</c:v>
                </c:pt>
                <c:pt idx="1523">
                  <c:v>2081</c:v>
                </c:pt>
                <c:pt idx="1524">
                  <c:v>2082</c:v>
                </c:pt>
                <c:pt idx="1525">
                  <c:v>2083</c:v>
                </c:pt>
                <c:pt idx="1526">
                  <c:v>2084</c:v>
                </c:pt>
                <c:pt idx="1527">
                  <c:v>2085</c:v>
                </c:pt>
                <c:pt idx="1528">
                  <c:v>2086</c:v>
                </c:pt>
                <c:pt idx="1529">
                  <c:v>2087</c:v>
                </c:pt>
                <c:pt idx="1530">
                  <c:v>2088</c:v>
                </c:pt>
                <c:pt idx="1531">
                  <c:v>2089</c:v>
                </c:pt>
                <c:pt idx="1532">
                  <c:v>2090</c:v>
                </c:pt>
                <c:pt idx="1533">
                  <c:v>2091</c:v>
                </c:pt>
                <c:pt idx="1534">
                  <c:v>2092</c:v>
                </c:pt>
                <c:pt idx="1535">
                  <c:v>2093</c:v>
                </c:pt>
                <c:pt idx="1536">
                  <c:v>2094</c:v>
                </c:pt>
                <c:pt idx="1537">
                  <c:v>2095</c:v>
                </c:pt>
                <c:pt idx="1538">
                  <c:v>2096</c:v>
                </c:pt>
                <c:pt idx="1539">
                  <c:v>2097</c:v>
                </c:pt>
                <c:pt idx="1540">
                  <c:v>2098</c:v>
                </c:pt>
                <c:pt idx="1541">
                  <c:v>2099</c:v>
                </c:pt>
                <c:pt idx="1542">
                  <c:v>2100</c:v>
                </c:pt>
                <c:pt idx="1543">
                  <c:v>2101</c:v>
                </c:pt>
                <c:pt idx="1544">
                  <c:v>2102</c:v>
                </c:pt>
                <c:pt idx="1545">
                  <c:v>2103</c:v>
                </c:pt>
                <c:pt idx="1546">
                  <c:v>2104</c:v>
                </c:pt>
                <c:pt idx="1547">
                  <c:v>2105</c:v>
                </c:pt>
                <c:pt idx="1548">
                  <c:v>2106</c:v>
                </c:pt>
                <c:pt idx="1549">
                  <c:v>2107</c:v>
                </c:pt>
                <c:pt idx="1550">
                  <c:v>2108</c:v>
                </c:pt>
                <c:pt idx="1551">
                  <c:v>2109</c:v>
                </c:pt>
                <c:pt idx="1552">
                  <c:v>2110</c:v>
                </c:pt>
                <c:pt idx="1553">
                  <c:v>2111</c:v>
                </c:pt>
                <c:pt idx="1554">
                  <c:v>2112</c:v>
                </c:pt>
                <c:pt idx="1555">
                  <c:v>2113</c:v>
                </c:pt>
                <c:pt idx="1556">
                  <c:v>2114</c:v>
                </c:pt>
                <c:pt idx="1557">
                  <c:v>2115</c:v>
                </c:pt>
                <c:pt idx="1558">
                  <c:v>2116</c:v>
                </c:pt>
                <c:pt idx="1559">
                  <c:v>2117</c:v>
                </c:pt>
                <c:pt idx="1560">
                  <c:v>2118</c:v>
                </c:pt>
                <c:pt idx="1561">
                  <c:v>2119</c:v>
                </c:pt>
                <c:pt idx="1562">
                  <c:v>2120</c:v>
                </c:pt>
                <c:pt idx="1563">
                  <c:v>2121</c:v>
                </c:pt>
                <c:pt idx="1564">
                  <c:v>2122</c:v>
                </c:pt>
                <c:pt idx="1565">
                  <c:v>2123</c:v>
                </c:pt>
                <c:pt idx="1566">
                  <c:v>2124</c:v>
                </c:pt>
                <c:pt idx="1567">
                  <c:v>2125</c:v>
                </c:pt>
                <c:pt idx="1568">
                  <c:v>2126</c:v>
                </c:pt>
                <c:pt idx="1569">
                  <c:v>2127</c:v>
                </c:pt>
                <c:pt idx="1570">
                  <c:v>2128</c:v>
                </c:pt>
                <c:pt idx="1571">
                  <c:v>2129</c:v>
                </c:pt>
                <c:pt idx="1572">
                  <c:v>2130</c:v>
                </c:pt>
                <c:pt idx="1573">
                  <c:v>2131</c:v>
                </c:pt>
                <c:pt idx="1574">
                  <c:v>2132</c:v>
                </c:pt>
                <c:pt idx="1575">
                  <c:v>2133</c:v>
                </c:pt>
                <c:pt idx="1576">
                  <c:v>2134</c:v>
                </c:pt>
                <c:pt idx="1577">
                  <c:v>2135</c:v>
                </c:pt>
                <c:pt idx="1578">
                  <c:v>2136</c:v>
                </c:pt>
                <c:pt idx="1579">
                  <c:v>2137</c:v>
                </c:pt>
                <c:pt idx="1580">
                  <c:v>2138</c:v>
                </c:pt>
                <c:pt idx="1581">
                  <c:v>2139</c:v>
                </c:pt>
                <c:pt idx="1582">
                  <c:v>2140</c:v>
                </c:pt>
                <c:pt idx="1583">
                  <c:v>2141</c:v>
                </c:pt>
                <c:pt idx="1584">
                  <c:v>2142</c:v>
                </c:pt>
                <c:pt idx="1585">
                  <c:v>2143</c:v>
                </c:pt>
                <c:pt idx="1586">
                  <c:v>2144</c:v>
                </c:pt>
                <c:pt idx="1587">
                  <c:v>2145</c:v>
                </c:pt>
                <c:pt idx="1588">
                  <c:v>2146</c:v>
                </c:pt>
                <c:pt idx="1589">
                  <c:v>2147</c:v>
                </c:pt>
                <c:pt idx="1590">
                  <c:v>2148</c:v>
                </c:pt>
                <c:pt idx="1591">
                  <c:v>2149</c:v>
                </c:pt>
                <c:pt idx="1592">
                  <c:v>2150</c:v>
                </c:pt>
                <c:pt idx="1593">
                  <c:v>2151</c:v>
                </c:pt>
                <c:pt idx="1594">
                  <c:v>2152</c:v>
                </c:pt>
                <c:pt idx="1595">
                  <c:v>2153</c:v>
                </c:pt>
                <c:pt idx="1596">
                  <c:v>2154</c:v>
                </c:pt>
                <c:pt idx="1597">
                  <c:v>2155</c:v>
                </c:pt>
                <c:pt idx="1598">
                  <c:v>2156</c:v>
                </c:pt>
                <c:pt idx="1599">
                  <c:v>2157</c:v>
                </c:pt>
                <c:pt idx="1600">
                  <c:v>2158</c:v>
                </c:pt>
                <c:pt idx="1601">
                  <c:v>2159</c:v>
                </c:pt>
                <c:pt idx="1602">
                  <c:v>2160</c:v>
                </c:pt>
                <c:pt idx="1603">
                  <c:v>2161</c:v>
                </c:pt>
                <c:pt idx="1604">
                  <c:v>2162</c:v>
                </c:pt>
                <c:pt idx="1605">
                  <c:v>2163</c:v>
                </c:pt>
                <c:pt idx="1606">
                  <c:v>2164</c:v>
                </c:pt>
                <c:pt idx="1607">
                  <c:v>2165</c:v>
                </c:pt>
                <c:pt idx="1608">
                  <c:v>2166</c:v>
                </c:pt>
                <c:pt idx="1609">
                  <c:v>2167</c:v>
                </c:pt>
                <c:pt idx="1610">
                  <c:v>2168</c:v>
                </c:pt>
                <c:pt idx="1611">
                  <c:v>2169</c:v>
                </c:pt>
                <c:pt idx="1612">
                  <c:v>2170</c:v>
                </c:pt>
                <c:pt idx="1613">
                  <c:v>2171</c:v>
                </c:pt>
                <c:pt idx="1614">
                  <c:v>2172</c:v>
                </c:pt>
                <c:pt idx="1615">
                  <c:v>2173</c:v>
                </c:pt>
                <c:pt idx="1616">
                  <c:v>2174</c:v>
                </c:pt>
                <c:pt idx="1617">
                  <c:v>2175</c:v>
                </c:pt>
                <c:pt idx="1618">
                  <c:v>2176</c:v>
                </c:pt>
                <c:pt idx="1619">
                  <c:v>2177</c:v>
                </c:pt>
                <c:pt idx="1620">
                  <c:v>2178</c:v>
                </c:pt>
                <c:pt idx="1621">
                  <c:v>2179</c:v>
                </c:pt>
                <c:pt idx="1622">
                  <c:v>2180</c:v>
                </c:pt>
                <c:pt idx="1623">
                  <c:v>2181</c:v>
                </c:pt>
                <c:pt idx="1624">
                  <c:v>2182</c:v>
                </c:pt>
                <c:pt idx="1625">
                  <c:v>2183</c:v>
                </c:pt>
                <c:pt idx="1626">
                  <c:v>2184</c:v>
                </c:pt>
                <c:pt idx="1627">
                  <c:v>2185</c:v>
                </c:pt>
                <c:pt idx="1628">
                  <c:v>2186</c:v>
                </c:pt>
                <c:pt idx="1629">
                  <c:v>2187</c:v>
                </c:pt>
                <c:pt idx="1630">
                  <c:v>2188</c:v>
                </c:pt>
                <c:pt idx="1631">
                  <c:v>2189</c:v>
                </c:pt>
                <c:pt idx="1632">
                  <c:v>2190</c:v>
                </c:pt>
                <c:pt idx="1633">
                  <c:v>2191</c:v>
                </c:pt>
                <c:pt idx="1634">
                  <c:v>2192</c:v>
                </c:pt>
                <c:pt idx="1635">
                  <c:v>2193</c:v>
                </c:pt>
                <c:pt idx="1636">
                  <c:v>2194</c:v>
                </c:pt>
                <c:pt idx="1637">
                  <c:v>2195</c:v>
                </c:pt>
                <c:pt idx="1638">
                  <c:v>2196</c:v>
                </c:pt>
                <c:pt idx="1639">
                  <c:v>2197</c:v>
                </c:pt>
                <c:pt idx="1640">
                  <c:v>2198</c:v>
                </c:pt>
                <c:pt idx="1641">
                  <c:v>2199</c:v>
                </c:pt>
                <c:pt idx="1642">
                  <c:v>2200</c:v>
                </c:pt>
                <c:pt idx="1643">
                  <c:v>2201</c:v>
                </c:pt>
                <c:pt idx="1644">
                  <c:v>2202</c:v>
                </c:pt>
                <c:pt idx="1645">
                  <c:v>2203</c:v>
                </c:pt>
                <c:pt idx="1646">
                  <c:v>2204</c:v>
                </c:pt>
                <c:pt idx="1647">
                  <c:v>2205</c:v>
                </c:pt>
                <c:pt idx="1648">
                  <c:v>2206</c:v>
                </c:pt>
                <c:pt idx="1649">
                  <c:v>2207</c:v>
                </c:pt>
                <c:pt idx="1650">
                  <c:v>2208</c:v>
                </c:pt>
                <c:pt idx="1651">
                  <c:v>2209</c:v>
                </c:pt>
                <c:pt idx="1652">
                  <c:v>2210</c:v>
                </c:pt>
                <c:pt idx="1653">
                  <c:v>2211</c:v>
                </c:pt>
                <c:pt idx="1654">
                  <c:v>2212</c:v>
                </c:pt>
                <c:pt idx="1655">
                  <c:v>2213</c:v>
                </c:pt>
                <c:pt idx="1656">
                  <c:v>2214</c:v>
                </c:pt>
                <c:pt idx="1657">
                  <c:v>2215</c:v>
                </c:pt>
                <c:pt idx="1658">
                  <c:v>2216</c:v>
                </c:pt>
                <c:pt idx="1659">
                  <c:v>2217</c:v>
                </c:pt>
                <c:pt idx="1660">
                  <c:v>2218</c:v>
                </c:pt>
                <c:pt idx="1661">
                  <c:v>2219</c:v>
                </c:pt>
                <c:pt idx="1662">
                  <c:v>2220</c:v>
                </c:pt>
                <c:pt idx="1663">
                  <c:v>2221</c:v>
                </c:pt>
                <c:pt idx="1664">
                  <c:v>2222</c:v>
                </c:pt>
                <c:pt idx="1665">
                  <c:v>2223</c:v>
                </c:pt>
                <c:pt idx="1666">
                  <c:v>2224</c:v>
                </c:pt>
                <c:pt idx="1667">
                  <c:v>2225</c:v>
                </c:pt>
                <c:pt idx="1668">
                  <c:v>2226</c:v>
                </c:pt>
                <c:pt idx="1669">
                  <c:v>2227</c:v>
                </c:pt>
                <c:pt idx="1670">
                  <c:v>2228</c:v>
                </c:pt>
                <c:pt idx="1671">
                  <c:v>2229</c:v>
                </c:pt>
                <c:pt idx="1672">
                  <c:v>2230</c:v>
                </c:pt>
                <c:pt idx="1673">
                  <c:v>2231</c:v>
                </c:pt>
                <c:pt idx="1674">
                  <c:v>2232</c:v>
                </c:pt>
                <c:pt idx="1675">
                  <c:v>2233</c:v>
                </c:pt>
                <c:pt idx="1676">
                  <c:v>2234</c:v>
                </c:pt>
                <c:pt idx="1677">
                  <c:v>2235</c:v>
                </c:pt>
                <c:pt idx="1678">
                  <c:v>2236</c:v>
                </c:pt>
                <c:pt idx="1679">
                  <c:v>2237</c:v>
                </c:pt>
                <c:pt idx="1680">
                  <c:v>2238</c:v>
                </c:pt>
                <c:pt idx="1681">
                  <c:v>2239</c:v>
                </c:pt>
                <c:pt idx="1682">
                  <c:v>2240</c:v>
                </c:pt>
                <c:pt idx="1683">
                  <c:v>2241</c:v>
                </c:pt>
                <c:pt idx="1684">
                  <c:v>2242</c:v>
                </c:pt>
                <c:pt idx="1685">
                  <c:v>2243</c:v>
                </c:pt>
                <c:pt idx="1686">
                  <c:v>2244</c:v>
                </c:pt>
                <c:pt idx="1687">
                  <c:v>2245</c:v>
                </c:pt>
                <c:pt idx="1688">
                  <c:v>2246</c:v>
                </c:pt>
                <c:pt idx="1689">
                  <c:v>2247</c:v>
                </c:pt>
                <c:pt idx="1690">
                  <c:v>2248</c:v>
                </c:pt>
                <c:pt idx="1691">
                  <c:v>2249</c:v>
                </c:pt>
                <c:pt idx="1692">
                  <c:v>2250</c:v>
                </c:pt>
                <c:pt idx="1693">
                  <c:v>2251</c:v>
                </c:pt>
                <c:pt idx="1694">
                  <c:v>2252</c:v>
                </c:pt>
                <c:pt idx="1695">
                  <c:v>2253</c:v>
                </c:pt>
                <c:pt idx="1696">
                  <c:v>2254</c:v>
                </c:pt>
                <c:pt idx="1697">
                  <c:v>2255</c:v>
                </c:pt>
                <c:pt idx="1698">
                  <c:v>2256</c:v>
                </c:pt>
                <c:pt idx="1699">
                  <c:v>2257</c:v>
                </c:pt>
                <c:pt idx="1700">
                  <c:v>2258</c:v>
                </c:pt>
                <c:pt idx="1701">
                  <c:v>2259</c:v>
                </c:pt>
                <c:pt idx="1702">
                  <c:v>2260</c:v>
                </c:pt>
                <c:pt idx="1703">
                  <c:v>2261</c:v>
                </c:pt>
                <c:pt idx="1704">
                  <c:v>2262</c:v>
                </c:pt>
                <c:pt idx="1705">
                  <c:v>2263</c:v>
                </c:pt>
                <c:pt idx="1706">
                  <c:v>2264</c:v>
                </c:pt>
                <c:pt idx="1707">
                  <c:v>2265</c:v>
                </c:pt>
                <c:pt idx="1708">
                  <c:v>2266</c:v>
                </c:pt>
                <c:pt idx="1709">
                  <c:v>2267</c:v>
                </c:pt>
                <c:pt idx="1710">
                  <c:v>2268</c:v>
                </c:pt>
                <c:pt idx="1711">
                  <c:v>2269</c:v>
                </c:pt>
                <c:pt idx="1712">
                  <c:v>2270</c:v>
                </c:pt>
                <c:pt idx="1713">
                  <c:v>2271</c:v>
                </c:pt>
                <c:pt idx="1714">
                  <c:v>2272</c:v>
                </c:pt>
                <c:pt idx="1715">
                  <c:v>2273</c:v>
                </c:pt>
                <c:pt idx="1716">
                  <c:v>2274</c:v>
                </c:pt>
                <c:pt idx="1717">
                  <c:v>2275</c:v>
                </c:pt>
                <c:pt idx="1718">
                  <c:v>2276</c:v>
                </c:pt>
                <c:pt idx="1719">
                  <c:v>2277</c:v>
                </c:pt>
                <c:pt idx="1720">
                  <c:v>2278</c:v>
                </c:pt>
                <c:pt idx="1721">
                  <c:v>2279</c:v>
                </c:pt>
                <c:pt idx="1722">
                  <c:v>2280</c:v>
                </c:pt>
                <c:pt idx="1723">
                  <c:v>2281</c:v>
                </c:pt>
                <c:pt idx="1724">
                  <c:v>2282</c:v>
                </c:pt>
                <c:pt idx="1725">
                  <c:v>2283</c:v>
                </c:pt>
                <c:pt idx="1726">
                  <c:v>2284</c:v>
                </c:pt>
                <c:pt idx="1727">
                  <c:v>2285</c:v>
                </c:pt>
                <c:pt idx="1728">
                  <c:v>2286</c:v>
                </c:pt>
                <c:pt idx="1729">
                  <c:v>2287</c:v>
                </c:pt>
                <c:pt idx="1730">
                  <c:v>2288</c:v>
                </c:pt>
                <c:pt idx="1731">
                  <c:v>2289</c:v>
                </c:pt>
                <c:pt idx="1732">
                  <c:v>2290</c:v>
                </c:pt>
                <c:pt idx="1733">
                  <c:v>2291</c:v>
                </c:pt>
                <c:pt idx="1734">
                  <c:v>2292</c:v>
                </c:pt>
                <c:pt idx="1735">
                  <c:v>2293</c:v>
                </c:pt>
                <c:pt idx="1736">
                  <c:v>2294</c:v>
                </c:pt>
                <c:pt idx="1737">
                  <c:v>2295</c:v>
                </c:pt>
                <c:pt idx="1738">
                  <c:v>2296</c:v>
                </c:pt>
                <c:pt idx="1739">
                  <c:v>2297</c:v>
                </c:pt>
                <c:pt idx="1740">
                  <c:v>2298</c:v>
                </c:pt>
                <c:pt idx="1741">
                  <c:v>2299</c:v>
                </c:pt>
                <c:pt idx="1742">
                  <c:v>2300</c:v>
                </c:pt>
                <c:pt idx="1743">
                  <c:v>2301</c:v>
                </c:pt>
                <c:pt idx="1744">
                  <c:v>2302</c:v>
                </c:pt>
                <c:pt idx="1745">
                  <c:v>2303</c:v>
                </c:pt>
                <c:pt idx="1746">
                  <c:v>2304</c:v>
                </c:pt>
                <c:pt idx="1747">
                  <c:v>2305</c:v>
                </c:pt>
                <c:pt idx="1748">
                  <c:v>2306</c:v>
                </c:pt>
                <c:pt idx="1749">
                  <c:v>2307</c:v>
                </c:pt>
                <c:pt idx="1750">
                  <c:v>2308</c:v>
                </c:pt>
                <c:pt idx="1751">
                  <c:v>2309</c:v>
                </c:pt>
                <c:pt idx="1752">
                  <c:v>2310</c:v>
                </c:pt>
                <c:pt idx="1753">
                  <c:v>2311</c:v>
                </c:pt>
                <c:pt idx="1754">
                  <c:v>2312</c:v>
                </c:pt>
                <c:pt idx="1755">
                  <c:v>2313</c:v>
                </c:pt>
                <c:pt idx="1756">
                  <c:v>2314</c:v>
                </c:pt>
                <c:pt idx="1757">
                  <c:v>2315</c:v>
                </c:pt>
                <c:pt idx="1758">
                  <c:v>2316</c:v>
                </c:pt>
                <c:pt idx="1759">
                  <c:v>2317</c:v>
                </c:pt>
                <c:pt idx="1760">
                  <c:v>2318</c:v>
                </c:pt>
                <c:pt idx="1761">
                  <c:v>2319</c:v>
                </c:pt>
                <c:pt idx="1762">
                  <c:v>2320</c:v>
                </c:pt>
                <c:pt idx="1763">
                  <c:v>2321</c:v>
                </c:pt>
                <c:pt idx="1764">
                  <c:v>2322</c:v>
                </c:pt>
                <c:pt idx="1765">
                  <c:v>2323</c:v>
                </c:pt>
                <c:pt idx="1766">
                  <c:v>2324</c:v>
                </c:pt>
                <c:pt idx="1767">
                  <c:v>2325</c:v>
                </c:pt>
                <c:pt idx="1768">
                  <c:v>2326</c:v>
                </c:pt>
                <c:pt idx="1769">
                  <c:v>2327</c:v>
                </c:pt>
                <c:pt idx="1770">
                  <c:v>2328</c:v>
                </c:pt>
                <c:pt idx="1771">
                  <c:v>2329</c:v>
                </c:pt>
                <c:pt idx="1772">
                  <c:v>2330</c:v>
                </c:pt>
                <c:pt idx="1773">
                  <c:v>2331</c:v>
                </c:pt>
                <c:pt idx="1774">
                  <c:v>2332</c:v>
                </c:pt>
                <c:pt idx="1775">
                  <c:v>2333</c:v>
                </c:pt>
                <c:pt idx="1776">
                  <c:v>2334</c:v>
                </c:pt>
                <c:pt idx="1777">
                  <c:v>2335</c:v>
                </c:pt>
                <c:pt idx="1778">
                  <c:v>2336</c:v>
                </c:pt>
                <c:pt idx="1779">
                  <c:v>2337</c:v>
                </c:pt>
                <c:pt idx="1780">
                  <c:v>2338</c:v>
                </c:pt>
                <c:pt idx="1781">
                  <c:v>2339</c:v>
                </c:pt>
                <c:pt idx="1782">
                  <c:v>2340</c:v>
                </c:pt>
                <c:pt idx="1783">
                  <c:v>2341</c:v>
                </c:pt>
                <c:pt idx="1784">
                  <c:v>2342</c:v>
                </c:pt>
                <c:pt idx="1785">
                  <c:v>2343</c:v>
                </c:pt>
                <c:pt idx="1786">
                  <c:v>2344</c:v>
                </c:pt>
                <c:pt idx="1787">
                  <c:v>2345</c:v>
                </c:pt>
                <c:pt idx="1788">
                  <c:v>2346</c:v>
                </c:pt>
                <c:pt idx="1789">
                  <c:v>2347</c:v>
                </c:pt>
                <c:pt idx="1790">
                  <c:v>2348</c:v>
                </c:pt>
                <c:pt idx="1791">
                  <c:v>2349</c:v>
                </c:pt>
                <c:pt idx="1792">
                  <c:v>2350</c:v>
                </c:pt>
                <c:pt idx="1793">
                  <c:v>2351</c:v>
                </c:pt>
                <c:pt idx="1794">
                  <c:v>2352</c:v>
                </c:pt>
                <c:pt idx="1795">
                  <c:v>2353</c:v>
                </c:pt>
                <c:pt idx="1796">
                  <c:v>2354</c:v>
                </c:pt>
                <c:pt idx="1797">
                  <c:v>2355</c:v>
                </c:pt>
                <c:pt idx="1798">
                  <c:v>2356</c:v>
                </c:pt>
                <c:pt idx="1799">
                  <c:v>2357</c:v>
                </c:pt>
                <c:pt idx="1800">
                  <c:v>2358</c:v>
                </c:pt>
                <c:pt idx="1801">
                  <c:v>2359</c:v>
                </c:pt>
                <c:pt idx="1802">
                  <c:v>2360</c:v>
                </c:pt>
                <c:pt idx="1803">
                  <c:v>2361</c:v>
                </c:pt>
                <c:pt idx="1804">
                  <c:v>2362</c:v>
                </c:pt>
                <c:pt idx="1805">
                  <c:v>2363</c:v>
                </c:pt>
                <c:pt idx="1806">
                  <c:v>2364</c:v>
                </c:pt>
                <c:pt idx="1807">
                  <c:v>2365</c:v>
                </c:pt>
                <c:pt idx="1808">
                  <c:v>2366</c:v>
                </c:pt>
                <c:pt idx="1809">
                  <c:v>2367</c:v>
                </c:pt>
                <c:pt idx="1810">
                  <c:v>2368</c:v>
                </c:pt>
                <c:pt idx="1811">
                  <c:v>2369</c:v>
                </c:pt>
                <c:pt idx="1812">
                  <c:v>2370</c:v>
                </c:pt>
                <c:pt idx="1813">
                  <c:v>2371</c:v>
                </c:pt>
                <c:pt idx="1814">
                  <c:v>2372</c:v>
                </c:pt>
                <c:pt idx="1815">
                  <c:v>2373</c:v>
                </c:pt>
                <c:pt idx="1816">
                  <c:v>2374</c:v>
                </c:pt>
                <c:pt idx="1817">
                  <c:v>2375</c:v>
                </c:pt>
                <c:pt idx="1818">
                  <c:v>2376</c:v>
                </c:pt>
                <c:pt idx="1819">
                  <c:v>2377</c:v>
                </c:pt>
                <c:pt idx="1820">
                  <c:v>2378</c:v>
                </c:pt>
                <c:pt idx="1821">
                  <c:v>2379</c:v>
                </c:pt>
                <c:pt idx="1822">
                  <c:v>2380</c:v>
                </c:pt>
                <c:pt idx="1823">
                  <c:v>2381</c:v>
                </c:pt>
                <c:pt idx="1824">
                  <c:v>2382</c:v>
                </c:pt>
                <c:pt idx="1825">
                  <c:v>2383</c:v>
                </c:pt>
                <c:pt idx="1826">
                  <c:v>2384</c:v>
                </c:pt>
                <c:pt idx="1827">
                  <c:v>2385</c:v>
                </c:pt>
                <c:pt idx="1828">
                  <c:v>2386</c:v>
                </c:pt>
                <c:pt idx="1829">
                  <c:v>2387</c:v>
                </c:pt>
                <c:pt idx="1830">
                  <c:v>2388</c:v>
                </c:pt>
                <c:pt idx="1831">
                  <c:v>2389</c:v>
                </c:pt>
                <c:pt idx="1832">
                  <c:v>2390</c:v>
                </c:pt>
                <c:pt idx="1833">
                  <c:v>2391</c:v>
                </c:pt>
                <c:pt idx="1834">
                  <c:v>2392</c:v>
                </c:pt>
                <c:pt idx="1835">
                  <c:v>2393</c:v>
                </c:pt>
                <c:pt idx="1836">
                  <c:v>2394</c:v>
                </c:pt>
                <c:pt idx="1837">
                  <c:v>2395</c:v>
                </c:pt>
                <c:pt idx="1838">
                  <c:v>2396</c:v>
                </c:pt>
                <c:pt idx="1839">
                  <c:v>2397</c:v>
                </c:pt>
                <c:pt idx="1840">
                  <c:v>2398</c:v>
                </c:pt>
                <c:pt idx="1841">
                  <c:v>2399</c:v>
                </c:pt>
                <c:pt idx="1842">
                  <c:v>2400</c:v>
                </c:pt>
                <c:pt idx="1843">
                  <c:v>2401</c:v>
                </c:pt>
                <c:pt idx="1844">
                  <c:v>2402</c:v>
                </c:pt>
                <c:pt idx="1845">
                  <c:v>2403</c:v>
                </c:pt>
                <c:pt idx="1846">
                  <c:v>2404</c:v>
                </c:pt>
                <c:pt idx="1847">
                  <c:v>2405</c:v>
                </c:pt>
                <c:pt idx="1848">
                  <c:v>2406</c:v>
                </c:pt>
                <c:pt idx="1849">
                  <c:v>2407</c:v>
                </c:pt>
                <c:pt idx="1850">
                  <c:v>2408</c:v>
                </c:pt>
                <c:pt idx="1851">
                  <c:v>2409</c:v>
                </c:pt>
                <c:pt idx="1852">
                  <c:v>2410</c:v>
                </c:pt>
                <c:pt idx="1853">
                  <c:v>2411</c:v>
                </c:pt>
                <c:pt idx="1854">
                  <c:v>2412</c:v>
                </c:pt>
                <c:pt idx="1855">
                  <c:v>2413</c:v>
                </c:pt>
                <c:pt idx="1856">
                  <c:v>2414</c:v>
                </c:pt>
                <c:pt idx="1857">
                  <c:v>2415</c:v>
                </c:pt>
                <c:pt idx="1858">
                  <c:v>2416</c:v>
                </c:pt>
                <c:pt idx="1859">
                  <c:v>2417</c:v>
                </c:pt>
                <c:pt idx="1860">
                  <c:v>2418</c:v>
                </c:pt>
                <c:pt idx="1861">
                  <c:v>2419</c:v>
                </c:pt>
                <c:pt idx="1862">
                  <c:v>2420</c:v>
                </c:pt>
                <c:pt idx="1863">
                  <c:v>2421</c:v>
                </c:pt>
                <c:pt idx="1864">
                  <c:v>2422</c:v>
                </c:pt>
                <c:pt idx="1865">
                  <c:v>2423</c:v>
                </c:pt>
                <c:pt idx="1866">
                  <c:v>2424</c:v>
                </c:pt>
                <c:pt idx="1867">
                  <c:v>2425</c:v>
                </c:pt>
                <c:pt idx="1868">
                  <c:v>2426</c:v>
                </c:pt>
                <c:pt idx="1869">
                  <c:v>2427</c:v>
                </c:pt>
                <c:pt idx="1870">
                  <c:v>2428</c:v>
                </c:pt>
                <c:pt idx="1871">
                  <c:v>2429</c:v>
                </c:pt>
                <c:pt idx="1872">
                  <c:v>2430</c:v>
                </c:pt>
                <c:pt idx="1873">
                  <c:v>2431</c:v>
                </c:pt>
                <c:pt idx="1874">
                  <c:v>2432</c:v>
                </c:pt>
                <c:pt idx="1875">
                  <c:v>2433</c:v>
                </c:pt>
                <c:pt idx="1876">
                  <c:v>2434</c:v>
                </c:pt>
                <c:pt idx="1877">
                  <c:v>2435</c:v>
                </c:pt>
                <c:pt idx="1878">
                  <c:v>2436</c:v>
                </c:pt>
                <c:pt idx="1879">
                  <c:v>2437</c:v>
                </c:pt>
                <c:pt idx="1880">
                  <c:v>2438</c:v>
                </c:pt>
                <c:pt idx="1881">
                  <c:v>2439</c:v>
                </c:pt>
                <c:pt idx="1882">
                  <c:v>2440</c:v>
                </c:pt>
                <c:pt idx="1883">
                  <c:v>2441</c:v>
                </c:pt>
                <c:pt idx="1884">
                  <c:v>2442</c:v>
                </c:pt>
                <c:pt idx="1885">
                  <c:v>2443</c:v>
                </c:pt>
                <c:pt idx="1886">
                  <c:v>2444</c:v>
                </c:pt>
                <c:pt idx="1887">
                  <c:v>2445</c:v>
                </c:pt>
                <c:pt idx="1888">
                  <c:v>2446</c:v>
                </c:pt>
                <c:pt idx="1889">
                  <c:v>2447</c:v>
                </c:pt>
                <c:pt idx="1890">
                  <c:v>2448</c:v>
                </c:pt>
                <c:pt idx="1891">
                  <c:v>2449</c:v>
                </c:pt>
                <c:pt idx="1892">
                  <c:v>2450</c:v>
                </c:pt>
                <c:pt idx="1893">
                  <c:v>2451</c:v>
                </c:pt>
                <c:pt idx="1894">
                  <c:v>2452</c:v>
                </c:pt>
                <c:pt idx="1895">
                  <c:v>2453</c:v>
                </c:pt>
                <c:pt idx="1896">
                  <c:v>2454</c:v>
                </c:pt>
                <c:pt idx="1897">
                  <c:v>2455</c:v>
                </c:pt>
                <c:pt idx="1898">
                  <c:v>2456</c:v>
                </c:pt>
                <c:pt idx="1899">
                  <c:v>2457</c:v>
                </c:pt>
                <c:pt idx="1900">
                  <c:v>2458</c:v>
                </c:pt>
                <c:pt idx="1901">
                  <c:v>2459</c:v>
                </c:pt>
                <c:pt idx="1902">
                  <c:v>2460</c:v>
                </c:pt>
                <c:pt idx="1903">
                  <c:v>2461</c:v>
                </c:pt>
                <c:pt idx="1904">
                  <c:v>2462</c:v>
                </c:pt>
                <c:pt idx="1905">
                  <c:v>2463</c:v>
                </c:pt>
                <c:pt idx="1906">
                  <c:v>2464</c:v>
                </c:pt>
                <c:pt idx="1907">
                  <c:v>2465</c:v>
                </c:pt>
                <c:pt idx="1908">
                  <c:v>2466</c:v>
                </c:pt>
                <c:pt idx="1909">
                  <c:v>2467</c:v>
                </c:pt>
                <c:pt idx="1910">
                  <c:v>2468</c:v>
                </c:pt>
                <c:pt idx="1911">
                  <c:v>2469</c:v>
                </c:pt>
                <c:pt idx="1912">
                  <c:v>2470</c:v>
                </c:pt>
                <c:pt idx="1913">
                  <c:v>2471</c:v>
                </c:pt>
                <c:pt idx="1914">
                  <c:v>2472</c:v>
                </c:pt>
                <c:pt idx="1915">
                  <c:v>2473</c:v>
                </c:pt>
                <c:pt idx="1916">
                  <c:v>2474</c:v>
                </c:pt>
                <c:pt idx="1917">
                  <c:v>2475</c:v>
                </c:pt>
                <c:pt idx="1918">
                  <c:v>2476</c:v>
                </c:pt>
                <c:pt idx="1919">
                  <c:v>2477</c:v>
                </c:pt>
                <c:pt idx="1920">
                  <c:v>2478</c:v>
                </c:pt>
                <c:pt idx="1921">
                  <c:v>2479</c:v>
                </c:pt>
                <c:pt idx="1922">
                  <c:v>2480</c:v>
                </c:pt>
                <c:pt idx="1923">
                  <c:v>2481</c:v>
                </c:pt>
                <c:pt idx="1924">
                  <c:v>2482</c:v>
                </c:pt>
                <c:pt idx="1925">
                  <c:v>2483</c:v>
                </c:pt>
                <c:pt idx="1926">
                  <c:v>2484</c:v>
                </c:pt>
                <c:pt idx="1927">
                  <c:v>2485</c:v>
                </c:pt>
                <c:pt idx="1928">
                  <c:v>2486</c:v>
                </c:pt>
                <c:pt idx="1929">
                  <c:v>2487</c:v>
                </c:pt>
                <c:pt idx="1930">
                  <c:v>2488</c:v>
                </c:pt>
                <c:pt idx="1931">
                  <c:v>2489</c:v>
                </c:pt>
                <c:pt idx="1932">
                  <c:v>2490</c:v>
                </c:pt>
                <c:pt idx="1933">
                  <c:v>2491</c:v>
                </c:pt>
                <c:pt idx="1934">
                  <c:v>2492</c:v>
                </c:pt>
                <c:pt idx="1935">
                  <c:v>2493</c:v>
                </c:pt>
                <c:pt idx="1936">
                  <c:v>2494</c:v>
                </c:pt>
                <c:pt idx="1937">
                  <c:v>2495</c:v>
                </c:pt>
                <c:pt idx="1938">
                  <c:v>2496</c:v>
                </c:pt>
                <c:pt idx="1939">
                  <c:v>2497</c:v>
                </c:pt>
                <c:pt idx="1940">
                  <c:v>2498</c:v>
                </c:pt>
                <c:pt idx="1941">
                  <c:v>2499</c:v>
                </c:pt>
                <c:pt idx="1942">
                  <c:v>2500</c:v>
                </c:pt>
                <c:pt idx="1943">
                  <c:v>2501</c:v>
                </c:pt>
                <c:pt idx="1944">
                  <c:v>2502</c:v>
                </c:pt>
                <c:pt idx="1945">
                  <c:v>2503</c:v>
                </c:pt>
                <c:pt idx="1946">
                  <c:v>2504</c:v>
                </c:pt>
                <c:pt idx="1947">
                  <c:v>2505</c:v>
                </c:pt>
                <c:pt idx="1948">
                  <c:v>2506</c:v>
                </c:pt>
                <c:pt idx="1949">
                  <c:v>2507</c:v>
                </c:pt>
                <c:pt idx="1950">
                  <c:v>2508</c:v>
                </c:pt>
                <c:pt idx="1951">
                  <c:v>2509</c:v>
                </c:pt>
                <c:pt idx="1952">
                  <c:v>2510</c:v>
                </c:pt>
                <c:pt idx="1953">
                  <c:v>2511</c:v>
                </c:pt>
                <c:pt idx="1954">
                  <c:v>2512</c:v>
                </c:pt>
                <c:pt idx="1955">
                  <c:v>2513</c:v>
                </c:pt>
                <c:pt idx="1956">
                  <c:v>2514</c:v>
                </c:pt>
                <c:pt idx="1957">
                  <c:v>2515</c:v>
                </c:pt>
                <c:pt idx="1958">
                  <c:v>2516</c:v>
                </c:pt>
                <c:pt idx="1959">
                  <c:v>2517</c:v>
                </c:pt>
                <c:pt idx="1960">
                  <c:v>2518</c:v>
                </c:pt>
                <c:pt idx="1961">
                  <c:v>2519</c:v>
                </c:pt>
                <c:pt idx="1962">
                  <c:v>2520</c:v>
                </c:pt>
                <c:pt idx="1963">
                  <c:v>2521</c:v>
                </c:pt>
                <c:pt idx="1964">
                  <c:v>2522</c:v>
                </c:pt>
                <c:pt idx="1965">
                  <c:v>2523</c:v>
                </c:pt>
                <c:pt idx="1966">
                  <c:v>2524</c:v>
                </c:pt>
                <c:pt idx="1967">
                  <c:v>2525</c:v>
                </c:pt>
                <c:pt idx="1968">
                  <c:v>2526</c:v>
                </c:pt>
                <c:pt idx="1969">
                  <c:v>2527</c:v>
                </c:pt>
                <c:pt idx="1970">
                  <c:v>2528</c:v>
                </c:pt>
                <c:pt idx="1971">
                  <c:v>2529</c:v>
                </c:pt>
                <c:pt idx="1972">
                  <c:v>2530</c:v>
                </c:pt>
                <c:pt idx="1973">
                  <c:v>2531</c:v>
                </c:pt>
                <c:pt idx="1974">
                  <c:v>2532</c:v>
                </c:pt>
                <c:pt idx="1975">
                  <c:v>2533</c:v>
                </c:pt>
                <c:pt idx="1976">
                  <c:v>2534</c:v>
                </c:pt>
                <c:pt idx="1977">
                  <c:v>2535</c:v>
                </c:pt>
                <c:pt idx="1978">
                  <c:v>2536</c:v>
                </c:pt>
                <c:pt idx="1979">
                  <c:v>2537</c:v>
                </c:pt>
                <c:pt idx="1980">
                  <c:v>2538</c:v>
                </c:pt>
                <c:pt idx="1981">
                  <c:v>2539</c:v>
                </c:pt>
                <c:pt idx="1982">
                  <c:v>2540</c:v>
                </c:pt>
                <c:pt idx="1983">
                  <c:v>2541</c:v>
                </c:pt>
                <c:pt idx="1984">
                  <c:v>2542</c:v>
                </c:pt>
                <c:pt idx="1985">
                  <c:v>2543</c:v>
                </c:pt>
                <c:pt idx="1986">
                  <c:v>2544</c:v>
                </c:pt>
                <c:pt idx="1987">
                  <c:v>2545</c:v>
                </c:pt>
                <c:pt idx="1988">
                  <c:v>2546</c:v>
                </c:pt>
                <c:pt idx="1989">
                  <c:v>2547</c:v>
                </c:pt>
                <c:pt idx="1990">
                  <c:v>2548</c:v>
                </c:pt>
                <c:pt idx="1991">
                  <c:v>2549</c:v>
                </c:pt>
                <c:pt idx="1992">
                  <c:v>2550</c:v>
                </c:pt>
                <c:pt idx="1993">
                  <c:v>2551</c:v>
                </c:pt>
                <c:pt idx="1994">
                  <c:v>2552</c:v>
                </c:pt>
                <c:pt idx="1995">
                  <c:v>2553</c:v>
                </c:pt>
                <c:pt idx="1996">
                  <c:v>2554</c:v>
                </c:pt>
                <c:pt idx="1997">
                  <c:v>2555</c:v>
                </c:pt>
                <c:pt idx="1998">
                  <c:v>2556</c:v>
                </c:pt>
                <c:pt idx="1999">
                  <c:v>2557</c:v>
                </c:pt>
                <c:pt idx="2000">
                  <c:v>2558</c:v>
                </c:pt>
                <c:pt idx="2001">
                  <c:v>2559</c:v>
                </c:pt>
                <c:pt idx="2002">
                  <c:v>2560</c:v>
                </c:pt>
                <c:pt idx="2003">
                  <c:v>2561</c:v>
                </c:pt>
                <c:pt idx="2004">
                  <c:v>2562</c:v>
                </c:pt>
                <c:pt idx="2005">
                  <c:v>2563</c:v>
                </c:pt>
                <c:pt idx="2006">
                  <c:v>2564</c:v>
                </c:pt>
                <c:pt idx="2007">
                  <c:v>2565</c:v>
                </c:pt>
                <c:pt idx="2008">
                  <c:v>2566</c:v>
                </c:pt>
                <c:pt idx="2009">
                  <c:v>2567</c:v>
                </c:pt>
                <c:pt idx="2010">
                  <c:v>2568</c:v>
                </c:pt>
                <c:pt idx="2011">
                  <c:v>2569</c:v>
                </c:pt>
                <c:pt idx="2012">
                  <c:v>2570</c:v>
                </c:pt>
                <c:pt idx="2013">
                  <c:v>2571</c:v>
                </c:pt>
                <c:pt idx="2014">
                  <c:v>2572</c:v>
                </c:pt>
                <c:pt idx="2015">
                  <c:v>2573</c:v>
                </c:pt>
                <c:pt idx="2016">
                  <c:v>2574</c:v>
                </c:pt>
                <c:pt idx="2017">
                  <c:v>2575</c:v>
                </c:pt>
                <c:pt idx="2018">
                  <c:v>2576</c:v>
                </c:pt>
                <c:pt idx="2019">
                  <c:v>2577</c:v>
                </c:pt>
                <c:pt idx="2020">
                  <c:v>2578</c:v>
                </c:pt>
                <c:pt idx="2021">
                  <c:v>2579</c:v>
                </c:pt>
                <c:pt idx="2022">
                  <c:v>2580</c:v>
                </c:pt>
                <c:pt idx="2023">
                  <c:v>2581</c:v>
                </c:pt>
                <c:pt idx="2024">
                  <c:v>2582</c:v>
                </c:pt>
                <c:pt idx="2025">
                  <c:v>2583</c:v>
                </c:pt>
                <c:pt idx="2026">
                  <c:v>2584</c:v>
                </c:pt>
                <c:pt idx="2027">
                  <c:v>2585</c:v>
                </c:pt>
                <c:pt idx="2028">
                  <c:v>2586</c:v>
                </c:pt>
                <c:pt idx="2029">
                  <c:v>2587</c:v>
                </c:pt>
                <c:pt idx="2030">
                  <c:v>2588</c:v>
                </c:pt>
                <c:pt idx="2031">
                  <c:v>2589</c:v>
                </c:pt>
                <c:pt idx="2032">
                  <c:v>2590</c:v>
                </c:pt>
                <c:pt idx="2033">
                  <c:v>2591</c:v>
                </c:pt>
                <c:pt idx="2034">
                  <c:v>2592</c:v>
                </c:pt>
                <c:pt idx="2035">
                  <c:v>2593</c:v>
                </c:pt>
                <c:pt idx="2036">
                  <c:v>2594</c:v>
                </c:pt>
                <c:pt idx="2037">
                  <c:v>2595</c:v>
                </c:pt>
                <c:pt idx="2038">
                  <c:v>2596</c:v>
                </c:pt>
                <c:pt idx="2039">
                  <c:v>2597</c:v>
                </c:pt>
                <c:pt idx="2040">
                  <c:v>2598</c:v>
                </c:pt>
                <c:pt idx="2041">
                  <c:v>2599</c:v>
                </c:pt>
                <c:pt idx="2042">
                  <c:v>2600</c:v>
                </c:pt>
                <c:pt idx="2043">
                  <c:v>2601</c:v>
                </c:pt>
                <c:pt idx="2044">
                  <c:v>2602</c:v>
                </c:pt>
                <c:pt idx="2045">
                  <c:v>2603</c:v>
                </c:pt>
                <c:pt idx="2046">
                  <c:v>2604</c:v>
                </c:pt>
                <c:pt idx="2047">
                  <c:v>2605</c:v>
                </c:pt>
                <c:pt idx="2048">
                  <c:v>2606</c:v>
                </c:pt>
                <c:pt idx="2049">
                  <c:v>2607</c:v>
                </c:pt>
                <c:pt idx="2050">
                  <c:v>2608</c:v>
                </c:pt>
                <c:pt idx="2051">
                  <c:v>2609</c:v>
                </c:pt>
                <c:pt idx="2052">
                  <c:v>2610</c:v>
                </c:pt>
                <c:pt idx="2053">
                  <c:v>2611</c:v>
                </c:pt>
                <c:pt idx="2054">
                  <c:v>2612</c:v>
                </c:pt>
                <c:pt idx="2055">
                  <c:v>2613</c:v>
                </c:pt>
                <c:pt idx="2056">
                  <c:v>2614</c:v>
                </c:pt>
                <c:pt idx="2057">
                  <c:v>2615</c:v>
                </c:pt>
                <c:pt idx="2058">
                  <c:v>2616</c:v>
                </c:pt>
                <c:pt idx="2059">
                  <c:v>2617</c:v>
                </c:pt>
                <c:pt idx="2060">
                  <c:v>2618</c:v>
                </c:pt>
                <c:pt idx="2061">
                  <c:v>2619</c:v>
                </c:pt>
                <c:pt idx="2062">
                  <c:v>2620</c:v>
                </c:pt>
                <c:pt idx="2063">
                  <c:v>2621</c:v>
                </c:pt>
                <c:pt idx="2064">
                  <c:v>2622</c:v>
                </c:pt>
                <c:pt idx="2065">
                  <c:v>2623</c:v>
                </c:pt>
                <c:pt idx="2066">
                  <c:v>2624</c:v>
                </c:pt>
                <c:pt idx="2067">
                  <c:v>2625</c:v>
                </c:pt>
                <c:pt idx="2068">
                  <c:v>2626</c:v>
                </c:pt>
                <c:pt idx="2069">
                  <c:v>2627</c:v>
                </c:pt>
                <c:pt idx="2070">
                  <c:v>2628</c:v>
                </c:pt>
                <c:pt idx="2071">
                  <c:v>2629</c:v>
                </c:pt>
                <c:pt idx="2072">
                  <c:v>2630</c:v>
                </c:pt>
                <c:pt idx="2073">
                  <c:v>2631</c:v>
                </c:pt>
                <c:pt idx="2074">
                  <c:v>2632</c:v>
                </c:pt>
                <c:pt idx="2075">
                  <c:v>2633</c:v>
                </c:pt>
                <c:pt idx="2076">
                  <c:v>2634</c:v>
                </c:pt>
                <c:pt idx="2077">
                  <c:v>2635</c:v>
                </c:pt>
                <c:pt idx="2078">
                  <c:v>2636</c:v>
                </c:pt>
                <c:pt idx="2079">
                  <c:v>2637</c:v>
                </c:pt>
                <c:pt idx="2080">
                  <c:v>2638</c:v>
                </c:pt>
                <c:pt idx="2081">
                  <c:v>2639</c:v>
                </c:pt>
                <c:pt idx="2082">
                  <c:v>2640</c:v>
                </c:pt>
                <c:pt idx="2083">
                  <c:v>2641</c:v>
                </c:pt>
                <c:pt idx="2084">
                  <c:v>2642</c:v>
                </c:pt>
                <c:pt idx="2085">
                  <c:v>2643</c:v>
                </c:pt>
                <c:pt idx="2086">
                  <c:v>2644</c:v>
                </c:pt>
                <c:pt idx="2087">
                  <c:v>2645</c:v>
                </c:pt>
                <c:pt idx="2088">
                  <c:v>2646</c:v>
                </c:pt>
                <c:pt idx="2089">
                  <c:v>2647</c:v>
                </c:pt>
                <c:pt idx="2090">
                  <c:v>2648</c:v>
                </c:pt>
                <c:pt idx="2091">
                  <c:v>2649</c:v>
                </c:pt>
                <c:pt idx="2092">
                  <c:v>2650</c:v>
                </c:pt>
                <c:pt idx="2093">
                  <c:v>2651</c:v>
                </c:pt>
                <c:pt idx="2094">
                  <c:v>2652</c:v>
                </c:pt>
                <c:pt idx="2095">
                  <c:v>2653</c:v>
                </c:pt>
                <c:pt idx="2096">
                  <c:v>2654</c:v>
                </c:pt>
                <c:pt idx="2097">
                  <c:v>2655</c:v>
                </c:pt>
                <c:pt idx="2098">
                  <c:v>2656</c:v>
                </c:pt>
                <c:pt idx="2099">
                  <c:v>2657</c:v>
                </c:pt>
                <c:pt idx="2100">
                  <c:v>2658</c:v>
                </c:pt>
                <c:pt idx="2101">
                  <c:v>2659</c:v>
                </c:pt>
                <c:pt idx="2102">
                  <c:v>2660</c:v>
                </c:pt>
                <c:pt idx="2103">
                  <c:v>2661</c:v>
                </c:pt>
                <c:pt idx="2104">
                  <c:v>2662</c:v>
                </c:pt>
                <c:pt idx="2105">
                  <c:v>2663</c:v>
                </c:pt>
                <c:pt idx="2106">
                  <c:v>2664</c:v>
                </c:pt>
                <c:pt idx="2107">
                  <c:v>2665</c:v>
                </c:pt>
                <c:pt idx="2108">
                  <c:v>2666</c:v>
                </c:pt>
                <c:pt idx="2109">
                  <c:v>2667</c:v>
                </c:pt>
                <c:pt idx="2110">
                  <c:v>2668</c:v>
                </c:pt>
                <c:pt idx="2111">
                  <c:v>2669</c:v>
                </c:pt>
                <c:pt idx="2112">
                  <c:v>2670</c:v>
                </c:pt>
                <c:pt idx="2113">
                  <c:v>2671</c:v>
                </c:pt>
                <c:pt idx="2114">
                  <c:v>2672</c:v>
                </c:pt>
                <c:pt idx="2115">
                  <c:v>2673</c:v>
                </c:pt>
                <c:pt idx="2116">
                  <c:v>2674</c:v>
                </c:pt>
                <c:pt idx="2117">
                  <c:v>2675</c:v>
                </c:pt>
                <c:pt idx="2118">
                  <c:v>2676</c:v>
                </c:pt>
                <c:pt idx="2119">
                  <c:v>2677</c:v>
                </c:pt>
                <c:pt idx="2120">
                  <c:v>2678</c:v>
                </c:pt>
                <c:pt idx="2121">
                  <c:v>2679</c:v>
                </c:pt>
                <c:pt idx="2122">
                  <c:v>2680</c:v>
                </c:pt>
                <c:pt idx="2123">
                  <c:v>2681</c:v>
                </c:pt>
                <c:pt idx="2124">
                  <c:v>2682</c:v>
                </c:pt>
                <c:pt idx="2125">
                  <c:v>2683</c:v>
                </c:pt>
                <c:pt idx="2126">
                  <c:v>2684</c:v>
                </c:pt>
                <c:pt idx="2127">
                  <c:v>2685</c:v>
                </c:pt>
                <c:pt idx="2128">
                  <c:v>2686</c:v>
                </c:pt>
                <c:pt idx="2129">
                  <c:v>2687</c:v>
                </c:pt>
                <c:pt idx="2130">
                  <c:v>2688</c:v>
                </c:pt>
                <c:pt idx="2131">
                  <c:v>2689</c:v>
                </c:pt>
                <c:pt idx="2132">
                  <c:v>2690</c:v>
                </c:pt>
                <c:pt idx="2133">
                  <c:v>2691</c:v>
                </c:pt>
                <c:pt idx="2134">
                  <c:v>2692</c:v>
                </c:pt>
                <c:pt idx="2135">
                  <c:v>2693</c:v>
                </c:pt>
                <c:pt idx="2136">
                  <c:v>2694</c:v>
                </c:pt>
                <c:pt idx="2137">
                  <c:v>2695</c:v>
                </c:pt>
                <c:pt idx="2138">
                  <c:v>2696</c:v>
                </c:pt>
                <c:pt idx="2139">
                  <c:v>2697</c:v>
                </c:pt>
                <c:pt idx="2140">
                  <c:v>2698</c:v>
                </c:pt>
                <c:pt idx="2141">
                  <c:v>2699</c:v>
                </c:pt>
                <c:pt idx="2142">
                  <c:v>2700</c:v>
                </c:pt>
                <c:pt idx="2143">
                  <c:v>2701</c:v>
                </c:pt>
                <c:pt idx="2144">
                  <c:v>2702</c:v>
                </c:pt>
                <c:pt idx="2145">
                  <c:v>2703</c:v>
                </c:pt>
                <c:pt idx="2146">
                  <c:v>2704</c:v>
                </c:pt>
                <c:pt idx="2147">
                  <c:v>2705</c:v>
                </c:pt>
                <c:pt idx="2148">
                  <c:v>2706</c:v>
                </c:pt>
                <c:pt idx="2149">
                  <c:v>2707</c:v>
                </c:pt>
                <c:pt idx="2150">
                  <c:v>2708</c:v>
                </c:pt>
                <c:pt idx="2151">
                  <c:v>2709</c:v>
                </c:pt>
                <c:pt idx="2152">
                  <c:v>2710</c:v>
                </c:pt>
                <c:pt idx="2153">
                  <c:v>2711</c:v>
                </c:pt>
                <c:pt idx="2154">
                  <c:v>2712</c:v>
                </c:pt>
                <c:pt idx="2155">
                  <c:v>2713</c:v>
                </c:pt>
                <c:pt idx="2156">
                  <c:v>2714</c:v>
                </c:pt>
                <c:pt idx="2157">
                  <c:v>2715</c:v>
                </c:pt>
                <c:pt idx="2158">
                  <c:v>2716</c:v>
                </c:pt>
                <c:pt idx="2159">
                  <c:v>2717</c:v>
                </c:pt>
                <c:pt idx="2160">
                  <c:v>2718</c:v>
                </c:pt>
                <c:pt idx="2161">
                  <c:v>2719</c:v>
                </c:pt>
                <c:pt idx="2162">
                  <c:v>2720</c:v>
                </c:pt>
                <c:pt idx="2163">
                  <c:v>2721</c:v>
                </c:pt>
                <c:pt idx="2164">
                  <c:v>2722</c:v>
                </c:pt>
                <c:pt idx="2165">
                  <c:v>2723</c:v>
                </c:pt>
                <c:pt idx="2166">
                  <c:v>2724</c:v>
                </c:pt>
                <c:pt idx="2167">
                  <c:v>2725</c:v>
                </c:pt>
                <c:pt idx="2168">
                  <c:v>2726</c:v>
                </c:pt>
                <c:pt idx="2169">
                  <c:v>2727</c:v>
                </c:pt>
                <c:pt idx="2170">
                  <c:v>2728</c:v>
                </c:pt>
                <c:pt idx="2171">
                  <c:v>2729</c:v>
                </c:pt>
                <c:pt idx="2172">
                  <c:v>2730</c:v>
                </c:pt>
                <c:pt idx="2173">
                  <c:v>2731</c:v>
                </c:pt>
                <c:pt idx="2174">
                  <c:v>2732</c:v>
                </c:pt>
                <c:pt idx="2175">
                  <c:v>2733</c:v>
                </c:pt>
                <c:pt idx="2176">
                  <c:v>2734</c:v>
                </c:pt>
                <c:pt idx="2177">
                  <c:v>2735</c:v>
                </c:pt>
                <c:pt idx="2178">
                  <c:v>2736</c:v>
                </c:pt>
                <c:pt idx="2179">
                  <c:v>2737</c:v>
                </c:pt>
                <c:pt idx="2180">
                  <c:v>2738</c:v>
                </c:pt>
                <c:pt idx="2181">
                  <c:v>2739</c:v>
                </c:pt>
                <c:pt idx="2182">
                  <c:v>2740</c:v>
                </c:pt>
                <c:pt idx="2183">
                  <c:v>2741</c:v>
                </c:pt>
                <c:pt idx="2184">
                  <c:v>2742</c:v>
                </c:pt>
                <c:pt idx="2185">
                  <c:v>2743</c:v>
                </c:pt>
                <c:pt idx="2186">
                  <c:v>2744</c:v>
                </c:pt>
                <c:pt idx="2187">
                  <c:v>2745</c:v>
                </c:pt>
                <c:pt idx="2188">
                  <c:v>2746</c:v>
                </c:pt>
                <c:pt idx="2189">
                  <c:v>2747</c:v>
                </c:pt>
                <c:pt idx="2190">
                  <c:v>2748</c:v>
                </c:pt>
                <c:pt idx="2191">
                  <c:v>2749</c:v>
                </c:pt>
                <c:pt idx="2192">
                  <c:v>2750</c:v>
                </c:pt>
                <c:pt idx="2193">
                  <c:v>2751</c:v>
                </c:pt>
                <c:pt idx="2194">
                  <c:v>2752</c:v>
                </c:pt>
                <c:pt idx="2195">
                  <c:v>2753</c:v>
                </c:pt>
                <c:pt idx="2196">
                  <c:v>2754</c:v>
                </c:pt>
                <c:pt idx="2197">
                  <c:v>2755</c:v>
                </c:pt>
                <c:pt idx="2198">
                  <c:v>2756</c:v>
                </c:pt>
                <c:pt idx="2199">
                  <c:v>2757</c:v>
                </c:pt>
                <c:pt idx="2200">
                  <c:v>2758</c:v>
                </c:pt>
                <c:pt idx="2201">
                  <c:v>2759</c:v>
                </c:pt>
                <c:pt idx="2202">
                  <c:v>2760</c:v>
                </c:pt>
                <c:pt idx="2203">
                  <c:v>2761</c:v>
                </c:pt>
                <c:pt idx="2204">
                  <c:v>2762</c:v>
                </c:pt>
                <c:pt idx="2205">
                  <c:v>2763</c:v>
                </c:pt>
                <c:pt idx="2206">
                  <c:v>2764</c:v>
                </c:pt>
                <c:pt idx="2207">
                  <c:v>2765</c:v>
                </c:pt>
                <c:pt idx="2208">
                  <c:v>2766</c:v>
                </c:pt>
                <c:pt idx="2209">
                  <c:v>2767</c:v>
                </c:pt>
                <c:pt idx="2210">
                  <c:v>2768</c:v>
                </c:pt>
                <c:pt idx="2211">
                  <c:v>2769</c:v>
                </c:pt>
                <c:pt idx="2212">
                  <c:v>2770</c:v>
                </c:pt>
                <c:pt idx="2213">
                  <c:v>2771</c:v>
                </c:pt>
                <c:pt idx="2214">
                  <c:v>2772</c:v>
                </c:pt>
                <c:pt idx="2215">
                  <c:v>2773</c:v>
                </c:pt>
                <c:pt idx="2216">
                  <c:v>2774</c:v>
                </c:pt>
                <c:pt idx="2217">
                  <c:v>2775</c:v>
                </c:pt>
                <c:pt idx="2218">
                  <c:v>2776</c:v>
                </c:pt>
                <c:pt idx="2219">
                  <c:v>2777</c:v>
                </c:pt>
                <c:pt idx="2220">
                  <c:v>2778</c:v>
                </c:pt>
                <c:pt idx="2221">
                  <c:v>2779</c:v>
                </c:pt>
                <c:pt idx="2222">
                  <c:v>2780</c:v>
                </c:pt>
                <c:pt idx="2223">
                  <c:v>2781</c:v>
                </c:pt>
                <c:pt idx="2224">
                  <c:v>2782</c:v>
                </c:pt>
                <c:pt idx="2225">
                  <c:v>2783</c:v>
                </c:pt>
                <c:pt idx="2226">
                  <c:v>2784</c:v>
                </c:pt>
                <c:pt idx="2227">
                  <c:v>2785</c:v>
                </c:pt>
                <c:pt idx="2228">
                  <c:v>2786</c:v>
                </c:pt>
                <c:pt idx="2229">
                  <c:v>2787</c:v>
                </c:pt>
                <c:pt idx="2230">
                  <c:v>2788</c:v>
                </c:pt>
                <c:pt idx="2231">
                  <c:v>2789</c:v>
                </c:pt>
                <c:pt idx="2232">
                  <c:v>2790</c:v>
                </c:pt>
                <c:pt idx="2233">
                  <c:v>2791</c:v>
                </c:pt>
                <c:pt idx="2234">
                  <c:v>2792</c:v>
                </c:pt>
                <c:pt idx="2235">
                  <c:v>2793</c:v>
                </c:pt>
                <c:pt idx="2236">
                  <c:v>2794</c:v>
                </c:pt>
                <c:pt idx="2237">
                  <c:v>2795</c:v>
                </c:pt>
                <c:pt idx="2238">
                  <c:v>2796</c:v>
                </c:pt>
                <c:pt idx="2239">
                  <c:v>2797</c:v>
                </c:pt>
                <c:pt idx="2240">
                  <c:v>2798</c:v>
                </c:pt>
                <c:pt idx="2241">
                  <c:v>2799</c:v>
                </c:pt>
                <c:pt idx="2242">
                  <c:v>2800</c:v>
                </c:pt>
                <c:pt idx="2243">
                  <c:v>2801</c:v>
                </c:pt>
                <c:pt idx="2244">
                  <c:v>2802</c:v>
                </c:pt>
                <c:pt idx="2245">
                  <c:v>2803</c:v>
                </c:pt>
                <c:pt idx="2246">
                  <c:v>2804</c:v>
                </c:pt>
                <c:pt idx="2247">
                  <c:v>2805</c:v>
                </c:pt>
                <c:pt idx="2248">
                  <c:v>2806</c:v>
                </c:pt>
                <c:pt idx="2249">
                  <c:v>2807</c:v>
                </c:pt>
                <c:pt idx="2250">
                  <c:v>2808</c:v>
                </c:pt>
                <c:pt idx="2251">
                  <c:v>2809</c:v>
                </c:pt>
                <c:pt idx="2252">
                  <c:v>2810</c:v>
                </c:pt>
                <c:pt idx="2253">
                  <c:v>2811</c:v>
                </c:pt>
                <c:pt idx="2254">
                  <c:v>2812</c:v>
                </c:pt>
                <c:pt idx="2255">
                  <c:v>2813</c:v>
                </c:pt>
                <c:pt idx="2256">
                  <c:v>2814</c:v>
                </c:pt>
                <c:pt idx="2257">
                  <c:v>2815</c:v>
                </c:pt>
                <c:pt idx="2258">
                  <c:v>2816</c:v>
                </c:pt>
                <c:pt idx="2259">
                  <c:v>2817</c:v>
                </c:pt>
                <c:pt idx="2260">
                  <c:v>2818</c:v>
                </c:pt>
                <c:pt idx="2261">
                  <c:v>2819</c:v>
                </c:pt>
                <c:pt idx="2262">
                  <c:v>2820</c:v>
                </c:pt>
                <c:pt idx="2263">
                  <c:v>2821</c:v>
                </c:pt>
                <c:pt idx="2264">
                  <c:v>2822</c:v>
                </c:pt>
                <c:pt idx="2265">
                  <c:v>2823</c:v>
                </c:pt>
                <c:pt idx="2266">
                  <c:v>2824</c:v>
                </c:pt>
                <c:pt idx="2267">
                  <c:v>2825</c:v>
                </c:pt>
                <c:pt idx="2268">
                  <c:v>2826</c:v>
                </c:pt>
                <c:pt idx="2269">
                  <c:v>2827</c:v>
                </c:pt>
                <c:pt idx="2270">
                  <c:v>2828</c:v>
                </c:pt>
                <c:pt idx="2271">
                  <c:v>2829</c:v>
                </c:pt>
                <c:pt idx="2272">
                  <c:v>2830</c:v>
                </c:pt>
                <c:pt idx="2273">
                  <c:v>2831</c:v>
                </c:pt>
                <c:pt idx="2274">
                  <c:v>2832</c:v>
                </c:pt>
                <c:pt idx="2275">
                  <c:v>2833</c:v>
                </c:pt>
                <c:pt idx="2276">
                  <c:v>2834</c:v>
                </c:pt>
                <c:pt idx="2277">
                  <c:v>2835</c:v>
                </c:pt>
                <c:pt idx="2278">
                  <c:v>2836</c:v>
                </c:pt>
                <c:pt idx="2279">
                  <c:v>2837</c:v>
                </c:pt>
                <c:pt idx="2280">
                  <c:v>2838</c:v>
                </c:pt>
                <c:pt idx="2281">
                  <c:v>2839</c:v>
                </c:pt>
                <c:pt idx="2282">
                  <c:v>2840</c:v>
                </c:pt>
                <c:pt idx="2283">
                  <c:v>2841</c:v>
                </c:pt>
                <c:pt idx="2284">
                  <c:v>2842</c:v>
                </c:pt>
                <c:pt idx="2285">
                  <c:v>2843</c:v>
                </c:pt>
                <c:pt idx="2286">
                  <c:v>2844</c:v>
                </c:pt>
                <c:pt idx="2287">
                  <c:v>2845</c:v>
                </c:pt>
                <c:pt idx="2288">
                  <c:v>2846</c:v>
                </c:pt>
                <c:pt idx="2289">
                  <c:v>2847</c:v>
                </c:pt>
                <c:pt idx="2290">
                  <c:v>2848</c:v>
                </c:pt>
                <c:pt idx="2291">
                  <c:v>2849</c:v>
                </c:pt>
                <c:pt idx="2292">
                  <c:v>2850</c:v>
                </c:pt>
                <c:pt idx="2293">
                  <c:v>2851</c:v>
                </c:pt>
                <c:pt idx="2294">
                  <c:v>2852</c:v>
                </c:pt>
                <c:pt idx="2295">
                  <c:v>2853</c:v>
                </c:pt>
                <c:pt idx="2296">
                  <c:v>2854</c:v>
                </c:pt>
                <c:pt idx="2297">
                  <c:v>2855</c:v>
                </c:pt>
                <c:pt idx="2298">
                  <c:v>2856</c:v>
                </c:pt>
                <c:pt idx="2299">
                  <c:v>2857</c:v>
                </c:pt>
                <c:pt idx="2300">
                  <c:v>2858</c:v>
                </c:pt>
                <c:pt idx="2301">
                  <c:v>2859</c:v>
                </c:pt>
                <c:pt idx="2302">
                  <c:v>2860</c:v>
                </c:pt>
                <c:pt idx="2303">
                  <c:v>2861</c:v>
                </c:pt>
                <c:pt idx="2304">
                  <c:v>2862</c:v>
                </c:pt>
                <c:pt idx="2305">
                  <c:v>2863</c:v>
                </c:pt>
                <c:pt idx="2306">
                  <c:v>2864</c:v>
                </c:pt>
                <c:pt idx="2307">
                  <c:v>2865</c:v>
                </c:pt>
                <c:pt idx="2308">
                  <c:v>2866</c:v>
                </c:pt>
                <c:pt idx="2309">
                  <c:v>2867</c:v>
                </c:pt>
                <c:pt idx="2310">
                  <c:v>2868</c:v>
                </c:pt>
                <c:pt idx="2311">
                  <c:v>2869</c:v>
                </c:pt>
                <c:pt idx="2312">
                  <c:v>2870</c:v>
                </c:pt>
                <c:pt idx="2313">
                  <c:v>2871</c:v>
                </c:pt>
                <c:pt idx="2314">
                  <c:v>2872</c:v>
                </c:pt>
                <c:pt idx="2315">
                  <c:v>2873</c:v>
                </c:pt>
                <c:pt idx="2316">
                  <c:v>2874</c:v>
                </c:pt>
                <c:pt idx="2317">
                  <c:v>2875</c:v>
                </c:pt>
                <c:pt idx="2318">
                  <c:v>2876</c:v>
                </c:pt>
                <c:pt idx="2319">
                  <c:v>2877</c:v>
                </c:pt>
                <c:pt idx="2320">
                  <c:v>2878</c:v>
                </c:pt>
                <c:pt idx="2321">
                  <c:v>2879</c:v>
                </c:pt>
                <c:pt idx="2322">
                  <c:v>2880</c:v>
                </c:pt>
                <c:pt idx="2323">
                  <c:v>2881</c:v>
                </c:pt>
                <c:pt idx="2324">
                  <c:v>2882</c:v>
                </c:pt>
                <c:pt idx="2325">
                  <c:v>2883</c:v>
                </c:pt>
                <c:pt idx="2326">
                  <c:v>2884</c:v>
                </c:pt>
                <c:pt idx="2327">
                  <c:v>2885</c:v>
                </c:pt>
                <c:pt idx="2328">
                  <c:v>2886</c:v>
                </c:pt>
                <c:pt idx="2329">
                  <c:v>2887</c:v>
                </c:pt>
                <c:pt idx="2330">
                  <c:v>2888</c:v>
                </c:pt>
                <c:pt idx="2331">
                  <c:v>2889</c:v>
                </c:pt>
                <c:pt idx="2332">
                  <c:v>2890</c:v>
                </c:pt>
                <c:pt idx="2333">
                  <c:v>2891</c:v>
                </c:pt>
                <c:pt idx="2334">
                  <c:v>2892</c:v>
                </c:pt>
                <c:pt idx="2335">
                  <c:v>2893</c:v>
                </c:pt>
                <c:pt idx="2336">
                  <c:v>2894</c:v>
                </c:pt>
                <c:pt idx="2337">
                  <c:v>2895</c:v>
                </c:pt>
                <c:pt idx="2338">
                  <c:v>2896</c:v>
                </c:pt>
                <c:pt idx="2339">
                  <c:v>2897</c:v>
                </c:pt>
                <c:pt idx="2340">
                  <c:v>2898</c:v>
                </c:pt>
                <c:pt idx="2341">
                  <c:v>2899</c:v>
                </c:pt>
                <c:pt idx="2342">
                  <c:v>2900</c:v>
                </c:pt>
                <c:pt idx="2343">
                  <c:v>2901</c:v>
                </c:pt>
                <c:pt idx="2344">
                  <c:v>2902</c:v>
                </c:pt>
                <c:pt idx="2345">
                  <c:v>2903</c:v>
                </c:pt>
                <c:pt idx="2346">
                  <c:v>2904</c:v>
                </c:pt>
                <c:pt idx="2347">
                  <c:v>2905</c:v>
                </c:pt>
                <c:pt idx="2348">
                  <c:v>2906</c:v>
                </c:pt>
                <c:pt idx="2349">
                  <c:v>2907</c:v>
                </c:pt>
                <c:pt idx="2350">
                  <c:v>2908</c:v>
                </c:pt>
                <c:pt idx="2351">
                  <c:v>2909</c:v>
                </c:pt>
                <c:pt idx="2352">
                  <c:v>2910</c:v>
                </c:pt>
                <c:pt idx="2353">
                  <c:v>2911</c:v>
                </c:pt>
                <c:pt idx="2354">
                  <c:v>2912</c:v>
                </c:pt>
                <c:pt idx="2355">
                  <c:v>2913</c:v>
                </c:pt>
                <c:pt idx="2356">
                  <c:v>2914</c:v>
                </c:pt>
                <c:pt idx="2357">
                  <c:v>2915</c:v>
                </c:pt>
                <c:pt idx="2358">
                  <c:v>2916</c:v>
                </c:pt>
                <c:pt idx="2359">
                  <c:v>2917</c:v>
                </c:pt>
                <c:pt idx="2360">
                  <c:v>2918</c:v>
                </c:pt>
                <c:pt idx="2361">
                  <c:v>2919</c:v>
                </c:pt>
                <c:pt idx="2362">
                  <c:v>2920</c:v>
                </c:pt>
                <c:pt idx="2363">
                  <c:v>2921</c:v>
                </c:pt>
                <c:pt idx="2364">
                  <c:v>2922</c:v>
                </c:pt>
                <c:pt idx="2365">
                  <c:v>2923</c:v>
                </c:pt>
                <c:pt idx="2366">
                  <c:v>2924</c:v>
                </c:pt>
                <c:pt idx="2367">
                  <c:v>2925</c:v>
                </c:pt>
                <c:pt idx="2368">
                  <c:v>2926</c:v>
                </c:pt>
                <c:pt idx="2369">
                  <c:v>2927</c:v>
                </c:pt>
                <c:pt idx="2370">
                  <c:v>2928</c:v>
                </c:pt>
                <c:pt idx="2371">
                  <c:v>2929</c:v>
                </c:pt>
                <c:pt idx="2372">
                  <c:v>2930</c:v>
                </c:pt>
                <c:pt idx="2373">
                  <c:v>2931</c:v>
                </c:pt>
                <c:pt idx="2374">
                  <c:v>2932</c:v>
                </c:pt>
                <c:pt idx="2375">
                  <c:v>2933</c:v>
                </c:pt>
                <c:pt idx="2376">
                  <c:v>2934</c:v>
                </c:pt>
                <c:pt idx="2377">
                  <c:v>2935</c:v>
                </c:pt>
                <c:pt idx="2378">
                  <c:v>2936</c:v>
                </c:pt>
                <c:pt idx="2379">
                  <c:v>2937</c:v>
                </c:pt>
                <c:pt idx="2380">
                  <c:v>2938</c:v>
                </c:pt>
                <c:pt idx="2381">
                  <c:v>2939</c:v>
                </c:pt>
                <c:pt idx="2382">
                  <c:v>2940</c:v>
                </c:pt>
                <c:pt idx="2383">
                  <c:v>2941</c:v>
                </c:pt>
                <c:pt idx="2384">
                  <c:v>2942</c:v>
                </c:pt>
                <c:pt idx="2385">
                  <c:v>2943</c:v>
                </c:pt>
                <c:pt idx="2386">
                  <c:v>2944</c:v>
                </c:pt>
                <c:pt idx="2387">
                  <c:v>2945</c:v>
                </c:pt>
                <c:pt idx="2388">
                  <c:v>2946</c:v>
                </c:pt>
                <c:pt idx="2389">
                  <c:v>2947</c:v>
                </c:pt>
                <c:pt idx="2390">
                  <c:v>2948</c:v>
                </c:pt>
                <c:pt idx="2391">
                  <c:v>2949</c:v>
                </c:pt>
                <c:pt idx="2392">
                  <c:v>2950</c:v>
                </c:pt>
                <c:pt idx="2393">
                  <c:v>2951</c:v>
                </c:pt>
                <c:pt idx="2394">
                  <c:v>2952</c:v>
                </c:pt>
                <c:pt idx="2395">
                  <c:v>2953</c:v>
                </c:pt>
                <c:pt idx="2396">
                  <c:v>2954</c:v>
                </c:pt>
                <c:pt idx="2397">
                  <c:v>2955</c:v>
                </c:pt>
                <c:pt idx="2398">
                  <c:v>2956</c:v>
                </c:pt>
                <c:pt idx="2399">
                  <c:v>2957</c:v>
                </c:pt>
                <c:pt idx="2400">
                  <c:v>2958</c:v>
                </c:pt>
                <c:pt idx="2401">
                  <c:v>2959</c:v>
                </c:pt>
                <c:pt idx="2402">
                  <c:v>2960</c:v>
                </c:pt>
                <c:pt idx="2403">
                  <c:v>2961</c:v>
                </c:pt>
                <c:pt idx="2404">
                  <c:v>2962</c:v>
                </c:pt>
                <c:pt idx="2405">
                  <c:v>2963</c:v>
                </c:pt>
                <c:pt idx="2406">
                  <c:v>2964</c:v>
                </c:pt>
                <c:pt idx="2407">
                  <c:v>2965</c:v>
                </c:pt>
                <c:pt idx="2408">
                  <c:v>2966</c:v>
                </c:pt>
                <c:pt idx="2409">
                  <c:v>2967</c:v>
                </c:pt>
                <c:pt idx="2410">
                  <c:v>2968</c:v>
                </c:pt>
                <c:pt idx="2411">
                  <c:v>2969</c:v>
                </c:pt>
                <c:pt idx="2412">
                  <c:v>2970</c:v>
                </c:pt>
                <c:pt idx="2413">
                  <c:v>2971</c:v>
                </c:pt>
                <c:pt idx="2414">
                  <c:v>2972</c:v>
                </c:pt>
                <c:pt idx="2415">
                  <c:v>2973</c:v>
                </c:pt>
                <c:pt idx="2416">
                  <c:v>2974</c:v>
                </c:pt>
                <c:pt idx="2417">
                  <c:v>2975</c:v>
                </c:pt>
                <c:pt idx="2418">
                  <c:v>2976</c:v>
                </c:pt>
                <c:pt idx="2419">
                  <c:v>2977</c:v>
                </c:pt>
                <c:pt idx="2420">
                  <c:v>2978</c:v>
                </c:pt>
                <c:pt idx="2421">
                  <c:v>2979</c:v>
                </c:pt>
                <c:pt idx="2422">
                  <c:v>2980</c:v>
                </c:pt>
                <c:pt idx="2423">
                  <c:v>2981</c:v>
                </c:pt>
                <c:pt idx="2424">
                  <c:v>2982</c:v>
                </c:pt>
                <c:pt idx="2425">
                  <c:v>2983</c:v>
                </c:pt>
                <c:pt idx="2426">
                  <c:v>2984</c:v>
                </c:pt>
                <c:pt idx="2427">
                  <c:v>2985</c:v>
                </c:pt>
                <c:pt idx="2428">
                  <c:v>2986</c:v>
                </c:pt>
                <c:pt idx="2429">
                  <c:v>2987</c:v>
                </c:pt>
                <c:pt idx="2430">
                  <c:v>2988</c:v>
                </c:pt>
                <c:pt idx="2431">
                  <c:v>2989</c:v>
                </c:pt>
                <c:pt idx="2432">
                  <c:v>2990</c:v>
                </c:pt>
                <c:pt idx="2433">
                  <c:v>2991</c:v>
                </c:pt>
                <c:pt idx="2434">
                  <c:v>2992</c:v>
                </c:pt>
                <c:pt idx="2435">
                  <c:v>2993</c:v>
                </c:pt>
                <c:pt idx="2436">
                  <c:v>2994</c:v>
                </c:pt>
                <c:pt idx="2437">
                  <c:v>2995</c:v>
                </c:pt>
                <c:pt idx="2438">
                  <c:v>2996</c:v>
                </c:pt>
                <c:pt idx="2439">
                  <c:v>2997</c:v>
                </c:pt>
                <c:pt idx="2440">
                  <c:v>2998</c:v>
                </c:pt>
                <c:pt idx="2441">
                  <c:v>2999</c:v>
                </c:pt>
              </c:numCache>
            </c:numRef>
          </c:xVal>
          <c:yVal>
            <c:numRef>
              <c:f>Feuil1!$AE$18634:$AE$20063</c:f>
              <c:numCache>
                <c:formatCode>0.0000</c:formatCode>
                <c:ptCount val="1430"/>
                <c:pt idx="0">
                  <c:v>9.8127419392293831</c:v>
                </c:pt>
                <c:pt idx="1">
                  <c:v>9.8127419392293831</c:v>
                </c:pt>
                <c:pt idx="2">
                  <c:v>9.8127419392293831</c:v>
                </c:pt>
                <c:pt idx="3">
                  <c:v>9.1195947586694377</c:v>
                </c:pt>
                <c:pt idx="4">
                  <c:v>9.1195947586694377</c:v>
                </c:pt>
                <c:pt idx="5">
                  <c:v>9.1195947586694377</c:v>
                </c:pt>
                <c:pt idx="6">
                  <c:v>9.1195947586694377</c:v>
                </c:pt>
                <c:pt idx="7">
                  <c:v>9.1195947586694377</c:v>
                </c:pt>
                <c:pt idx="8">
                  <c:v>8.714129650561274</c:v>
                </c:pt>
                <c:pt idx="9">
                  <c:v>8.714129650561274</c:v>
                </c:pt>
                <c:pt idx="10">
                  <c:v>8.714129650561274</c:v>
                </c:pt>
                <c:pt idx="11">
                  <c:v>8.4264475781094923</c:v>
                </c:pt>
                <c:pt idx="12">
                  <c:v>8.4264475781094923</c:v>
                </c:pt>
                <c:pt idx="13">
                  <c:v>8.4264475781094923</c:v>
                </c:pt>
                <c:pt idx="14">
                  <c:v>8.4264475781094923</c:v>
                </c:pt>
                <c:pt idx="15">
                  <c:v>8.4264475781094923</c:v>
                </c:pt>
                <c:pt idx="16">
                  <c:v>8.2033040267952817</c:v>
                </c:pt>
                <c:pt idx="17">
                  <c:v>8.2033040267952817</c:v>
                </c:pt>
                <c:pt idx="18">
                  <c:v>8.2033040267952817</c:v>
                </c:pt>
                <c:pt idx="19">
                  <c:v>8.2033040267952817</c:v>
                </c:pt>
                <c:pt idx="20">
                  <c:v>8.2033040267952817</c:v>
                </c:pt>
                <c:pt idx="21">
                  <c:v>8.0209824700013286</c:v>
                </c:pt>
                <c:pt idx="22">
                  <c:v>8.0209824700013286</c:v>
                </c:pt>
                <c:pt idx="23">
                  <c:v>8.0209824700013286</c:v>
                </c:pt>
                <c:pt idx="24">
                  <c:v>7.8668317901740696</c:v>
                </c:pt>
                <c:pt idx="25">
                  <c:v>7.7333003975495469</c:v>
                </c:pt>
                <c:pt idx="26">
                  <c:v>7.7333003975495469</c:v>
                </c:pt>
                <c:pt idx="27">
                  <c:v>7.6155173618931631</c:v>
                </c:pt>
                <c:pt idx="28">
                  <c:v>7.6155173618931631</c:v>
                </c:pt>
                <c:pt idx="29">
                  <c:v>7.6155173618931631</c:v>
                </c:pt>
                <c:pt idx="30">
                  <c:v>7.5101568462353372</c:v>
                </c:pt>
                <c:pt idx="31">
                  <c:v>7.5101568462353372</c:v>
                </c:pt>
                <c:pt idx="32">
                  <c:v>7.5101568462353372</c:v>
                </c:pt>
                <c:pt idx="33">
                  <c:v>7.5101568462353372</c:v>
                </c:pt>
                <c:pt idx="34">
                  <c:v>7.2477925817678459</c:v>
                </c:pt>
                <c:pt idx="35">
                  <c:v>7.2477925817678459</c:v>
                </c:pt>
                <c:pt idx="36">
                  <c:v>7.1736846096141242</c:v>
                </c:pt>
                <c:pt idx="37">
                  <c:v>7.1736846096141242</c:v>
                </c:pt>
                <c:pt idx="38">
                  <c:v>7.1046917381271726</c:v>
                </c:pt>
                <c:pt idx="39">
                  <c:v>6.9223701813332177</c:v>
                </c:pt>
                <c:pt idx="40">
                  <c:v>6.8683029600629428</c:v>
                </c:pt>
                <c:pt idx="41">
                  <c:v>6.8170096656753918</c:v>
                </c:pt>
                <c:pt idx="42">
                  <c:v>6.7682195015059596</c:v>
                </c:pt>
                <c:pt idx="43">
                  <c:v>6.721699485871067</c:v>
                </c:pt>
                <c:pt idx="44">
                  <c:v>6.5546454012079005</c:v>
                </c:pt>
                <c:pt idx="45">
                  <c:v>6.516905073225054</c:v>
                </c:pt>
                <c:pt idx="46">
                  <c:v>6.4805374290541788</c:v>
                </c:pt>
                <c:pt idx="47">
                  <c:v>6.4454461092429085</c:v>
                </c:pt>
                <c:pt idx="48">
                  <c:v>6.3470060364296561</c:v>
                </c:pt>
                <c:pt idx="49">
                  <c:v>6.3162343777629024</c:v>
                </c:pt>
                <c:pt idx="50">
                  <c:v>6.2863814146132215</c:v>
                </c:pt>
                <c:pt idx="51">
                  <c:v>6.2573938777399691</c:v>
                </c:pt>
                <c:pt idx="52">
                  <c:v>6.1751557795029974</c:v>
                </c:pt>
                <c:pt idx="53">
                  <c:v>6.0991698725250751</c:v>
                </c:pt>
                <c:pt idx="54">
                  <c:v>6.0750723209460142</c:v>
                </c:pt>
                <c:pt idx="55">
                  <c:v>5.984100542740288</c:v>
                </c:pt>
                <c:pt idx="56">
                  <c:v>5.9415409283214915</c:v>
                </c:pt>
                <c:pt idx="57">
                  <c:v>5.8809163065050569</c:v>
                </c:pt>
                <c:pt idx="58">
                  <c:v>5.8614982206479551</c:v>
                </c:pt>
                <c:pt idx="59">
                  <c:v>5.7183973770072818</c:v>
                </c:pt>
                <c:pt idx="60">
                  <c:v>5.6538588558697107</c:v>
                </c:pt>
                <c:pt idx="61">
                  <c:v>5.6080493198384165</c:v>
                </c:pt>
                <c:pt idx="62">
                  <c:v>5.5222824980809921</c:v>
                </c:pt>
                <c:pt idx="63">
                  <c:v>5.482008598943052</c:v>
                </c:pt>
                <c:pt idx="64">
                  <c:v>5.430715304555501</c:v>
                </c:pt>
                <c:pt idx="65">
                  <c:v>5.418292784556944</c:v>
                </c:pt>
                <c:pt idx="66">
                  <c:v>5.3819251403860688</c:v>
                </c:pt>
                <c:pt idx="67">
                  <c:v>5.3583946429758749</c:v>
                </c:pt>
                <c:pt idx="68">
                  <c:v>5.2909533621803426</c:v>
                </c:pt>
                <c:pt idx="69">
                  <c:v>5.2380309607260003</c:v>
                </c:pt>
                <c:pt idx="70">
                  <c:v>5.1976214223881234</c:v>
                </c:pt>
                <c:pt idx="71">
                  <c:v>5.1399131047674764</c:v>
                </c:pt>
                <c:pt idx="72">
                  <c:v>5.1306107121051632</c:v>
                </c:pt>
                <c:pt idx="73">
                  <c:v>5.0591517481230186</c:v>
                </c:pt>
                <c:pt idx="74">
                  <c:v>5.0336184461178535</c:v>
                </c:pt>
                <c:pt idx="75">
                  <c:v>5.0252501964473373</c:v>
                </c:pt>
                <c:pt idx="76">
                  <c:v>4.992460373624346</c:v>
                </c:pt>
                <c:pt idx="77">
                  <c:v>4.9685548527707919</c:v>
                </c:pt>
                <c:pt idx="78">
                  <c:v>4.9149021392784711</c:v>
                </c:pt>
                <c:pt idx="79">
                  <c:v>4.8498973089694752</c:v>
                </c:pt>
                <c:pt idx="80">
                  <c:v>4.8155296654652675</c:v>
                </c:pt>
                <c:pt idx="81">
                  <c:v>4.7564961338810745</c:v>
                </c:pt>
                <c:pt idx="82">
                  <c:v>4.7189917384226208</c:v>
                </c:pt>
                <c:pt idx="83">
                  <c:v>4.7007541508728394</c:v>
                </c:pt>
                <c:pt idx="84">
                  <c:v>4.6652474624159295</c:v>
                </c:pt>
                <c:pt idx="85">
                  <c:v>4.6309583889372981</c:v>
                </c:pt>
                <c:pt idx="86">
                  <c:v>4.6197850883391727</c:v>
                </c:pt>
                <c:pt idx="87">
                  <c:v>4.5709949241697405</c:v>
                </c:pt>
                <c:pt idx="88">
                  <c:v>4.5194371145048908</c:v>
                </c:pt>
                <c:pt idx="89">
                  <c:v>4.4897319600909746</c:v>
                </c:pt>
                <c:pt idx="90">
                  <c:v>4.4514497735199576</c:v>
                </c:pt>
                <c:pt idx="91">
                  <c:v>4.4236702094128821</c:v>
                </c:pt>
                <c:pt idx="92">
                  <c:v>4.3877919217479802</c:v>
                </c:pt>
                <c:pt idx="93">
                  <c:v>4.3531564250852242</c:v>
                </c:pt>
                <c:pt idx="94">
                  <c:v>4.2993131930644006</c:v>
                </c:pt>
                <c:pt idx="95">
                  <c:v>4.2675644947498208</c:v>
                </c:pt>
                <c:pt idx="96">
                  <c:v>4.2106231183496821</c:v>
                </c:pt>
                <c:pt idx="97">
                  <c:v>4.1743872698956368</c:v>
                </c:pt>
                <c:pt idx="98">
                  <c:v>4.1325693302123154</c:v>
                </c:pt>
                <c:pt idx="99">
                  <c:v>4.0891568372770024</c:v>
                </c:pt>
                <c:pt idx="100">
                  <c:v>4.0506905564492062</c:v>
                </c:pt>
                <c:pt idx="101">
                  <c:v>4.0289167568996449</c:v>
                </c:pt>
                <c:pt idx="102">
                  <c:v>4.007606970312894</c:v>
                </c:pt>
                <c:pt idx="103">
                  <c:v>3.9867418318489327</c:v>
                </c:pt>
                <c:pt idx="104">
                  <c:v>3.9434450260956084</c:v>
                </c:pt>
                <c:pt idx="105">
                  <c:v>3.9128445856468912</c:v>
                </c:pt>
                <c:pt idx="106">
                  <c:v>3.8831527958394885</c:v>
                </c:pt>
                <c:pt idx="107">
                  <c:v>3.864706950048737</c:v>
                </c:pt>
                <c:pt idx="108">
                  <c:v>3.816289850610362</c:v>
                </c:pt>
                <c:pt idx="109">
                  <c:v>3.7630084839974249</c:v>
                </c:pt>
                <c:pt idx="110">
                  <c:v>3.7350996958803484</c:v>
                </c:pt>
                <c:pt idx="111">
                  <c:v>3.7012745997267045</c:v>
                </c:pt>
                <c:pt idx="112">
                  <c:v>3.6793438962327345</c:v>
                </c:pt>
                <c:pt idx="113">
                  <c:v>3.6578838452129654</c:v>
                </c:pt>
                <c:pt idx="114">
                  <c:v>3.638955835327446</c:v>
                </c:pt>
                <c:pt idx="115">
                  <c:v>3.6183365481247107</c:v>
                </c:pt>
                <c:pt idx="116">
                  <c:v>3.5981338408071912</c:v>
                </c:pt>
                <c:pt idx="117">
                  <c:v>3.5531604751644599</c:v>
                </c:pt>
                <c:pt idx="118">
                  <c:v>3.5379799179874438</c:v>
                </c:pt>
                <c:pt idx="119">
                  <c:v>3.5082931368074015</c:v>
                </c:pt>
                <c:pt idx="120">
                  <c:v>3.4776876877313239</c:v>
                </c:pt>
                <c:pt idx="121">
                  <c:v>3.4514394616563879</c:v>
                </c:pt>
                <c:pt idx="122">
                  <c:v>3.4275475402316573</c:v>
                </c:pt>
                <c:pt idx="123">
                  <c:v>3.3992829820620258</c:v>
                </c:pt>
                <c:pt idx="124">
                  <c:v>3.3670221198438046</c:v>
                </c:pt>
                <c:pt idx="125">
                  <c:v>3.3465972149917635</c:v>
                </c:pt>
                <c:pt idx="126">
                  <c:v>3.3189880993776963</c:v>
                </c:pt>
                <c:pt idx="127">
                  <c:v>3.2818643115034978</c:v>
                </c:pt>
                <c:pt idx="128">
                  <c:v>3.2531267017361407</c:v>
                </c:pt>
                <c:pt idx="129">
                  <c:v>3.2307168003365567</c:v>
                </c:pt>
                <c:pt idx="130">
                  <c:v>3.2047413139332961</c:v>
                </c:pt>
                <c:pt idx="131">
                  <c:v>3.1860241899803583</c:v>
                </c:pt>
                <c:pt idx="132">
                  <c:v>3.1534480195457455</c:v>
                </c:pt>
                <c:pt idx="133">
                  <c:v>3.1318872604391679</c:v>
                </c:pt>
                <c:pt idx="134">
                  <c:v>3.1046578553763133</c:v>
                </c:pt>
                <c:pt idx="135">
                  <c:v>3.0841133261446814</c:v>
                </c:pt>
                <c:pt idx="136">
                  <c:v>3.0569730172451277</c:v>
                </c:pt>
                <c:pt idx="137">
                  <c:v>3.023770196237213</c:v>
                </c:pt>
                <c:pt idx="138">
                  <c:v>3.0025994891142465</c:v>
                </c:pt>
                <c:pt idx="139">
                  <c:v>2.9797102064431824</c:v>
                </c:pt>
                <c:pt idx="140">
                  <c:v>2.9489385477764287</c:v>
                </c:pt>
                <c:pt idx="141">
                  <c:v>2.9272322691945654</c:v>
                </c:pt>
                <c:pt idx="142">
                  <c:v>2.9079911692675444</c:v>
                </c:pt>
                <c:pt idx="143">
                  <c:v>2.8754278580057013</c:v>
                </c:pt>
                <c:pt idx="144">
                  <c:v>2.8420118610858576</c:v>
                </c:pt>
                <c:pt idx="145">
                  <c:v>2.8224854387355021</c:v>
                </c:pt>
                <c:pt idx="146">
                  <c:v>2.7970295187421534</c:v>
                </c:pt>
                <c:pt idx="147">
                  <c:v>2.7792354549416856</c:v>
                </c:pt>
                <c:pt idx="148">
                  <c:v>2.757429095889631</c:v>
                </c:pt>
                <c:pt idx="149">
                  <c:v>2.7301933698740828</c:v>
                </c:pt>
                <c:pt idx="150">
                  <c:v>2.7077764909595405</c:v>
                </c:pt>
                <c:pt idx="151">
                  <c:v>2.6866546659302579</c:v>
                </c:pt>
                <c:pt idx="152">
                  <c:v>2.67070536452258</c:v>
                </c:pt>
                <c:pt idx="153">
                  <c:v>2.6495695483827406</c:v>
                </c:pt>
                <c:pt idx="154">
                  <c:v>2.6220659048971755</c:v>
                </c:pt>
                <c:pt idx="155">
                  <c:v>2.6004474707290419</c:v>
                </c:pt>
                <c:pt idx="156">
                  <c:v>2.5692289645639015</c:v>
                </c:pt>
                <c:pt idx="157">
                  <c:v>2.5522193411395304</c:v>
                </c:pt>
                <c:pt idx="158">
                  <c:v>2.5375696197766113</c:v>
                </c:pt>
                <c:pt idx="159">
                  <c:v>2.5122691249615841</c:v>
                </c:pt>
                <c:pt idx="160">
                  <c:v>2.4902315052319888</c:v>
                </c:pt>
                <c:pt idx="161">
                  <c:v>2.4596600187139508</c:v>
                </c:pt>
                <c:pt idx="162">
                  <c:v>2.4343582262326682</c:v>
                </c:pt>
                <c:pt idx="163">
                  <c:v>2.4194788444655448</c:v>
                </c:pt>
                <c:pt idx="164">
                  <c:v>2.3987716490389386</c:v>
                </c:pt>
                <c:pt idx="165">
                  <c:v>2.3808500224215829</c:v>
                </c:pt>
                <c:pt idx="166">
                  <c:v>2.366740440905263</c:v>
                </c:pt>
                <c:pt idx="167">
                  <c:v>2.3499527818169348</c:v>
                </c:pt>
                <c:pt idx="168">
                  <c:v>2.3306230156772676</c:v>
                </c:pt>
                <c:pt idx="169">
                  <c:v>2.3127653982772611</c:v>
                </c:pt>
                <c:pt idx="170">
                  <c:v>2.297397368048947</c:v>
                </c:pt>
                <c:pt idx="171">
                  <c:v>2.2779792821918456</c:v>
                </c:pt>
                <c:pt idx="172">
                  <c:v>2.2610297238780723</c:v>
                </c:pt>
                <c:pt idx="173">
                  <c:v>2.2335739718333065</c:v>
                </c:pt>
                <c:pt idx="174">
                  <c:v>2.2158475010848395</c:v>
                </c:pt>
                <c:pt idx="175">
                  <c:v>2.2028797383158287</c:v>
                </c:pt>
                <c:pt idx="176">
                  <c:v>2.1856845222104493</c:v>
                </c:pt>
                <c:pt idx="177">
                  <c:v>2.1663882167833832</c:v>
                </c:pt>
                <c:pt idx="178">
                  <c:v>2.1465200135666578</c:v>
                </c:pt>
                <c:pt idx="179">
                  <c:v>2.1270388779948353</c:v>
                </c:pt>
                <c:pt idx="180">
                  <c:v>2.1115417583719367</c:v>
                </c:pt>
                <c:pt idx="181">
                  <c:v>2.0967266725867959</c:v>
                </c:pt>
                <c:pt idx="182">
                  <c:v>2.0825671439831615</c:v>
                </c:pt>
                <c:pt idx="183">
                  <c:v>2.0642819153296856</c:v>
                </c:pt>
                <c:pt idx="184">
                  <c:v>2.0467488598217076</c:v>
                </c:pt>
                <c:pt idx="185">
                  <c:v>2.0274367566895215</c:v>
                </c:pt>
                <c:pt idx="186">
                  <c:v>2.0113506189378967</c:v>
                </c:pt>
                <c:pt idx="187">
                  <c:v>1.9951164961760135</c:v>
                </c:pt>
                <c:pt idx="188">
                  <c:v>1.974004379630101</c:v>
                </c:pt>
                <c:pt idx="189">
                  <c:v>1.9638082128653116</c:v>
                </c:pt>
                <c:pt idx="190">
                  <c:v>1.9448704488330613</c:v>
                </c:pt>
                <c:pt idx="191">
                  <c:v>1.9270365479863629</c:v>
                </c:pt>
                <c:pt idx="192">
                  <c:v>1.9143308464177839</c:v>
                </c:pt>
                <c:pt idx="193">
                  <c:v>1.8977589333809888</c:v>
                </c:pt>
                <c:pt idx="194">
                  <c:v>1.8814571777034921</c:v>
                </c:pt>
                <c:pt idx="195">
                  <c:v>1.8661243759849102</c:v>
                </c:pt>
                <c:pt idx="196">
                  <c:v>1.8520693308412657</c:v>
                </c:pt>
                <c:pt idx="197">
                  <c:v>1.8385532699433713</c:v>
                </c:pt>
                <c:pt idx="198">
                  <c:v>1.8218264761380578</c:v>
                </c:pt>
                <c:pt idx="199">
                  <c:v>1.8067077604803736</c:v>
                </c:pt>
                <c:pt idx="200">
                  <c:v>1.7931291448291156</c:v>
                </c:pt>
                <c:pt idx="201">
                  <c:v>1.7729395954928986</c:v>
                </c:pt>
                <c:pt idx="202">
                  <c:v>1.7566322796843221</c:v>
                </c:pt>
                <c:pt idx="203">
                  <c:v>1.7437126104544252</c:v>
                </c:pt>
                <c:pt idx="204">
                  <c:v>1.7263316639055997</c:v>
                </c:pt>
                <c:pt idx="205">
                  <c:v>1.7113672680008014</c:v>
                </c:pt>
                <c:pt idx="206">
                  <c:v>1.697519966667054</c:v>
                </c:pt>
                <c:pt idx="207">
                  <c:v>1.682388391798145</c:v>
                </c:pt>
                <c:pt idx="208">
                  <c:v>1.6671923074457993</c:v>
                </c:pt>
                <c:pt idx="209">
                  <c:v>1.6556581542005127</c:v>
                </c:pt>
                <c:pt idx="210">
                  <c:v>1.6417077500239023</c:v>
                </c:pt>
                <c:pt idx="211">
                  <c:v>1.6259991521158641</c:v>
                </c:pt>
                <c:pt idx="212">
                  <c:v>1.6143775492617631</c:v>
                </c:pt>
                <c:pt idx="213">
                  <c:v>1.597464980292751</c:v>
                </c:pt>
                <c:pt idx="214">
                  <c:v>1.5821647220829287</c:v>
                </c:pt>
                <c:pt idx="215">
                  <c:v>1.5665703793718191</c:v>
                </c:pt>
                <c:pt idx="216">
                  <c:v>1.5512154908329152</c:v>
                </c:pt>
                <c:pt idx="217">
                  <c:v>1.5409379080746748</c:v>
                </c:pt>
                <c:pt idx="218">
                  <c:v>1.5307648803616245</c:v>
                </c:pt>
                <c:pt idx="219">
                  <c:v>1.5186922991273553</c:v>
                </c:pt>
                <c:pt idx="220">
                  <c:v>1.5057760738608088</c:v>
                </c:pt>
                <c:pt idx="221">
                  <c:v>1.4954641730081482</c:v>
                </c:pt>
                <c:pt idx="222">
                  <c:v>1.4826014789830015</c:v>
                </c:pt>
                <c:pt idx="223">
                  <c:v>1.4675240125529558</c:v>
                </c:pt>
                <c:pt idx="224">
                  <c:v>1.4564219734012305</c:v>
                </c:pt>
                <c:pt idx="225">
                  <c:v>1.4445129009531037</c:v>
                </c:pt>
                <c:pt idx="226">
                  <c:v>1.4295373878164623</c:v>
                </c:pt>
                <c:pt idx="227">
                  <c:v>1.4188469641576391</c:v>
                </c:pt>
                <c:pt idx="228">
                  <c:v>1.4089414351682361</c:v>
                </c:pt>
                <c:pt idx="229">
                  <c:v>1.3969172422014342</c:v>
                </c:pt>
                <c:pt idx="230">
                  <c:v>1.3850359143146818</c:v>
                </c:pt>
                <c:pt idx="231">
                  <c:v>1.3728618509158157</c:v>
                </c:pt>
                <c:pt idx="232">
                  <c:v>1.3612612911785267</c:v>
                </c:pt>
                <c:pt idx="233">
                  <c:v>1.3472631834998241</c:v>
                </c:pt>
                <c:pt idx="234">
                  <c:v>1.3363707423334006</c:v>
                </c:pt>
                <c:pt idx="235">
                  <c:v>1.3233311288255971</c:v>
                </c:pt>
                <c:pt idx="236">
                  <c:v>1.3124914685434574</c:v>
                </c:pt>
                <c:pt idx="237">
                  <c:v>1.3017680476270623</c:v>
                </c:pt>
                <c:pt idx="238">
                  <c:v>1.284608807774811</c:v>
                </c:pt>
                <c:pt idx="239">
                  <c:v>1.2749621142047569</c:v>
                </c:pt>
                <c:pt idx="240">
                  <c:v>1.2650195427783224</c:v>
                </c:pt>
                <c:pt idx="241">
                  <c:v>1.256328034659864</c:v>
                </c:pt>
                <c:pt idx="242">
                  <c:v>1.2454261384099348</c:v>
                </c:pt>
                <c:pt idx="243">
                  <c:v>1.2367139620922527</c:v>
                </c:pt>
                <c:pt idx="244">
                  <c:v>1.2232280862335192</c:v>
                </c:pt>
                <c:pt idx="245">
                  <c:v>1.2126792699908508</c:v>
                </c:pt>
                <c:pt idx="246">
                  <c:v>1.2031518985471779</c:v>
                </c:pt>
                <c:pt idx="247">
                  <c:v>1.1920900394449154</c:v>
                </c:pt>
                <c:pt idx="248">
                  <c:v>1.1827559203380233</c:v>
                </c:pt>
                <c:pt idx="249">
                  <c:v>1.1726234009758472</c:v>
                </c:pt>
                <c:pt idx="250">
                  <c:v>1.1613675663471259</c:v>
                </c:pt>
                <c:pt idx="251">
                  <c:v>1.1512752586567205</c:v>
                </c:pt>
                <c:pt idx="252">
                  <c:v>1.142999349352861</c:v>
                </c:pt>
                <c:pt idx="253">
                  <c:v>1.1339402326167325</c:v>
                </c:pt>
                <c:pt idx="254">
                  <c:v>1.1242881383786159</c:v>
                </c:pt>
                <c:pt idx="255">
                  <c:v>1.1174025624296715</c:v>
                </c:pt>
                <c:pt idx="256">
                  <c:v>1.1062515772827655</c:v>
                </c:pt>
                <c:pt idx="257">
                  <c:v>1.0970258116811828</c:v>
                </c:pt>
                <c:pt idx="258">
                  <c:v>1.0865852600727697</c:v>
                </c:pt>
                <c:pt idx="259">
                  <c:v>1.0775383486106838</c:v>
                </c:pt>
                <c:pt idx="260">
                  <c:v>1.0692103056024165</c:v>
                </c:pt>
                <c:pt idx="261">
                  <c:v>1.0625340767036726</c:v>
                </c:pt>
                <c:pt idx="262">
                  <c:v>1.0524457187593319</c:v>
                </c:pt>
                <c:pt idx="263">
                  <c:v>1.0435456678183825</c:v>
                </c:pt>
                <c:pt idx="264">
                  <c:v>1.0358032940543871</c:v>
                </c:pt>
                <c:pt idx="265">
                  <c:v>1.027355351945227</c:v>
                </c:pt>
                <c:pt idx="266">
                  <c:v>1.0176140268162446</c:v>
                </c:pt>
                <c:pt idx="267">
                  <c:v>1.0055693163126811</c:v>
                </c:pt>
                <c:pt idx="268">
                  <c:v>0.99633343954769149</c:v>
                </c:pt>
                <c:pt idx="269">
                  <c:v>0.98983031287526591</c:v>
                </c:pt>
                <c:pt idx="270">
                  <c:v>0.98030014764355922</c:v>
                </c:pt>
                <c:pt idx="271">
                  <c:v>0.97303056052590731</c:v>
                </c:pt>
                <c:pt idx="272">
                  <c:v>0.96495087438453275</c:v>
                </c:pt>
                <c:pt idx="273">
                  <c:v>0.95850524582364049</c:v>
                </c:pt>
                <c:pt idx="274">
                  <c:v>0.95125007494246838</c:v>
                </c:pt>
                <c:pt idx="275">
                  <c:v>0.94250037193011182</c:v>
                </c:pt>
                <c:pt idx="276">
                  <c:v>0.93717524723883161</c:v>
                </c:pt>
                <c:pt idx="277">
                  <c:v>0.92910170672571024</c:v>
                </c:pt>
                <c:pt idx="278">
                  <c:v>0.92040539959136991</c:v>
                </c:pt>
                <c:pt idx="279">
                  <c:v>0.91437633227402559</c:v>
                </c:pt>
                <c:pt idx="280">
                  <c:v>0.90621302163486461</c:v>
                </c:pt>
                <c:pt idx="281">
                  <c:v>0.89932622107191362</c:v>
                </c:pt>
                <c:pt idx="282">
                  <c:v>0.89101740886507219</c:v>
                </c:pt>
                <c:pt idx="283">
                  <c:v>0.88330665542595743</c:v>
                </c:pt>
                <c:pt idx="284">
                  <c:v>0.87512934792317032</c:v>
                </c:pt>
                <c:pt idx="285">
                  <c:v>0.86845261957868647</c:v>
                </c:pt>
                <c:pt idx="286">
                  <c:v>0.861301838279529</c:v>
                </c:pt>
                <c:pt idx="287">
                  <c:v>0.85330179561245278</c:v>
                </c:pt>
                <c:pt idx="288">
                  <c:v>0.84523775191314598</c:v>
                </c:pt>
                <c:pt idx="289">
                  <c:v>0.83749118958581048</c:v>
                </c:pt>
                <c:pt idx="290">
                  <c:v>0.83093461585184802</c:v>
                </c:pt>
                <c:pt idx="291">
                  <c:v>0.82442075090570066</c:v>
                </c:pt>
                <c:pt idx="292">
                  <c:v>0.81732896379606934</c:v>
                </c:pt>
                <c:pt idx="293">
                  <c:v>0.81065650607365936</c:v>
                </c:pt>
                <c:pt idx="294">
                  <c:v>0.80195066971378082</c:v>
                </c:pt>
                <c:pt idx="295">
                  <c:v>0.79562230491615538</c:v>
                </c:pt>
                <c:pt idx="296">
                  <c:v>0.78885163463093488</c:v>
                </c:pt>
                <c:pt idx="297">
                  <c:v>0.78224619417226215</c:v>
                </c:pt>
                <c:pt idx="298">
                  <c:v>0.77544628726694553</c:v>
                </c:pt>
                <c:pt idx="299">
                  <c:v>0.76940110794937011</c:v>
                </c:pt>
                <c:pt idx="300">
                  <c:v>0.7626876971865425</c:v>
                </c:pt>
                <c:pt idx="301">
                  <c:v>0.75695232710179816</c:v>
                </c:pt>
                <c:pt idx="302">
                  <c:v>0.75020576202159439</c:v>
                </c:pt>
                <c:pt idx="303">
                  <c:v>0.74200852163961772</c:v>
                </c:pt>
                <c:pt idx="304">
                  <c:v>0.73559016149694489</c:v>
                </c:pt>
                <c:pt idx="305">
                  <c:v>0.72955335291368373</c:v>
                </c:pt>
                <c:pt idx="306">
                  <c:v>0.7237785534197998</c:v>
                </c:pt>
                <c:pt idx="307">
                  <c:v>0.7179246585087391</c:v>
                </c:pt>
                <c:pt idx="308">
                  <c:v>0.71232804663180449</c:v>
                </c:pt>
                <c:pt idx="309">
                  <c:v>0.70598588350977065</c:v>
                </c:pt>
                <c:pt idx="310">
                  <c:v>0.70056581604043144</c:v>
                </c:pt>
                <c:pt idx="311">
                  <c:v>0.69418796288390849</c:v>
                </c:pt>
                <c:pt idx="312">
                  <c:v>0.68774161442021553</c:v>
                </c:pt>
                <c:pt idx="313">
                  <c:v>0.68166124823883223</c:v>
                </c:pt>
                <c:pt idx="314">
                  <c:v>0.67615575584186205</c:v>
                </c:pt>
                <c:pt idx="315">
                  <c:v>0.67003821596901136</c:v>
                </c:pt>
                <c:pt idx="316">
                  <c:v>0.66385152956942273</c:v>
                </c:pt>
                <c:pt idx="317">
                  <c:v>0.6575972027211503</c:v>
                </c:pt>
                <c:pt idx="318">
                  <c:v>0.65106673923448122</c:v>
                </c:pt>
                <c:pt idx="319">
                  <c:v>0.64530906826447665</c:v>
                </c:pt>
                <c:pt idx="320">
                  <c:v>0.64135031739177506</c:v>
                </c:pt>
                <c:pt idx="321">
                  <c:v>0.63564816104683597</c:v>
                </c:pt>
                <c:pt idx="322">
                  <c:v>0.63038960379336895</c:v>
                </c:pt>
                <c:pt idx="323">
                  <c:v>0.62556784528503961</c:v>
                </c:pt>
                <c:pt idx="324">
                  <c:v>0.62046371007160872</c:v>
                </c:pt>
                <c:pt idx="325">
                  <c:v>0.61447414848746928</c:v>
                </c:pt>
                <c:pt idx="326">
                  <c:v>0.6089227842434658</c:v>
                </c:pt>
                <c:pt idx="327">
                  <c:v>0.60280164727453989</c:v>
                </c:pt>
                <c:pt idx="328">
                  <c:v>0.59721504056590013</c:v>
                </c:pt>
                <c:pt idx="329">
                  <c:v>0.59146162721486584</c:v>
                </c:pt>
                <c:pt idx="330">
                  <c:v>0.58771001851021032</c:v>
                </c:pt>
                <c:pt idx="331">
                  <c:v>0.58259893995702039</c:v>
                </c:pt>
                <c:pt idx="332">
                  <c:v>0.57692877128016917</c:v>
                </c:pt>
                <c:pt idx="333">
                  <c:v>0.57148446461847868</c:v>
                </c:pt>
                <c:pt idx="334">
                  <c:v>0.56693790297763103</c:v>
                </c:pt>
                <c:pt idx="335">
                  <c:v>0.56366173893726967</c:v>
                </c:pt>
                <c:pt idx="336">
                  <c:v>0.55934207779275313</c:v>
                </c:pt>
                <c:pt idx="337">
                  <c:v>0.55532715986727132</c:v>
                </c:pt>
                <c:pt idx="338">
                  <c:v>0.55009378762985528</c:v>
                </c:pt>
                <c:pt idx="339">
                  <c:v>0.54517093379892845</c:v>
                </c:pt>
                <c:pt idx="340">
                  <c:v>0.54017822407306826</c:v>
                </c:pt>
                <c:pt idx="341">
                  <c:v>0.535584394215883</c:v>
                </c:pt>
                <c:pt idx="342">
                  <c:v>0.5311046853711664</c:v>
                </c:pt>
                <c:pt idx="343">
                  <c:v>0.52729409476639466</c:v>
                </c:pt>
                <c:pt idx="344">
                  <c:v>0.5207294186091751</c:v>
                </c:pt>
                <c:pt idx="345">
                  <c:v>0.51585696585301444</c:v>
                </c:pt>
                <c:pt idx="346">
                  <c:v>0.51146457226109809</c:v>
                </c:pt>
                <c:pt idx="347">
                  <c:v>0.50672781718491766</c:v>
                </c:pt>
                <c:pt idx="348">
                  <c:v>0.50309936617933781</c:v>
                </c:pt>
                <c:pt idx="349">
                  <c:v>0.49948403324651391</c:v>
                </c:pt>
                <c:pt idx="350">
                  <c:v>0.49516281658360145</c:v>
                </c:pt>
                <c:pt idx="351">
                  <c:v>0.49121803829258515</c:v>
                </c:pt>
                <c:pt idx="352">
                  <c:v>0.48693231744708598</c:v>
                </c:pt>
                <c:pt idx="353">
                  <c:v>0.48328608636303799</c:v>
                </c:pt>
                <c:pt idx="354">
                  <c:v>0.47929937011921675</c:v>
                </c:pt>
                <c:pt idx="355">
                  <c:v>0.4749762789979613</c:v>
                </c:pt>
                <c:pt idx="356">
                  <c:v>0.47102248919682022</c:v>
                </c:pt>
                <c:pt idx="357">
                  <c:v>0.46673495583166658</c:v>
                </c:pt>
                <c:pt idx="358">
                  <c:v>0.4625526721368014</c:v>
                </c:pt>
                <c:pt idx="359">
                  <c:v>0.45925405803471514</c:v>
                </c:pt>
                <c:pt idx="360">
                  <c:v>0.45475772534063796</c:v>
                </c:pt>
                <c:pt idx="361">
                  <c:v>0.45122673945608233</c:v>
                </c:pt>
                <c:pt idx="362">
                  <c:v>0.44787952781702922</c:v>
                </c:pt>
                <c:pt idx="363">
                  <c:v>0.44454348263761984</c:v>
                </c:pt>
                <c:pt idx="364">
                  <c:v>0.44096322137566968</c:v>
                </c:pt>
                <c:pt idx="365">
                  <c:v>0.43714139838754029</c:v>
                </c:pt>
                <c:pt idx="366">
                  <c:v>0.43400991599274341</c:v>
                </c:pt>
                <c:pt idx="367">
                  <c:v>0.43021452493984325</c:v>
                </c:pt>
                <c:pt idx="368">
                  <c:v>0.42660122744951096</c:v>
                </c:pt>
                <c:pt idx="369">
                  <c:v>0.42291736527940571</c:v>
                </c:pt>
                <c:pt idx="370">
                  <c:v>0.41891402381927617</c:v>
                </c:pt>
                <c:pt idx="371">
                  <c:v>0.4145122061557821</c:v>
                </c:pt>
                <c:pt idx="372">
                  <c:v>0.41153330449077902</c:v>
                </c:pt>
                <c:pt idx="373">
                  <c:v>0.40790443452911201</c:v>
                </c:pt>
                <c:pt idx="374">
                  <c:v>0.40420666130295541</c:v>
                </c:pt>
                <c:pt idx="375">
                  <c:v>0.40019568715387049</c:v>
                </c:pt>
                <c:pt idx="376">
                  <c:v>0.39587532176242818</c:v>
                </c:pt>
                <c:pt idx="377">
                  <c:v>0.39254591026592583</c:v>
                </c:pt>
                <c:pt idx="378">
                  <c:v>0.3899550254873258</c:v>
                </c:pt>
                <c:pt idx="379">
                  <c:v>0.38704828141405323</c:v>
                </c:pt>
                <c:pt idx="380">
                  <c:v>0.38414996201941826</c:v>
                </c:pt>
                <c:pt idx="381">
                  <c:v>0.3814203521036737</c:v>
                </c:pt>
                <c:pt idx="382">
                  <c:v>0.37821855636432794</c:v>
                </c:pt>
                <c:pt idx="383">
                  <c:v>0.37510664481651435</c:v>
                </c:pt>
                <c:pt idx="384">
                  <c:v>0.37224268104508529</c:v>
                </c:pt>
                <c:pt idx="385">
                  <c:v>0.36978304557647224</c:v>
                </c:pt>
                <c:pt idx="386">
                  <c:v>0.36709231904011913</c:v>
                </c:pt>
                <c:pt idx="387">
                  <c:v>0.36346341004034943</c:v>
                </c:pt>
                <c:pt idx="388">
                  <c:v>0.36055403114521872</c:v>
                </c:pt>
                <c:pt idx="389">
                  <c:v>0.35835795183124869</c:v>
                </c:pt>
                <c:pt idx="390">
                  <c:v>0.35507284915063536</c:v>
                </c:pt>
                <c:pt idx="391">
                  <c:v>0.35226561087538927</c:v>
                </c:pt>
                <c:pt idx="392">
                  <c:v>0.34923330283329501</c:v>
                </c:pt>
                <c:pt idx="393">
                  <c:v>0.34651980735121707</c:v>
                </c:pt>
                <c:pt idx="394">
                  <c:v>0.34327330221948038</c:v>
                </c:pt>
                <c:pt idx="395">
                  <c:v>0.34057590934664644</c:v>
                </c:pt>
                <c:pt idx="396">
                  <c:v>0.33704179380591054</c:v>
                </c:pt>
                <c:pt idx="397">
                  <c:v>0.33313808032543718</c:v>
                </c:pt>
                <c:pt idx="398">
                  <c:v>0.33115380126484395</c:v>
                </c:pt>
                <c:pt idx="399">
                  <c:v>0.32757679680397517</c:v>
                </c:pt>
                <c:pt idx="400">
                  <c:v>0.32484559110042827</c:v>
                </c:pt>
                <c:pt idx="401">
                  <c:v>0.32242409918697179</c:v>
                </c:pt>
                <c:pt idx="402">
                  <c:v>0.31978228914388152</c:v>
                </c:pt>
                <c:pt idx="403">
                  <c:v>0.31669644768564048</c:v>
                </c:pt>
                <c:pt idx="404">
                  <c:v>0.31451951479875295</c:v>
                </c:pt>
                <c:pt idx="405">
                  <c:v>0.31242213575273575</c:v>
                </c:pt>
                <c:pt idx="406">
                  <c:v>0.30950809775088617</c:v>
                </c:pt>
                <c:pt idx="407">
                  <c:v>0.30764458112945731</c:v>
                </c:pt>
                <c:pt idx="408">
                  <c:v>0.3048186701241567</c:v>
                </c:pt>
                <c:pt idx="409">
                  <c:v>0.30222290347213676</c:v>
                </c:pt>
                <c:pt idx="410">
                  <c:v>0.30000331096573873</c:v>
                </c:pt>
                <c:pt idx="411">
                  <c:v>0.29727258119769862</c:v>
                </c:pt>
                <c:pt idx="412">
                  <c:v>0.29469630359595295</c:v>
                </c:pt>
                <c:pt idx="413">
                  <c:v>0.29249333604325323</c:v>
                </c:pt>
                <c:pt idx="414">
                  <c:v>0.29088090532157745</c:v>
                </c:pt>
                <c:pt idx="415">
                  <c:v>0.28854018301811651</c:v>
                </c:pt>
                <c:pt idx="416">
                  <c:v>0.28605915430820772</c:v>
                </c:pt>
                <c:pt idx="417">
                  <c:v>0.28372967811467514</c:v>
                </c:pt>
                <c:pt idx="418">
                  <c:v>0.28155071153494404</c:v>
                </c:pt>
                <c:pt idx="419">
                  <c:v>0.27988337996596202</c:v>
                </c:pt>
                <c:pt idx="420">
                  <c:v>0.27771276917232357</c:v>
                </c:pt>
                <c:pt idx="421">
                  <c:v>0.2756189811795044</c:v>
                </c:pt>
                <c:pt idx="422">
                  <c:v>0.2735295679765567</c:v>
                </c:pt>
                <c:pt idx="423">
                  <c:v>0.2715881688408156</c:v>
                </c:pt>
                <c:pt idx="424">
                  <c:v>0.2698656391677936</c:v>
                </c:pt>
                <c:pt idx="425">
                  <c:v>0.26785976414893503</c:v>
                </c:pt>
                <c:pt idx="426">
                  <c:v>0.26550085101391979</c:v>
                </c:pt>
                <c:pt idx="427">
                  <c:v>0.26321872193901613</c:v>
                </c:pt>
                <c:pt idx="428">
                  <c:v>0.26051544078790706</c:v>
                </c:pt>
                <c:pt idx="429">
                  <c:v>0.25838642146125834</c:v>
                </c:pt>
                <c:pt idx="430">
                  <c:v>0.25597899977881905</c:v>
                </c:pt>
                <c:pt idx="431">
                  <c:v>0.25378903740451242</c:v>
                </c:pt>
                <c:pt idx="432">
                  <c:v>0.25216732014445464</c:v>
                </c:pt>
                <c:pt idx="433">
                  <c:v>0.25026691485668651</c:v>
                </c:pt>
                <c:pt idx="434">
                  <c:v>0.24801924937435191</c:v>
                </c:pt>
                <c:pt idx="435">
                  <c:v>0.24654695969837026</c:v>
                </c:pt>
                <c:pt idx="436">
                  <c:v>0.24507683447297063</c:v>
                </c:pt>
                <c:pt idx="437">
                  <c:v>0.2429803976464425</c:v>
                </c:pt>
                <c:pt idx="438">
                  <c:v>0.24033120479756012</c:v>
                </c:pt>
                <c:pt idx="439">
                  <c:v>0.23852263446596533</c:v>
                </c:pt>
                <c:pt idx="440">
                  <c:v>0.23692546736139905</c:v>
                </c:pt>
                <c:pt idx="441">
                  <c:v>0.23443066357261619</c:v>
                </c:pt>
                <c:pt idx="442">
                  <c:v>0.23318559182015688</c:v>
                </c:pt>
                <c:pt idx="443">
                  <c:v>0.2312518895601561</c:v>
                </c:pt>
                <c:pt idx="444">
                  <c:v>0.22890883838830839</c:v>
                </c:pt>
                <c:pt idx="445">
                  <c:v>0.22691468266472201</c:v>
                </c:pt>
                <c:pt idx="446">
                  <c:v>0.22417063209880483</c:v>
                </c:pt>
                <c:pt idx="447">
                  <c:v>0.22225426712932567</c:v>
                </c:pt>
                <c:pt idx="448">
                  <c:v>0.2210242546741257</c:v>
                </c:pt>
                <c:pt idx="449">
                  <c:v>0.21925023674162011</c:v>
                </c:pt>
                <c:pt idx="450">
                  <c:v>0.21754741304916014</c:v>
                </c:pt>
                <c:pt idx="451">
                  <c:v>0.21584748403679618</c:v>
                </c:pt>
                <c:pt idx="452">
                  <c:v>0.21360799343300782</c:v>
                </c:pt>
                <c:pt idx="453">
                  <c:v>0.21225316325692903</c:v>
                </c:pt>
                <c:pt idx="454">
                  <c:v>0.21015679731589079</c:v>
                </c:pt>
                <c:pt idx="455">
                  <c:v>0.20867171536345663</c:v>
                </c:pt>
                <c:pt idx="456">
                  <c:v>0.20745828660461799</c:v>
                </c:pt>
                <c:pt idx="457">
                  <c:v>0.20611175708048796</c:v>
                </c:pt>
                <c:pt idx="458">
                  <c:v>0.20436397497383244</c:v>
                </c:pt>
                <c:pt idx="459">
                  <c:v>0.20282040230401049</c:v>
                </c:pt>
                <c:pt idx="460">
                  <c:v>0.20101141718706558</c:v>
                </c:pt>
                <c:pt idx="461">
                  <c:v>0.19867129643875236</c:v>
                </c:pt>
                <c:pt idx="462">
                  <c:v>0.19666982802760494</c:v>
                </c:pt>
                <c:pt idx="463">
                  <c:v>0.19507153253552342</c:v>
                </c:pt>
                <c:pt idx="464">
                  <c:v>0.19367511644266422</c:v>
                </c:pt>
                <c:pt idx="465">
                  <c:v>0.19214794241323865</c:v>
                </c:pt>
                <c:pt idx="466">
                  <c:v>0.19062309708844374</c:v>
                </c:pt>
                <c:pt idx="467">
                  <c:v>0.18863765633034071</c:v>
                </c:pt>
                <c:pt idx="468">
                  <c:v>0.18738224634022405</c:v>
                </c:pt>
                <c:pt idx="469">
                  <c:v>0.18573278863771059</c:v>
                </c:pt>
                <c:pt idx="470">
                  <c:v>0.1840202338784894</c:v>
                </c:pt>
                <c:pt idx="471">
                  <c:v>0.18224491040204605</c:v>
                </c:pt>
                <c:pt idx="472">
                  <c:v>0.18093188500332011</c:v>
                </c:pt>
                <c:pt idx="473">
                  <c:v>0.17909654101670477</c:v>
                </c:pt>
                <c:pt idx="474">
                  <c:v>0.17778764030627486</c:v>
                </c:pt>
                <c:pt idx="475">
                  <c:v>0.17641513592428773</c:v>
                </c:pt>
                <c:pt idx="476">
                  <c:v>0.1749140751105431</c:v>
                </c:pt>
                <c:pt idx="477">
                  <c:v>0.17321993252771972</c:v>
                </c:pt>
                <c:pt idx="478">
                  <c:v>0.17185367877757263</c:v>
                </c:pt>
                <c:pt idx="479">
                  <c:v>0.17061915082766238</c:v>
                </c:pt>
                <c:pt idx="480">
                  <c:v>0.16912675850576855</c:v>
                </c:pt>
                <c:pt idx="481">
                  <c:v>0.16724821544321092</c:v>
                </c:pt>
                <c:pt idx="482">
                  <c:v>0.165760841676586</c:v>
                </c:pt>
                <c:pt idx="483">
                  <c:v>0.16440473414255105</c:v>
                </c:pt>
                <c:pt idx="484">
                  <c:v>0.16363064043856312</c:v>
                </c:pt>
                <c:pt idx="485">
                  <c:v>0.16279271457819827</c:v>
                </c:pt>
                <c:pt idx="486">
                  <c:v>0.16156931530774443</c:v>
                </c:pt>
                <c:pt idx="487">
                  <c:v>0.16054024395374494</c:v>
                </c:pt>
                <c:pt idx="488">
                  <c:v>0.15899861980464364</c:v>
                </c:pt>
                <c:pt idx="489">
                  <c:v>0.15771574599175442</c:v>
                </c:pt>
                <c:pt idx="490">
                  <c:v>0.15624247281747972</c:v>
                </c:pt>
                <c:pt idx="491">
                  <c:v>0.15502705606782613</c:v>
                </c:pt>
                <c:pt idx="492">
                  <c:v>0.15406855891786</c:v>
                </c:pt>
                <c:pt idx="493">
                  <c:v>0.15311097960500619</c:v>
                </c:pt>
                <c:pt idx="494">
                  <c:v>0.15132594789298345</c:v>
                </c:pt>
                <c:pt idx="495">
                  <c:v>0.14967126667792158</c:v>
                </c:pt>
                <c:pt idx="496">
                  <c:v>0.14795583692341388</c:v>
                </c:pt>
                <c:pt idx="497">
                  <c:v>0.14662364527144667</c:v>
                </c:pt>
                <c:pt idx="498">
                  <c:v>0.14548317755612003</c:v>
                </c:pt>
                <c:pt idx="499">
                  <c:v>0.14434400902586511</c:v>
                </c:pt>
                <c:pt idx="500">
                  <c:v>0.14358528364804116</c:v>
                </c:pt>
                <c:pt idx="501">
                  <c:v>0.14219578048757564</c:v>
                </c:pt>
                <c:pt idx="502">
                  <c:v>0.14150175225693518</c:v>
                </c:pt>
                <c:pt idx="503">
                  <c:v>0.14068215759516206</c:v>
                </c:pt>
                <c:pt idx="504">
                  <c:v>0.13929667969862122</c:v>
                </c:pt>
                <c:pt idx="505">
                  <c:v>0.13835313504613836</c:v>
                </c:pt>
                <c:pt idx="506">
                  <c:v>0.13753611586358824</c:v>
                </c:pt>
                <c:pt idx="507">
                  <c:v>0.13634321036974928</c:v>
                </c:pt>
                <c:pt idx="508">
                  <c:v>0.13559052890662873</c:v>
                </c:pt>
                <c:pt idx="509">
                  <c:v>0.13471311596490385</c:v>
                </c:pt>
                <c:pt idx="510">
                  <c:v>0.13314821939816868</c:v>
                </c:pt>
                <c:pt idx="511">
                  <c:v>0.1317731332386225</c:v>
                </c:pt>
                <c:pt idx="512">
                  <c:v>0.13077425689136701</c:v>
                </c:pt>
                <c:pt idx="513">
                  <c:v>0.12971404287830712</c:v>
                </c:pt>
                <c:pt idx="514">
                  <c:v>0.12853042648097532</c:v>
                </c:pt>
                <c:pt idx="515">
                  <c:v>0.12734820937535821</c:v>
                </c:pt>
                <c:pt idx="516">
                  <c:v>0.12647799549647432</c:v>
                </c:pt>
                <c:pt idx="517">
                  <c:v>0.12560853823141727</c:v>
                </c:pt>
                <c:pt idx="518">
                  <c:v>0.12486389035338438</c:v>
                </c:pt>
                <c:pt idx="519">
                  <c:v>0.12430576811012832</c:v>
                </c:pt>
                <c:pt idx="520">
                  <c:v>0.12306661057858022</c:v>
                </c:pt>
                <c:pt idx="521">
                  <c:v>0.12232385243598989</c:v>
                </c:pt>
                <c:pt idx="522">
                  <c:v>0.12121074861690014</c:v>
                </c:pt>
                <c:pt idx="523">
                  <c:v>0.1202223620773312</c:v>
                </c:pt>
                <c:pt idx="524">
                  <c:v>0.11935832449966102</c:v>
                </c:pt>
                <c:pt idx="525">
                  <c:v>0.11781725469243659</c:v>
                </c:pt>
                <c:pt idx="526">
                  <c:v>0.11627855612758131</c:v>
                </c:pt>
                <c:pt idx="527">
                  <c:v>0.11554082094104172</c:v>
                </c:pt>
                <c:pt idx="528">
                  <c:v>0.11492645709545979</c:v>
                </c:pt>
                <c:pt idx="529">
                  <c:v>0.11425109252642796</c:v>
                </c:pt>
                <c:pt idx="530">
                  <c:v>0.11308562697509172</c:v>
                </c:pt>
                <c:pt idx="531">
                  <c:v>0.11216648110321847</c:v>
                </c:pt>
                <c:pt idx="532">
                  <c:v>0.11112580273192495</c:v>
                </c:pt>
                <c:pt idx="533">
                  <c:v>0.1102084556352116</c:v>
                </c:pt>
                <c:pt idx="534">
                  <c:v>0.10923087872593019</c:v>
                </c:pt>
                <c:pt idx="535">
                  <c:v>0.10831526749150755</c:v>
                </c:pt>
                <c:pt idx="536">
                  <c:v>0.10746145271743306</c:v>
                </c:pt>
                <c:pt idx="537">
                  <c:v>0.10709575514524629</c:v>
                </c:pt>
                <c:pt idx="538">
                  <c:v>0.10593859432304609</c:v>
                </c:pt>
                <c:pt idx="539">
                  <c:v>0.1047219751572247</c:v>
                </c:pt>
                <c:pt idx="540">
                  <c:v>0.10387122158136108</c:v>
                </c:pt>
                <c:pt idx="541">
                  <c:v>0.10308188367341145</c:v>
                </c:pt>
                <c:pt idx="542">
                  <c:v>0.10259644677067491</c:v>
                </c:pt>
                <c:pt idx="543">
                  <c:v>0.10168688723793852</c:v>
                </c:pt>
                <c:pt idx="544">
                  <c:v>0.10108097350151436</c:v>
                </c:pt>
                <c:pt idx="545">
                  <c:v>0.10023331057839208</c:v>
                </c:pt>
                <c:pt idx="546">
                  <c:v>9.9567793416761904E-2</c:v>
                </c:pt>
                <c:pt idx="547">
                  <c:v>9.8902718873670387E-2</c:v>
                </c:pt>
                <c:pt idx="548">
                  <c:v>9.8419305969217358E-2</c:v>
                </c:pt>
                <c:pt idx="549">
                  <c:v>9.7634258071173499E-2</c:v>
                </c:pt>
                <c:pt idx="550">
                  <c:v>9.6849825989917662E-2</c:v>
                </c:pt>
                <c:pt idx="551">
                  <c:v>9.6126280586027554E-2</c:v>
                </c:pt>
                <c:pt idx="552">
                  <c:v>9.5463490214401966E-2</c:v>
                </c:pt>
                <c:pt idx="553">
                  <c:v>9.4981736622042373E-2</c:v>
                </c:pt>
                <c:pt idx="554">
                  <c:v>9.4139225890374184E-2</c:v>
                </c:pt>
                <c:pt idx="555">
                  <c:v>9.3537866800750033E-2</c:v>
                </c:pt>
                <c:pt idx="556">
                  <c:v>9.3057039769007713E-2</c:v>
                </c:pt>
                <c:pt idx="557">
                  <c:v>9.2456330914516771E-2</c:v>
                </c:pt>
                <c:pt idx="558">
                  <c:v>9.1675948487542847E-2</c:v>
                </c:pt>
                <c:pt idx="559">
                  <c:v>9.0836217152209742E-2</c:v>
                </c:pt>
                <c:pt idx="560">
                  <c:v>9.0356687082480056E-2</c:v>
                </c:pt>
                <c:pt idx="561">
                  <c:v>8.9338448547017626E-2</c:v>
                </c:pt>
                <c:pt idx="562">
                  <c:v>8.8739968668001448E-2</c:v>
                </c:pt>
                <c:pt idx="563">
                  <c:v>8.8141846752927216E-2</c:v>
                </c:pt>
                <c:pt idx="564">
                  <c:v>8.7783145248513259E-2</c:v>
                </c:pt>
                <c:pt idx="565">
                  <c:v>8.7245334126762941E-2</c:v>
                </c:pt>
                <c:pt idx="566">
                  <c:v>8.6528702265696297E-2</c:v>
                </c:pt>
                <c:pt idx="567">
                  <c:v>8.5573991291575072E-2</c:v>
                </c:pt>
                <c:pt idx="568">
                  <c:v>8.4739366228221147E-2</c:v>
                </c:pt>
                <c:pt idx="569">
                  <c:v>8.4143631669913566E-2</c:v>
                </c:pt>
                <c:pt idx="570">
                  <c:v>8.331019907017681E-2</c:v>
                </c:pt>
                <c:pt idx="571">
                  <c:v>8.2536918836539644E-2</c:v>
                </c:pt>
                <c:pt idx="572">
                  <c:v>8.2061351118623962E-2</c:v>
                </c:pt>
                <c:pt idx="573">
                  <c:v>8.15860094578615E-2</c:v>
                </c:pt>
                <c:pt idx="574">
                  <c:v>8.1110893639445361E-2</c:v>
                </c:pt>
                <c:pt idx="575">
                  <c:v>8.0695352390997593E-2</c:v>
                </c:pt>
                <c:pt idx="576">
                  <c:v>8.0102021413581706E-2</c:v>
                </c:pt>
                <c:pt idx="577">
                  <c:v>7.9509042269071531E-2</c:v>
                </c:pt>
                <c:pt idx="578">
                  <c:v>7.8797931127994159E-2</c:v>
                </c:pt>
                <c:pt idx="579">
                  <c:v>7.832413781146158E-2</c:v>
                </c:pt>
                <c:pt idx="580">
                  <c:v>7.7968940080992519E-2</c:v>
                </c:pt>
                <c:pt idx="581">
                  <c:v>7.7258922892416454E-2</c:v>
                </c:pt>
                <c:pt idx="582">
                  <c:v>7.6726740637003646E-2</c:v>
                </c:pt>
                <c:pt idx="583">
                  <c:v>7.6194841448907091E-2</c:v>
                </c:pt>
                <c:pt idx="584">
                  <c:v>7.5604173977510791E-2</c:v>
                </c:pt>
                <c:pt idx="585">
                  <c:v>7.4836827482932994E-2</c:v>
                </c:pt>
                <c:pt idx="586">
                  <c:v>7.4305932322255477E-2</c:v>
                </c:pt>
                <c:pt idx="587">
                  <c:v>7.3775318861702868E-2</c:v>
                </c:pt>
                <c:pt idx="588">
                  <c:v>7.34217329071674E-2</c:v>
                </c:pt>
                <c:pt idx="589">
                  <c:v>7.2714935846290865E-2</c:v>
                </c:pt>
                <c:pt idx="590">
                  <c:v>7.2302868143624216E-2</c:v>
                </c:pt>
                <c:pt idx="591">
                  <c:v>7.1596861171897119E-2</c:v>
                </c:pt>
                <c:pt idx="592">
                  <c:v>7.1008902547245137E-2</c:v>
                </c:pt>
                <c:pt idx="593">
                  <c:v>7.0538784421409817E-2</c:v>
                </c:pt>
                <c:pt idx="594">
                  <c:v>6.9951447390547011E-2</c:v>
                </c:pt>
                <c:pt idx="595">
                  <c:v>6.9305774841481635E-2</c:v>
                </c:pt>
                <c:pt idx="596">
                  <c:v>6.848461226381182E-2</c:v>
                </c:pt>
                <c:pt idx="597">
                  <c:v>6.8250118183712766E-2</c:v>
                </c:pt>
                <c:pt idx="598">
                  <c:v>6.7781294921492347E-2</c:v>
                </c:pt>
                <c:pt idx="599">
                  <c:v>6.7312691351530188E-2</c:v>
                </c:pt>
                <c:pt idx="600">
                  <c:v>6.6610197469461507E-2</c:v>
                </c:pt>
                <c:pt idx="601">
                  <c:v>6.6259135503419553E-2</c:v>
                </c:pt>
                <c:pt idx="602">
                  <c:v>6.59081967386317E-2</c:v>
                </c:pt>
                <c:pt idx="603">
                  <c:v>6.5323572343143677E-2</c:v>
                </c:pt>
                <c:pt idx="604">
                  <c:v>6.4856118787827891E-2</c:v>
                </c:pt>
                <c:pt idx="605">
                  <c:v>6.4447276098956854E-2</c:v>
                </c:pt>
                <c:pt idx="606">
                  <c:v>6.3746791568533745E-2</c:v>
                </c:pt>
                <c:pt idx="607">
                  <c:v>6.3396733221901813E-2</c:v>
                </c:pt>
                <c:pt idx="608">
                  <c:v>6.2930179297301936E-2</c:v>
                </c:pt>
                <c:pt idx="609">
                  <c:v>6.2580406645956987E-2</c:v>
                </c:pt>
                <c:pt idx="610">
                  <c:v>6.2055976951217597E-2</c:v>
                </c:pt>
                <c:pt idx="611">
                  <c:v>6.1648277245520806E-2</c:v>
                </c:pt>
                <c:pt idx="612">
                  <c:v>6.1066137282637753E-2</c:v>
                </c:pt>
                <c:pt idx="613">
                  <c:v>6.0368016363016336E-2</c:v>
                </c:pt>
                <c:pt idx="614">
                  <c:v>5.9670382476225185E-2</c:v>
                </c:pt>
                <c:pt idx="615">
                  <c:v>5.9031312011482977E-2</c:v>
                </c:pt>
                <c:pt idx="616">
                  <c:v>5.8450693055381635E-2</c:v>
                </c:pt>
                <c:pt idx="617">
                  <c:v>5.792842407499145E-2</c:v>
                </c:pt>
                <c:pt idx="618">
                  <c:v>5.7522403362357588E-2</c:v>
                </c:pt>
                <c:pt idx="619">
                  <c:v>5.7232489464753983E-2</c:v>
                </c:pt>
                <c:pt idx="620">
                  <c:v>5.6710856161130016E-2</c:v>
                </c:pt>
                <c:pt idx="621">
                  <c:v>5.6363251731467001E-2</c:v>
                </c:pt>
                <c:pt idx="622">
                  <c:v>5.6073673644712912E-2</c:v>
                </c:pt>
                <c:pt idx="623">
                  <c:v>5.5668405148791185E-2</c:v>
                </c:pt>
                <c:pt idx="624">
                  <c:v>5.5205442177559072E-2</c:v>
                </c:pt>
                <c:pt idx="625">
                  <c:v>5.4742693441860515E-2</c:v>
                </c:pt>
                <c:pt idx="626">
                  <c:v>5.4337963882405541E-2</c:v>
                </c:pt>
                <c:pt idx="627">
                  <c:v>5.3933398062698784E-2</c:v>
                </c:pt>
                <c:pt idx="628">
                  <c:v>5.3182495500339606E-2</c:v>
                </c:pt>
                <c:pt idx="629">
                  <c:v>5.2836115171278848E-2</c:v>
                </c:pt>
                <c:pt idx="630">
                  <c:v>5.2489854780007672E-2</c:v>
                </c:pt>
                <c:pt idx="631">
                  <c:v>5.2086035800797195E-2</c:v>
                </c:pt>
                <c:pt idx="632">
                  <c:v>5.1682379825532816E-2</c:v>
                </c:pt>
                <c:pt idx="633">
                  <c:v>5.156707946797396E-2</c:v>
                </c:pt>
                <c:pt idx="634">
                  <c:v>5.1394153854377671E-2</c:v>
                </c:pt>
                <c:pt idx="635">
                  <c:v>5.0990777008501291E-2</c:v>
                </c:pt>
                <c:pt idx="636">
                  <c:v>5.076034898743443E-2</c:v>
                </c:pt>
                <c:pt idx="637">
                  <c:v>5.047238860879244E-2</c:v>
                </c:pt>
                <c:pt idx="638">
                  <c:v>5.0184511127459558E-2</c:v>
                </c:pt>
                <c:pt idx="639">
                  <c:v>4.9896716495720847E-2</c:v>
                </c:pt>
                <c:pt idx="640">
                  <c:v>4.9666540409999883E-2</c:v>
                </c:pt>
                <c:pt idx="641">
                  <c:v>4.9378894787421045E-2</c:v>
                </c:pt>
                <c:pt idx="642">
                  <c:v>4.9091331881054127E-2</c:v>
                </c:pt>
                <c:pt idx="643">
                  <c:v>4.8573926942666636E-2</c:v>
                </c:pt>
                <c:pt idx="644">
                  <c:v>4.8458984413804557E-2</c:v>
                </c:pt>
                <c:pt idx="645">
                  <c:v>4.8056789573713753E-2</c:v>
                </c:pt>
                <c:pt idx="646">
                  <c:v>4.7769606550000142E-2</c:v>
                </c:pt>
                <c:pt idx="647">
                  <c:v>4.7539919497597963E-2</c:v>
                </c:pt>
                <c:pt idx="648">
                  <c:v>4.719548780647756E-2</c:v>
                </c:pt>
                <c:pt idx="649">
                  <c:v>4.6908551992050157E-2</c:v>
                </c:pt>
                <c:pt idx="650">
                  <c:v>4.6564337657861492E-2</c:v>
                </c:pt>
                <c:pt idx="651">
                  <c:v>4.6277582859922603E-2</c:v>
                </c:pt>
                <c:pt idx="652">
                  <c:v>4.5933585608508437E-2</c:v>
                </c:pt>
                <c:pt idx="653">
                  <c:v>4.5704319831152938E-2</c:v>
                </c:pt>
                <c:pt idx="654">
                  <c:v>4.5475106604546241E-2</c:v>
                </c:pt>
                <c:pt idx="655">
                  <c:v>4.5245945904603221E-2</c:v>
                </c:pt>
                <c:pt idx="656">
                  <c:v>4.5016837707255411E-2</c:v>
                </c:pt>
                <c:pt idx="657">
                  <c:v>4.4787781988450542E-2</c:v>
                </c:pt>
                <c:pt idx="658">
                  <c:v>4.4444296754938301E-2</c:v>
                </c:pt>
                <c:pt idx="659">
                  <c:v>4.415814915805636E-2</c:v>
                </c:pt>
                <c:pt idx="660">
                  <c:v>4.3872083418198995E-2</c:v>
                </c:pt>
                <c:pt idx="661">
                  <c:v>4.3586099488546609E-2</c:v>
                </c:pt>
                <c:pt idx="662">
                  <c:v>4.3300197322319774E-2</c:v>
                </c:pt>
                <c:pt idx="663">
                  <c:v>4.2957222584763088E-2</c:v>
                </c:pt>
                <c:pt idx="664">
                  <c:v>4.2671500133606467E-2</c:v>
                </c:pt>
                <c:pt idx="665">
                  <c:v>4.2614365438547297E-2</c:v>
                </c:pt>
                <c:pt idx="666">
                  <c:v>4.2157405357482157E-2</c:v>
                </c:pt>
                <c:pt idx="667">
                  <c:v>4.1814822277735531E-2</c:v>
                </c:pt>
                <c:pt idx="668">
                  <c:v>4.1529426003073716E-2</c:v>
                </c:pt>
                <c:pt idx="669">
                  <c:v>4.0787776655104441E-2</c:v>
                </c:pt>
                <c:pt idx="670">
                  <c:v>4.0445662385602682E-2</c:v>
                </c:pt>
                <c:pt idx="671">
                  <c:v>4.0103665118247353E-2</c:v>
                </c:pt>
                <c:pt idx="672">
                  <c:v>3.9818756714371357E-2</c:v>
                </c:pt>
                <c:pt idx="673">
                  <c:v>3.9306126053528206E-2</c:v>
                </c:pt>
                <c:pt idx="674">
                  <c:v>3.8907594920125653E-2</c:v>
                </c:pt>
                <c:pt idx="675">
                  <c:v>3.8679934133712734E-2</c:v>
                </c:pt>
                <c:pt idx="676">
                  <c:v>3.8281652429491914E-2</c:v>
                </c:pt>
                <c:pt idx="677">
                  <c:v>3.7940394321300044E-2</c:v>
                </c:pt>
                <c:pt idx="678">
                  <c:v>3.771295359705807E-2</c:v>
                </c:pt>
                <c:pt idx="679">
                  <c:v>3.7315056760772472E-2</c:v>
                </c:pt>
                <c:pt idx="680">
                  <c:v>3.7201401023876791E-2</c:v>
                </c:pt>
                <c:pt idx="681">
                  <c:v>3.697412829562588E-2</c:v>
                </c:pt>
                <c:pt idx="682">
                  <c:v>3.6519737739131031E-2</c:v>
                </c:pt>
                <c:pt idx="683">
                  <c:v>3.6349394497087274E-2</c:v>
                </c:pt>
                <c:pt idx="684">
                  <c:v>3.5895287660652211E-2</c:v>
                </c:pt>
                <c:pt idx="685">
                  <c:v>3.532794394862273E-2</c:v>
                </c:pt>
                <c:pt idx="686">
                  <c:v>3.5157803582410545E-2</c:v>
                </c:pt>
                <c:pt idx="687">
                  <c:v>3.4987692159018299E-2</c:v>
                </c:pt>
                <c:pt idx="688">
                  <c:v>3.4704237410670594E-2</c:v>
                </c:pt>
                <c:pt idx="689">
                  <c:v>3.4477531447332892E-2</c:v>
                </c:pt>
                <c:pt idx="690">
                  <c:v>3.4080919640099891E-2</c:v>
                </c:pt>
                <c:pt idx="691">
                  <c:v>3.3967630866896123E-2</c:v>
                </c:pt>
                <c:pt idx="692">
                  <c:v>3.3571221200635382E-2</c:v>
                </c:pt>
                <c:pt idx="693">
                  <c:v>3.3231566512965778E-2</c:v>
                </c:pt>
                <c:pt idx="694">
                  <c:v>3.2948609039585852E-2</c:v>
                </c:pt>
                <c:pt idx="695">
                  <c:v>3.2609165723359798E-2</c:v>
                </c:pt>
                <c:pt idx="696">
                  <c:v>3.2439487263633146E-2</c:v>
                </c:pt>
                <c:pt idx="697">
                  <c:v>3.2269837589801911E-2</c:v>
                </c:pt>
                <c:pt idx="698">
                  <c:v>3.2043682785875341E-2</c:v>
                </c:pt>
                <c:pt idx="699">
                  <c:v>3.1930624560769033E-2</c:v>
                </c:pt>
                <c:pt idx="700">
                  <c:v>3.1648034907321529E-2</c:v>
                </c:pt>
                <c:pt idx="701">
                  <c:v>3.1478519438629157E-2</c:v>
                </c:pt>
                <c:pt idx="702">
                  <c:v>3.1026618623166014E-2</c:v>
                </c:pt>
                <c:pt idx="703">
                  <c:v>3.0857208452503657E-2</c:v>
                </c:pt>
                <c:pt idx="704">
                  <c:v>3.0518474186294022E-2</c:v>
                </c:pt>
                <c:pt idx="705">
                  <c:v>3.0179854622135186E-2</c:v>
                </c:pt>
                <c:pt idx="706">
                  <c:v>2.9841349682372498E-2</c:v>
                </c:pt>
                <c:pt idx="707">
                  <c:v>2.9672140172394362E-2</c:v>
                </c:pt>
                <c:pt idx="708">
                  <c:v>2.9390187933235515E-2</c:v>
                </c:pt>
                <c:pt idx="709">
                  <c:v>2.9221054740443241E-2</c:v>
                </c:pt>
                <c:pt idx="710">
                  <c:v>2.8939229639234575E-2</c:v>
                </c:pt>
                <c:pt idx="711">
                  <c:v>2.8713826730582821E-2</c:v>
                </c:pt>
                <c:pt idx="712">
                  <c:v>2.8375817601118233E-2</c:v>
                </c:pt>
                <c:pt idx="713">
                  <c:v>2.8263173275457007E-2</c:v>
                </c:pt>
                <c:pt idx="714">
                  <c:v>2.7925316410933414E-2</c:v>
                </c:pt>
                <c:pt idx="715">
                  <c:v>2.7812722817390032E-2</c:v>
                </c:pt>
                <c:pt idx="716">
                  <c:v>2.770014189973663E-2</c:v>
                </c:pt>
                <c:pt idx="717">
                  <c:v>2.7475018080685858E-2</c:v>
                </c:pt>
                <c:pt idx="718">
                  <c:v>2.7362475173583766E-2</c:v>
                </c:pt>
                <c:pt idx="719">
                  <c:v>2.7193684557941265E-2</c:v>
                </c:pt>
                <c:pt idx="720">
                  <c:v>2.7137427349971596E-2</c:v>
                </c:pt>
                <c:pt idx="721">
                  <c:v>2.6856188773434993E-2</c:v>
                </c:pt>
                <c:pt idx="722">
                  <c:v>2.6462587598795783E-2</c:v>
                </c:pt>
                <c:pt idx="723">
                  <c:v>2.6181538722546575E-2</c:v>
                </c:pt>
                <c:pt idx="724">
                  <c:v>2.6069141285089803E-2</c:v>
                </c:pt>
                <c:pt idx="725">
                  <c:v>2.595675647939721E-2</c:v>
                </c:pt>
                <c:pt idx="726">
                  <c:v>2.5844384302629888E-2</c:v>
                </c:pt>
                <c:pt idx="727">
                  <c:v>2.5675849710506047E-2</c:v>
                </c:pt>
                <c:pt idx="728">
                  <c:v>2.5451181095766336E-2</c:v>
                </c:pt>
                <c:pt idx="729">
                  <c:v>2.5282712753377182E-2</c:v>
                </c:pt>
                <c:pt idx="730">
                  <c:v>2.5114272787789896E-2</c:v>
                </c:pt>
                <c:pt idx="731">
                  <c:v>2.5058132436897893E-2</c:v>
                </c:pt>
                <c:pt idx="732">
                  <c:v>2.4889730292179307E-2</c:v>
                </c:pt>
                <c:pt idx="733">
                  <c:v>2.4833602545413017E-2</c:v>
                </c:pt>
                <c:pt idx="734">
                  <c:v>2.4721356501968179E-2</c:v>
                </c:pt>
                <c:pt idx="735">
                  <c:v>2.4721356501968179E-2</c:v>
                </c:pt>
                <c:pt idx="736">
                  <c:v>2.4496902205531738E-2</c:v>
                </c:pt>
                <c:pt idx="737">
                  <c:v>2.4216405162936442E-2</c:v>
                </c:pt>
                <c:pt idx="738">
                  <c:v>2.3992064163678068E-2</c:v>
                </c:pt>
                <c:pt idx="739">
                  <c:v>2.3935986776869644E-2</c:v>
                </c:pt>
                <c:pt idx="740">
                  <c:v>2.3823841436390988E-2</c:v>
                </c:pt>
                <c:pt idx="741">
                  <c:v>2.3543533095382534E-2</c:v>
                </c:pt>
                <c:pt idx="742">
                  <c:v>2.3319342981227488E-2</c:v>
                </c:pt>
                <c:pt idx="743">
                  <c:v>2.3039175999875105E-2</c:v>
                </c:pt>
                <c:pt idx="744">
                  <c:v>2.2815098916421105E-2</c:v>
                </c:pt>
                <c:pt idx="745">
                  <c:v>2.259107203225813E-2</c:v>
                </c:pt>
                <c:pt idx="746">
                  <c:v>2.2479077407883134E-2</c:v>
                </c:pt>
                <c:pt idx="747">
                  <c:v>2.2423084798892823E-2</c:v>
                </c:pt>
                <c:pt idx="748">
                  <c:v>2.2311108985551463E-2</c:v>
                </c:pt>
                <c:pt idx="749">
                  <c:v>2.208719496759854E-2</c:v>
                </c:pt>
                <c:pt idx="750">
                  <c:v>2.191929235072157E-2</c:v>
                </c:pt>
                <c:pt idx="751">
                  <c:v>2.1583571667174516E-2</c:v>
                </c:pt>
                <c:pt idx="752">
                  <c:v>2.1303890501877688E-2</c:v>
                </c:pt>
                <c:pt idx="753">
                  <c:v>2.1136119341346626E-2</c:v>
                </c:pt>
                <c:pt idx="754">
                  <c:v>2.0968376323256446E-2</c:v>
                </c:pt>
                <c:pt idx="755">
                  <c:v>2.091246823613702E-2</c:v>
                </c:pt>
                <c:pt idx="756">
                  <c:v>2.085656327455717E-2</c:v>
                </c:pt>
                <c:pt idx="757">
                  <c:v>2.0800661438167334E-2</c:v>
                </c:pt>
                <c:pt idx="758">
                  <c:v>2.068886713956011E-2</c:v>
                </c:pt>
                <c:pt idx="759">
                  <c:v>2.0577085337521055E-2</c:v>
                </c:pt>
                <c:pt idx="760">
                  <c:v>2.0577085337521055E-2</c:v>
                </c:pt>
                <c:pt idx="761">
                  <c:v>2.0297685486579394E-2</c:v>
                </c:pt>
                <c:pt idx="762">
                  <c:v>2.0185947400536534E-2</c:v>
                </c:pt>
                <c:pt idx="763">
                  <c:v>2.0018363678109895E-2</c:v>
                </c:pt>
                <c:pt idx="764">
                  <c:v>1.979496239262335E-2</c:v>
                </c:pt>
                <c:pt idx="765">
                  <c:v>1.9571611004124318E-2</c:v>
                </c:pt>
                <c:pt idx="766">
                  <c:v>1.9459954014280741E-2</c:v>
                </c:pt>
                <c:pt idx="767">
                  <c:v>1.9292491902192191E-2</c:v>
                </c:pt>
                <c:pt idx="768">
                  <c:v>1.9292491902192191E-2</c:v>
                </c:pt>
                <c:pt idx="769">
                  <c:v>1.9069252700461392E-2</c:v>
                </c:pt>
                <c:pt idx="770">
                  <c:v>1.8957651785218042E-2</c:v>
                </c:pt>
                <c:pt idx="771">
                  <c:v>1.8957651785218042E-2</c:v>
                </c:pt>
                <c:pt idx="772">
                  <c:v>1.8790273761561768E-2</c:v>
                </c:pt>
                <c:pt idx="773">
                  <c:v>1.8790273761561768E-2</c:v>
                </c:pt>
                <c:pt idx="774">
                  <c:v>1.8622923748619985E-2</c:v>
                </c:pt>
                <c:pt idx="775">
                  <c:v>1.8288307717390005E-2</c:v>
                </c:pt>
                <c:pt idx="776">
                  <c:v>1.8065292551434433E-2</c:v>
                </c:pt>
                <c:pt idx="777">
                  <c:v>1.8065292551434433E-2</c:v>
                </c:pt>
                <c:pt idx="778">
                  <c:v>1.795380361659582E-2</c:v>
                </c:pt>
                <c:pt idx="779">
                  <c:v>1.7786593516716142E-2</c:v>
                </c:pt>
                <c:pt idx="780">
                  <c:v>1.7563690200106362E-2</c:v>
                </c:pt>
                <c:pt idx="781">
                  <c:v>1.7396545312957923E-2</c:v>
                </c:pt>
                <c:pt idx="782">
                  <c:v>1.7340836558312773E-2</c:v>
                </c:pt>
                <c:pt idx="783">
                  <c:v>1.7173728912749056E-2</c:v>
                </c:pt>
                <c:pt idx="784">
                  <c:v>1.7118032569199658E-2</c:v>
                </c:pt>
                <c:pt idx="785">
                  <c:v>1.6895278210646427E-2</c:v>
                </c:pt>
                <c:pt idx="786">
                  <c:v>1.6672573460547267E-2</c:v>
                </c:pt>
                <c:pt idx="787">
                  <c:v>1.6561239681763804E-2</c:v>
                </c:pt>
                <c:pt idx="788">
                  <c:v>1.6282959451778201E-2</c:v>
                </c:pt>
                <c:pt idx="789">
                  <c:v>1.6171669039332343E-2</c:v>
                </c:pt>
                <c:pt idx="790">
                  <c:v>1.606039101106416E-2</c:v>
                </c:pt>
                <c:pt idx="791">
                  <c:v>1.5949125364217782E-2</c:v>
                </c:pt>
                <c:pt idx="792">
                  <c:v>1.5726631203771584E-2</c:v>
                </c:pt>
                <c:pt idx="793">
                  <c:v>1.5615402684664624E-2</c:v>
                </c:pt>
                <c:pt idx="794">
                  <c:v>1.5559793064186003E-2</c:v>
                </c:pt>
                <c:pt idx="795">
                  <c:v>1.5337385501412084E-2</c:v>
                </c:pt>
                <c:pt idx="796">
                  <c:v>1.5281791338784888E-2</c:v>
                </c:pt>
                <c:pt idx="797">
                  <c:v>1.5226200266696683E-2</c:v>
                </c:pt>
                <c:pt idx="798">
                  <c:v>1.51706122848041E-2</c:v>
                </c:pt>
                <c:pt idx="799">
                  <c:v>1.5115027392763377E-2</c:v>
                </c:pt>
                <c:pt idx="800">
                  <c:v>1.5059445590231261E-2</c:v>
                </c:pt>
                <c:pt idx="801">
                  <c:v>1.5003866876864216E-2</c:v>
                </c:pt>
                <c:pt idx="802">
                  <c:v>1.4837149268319933E-2</c:v>
                </c:pt>
                <c:pt idx="803">
                  <c:v>1.4837149268319933E-2</c:v>
                </c:pt>
                <c:pt idx="804">
                  <c:v>1.467045944990372E-2</c:v>
                </c:pt>
                <c:pt idx="805">
                  <c:v>1.4448249571760306E-2</c:v>
                </c:pt>
                <c:pt idx="806">
                  <c:v>1.4392704816559581E-2</c:v>
                </c:pt>
                <c:pt idx="807">
                  <c:v>1.4226089059877479E-2</c:v>
                </c:pt>
                <c:pt idx="808">
                  <c:v>1.4115027309430119E-2</c:v>
                </c:pt>
                <c:pt idx="809">
                  <c:v>1.3948457807920568E-2</c:v>
                </c:pt>
                <c:pt idx="810">
                  <c:v>1.3837426885694792E-2</c:v>
                </c:pt>
                <c:pt idx="811">
                  <c:v>1.3615402017997621E-2</c:v>
                </c:pt>
                <c:pt idx="812">
                  <c:v>1.3448915711111701E-2</c:v>
                </c:pt>
                <c:pt idx="813">
                  <c:v>1.3448915711111701E-2</c:v>
                </c:pt>
                <c:pt idx="814">
                  <c:v>1.3393426434400233E-2</c:v>
                </c:pt>
                <c:pt idx="815">
                  <c:v>1.3337940236577752E-2</c:v>
                </c:pt>
                <c:pt idx="816">
                  <c:v>1.3337940236577752E-2</c:v>
                </c:pt>
                <c:pt idx="817">
                  <c:v>1.3226977076233076E-2</c:v>
                </c:pt>
                <c:pt idx="818">
                  <c:v>1.306055541884393E-2</c:v>
                </c:pt>
                <c:pt idx="819">
                  <c:v>1.2949623032019965E-2</c:v>
                </c:pt>
                <c:pt idx="820">
                  <c:v>1.2838702949825366E-2</c:v>
                </c:pt>
                <c:pt idx="821">
                  <c:v>1.2838702949825366E-2</c:v>
                </c:pt>
                <c:pt idx="822">
                  <c:v>1.2838702949825366E-2</c:v>
                </c:pt>
                <c:pt idx="823">
                  <c:v>1.2783247522111105E-2</c:v>
                </c:pt>
                <c:pt idx="824">
                  <c:v>1.2727795169530886E-2</c:v>
                </c:pt>
                <c:pt idx="825">
                  <c:v>1.2672345891743458E-2</c:v>
                </c:pt>
                <c:pt idx="826">
                  <c:v>1.2561456559183708E-2</c:v>
                </c:pt>
                <c:pt idx="827">
                  <c:v>1.2395145612768194E-2</c:v>
                </c:pt>
                <c:pt idx="828">
                  <c:v>1.2339714776579885E-2</c:v>
                </c:pt>
                <c:pt idx="829">
                  <c:v>1.228428701279876E-2</c:v>
                </c:pt>
                <c:pt idx="830">
                  <c:v>1.2228862321084468E-2</c:v>
                </c:pt>
                <c:pt idx="831">
                  <c:v>1.2228862321084468E-2</c:v>
                </c:pt>
                <c:pt idx="832">
                  <c:v>1.217344070109638E-2</c:v>
                </c:pt>
                <c:pt idx="833">
                  <c:v>1.217344070109638E-2</c:v>
                </c:pt>
                <c:pt idx="834">
                  <c:v>1.2062606674936908E-2</c:v>
                </c:pt>
                <c:pt idx="835">
                  <c:v>1.1896378665134478E-2</c:v>
                </c:pt>
                <c:pt idx="836">
                  <c:v>1.1896378665134478E-2</c:v>
                </c:pt>
                <c:pt idx="837">
                  <c:v>1.1840975468355903E-2</c:v>
                </c:pt>
                <c:pt idx="838">
                  <c:v>1.1730178282491059E-2</c:v>
                </c:pt>
                <c:pt idx="839">
                  <c:v>1.1619393371282627E-2</c:v>
                </c:pt>
                <c:pt idx="840">
                  <c:v>1.1508620732011214E-2</c:v>
                </c:pt>
                <c:pt idx="841">
                  <c:v>1.1231742805719334E-2</c:v>
                </c:pt>
                <c:pt idx="842">
                  <c:v>1.1176376418638827E-2</c:v>
                </c:pt>
                <c:pt idx="843">
                  <c:v>1.1176376418638827E-2</c:v>
                </c:pt>
                <c:pt idx="844">
                  <c:v>1.1121013096825314E-2</c:v>
                </c:pt>
                <c:pt idx="845">
                  <c:v>1.1121013096825314E-2</c:v>
                </c:pt>
                <c:pt idx="846">
                  <c:v>1.1010295647642224E-2</c:v>
                </c:pt>
                <c:pt idx="847">
                  <c:v>1.0954941519594041E-2</c:v>
                </c:pt>
                <c:pt idx="848">
                  <c:v>1.0954941519594041E-2</c:v>
                </c:pt>
                <c:pt idx="849">
                  <c:v>1.0788897517552139E-2</c:v>
                </c:pt>
                <c:pt idx="850">
                  <c:v>1.0678216831218881E-2</c:v>
                </c:pt>
                <c:pt idx="851">
                  <c:v>1.0622881081543628E-2</c:v>
                </c:pt>
                <c:pt idx="852">
                  <c:v>1.0622881081543628E-2</c:v>
                </c:pt>
                <c:pt idx="853">
                  <c:v>1.0401568698212606E-2</c:v>
                </c:pt>
                <c:pt idx="854">
                  <c:v>1.0346248254528475E-2</c:v>
                </c:pt>
                <c:pt idx="855">
                  <c:v>1.0124997078229128E-2</c:v>
                </c:pt>
                <c:pt idx="856">
                  <c:v>1.0124997078229128E-2</c:v>
                </c:pt>
                <c:pt idx="857">
                  <c:v>9.9590908148870765E-3</c:v>
                </c:pt>
                <c:pt idx="858">
                  <c:v>9.903794843184573E-3</c:v>
                </c:pt>
                <c:pt idx="859">
                  <c:v>9.7932120718676238E-3</c:v>
                </c:pt>
                <c:pt idx="860">
                  <c:v>9.6826415277478806E-3</c:v>
                </c:pt>
                <c:pt idx="861">
                  <c:v>9.6826415277478806E-3</c:v>
                </c:pt>
                <c:pt idx="862">
                  <c:v>9.5168086316491252E-3</c:v>
                </c:pt>
                <c:pt idx="863">
                  <c:v>9.4062686436959496E-3</c:v>
                </c:pt>
                <c:pt idx="864">
                  <c:v>9.4062686436959496E-3</c:v>
                </c:pt>
                <c:pt idx="865">
                  <c:v>9.4062686436959496E-3</c:v>
                </c:pt>
                <c:pt idx="866">
                  <c:v>9.3510032315401205E-3</c:v>
                </c:pt>
                <c:pt idx="867">
                  <c:v>9.3510032315401205E-3</c:v>
                </c:pt>
                <c:pt idx="868">
                  <c:v>9.2957408734811765E-3</c:v>
                </c:pt>
                <c:pt idx="869">
                  <c:v>9.2404815691818042E-3</c:v>
                </c:pt>
                <c:pt idx="870">
                  <c:v>9.074721975465723E-3</c:v>
                </c:pt>
                <c:pt idx="871">
                  <c:v>9.0194748828299684E-3</c:v>
                </c:pt>
                <c:pt idx="872">
                  <c:v>9.0194748828299684E-3</c:v>
                </c:pt>
                <c:pt idx="873">
                  <c:v>9.0194748828299684E-3</c:v>
                </c:pt>
                <c:pt idx="874">
                  <c:v>8.9642308422667287E-3</c:v>
                </c:pt>
                <c:pt idx="875">
                  <c:v>8.8537519160096154E-3</c:v>
                </c:pt>
                <c:pt idx="876">
                  <c:v>8.7432851939972384E-3</c:v>
                </c:pt>
                <c:pt idx="877">
                  <c:v>8.7432851939972384E-3</c:v>
                </c:pt>
                <c:pt idx="878">
                  <c:v>8.6880564087402686E-3</c:v>
                </c:pt>
                <c:pt idx="879">
                  <c:v>8.6880564087402686E-3</c:v>
                </c:pt>
                <c:pt idx="880">
                  <c:v>8.6328306735336813E-3</c:v>
                </c:pt>
                <c:pt idx="881">
                  <c:v>8.5223883519238083E-3</c:v>
                </c:pt>
                <c:pt idx="882">
                  <c:v>8.3567477364663023E-3</c:v>
                </c:pt>
                <c:pt idx="883">
                  <c:v>8.3015402944890404E-3</c:v>
                </c:pt>
                <c:pt idx="884">
                  <c:v>8.2463359002052858E-3</c:v>
                </c:pt>
                <c:pt idx="885">
                  <c:v>8.2463359002052858E-3</c:v>
                </c:pt>
                <c:pt idx="886">
                  <c:v>8.1911345532783408E-3</c:v>
                </c:pt>
                <c:pt idx="887">
                  <c:v>8.0807410001498218E-3</c:v>
                </c:pt>
                <c:pt idx="888">
                  <c:v>7.9151735172250954E-3</c:v>
                </c:pt>
                <c:pt idx="889">
                  <c:v>7.8599904473769661E-3</c:v>
                </c:pt>
                <c:pt idx="890">
                  <c:v>7.8599904473769661E-3</c:v>
                </c:pt>
                <c:pt idx="891">
                  <c:v>7.8599904473769661E-3</c:v>
                </c:pt>
                <c:pt idx="892">
                  <c:v>7.8599904473769661E-3</c:v>
                </c:pt>
                <c:pt idx="893">
                  <c:v>7.8048104225318894E-3</c:v>
                </c:pt>
                <c:pt idx="894">
                  <c:v>7.7496334423540637E-3</c:v>
                </c:pt>
                <c:pt idx="895">
                  <c:v>7.6944595065074027E-3</c:v>
                </c:pt>
                <c:pt idx="896">
                  <c:v>7.6944595065074027E-3</c:v>
                </c:pt>
                <c:pt idx="897">
                  <c:v>7.6944595065074027E-3</c:v>
                </c:pt>
                <c:pt idx="898">
                  <c:v>7.5841207664638531E-3</c:v>
                </c:pt>
                <c:pt idx="899">
                  <c:v>7.5289559615952968E-3</c:v>
                </c:pt>
                <c:pt idx="900">
                  <c:v>7.4737941997146846E-3</c:v>
                </c:pt>
                <c:pt idx="901">
                  <c:v>7.363479803574117E-3</c:v>
                </c:pt>
                <c:pt idx="902">
                  <c:v>7.3083271686430517E-3</c:v>
                </c:pt>
                <c:pt idx="903">
                  <c:v>7.3083271686430517E-3</c:v>
                </c:pt>
                <c:pt idx="904">
                  <c:v>7.3083271686430517E-3</c:v>
                </c:pt>
                <c:pt idx="905">
                  <c:v>7.1980310233814944E-3</c:v>
                </c:pt>
                <c:pt idx="906">
                  <c:v>7.0877470420179787E-3</c:v>
                </c:pt>
                <c:pt idx="907">
                  <c:v>7.0326096119595607E-3</c:v>
                </c:pt>
                <c:pt idx="908">
                  <c:v>7.0326096119595607E-3</c:v>
                </c:pt>
                <c:pt idx="909">
                  <c:v>6.9223438714133764E-3</c:v>
                </c:pt>
                <c:pt idx="910">
                  <c:v>6.7569680544934075E-3</c:v>
                </c:pt>
                <c:pt idx="911">
                  <c:v>6.7018488592197516E-3</c:v>
                </c:pt>
                <c:pt idx="912">
                  <c:v>6.7018488592197516E-3</c:v>
                </c:pt>
                <c:pt idx="913">
                  <c:v>6.7018488592197516E-3</c:v>
                </c:pt>
                <c:pt idx="914">
                  <c:v>6.7018488592197516E-3</c:v>
                </c:pt>
                <c:pt idx="915">
                  <c:v>6.6467327019042229E-3</c:v>
                </c:pt>
                <c:pt idx="916">
                  <c:v>6.5365094998085967E-3</c:v>
                </c:pt>
                <c:pt idx="917">
                  <c:v>6.4814024543589401E-3</c:v>
                </c:pt>
                <c:pt idx="918">
                  <c:v>6.4262984455284037E-3</c:v>
                </c:pt>
                <c:pt idx="919">
                  <c:v>6.3711974729822344E-3</c:v>
                </c:pt>
                <c:pt idx="920">
                  <c:v>6.3160995363860687E-3</c:v>
                </c:pt>
                <c:pt idx="921">
                  <c:v>6.2610046354051535E-3</c:v>
                </c:pt>
                <c:pt idx="922">
                  <c:v>6.1508239389516731E-3</c:v>
                </c:pt>
                <c:pt idx="923">
                  <c:v>6.1508239389516731E-3</c:v>
                </c:pt>
                <c:pt idx="924">
                  <c:v>6.1508239389516731E-3</c:v>
                </c:pt>
                <c:pt idx="925">
                  <c:v>6.1508239389516731E-3</c:v>
                </c:pt>
                <c:pt idx="926">
                  <c:v>6.1508239389516731E-3</c:v>
                </c:pt>
                <c:pt idx="927">
                  <c:v>6.1508239389516731E-3</c:v>
                </c:pt>
                <c:pt idx="928">
                  <c:v>6.1508239389516731E-3</c:v>
                </c:pt>
                <c:pt idx="929">
                  <c:v>6.1508239389516731E-3</c:v>
                </c:pt>
                <c:pt idx="930">
                  <c:v>6.1508239389516731E-3</c:v>
                </c:pt>
                <c:pt idx="931">
                  <c:v>6.0957381428103233E-3</c:v>
                </c:pt>
                <c:pt idx="932">
                  <c:v>6.0957381428103233E-3</c:v>
                </c:pt>
                <c:pt idx="933">
                  <c:v>6.0957381428103233E-3</c:v>
                </c:pt>
                <c:pt idx="934">
                  <c:v>6.0957381428103233E-3</c:v>
                </c:pt>
                <c:pt idx="935">
                  <c:v>6.0957381428103233E-3</c:v>
                </c:pt>
                <c:pt idx="936">
                  <c:v>6.0957381428103233E-3</c:v>
                </c:pt>
                <c:pt idx="937">
                  <c:v>6.0957381428103233E-3</c:v>
                </c:pt>
                <c:pt idx="938">
                  <c:v>6.0406553809467653E-3</c:v>
                </c:pt>
                <c:pt idx="939">
                  <c:v>5.9855756530266327E-3</c:v>
                </c:pt>
                <c:pt idx="940">
                  <c:v>5.9855756530266327E-3</c:v>
                </c:pt>
                <c:pt idx="941">
                  <c:v>5.9855756530266327E-3</c:v>
                </c:pt>
                <c:pt idx="942">
                  <c:v>5.9304989587159497E-3</c:v>
                </c:pt>
                <c:pt idx="943">
                  <c:v>5.8754252976803501E-3</c:v>
                </c:pt>
                <c:pt idx="944">
                  <c:v>5.8203546695859672E-3</c:v>
                </c:pt>
                <c:pt idx="945">
                  <c:v>5.8203546695859672E-3</c:v>
                </c:pt>
                <c:pt idx="946">
                  <c:v>5.8203546695859672E-3</c:v>
                </c:pt>
                <c:pt idx="947">
                  <c:v>5.7652870740985442E-3</c:v>
                </c:pt>
                <c:pt idx="948">
                  <c:v>5.7102225108843262E-3</c:v>
                </c:pt>
                <c:pt idx="949">
                  <c:v>5.6001024799394224E-3</c:v>
                </c:pt>
                <c:pt idx="950">
                  <c:v>5.6001024799394224E-3</c:v>
                </c:pt>
                <c:pt idx="951">
                  <c:v>5.5450470115411673E-3</c:v>
                </c:pt>
                <c:pt idx="952">
                  <c:v>5.4899945740805312E-3</c:v>
                </c:pt>
                <c:pt idx="953">
                  <c:v>5.4349451672240368E-3</c:v>
                </c:pt>
                <c:pt idx="954">
                  <c:v>5.4349451672240368E-3</c:v>
                </c:pt>
                <c:pt idx="955">
                  <c:v>5.4349451672240368E-3</c:v>
                </c:pt>
                <c:pt idx="956">
                  <c:v>5.3798987906378114E-3</c:v>
                </c:pt>
                <c:pt idx="957">
                  <c:v>5.3798987906378114E-3</c:v>
                </c:pt>
                <c:pt idx="958">
                  <c:v>5.3248554439884865E-3</c:v>
                </c:pt>
                <c:pt idx="959">
                  <c:v>5.3248554439884865E-3</c:v>
                </c:pt>
                <c:pt idx="960">
                  <c:v>5.2698151269424138E-3</c:v>
                </c:pt>
                <c:pt idx="961">
                  <c:v>5.2147778391659983E-3</c:v>
                </c:pt>
                <c:pt idx="962">
                  <c:v>5.1047123500889335E-3</c:v>
                </c:pt>
                <c:pt idx="963">
                  <c:v>5.1047123500889335E-3</c:v>
                </c:pt>
                <c:pt idx="964">
                  <c:v>5.1047123500889335E-3</c:v>
                </c:pt>
                <c:pt idx="965">
                  <c:v>5.0496841481215953E-3</c:v>
                </c:pt>
                <c:pt idx="966">
                  <c:v>5.0496841481215953E-3</c:v>
                </c:pt>
                <c:pt idx="967">
                  <c:v>4.9396368276627706E-3</c:v>
                </c:pt>
                <c:pt idx="968">
                  <c:v>4.9396368276627706E-3</c:v>
                </c:pt>
                <c:pt idx="969">
                  <c:v>4.9396368276627706E-3</c:v>
                </c:pt>
                <c:pt idx="970">
                  <c:v>4.9396368276627706E-3</c:v>
                </c:pt>
                <c:pt idx="971">
                  <c:v>4.9396368276627706E-3</c:v>
                </c:pt>
                <c:pt idx="972">
                  <c:v>4.9396368276627706E-3</c:v>
                </c:pt>
                <c:pt idx="973">
                  <c:v>4.9396368276627706E-3</c:v>
                </c:pt>
                <c:pt idx="974">
                  <c:v>4.9396368276627706E-3</c:v>
                </c:pt>
                <c:pt idx="975">
                  <c:v>4.9396368276627706E-3</c:v>
                </c:pt>
                <c:pt idx="976">
                  <c:v>4.9396368276627706E-3</c:v>
                </c:pt>
                <c:pt idx="977">
                  <c:v>4.9396368276627706E-3</c:v>
                </c:pt>
                <c:pt idx="978">
                  <c:v>4.8846177085049257E-3</c:v>
                </c:pt>
                <c:pt idx="979">
                  <c:v>4.8296016162841264E-3</c:v>
                </c:pt>
                <c:pt idx="980">
                  <c:v>4.8296016162841264E-3</c:v>
                </c:pt>
                <c:pt idx="981">
                  <c:v>4.8296016162841264E-3</c:v>
                </c:pt>
                <c:pt idx="982">
                  <c:v>4.7195785113211056E-3</c:v>
                </c:pt>
                <c:pt idx="983">
                  <c:v>4.7195785113211056E-3</c:v>
                </c:pt>
                <c:pt idx="984">
                  <c:v>4.7195785113211056E-3</c:v>
                </c:pt>
                <c:pt idx="985">
                  <c:v>4.7195785113211056E-3</c:v>
                </c:pt>
                <c:pt idx="986">
                  <c:v>4.6645714979130764E-3</c:v>
                </c:pt>
                <c:pt idx="987">
                  <c:v>4.6645714979130764E-3</c:v>
                </c:pt>
                <c:pt idx="988">
                  <c:v>4.6095675101100308E-3</c:v>
                </c:pt>
                <c:pt idx="989">
                  <c:v>4.5545665475793693E-3</c:v>
                </c:pt>
                <c:pt idx="990">
                  <c:v>4.4995686099881024E-3</c:v>
                </c:pt>
                <c:pt idx="991">
                  <c:v>4.4995686099881024E-3</c:v>
                </c:pt>
                <c:pt idx="992">
                  <c:v>4.4995686099881024E-3</c:v>
                </c:pt>
                <c:pt idx="993">
                  <c:v>4.4445736970037397E-3</c:v>
                </c:pt>
                <c:pt idx="994">
                  <c:v>4.389581808293512E-3</c:v>
                </c:pt>
                <c:pt idx="995">
                  <c:v>4.3345929435247054E-3</c:v>
                </c:pt>
                <c:pt idx="996">
                  <c:v>4.3345929435247054E-3</c:v>
                </c:pt>
                <c:pt idx="997">
                  <c:v>4.3345929435247054E-3</c:v>
                </c:pt>
                <c:pt idx="998">
                  <c:v>4.2796071023649953E-3</c:v>
                </c:pt>
                <c:pt idx="999">
                  <c:v>4.2796071023649953E-3</c:v>
                </c:pt>
                <c:pt idx="1000">
                  <c:v>4.2796071023649953E-3</c:v>
                </c:pt>
                <c:pt idx="1001">
                  <c:v>4.1696444895424987E-3</c:v>
                </c:pt>
                <c:pt idx="1002">
                  <c:v>4.1696444895424987E-3</c:v>
                </c:pt>
                <c:pt idx="1003">
                  <c:v>4.1146677172148906E-3</c:v>
                </c:pt>
                <c:pt idx="1004">
                  <c:v>4.0596939671667352E-3</c:v>
                </c:pt>
                <c:pt idx="1005">
                  <c:v>3.9497555325792967E-3</c:v>
                </c:pt>
                <c:pt idx="1006">
                  <c:v>3.9497555325792967E-3</c:v>
                </c:pt>
                <c:pt idx="1007">
                  <c:v>3.9497555325792967E-3</c:v>
                </c:pt>
                <c:pt idx="1008">
                  <c:v>3.8947908473757416E-3</c:v>
                </c:pt>
                <c:pt idx="1009">
                  <c:v>3.8947908473757416E-3</c:v>
                </c:pt>
                <c:pt idx="1010">
                  <c:v>3.8947908473757416E-3</c:v>
                </c:pt>
                <c:pt idx="1011">
                  <c:v>3.8398291831226493E-3</c:v>
                </c:pt>
                <c:pt idx="1012">
                  <c:v>3.784870539488189E-3</c:v>
                </c:pt>
                <c:pt idx="1013">
                  <c:v>3.7299149161401368E-3</c:v>
                </c:pt>
                <c:pt idx="1014">
                  <c:v>3.6749623127467711E-3</c:v>
                </c:pt>
                <c:pt idx="1015">
                  <c:v>3.6200127289760897E-3</c:v>
                </c:pt>
                <c:pt idx="1016">
                  <c:v>3.6200127289760897E-3</c:v>
                </c:pt>
                <c:pt idx="1017">
                  <c:v>3.6200127289760897E-3</c:v>
                </c:pt>
                <c:pt idx="1018">
                  <c:v>3.6200127289760897E-3</c:v>
                </c:pt>
                <c:pt idx="1019">
                  <c:v>3.6200127289760897E-3</c:v>
                </c:pt>
                <c:pt idx="1020">
                  <c:v>3.6200127289760897E-3</c:v>
                </c:pt>
                <c:pt idx="1021">
                  <c:v>3.6200127289760897E-3</c:v>
                </c:pt>
                <c:pt idx="1022">
                  <c:v>3.5650661644961459E-3</c:v>
                </c:pt>
                <c:pt idx="1023">
                  <c:v>3.5650661644961459E-3</c:v>
                </c:pt>
                <c:pt idx="1024">
                  <c:v>3.5650661644961459E-3</c:v>
                </c:pt>
                <c:pt idx="1025">
                  <c:v>3.5101226189753801E-3</c:v>
                </c:pt>
                <c:pt idx="1026">
                  <c:v>3.5101226189753801E-3</c:v>
                </c:pt>
                <c:pt idx="1027">
                  <c:v>3.4551820920818445E-3</c:v>
                </c:pt>
                <c:pt idx="1028">
                  <c:v>3.4002445834840898E-3</c:v>
                </c:pt>
                <c:pt idx="1029">
                  <c:v>3.2354501641488321E-3</c:v>
                </c:pt>
                <c:pt idx="1030">
                  <c:v>3.2354501641488321E-3</c:v>
                </c:pt>
                <c:pt idx="1031">
                  <c:v>3.1256023033254471E-3</c:v>
                </c:pt>
                <c:pt idx="1032">
                  <c:v>3.1256023033254471E-3</c:v>
                </c:pt>
                <c:pt idx="1033">
                  <c:v>3.1256023033254471E-3</c:v>
                </c:pt>
                <c:pt idx="1034">
                  <c:v>3.1256023033254471E-3</c:v>
                </c:pt>
                <c:pt idx="1035">
                  <c:v>3.1256023033254471E-3</c:v>
                </c:pt>
                <c:pt idx="1036">
                  <c:v>3.0706828975395509E-3</c:v>
                </c:pt>
                <c:pt idx="1037">
                  <c:v>3.0706828975395509E-3</c:v>
                </c:pt>
                <c:pt idx="1038">
                  <c:v>3.0706828975395509E-3</c:v>
                </c:pt>
                <c:pt idx="1039">
                  <c:v>3.0706828975395509E-3</c:v>
                </c:pt>
                <c:pt idx="1040">
                  <c:v>3.0157665077292627E-3</c:v>
                </c:pt>
                <c:pt idx="1041">
                  <c:v>3.0157665077292627E-3</c:v>
                </c:pt>
                <c:pt idx="1042">
                  <c:v>3.0157665077292627E-3</c:v>
                </c:pt>
                <c:pt idx="1043">
                  <c:v>3.0157665077292627E-3</c:v>
                </c:pt>
                <c:pt idx="1044">
                  <c:v>3.0157665077292627E-3</c:v>
                </c:pt>
                <c:pt idx="1045">
                  <c:v>2.9059427747101818E-3</c:v>
                </c:pt>
                <c:pt idx="1046">
                  <c:v>2.9059427747101818E-3</c:v>
                </c:pt>
                <c:pt idx="1047">
                  <c:v>2.7412297867187474E-3</c:v>
                </c:pt>
                <c:pt idx="1048">
                  <c:v>2.7412297867187474E-3</c:v>
                </c:pt>
                <c:pt idx="1049">
                  <c:v>2.7412297867187474E-3</c:v>
                </c:pt>
                <c:pt idx="1050">
                  <c:v>2.7412297867187474E-3</c:v>
                </c:pt>
                <c:pt idx="1051">
                  <c:v>2.7412297867187474E-3</c:v>
                </c:pt>
                <c:pt idx="1052">
                  <c:v>2.7412297867187474E-3</c:v>
                </c:pt>
                <c:pt idx="1053">
                  <c:v>2.7412297867187474E-3</c:v>
                </c:pt>
                <c:pt idx="1054">
                  <c:v>2.7412297867187474E-3</c:v>
                </c:pt>
                <c:pt idx="1055">
                  <c:v>2.7412297867187474E-3</c:v>
                </c:pt>
                <c:pt idx="1056">
                  <c:v>2.686331485807309E-3</c:v>
                </c:pt>
                <c:pt idx="1057">
                  <c:v>2.686331485807309E-3</c:v>
                </c:pt>
                <c:pt idx="1058">
                  <c:v>2.6314361985539814E-3</c:v>
                </c:pt>
                <c:pt idx="1059">
                  <c:v>2.5765439246276879E-3</c:v>
                </c:pt>
                <c:pt idx="1060">
                  <c:v>2.5765439246276879E-3</c:v>
                </c:pt>
                <c:pt idx="1061">
                  <c:v>2.5765439246276879E-3</c:v>
                </c:pt>
                <c:pt idx="1062">
                  <c:v>2.5216546636978535E-3</c:v>
                </c:pt>
                <c:pt idx="1063">
                  <c:v>2.5216546636978535E-3</c:v>
                </c:pt>
                <c:pt idx="1064">
                  <c:v>2.5216546636978535E-3</c:v>
                </c:pt>
                <c:pt idx="1065">
                  <c:v>2.5216546636978535E-3</c:v>
                </c:pt>
                <c:pt idx="1066">
                  <c:v>2.5216546636978535E-3</c:v>
                </c:pt>
                <c:pt idx="1067">
                  <c:v>2.5216546636978535E-3</c:v>
                </c:pt>
                <c:pt idx="1068">
                  <c:v>2.5216546636978535E-3</c:v>
                </c:pt>
                <c:pt idx="1069">
                  <c:v>2.5216546636978535E-3</c:v>
                </c:pt>
                <c:pt idx="1070">
                  <c:v>2.5216546636978535E-3</c:v>
                </c:pt>
                <c:pt idx="1071">
                  <c:v>2.4667684154335108E-3</c:v>
                </c:pt>
                <c:pt idx="1072">
                  <c:v>2.4667684154335108E-3</c:v>
                </c:pt>
                <c:pt idx="1073">
                  <c:v>2.4667684154335108E-3</c:v>
                </c:pt>
                <c:pt idx="1074">
                  <c:v>2.4667684154335108E-3</c:v>
                </c:pt>
                <c:pt idx="1075">
                  <c:v>2.4667684154335108E-3</c:v>
                </c:pt>
                <c:pt idx="1076">
                  <c:v>2.4118851795041927E-3</c:v>
                </c:pt>
                <c:pt idx="1077">
                  <c:v>2.4118851795041927E-3</c:v>
                </c:pt>
                <c:pt idx="1078">
                  <c:v>2.4118851795041927E-3</c:v>
                </c:pt>
                <c:pt idx="1079">
                  <c:v>2.3570049555791529E-3</c:v>
                </c:pt>
                <c:pt idx="1080">
                  <c:v>2.3021277433276995E-3</c:v>
                </c:pt>
                <c:pt idx="1081">
                  <c:v>2.2472535424195284E-3</c:v>
                </c:pt>
                <c:pt idx="1082">
                  <c:v>2.2472535424195284E-3</c:v>
                </c:pt>
                <c:pt idx="1083">
                  <c:v>2.2472535424195284E-3</c:v>
                </c:pt>
                <c:pt idx="1084">
                  <c:v>2.2472535424195284E-3</c:v>
                </c:pt>
                <c:pt idx="1085">
                  <c:v>2.1923823525239455E-3</c:v>
                </c:pt>
                <c:pt idx="1086">
                  <c:v>2.1923823525239455E-3</c:v>
                </c:pt>
                <c:pt idx="1087">
                  <c:v>2.1375141733107552E-3</c:v>
                </c:pt>
                <c:pt idx="1088">
                  <c:v>2.0826490044493721E-3</c:v>
                </c:pt>
                <c:pt idx="1089">
                  <c:v>2.0826490044493721E-3</c:v>
                </c:pt>
                <c:pt idx="1090">
                  <c:v>2.0277868456097096E-3</c:v>
                </c:pt>
                <c:pt idx="1091">
                  <c:v>1.9729276964614026E-3</c:v>
                </c:pt>
                <c:pt idx="1092">
                  <c:v>1.9180715566741392E-3</c:v>
                </c:pt>
                <c:pt idx="1093">
                  <c:v>1.9180715566741392E-3</c:v>
                </c:pt>
                <c:pt idx="1094">
                  <c:v>1.9180715566741392E-3</c:v>
                </c:pt>
                <c:pt idx="1095">
                  <c:v>1.9180715566741392E-3</c:v>
                </c:pt>
                <c:pt idx="1096">
                  <c:v>1.9180715566741392E-3</c:v>
                </c:pt>
                <c:pt idx="1097">
                  <c:v>1.9180715566741392E-3</c:v>
                </c:pt>
                <c:pt idx="1098">
                  <c:v>1.9180715566741392E-3</c:v>
                </c:pt>
                <c:pt idx="1099">
                  <c:v>1.9180715566741392E-3</c:v>
                </c:pt>
                <c:pt idx="1100">
                  <c:v>1.9180715566741392E-3</c:v>
                </c:pt>
                <c:pt idx="1101">
                  <c:v>1.9180715566741392E-3</c:v>
                </c:pt>
                <c:pt idx="1102">
                  <c:v>1.9180715566741392E-3</c:v>
                </c:pt>
                <c:pt idx="1103">
                  <c:v>1.9180715566741392E-3</c:v>
                </c:pt>
                <c:pt idx="1104">
                  <c:v>1.9180715566741392E-3</c:v>
                </c:pt>
                <c:pt idx="1105">
                  <c:v>1.9180715566741392E-3</c:v>
                </c:pt>
                <c:pt idx="1106">
                  <c:v>1.9180715566741392E-3</c:v>
                </c:pt>
                <c:pt idx="1107">
                  <c:v>1.9180715566741392E-3</c:v>
                </c:pt>
                <c:pt idx="1108">
                  <c:v>1.8632184259179964E-3</c:v>
                </c:pt>
                <c:pt idx="1109">
                  <c:v>1.8083683038626602E-3</c:v>
                </c:pt>
                <c:pt idx="1110">
                  <c:v>1.8083683038626602E-3</c:v>
                </c:pt>
                <c:pt idx="1111">
                  <c:v>1.8083683038626602E-3</c:v>
                </c:pt>
                <c:pt idx="1112">
                  <c:v>1.7535211901783159E-3</c:v>
                </c:pt>
                <c:pt idx="1113">
                  <c:v>1.7535211901783159E-3</c:v>
                </c:pt>
                <c:pt idx="1114">
                  <c:v>1.7535211901783159E-3</c:v>
                </c:pt>
                <c:pt idx="1115">
                  <c:v>1.7535211901783159E-3</c:v>
                </c:pt>
                <c:pt idx="1116">
                  <c:v>1.6986770845347583E-3</c:v>
                </c:pt>
                <c:pt idx="1117">
                  <c:v>1.6986770845347583E-3</c:v>
                </c:pt>
                <c:pt idx="1118">
                  <c:v>1.6986770845347583E-3</c:v>
                </c:pt>
                <c:pt idx="1119">
                  <c:v>1.6986770845347583E-3</c:v>
                </c:pt>
                <c:pt idx="1120">
                  <c:v>1.6986770845347583E-3</c:v>
                </c:pt>
                <c:pt idx="1121">
                  <c:v>1.6438359866022812E-3</c:v>
                </c:pt>
                <c:pt idx="1122">
                  <c:v>1.6438359866022812E-3</c:v>
                </c:pt>
                <c:pt idx="1123">
                  <c:v>1.6438359866022812E-3</c:v>
                </c:pt>
                <c:pt idx="1124">
                  <c:v>1.6438359866022812E-3</c:v>
                </c:pt>
                <c:pt idx="1125">
                  <c:v>1.6438359866022812E-3</c:v>
                </c:pt>
                <c:pt idx="1126">
                  <c:v>1.6438359866022812E-3</c:v>
                </c:pt>
                <c:pt idx="1127">
                  <c:v>1.6438359866022812E-3</c:v>
                </c:pt>
                <c:pt idx="1128">
                  <c:v>1.6438359866022812E-3</c:v>
                </c:pt>
                <c:pt idx="1129">
                  <c:v>1.6438359866022812E-3</c:v>
                </c:pt>
                <c:pt idx="1130">
                  <c:v>1.5889978960508993E-3</c:v>
                </c:pt>
                <c:pt idx="1131">
                  <c:v>1.5889978960508993E-3</c:v>
                </c:pt>
                <c:pt idx="1132">
                  <c:v>1.5889978960508993E-3</c:v>
                </c:pt>
                <c:pt idx="1133">
                  <c:v>1.5889978960508993E-3</c:v>
                </c:pt>
                <c:pt idx="1134">
                  <c:v>1.5889978960508993E-3</c:v>
                </c:pt>
                <c:pt idx="1135">
                  <c:v>1.4793307357720839E-3</c:v>
                </c:pt>
                <c:pt idx="1136">
                  <c:v>1.4793307357720839E-3</c:v>
                </c:pt>
                <c:pt idx="1137">
                  <c:v>1.4793307357720839E-3</c:v>
                </c:pt>
                <c:pt idx="1138">
                  <c:v>1.4245016653851733E-3</c:v>
                </c:pt>
                <c:pt idx="1139">
                  <c:v>1.4245016653851733E-3</c:v>
                </c:pt>
                <c:pt idx="1140">
                  <c:v>1.4245016653851733E-3</c:v>
                </c:pt>
                <c:pt idx="1141">
                  <c:v>1.4245016653851733E-3</c:v>
                </c:pt>
                <c:pt idx="1142">
                  <c:v>1.4245016653851733E-3</c:v>
                </c:pt>
                <c:pt idx="1143">
                  <c:v>1.4245016653851733E-3</c:v>
                </c:pt>
                <c:pt idx="1144">
                  <c:v>1.3696756010605144E-3</c:v>
                </c:pt>
                <c:pt idx="1145">
                  <c:v>1.3696756010605144E-3</c:v>
                </c:pt>
                <c:pt idx="1146">
                  <c:v>1.3696756010605144E-3</c:v>
                </c:pt>
                <c:pt idx="1147">
                  <c:v>1.3696756010605144E-3</c:v>
                </c:pt>
                <c:pt idx="1148">
                  <c:v>1.3696756010605144E-3</c:v>
                </c:pt>
                <c:pt idx="1149">
                  <c:v>1.3696756010605144E-3</c:v>
                </c:pt>
                <c:pt idx="1150">
                  <c:v>1.3696756010605144E-3</c:v>
                </c:pt>
                <c:pt idx="1151">
                  <c:v>1.3696756010605144E-3</c:v>
                </c:pt>
                <c:pt idx="1152">
                  <c:v>1.3696756010605144E-3</c:v>
                </c:pt>
                <c:pt idx="1153">
                  <c:v>1.3696756010605144E-3</c:v>
                </c:pt>
                <c:pt idx="1154">
                  <c:v>1.3696756010605144E-3</c:v>
                </c:pt>
                <c:pt idx="1155">
                  <c:v>1.3696756010605144E-3</c:v>
                </c:pt>
                <c:pt idx="1156">
                  <c:v>1.3696756010605144E-3</c:v>
                </c:pt>
                <c:pt idx="1157">
                  <c:v>1.3148525424682821E-3</c:v>
                </c:pt>
                <c:pt idx="1158">
                  <c:v>1.3148525424682821E-3</c:v>
                </c:pt>
                <c:pt idx="1159">
                  <c:v>1.3148525424682821E-3</c:v>
                </c:pt>
                <c:pt idx="1160">
                  <c:v>1.3148525424682821E-3</c:v>
                </c:pt>
                <c:pt idx="1161">
                  <c:v>1.3148525424682821E-3</c:v>
                </c:pt>
                <c:pt idx="1162">
                  <c:v>1.2600324892791497E-3</c:v>
                </c:pt>
                <c:pt idx="1163">
                  <c:v>1.2600324892791497E-3</c:v>
                </c:pt>
                <c:pt idx="1164">
                  <c:v>1.2600324892791497E-3</c:v>
                </c:pt>
                <c:pt idx="1165">
                  <c:v>1.2600324892791497E-3</c:v>
                </c:pt>
                <c:pt idx="1166">
                  <c:v>1.2600324892791497E-3</c:v>
                </c:pt>
                <c:pt idx="1167">
                  <c:v>1.2600324892791497E-3</c:v>
                </c:pt>
                <c:pt idx="1168">
                  <c:v>1.2600324892791497E-3</c:v>
                </c:pt>
                <c:pt idx="1169">
                  <c:v>1.2600324892791497E-3</c:v>
                </c:pt>
                <c:pt idx="1170">
                  <c:v>1.2600324892791497E-3</c:v>
                </c:pt>
                <c:pt idx="1171">
                  <c:v>1.2600324892791497E-3</c:v>
                </c:pt>
                <c:pt idx="1172">
                  <c:v>1.2600324892791497E-3</c:v>
                </c:pt>
                <c:pt idx="1173">
                  <c:v>1.2600324892791497E-3</c:v>
                </c:pt>
                <c:pt idx="1174">
                  <c:v>1.2600324892791497E-3</c:v>
                </c:pt>
                <c:pt idx="1175">
                  <c:v>1.2600324892791497E-3</c:v>
                </c:pt>
                <c:pt idx="1176">
                  <c:v>1.1504013977918154E-3</c:v>
                </c:pt>
                <c:pt idx="1177">
                  <c:v>1.1504013977918154E-3</c:v>
                </c:pt>
                <c:pt idx="1178">
                  <c:v>1.0955903588348982E-3</c:v>
                </c:pt>
                <c:pt idx="1179">
                  <c:v>1.0955903588348982E-3</c:v>
                </c:pt>
                <c:pt idx="1180">
                  <c:v>1.0407823239632051E-3</c:v>
                </c:pt>
                <c:pt idx="1181">
                  <c:v>1.0407823239632051E-3</c:v>
                </c:pt>
                <c:pt idx="1182">
                  <c:v>1.0407823239632051E-3</c:v>
                </c:pt>
                <c:pt idx="1183">
                  <c:v>1.0407823239632051E-3</c:v>
                </c:pt>
                <c:pt idx="1184">
                  <c:v>1.0407823239632051E-3</c:v>
                </c:pt>
                <c:pt idx="1185">
                  <c:v>1.0407823239632051E-3</c:v>
                </c:pt>
                <c:pt idx="1186">
                  <c:v>1.0407823239632051E-3</c:v>
                </c:pt>
                <c:pt idx="1187">
                  <c:v>1.0407823239632051E-3</c:v>
                </c:pt>
                <c:pt idx="1188">
                  <c:v>1.0407823239632051E-3</c:v>
                </c:pt>
                <c:pt idx="1189">
                  <c:v>1.0407823239632051E-3</c:v>
                </c:pt>
                <c:pt idx="1190">
                  <c:v>9.8597729284768021E-4</c:v>
                </c:pt>
                <c:pt idx="1191">
                  <c:v>9.8597729284768021E-4</c:v>
                </c:pt>
                <c:pt idx="1192">
                  <c:v>9.3117526515887783E-4</c:v>
                </c:pt>
                <c:pt idx="1193">
                  <c:v>9.3117526515887783E-4</c:v>
                </c:pt>
                <c:pt idx="1194">
                  <c:v>9.3117526515887783E-4</c:v>
                </c:pt>
                <c:pt idx="1195">
                  <c:v>8.7637624056785015E-4</c:v>
                </c:pt>
                <c:pt idx="1196">
                  <c:v>8.7637624056785015E-4</c:v>
                </c:pt>
                <c:pt idx="1197">
                  <c:v>8.7637624056785015E-4</c:v>
                </c:pt>
                <c:pt idx="1198">
                  <c:v>8.2158021874525957E-4</c:v>
                </c:pt>
                <c:pt idx="1199">
                  <c:v>8.2158021874525957E-4</c:v>
                </c:pt>
                <c:pt idx="1200">
                  <c:v>8.2158021874525957E-4</c:v>
                </c:pt>
                <c:pt idx="1201">
                  <c:v>8.2158021874525957E-4</c:v>
                </c:pt>
                <c:pt idx="1202">
                  <c:v>8.2158021874525957E-4</c:v>
                </c:pt>
                <c:pt idx="1203">
                  <c:v>8.2158021874525957E-4</c:v>
                </c:pt>
                <c:pt idx="1204">
                  <c:v>8.2158021874525957E-4</c:v>
                </c:pt>
                <c:pt idx="1205">
                  <c:v>8.2158021874525957E-4</c:v>
                </c:pt>
                <c:pt idx="1206">
                  <c:v>8.2158021874525957E-4</c:v>
                </c:pt>
                <c:pt idx="1207">
                  <c:v>7.6678719936226661E-4</c:v>
                </c:pt>
                <c:pt idx="1208">
                  <c:v>7.6678719936226661E-4</c:v>
                </c:pt>
                <c:pt idx="1209">
                  <c:v>7.119971820897528E-4</c:v>
                </c:pt>
                <c:pt idx="1210">
                  <c:v>7.119971820897528E-4</c:v>
                </c:pt>
                <c:pt idx="1211">
                  <c:v>7.119971820897528E-4</c:v>
                </c:pt>
                <c:pt idx="1212">
                  <c:v>7.119971820897528E-4</c:v>
                </c:pt>
                <c:pt idx="1213">
                  <c:v>7.119971820897528E-4</c:v>
                </c:pt>
                <c:pt idx="1214">
                  <c:v>7.119971820897528E-4</c:v>
                </c:pt>
                <c:pt idx="1215">
                  <c:v>7.119971820897528E-4</c:v>
                </c:pt>
                <c:pt idx="1216">
                  <c:v>7.119971820897528E-4</c:v>
                </c:pt>
                <c:pt idx="1217">
                  <c:v>7.119971820897528E-4</c:v>
                </c:pt>
                <c:pt idx="1218">
                  <c:v>7.119971820897528E-4</c:v>
                </c:pt>
                <c:pt idx="1219">
                  <c:v>7.119971820897528E-4</c:v>
                </c:pt>
                <c:pt idx="1220">
                  <c:v>7.119971820897528E-4</c:v>
                </c:pt>
                <c:pt idx="1221">
                  <c:v>7.119971820897528E-4</c:v>
                </c:pt>
                <c:pt idx="1222">
                  <c:v>7.119971820897528E-4</c:v>
                </c:pt>
                <c:pt idx="1223">
                  <c:v>7.119971820897528E-4</c:v>
                </c:pt>
                <c:pt idx="1224">
                  <c:v>7.119971820897528E-4</c:v>
                </c:pt>
                <c:pt idx="1225">
                  <c:v>7.119971820897528E-4</c:v>
                </c:pt>
                <c:pt idx="1226">
                  <c:v>7.119971820897528E-4</c:v>
                </c:pt>
                <c:pt idx="1227">
                  <c:v>7.119971820897528E-4</c:v>
                </c:pt>
                <c:pt idx="1228">
                  <c:v>7.119971820897528E-4</c:v>
                </c:pt>
                <c:pt idx="1229">
                  <c:v>7.119971820897528E-4</c:v>
                </c:pt>
                <c:pt idx="1230">
                  <c:v>7.119971820897528E-4</c:v>
                </c:pt>
                <c:pt idx="1231">
                  <c:v>7.119971820897528E-4</c:v>
                </c:pt>
                <c:pt idx="1232">
                  <c:v>7.119971820897528E-4</c:v>
                </c:pt>
                <c:pt idx="1233">
                  <c:v>7.119971820897528E-4</c:v>
                </c:pt>
                <c:pt idx="1234">
                  <c:v>7.119971820897528E-4</c:v>
                </c:pt>
                <c:pt idx="1235">
                  <c:v>7.119971820897528E-4</c:v>
                </c:pt>
                <c:pt idx="1236">
                  <c:v>7.119971820897528E-4</c:v>
                </c:pt>
                <c:pt idx="1237">
                  <c:v>7.119971820897528E-4</c:v>
                </c:pt>
                <c:pt idx="1238">
                  <c:v>7.119971820897528E-4</c:v>
                </c:pt>
                <c:pt idx="1239">
                  <c:v>7.119971820897528E-4</c:v>
                </c:pt>
                <c:pt idx="1240">
                  <c:v>7.119971820897528E-4</c:v>
                </c:pt>
                <c:pt idx="1241">
                  <c:v>7.119971820897528E-4</c:v>
                </c:pt>
                <c:pt idx="1242">
                  <c:v>7.119971820897528E-4</c:v>
                </c:pt>
                <c:pt idx="1243">
                  <c:v>7.119971820897528E-4</c:v>
                </c:pt>
                <c:pt idx="1244">
                  <c:v>7.119971820897528E-4</c:v>
                </c:pt>
                <c:pt idx="1245">
                  <c:v>6.5721016659865369E-4</c:v>
                </c:pt>
                <c:pt idx="1246">
                  <c:v>6.5721016659865369E-4</c:v>
                </c:pt>
                <c:pt idx="1247">
                  <c:v>6.5721016659865369E-4</c:v>
                </c:pt>
                <c:pt idx="1248">
                  <c:v>6.5721016659865369E-4</c:v>
                </c:pt>
                <c:pt idx="1249">
                  <c:v>6.5721016659865369E-4</c:v>
                </c:pt>
                <c:pt idx="1250">
                  <c:v>6.5721016659865369E-4</c:v>
                </c:pt>
                <c:pt idx="1251">
                  <c:v>6.0242615256029229E-4</c:v>
                </c:pt>
                <c:pt idx="1252">
                  <c:v>6.0242615256029229E-4</c:v>
                </c:pt>
                <c:pt idx="1253">
                  <c:v>6.0242615256029229E-4</c:v>
                </c:pt>
                <c:pt idx="1254">
                  <c:v>6.0242615256029229E-4</c:v>
                </c:pt>
                <c:pt idx="1255">
                  <c:v>6.0242615256029229E-4</c:v>
                </c:pt>
                <c:pt idx="1256">
                  <c:v>6.0242615256029229E-4</c:v>
                </c:pt>
                <c:pt idx="1257">
                  <c:v>6.0242615256029229E-4</c:v>
                </c:pt>
                <c:pt idx="1258">
                  <c:v>6.0242615256029229E-4</c:v>
                </c:pt>
                <c:pt idx="1259">
                  <c:v>6.0242615256029229E-4</c:v>
                </c:pt>
                <c:pt idx="1260">
                  <c:v>6.0242615256029229E-4</c:v>
                </c:pt>
                <c:pt idx="1261">
                  <c:v>6.0242615256029229E-4</c:v>
                </c:pt>
                <c:pt idx="1262">
                  <c:v>6.0242615256029229E-4</c:v>
                </c:pt>
                <c:pt idx="1263">
                  <c:v>6.0242615256029229E-4</c:v>
                </c:pt>
                <c:pt idx="1264">
                  <c:v>6.0242615256029229E-4</c:v>
                </c:pt>
                <c:pt idx="1265">
                  <c:v>6.0242615256029229E-4</c:v>
                </c:pt>
                <c:pt idx="1266">
                  <c:v>6.0242615256029229E-4</c:v>
                </c:pt>
                <c:pt idx="1267">
                  <c:v>6.0242615256029229E-4</c:v>
                </c:pt>
                <c:pt idx="1268">
                  <c:v>6.0242615256029229E-4</c:v>
                </c:pt>
                <c:pt idx="1269">
                  <c:v>6.0242615256029229E-4</c:v>
                </c:pt>
                <c:pt idx="1270">
                  <c:v>6.0242615256029229E-4</c:v>
                </c:pt>
                <c:pt idx="1271">
                  <c:v>5.47645139645601E-4</c:v>
                </c:pt>
                <c:pt idx="1272">
                  <c:v>5.47645139645601E-4</c:v>
                </c:pt>
                <c:pt idx="1273">
                  <c:v>5.47645139645601E-4</c:v>
                </c:pt>
                <c:pt idx="1274">
                  <c:v>5.47645139645601E-4</c:v>
                </c:pt>
                <c:pt idx="1275">
                  <c:v>4.9286712752601104E-4</c:v>
                </c:pt>
                <c:pt idx="1276">
                  <c:v>4.9286712752601104E-4</c:v>
                </c:pt>
                <c:pt idx="1277">
                  <c:v>4.9286712752601104E-4</c:v>
                </c:pt>
                <c:pt idx="1278">
                  <c:v>4.9286712752601104E-4</c:v>
                </c:pt>
                <c:pt idx="1279">
                  <c:v>4.9286712752601104E-4</c:v>
                </c:pt>
                <c:pt idx="1280">
                  <c:v>4.9286712752601104E-4</c:v>
                </c:pt>
                <c:pt idx="1281">
                  <c:v>4.9286712752601104E-4</c:v>
                </c:pt>
                <c:pt idx="1282">
                  <c:v>4.3809211587256285E-4</c:v>
                </c:pt>
                <c:pt idx="1283">
                  <c:v>4.3809211587256285E-4</c:v>
                </c:pt>
                <c:pt idx="1284">
                  <c:v>4.3809211587256285E-4</c:v>
                </c:pt>
                <c:pt idx="1285">
                  <c:v>4.3809211587256285E-4</c:v>
                </c:pt>
                <c:pt idx="1286">
                  <c:v>4.3809211587256285E-4</c:v>
                </c:pt>
                <c:pt idx="1287">
                  <c:v>4.3809211587256285E-4</c:v>
                </c:pt>
                <c:pt idx="1288">
                  <c:v>4.3809211587256285E-4</c:v>
                </c:pt>
                <c:pt idx="1289">
                  <c:v>4.3809211587256285E-4</c:v>
                </c:pt>
                <c:pt idx="1290">
                  <c:v>4.3809211587256285E-4</c:v>
                </c:pt>
                <c:pt idx="1291">
                  <c:v>4.3809211587256285E-4</c:v>
                </c:pt>
                <c:pt idx="1292">
                  <c:v>4.3809211587256285E-4</c:v>
                </c:pt>
                <c:pt idx="1293">
                  <c:v>4.3809211587256285E-4</c:v>
                </c:pt>
                <c:pt idx="1294">
                  <c:v>4.3809211587256285E-4</c:v>
                </c:pt>
                <c:pt idx="1295">
                  <c:v>4.3809211587256285E-4</c:v>
                </c:pt>
                <c:pt idx="1296">
                  <c:v>4.3809211587256285E-4</c:v>
                </c:pt>
                <c:pt idx="1297">
                  <c:v>4.3809211587256285E-4</c:v>
                </c:pt>
                <c:pt idx="1298">
                  <c:v>3.8332010435679559E-4</c:v>
                </c:pt>
                <c:pt idx="1299">
                  <c:v>3.8332010435679559E-4</c:v>
                </c:pt>
                <c:pt idx="1300">
                  <c:v>3.8332010435679559E-4</c:v>
                </c:pt>
                <c:pt idx="1301">
                  <c:v>3.8332010435679559E-4</c:v>
                </c:pt>
                <c:pt idx="1302">
                  <c:v>3.8332010435679559E-4</c:v>
                </c:pt>
                <c:pt idx="1303">
                  <c:v>3.8332010435679559E-4</c:v>
                </c:pt>
                <c:pt idx="1304">
                  <c:v>3.8332010435679559E-4</c:v>
                </c:pt>
                <c:pt idx="1305">
                  <c:v>3.8332010435679559E-4</c:v>
                </c:pt>
                <c:pt idx="1306">
                  <c:v>3.8332010435679559E-4</c:v>
                </c:pt>
                <c:pt idx="1307">
                  <c:v>3.8332010435679559E-4</c:v>
                </c:pt>
                <c:pt idx="1308">
                  <c:v>3.8332010435679559E-4</c:v>
                </c:pt>
                <c:pt idx="1309">
                  <c:v>3.8332010435679559E-4</c:v>
                </c:pt>
                <c:pt idx="1310">
                  <c:v>3.8332010435679559E-4</c:v>
                </c:pt>
                <c:pt idx="1311">
                  <c:v>3.8332010435679559E-4</c:v>
                </c:pt>
                <c:pt idx="1312">
                  <c:v>3.8332010435679559E-4</c:v>
                </c:pt>
                <c:pt idx="1313">
                  <c:v>3.8332010435679559E-4</c:v>
                </c:pt>
                <c:pt idx="1314">
                  <c:v>3.8332010435679559E-4</c:v>
                </c:pt>
                <c:pt idx="1315">
                  <c:v>3.8332010435679559E-4</c:v>
                </c:pt>
                <c:pt idx="1316">
                  <c:v>3.8332010435679559E-4</c:v>
                </c:pt>
                <c:pt idx="1317">
                  <c:v>3.8332010435679559E-4</c:v>
                </c:pt>
                <c:pt idx="1318">
                  <c:v>3.8332010435679559E-4</c:v>
                </c:pt>
                <c:pt idx="1319">
                  <c:v>3.8332010435679559E-4</c:v>
                </c:pt>
                <c:pt idx="1320">
                  <c:v>3.8332010435679559E-4</c:v>
                </c:pt>
                <c:pt idx="1321">
                  <c:v>3.8332010435679559E-4</c:v>
                </c:pt>
                <c:pt idx="1322">
                  <c:v>3.8332010435679559E-4</c:v>
                </c:pt>
                <c:pt idx="1323">
                  <c:v>3.8332010435679559E-4</c:v>
                </c:pt>
                <c:pt idx="1324">
                  <c:v>3.8332010435679559E-4</c:v>
                </c:pt>
                <c:pt idx="1325">
                  <c:v>3.8332010435679559E-4</c:v>
                </c:pt>
                <c:pt idx="1326">
                  <c:v>3.8332010435679559E-4</c:v>
                </c:pt>
                <c:pt idx="1327">
                  <c:v>3.8332010435679559E-4</c:v>
                </c:pt>
                <c:pt idx="1328">
                  <c:v>3.8332010435679559E-4</c:v>
                </c:pt>
                <c:pt idx="1329">
                  <c:v>3.8332010435679559E-4</c:v>
                </c:pt>
                <c:pt idx="1330">
                  <c:v>3.8332010435679559E-4</c:v>
                </c:pt>
                <c:pt idx="1331">
                  <c:v>3.8332010435679559E-4</c:v>
                </c:pt>
                <c:pt idx="1332">
                  <c:v>3.8332010435679559E-4</c:v>
                </c:pt>
                <c:pt idx="1333">
                  <c:v>3.8332010435679559E-4</c:v>
                </c:pt>
                <c:pt idx="1334">
                  <c:v>3.2855109264996897E-4</c:v>
                </c:pt>
                <c:pt idx="1335">
                  <c:v>3.2855109264996897E-4</c:v>
                </c:pt>
                <c:pt idx="1336">
                  <c:v>3.2855109264996897E-4</c:v>
                </c:pt>
                <c:pt idx="1337">
                  <c:v>3.2855109264996897E-4</c:v>
                </c:pt>
                <c:pt idx="1338">
                  <c:v>3.2855109264996897E-4</c:v>
                </c:pt>
                <c:pt idx="1339">
                  <c:v>3.2855109264996897E-4</c:v>
                </c:pt>
                <c:pt idx="1340">
                  <c:v>3.2855109264996897E-4</c:v>
                </c:pt>
                <c:pt idx="1341">
                  <c:v>2.7378508042339681E-4</c:v>
                </c:pt>
                <c:pt idx="1342">
                  <c:v>2.7378508042339681E-4</c:v>
                </c:pt>
                <c:pt idx="1343">
                  <c:v>2.7378508042339681E-4</c:v>
                </c:pt>
                <c:pt idx="1344">
                  <c:v>2.7378508042339681E-4</c:v>
                </c:pt>
                <c:pt idx="1345">
                  <c:v>2.7378508042339681E-4</c:v>
                </c:pt>
                <c:pt idx="1346">
                  <c:v>2.7378508042339681E-4</c:v>
                </c:pt>
                <c:pt idx="1347">
                  <c:v>2.7378508042339681E-4</c:v>
                </c:pt>
                <c:pt idx="1348">
                  <c:v>2.7378508042339681E-4</c:v>
                </c:pt>
                <c:pt idx="1349">
                  <c:v>2.7378508042339681E-4</c:v>
                </c:pt>
                <c:pt idx="1350">
                  <c:v>2.7378508042339681E-4</c:v>
                </c:pt>
                <c:pt idx="1351">
                  <c:v>2.7378508042339681E-4</c:v>
                </c:pt>
                <c:pt idx="1352">
                  <c:v>2.7378508042339681E-4</c:v>
                </c:pt>
                <c:pt idx="1353">
                  <c:v>2.7378508042339681E-4</c:v>
                </c:pt>
                <c:pt idx="1354">
                  <c:v>2.7378508042339681E-4</c:v>
                </c:pt>
                <c:pt idx="1355">
                  <c:v>2.7378508042339681E-4</c:v>
                </c:pt>
                <c:pt idx="1356">
                  <c:v>2.7378508042339681E-4</c:v>
                </c:pt>
                <c:pt idx="1357">
                  <c:v>2.7378508042339681E-4</c:v>
                </c:pt>
                <c:pt idx="1358">
                  <c:v>2.7378508042339681E-4</c:v>
                </c:pt>
                <c:pt idx="1359">
                  <c:v>2.7378508042339681E-4</c:v>
                </c:pt>
                <c:pt idx="1360">
                  <c:v>2.7378508042339681E-4</c:v>
                </c:pt>
                <c:pt idx="1361">
                  <c:v>2.1902206734878009E-4</c:v>
                </c:pt>
                <c:pt idx="1362">
                  <c:v>2.1902206734878009E-4</c:v>
                </c:pt>
                <c:pt idx="1363">
                  <c:v>2.1902206734878009E-4</c:v>
                </c:pt>
                <c:pt idx="1364">
                  <c:v>2.1902206734878009E-4</c:v>
                </c:pt>
                <c:pt idx="1365">
                  <c:v>2.1902206734878009E-4</c:v>
                </c:pt>
                <c:pt idx="1366">
                  <c:v>2.1902206734878009E-4</c:v>
                </c:pt>
                <c:pt idx="1367">
                  <c:v>2.1902206734878009E-4</c:v>
                </c:pt>
                <c:pt idx="1368">
                  <c:v>2.1902206734878009E-4</c:v>
                </c:pt>
                <c:pt idx="1369">
                  <c:v>2.1902206734878009E-4</c:v>
                </c:pt>
                <c:pt idx="1370">
                  <c:v>2.1902206734878009E-4</c:v>
                </c:pt>
                <c:pt idx="1371">
                  <c:v>2.1902206734878009E-4</c:v>
                </c:pt>
                <c:pt idx="1372">
                  <c:v>2.1902206734878009E-4</c:v>
                </c:pt>
                <c:pt idx="1373">
                  <c:v>2.1902206734878009E-4</c:v>
                </c:pt>
                <c:pt idx="1374">
                  <c:v>2.1902206734878009E-4</c:v>
                </c:pt>
                <c:pt idx="1375">
                  <c:v>2.1902206734878009E-4</c:v>
                </c:pt>
                <c:pt idx="1376">
                  <c:v>2.1902206734878009E-4</c:v>
                </c:pt>
                <c:pt idx="1377">
                  <c:v>2.1902206734878009E-4</c:v>
                </c:pt>
                <c:pt idx="1378">
                  <c:v>2.1902206734878009E-4</c:v>
                </c:pt>
                <c:pt idx="1379">
                  <c:v>2.1902206734878009E-4</c:v>
                </c:pt>
                <c:pt idx="1380">
                  <c:v>2.1902206734878009E-4</c:v>
                </c:pt>
                <c:pt idx="1381">
                  <c:v>2.1902206734878009E-4</c:v>
                </c:pt>
                <c:pt idx="1382">
                  <c:v>2.1902206734878009E-4</c:v>
                </c:pt>
                <c:pt idx="1383">
                  <c:v>2.1902206734878009E-4</c:v>
                </c:pt>
                <c:pt idx="1384">
                  <c:v>1.6426205309742946E-4</c:v>
                </c:pt>
                <c:pt idx="1385">
                  <c:v>1.6426205309742946E-4</c:v>
                </c:pt>
                <c:pt idx="1386">
                  <c:v>1.6426205309742946E-4</c:v>
                </c:pt>
                <c:pt idx="1387">
                  <c:v>1.6426205309742946E-4</c:v>
                </c:pt>
                <c:pt idx="1388">
                  <c:v>1.6426205309742946E-4</c:v>
                </c:pt>
                <c:pt idx="1389">
                  <c:v>1.6426205309742946E-4</c:v>
                </c:pt>
                <c:pt idx="1390">
                  <c:v>1.6426205309742946E-4</c:v>
                </c:pt>
                <c:pt idx="1391">
                  <c:v>1.6426205309742946E-4</c:v>
                </c:pt>
                <c:pt idx="1392">
                  <c:v>1.6426205309742946E-4</c:v>
                </c:pt>
                <c:pt idx="1393">
                  <c:v>1.6426205309742946E-4</c:v>
                </c:pt>
                <c:pt idx="1394">
                  <c:v>1.6426205309742946E-4</c:v>
                </c:pt>
                <c:pt idx="1395">
                  <c:v>1.6426205309742946E-4</c:v>
                </c:pt>
                <c:pt idx="1396">
                  <c:v>1.6426205309742946E-4</c:v>
                </c:pt>
                <c:pt idx="1397">
                  <c:v>1.6426205309742946E-4</c:v>
                </c:pt>
                <c:pt idx="1398">
                  <c:v>1.6426205309742946E-4</c:v>
                </c:pt>
                <c:pt idx="1399">
                  <c:v>1.0950503734115381E-4</c:v>
                </c:pt>
                <c:pt idx="1400">
                  <c:v>1.0950503734115381E-4</c:v>
                </c:pt>
                <c:pt idx="1401">
                  <c:v>1.0950503734115381E-4</c:v>
                </c:pt>
                <c:pt idx="1402">
                  <c:v>1.0950503734115381E-4</c:v>
                </c:pt>
                <c:pt idx="1403">
                  <c:v>1.0950503734115381E-4</c:v>
                </c:pt>
                <c:pt idx="1404">
                  <c:v>1.0950503734115381E-4</c:v>
                </c:pt>
                <c:pt idx="1405">
                  <c:v>1.0950503734115381E-4</c:v>
                </c:pt>
                <c:pt idx="1406">
                  <c:v>1.0950503734115381E-4</c:v>
                </c:pt>
                <c:pt idx="1407">
                  <c:v>1.0950503734115381E-4</c:v>
                </c:pt>
                <c:pt idx="1408">
                  <c:v>1.0950503734115381E-4</c:v>
                </c:pt>
                <c:pt idx="1409">
                  <c:v>1.0950503734115381E-4</c:v>
                </c:pt>
                <c:pt idx="1410">
                  <c:v>1.0950503734115381E-4</c:v>
                </c:pt>
                <c:pt idx="1411">
                  <c:v>1.0950503734115381E-4</c:v>
                </c:pt>
                <c:pt idx="1412">
                  <c:v>1.0950503734115381E-4</c:v>
                </c:pt>
                <c:pt idx="1413">
                  <c:v>1.0950503734115381E-4</c:v>
                </c:pt>
                <c:pt idx="1414">
                  <c:v>5.4751019751371753E-5</c:v>
                </c:pt>
                <c:pt idx="1415">
                  <c:v>5.4751019751371753E-5</c:v>
                </c:pt>
                <c:pt idx="1416">
                  <c:v>5.4751019751371753E-5</c:v>
                </c:pt>
                <c:pt idx="1417">
                  <c:v>5.4751019751371753E-5</c:v>
                </c:pt>
                <c:pt idx="1418">
                  <c:v>5.4751019751371753E-5</c:v>
                </c:pt>
                <c:pt idx="1419">
                  <c:v>5.4751019751371753E-5</c:v>
                </c:pt>
                <c:pt idx="1420">
                  <c:v>5.4751019751371753E-5</c:v>
                </c:pt>
                <c:pt idx="1421">
                  <c:v>5.4751019751371753E-5</c:v>
                </c:pt>
                <c:pt idx="1422">
                  <c:v>5.4751019751371753E-5</c:v>
                </c:pt>
                <c:pt idx="1423">
                  <c:v>5.4751019751371753E-5</c:v>
                </c:pt>
                <c:pt idx="1424">
                  <c:v>5.4751019751371753E-5</c:v>
                </c:pt>
                <c:pt idx="1425">
                  <c:v>5.4751019751371753E-5</c:v>
                </c:pt>
                <c:pt idx="1426">
                  <c:v>5.4751019751371753E-5</c:v>
                </c:pt>
                <c:pt idx="1427">
                  <c:v>5.4751019751371753E-5</c:v>
                </c:pt>
                <c:pt idx="1428">
                  <c:v>5.4751019751371753E-5</c:v>
                </c:pt>
                <c:pt idx="1429">
                  <c:v>5.4751019751371753E-5</c:v>
                </c:pt>
              </c:numCache>
            </c:numRef>
          </c:yVal>
          <c:smooth val="0"/>
          <c:extLst>
            <c:ext xmlns:c16="http://schemas.microsoft.com/office/drawing/2014/chart" uri="{C3380CC4-5D6E-409C-BE32-E72D297353CC}">
              <c16:uniqueId val="{00000001-77A9-458E-A653-314485908453}"/>
            </c:ext>
          </c:extLst>
        </c:ser>
        <c:ser>
          <c:idx val="1"/>
          <c:order val="1"/>
          <c:tx>
            <c:v>RT-FAs</c:v>
          </c:tx>
          <c:spPr>
            <a:ln w="25400" cap="rnd">
              <a:solidFill>
                <a:schemeClr val="tx1"/>
              </a:solidFill>
              <a:prstDash val="sysDash"/>
              <a:round/>
            </a:ln>
            <a:effectLst/>
          </c:spPr>
          <c:marker>
            <c:symbol val="none"/>
          </c:marker>
          <c:trendline>
            <c:spPr>
              <a:ln w="19050" cap="rnd">
                <a:solidFill>
                  <a:schemeClr val="tx1"/>
                </a:solidFill>
                <a:prstDash val="sysDot"/>
              </a:ln>
              <a:effectLst/>
            </c:spPr>
            <c:trendlineType val="exp"/>
            <c:dispRSqr val="1"/>
            <c:dispEq val="1"/>
            <c:trendlineLbl>
              <c:layout>
                <c:manualLayout>
                  <c:x val="1.3187008774755276E-2"/>
                  <c:y val="-0.231376021250050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12.829e</a:t>
                    </a:r>
                    <a:r>
                      <a:rPr lang="en-US" sz="1400" baseline="30000"/>
                      <a:t>-0.003x</a:t>
                    </a:r>
                    <a:br>
                      <a:rPr lang="en-US" sz="1400" baseline="0"/>
                    </a:br>
                    <a:r>
                      <a:rPr lang="en-US" sz="1400" baseline="0"/>
                      <a:t>R² = 0.9815</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Feuil1!$D$18332:$D$21068</c:f>
              <c:numCache>
                <c:formatCode>General</c:formatCode>
                <c:ptCount val="2737"/>
                <c:pt idx="0">
                  <c:v>256</c:v>
                </c:pt>
                <c:pt idx="1">
                  <c:v>257</c:v>
                </c:pt>
                <c:pt idx="2">
                  <c:v>258</c:v>
                </c:pt>
                <c:pt idx="3">
                  <c:v>259</c:v>
                </c:pt>
                <c:pt idx="4">
                  <c:v>260</c:v>
                </c:pt>
                <c:pt idx="5">
                  <c:v>261</c:v>
                </c:pt>
                <c:pt idx="6">
                  <c:v>262</c:v>
                </c:pt>
                <c:pt idx="7">
                  <c:v>263</c:v>
                </c:pt>
                <c:pt idx="8">
                  <c:v>264</c:v>
                </c:pt>
                <c:pt idx="9">
                  <c:v>265</c:v>
                </c:pt>
                <c:pt idx="10">
                  <c:v>266</c:v>
                </c:pt>
                <c:pt idx="11">
                  <c:v>267</c:v>
                </c:pt>
                <c:pt idx="12">
                  <c:v>268</c:v>
                </c:pt>
                <c:pt idx="13">
                  <c:v>269</c:v>
                </c:pt>
                <c:pt idx="14">
                  <c:v>270</c:v>
                </c:pt>
                <c:pt idx="15">
                  <c:v>271</c:v>
                </c:pt>
                <c:pt idx="16">
                  <c:v>272</c:v>
                </c:pt>
                <c:pt idx="17">
                  <c:v>273</c:v>
                </c:pt>
                <c:pt idx="18">
                  <c:v>274</c:v>
                </c:pt>
                <c:pt idx="19">
                  <c:v>275</c:v>
                </c:pt>
                <c:pt idx="20">
                  <c:v>276</c:v>
                </c:pt>
                <c:pt idx="21">
                  <c:v>277</c:v>
                </c:pt>
                <c:pt idx="22">
                  <c:v>278</c:v>
                </c:pt>
                <c:pt idx="23">
                  <c:v>279</c:v>
                </c:pt>
                <c:pt idx="24">
                  <c:v>280</c:v>
                </c:pt>
                <c:pt idx="25">
                  <c:v>281</c:v>
                </c:pt>
                <c:pt idx="26">
                  <c:v>282</c:v>
                </c:pt>
                <c:pt idx="27">
                  <c:v>283</c:v>
                </c:pt>
                <c:pt idx="28">
                  <c:v>284</c:v>
                </c:pt>
                <c:pt idx="29">
                  <c:v>285</c:v>
                </c:pt>
                <c:pt idx="30">
                  <c:v>286</c:v>
                </c:pt>
                <c:pt idx="31">
                  <c:v>287</c:v>
                </c:pt>
                <c:pt idx="32">
                  <c:v>288</c:v>
                </c:pt>
                <c:pt idx="33">
                  <c:v>289</c:v>
                </c:pt>
                <c:pt idx="34">
                  <c:v>290</c:v>
                </c:pt>
                <c:pt idx="35">
                  <c:v>291</c:v>
                </c:pt>
                <c:pt idx="36">
                  <c:v>292</c:v>
                </c:pt>
                <c:pt idx="37">
                  <c:v>293</c:v>
                </c:pt>
                <c:pt idx="38">
                  <c:v>294</c:v>
                </c:pt>
                <c:pt idx="39">
                  <c:v>295</c:v>
                </c:pt>
                <c:pt idx="40">
                  <c:v>296</c:v>
                </c:pt>
                <c:pt idx="41">
                  <c:v>297</c:v>
                </c:pt>
                <c:pt idx="42">
                  <c:v>298</c:v>
                </c:pt>
                <c:pt idx="43">
                  <c:v>299</c:v>
                </c:pt>
                <c:pt idx="44">
                  <c:v>300</c:v>
                </c:pt>
                <c:pt idx="45">
                  <c:v>301</c:v>
                </c:pt>
                <c:pt idx="46">
                  <c:v>302</c:v>
                </c:pt>
                <c:pt idx="47">
                  <c:v>303</c:v>
                </c:pt>
                <c:pt idx="48">
                  <c:v>304</c:v>
                </c:pt>
                <c:pt idx="49">
                  <c:v>305</c:v>
                </c:pt>
                <c:pt idx="50">
                  <c:v>306</c:v>
                </c:pt>
                <c:pt idx="51">
                  <c:v>307</c:v>
                </c:pt>
                <c:pt idx="52">
                  <c:v>308</c:v>
                </c:pt>
                <c:pt idx="53">
                  <c:v>309</c:v>
                </c:pt>
                <c:pt idx="54">
                  <c:v>310</c:v>
                </c:pt>
                <c:pt idx="55">
                  <c:v>311</c:v>
                </c:pt>
                <c:pt idx="56">
                  <c:v>312</c:v>
                </c:pt>
                <c:pt idx="57">
                  <c:v>313</c:v>
                </c:pt>
                <c:pt idx="58">
                  <c:v>314</c:v>
                </c:pt>
                <c:pt idx="59">
                  <c:v>315</c:v>
                </c:pt>
                <c:pt idx="60">
                  <c:v>316</c:v>
                </c:pt>
                <c:pt idx="61">
                  <c:v>317</c:v>
                </c:pt>
                <c:pt idx="62">
                  <c:v>318</c:v>
                </c:pt>
                <c:pt idx="63">
                  <c:v>319</c:v>
                </c:pt>
                <c:pt idx="64">
                  <c:v>320</c:v>
                </c:pt>
                <c:pt idx="65">
                  <c:v>321</c:v>
                </c:pt>
                <c:pt idx="66">
                  <c:v>322</c:v>
                </c:pt>
                <c:pt idx="67">
                  <c:v>323</c:v>
                </c:pt>
                <c:pt idx="68">
                  <c:v>324</c:v>
                </c:pt>
                <c:pt idx="69">
                  <c:v>325</c:v>
                </c:pt>
                <c:pt idx="70">
                  <c:v>326</c:v>
                </c:pt>
                <c:pt idx="71">
                  <c:v>327</c:v>
                </c:pt>
                <c:pt idx="72">
                  <c:v>328</c:v>
                </c:pt>
                <c:pt idx="73">
                  <c:v>329</c:v>
                </c:pt>
                <c:pt idx="74">
                  <c:v>330</c:v>
                </c:pt>
                <c:pt idx="75">
                  <c:v>331</c:v>
                </c:pt>
                <c:pt idx="76">
                  <c:v>332</c:v>
                </c:pt>
                <c:pt idx="77">
                  <c:v>333</c:v>
                </c:pt>
                <c:pt idx="78">
                  <c:v>334</c:v>
                </c:pt>
                <c:pt idx="79">
                  <c:v>335</c:v>
                </c:pt>
                <c:pt idx="80">
                  <c:v>336</c:v>
                </c:pt>
                <c:pt idx="81">
                  <c:v>337</c:v>
                </c:pt>
                <c:pt idx="82">
                  <c:v>338</c:v>
                </c:pt>
                <c:pt idx="83">
                  <c:v>339</c:v>
                </c:pt>
                <c:pt idx="84">
                  <c:v>340</c:v>
                </c:pt>
                <c:pt idx="85">
                  <c:v>341</c:v>
                </c:pt>
                <c:pt idx="86">
                  <c:v>342</c:v>
                </c:pt>
                <c:pt idx="87">
                  <c:v>343</c:v>
                </c:pt>
                <c:pt idx="88">
                  <c:v>344</c:v>
                </c:pt>
                <c:pt idx="89">
                  <c:v>345</c:v>
                </c:pt>
                <c:pt idx="90">
                  <c:v>346</c:v>
                </c:pt>
                <c:pt idx="91">
                  <c:v>347</c:v>
                </c:pt>
                <c:pt idx="92">
                  <c:v>348</c:v>
                </c:pt>
                <c:pt idx="93">
                  <c:v>349</c:v>
                </c:pt>
                <c:pt idx="94">
                  <c:v>350</c:v>
                </c:pt>
                <c:pt idx="95">
                  <c:v>351</c:v>
                </c:pt>
                <c:pt idx="96">
                  <c:v>352</c:v>
                </c:pt>
                <c:pt idx="97">
                  <c:v>353</c:v>
                </c:pt>
                <c:pt idx="98">
                  <c:v>354</c:v>
                </c:pt>
                <c:pt idx="99">
                  <c:v>355</c:v>
                </c:pt>
                <c:pt idx="100">
                  <c:v>356</c:v>
                </c:pt>
                <c:pt idx="101">
                  <c:v>357</c:v>
                </c:pt>
                <c:pt idx="102">
                  <c:v>358</c:v>
                </c:pt>
                <c:pt idx="103">
                  <c:v>359</c:v>
                </c:pt>
                <c:pt idx="104">
                  <c:v>360</c:v>
                </c:pt>
                <c:pt idx="105">
                  <c:v>361</c:v>
                </c:pt>
                <c:pt idx="106">
                  <c:v>362</c:v>
                </c:pt>
                <c:pt idx="107">
                  <c:v>363</c:v>
                </c:pt>
                <c:pt idx="108">
                  <c:v>364</c:v>
                </c:pt>
                <c:pt idx="109">
                  <c:v>365</c:v>
                </c:pt>
                <c:pt idx="110">
                  <c:v>366</c:v>
                </c:pt>
                <c:pt idx="111">
                  <c:v>367</c:v>
                </c:pt>
                <c:pt idx="112">
                  <c:v>368</c:v>
                </c:pt>
                <c:pt idx="113">
                  <c:v>369</c:v>
                </c:pt>
                <c:pt idx="114">
                  <c:v>370</c:v>
                </c:pt>
                <c:pt idx="115">
                  <c:v>371</c:v>
                </c:pt>
                <c:pt idx="116">
                  <c:v>372</c:v>
                </c:pt>
                <c:pt idx="117">
                  <c:v>373</c:v>
                </c:pt>
                <c:pt idx="118">
                  <c:v>374</c:v>
                </c:pt>
                <c:pt idx="119">
                  <c:v>375</c:v>
                </c:pt>
                <c:pt idx="120">
                  <c:v>376</c:v>
                </c:pt>
                <c:pt idx="121">
                  <c:v>377</c:v>
                </c:pt>
                <c:pt idx="122">
                  <c:v>378</c:v>
                </c:pt>
                <c:pt idx="123">
                  <c:v>379</c:v>
                </c:pt>
                <c:pt idx="124">
                  <c:v>380</c:v>
                </c:pt>
                <c:pt idx="125">
                  <c:v>381</c:v>
                </c:pt>
                <c:pt idx="126">
                  <c:v>382</c:v>
                </c:pt>
                <c:pt idx="127">
                  <c:v>383</c:v>
                </c:pt>
                <c:pt idx="128">
                  <c:v>384</c:v>
                </c:pt>
                <c:pt idx="129">
                  <c:v>385</c:v>
                </c:pt>
                <c:pt idx="130">
                  <c:v>386</c:v>
                </c:pt>
                <c:pt idx="131">
                  <c:v>387</c:v>
                </c:pt>
                <c:pt idx="132">
                  <c:v>388</c:v>
                </c:pt>
                <c:pt idx="133">
                  <c:v>389</c:v>
                </c:pt>
                <c:pt idx="134">
                  <c:v>390</c:v>
                </c:pt>
                <c:pt idx="135">
                  <c:v>391</c:v>
                </c:pt>
                <c:pt idx="136">
                  <c:v>392</c:v>
                </c:pt>
                <c:pt idx="137">
                  <c:v>393</c:v>
                </c:pt>
                <c:pt idx="138">
                  <c:v>394</c:v>
                </c:pt>
                <c:pt idx="139">
                  <c:v>395</c:v>
                </c:pt>
                <c:pt idx="140">
                  <c:v>396</c:v>
                </c:pt>
                <c:pt idx="141">
                  <c:v>397</c:v>
                </c:pt>
                <c:pt idx="142">
                  <c:v>398</c:v>
                </c:pt>
                <c:pt idx="143">
                  <c:v>399</c:v>
                </c:pt>
                <c:pt idx="144">
                  <c:v>400</c:v>
                </c:pt>
                <c:pt idx="145">
                  <c:v>401</c:v>
                </c:pt>
                <c:pt idx="146">
                  <c:v>402</c:v>
                </c:pt>
                <c:pt idx="147">
                  <c:v>403</c:v>
                </c:pt>
                <c:pt idx="148">
                  <c:v>404</c:v>
                </c:pt>
                <c:pt idx="149">
                  <c:v>405</c:v>
                </c:pt>
                <c:pt idx="150">
                  <c:v>406</c:v>
                </c:pt>
                <c:pt idx="151">
                  <c:v>407</c:v>
                </c:pt>
                <c:pt idx="152">
                  <c:v>408</c:v>
                </c:pt>
                <c:pt idx="153">
                  <c:v>409</c:v>
                </c:pt>
                <c:pt idx="154">
                  <c:v>410</c:v>
                </c:pt>
                <c:pt idx="155">
                  <c:v>411</c:v>
                </c:pt>
                <c:pt idx="156">
                  <c:v>412</c:v>
                </c:pt>
                <c:pt idx="157">
                  <c:v>413</c:v>
                </c:pt>
                <c:pt idx="158">
                  <c:v>414</c:v>
                </c:pt>
                <c:pt idx="159">
                  <c:v>415</c:v>
                </c:pt>
                <c:pt idx="160">
                  <c:v>416</c:v>
                </c:pt>
                <c:pt idx="161">
                  <c:v>417</c:v>
                </c:pt>
                <c:pt idx="162">
                  <c:v>418</c:v>
                </c:pt>
                <c:pt idx="163">
                  <c:v>419</c:v>
                </c:pt>
                <c:pt idx="164">
                  <c:v>420</c:v>
                </c:pt>
                <c:pt idx="165">
                  <c:v>421</c:v>
                </c:pt>
                <c:pt idx="166">
                  <c:v>422</c:v>
                </c:pt>
                <c:pt idx="167">
                  <c:v>423</c:v>
                </c:pt>
                <c:pt idx="168">
                  <c:v>424</c:v>
                </c:pt>
                <c:pt idx="169">
                  <c:v>425</c:v>
                </c:pt>
                <c:pt idx="170">
                  <c:v>426</c:v>
                </c:pt>
                <c:pt idx="171">
                  <c:v>427</c:v>
                </c:pt>
                <c:pt idx="172">
                  <c:v>428</c:v>
                </c:pt>
                <c:pt idx="173">
                  <c:v>429</c:v>
                </c:pt>
                <c:pt idx="174">
                  <c:v>430</c:v>
                </c:pt>
                <c:pt idx="175">
                  <c:v>431</c:v>
                </c:pt>
                <c:pt idx="176">
                  <c:v>432</c:v>
                </c:pt>
                <c:pt idx="177">
                  <c:v>433</c:v>
                </c:pt>
                <c:pt idx="178">
                  <c:v>434</c:v>
                </c:pt>
                <c:pt idx="179">
                  <c:v>435</c:v>
                </c:pt>
                <c:pt idx="180">
                  <c:v>436</c:v>
                </c:pt>
                <c:pt idx="181">
                  <c:v>437</c:v>
                </c:pt>
                <c:pt idx="182">
                  <c:v>438</c:v>
                </c:pt>
                <c:pt idx="183">
                  <c:v>439</c:v>
                </c:pt>
                <c:pt idx="184">
                  <c:v>440</c:v>
                </c:pt>
                <c:pt idx="185">
                  <c:v>441</c:v>
                </c:pt>
                <c:pt idx="186">
                  <c:v>442</c:v>
                </c:pt>
                <c:pt idx="187">
                  <c:v>443</c:v>
                </c:pt>
                <c:pt idx="188">
                  <c:v>444</c:v>
                </c:pt>
                <c:pt idx="189">
                  <c:v>445</c:v>
                </c:pt>
                <c:pt idx="190">
                  <c:v>446</c:v>
                </c:pt>
                <c:pt idx="191">
                  <c:v>447</c:v>
                </c:pt>
                <c:pt idx="192">
                  <c:v>448</c:v>
                </c:pt>
                <c:pt idx="193">
                  <c:v>449</c:v>
                </c:pt>
                <c:pt idx="194">
                  <c:v>450</c:v>
                </c:pt>
                <c:pt idx="195">
                  <c:v>451</c:v>
                </c:pt>
                <c:pt idx="196">
                  <c:v>452</c:v>
                </c:pt>
                <c:pt idx="197">
                  <c:v>453</c:v>
                </c:pt>
                <c:pt idx="198">
                  <c:v>454</c:v>
                </c:pt>
                <c:pt idx="199">
                  <c:v>455</c:v>
                </c:pt>
                <c:pt idx="200">
                  <c:v>456</c:v>
                </c:pt>
                <c:pt idx="201">
                  <c:v>457</c:v>
                </c:pt>
                <c:pt idx="202">
                  <c:v>458</c:v>
                </c:pt>
                <c:pt idx="203">
                  <c:v>459</c:v>
                </c:pt>
                <c:pt idx="204">
                  <c:v>460</c:v>
                </c:pt>
                <c:pt idx="205">
                  <c:v>461</c:v>
                </c:pt>
                <c:pt idx="206">
                  <c:v>462</c:v>
                </c:pt>
                <c:pt idx="207">
                  <c:v>463</c:v>
                </c:pt>
                <c:pt idx="208">
                  <c:v>464</c:v>
                </c:pt>
                <c:pt idx="209">
                  <c:v>465</c:v>
                </c:pt>
                <c:pt idx="210">
                  <c:v>466</c:v>
                </c:pt>
                <c:pt idx="211">
                  <c:v>467</c:v>
                </c:pt>
                <c:pt idx="212">
                  <c:v>468</c:v>
                </c:pt>
                <c:pt idx="213">
                  <c:v>469</c:v>
                </c:pt>
                <c:pt idx="214">
                  <c:v>470</c:v>
                </c:pt>
                <c:pt idx="215">
                  <c:v>471</c:v>
                </c:pt>
                <c:pt idx="216">
                  <c:v>472</c:v>
                </c:pt>
                <c:pt idx="217">
                  <c:v>473</c:v>
                </c:pt>
                <c:pt idx="218">
                  <c:v>474</c:v>
                </c:pt>
                <c:pt idx="219">
                  <c:v>475</c:v>
                </c:pt>
                <c:pt idx="220">
                  <c:v>476</c:v>
                </c:pt>
                <c:pt idx="221">
                  <c:v>477</c:v>
                </c:pt>
                <c:pt idx="222">
                  <c:v>478</c:v>
                </c:pt>
                <c:pt idx="223">
                  <c:v>479</c:v>
                </c:pt>
                <c:pt idx="224">
                  <c:v>480</c:v>
                </c:pt>
                <c:pt idx="225">
                  <c:v>481</c:v>
                </c:pt>
                <c:pt idx="226">
                  <c:v>482</c:v>
                </c:pt>
                <c:pt idx="227">
                  <c:v>483</c:v>
                </c:pt>
                <c:pt idx="228">
                  <c:v>484</c:v>
                </c:pt>
                <c:pt idx="229">
                  <c:v>485</c:v>
                </c:pt>
                <c:pt idx="230">
                  <c:v>486</c:v>
                </c:pt>
                <c:pt idx="231">
                  <c:v>487</c:v>
                </c:pt>
                <c:pt idx="232">
                  <c:v>488</c:v>
                </c:pt>
                <c:pt idx="233">
                  <c:v>489</c:v>
                </c:pt>
                <c:pt idx="234">
                  <c:v>490</c:v>
                </c:pt>
                <c:pt idx="235">
                  <c:v>491</c:v>
                </c:pt>
                <c:pt idx="236">
                  <c:v>492</c:v>
                </c:pt>
                <c:pt idx="237">
                  <c:v>493</c:v>
                </c:pt>
                <c:pt idx="238">
                  <c:v>494</c:v>
                </c:pt>
                <c:pt idx="239">
                  <c:v>495</c:v>
                </c:pt>
                <c:pt idx="240">
                  <c:v>496</c:v>
                </c:pt>
                <c:pt idx="241">
                  <c:v>497</c:v>
                </c:pt>
                <c:pt idx="242">
                  <c:v>498</c:v>
                </c:pt>
                <c:pt idx="243">
                  <c:v>499</c:v>
                </c:pt>
                <c:pt idx="244">
                  <c:v>500</c:v>
                </c:pt>
                <c:pt idx="245">
                  <c:v>501</c:v>
                </c:pt>
                <c:pt idx="246">
                  <c:v>502</c:v>
                </c:pt>
                <c:pt idx="247">
                  <c:v>503</c:v>
                </c:pt>
                <c:pt idx="248">
                  <c:v>504</c:v>
                </c:pt>
                <c:pt idx="249">
                  <c:v>505</c:v>
                </c:pt>
                <c:pt idx="250">
                  <c:v>506</c:v>
                </c:pt>
                <c:pt idx="251">
                  <c:v>507</c:v>
                </c:pt>
                <c:pt idx="252">
                  <c:v>508</c:v>
                </c:pt>
                <c:pt idx="253">
                  <c:v>509</c:v>
                </c:pt>
                <c:pt idx="254">
                  <c:v>510</c:v>
                </c:pt>
                <c:pt idx="255">
                  <c:v>511</c:v>
                </c:pt>
                <c:pt idx="256">
                  <c:v>512</c:v>
                </c:pt>
                <c:pt idx="257">
                  <c:v>513</c:v>
                </c:pt>
                <c:pt idx="258">
                  <c:v>514</c:v>
                </c:pt>
                <c:pt idx="259">
                  <c:v>515</c:v>
                </c:pt>
                <c:pt idx="260">
                  <c:v>516</c:v>
                </c:pt>
                <c:pt idx="261">
                  <c:v>517</c:v>
                </c:pt>
                <c:pt idx="262">
                  <c:v>518</c:v>
                </c:pt>
                <c:pt idx="263">
                  <c:v>519</c:v>
                </c:pt>
                <c:pt idx="264">
                  <c:v>520</c:v>
                </c:pt>
                <c:pt idx="265">
                  <c:v>521</c:v>
                </c:pt>
                <c:pt idx="266">
                  <c:v>522</c:v>
                </c:pt>
                <c:pt idx="267">
                  <c:v>523</c:v>
                </c:pt>
                <c:pt idx="268">
                  <c:v>524</c:v>
                </c:pt>
                <c:pt idx="269">
                  <c:v>525</c:v>
                </c:pt>
                <c:pt idx="270">
                  <c:v>526</c:v>
                </c:pt>
                <c:pt idx="271">
                  <c:v>527</c:v>
                </c:pt>
                <c:pt idx="272">
                  <c:v>528</c:v>
                </c:pt>
                <c:pt idx="273">
                  <c:v>529</c:v>
                </c:pt>
                <c:pt idx="274">
                  <c:v>530</c:v>
                </c:pt>
                <c:pt idx="275">
                  <c:v>531</c:v>
                </c:pt>
                <c:pt idx="276">
                  <c:v>532</c:v>
                </c:pt>
                <c:pt idx="277">
                  <c:v>533</c:v>
                </c:pt>
                <c:pt idx="278">
                  <c:v>534</c:v>
                </c:pt>
                <c:pt idx="279">
                  <c:v>535</c:v>
                </c:pt>
                <c:pt idx="280">
                  <c:v>536</c:v>
                </c:pt>
                <c:pt idx="281">
                  <c:v>537</c:v>
                </c:pt>
                <c:pt idx="282">
                  <c:v>538</c:v>
                </c:pt>
                <c:pt idx="283">
                  <c:v>539</c:v>
                </c:pt>
                <c:pt idx="284">
                  <c:v>540</c:v>
                </c:pt>
                <c:pt idx="285">
                  <c:v>541</c:v>
                </c:pt>
                <c:pt idx="286">
                  <c:v>542</c:v>
                </c:pt>
                <c:pt idx="287">
                  <c:v>543</c:v>
                </c:pt>
                <c:pt idx="288">
                  <c:v>544</c:v>
                </c:pt>
                <c:pt idx="289">
                  <c:v>545</c:v>
                </c:pt>
                <c:pt idx="290">
                  <c:v>546</c:v>
                </c:pt>
                <c:pt idx="291">
                  <c:v>547</c:v>
                </c:pt>
                <c:pt idx="292">
                  <c:v>548</c:v>
                </c:pt>
                <c:pt idx="293">
                  <c:v>549</c:v>
                </c:pt>
                <c:pt idx="294">
                  <c:v>550</c:v>
                </c:pt>
                <c:pt idx="295">
                  <c:v>551</c:v>
                </c:pt>
                <c:pt idx="296">
                  <c:v>552</c:v>
                </c:pt>
                <c:pt idx="297">
                  <c:v>553</c:v>
                </c:pt>
                <c:pt idx="298">
                  <c:v>554</c:v>
                </c:pt>
                <c:pt idx="299">
                  <c:v>555</c:v>
                </c:pt>
                <c:pt idx="300">
                  <c:v>556</c:v>
                </c:pt>
                <c:pt idx="301">
                  <c:v>557</c:v>
                </c:pt>
                <c:pt idx="302">
                  <c:v>558</c:v>
                </c:pt>
                <c:pt idx="303">
                  <c:v>559</c:v>
                </c:pt>
                <c:pt idx="304">
                  <c:v>560</c:v>
                </c:pt>
                <c:pt idx="305">
                  <c:v>561</c:v>
                </c:pt>
                <c:pt idx="306">
                  <c:v>562</c:v>
                </c:pt>
                <c:pt idx="307">
                  <c:v>563</c:v>
                </c:pt>
                <c:pt idx="308">
                  <c:v>564</c:v>
                </c:pt>
                <c:pt idx="309">
                  <c:v>565</c:v>
                </c:pt>
                <c:pt idx="310">
                  <c:v>566</c:v>
                </c:pt>
                <c:pt idx="311">
                  <c:v>567</c:v>
                </c:pt>
                <c:pt idx="312">
                  <c:v>568</c:v>
                </c:pt>
                <c:pt idx="313">
                  <c:v>569</c:v>
                </c:pt>
                <c:pt idx="314">
                  <c:v>570</c:v>
                </c:pt>
                <c:pt idx="315">
                  <c:v>571</c:v>
                </c:pt>
                <c:pt idx="316">
                  <c:v>572</c:v>
                </c:pt>
                <c:pt idx="317">
                  <c:v>573</c:v>
                </c:pt>
                <c:pt idx="318">
                  <c:v>574</c:v>
                </c:pt>
                <c:pt idx="319">
                  <c:v>575</c:v>
                </c:pt>
                <c:pt idx="320">
                  <c:v>576</c:v>
                </c:pt>
                <c:pt idx="321">
                  <c:v>577</c:v>
                </c:pt>
                <c:pt idx="322">
                  <c:v>578</c:v>
                </c:pt>
                <c:pt idx="323">
                  <c:v>579</c:v>
                </c:pt>
                <c:pt idx="324">
                  <c:v>580</c:v>
                </c:pt>
                <c:pt idx="325">
                  <c:v>581</c:v>
                </c:pt>
                <c:pt idx="326">
                  <c:v>582</c:v>
                </c:pt>
                <c:pt idx="327">
                  <c:v>583</c:v>
                </c:pt>
                <c:pt idx="328">
                  <c:v>584</c:v>
                </c:pt>
                <c:pt idx="329">
                  <c:v>585</c:v>
                </c:pt>
                <c:pt idx="330">
                  <c:v>586</c:v>
                </c:pt>
                <c:pt idx="331">
                  <c:v>587</c:v>
                </c:pt>
                <c:pt idx="332">
                  <c:v>588</c:v>
                </c:pt>
                <c:pt idx="333">
                  <c:v>589</c:v>
                </c:pt>
                <c:pt idx="334">
                  <c:v>590</c:v>
                </c:pt>
                <c:pt idx="335">
                  <c:v>591</c:v>
                </c:pt>
                <c:pt idx="336">
                  <c:v>592</c:v>
                </c:pt>
                <c:pt idx="337">
                  <c:v>593</c:v>
                </c:pt>
                <c:pt idx="338">
                  <c:v>594</c:v>
                </c:pt>
                <c:pt idx="339">
                  <c:v>595</c:v>
                </c:pt>
                <c:pt idx="340">
                  <c:v>596</c:v>
                </c:pt>
                <c:pt idx="341">
                  <c:v>597</c:v>
                </c:pt>
                <c:pt idx="342">
                  <c:v>598</c:v>
                </c:pt>
                <c:pt idx="343">
                  <c:v>599</c:v>
                </c:pt>
                <c:pt idx="344">
                  <c:v>600</c:v>
                </c:pt>
                <c:pt idx="345">
                  <c:v>601</c:v>
                </c:pt>
                <c:pt idx="346">
                  <c:v>602</c:v>
                </c:pt>
                <c:pt idx="347">
                  <c:v>603</c:v>
                </c:pt>
                <c:pt idx="348">
                  <c:v>604</c:v>
                </c:pt>
                <c:pt idx="349">
                  <c:v>605</c:v>
                </c:pt>
                <c:pt idx="350">
                  <c:v>606</c:v>
                </c:pt>
                <c:pt idx="351">
                  <c:v>607</c:v>
                </c:pt>
                <c:pt idx="352">
                  <c:v>608</c:v>
                </c:pt>
                <c:pt idx="353">
                  <c:v>609</c:v>
                </c:pt>
                <c:pt idx="354">
                  <c:v>610</c:v>
                </c:pt>
                <c:pt idx="355">
                  <c:v>611</c:v>
                </c:pt>
                <c:pt idx="356">
                  <c:v>612</c:v>
                </c:pt>
                <c:pt idx="357">
                  <c:v>613</c:v>
                </c:pt>
                <c:pt idx="358">
                  <c:v>614</c:v>
                </c:pt>
                <c:pt idx="359">
                  <c:v>615</c:v>
                </c:pt>
                <c:pt idx="360">
                  <c:v>616</c:v>
                </c:pt>
                <c:pt idx="361">
                  <c:v>617</c:v>
                </c:pt>
                <c:pt idx="362">
                  <c:v>618</c:v>
                </c:pt>
                <c:pt idx="363">
                  <c:v>619</c:v>
                </c:pt>
                <c:pt idx="364">
                  <c:v>620</c:v>
                </c:pt>
                <c:pt idx="365">
                  <c:v>621</c:v>
                </c:pt>
                <c:pt idx="366">
                  <c:v>622</c:v>
                </c:pt>
                <c:pt idx="367">
                  <c:v>623</c:v>
                </c:pt>
                <c:pt idx="368">
                  <c:v>624</c:v>
                </c:pt>
                <c:pt idx="369">
                  <c:v>625</c:v>
                </c:pt>
                <c:pt idx="370">
                  <c:v>626</c:v>
                </c:pt>
                <c:pt idx="371">
                  <c:v>627</c:v>
                </c:pt>
                <c:pt idx="372">
                  <c:v>628</c:v>
                </c:pt>
                <c:pt idx="373">
                  <c:v>629</c:v>
                </c:pt>
                <c:pt idx="374">
                  <c:v>630</c:v>
                </c:pt>
                <c:pt idx="375">
                  <c:v>631</c:v>
                </c:pt>
                <c:pt idx="376">
                  <c:v>632</c:v>
                </c:pt>
                <c:pt idx="377">
                  <c:v>633</c:v>
                </c:pt>
                <c:pt idx="378">
                  <c:v>634</c:v>
                </c:pt>
                <c:pt idx="379">
                  <c:v>635</c:v>
                </c:pt>
                <c:pt idx="380">
                  <c:v>636</c:v>
                </c:pt>
                <c:pt idx="381">
                  <c:v>637</c:v>
                </c:pt>
                <c:pt idx="382">
                  <c:v>638</c:v>
                </c:pt>
                <c:pt idx="383">
                  <c:v>639</c:v>
                </c:pt>
                <c:pt idx="384">
                  <c:v>640</c:v>
                </c:pt>
                <c:pt idx="385">
                  <c:v>641</c:v>
                </c:pt>
                <c:pt idx="386">
                  <c:v>642</c:v>
                </c:pt>
                <c:pt idx="387">
                  <c:v>643</c:v>
                </c:pt>
                <c:pt idx="388">
                  <c:v>644</c:v>
                </c:pt>
                <c:pt idx="389">
                  <c:v>645</c:v>
                </c:pt>
                <c:pt idx="390">
                  <c:v>646</c:v>
                </c:pt>
                <c:pt idx="391">
                  <c:v>647</c:v>
                </c:pt>
                <c:pt idx="392">
                  <c:v>648</c:v>
                </c:pt>
                <c:pt idx="393">
                  <c:v>649</c:v>
                </c:pt>
                <c:pt idx="394">
                  <c:v>650</c:v>
                </c:pt>
                <c:pt idx="395">
                  <c:v>651</c:v>
                </c:pt>
                <c:pt idx="396">
                  <c:v>652</c:v>
                </c:pt>
                <c:pt idx="397">
                  <c:v>653</c:v>
                </c:pt>
                <c:pt idx="398">
                  <c:v>654</c:v>
                </c:pt>
                <c:pt idx="399">
                  <c:v>655</c:v>
                </c:pt>
                <c:pt idx="400">
                  <c:v>656</c:v>
                </c:pt>
                <c:pt idx="401">
                  <c:v>657</c:v>
                </c:pt>
                <c:pt idx="402">
                  <c:v>658</c:v>
                </c:pt>
                <c:pt idx="403">
                  <c:v>659</c:v>
                </c:pt>
                <c:pt idx="404">
                  <c:v>660</c:v>
                </c:pt>
                <c:pt idx="405">
                  <c:v>661</c:v>
                </c:pt>
                <c:pt idx="406">
                  <c:v>662</c:v>
                </c:pt>
                <c:pt idx="407">
                  <c:v>663</c:v>
                </c:pt>
                <c:pt idx="408">
                  <c:v>664</c:v>
                </c:pt>
                <c:pt idx="409">
                  <c:v>665</c:v>
                </c:pt>
                <c:pt idx="410">
                  <c:v>666</c:v>
                </c:pt>
                <c:pt idx="411">
                  <c:v>667</c:v>
                </c:pt>
                <c:pt idx="412">
                  <c:v>668</c:v>
                </c:pt>
                <c:pt idx="413">
                  <c:v>669</c:v>
                </c:pt>
                <c:pt idx="414">
                  <c:v>670</c:v>
                </c:pt>
                <c:pt idx="415">
                  <c:v>671</c:v>
                </c:pt>
                <c:pt idx="416">
                  <c:v>672</c:v>
                </c:pt>
                <c:pt idx="417">
                  <c:v>673</c:v>
                </c:pt>
                <c:pt idx="418">
                  <c:v>674</c:v>
                </c:pt>
                <c:pt idx="419">
                  <c:v>675</c:v>
                </c:pt>
                <c:pt idx="420">
                  <c:v>676</c:v>
                </c:pt>
                <c:pt idx="421">
                  <c:v>677</c:v>
                </c:pt>
                <c:pt idx="422">
                  <c:v>678</c:v>
                </c:pt>
                <c:pt idx="423">
                  <c:v>679</c:v>
                </c:pt>
                <c:pt idx="424">
                  <c:v>680</c:v>
                </c:pt>
                <c:pt idx="425">
                  <c:v>681</c:v>
                </c:pt>
                <c:pt idx="426">
                  <c:v>682</c:v>
                </c:pt>
                <c:pt idx="427">
                  <c:v>683</c:v>
                </c:pt>
                <c:pt idx="428">
                  <c:v>684</c:v>
                </c:pt>
                <c:pt idx="429">
                  <c:v>685</c:v>
                </c:pt>
                <c:pt idx="430">
                  <c:v>686</c:v>
                </c:pt>
                <c:pt idx="431">
                  <c:v>687</c:v>
                </c:pt>
                <c:pt idx="432">
                  <c:v>688</c:v>
                </c:pt>
                <c:pt idx="433">
                  <c:v>689</c:v>
                </c:pt>
                <c:pt idx="434">
                  <c:v>690</c:v>
                </c:pt>
                <c:pt idx="435">
                  <c:v>691</c:v>
                </c:pt>
                <c:pt idx="436">
                  <c:v>692</c:v>
                </c:pt>
                <c:pt idx="437">
                  <c:v>693</c:v>
                </c:pt>
                <c:pt idx="438">
                  <c:v>694</c:v>
                </c:pt>
                <c:pt idx="439">
                  <c:v>695</c:v>
                </c:pt>
                <c:pt idx="440">
                  <c:v>696</c:v>
                </c:pt>
                <c:pt idx="441">
                  <c:v>697</c:v>
                </c:pt>
                <c:pt idx="442">
                  <c:v>698</c:v>
                </c:pt>
                <c:pt idx="443">
                  <c:v>699</c:v>
                </c:pt>
                <c:pt idx="444">
                  <c:v>700</c:v>
                </c:pt>
                <c:pt idx="445">
                  <c:v>701</c:v>
                </c:pt>
                <c:pt idx="446">
                  <c:v>702</c:v>
                </c:pt>
                <c:pt idx="447">
                  <c:v>703</c:v>
                </c:pt>
                <c:pt idx="448">
                  <c:v>704</c:v>
                </c:pt>
                <c:pt idx="449">
                  <c:v>705</c:v>
                </c:pt>
                <c:pt idx="450">
                  <c:v>706</c:v>
                </c:pt>
                <c:pt idx="451">
                  <c:v>707</c:v>
                </c:pt>
                <c:pt idx="452">
                  <c:v>708</c:v>
                </c:pt>
                <c:pt idx="453">
                  <c:v>709</c:v>
                </c:pt>
                <c:pt idx="454">
                  <c:v>710</c:v>
                </c:pt>
                <c:pt idx="455">
                  <c:v>711</c:v>
                </c:pt>
                <c:pt idx="456">
                  <c:v>712</c:v>
                </c:pt>
                <c:pt idx="457">
                  <c:v>713</c:v>
                </c:pt>
                <c:pt idx="458">
                  <c:v>714</c:v>
                </c:pt>
                <c:pt idx="459">
                  <c:v>715</c:v>
                </c:pt>
                <c:pt idx="460">
                  <c:v>716</c:v>
                </c:pt>
                <c:pt idx="461">
                  <c:v>717</c:v>
                </c:pt>
                <c:pt idx="462">
                  <c:v>718</c:v>
                </c:pt>
                <c:pt idx="463">
                  <c:v>719</c:v>
                </c:pt>
                <c:pt idx="464">
                  <c:v>720</c:v>
                </c:pt>
                <c:pt idx="465">
                  <c:v>721</c:v>
                </c:pt>
                <c:pt idx="466">
                  <c:v>722</c:v>
                </c:pt>
                <c:pt idx="467">
                  <c:v>723</c:v>
                </c:pt>
                <c:pt idx="468">
                  <c:v>724</c:v>
                </c:pt>
                <c:pt idx="469">
                  <c:v>725</c:v>
                </c:pt>
                <c:pt idx="470">
                  <c:v>726</c:v>
                </c:pt>
                <c:pt idx="471">
                  <c:v>727</c:v>
                </c:pt>
                <c:pt idx="472">
                  <c:v>728</c:v>
                </c:pt>
                <c:pt idx="473">
                  <c:v>729</c:v>
                </c:pt>
                <c:pt idx="474">
                  <c:v>730</c:v>
                </c:pt>
                <c:pt idx="475">
                  <c:v>731</c:v>
                </c:pt>
                <c:pt idx="476">
                  <c:v>732</c:v>
                </c:pt>
                <c:pt idx="477">
                  <c:v>733</c:v>
                </c:pt>
                <c:pt idx="478">
                  <c:v>734</c:v>
                </c:pt>
                <c:pt idx="479">
                  <c:v>735</c:v>
                </c:pt>
                <c:pt idx="480">
                  <c:v>736</c:v>
                </c:pt>
                <c:pt idx="481">
                  <c:v>737</c:v>
                </c:pt>
                <c:pt idx="482">
                  <c:v>738</c:v>
                </c:pt>
                <c:pt idx="483">
                  <c:v>739</c:v>
                </c:pt>
                <c:pt idx="484">
                  <c:v>740</c:v>
                </c:pt>
                <c:pt idx="485">
                  <c:v>741</c:v>
                </c:pt>
                <c:pt idx="486">
                  <c:v>742</c:v>
                </c:pt>
                <c:pt idx="487">
                  <c:v>743</c:v>
                </c:pt>
                <c:pt idx="488">
                  <c:v>744</c:v>
                </c:pt>
                <c:pt idx="489">
                  <c:v>745</c:v>
                </c:pt>
                <c:pt idx="490">
                  <c:v>746</c:v>
                </c:pt>
                <c:pt idx="491">
                  <c:v>747</c:v>
                </c:pt>
                <c:pt idx="492">
                  <c:v>748</c:v>
                </c:pt>
                <c:pt idx="493">
                  <c:v>749</c:v>
                </c:pt>
                <c:pt idx="494">
                  <c:v>750</c:v>
                </c:pt>
                <c:pt idx="495">
                  <c:v>751</c:v>
                </c:pt>
                <c:pt idx="496">
                  <c:v>752</c:v>
                </c:pt>
                <c:pt idx="497">
                  <c:v>753</c:v>
                </c:pt>
                <c:pt idx="498">
                  <c:v>754</c:v>
                </c:pt>
                <c:pt idx="499">
                  <c:v>755</c:v>
                </c:pt>
                <c:pt idx="500">
                  <c:v>756</c:v>
                </c:pt>
                <c:pt idx="501">
                  <c:v>757</c:v>
                </c:pt>
                <c:pt idx="502">
                  <c:v>758</c:v>
                </c:pt>
                <c:pt idx="503">
                  <c:v>759</c:v>
                </c:pt>
                <c:pt idx="504">
                  <c:v>760</c:v>
                </c:pt>
                <c:pt idx="505">
                  <c:v>761</c:v>
                </c:pt>
                <c:pt idx="506">
                  <c:v>762</c:v>
                </c:pt>
                <c:pt idx="507">
                  <c:v>763</c:v>
                </c:pt>
                <c:pt idx="508">
                  <c:v>764</c:v>
                </c:pt>
                <c:pt idx="509">
                  <c:v>765</c:v>
                </c:pt>
                <c:pt idx="510">
                  <c:v>766</c:v>
                </c:pt>
                <c:pt idx="511">
                  <c:v>767</c:v>
                </c:pt>
                <c:pt idx="512">
                  <c:v>768</c:v>
                </c:pt>
                <c:pt idx="513">
                  <c:v>769</c:v>
                </c:pt>
                <c:pt idx="514">
                  <c:v>770</c:v>
                </c:pt>
                <c:pt idx="515">
                  <c:v>771</c:v>
                </c:pt>
                <c:pt idx="516">
                  <c:v>772</c:v>
                </c:pt>
                <c:pt idx="517">
                  <c:v>773</c:v>
                </c:pt>
                <c:pt idx="518">
                  <c:v>774</c:v>
                </c:pt>
                <c:pt idx="519">
                  <c:v>775</c:v>
                </c:pt>
                <c:pt idx="520">
                  <c:v>776</c:v>
                </c:pt>
                <c:pt idx="521">
                  <c:v>777</c:v>
                </c:pt>
                <c:pt idx="522">
                  <c:v>778</c:v>
                </c:pt>
                <c:pt idx="523">
                  <c:v>779</c:v>
                </c:pt>
                <c:pt idx="524">
                  <c:v>780</c:v>
                </c:pt>
                <c:pt idx="525">
                  <c:v>781</c:v>
                </c:pt>
                <c:pt idx="526">
                  <c:v>782</c:v>
                </c:pt>
                <c:pt idx="527">
                  <c:v>783</c:v>
                </c:pt>
                <c:pt idx="528">
                  <c:v>784</c:v>
                </c:pt>
                <c:pt idx="529">
                  <c:v>785</c:v>
                </c:pt>
                <c:pt idx="530">
                  <c:v>786</c:v>
                </c:pt>
                <c:pt idx="531">
                  <c:v>787</c:v>
                </c:pt>
                <c:pt idx="532">
                  <c:v>788</c:v>
                </c:pt>
                <c:pt idx="533">
                  <c:v>789</c:v>
                </c:pt>
                <c:pt idx="534">
                  <c:v>790</c:v>
                </c:pt>
                <c:pt idx="535">
                  <c:v>791</c:v>
                </c:pt>
                <c:pt idx="536">
                  <c:v>792</c:v>
                </c:pt>
                <c:pt idx="537">
                  <c:v>793</c:v>
                </c:pt>
                <c:pt idx="538">
                  <c:v>794</c:v>
                </c:pt>
                <c:pt idx="539">
                  <c:v>795</c:v>
                </c:pt>
                <c:pt idx="540">
                  <c:v>796</c:v>
                </c:pt>
                <c:pt idx="541">
                  <c:v>797</c:v>
                </c:pt>
                <c:pt idx="542">
                  <c:v>798</c:v>
                </c:pt>
                <c:pt idx="543">
                  <c:v>799</c:v>
                </c:pt>
                <c:pt idx="544">
                  <c:v>800</c:v>
                </c:pt>
                <c:pt idx="545">
                  <c:v>801</c:v>
                </c:pt>
                <c:pt idx="546">
                  <c:v>802</c:v>
                </c:pt>
                <c:pt idx="547">
                  <c:v>803</c:v>
                </c:pt>
                <c:pt idx="548">
                  <c:v>804</c:v>
                </c:pt>
                <c:pt idx="549">
                  <c:v>805</c:v>
                </c:pt>
                <c:pt idx="550">
                  <c:v>806</c:v>
                </c:pt>
                <c:pt idx="551">
                  <c:v>807</c:v>
                </c:pt>
                <c:pt idx="552">
                  <c:v>808</c:v>
                </c:pt>
                <c:pt idx="553">
                  <c:v>809</c:v>
                </c:pt>
                <c:pt idx="554">
                  <c:v>810</c:v>
                </c:pt>
                <c:pt idx="555">
                  <c:v>811</c:v>
                </c:pt>
                <c:pt idx="556">
                  <c:v>812</c:v>
                </c:pt>
                <c:pt idx="557">
                  <c:v>813</c:v>
                </c:pt>
                <c:pt idx="558">
                  <c:v>814</c:v>
                </c:pt>
                <c:pt idx="559">
                  <c:v>815</c:v>
                </c:pt>
                <c:pt idx="560">
                  <c:v>816</c:v>
                </c:pt>
                <c:pt idx="561">
                  <c:v>817</c:v>
                </c:pt>
                <c:pt idx="562">
                  <c:v>818</c:v>
                </c:pt>
                <c:pt idx="563">
                  <c:v>819</c:v>
                </c:pt>
                <c:pt idx="564">
                  <c:v>820</c:v>
                </c:pt>
                <c:pt idx="565">
                  <c:v>821</c:v>
                </c:pt>
                <c:pt idx="566">
                  <c:v>822</c:v>
                </c:pt>
                <c:pt idx="567">
                  <c:v>823</c:v>
                </c:pt>
                <c:pt idx="568">
                  <c:v>824</c:v>
                </c:pt>
                <c:pt idx="569">
                  <c:v>825</c:v>
                </c:pt>
                <c:pt idx="570">
                  <c:v>826</c:v>
                </c:pt>
                <c:pt idx="571">
                  <c:v>827</c:v>
                </c:pt>
                <c:pt idx="572">
                  <c:v>828</c:v>
                </c:pt>
                <c:pt idx="573">
                  <c:v>829</c:v>
                </c:pt>
                <c:pt idx="574">
                  <c:v>830</c:v>
                </c:pt>
                <c:pt idx="575">
                  <c:v>831</c:v>
                </c:pt>
                <c:pt idx="576">
                  <c:v>832</c:v>
                </c:pt>
                <c:pt idx="577">
                  <c:v>833</c:v>
                </c:pt>
                <c:pt idx="578">
                  <c:v>834</c:v>
                </c:pt>
                <c:pt idx="579">
                  <c:v>835</c:v>
                </c:pt>
                <c:pt idx="580">
                  <c:v>836</c:v>
                </c:pt>
                <c:pt idx="581">
                  <c:v>837</c:v>
                </c:pt>
                <c:pt idx="582">
                  <c:v>838</c:v>
                </c:pt>
                <c:pt idx="583">
                  <c:v>839</c:v>
                </c:pt>
                <c:pt idx="584">
                  <c:v>840</c:v>
                </c:pt>
                <c:pt idx="585">
                  <c:v>841</c:v>
                </c:pt>
                <c:pt idx="586">
                  <c:v>842</c:v>
                </c:pt>
                <c:pt idx="587">
                  <c:v>843</c:v>
                </c:pt>
                <c:pt idx="588">
                  <c:v>844</c:v>
                </c:pt>
                <c:pt idx="589">
                  <c:v>845</c:v>
                </c:pt>
                <c:pt idx="590">
                  <c:v>846</c:v>
                </c:pt>
                <c:pt idx="591">
                  <c:v>847</c:v>
                </c:pt>
                <c:pt idx="592">
                  <c:v>848</c:v>
                </c:pt>
                <c:pt idx="593">
                  <c:v>849</c:v>
                </c:pt>
                <c:pt idx="594">
                  <c:v>850</c:v>
                </c:pt>
                <c:pt idx="595">
                  <c:v>851</c:v>
                </c:pt>
                <c:pt idx="596">
                  <c:v>852</c:v>
                </c:pt>
                <c:pt idx="597">
                  <c:v>853</c:v>
                </c:pt>
                <c:pt idx="598">
                  <c:v>854</c:v>
                </c:pt>
                <c:pt idx="599">
                  <c:v>855</c:v>
                </c:pt>
                <c:pt idx="600">
                  <c:v>856</c:v>
                </c:pt>
                <c:pt idx="601">
                  <c:v>857</c:v>
                </c:pt>
                <c:pt idx="602">
                  <c:v>858</c:v>
                </c:pt>
                <c:pt idx="603">
                  <c:v>859</c:v>
                </c:pt>
                <c:pt idx="604">
                  <c:v>860</c:v>
                </c:pt>
                <c:pt idx="605">
                  <c:v>861</c:v>
                </c:pt>
                <c:pt idx="606">
                  <c:v>862</c:v>
                </c:pt>
                <c:pt idx="607">
                  <c:v>863</c:v>
                </c:pt>
                <c:pt idx="608">
                  <c:v>864</c:v>
                </c:pt>
                <c:pt idx="609">
                  <c:v>865</c:v>
                </c:pt>
                <c:pt idx="610">
                  <c:v>866</c:v>
                </c:pt>
                <c:pt idx="611">
                  <c:v>867</c:v>
                </c:pt>
                <c:pt idx="612">
                  <c:v>868</c:v>
                </c:pt>
                <c:pt idx="613">
                  <c:v>869</c:v>
                </c:pt>
                <c:pt idx="614">
                  <c:v>870</c:v>
                </c:pt>
                <c:pt idx="615">
                  <c:v>871</c:v>
                </c:pt>
                <c:pt idx="616">
                  <c:v>872</c:v>
                </c:pt>
                <c:pt idx="617">
                  <c:v>873</c:v>
                </c:pt>
                <c:pt idx="618">
                  <c:v>874</c:v>
                </c:pt>
                <c:pt idx="619">
                  <c:v>875</c:v>
                </c:pt>
                <c:pt idx="620">
                  <c:v>876</c:v>
                </c:pt>
                <c:pt idx="621">
                  <c:v>877</c:v>
                </c:pt>
                <c:pt idx="622">
                  <c:v>878</c:v>
                </c:pt>
                <c:pt idx="623">
                  <c:v>879</c:v>
                </c:pt>
                <c:pt idx="624">
                  <c:v>880</c:v>
                </c:pt>
                <c:pt idx="625">
                  <c:v>881</c:v>
                </c:pt>
                <c:pt idx="626">
                  <c:v>882</c:v>
                </c:pt>
                <c:pt idx="627">
                  <c:v>883</c:v>
                </c:pt>
                <c:pt idx="628">
                  <c:v>884</c:v>
                </c:pt>
                <c:pt idx="629">
                  <c:v>885</c:v>
                </c:pt>
                <c:pt idx="630">
                  <c:v>886</c:v>
                </c:pt>
                <c:pt idx="631">
                  <c:v>887</c:v>
                </c:pt>
                <c:pt idx="632">
                  <c:v>888</c:v>
                </c:pt>
                <c:pt idx="633">
                  <c:v>889</c:v>
                </c:pt>
                <c:pt idx="634">
                  <c:v>890</c:v>
                </c:pt>
                <c:pt idx="635">
                  <c:v>891</c:v>
                </c:pt>
                <c:pt idx="636">
                  <c:v>892</c:v>
                </c:pt>
                <c:pt idx="637">
                  <c:v>893</c:v>
                </c:pt>
                <c:pt idx="638">
                  <c:v>894</c:v>
                </c:pt>
                <c:pt idx="639">
                  <c:v>895</c:v>
                </c:pt>
                <c:pt idx="640">
                  <c:v>896</c:v>
                </c:pt>
                <c:pt idx="641">
                  <c:v>897</c:v>
                </c:pt>
                <c:pt idx="642">
                  <c:v>898</c:v>
                </c:pt>
                <c:pt idx="643">
                  <c:v>899</c:v>
                </c:pt>
                <c:pt idx="644">
                  <c:v>900</c:v>
                </c:pt>
                <c:pt idx="645">
                  <c:v>901</c:v>
                </c:pt>
                <c:pt idx="646">
                  <c:v>902</c:v>
                </c:pt>
                <c:pt idx="647">
                  <c:v>903</c:v>
                </c:pt>
                <c:pt idx="648">
                  <c:v>904</c:v>
                </c:pt>
                <c:pt idx="649">
                  <c:v>905</c:v>
                </c:pt>
                <c:pt idx="650">
                  <c:v>906</c:v>
                </c:pt>
                <c:pt idx="651">
                  <c:v>907</c:v>
                </c:pt>
                <c:pt idx="652">
                  <c:v>908</c:v>
                </c:pt>
                <c:pt idx="653">
                  <c:v>909</c:v>
                </c:pt>
                <c:pt idx="654">
                  <c:v>910</c:v>
                </c:pt>
                <c:pt idx="655">
                  <c:v>911</c:v>
                </c:pt>
                <c:pt idx="656">
                  <c:v>912</c:v>
                </c:pt>
                <c:pt idx="657">
                  <c:v>913</c:v>
                </c:pt>
                <c:pt idx="658">
                  <c:v>914</c:v>
                </c:pt>
                <c:pt idx="659">
                  <c:v>915</c:v>
                </c:pt>
                <c:pt idx="660">
                  <c:v>916</c:v>
                </c:pt>
                <c:pt idx="661">
                  <c:v>917</c:v>
                </c:pt>
                <c:pt idx="662">
                  <c:v>918</c:v>
                </c:pt>
                <c:pt idx="663">
                  <c:v>919</c:v>
                </c:pt>
                <c:pt idx="664">
                  <c:v>920</c:v>
                </c:pt>
                <c:pt idx="665">
                  <c:v>921</c:v>
                </c:pt>
                <c:pt idx="666">
                  <c:v>922</c:v>
                </c:pt>
                <c:pt idx="667">
                  <c:v>923</c:v>
                </c:pt>
                <c:pt idx="668">
                  <c:v>924</c:v>
                </c:pt>
                <c:pt idx="669">
                  <c:v>925</c:v>
                </c:pt>
                <c:pt idx="670">
                  <c:v>926</c:v>
                </c:pt>
                <c:pt idx="671">
                  <c:v>927</c:v>
                </c:pt>
                <c:pt idx="672">
                  <c:v>928</c:v>
                </c:pt>
                <c:pt idx="673">
                  <c:v>929</c:v>
                </c:pt>
                <c:pt idx="674">
                  <c:v>930</c:v>
                </c:pt>
                <c:pt idx="675">
                  <c:v>931</c:v>
                </c:pt>
                <c:pt idx="676">
                  <c:v>932</c:v>
                </c:pt>
                <c:pt idx="677">
                  <c:v>933</c:v>
                </c:pt>
                <c:pt idx="678">
                  <c:v>934</c:v>
                </c:pt>
                <c:pt idx="679">
                  <c:v>935</c:v>
                </c:pt>
                <c:pt idx="680">
                  <c:v>936</c:v>
                </c:pt>
                <c:pt idx="681">
                  <c:v>937</c:v>
                </c:pt>
                <c:pt idx="682">
                  <c:v>938</c:v>
                </c:pt>
                <c:pt idx="683">
                  <c:v>939</c:v>
                </c:pt>
                <c:pt idx="684">
                  <c:v>940</c:v>
                </c:pt>
                <c:pt idx="685">
                  <c:v>941</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pt idx="841">
                  <c:v>1097</c:v>
                </c:pt>
                <c:pt idx="842">
                  <c:v>1098</c:v>
                </c:pt>
                <c:pt idx="843">
                  <c:v>1099</c:v>
                </c:pt>
                <c:pt idx="844">
                  <c:v>1100</c:v>
                </c:pt>
                <c:pt idx="845">
                  <c:v>1101</c:v>
                </c:pt>
                <c:pt idx="846">
                  <c:v>1102</c:v>
                </c:pt>
                <c:pt idx="847">
                  <c:v>1103</c:v>
                </c:pt>
                <c:pt idx="848">
                  <c:v>1104</c:v>
                </c:pt>
                <c:pt idx="849">
                  <c:v>1105</c:v>
                </c:pt>
                <c:pt idx="850">
                  <c:v>1106</c:v>
                </c:pt>
                <c:pt idx="851">
                  <c:v>1107</c:v>
                </c:pt>
                <c:pt idx="852">
                  <c:v>1108</c:v>
                </c:pt>
                <c:pt idx="853">
                  <c:v>1109</c:v>
                </c:pt>
                <c:pt idx="854">
                  <c:v>1110</c:v>
                </c:pt>
                <c:pt idx="855">
                  <c:v>1111</c:v>
                </c:pt>
                <c:pt idx="856">
                  <c:v>1112</c:v>
                </c:pt>
                <c:pt idx="857">
                  <c:v>1113</c:v>
                </c:pt>
                <c:pt idx="858">
                  <c:v>1114</c:v>
                </c:pt>
                <c:pt idx="859">
                  <c:v>1115</c:v>
                </c:pt>
                <c:pt idx="860">
                  <c:v>1116</c:v>
                </c:pt>
                <c:pt idx="861">
                  <c:v>1117</c:v>
                </c:pt>
                <c:pt idx="862">
                  <c:v>1118</c:v>
                </c:pt>
                <c:pt idx="863">
                  <c:v>1119</c:v>
                </c:pt>
                <c:pt idx="864">
                  <c:v>1120</c:v>
                </c:pt>
                <c:pt idx="865">
                  <c:v>1121</c:v>
                </c:pt>
                <c:pt idx="866">
                  <c:v>1122</c:v>
                </c:pt>
                <c:pt idx="867">
                  <c:v>1123</c:v>
                </c:pt>
                <c:pt idx="868">
                  <c:v>1124</c:v>
                </c:pt>
                <c:pt idx="869">
                  <c:v>1125</c:v>
                </c:pt>
                <c:pt idx="870">
                  <c:v>1126</c:v>
                </c:pt>
                <c:pt idx="871">
                  <c:v>1127</c:v>
                </c:pt>
                <c:pt idx="872">
                  <c:v>1128</c:v>
                </c:pt>
                <c:pt idx="873">
                  <c:v>1129</c:v>
                </c:pt>
                <c:pt idx="874">
                  <c:v>1130</c:v>
                </c:pt>
                <c:pt idx="875">
                  <c:v>1131</c:v>
                </c:pt>
                <c:pt idx="876">
                  <c:v>1132</c:v>
                </c:pt>
                <c:pt idx="877">
                  <c:v>1133</c:v>
                </c:pt>
                <c:pt idx="878">
                  <c:v>1134</c:v>
                </c:pt>
                <c:pt idx="879">
                  <c:v>1135</c:v>
                </c:pt>
                <c:pt idx="880">
                  <c:v>1136</c:v>
                </c:pt>
                <c:pt idx="881">
                  <c:v>1137</c:v>
                </c:pt>
                <c:pt idx="882">
                  <c:v>1138</c:v>
                </c:pt>
                <c:pt idx="883">
                  <c:v>1139</c:v>
                </c:pt>
                <c:pt idx="884">
                  <c:v>1140</c:v>
                </c:pt>
                <c:pt idx="885">
                  <c:v>1141</c:v>
                </c:pt>
                <c:pt idx="886">
                  <c:v>1142</c:v>
                </c:pt>
                <c:pt idx="887">
                  <c:v>1143</c:v>
                </c:pt>
                <c:pt idx="888">
                  <c:v>1144</c:v>
                </c:pt>
                <c:pt idx="889">
                  <c:v>1145</c:v>
                </c:pt>
                <c:pt idx="890">
                  <c:v>1146</c:v>
                </c:pt>
                <c:pt idx="891">
                  <c:v>1147</c:v>
                </c:pt>
                <c:pt idx="892">
                  <c:v>1148</c:v>
                </c:pt>
                <c:pt idx="893">
                  <c:v>1149</c:v>
                </c:pt>
                <c:pt idx="894">
                  <c:v>1150</c:v>
                </c:pt>
                <c:pt idx="895">
                  <c:v>1151</c:v>
                </c:pt>
                <c:pt idx="896">
                  <c:v>1152</c:v>
                </c:pt>
                <c:pt idx="897">
                  <c:v>1153</c:v>
                </c:pt>
                <c:pt idx="898">
                  <c:v>1154</c:v>
                </c:pt>
                <c:pt idx="899">
                  <c:v>1155</c:v>
                </c:pt>
                <c:pt idx="900">
                  <c:v>1156</c:v>
                </c:pt>
                <c:pt idx="901">
                  <c:v>1157</c:v>
                </c:pt>
                <c:pt idx="902">
                  <c:v>1158</c:v>
                </c:pt>
                <c:pt idx="903">
                  <c:v>1159</c:v>
                </c:pt>
                <c:pt idx="904">
                  <c:v>1160</c:v>
                </c:pt>
                <c:pt idx="905">
                  <c:v>1161</c:v>
                </c:pt>
                <c:pt idx="906">
                  <c:v>1162</c:v>
                </c:pt>
                <c:pt idx="907">
                  <c:v>1163</c:v>
                </c:pt>
                <c:pt idx="908">
                  <c:v>1164</c:v>
                </c:pt>
                <c:pt idx="909">
                  <c:v>1165</c:v>
                </c:pt>
                <c:pt idx="910">
                  <c:v>1166</c:v>
                </c:pt>
                <c:pt idx="911">
                  <c:v>1167</c:v>
                </c:pt>
                <c:pt idx="912">
                  <c:v>1168</c:v>
                </c:pt>
                <c:pt idx="913">
                  <c:v>1169</c:v>
                </c:pt>
                <c:pt idx="914">
                  <c:v>1170</c:v>
                </c:pt>
                <c:pt idx="915">
                  <c:v>1171</c:v>
                </c:pt>
                <c:pt idx="916">
                  <c:v>1172</c:v>
                </c:pt>
                <c:pt idx="917">
                  <c:v>1173</c:v>
                </c:pt>
                <c:pt idx="918">
                  <c:v>1174</c:v>
                </c:pt>
                <c:pt idx="919">
                  <c:v>1175</c:v>
                </c:pt>
                <c:pt idx="920">
                  <c:v>1176</c:v>
                </c:pt>
                <c:pt idx="921">
                  <c:v>1177</c:v>
                </c:pt>
                <c:pt idx="922">
                  <c:v>1178</c:v>
                </c:pt>
                <c:pt idx="923">
                  <c:v>1179</c:v>
                </c:pt>
                <c:pt idx="924">
                  <c:v>1180</c:v>
                </c:pt>
                <c:pt idx="925">
                  <c:v>1181</c:v>
                </c:pt>
                <c:pt idx="926">
                  <c:v>1182</c:v>
                </c:pt>
                <c:pt idx="927">
                  <c:v>1183</c:v>
                </c:pt>
                <c:pt idx="928">
                  <c:v>1184</c:v>
                </c:pt>
                <c:pt idx="929">
                  <c:v>1185</c:v>
                </c:pt>
                <c:pt idx="930">
                  <c:v>1186</c:v>
                </c:pt>
                <c:pt idx="931">
                  <c:v>1187</c:v>
                </c:pt>
                <c:pt idx="932">
                  <c:v>1188</c:v>
                </c:pt>
                <c:pt idx="933">
                  <c:v>1189</c:v>
                </c:pt>
                <c:pt idx="934">
                  <c:v>1190</c:v>
                </c:pt>
                <c:pt idx="935">
                  <c:v>1191</c:v>
                </c:pt>
                <c:pt idx="936">
                  <c:v>1192</c:v>
                </c:pt>
                <c:pt idx="937">
                  <c:v>1193</c:v>
                </c:pt>
                <c:pt idx="938">
                  <c:v>1194</c:v>
                </c:pt>
                <c:pt idx="939">
                  <c:v>1195</c:v>
                </c:pt>
                <c:pt idx="940">
                  <c:v>1196</c:v>
                </c:pt>
                <c:pt idx="941">
                  <c:v>1197</c:v>
                </c:pt>
                <c:pt idx="942">
                  <c:v>1198</c:v>
                </c:pt>
                <c:pt idx="943">
                  <c:v>1199</c:v>
                </c:pt>
                <c:pt idx="944">
                  <c:v>1200</c:v>
                </c:pt>
                <c:pt idx="945">
                  <c:v>1201</c:v>
                </c:pt>
                <c:pt idx="946">
                  <c:v>1202</c:v>
                </c:pt>
                <c:pt idx="947">
                  <c:v>1203</c:v>
                </c:pt>
                <c:pt idx="948">
                  <c:v>1204</c:v>
                </c:pt>
                <c:pt idx="949">
                  <c:v>1205</c:v>
                </c:pt>
                <c:pt idx="950">
                  <c:v>1206</c:v>
                </c:pt>
                <c:pt idx="951">
                  <c:v>1207</c:v>
                </c:pt>
                <c:pt idx="952">
                  <c:v>1208</c:v>
                </c:pt>
                <c:pt idx="953">
                  <c:v>1209</c:v>
                </c:pt>
                <c:pt idx="954">
                  <c:v>1210</c:v>
                </c:pt>
                <c:pt idx="955">
                  <c:v>1211</c:v>
                </c:pt>
                <c:pt idx="956">
                  <c:v>1212</c:v>
                </c:pt>
                <c:pt idx="957">
                  <c:v>1213</c:v>
                </c:pt>
                <c:pt idx="958">
                  <c:v>1214</c:v>
                </c:pt>
                <c:pt idx="959">
                  <c:v>1215</c:v>
                </c:pt>
                <c:pt idx="960">
                  <c:v>1216</c:v>
                </c:pt>
                <c:pt idx="961">
                  <c:v>1217</c:v>
                </c:pt>
                <c:pt idx="962">
                  <c:v>1218</c:v>
                </c:pt>
                <c:pt idx="963">
                  <c:v>1219</c:v>
                </c:pt>
                <c:pt idx="964">
                  <c:v>1220</c:v>
                </c:pt>
                <c:pt idx="965">
                  <c:v>1221</c:v>
                </c:pt>
                <c:pt idx="966">
                  <c:v>1222</c:v>
                </c:pt>
                <c:pt idx="967">
                  <c:v>1223</c:v>
                </c:pt>
                <c:pt idx="968">
                  <c:v>1224</c:v>
                </c:pt>
                <c:pt idx="969">
                  <c:v>1225</c:v>
                </c:pt>
                <c:pt idx="970">
                  <c:v>1226</c:v>
                </c:pt>
                <c:pt idx="971">
                  <c:v>1227</c:v>
                </c:pt>
                <c:pt idx="972">
                  <c:v>1228</c:v>
                </c:pt>
                <c:pt idx="973">
                  <c:v>1229</c:v>
                </c:pt>
                <c:pt idx="974">
                  <c:v>1230</c:v>
                </c:pt>
                <c:pt idx="975">
                  <c:v>1231</c:v>
                </c:pt>
                <c:pt idx="976">
                  <c:v>1232</c:v>
                </c:pt>
                <c:pt idx="977">
                  <c:v>1233</c:v>
                </c:pt>
                <c:pt idx="978">
                  <c:v>1234</c:v>
                </c:pt>
                <c:pt idx="979">
                  <c:v>1235</c:v>
                </c:pt>
                <c:pt idx="980">
                  <c:v>1236</c:v>
                </c:pt>
                <c:pt idx="981">
                  <c:v>1237</c:v>
                </c:pt>
                <c:pt idx="982">
                  <c:v>1238</c:v>
                </c:pt>
                <c:pt idx="983">
                  <c:v>1239</c:v>
                </c:pt>
                <c:pt idx="984">
                  <c:v>1240</c:v>
                </c:pt>
                <c:pt idx="985">
                  <c:v>1241</c:v>
                </c:pt>
                <c:pt idx="986">
                  <c:v>1242</c:v>
                </c:pt>
                <c:pt idx="987">
                  <c:v>1243</c:v>
                </c:pt>
                <c:pt idx="988">
                  <c:v>1244</c:v>
                </c:pt>
                <c:pt idx="989">
                  <c:v>1245</c:v>
                </c:pt>
                <c:pt idx="990">
                  <c:v>1246</c:v>
                </c:pt>
                <c:pt idx="991">
                  <c:v>1247</c:v>
                </c:pt>
                <c:pt idx="992">
                  <c:v>1248</c:v>
                </c:pt>
                <c:pt idx="993">
                  <c:v>1249</c:v>
                </c:pt>
                <c:pt idx="994">
                  <c:v>1250</c:v>
                </c:pt>
                <c:pt idx="995">
                  <c:v>1251</c:v>
                </c:pt>
                <c:pt idx="996">
                  <c:v>1252</c:v>
                </c:pt>
                <c:pt idx="997">
                  <c:v>1253</c:v>
                </c:pt>
                <c:pt idx="998">
                  <c:v>1254</c:v>
                </c:pt>
                <c:pt idx="999">
                  <c:v>1255</c:v>
                </c:pt>
                <c:pt idx="1000">
                  <c:v>1256</c:v>
                </c:pt>
                <c:pt idx="1001">
                  <c:v>1257</c:v>
                </c:pt>
                <c:pt idx="1002">
                  <c:v>1258</c:v>
                </c:pt>
                <c:pt idx="1003">
                  <c:v>1259</c:v>
                </c:pt>
                <c:pt idx="1004">
                  <c:v>1260</c:v>
                </c:pt>
                <c:pt idx="1005">
                  <c:v>1261</c:v>
                </c:pt>
                <c:pt idx="1006">
                  <c:v>1262</c:v>
                </c:pt>
                <c:pt idx="1007">
                  <c:v>1263</c:v>
                </c:pt>
                <c:pt idx="1008">
                  <c:v>1264</c:v>
                </c:pt>
                <c:pt idx="1009">
                  <c:v>1265</c:v>
                </c:pt>
                <c:pt idx="1010">
                  <c:v>1266</c:v>
                </c:pt>
                <c:pt idx="1011">
                  <c:v>1267</c:v>
                </c:pt>
                <c:pt idx="1012">
                  <c:v>1268</c:v>
                </c:pt>
                <c:pt idx="1013">
                  <c:v>1269</c:v>
                </c:pt>
                <c:pt idx="1014">
                  <c:v>1270</c:v>
                </c:pt>
                <c:pt idx="1015">
                  <c:v>1271</c:v>
                </c:pt>
                <c:pt idx="1016">
                  <c:v>1272</c:v>
                </c:pt>
                <c:pt idx="1017">
                  <c:v>1273</c:v>
                </c:pt>
                <c:pt idx="1018">
                  <c:v>1274</c:v>
                </c:pt>
                <c:pt idx="1019">
                  <c:v>1275</c:v>
                </c:pt>
                <c:pt idx="1020">
                  <c:v>1276</c:v>
                </c:pt>
                <c:pt idx="1021">
                  <c:v>1277</c:v>
                </c:pt>
                <c:pt idx="1022">
                  <c:v>1278</c:v>
                </c:pt>
                <c:pt idx="1023">
                  <c:v>1279</c:v>
                </c:pt>
                <c:pt idx="1024">
                  <c:v>1280</c:v>
                </c:pt>
                <c:pt idx="1025">
                  <c:v>1281</c:v>
                </c:pt>
                <c:pt idx="1026">
                  <c:v>1282</c:v>
                </c:pt>
                <c:pt idx="1027">
                  <c:v>1283</c:v>
                </c:pt>
                <c:pt idx="1028">
                  <c:v>1284</c:v>
                </c:pt>
                <c:pt idx="1029">
                  <c:v>1285</c:v>
                </c:pt>
                <c:pt idx="1030">
                  <c:v>1286</c:v>
                </c:pt>
                <c:pt idx="1031">
                  <c:v>1287</c:v>
                </c:pt>
                <c:pt idx="1032">
                  <c:v>1288</c:v>
                </c:pt>
                <c:pt idx="1033">
                  <c:v>1289</c:v>
                </c:pt>
                <c:pt idx="1034">
                  <c:v>1290</c:v>
                </c:pt>
                <c:pt idx="1035">
                  <c:v>1291</c:v>
                </c:pt>
                <c:pt idx="1036">
                  <c:v>1292</c:v>
                </c:pt>
                <c:pt idx="1037">
                  <c:v>1293</c:v>
                </c:pt>
                <c:pt idx="1038">
                  <c:v>1294</c:v>
                </c:pt>
                <c:pt idx="1039">
                  <c:v>1295</c:v>
                </c:pt>
                <c:pt idx="1040">
                  <c:v>1296</c:v>
                </c:pt>
                <c:pt idx="1041">
                  <c:v>1297</c:v>
                </c:pt>
                <c:pt idx="1042">
                  <c:v>1298</c:v>
                </c:pt>
                <c:pt idx="1043">
                  <c:v>1299</c:v>
                </c:pt>
                <c:pt idx="1044">
                  <c:v>1300</c:v>
                </c:pt>
                <c:pt idx="1045">
                  <c:v>1301</c:v>
                </c:pt>
                <c:pt idx="1046">
                  <c:v>1302</c:v>
                </c:pt>
                <c:pt idx="1047">
                  <c:v>1303</c:v>
                </c:pt>
                <c:pt idx="1048">
                  <c:v>1304</c:v>
                </c:pt>
                <c:pt idx="1049">
                  <c:v>1305</c:v>
                </c:pt>
                <c:pt idx="1050">
                  <c:v>1306</c:v>
                </c:pt>
                <c:pt idx="1051">
                  <c:v>1307</c:v>
                </c:pt>
                <c:pt idx="1052">
                  <c:v>1308</c:v>
                </c:pt>
                <c:pt idx="1053">
                  <c:v>1309</c:v>
                </c:pt>
                <c:pt idx="1054">
                  <c:v>1310</c:v>
                </c:pt>
                <c:pt idx="1055">
                  <c:v>1311</c:v>
                </c:pt>
                <c:pt idx="1056">
                  <c:v>1312</c:v>
                </c:pt>
                <c:pt idx="1057">
                  <c:v>1313</c:v>
                </c:pt>
                <c:pt idx="1058">
                  <c:v>1314</c:v>
                </c:pt>
                <c:pt idx="1059">
                  <c:v>1315</c:v>
                </c:pt>
                <c:pt idx="1060">
                  <c:v>1316</c:v>
                </c:pt>
                <c:pt idx="1061">
                  <c:v>1317</c:v>
                </c:pt>
                <c:pt idx="1062">
                  <c:v>1318</c:v>
                </c:pt>
                <c:pt idx="1063">
                  <c:v>1319</c:v>
                </c:pt>
                <c:pt idx="1064">
                  <c:v>1320</c:v>
                </c:pt>
                <c:pt idx="1065">
                  <c:v>1321</c:v>
                </c:pt>
                <c:pt idx="1066">
                  <c:v>1322</c:v>
                </c:pt>
                <c:pt idx="1067">
                  <c:v>1323</c:v>
                </c:pt>
                <c:pt idx="1068">
                  <c:v>1324</c:v>
                </c:pt>
                <c:pt idx="1069">
                  <c:v>1325</c:v>
                </c:pt>
                <c:pt idx="1070">
                  <c:v>1326</c:v>
                </c:pt>
                <c:pt idx="1071">
                  <c:v>1327</c:v>
                </c:pt>
                <c:pt idx="1072">
                  <c:v>1328</c:v>
                </c:pt>
                <c:pt idx="1073">
                  <c:v>1329</c:v>
                </c:pt>
                <c:pt idx="1074">
                  <c:v>1330</c:v>
                </c:pt>
                <c:pt idx="1075">
                  <c:v>1331</c:v>
                </c:pt>
                <c:pt idx="1076">
                  <c:v>1332</c:v>
                </c:pt>
                <c:pt idx="1077">
                  <c:v>1333</c:v>
                </c:pt>
                <c:pt idx="1078">
                  <c:v>1334</c:v>
                </c:pt>
                <c:pt idx="1079">
                  <c:v>1335</c:v>
                </c:pt>
                <c:pt idx="1080">
                  <c:v>1336</c:v>
                </c:pt>
                <c:pt idx="1081">
                  <c:v>1337</c:v>
                </c:pt>
                <c:pt idx="1082">
                  <c:v>1338</c:v>
                </c:pt>
                <c:pt idx="1083">
                  <c:v>1339</c:v>
                </c:pt>
                <c:pt idx="1084">
                  <c:v>1340</c:v>
                </c:pt>
                <c:pt idx="1085">
                  <c:v>1341</c:v>
                </c:pt>
                <c:pt idx="1086">
                  <c:v>1342</c:v>
                </c:pt>
                <c:pt idx="1087">
                  <c:v>1343</c:v>
                </c:pt>
                <c:pt idx="1088">
                  <c:v>1344</c:v>
                </c:pt>
                <c:pt idx="1089">
                  <c:v>1345</c:v>
                </c:pt>
                <c:pt idx="1090">
                  <c:v>1346</c:v>
                </c:pt>
                <c:pt idx="1091">
                  <c:v>1347</c:v>
                </c:pt>
                <c:pt idx="1092">
                  <c:v>1348</c:v>
                </c:pt>
                <c:pt idx="1093">
                  <c:v>1349</c:v>
                </c:pt>
                <c:pt idx="1094">
                  <c:v>1350</c:v>
                </c:pt>
                <c:pt idx="1095">
                  <c:v>1351</c:v>
                </c:pt>
                <c:pt idx="1096">
                  <c:v>1352</c:v>
                </c:pt>
                <c:pt idx="1097">
                  <c:v>1353</c:v>
                </c:pt>
                <c:pt idx="1098">
                  <c:v>1354</c:v>
                </c:pt>
                <c:pt idx="1099">
                  <c:v>1355</c:v>
                </c:pt>
                <c:pt idx="1100">
                  <c:v>1356</c:v>
                </c:pt>
                <c:pt idx="1101">
                  <c:v>1357</c:v>
                </c:pt>
                <c:pt idx="1102">
                  <c:v>1358</c:v>
                </c:pt>
                <c:pt idx="1103">
                  <c:v>1359</c:v>
                </c:pt>
                <c:pt idx="1104">
                  <c:v>1360</c:v>
                </c:pt>
                <c:pt idx="1105">
                  <c:v>1361</c:v>
                </c:pt>
                <c:pt idx="1106">
                  <c:v>1362</c:v>
                </c:pt>
                <c:pt idx="1107">
                  <c:v>1363</c:v>
                </c:pt>
                <c:pt idx="1108">
                  <c:v>1364</c:v>
                </c:pt>
                <c:pt idx="1109">
                  <c:v>1365</c:v>
                </c:pt>
                <c:pt idx="1110">
                  <c:v>1366</c:v>
                </c:pt>
                <c:pt idx="1111">
                  <c:v>1367</c:v>
                </c:pt>
                <c:pt idx="1112">
                  <c:v>1368</c:v>
                </c:pt>
                <c:pt idx="1113">
                  <c:v>1369</c:v>
                </c:pt>
                <c:pt idx="1114">
                  <c:v>1370</c:v>
                </c:pt>
                <c:pt idx="1115">
                  <c:v>1371</c:v>
                </c:pt>
                <c:pt idx="1116">
                  <c:v>1372</c:v>
                </c:pt>
                <c:pt idx="1117">
                  <c:v>1373</c:v>
                </c:pt>
                <c:pt idx="1118">
                  <c:v>1374</c:v>
                </c:pt>
                <c:pt idx="1119">
                  <c:v>1375</c:v>
                </c:pt>
                <c:pt idx="1120">
                  <c:v>1376</c:v>
                </c:pt>
                <c:pt idx="1121">
                  <c:v>1377</c:v>
                </c:pt>
                <c:pt idx="1122">
                  <c:v>1378</c:v>
                </c:pt>
                <c:pt idx="1123">
                  <c:v>1379</c:v>
                </c:pt>
                <c:pt idx="1124">
                  <c:v>1380</c:v>
                </c:pt>
                <c:pt idx="1125">
                  <c:v>1381</c:v>
                </c:pt>
                <c:pt idx="1126">
                  <c:v>1382</c:v>
                </c:pt>
                <c:pt idx="1127">
                  <c:v>1383</c:v>
                </c:pt>
                <c:pt idx="1128">
                  <c:v>1384</c:v>
                </c:pt>
                <c:pt idx="1129">
                  <c:v>1385</c:v>
                </c:pt>
                <c:pt idx="1130">
                  <c:v>1386</c:v>
                </c:pt>
                <c:pt idx="1131">
                  <c:v>1387</c:v>
                </c:pt>
                <c:pt idx="1132">
                  <c:v>1388</c:v>
                </c:pt>
                <c:pt idx="1133">
                  <c:v>1389</c:v>
                </c:pt>
                <c:pt idx="1134">
                  <c:v>1390</c:v>
                </c:pt>
                <c:pt idx="1135">
                  <c:v>1391</c:v>
                </c:pt>
                <c:pt idx="1136">
                  <c:v>1392</c:v>
                </c:pt>
                <c:pt idx="1137">
                  <c:v>1393</c:v>
                </c:pt>
                <c:pt idx="1138">
                  <c:v>1394</c:v>
                </c:pt>
                <c:pt idx="1139">
                  <c:v>1395</c:v>
                </c:pt>
                <c:pt idx="1140">
                  <c:v>1396</c:v>
                </c:pt>
                <c:pt idx="1141">
                  <c:v>1397</c:v>
                </c:pt>
                <c:pt idx="1142">
                  <c:v>1398</c:v>
                </c:pt>
                <c:pt idx="1143">
                  <c:v>1399</c:v>
                </c:pt>
                <c:pt idx="1144">
                  <c:v>1400</c:v>
                </c:pt>
                <c:pt idx="1145">
                  <c:v>1401</c:v>
                </c:pt>
                <c:pt idx="1146">
                  <c:v>1402</c:v>
                </c:pt>
                <c:pt idx="1147">
                  <c:v>1403</c:v>
                </c:pt>
                <c:pt idx="1148">
                  <c:v>1404</c:v>
                </c:pt>
                <c:pt idx="1149">
                  <c:v>1405</c:v>
                </c:pt>
                <c:pt idx="1150">
                  <c:v>1406</c:v>
                </c:pt>
                <c:pt idx="1151">
                  <c:v>1407</c:v>
                </c:pt>
                <c:pt idx="1152">
                  <c:v>1408</c:v>
                </c:pt>
                <c:pt idx="1153">
                  <c:v>1409</c:v>
                </c:pt>
                <c:pt idx="1154">
                  <c:v>1410</c:v>
                </c:pt>
                <c:pt idx="1155">
                  <c:v>1411</c:v>
                </c:pt>
                <c:pt idx="1156">
                  <c:v>1412</c:v>
                </c:pt>
                <c:pt idx="1157">
                  <c:v>1413</c:v>
                </c:pt>
                <c:pt idx="1158">
                  <c:v>1414</c:v>
                </c:pt>
                <c:pt idx="1159">
                  <c:v>1415</c:v>
                </c:pt>
                <c:pt idx="1160">
                  <c:v>1416</c:v>
                </c:pt>
                <c:pt idx="1161">
                  <c:v>1417</c:v>
                </c:pt>
                <c:pt idx="1162">
                  <c:v>1418</c:v>
                </c:pt>
                <c:pt idx="1163">
                  <c:v>1419</c:v>
                </c:pt>
                <c:pt idx="1164">
                  <c:v>1420</c:v>
                </c:pt>
                <c:pt idx="1165">
                  <c:v>1421</c:v>
                </c:pt>
                <c:pt idx="1166">
                  <c:v>1422</c:v>
                </c:pt>
                <c:pt idx="1167">
                  <c:v>1423</c:v>
                </c:pt>
                <c:pt idx="1168">
                  <c:v>1424</c:v>
                </c:pt>
                <c:pt idx="1169">
                  <c:v>1425</c:v>
                </c:pt>
                <c:pt idx="1170">
                  <c:v>1426</c:v>
                </c:pt>
                <c:pt idx="1171">
                  <c:v>1427</c:v>
                </c:pt>
                <c:pt idx="1172">
                  <c:v>1428</c:v>
                </c:pt>
                <c:pt idx="1173">
                  <c:v>1429</c:v>
                </c:pt>
                <c:pt idx="1174">
                  <c:v>1430</c:v>
                </c:pt>
                <c:pt idx="1175">
                  <c:v>1431</c:v>
                </c:pt>
                <c:pt idx="1176">
                  <c:v>1432</c:v>
                </c:pt>
                <c:pt idx="1177">
                  <c:v>1433</c:v>
                </c:pt>
                <c:pt idx="1178">
                  <c:v>1434</c:v>
                </c:pt>
                <c:pt idx="1179">
                  <c:v>1435</c:v>
                </c:pt>
                <c:pt idx="1180">
                  <c:v>1436</c:v>
                </c:pt>
                <c:pt idx="1181">
                  <c:v>1437</c:v>
                </c:pt>
                <c:pt idx="1182">
                  <c:v>1438</c:v>
                </c:pt>
                <c:pt idx="1183">
                  <c:v>1439</c:v>
                </c:pt>
                <c:pt idx="1184">
                  <c:v>1440</c:v>
                </c:pt>
                <c:pt idx="1185">
                  <c:v>1441</c:v>
                </c:pt>
                <c:pt idx="1186">
                  <c:v>1442</c:v>
                </c:pt>
                <c:pt idx="1187">
                  <c:v>1443</c:v>
                </c:pt>
                <c:pt idx="1188">
                  <c:v>1444</c:v>
                </c:pt>
                <c:pt idx="1189">
                  <c:v>1445</c:v>
                </c:pt>
                <c:pt idx="1190">
                  <c:v>1446</c:v>
                </c:pt>
                <c:pt idx="1191">
                  <c:v>1447</c:v>
                </c:pt>
                <c:pt idx="1192">
                  <c:v>1448</c:v>
                </c:pt>
                <c:pt idx="1193">
                  <c:v>1449</c:v>
                </c:pt>
                <c:pt idx="1194">
                  <c:v>1450</c:v>
                </c:pt>
                <c:pt idx="1195">
                  <c:v>1451</c:v>
                </c:pt>
                <c:pt idx="1196">
                  <c:v>1452</c:v>
                </c:pt>
                <c:pt idx="1197">
                  <c:v>1453</c:v>
                </c:pt>
                <c:pt idx="1198">
                  <c:v>1454</c:v>
                </c:pt>
                <c:pt idx="1199">
                  <c:v>1455</c:v>
                </c:pt>
                <c:pt idx="1200">
                  <c:v>1456</c:v>
                </c:pt>
                <c:pt idx="1201">
                  <c:v>1457</c:v>
                </c:pt>
                <c:pt idx="1202">
                  <c:v>1458</c:v>
                </c:pt>
                <c:pt idx="1203">
                  <c:v>1459</c:v>
                </c:pt>
                <c:pt idx="1204">
                  <c:v>1460</c:v>
                </c:pt>
                <c:pt idx="1205">
                  <c:v>1461</c:v>
                </c:pt>
                <c:pt idx="1206">
                  <c:v>1462</c:v>
                </c:pt>
                <c:pt idx="1207">
                  <c:v>1463</c:v>
                </c:pt>
                <c:pt idx="1208">
                  <c:v>1464</c:v>
                </c:pt>
                <c:pt idx="1209">
                  <c:v>1465</c:v>
                </c:pt>
                <c:pt idx="1210">
                  <c:v>1466</c:v>
                </c:pt>
                <c:pt idx="1211">
                  <c:v>1467</c:v>
                </c:pt>
                <c:pt idx="1212">
                  <c:v>1468</c:v>
                </c:pt>
                <c:pt idx="1213">
                  <c:v>1469</c:v>
                </c:pt>
                <c:pt idx="1214">
                  <c:v>1470</c:v>
                </c:pt>
                <c:pt idx="1215">
                  <c:v>1471</c:v>
                </c:pt>
                <c:pt idx="1216">
                  <c:v>1472</c:v>
                </c:pt>
                <c:pt idx="1217">
                  <c:v>1473</c:v>
                </c:pt>
                <c:pt idx="1218">
                  <c:v>1474</c:v>
                </c:pt>
                <c:pt idx="1219">
                  <c:v>1475</c:v>
                </c:pt>
                <c:pt idx="1220">
                  <c:v>1476</c:v>
                </c:pt>
                <c:pt idx="1221">
                  <c:v>1477</c:v>
                </c:pt>
                <c:pt idx="1222">
                  <c:v>1478</c:v>
                </c:pt>
                <c:pt idx="1223">
                  <c:v>1479</c:v>
                </c:pt>
                <c:pt idx="1224">
                  <c:v>1480</c:v>
                </c:pt>
                <c:pt idx="1225">
                  <c:v>1481</c:v>
                </c:pt>
                <c:pt idx="1226">
                  <c:v>1482</c:v>
                </c:pt>
                <c:pt idx="1227">
                  <c:v>1483</c:v>
                </c:pt>
                <c:pt idx="1228">
                  <c:v>1484</c:v>
                </c:pt>
                <c:pt idx="1229">
                  <c:v>1485</c:v>
                </c:pt>
                <c:pt idx="1230">
                  <c:v>1486</c:v>
                </c:pt>
                <c:pt idx="1231">
                  <c:v>1487</c:v>
                </c:pt>
                <c:pt idx="1232">
                  <c:v>1488</c:v>
                </c:pt>
                <c:pt idx="1233">
                  <c:v>1489</c:v>
                </c:pt>
                <c:pt idx="1234">
                  <c:v>1490</c:v>
                </c:pt>
                <c:pt idx="1235">
                  <c:v>1491</c:v>
                </c:pt>
                <c:pt idx="1236">
                  <c:v>1492</c:v>
                </c:pt>
                <c:pt idx="1237">
                  <c:v>1493</c:v>
                </c:pt>
                <c:pt idx="1238">
                  <c:v>1494</c:v>
                </c:pt>
                <c:pt idx="1239">
                  <c:v>1495</c:v>
                </c:pt>
                <c:pt idx="1240">
                  <c:v>1496</c:v>
                </c:pt>
                <c:pt idx="1241">
                  <c:v>1497</c:v>
                </c:pt>
                <c:pt idx="1242">
                  <c:v>1498</c:v>
                </c:pt>
                <c:pt idx="1243">
                  <c:v>1499</c:v>
                </c:pt>
                <c:pt idx="1244">
                  <c:v>1500</c:v>
                </c:pt>
                <c:pt idx="1245">
                  <c:v>1501</c:v>
                </c:pt>
                <c:pt idx="1246">
                  <c:v>1502</c:v>
                </c:pt>
                <c:pt idx="1247">
                  <c:v>1503</c:v>
                </c:pt>
                <c:pt idx="1248">
                  <c:v>1504</c:v>
                </c:pt>
                <c:pt idx="1249">
                  <c:v>1505</c:v>
                </c:pt>
                <c:pt idx="1250">
                  <c:v>1506</c:v>
                </c:pt>
                <c:pt idx="1251">
                  <c:v>1507</c:v>
                </c:pt>
                <c:pt idx="1252">
                  <c:v>1508</c:v>
                </c:pt>
                <c:pt idx="1253">
                  <c:v>1509</c:v>
                </c:pt>
                <c:pt idx="1254">
                  <c:v>1510</c:v>
                </c:pt>
                <c:pt idx="1255">
                  <c:v>1511</c:v>
                </c:pt>
                <c:pt idx="1256">
                  <c:v>1512</c:v>
                </c:pt>
                <c:pt idx="1257">
                  <c:v>1513</c:v>
                </c:pt>
                <c:pt idx="1258">
                  <c:v>1514</c:v>
                </c:pt>
                <c:pt idx="1259">
                  <c:v>1515</c:v>
                </c:pt>
                <c:pt idx="1260">
                  <c:v>1516</c:v>
                </c:pt>
                <c:pt idx="1261">
                  <c:v>1517</c:v>
                </c:pt>
                <c:pt idx="1262">
                  <c:v>1518</c:v>
                </c:pt>
                <c:pt idx="1263">
                  <c:v>1519</c:v>
                </c:pt>
                <c:pt idx="1264">
                  <c:v>1520</c:v>
                </c:pt>
                <c:pt idx="1265">
                  <c:v>1521</c:v>
                </c:pt>
                <c:pt idx="1266">
                  <c:v>1522</c:v>
                </c:pt>
                <c:pt idx="1267">
                  <c:v>1523</c:v>
                </c:pt>
                <c:pt idx="1268">
                  <c:v>1524</c:v>
                </c:pt>
                <c:pt idx="1269">
                  <c:v>1525</c:v>
                </c:pt>
                <c:pt idx="1270">
                  <c:v>1526</c:v>
                </c:pt>
                <c:pt idx="1271">
                  <c:v>1527</c:v>
                </c:pt>
                <c:pt idx="1272">
                  <c:v>1528</c:v>
                </c:pt>
                <c:pt idx="1273">
                  <c:v>1529</c:v>
                </c:pt>
                <c:pt idx="1274">
                  <c:v>1530</c:v>
                </c:pt>
                <c:pt idx="1275">
                  <c:v>1531</c:v>
                </c:pt>
                <c:pt idx="1276">
                  <c:v>1532</c:v>
                </c:pt>
                <c:pt idx="1277">
                  <c:v>1533</c:v>
                </c:pt>
                <c:pt idx="1278">
                  <c:v>1534</c:v>
                </c:pt>
                <c:pt idx="1279">
                  <c:v>1535</c:v>
                </c:pt>
                <c:pt idx="1280">
                  <c:v>1536</c:v>
                </c:pt>
                <c:pt idx="1281">
                  <c:v>1537</c:v>
                </c:pt>
                <c:pt idx="1282">
                  <c:v>1538</c:v>
                </c:pt>
                <c:pt idx="1283">
                  <c:v>1539</c:v>
                </c:pt>
                <c:pt idx="1284">
                  <c:v>1540</c:v>
                </c:pt>
                <c:pt idx="1285">
                  <c:v>1541</c:v>
                </c:pt>
                <c:pt idx="1286">
                  <c:v>1542</c:v>
                </c:pt>
                <c:pt idx="1287">
                  <c:v>1543</c:v>
                </c:pt>
                <c:pt idx="1288">
                  <c:v>1544</c:v>
                </c:pt>
                <c:pt idx="1289">
                  <c:v>1545</c:v>
                </c:pt>
                <c:pt idx="1290">
                  <c:v>1546</c:v>
                </c:pt>
                <c:pt idx="1291">
                  <c:v>1547</c:v>
                </c:pt>
                <c:pt idx="1292">
                  <c:v>1548</c:v>
                </c:pt>
                <c:pt idx="1293">
                  <c:v>1549</c:v>
                </c:pt>
                <c:pt idx="1294">
                  <c:v>1550</c:v>
                </c:pt>
                <c:pt idx="1295">
                  <c:v>1551</c:v>
                </c:pt>
                <c:pt idx="1296">
                  <c:v>1552</c:v>
                </c:pt>
                <c:pt idx="1297">
                  <c:v>1553</c:v>
                </c:pt>
                <c:pt idx="1298">
                  <c:v>1554</c:v>
                </c:pt>
                <c:pt idx="1299">
                  <c:v>1555</c:v>
                </c:pt>
                <c:pt idx="1300">
                  <c:v>1556</c:v>
                </c:pt>
                <c:pt idx="1301">
                  <c:v>1557</c:v>
                </c:pt>
                <c:pt idx="1302">
                  <c:v>1558</c:v>
                </c:pt>
                <c:pt idx="1303">
                  <c:v>1559</c:v>
                </c:pt>
                <c:pt idx="1304">
                  <c:v>1560</c:v>
                </c:pt>
                <c:pt idx="1305">
                  <c:v>1561</c:v>
                </c:pt>
                <c:pt idx="1306">
                  <c:v>1562</c:v>
                </c:pt>
                <c:pt idx="1307">
                  <c:v>1563</c:v>
                </c:pt>
                <c:pt idx="1308">
                  <c:v>1564</c:v>
                </c:pt>
                <c:pt idx="1309">
                  <c:v>1565</c:v>
                </c:pt>
                <c:pt idx="1310">
                  <c:v>1566</c:v>
                </c:pt>
                <c:pt idx="1311">
                  <c:v>1567</c:v>
                </c:pt>
                <c:pt idx="1312">
                  <c:v>1568</c:v>
                </c:pt>
                <c:pt idx="1313">
                  <c:v>1569</c:v>
                </c:pt>
                <c:pt idx="1314">
                  <c:v>1570</c:v>
                </c:pt>
                <c:pt idx="1315">
                  <c:v>1571</c:v>
                </c:pt>
                <c:pt idx="1316">
                  <c:v>1572</c:v>
                </c:pt>
                <c:pt idx="1317">
                  <c:v>1573</c:v>
                </c:pt>
                <c:pt idx="1318">
                  <c:v>1574</c:v>
                </c:pt>
                <c:pt idx="1319">
                  <c:v>1575</c:v>
                </c:pt>
                <c:pt idx="1320">
                  <c:v>1576</c:v>
                </c:pt>
                <c:pt idx="1321">
                  <c:v>1577</c:v>
                </c:pt>
                <c:pt idx="1322">
                  <c:v>1578</c:v>
                </c:pt>
                <c:pt idx="1323">
                  <c:v>1579</c:v>
                </c:pt>
                <c:pt idx="1324">
                  <c:v>1580</c:v>
                </c:pt>
                <c:pt idx="1325">
                  <c:v>1581</c:v>
                </c:pt>
                <c:pt idx="1326">
                  <c:v>1582</c:v>
                </c:pt>
                <c:pt idx="1327">
                  <c:v>1583</c:v>
                </c:pt>
                <c:pt idx="1328">
                  <c:v>1584</c:v>
                </c:pt>
                <c:pt idx="1329">
                  <c:v>1585</c:v>
                </c:pt>
                <c:pt idx="1330">
                  <c:v>1586</c:v>
                </c:pt>
                <c:pt idx="1331">
                  <c:v>1587</c:v>
                </c:pt>
                <c:pt idx="1332">
                  <c:v>1588</c:v>
                </c:pt>
                <c:pt idx="1333">
                  <c:v>1589</c:v>
                </c:pt>
                <c:pt idx="1334">
                  <c:v>1590</c:v>
                </c:pt>
                <c:pt idx="1335">
                  <c:v>1591</c:v>
                </c:pt>
                <c:pt idx="1336">
                  <c:v>1592</c:v>
                </c:pt>
                <c:pt idx="1337">
                  <c:v>1593</c:v>
                </c:pt>
                <c:pt idx="1338">
                  <c:v>1594</c:v>
                </c:pt>
                <c:pt idx="1339">
                  <c:v>1595</c:v>
                </c:pt>
                <c:pt idx="1340">
                  <c:v>1596</c:v>
                </c:pt>
                <c:pt idx="1341">
                  <c:v>1597</c:v>
                </c:pt>
                <c:pt idx="1342">
                  <c:v>1598</c:v>
                </c:pt>
                <c:pt idx="1343">
                  <c:v>1599</c:v>
                </c:pt>
                <c:pt idx="1344">
                  <c:v>1600</c:v>
                </c:pt>
                <c:pt idx="1345">
                  <c:v>1601</c:v>
                </c:pt>
                <c:pt idx="1346">
                  <c:v>1602</c:v>
                </c:pt>
                <c:pt idx="1347">
                  <c:v>1603</c:v>
                </c:pt>
                <c:pt idx="1348">
                  <c:v>1604</c:v>
                </c:pt>
                <c:pt idx="1349">
                  <c:v>1605</c:v>
                </c:pt>
                <c:pt idx="1350">
                  <c:v>1606</c:v>
                </c:pt>
                <c:pt idx="1351">
                  <c:v>1607</c:v>
                </c:pt>
                <c:pt idx="1352">
                  <c:v>1608</c:v>
                </c:pt>
                <c:pt idx="1353">
                  <c:v>1609</c:v>
                </c:pt>
                <c:pt idx="1354">
                  <c:v>1610</c:v>
                </c:pt>
                <c:pt idx="1355">
                  <c:v>1611</c:v>
                </c:pt>
                <c:pt idx="1356">
                  <c:v>1612</c:v>
                </c:pt>
                <c:pt idx="1357">
                  <c:v>1613</c:v>
                </c:pt>
                <c:pt idx="1358">
                  <c:v>1614</c:v>
                </c:pt>
                <c:pt idx="1359">
                  <c:v>1615</c:v>
                </c:pt>
                <c:pt idx="1360">
                  <c:v>1616</c:v>
                </c:pt>
                <c:pt idx="1361">
                  <c:v>1617</c:v>
                </c:pt>
                <c:pt idx="1362">
                  <c:v>1618</c:v>
                </c:pt>
                <c:pt idx="1363">
                  <c:v>1619</c:v>
                </c:pt>
                <c:pt idx="1364">
                  <c:v>1620</c:v>
                </c:pt>
                <c:pt idx="1365">
                  <c:v>1621</c:v>
                </c:pt>
                <c:pt idx="1366">
                  <c:v>1622</c:v>
                </c:pt>
                <c:pt idx="1367">
                  <c:v>1623</c:v>
                </c:pt>
                <c:pt idx="1368">
                  <c:v>1624</c:v>
                </c:pt>
                <c:pt idx="1369">
                  <c:v>1625</c:v>
                </c:pt>
                <c:pt idx="1370">
                  <c:v>1626</c:v>
                </c:pt>
                <c:pt idx="1371">
                  <c:v>1627</c:v>
                </c:pt>
                <c:pt idx="1372">
                  <c:v>1628</c:v>
                </c:pt>
                <c:pt idx="1373">
                  <c:v>1629</c:v>
                </c:pt>
                <c:pt idx="1374">
                  <c:v>1630</c:v>
                </c:pt>
                <c:pt idx="1375">
                  <c:v>1631</c:v>
                </c:pt>
                <c:pt idx="1376">
                  <c:v>1632</c:v>
                </c:pt>
                <c:pt idx="1377">
                  <c:v>1633</c:v>
                </c:pt>
                <c:pt idx="1378">
                  <c:v>1634</c:v>
                </c:pt>
                <c:pt idx="1379">
                  <c:v>1635</c:v>
                </c:pt>
                <c:pt idx="1380">
                  <c:v>1636</c:v>
                </c:pt>
                <c:pt idx="1381">
                  <c:v>1637</c:v>
                </c:pt>
                <c:pt idx="1382">
                  <c:v>1638</c:v>
                </c:pt>
                <c:pt idx="1383">
                  <c:v>1639</c:v>
                </c:pt>
                <c:pt idx="1384">
                  <c:v>1640</c:v>
                </c:pt>
                <c:pt idx="1385">
                  <c:v>1641</c:v>
                </c:pt>
                <c:pt idx="1386">
                  <c:v>1642</c:v>
                </c:pt>
                <c:pt idx="1387">
                  <c:v>1643</c:v>
                </c:pt>
                <c:pt idx="1388">
                  <c:v>1644</c:v>
                </c:pt>
                <c:pt idx="1389">
                  <c:v>1645</c:v>
                </c:pt>
                <c:pt idx="1390">
                  <c:v>1646</c:v>
                </c:pt>
                <c:pt idx="1391">
                  <c:v>1647</c:v>
                </c:pt>
                <c:pt idx="1392">
                  <c:v>1648</c:v>
                </c:pt>
                <c:pt idx="1393">
                  <c:v>1649</c:v>
                </c:pt>
                <c:pt idx="1394">
                  <c:v>1650</c:v>
                </c:pt>
                <c:pt idx="1395">
                  <c:v>1651</c:v>
                </c:pt>
                <c:pt idx="1396">
                  <c:v>1652</c:v>
                </c:pt>
                <c:pt idx="1397">
                  <c:v>1653</c:v>
                </c:pt>
                <c:pt idx="1398">
                  <c:v>1654</c:v>
                </c:pt>
                <c:pt idx="1399">
                  <c:v>1655</c:v>
                </c:pt>
                <c:pt idx="1400">
                  <c:v>1656</c:v>
                </c:pt>
                <c:pt idx="1401">
                  <c:v>1657</c:v>
                </c:pt>
                <c:pt idx="1402">
                  <c:v>1658</c:v>
                </c:pt>
                <c:pt idx="1403">
                  <c:v>1659</c:v>
                </c:pt>
                <c:pt idx="1404">
                  <c:v>1660</c:v>
                </c:pt>
                <c:pt idx="1405">
                  <c:v>1661</c:v>
                </c:pt>
                <c:pt idx="1406">
                  <c:v>1662</c:v>
                </c:pt>
                <c:pt idx="1407">
                  <c:v>1663</c:v>
                </c:pt>
                <c:pt idx="1408">
                  <c:v>1664</c:v>
                </c:pt>
                <c:pt idx="1409">
                  <c:v>1665</c:v>
                </c:pt>
                <c:pt idx="1410">
                  <c:v>1666</c:v>
                </c:pt>
                <c:pt idx="1411">
                  <c:v>1667</c:v>
                </c:pt>
                <c:pt idx="1412">
                  <c:v>1668</c:v>
                </c:pt>
                <c:pt idx="1413">
                  <c:v>1669</c:v>
                </c:pt>
                <c:pt idx="1414">
                  <c:v>1670</c:v>
                </c:pt>
                <c:pt idx="1415">
                  <c:v>1671</c:v>
                </c:pt>
                <c:pt idx="1416">
                  <c:v>1672</c:v>
                </c:pt>
                <c:pt idx="1417">
                  <c:v>1673</c:v>
                </c:pt>
                <c:pt idx="1418">
                  <c:v>1674</c:v>
                </c:pt>
                <c:pt idx="1419">
                  <c:v>1675</c:v>
                </c:pt>
                <c:pt idx="1420">
                  <c:v>1676</c:v>
                </c:pt>
                <c:pt idx="1421">
                  <c:v>1677</c:v>
                </c:pt>
                <c:pt idx="1422">
                  <c:v>1678</c:v>
                </c:pt>
                <c:pt idx="1423">
                  <c:v>1679</c:v>
                </c:pt>
                <c:pt idx="1424">
                  <c:v>1680</c:v>
                </c:pt>
                <c:pt idx="1425">
                  <c:v>1681</c:v>
                </c:pt>
                <c:pt idx="1426">
                  <c:v>1682</c:v>
                </c:pt>
                <c:pt idx="1427">
                  <c:v>1683</c:v>
                </c:pt>
                <c:pt idx="1428">
                  <c:v>1684</c:v>
                </c:pt>
                <c:pt idx="1429">
                  <c:v>1685</c:v>
                </c:pt>
                <c:pt idx="1430">
                  <c:v>1686</c:v>
                </c:pt>
                <c:pt idx="1431">
                  <c:v>1687</c:v>
                </c:pt>
                <c:pt idx="1432">
                  <c:v>1688</c:v>
                </c:pt>
                <c:pt idx="1433">
                  <c:v>1689</c:v>
                </c:pt>
                <c:pt idx="1434">
                  <c:v>1690</c:v>
                </c:pt>
                <c:pt idx="1435">
                  <c:v>1691</c:v>
                </c:pt>
                <c:pt idx="1436">
                  <c:v>1692</c:v>
                </c:pt>
                <c:pt idx="1437">
                  <c:v>1693</c:v>
                </c:pt>
                <c:pt idx="1438">
                  <c:v>1694</c:v>
                </c:pt>
                <c:pt idx="1439">
                  <c:v>1695</c:v>
                </c:pt>
                <c:pt idx="1440">
                  <c:v>1696</c:v>
                </c:pt>
                <c:pt idx="1441">
                  <c:v>1697</c:v>
                </c:pt>
                <c:pt idx="1442">
                  <c:v>1698</c:v>
                </c:pt>
                <c:pt idx="1443">
                  <c:v>1699</c:v>
                </c:pt>
                <c:pt idx="1444">
                  <c:v>1700</c:v>
                </c:pt>
                <c:pt idx="1445">
                  <c:v>1701</c:v>
                </c:pt>
                <c:pt idx="1446">
                  <c:v>1702</c:v>
                </c:pt>
                <c:pt idx="1447">
                  <c:v>1703</c:v>
                </c:pt>
                <c:pt idx="1448">
                  <c:v>1704</c:v>
                </c:pt>
                <c:pt idx="1449">
                  <c:v>1705</c:v>
                </c:pt>
                <c:pt idx="1450">
                  <c:v>1706</c:v>
                </c:pt>
                <c:pt idx="1451">
                  <c:v>1707</c:v>
                </c:pt>
                <c:pt idx="1452">
                  <c:v>1708</c:v>
                </c:pt>
                <c:pt idx="1453">
                  <c:v>1709</c:v>
                </c:pt>
                <c:pt idx="1454">
                  <c:v>1710</c:v>
                </c:pt>
                <c:pt idx="1455">
                  <c:v>1711</c:v>
                </c:pt>
                <c:pt idx="1456">
                  <c:v>1712</c:v>
                </c:pt>
                <c:pt idx="1457">
                  <c:v>1713</c:v>
                </c:pt>
                <c:pt idx="1458">
                  <c:v>1714</c:v>
                </c:pt>
                <c:pt idx="1459">
                  <c:v>1715</c:v>
                </c:pt>
                <c:pt idx="1460">
                  <c:v>1716</c:v>
                </c:pt>
                <c:pt idx="1461">
                  <c:v>1717</c:v>
                </c:pt>
                <c:pt idx="1462">
                  <c:v>1718</c:v>
                </c:pt>
                <c:pt idx="1463">
                  <c:v>1719</c:v>
                </c:pt>
                <c:pt idx="1464">
                  <c:v>1720</c:v>
                </c:pt>
                <c:pt idx="1465">
                  <c:v>1721</c:v>
                </c:pt>
                <c:pt idx="1466">
                  <c:v>1722</c:v>
                </c:pt>
                <c:pt idx="1467">
                  <c:v>1723</c:v>
                </c:pt>
                <c:pt idx="1468">
                  <c:v>1724</c:v>
                </c:pt>
                <c:pt idx="1469">
                  <c:v>1725</c:v>
                </c:pt>
                <c:pt idx="1470">
                  <c:v>1726</c:v>
                </c:pt>
                <c:pt idx="1471">
                  <c:v>1727</c:v>
                </c:pt>
                <c:pt idx="1472">
                  <c:v>1728</c:v>
                </c:pt>
                <c:pt idx="1473">
                  <c:v>1729</c:v>
                </c:pt>
                <c:pt idx="1474">
                  <c:v>1730</c:v>
                </c:pt>
                <c:pt idx="1475">
                  <c:v>1731</c:v>
                </c:pt>
                <c:pt idx="1476">
                  <c:v>1732</c:v>
                </c:pt>
                <c:pt idx="1477">
                  <c:v>1733</c:v>
                </c:pt>
                <c:pt idx="1478">
                  <c:v>1734</c:v>
                </c:pt>
                <c:pt idx="1479">
                  <c:v>1735</c:v>
                </c:pt>
                <c:pt idx="1480">
                  <c:v>1736</c:v>
                </c:pt>
                <c:pt idx="1481">
                  <c:v>1737</c:v>
                </c:pt>
                <c:pt idx="1482">
                  <c:v>1738</c:v>
                </c:pt>
                <c:pt idx="1483">
                  <c:v>1739</c:v>
                </c:pt>
                <c:pt idx="1484">
                  <c:v>1740</c:v>
                </c:pt>
                <c:pt idx="1485">
                  <c:v>1741</c:v>
                </c:pt>
                <c:pt idx="1486">
                  <c:v>1742</c:v>
                </c:pt>
                <c:pt idx="1487">
                  <c:v>1743</c:v>
                </c:pt>
                <c:pt idx="1488">
                  <c:v>1744</c:v>
                </c:pt>
                <c:pt idx="1489">
                  <c:v>1745</c:v>
                </c:pt>
                <c:pt idx="1490">
                  <c:v>1746</c:v>
                </c:pt>
                <c:pt idx="1491">
                  <c:v>1747</c:v>
                </c:pt>
                <c:pt idx="1492">
                  <c:v>1748</c:v>
                </c:pt>
                <c:pt idx="1493">
                  <c:v>1749</c:v>
                </c:pt>
                <c:pt idx="1494">
                  <c:v>1750</c:v>
                </c:pt>
                <c:pt idx="1495">
                  <c:v>1751</c:v>
                </c:pt>
                <c:pt idx="1496">
                  <c:v>1752</c:v>
                </c:pt>
                <c:pt idx="1497">
                  <c:v>1753</c:v>
                </c:pt>
                <c:pt idx="1498">
                  <c:v>1754</c:v>
                </c:pt>
                <c:pt idx="1499">
                  <c:v>1755</c:v>
                </c:pt>
                <c:pt idx="1500">
                  <c:v>1756</c:v>
                </c:pt>
                <c:pt idx="1501">
                  <c:v>1757</c:v>
                </c:pt>
                <c:pt idx="1502">
                  <c:v>1758</c:v>
                </c:pt>
                <c:pt idx="1503">
                  <c:v>1759</c:v>
                </c:pt>
                <c:pt idx="1504">
                  <c:v>1760</c:v>
                </c:pt>
                <c:pt idx="1505">
                  <c:v>1761</c:v>
                </c:pt>
                <c:pt idx="1506">
                  <c:v>1762</c:v>
                </c:pt>
                <c:pt idx="1507">
                  <c:v>1763</c:v>
                </c:pt>
                <c:pt idx="1508">
                  <c:v>1764</c:v>
                </c:pt>
                <c:pt idx="1509">
                  <c:v>1765</c:v>
                </c:pt>
                <c:pt idx="1510">
                  <c:v>1766</c:v>
                </c:pt>
                <c:pt idx="1511">
                  <c:v>1767</c:v>
                </c:pt>
                <c:pt idx="1512">
                  <c:v>1768</c:v>
                </c:pt>
                <c:pt idx="1513">
                  <c:v>1769</c:v>
                </c:pt>
                <c:pt idx="1514">
                  <c:v>1770</c:v>
                </c:pt>
                <c:pt idx="1515">
                  <c:v>1771</c:v>
                </c:pt>
                <c:pt idx="1516">
                  <c:v>1772</c:v>
                </c:pt>
                <c:pt idx="1517">
                  <c:v>1773</c:v>
                </c:pt>
                <c:pt idx="1518">
                  <c:v>1774</c:v>
                </c:pt>
                <c:pt idx="1519">
                  <c:v>1775</c:v>
                </c:pt>
                <c:pt idx="1520">
                  <c:v>1776</c:v>
                </c:pt>
                <c:pt idx="1521">
                  <c:v>1777</c:v>
                </c:pt>
                <c:pt idx="1522">
                  <c:v>1778</c:v>
                </c:pt>
                <c:pt idx="1523">
                  <c:v>1779</c:v>
                </c:pt>
                <c:pt idx="1524">
                  <c:v>1780</c:v>
                </c:pt>
                <c:pt idx="1525">
                  <c:v>1781</c:v>
                </c:pt>
                <c:pt idx="1526">
                  <c:v>1782</c:v>
                </c:pt>
                <c:pt idx="1527">
                  <c:v>1783</c:v>
                </c:pt>
                <c:pt idx="1528">
                  <c:v>1784</c:v>
                </c:pt>
                <c:pt idx="1529">
                  <c:v>1785</c:v>
                </c:pt>
                <c:pt idx="1530">
                  <c:v>1786</c:v>
                </c:pt>
                <c:pt idx="1531">
                  <c:v>1787</c:v>
                </c:pt>
                <c:pt idx="1532">
                  <c:v>1788</c:v>
                </c:pt>
                <c:pt idx="1533">
                  <c:v>1789</c:v>
                </c:pt>
                <c:pt idx="1534">
                  <c:v>1790</c:v>
                </c:pt>
                <c:pt idx="1535">
                  <c:v>1791</c:v>
                </c:pt>
                <c:pt idx="1536">
                  <c:v>1792</c:v>
                </c:pt>
                <c:pt idx="1537">
                  <c:v>1793</c:v>
                </c:pt>
                <c:pt idx="1538">
                  <c:v>1794</c:v>
                </c:pt>
                <c:pt idx="1539">
                  <c:v>1795</c:v>
                </c:pt>
                <c:pt idx="1540">
                  <c:v>1796</c:v>
                </c:pt>
                <c:pt idx="1541">
                  <c:v>1797</c:v>
                </c:pt>
                <c:pt idx="1542">
                  <c:v>1798</c:v>
                </c:pt>
                <c:pt idx="1543">
                  <c:v>1799</c:v>
                </c:pt>
                <c:pt idx="1544">
                  <c:v>1800</c:v>
                </c:pt>
                <c:pt idx="1545">
                  <c:v>1801</c:v>
                </c:pt>
                <c:pt idx="1546">
                  <c:v>1802</c:v>
                </c:pt>
                <c:pt idx="1547">
                  <c:v>1803</c:v>
                </c:pt>
                <c:pt idx="1548">
                  <c:v>1804</c:v>
                </c:pt>
                <c:pt idx="1549">
                  <c:v>1805</c:v>
                </c:pt>
                <c:pt idx="1550">
                  <c:v>1806</c:v>
                </c:pt>
                <c:pt idx="1551">
                  <c:v>1807</c:v>
                </c:pt>
                <c:pt idx="1552">
                  <c:v>1808</c:v>
                </c:pt>
                <c:pt idx="1553">
                  <c:v>1809</c:v>
                </c:pt>
                <c:pt idx="1554">
                  <c:v>1810</c:v>
                </c:pt>
                <c:pt idx="1555">
                  <c:v>1811</c:v>
                </c:pt>
                <c:pt idx="1556">
                  <c:v>1812</c:v>
                </c:pt>
                <c:pt idx="1557">
                  <c:v>1813</c:v>
                </c:pt>
                <c:pt idx="1558">
                  <c:v>1814</c:v>
                </c:pt>
                <c:pt idx="1559">
                  <c:v>1815</c:v>
                </c:pt>
                <c:pt idx="1560">
                  <c:v>1816</c:v>
                </c:pt>
                <c:pt idx="1561">
                  <c:v>1817</c:v>
                </c:pt>
                <c:pt idx="1562">
                  <c:v>1818</c:v>
                </c:pt>
                <c:pt idx="1563">
                  <c:v>1819</c:v>
                </c:pt>
                <c:pt idx="1564">
                  <c:v>1820</c:v>
                </c:pt>
                <c:pt idx="1565">
                  <c:v>1821</c:v>
                </c:pt>
                <c:pt idx="1566">
                  <c:v>1822</c:v>
                </c:pt>
                <c:pt idx="1567">
                  <c:v>1823</c:v>
                </c:pt>
                <c:pt idx="1568">
                  <c:v>1824</c:v>
                </c:pt>
                <c:pt idx="1569">
                  <c:v>1825</c:v>
                </c:pt>
                <c:pt idx="1570">
                  <c:v>1826</c:v>
                </c:pt>
                <c:pt idx="1571">
                  <c:v>1827</c:v>
                </c:pt>
                <c:pt idx="1572">
                  <c:v>1828</c:v>
                </c:pt>
                <c:pt idx="1573">
                  <c:v>1829</c:v>
                </c:pt>
                <c:pt idx="1574">
                  <c:v>1830</c:v>
                </c:pt>
                <c:pt idx="1575">
                  <c:v>1831</c:v>
                </c:pt>
                <c:pt idx="1576">
                  <c:v>1832</c:v>
                </c:pt>
                <c:pt idx="1577">
                  <c:v>1833</c:v>
                </c:pt>
                <c:pt idx="1578">
                  <c:v>1834</c:v>
                </c:pt>
                <c:pt idx="1579">
                  <c:v>1835</c:v>
                </c:pt>
                <c:pt idx="1580">
                  <c:v>1836</c:v>
                </c:pt>
                <c:pt idx="1581">
                  <c:v>1837</c:v>
                </c:pt>
                <c:pt idx="1582">
                  <c:v>1838</c:v>
                </c:pt>
                <c:pt idx="1583">
                  <c:v>1839</c:v>
                </c:pt>
                <c:pt idx="1584">
                  <c:v>1840</c:v>
                </c:pt>
                <c:pt idx="1585">
                  <c:v>1841</c:v>
                </c:pt>
                <c:pt idx="1586">
                  <c:v>1842</c:v>
                </c:pt>
                <c:pt idx="1587">
                  <c:v>1843</c:v>
                </c:pt>
                <c:pt idx="1588">
                  <c:v>1844</c:v>
                </c:pt>
                <c:pt idx="1589">
                  <c:v>1845</c:v>
                </c:pt>
                <c:pt idx="1590">
                  <c:v>1846</c:v>
                </c:pt>
                <c:pt idx="1591">
                  <c:v>1847</c:v>
                </c:pt>
                <c:pt idx="1592">
                  <c:v>1848</c:v>
                </c:pt>
                <c:pt idx="1593">
                  <c:v>1849</c:v>
                </c:pt>
                <c:pt idx="1594">
                  <c:v>1850</c:v>
                </c:pt>
                <c:pt idx="1595">
                  <c:v>1851</c:v>
                </c:pt>
                <c:pt idx="1596">
                  <c:v>1852</c:v>
                </c:pt>
                <c:pt idx="1597">
                  <c:v>1853</c:v>
                </c:pt>
                <c:pt idx="1598">
                  <c:v>1854</c:v>
                </c:pt>
                <c:pt idx="1599">
                  <c:v>1855</c:v>
                </c:pt>
                <c:pt idx="1600">
                  <c:v>1856</c:v>
                </c:pt>
                <c:pt idx="1601">
                  <c:v>1857</c:v>
                </c:pt>
                <c:pt idx="1602">
                  <c:v>1858</c:v>
                </c:pt>
                <c:pt idx="1603">
                  <c:v>1859</c:v>
                </c:pt>
                <c:pt idx="1604">
                  <c:v>1860</c:v>
                </c:pt>
                <c:pt idx="1605">
                  <c:v>1861</c:v>
                </c:pt>
                <c:pt idx="1606">
                  <c:v>1862</c:v>
                </c:pt>
                <c:pt idx="1607">
                  <c:v>1863</c:v>
                </c:pt>
                <c:pt idx="1608">
                  <c:v>1864</c:v>
                </c:pt>
                <c:pt idx="1609">
                  <c:v>1865</c:v>
                </c:pt>
                <c:pt idx="1610">
                  <c:v>1866</c:v>
                </c:pt>
                <c:pt idx="1611">
                  <c:v>1867</c:v>
                </c:pt>
                <c:pt idx="1612">
                  <c:v>1868</c:v>
                </c:pt>
                <c:pt idx="1613">
                  <c:v>1869</c:v>
                </c:pt>
                <c:pt idx="1614">
                  <c:v>1870</c:v>
                </c:pt>
                <c:pt idx="1615">
                  <c:v>1871</c:v>
                </c:pt>
                <c:pt idx="1616">
                  <c:v>1872</c:v>
                </c:pt>
                <c:pt idx="1617">
                  <c:v>1873</c:v>
                </c:pt>
                <c:pt idx="1618">
                  <c:v>1874</c:v>
                </c:pt>
                <c:pt idx="1619">
                  <c:v>1875</c:v>
                </c:pt>
                <c:pt idx="1620">
                  <c:v>1876</c:v>
                </c:pt>
                <c:pt idx="1621">
                  <c:v>1877</c:v>
                </c:pt>
                <c:pt idx="1622">
                  <c:v>1878</c:v>
                </c:pt>
                <c:pt idx="1623">
                  <c:v>1879</c:v>
                </c:pt>
                <c:pt idx="1624">
                  <c:v>1880</c:v>
                </c:pt>
                <c:pt idx="1625">
                  <c:v>1881</c:v>
                </c:pt>
                <c:pt idx="1626">
                  <c:v>1882</c:v>
                </c:pt>
                <c:pt idx="1627">
                  <c:v>1883</c:v>
                </c:pt>
                <c:pt idx="1628">
                  <c:v>1884</c:v>
                </c:pt>
                <c:pt idx="1629">
                  <c:v>1885</c:v>
                </c:pt>
                <c:pt idx="1630">
                  <c:v>1886</c:v>
                </c:pt>
                <c:pt idx="1631">
                  <c:v>1887</c:v>
                </c:pt>
                <c:pt idx="1632">
                  <c:v>1888</c:v>
                </c:pt>
                <c:pt idx="1633">
                  <c:v>1889</c:v>
                </c:pt>
                <c:pt idx="1634">
                  <c:v>1890</c:v>
                </c:pt>
                <c:pt idx="1635">
                  <c:v>1891</c:v>
                </c:pt>
                <c:pt idx="1636">
                  <c:v>1892</c:v>
                </c:pt>
                <c:pt idx="1637">
                  <c:v>1893</c:v>
                </c:pt>
                <c:pt idx="1638">
                  <c:v>1894</c:v>
                </c:pt>
                <c:pt idx="1639">
                  <c:v>1895</c:v>
                </c:pt>
                <c:pt idx="1640">
                  <c:v>1896</c:v>
                </c:pt>
                <c:pt idx="1641">
                  <c:v>1897</c:v>
                </c:pt>
                <c:pt idx="1642">
                  <c:v>1898</c:v>
                </c:pt>
                <c:pt idx="1643">
                  <c:v>1899</c:v>
                </c:pt>
                <c:pt idx="1644">
                  <c:v>1900</c:v>
                </c:pt>
                <c:pt idx="1645">
                  <c:v>1901</c:v>
                </c:pt>
                <c:pt idx="1646">
                  <c:v>1902</c:v>
                </c:pt>
                <c:pt idx="1647">
                  <c:v>1903</c:v>
                </c:pt>
                <c:pt idx="1648">
                  <c:v>1904</c:v>
                </c:pt>
                <c:pt idx="1649">
                  <c:v>1905</c:v>
                </c:pt>
                <c:pt idx="1650">
                  <c:v>1906</c:v>
                </c:pt>
                <c:pt idx="1651">
                  <c:v>1907</c:v>
                </c:pt>
                <c:pt idx="1652">
                  <c:v>1908</c:v>
                </c:pt>
                <c:pt idx="1653">
                  <c:v>1909</c:v>
                </c:pt>
                <c:pt idx="1654">
                  <c:v>1910</c:v>
                </c:pt>
                <c:pt idx="1655">
                  <c:v>1911</c:v>
                </c:pt>
                <c:pt idx="1656">
                  <c:v>1912</c:v>
                </c:pt>
                <c:pt idx="1657">
                  <c:v>1913</c:v>
                </c:pt>
                <c:pt idx="1658">
                  <c:v>1914</c:v>
                </c:pt>
                <c:pt idx="1659">
                  <c:v>1915</c:v>
                </c:pt>
                <c:pt idx="1660">
                  <c:v>1916</c:v>
                </c:pt>
                <c:pt idx="1661">
                  <c:v>1917</c:v>
                </c:pt>
                <c:pt idx="1662">
                  <c:v>1918</c:v>
                </c:pt>
                <c:pt idx="1663">
                  <c:v>1919</c:v>
                </c:pt>
                <c:pt idx="1664">
                  <c:v>1920</c:v>
                </c:pt>
                <c:pt idx="1665">
                  <c:v>1921</c:v>
                </c:pt>
                <c:pt idx="1666">
                  <c:v>1922</c:v>
                </c:pt>
                <c:pt idx="1667">
                  <c:v>1923</c:v>
                </c:pt>
                <c:pt idx="1668">
                  <c:v>1924</c:v>
                </c:pt>
                <c:pt idx="1669">
                  <c:v>1925</c:v>
                </c:pt>
                <c:pt idx="1670">
                  <c:v>1926</c:v>
                </c:pt>
                <c:pt idx="1671">
                  <c:v>1927</c:v>
                </c:pt>
                <c:pt idx="1672">
                  <c:v>1928</c:v>
                </c:pt>
                <c:pt idx="1673">
                  <c:v>1929</c:v>
                </c:pt>
                <c:pt idx="1674">
                  <c:v>1930</c:v>
                </c:pt>
                <c:pt idx="1675">
                  <c:v>1931</c:v>
                </c:pt>
                <c:pt idx="1676">
                  <c:v>1932</c:v>
                </c:pt>
                <c:pt idx="1677">
                  <c:v>1933</c:v>
                </c:pt>
                <c:pt idx="1678">
                  <c:v>1934</c:v>
                </c:pt>
                <c:pt idx="1679">
                  <c:v>1935</c:v>
                </c:pt>
                <c:pt idx="1680">
                  <c:v>1936</c:v>
                </c:pt>
                <c:pt idx="1681">
                  <c:v>1937</c:v>
                </c:pt>
                <c:pt idx="1682">
                  <c:v>1938</c:v>
                </c:pt>
                <c:pt idx="1683">
                  <c:v>1939</c:v>
                </c:pt>
                <c:pt idx="1684">
                  <c:v>1940</c:v>
                </c:pt>
                <c:pt idx="1685">
                  <c:v>1941</c:v>
                </c:pt>
                <c:pt idx="1686">
                  <c:v>1942</c:v>
                </c:pt>
                <c:pt idx="1687">
                  <c:v>1943</c:v>
                </c:pt>
                <c:pt idx="1688">
                  <c:v>1944</c:v>
                </c:pt>
                <c:pt idx="1689">
                  <c:v>1945</c:v>
                </c:pt>
                <c:pt idx="1690">
                  <c:v>1946</c:v>
                </c:pt>
                <c:pt idx="1691">
                  <c:v>1947</c:v>
                </c:pt>
                <c:pt idx="1692">
                  <c:v>1948</c:v>
                </c:pt>
                <c:pt idx="1693">
                  <c:v>1949</c:v>
                </c:pt>
                <c:pt idx="1694">
                  <c:v>1950</c:v>
                </c:pt>
                <c:pt idx="1695">
                  <c:v>1951</c:v>
                </c:pt>
                <c:pt idx="1696">
                  <c:v>1952</c:v>
                </c:pt>
                <c:pt idx="1697">
                  <c:v>1953</c:v>
                </c:pt>
                <c:pt idx="1698">
                  <c:v>1954</c:v>
                </c:pt>
                <c:pt idx="1699">
                  <c:v>1955</c:v>
                </c:pt>
                <c:pt idx="1700">
                  <c:v>1956</c:v>
                </c:pt>
                <c:pt idx="1701">
                  <c:v>1957</c:v>
                </c:pt>
                <c:pt idx="1702">
                  <c:v>1958</c:v>
                </c:pt>
                <c:pt idx="1703">
                  <c:v>1959</c:v>
                </c:pt>
                <c:pt idx="1704">
                  <c:v>1960</c:v>
                </c:pt>
                <c:pt idx="1705">
                  <c:v>1961</c:v>
                </c:pt>
                <c:pt idx="1706">
                  <c:v>1962</c:v>
                </c:pt>
                <c:pt idx="1707">
                  <c:v>1963</c:v>
                </c:pt>
                <c:pt idx="1708">
                  <c:v>1964</c:v>
                </c:pt>
                <c:pt idx="1709">
                  <c:v>1965</c:v>
                </c:pt>
                <c:pt idx="1710">
                  <c:v>1966</c:v>
                </c:pt>
                <c:pt idx="1711">
                  <c:v>1967</c:v>
                </c:pt>
                <c:pt idx="1712">
                  <c:v>1968</c:v>
                </c:pt>
                <c:pt idx="1713">
                  <c:v>1969</c:v>
                </c:pt>
                <c:pt idx="1714">
                  <c:v>1970</c:v>
                </c:pt>
                <c:pt idx="1715">
                  <c:v>1971</c:v>
                </c:pt>
                <c:pt idx="1716">
                  <c:v>1972</c:v>
                </c:pt>
                <c:pt idx="1717">
                  <c:v>1973</c:v>
                </c:pt>
                <c:pt idx="1718">
                  <c:v>1974</c:v>
                </c:pt>
                <c:pt idx="1719">
                  <c:v>1975</c:v>
                </c:pt>
                <c:pt idx="1720">
                  <c:v>1976</c:v>
                </c:pt>
                <c:pt idx="1721">
                  <c:v>1977</c:v>
                </c:pt>
                <c:pt idx="1722">
                  <c:v>1978</c:v>
                </c:pt>
                <c:pt idx="1723">
                  <c:v>1979</c:v>
                </c:pt>
                <c:pt idx="1724">
                  <c:v>1980</c:v>
                </c:pt>
                <c:pt idx="1725">
                  <c:v>1981</c:v>
                </c:pt>
                <c:pt idx="1726">
                  <c:v>1982</c:v>
                </c:pt>
                <c:pt idx="1727">
                  <c:v>1983</c:v>
                </c:pt>
                <c:pt idx="1728">
                  <c:v>1984</c:v>
                </c:pt>
                <c:pt idx="1729">
                  <c:v>1985</c:v>
                </c:pt>
                <c:pt idx="1730">
                  <c:v>1986</c:v>
                </c:pt>
                <c:pt idx="1731">
                  <c:v>1987</c:v>
                </c:pt>
                <c:pt idx="1732">
                  <c:v>1988</c:v>
                </c:pt>
                <c:pt idx="1733">
                  <c:v>1989</c:v>
                </c:pt>
                <c:pt idx="1734">
                  <c:v>1990</c:v>
                </c:pt>
                <c:pt idx="1735">
                  <c:v>1991</c:v>
                </c:pt>
                <c:pt idx="1736">
                  <c:v>1992</c:v>
                </c:pt>
                <c:pt idx="1737">
                  <c:v>1993</c:v>
                </c:pt>
                <c:pt idx="1738">
                  <c:v>1994</c:v>
                </c:pt>
                <c:pt idx="1739">
                  <c:v>1995</c:v>
                </c:pt>
                <c:pt idx="1740">
                  <c:v>1996</c:v>
                </c:pt>
                <c:pt idx="1741">
                  <c:v>1997</c:v>
                </c:pt>
                <c:pt idx="1742">
                  <c:v>1998</c:v>
                </c:pt>
                <c:pt idx="1743">
                  <c:v>1999</c:v>
                </c:pt>
                <c:pt idx="1744">
                  <c:v>2000</c:v>
                </c:pt>
                <c:pt idx="1745">
                  <c:v>2001</c:v>
                </c:pt>
                <c:pt idx="1746">
                  <c:v>2002</c:v>
                </c:pt>
                <c:pt idx="1747">
                  <c:v>2003</c:v>
                </c:pt>
                <c:pt idx="1748">
                  <c:v>2004</c:v>
                </c:pt>
                <c:pt idx="1749">
                  <c:v>2005</c:v>
                </c:pt>
                <c:pt idx="1750">
                  <c:v>2006</c:v>
                </c:pt>
                <c:pt idx="1751">
                  <c:v>2007</c:v>
                </c:pt>
                <c:pt idx="1752">
                  <c:v>2008</c:v>
                </c:pt>
                <c:pt idx="1753">
                  <c:v>2009</c:v>
                </c:pt>
                <c:pt idx="1754">
                  <c:v>2010</c:v>
                </c:pt>
                <c:pt idx="1755">
                  <c:v>2011</c:v>
                </c:pt>
                <c:pt idx="1756">
                  <c:v>2012</c:v>
                </c:pt>
                <c:pt idx="1757">
                  <c:v>2013</c:v>
                </c:pt>
                <c:pt idx="1758">
                  <c:v>2014</c:v>
                </c:pt>
                <c:pt idx="1759">
                  <c:v>2015</c:v>
                </c:pt>
                <c:pt idx="1760">
                  <c:v>2016</c:v>
                </c:pt>
                <c:pt idx="1761">
                  <c:v>2017</c:v>
                </c:pt>
                <c:pt idx="1762">
                  <c:v>2018</c:v>
                </c:pt>
                <c:pt idx="1763">
                  <c:v>2019</c:v>
                </c:pt>
                <c:pt idx="1764">
                  <c:v>2020</c:v>
                </c:pt>
                <c:pt idx="1765">
                  <c:v>2021</c:v>
                </c:pt>
                <c:pt idx="1766">
                  <c:v>2022</c:v>
                </c:pt>
                <c:pt idx="1767">
                  <c:v>2023</c:v>
                </c:pt>
                <c:pt idx="1768">
                  <c:v>2024</c:v>
                </c:pt>
                <c:pt idx="1769">
                  <c:v>2025</c:v>
                </c:pt>
                <c:pt idx="1770">
                  <c:v>2026</c:v>
                </c:pt>
                <c:pt idx="1771">
                  <c:v>2027</c:v>
                </c:pt>
                <c:pt idx="1772">
                  <c:v>2028</c:v>
                </c:pt>
                <c:pt idx="1773">
                  <c:v>2029</c:v>
                </c:pt>
                <c:pt idx="1774">
                  <c:v>2030</c:v>
                </c:pt>
                <c:pt idx="1775">
                  <c:v>2031</c:v>
                </c:pt>
                <c:pt idx="1776">
                  <c:v>2032</c:v>
                </c:pt>
                <c:pt idx="1777">
                  <c:v>2033</c:v>
                </c:pt>
                <c:pt idx="1778">
                  <c:v>2034</c:v>
                </c:pt>
                <c:pt idx="1779">
                  <c:v>2035</c:v>
                </c:pt>
                <c:pt idx="1780">
                  <c:v>2036</c:v>
                </c:pt>
                <c:pt idx="1781">
                  <c:v>2037</c:v>
                </c:pt>
                <c:pt idx="1782">
                  <c:v>2038</c:v>
                </c:pt>
                <c:pt idx="1783">
                  <c:v>2039</c:v>
                </c:pt>
                <c:pt idx="1784">
                  <c:v>2040</c:v>
                </c:pt>
                <c:pt idx="1785">
                  <c:v>2041</c:v>
                </c:pt>
                <c:pt idx="1786">
                  <c:v>2042</c:v>
                </c:pt>
                <c:pt idx="1787">
                  <c:v>2043</c:v>
                </c:pt>
                <c:pt idx="1788">
                  <c:v>2044</c:v>
                </c:pt>
                <c:pt idx="1789">
                  <c:v>2045</c:v>
                </c:pt>
                <c:pt idx="1790">
                  <c:v>2046</c:v>
                </c:pt>
                <c:pt idx="1791">
                  <c:v>2047</c:v>
                </c:pt>
                <c:pt idx="1792">
                  <c:v>2048</c:v>
                </c:pt>
                <c:pt idx="1793">
                  <c:v>2049</c:v>
                </c:pt>
                <c:pt idx="1794">
                  <c:v>2050</c:v>
                </c:pt>
                <c:pt idx="1795">
                  <c:v>2051</c:v>
                </c:pt>
                <c:pt idx="1796">
                  <c:v>2052</c:v>
                </c:pt>
                <c:pt idx="1797">
                  <c:v>2053</c:v>
                </c:pt>
                <c:pt idx="1798">
                  <c:v>2054</c:v>
                </c:pt>
                <c:pt idx="1799">
                  <c:v>2055</c:v>
                </c:pt>
                <c:pt idx="1800">
                  <c:v>2056</c:v>
                </c:pt>
                <c:pt idx="1801">
                  <c:v>2057</c:v>
                </c:pt>
                <c:pt idx="1802">
                  <c:v>2058</c:v>
                </c:pt>
                <c:pt idx="1803">
                  <c:v>2059</c:v>
                </c:pt>
                <c:pt idx="1804">
                  <c:v>2060</c:v>
                </c:pt>
                <c:pt idx="1805">
                  <c:v>2061</c:v>
                </c:pt>
                <c:pt idx="1806">
                  <c:v>2062</c:v>
                </c:pt>
                <c:pt idx="1807">
                  <c:v>2063</c:v>
                </c:pt>
                <c:pt idx="1808">
                  <c:v>2064</c:v>
                </c:pt>
                <c:pt idx="1809">
                  <c:v>2065</c:v>
                </c:pt>
                <c:pt idx="1810">
                  <c:v>2066</c:v>
                </c:pt>
                <c:pt idx="1811">
                  <c:v>2067</c:v>
                </c:pt>
                <c:pt idx="1812">
                  <c:v>2068</c:v>
                </c:pt>
                <c:pt idx="1813">
                  <c:v>2069</c:v>
                </c:pt>
                <c:pt idx="1814">
                  <c:v>2070</c:v>
                </c:pt>
                <c:pt idx="1815">
                  <c:v>2071</c:v>
                </c:pt>
                <c:pt idx="1816">
                  <c:v>2072</c:v>
                </c:pt>
                <c:pt idx="1817">
                  <c:v>2073</c:v>
                </c:pt>
                <c:pt idx="1818">
                  <c:v>2074</c:v>
                </c:pt>
                <c:pt idx="1819">
                  <c:v>2075</c:v>
                </c:pt>
                <c:pt idx="1820">
                  <c:v>2076</c:v>
                </c:pt>
                <c:pt idx="1821">
                  <c:v>2077</c:v>
                </c:pt>
                <c:pt idx="1822">
                  <c:v>2078</c:v>
                </c:pt>
                <c:pt idx="1823">
                  <c:v>2079</c:v>
                </c:pt>
                <c:pt idx="1824">
                  <c:v>2080</c:v>
                </c:pt>
                <c:pt idx="1825">
                  <c:v>2081</c:v>
                </c:pt>
                <c:pt idx="1826">
                  <c:v>2082</c:v>
                </c:pt>
                <c:pt idx="1827">
                  <c:v>2083</c:v>
                </c:pt>
                <c:pt idx="1828">
                  <c:v>2084</c:v>
                </c:pt>
                <c:pt idx="1829">
                  <c:v>2085</c:v>
                </c:pt>
                <c:pt idx="1830">
                  <c:v>2086</c:v>
                </c:pt>
                <c:pt idx="1831">
                  <c:v>2087</c:v>
                </c:pt>
                <c:pt idx="1832">
                  <c:v>2088</c:v>
                </c:pt>
                <c:pt idx="1833">
                  <c:v>2089</c:v>
                </c:pt>
                <c:pt idx="1834">
                  <c:v>2090</c:v>
                </c:pt>
                <c:pt idx="1835">
                  <c:v>2091</c:v>
                </c:pt>
                <c:pt idx="1836">
                  <c:v>2092</c:v>
                </c:pt>
                <c:pt idx="1837">
                  <c:v>2093</c:v>
                </c:pt>
                <c:pt idx="1838">
                  <c:v>2094</c:v>
                </c:pt>
                <c:pt idx="1839">
                  <c:v>2095</c:v>
                </c:pt>
                <c:pt idx="1840">
                  <c:v>2096</c:v>
                </c:pt>
                <c:pt idx="1841">
                  <c:v>2097</c:v>
                </c:pt>
                <c:pt idx="1842">
                  <c:v>2098</c:v>
                </c:pt>
                <c:pt idx="1843">
                  <c:v>2099</c:v>
                </c:pt>
                <c:pt idx="1844">
                  <c:v>2100</c:v>
                </c:pt>
                <c:pt idx="1845">
                  <c:v>2101</c:v>
                </c:pt>
                <c:pt idx="1846">
                  <c:v>2102</c:v>
                </c:pt>
                <c:pt idx="1847">
                  <c:v>2103</c:v>
                </c:pt>
                <c:pt idx="1848">
                  <c:v>2104</c:v>
                </c:pt>
                <c:pt idx="1849">
                  <c:v>2105</c:v>
                </c:pt>
                <c:pt idx="1850">
                  <c:v>2106</c:v>
                </c:pt>
                <c:pt idx="1851">
                  <c:v>2107</c:v>
                </c:pt>
                <c:pt idx="1852">
                  <c:v>2108</c:v>
                </c:pt>
                <c:pt idx="1853">
                  <c:v>2109</c:v>
                </c:pt>
                <c:pt idx="1854">
                  <c:v>2110</c:v>
                </c:pt>
                <c:pt idx="1855">
                  <c:v>2111</c:v>
                </c:pt>
                <c:pt idx="1856">
                  <c:v>2112</c:v>
                </c:pt>
                <c:pt idx="1857">
                  <c:v>2113</c:v>
                </c:pt>
                <c:pt idx="1858">
                  <c:v>2114</c:v>
                </c:pt>
                <c:pt idx="1859">
                  <c:v>2115</c:v>
                </c:pt>
                <c:pt idx="1860">
                  <c:v>2116</c:v>
                </c:pt>
                <c:pt idx="1861">
                  <c:v>2117</c:v>
                </c:pt>
                <c:pt idx="1862">
                  <c:v>2118</c:v>
                </c:pt>
                <c:pt idx="1863">
                  <c:v>2119</c:v>
                </c:pt>
                <c:pt idx="1864">
                  <c:v>2120</c:v>
                </c:pt>
                <c:pt idx="1865">
                  <c:v>2121</c:v>
                </c:pt>
                <c:pt idx="1866">
                  <c:v>2122</c:v>
                </c:pt>
                <c:pt idx="1867">
                  <c:v>2123</c:v>
                </c:pt>
                <c:pt idx="1868">
                  <c:v>2124</c:v>
                </c:pt>
                <c:pt idx="1869">
                  <c:v>2125</c:v>
                </c:pt>
                <c:pt idx="1870">
                  <c:v>2126</c:v>
                </c:pt>
                <c:pt idx="1871">
                  <c:v>2127</c:v>
                </c:pt>
                <c:pt idx="1872">
                  <c:v>2128</c:v>
                </c:pt>
                <c:pt idx="1873">
                  <c:v>2129</c:v>
                </c:pt>
                <c:pt idx="1874">
                  <c:v>2130</c:v>
                </c:pt>
                <c:pt idx="1875">
                  <c:v>2131</c:v>
                </c:pt>
                <c:pt idx="1876">
                  <c:v>2132</c:v>
                </c:pt>
                <c:pt idx="1877">
                  <c:v>2133</c:v>
                </c:pt>
                <c:pt idx="1878">
                  <c:v>2134</c:v>
                </c:pt>
                <c:pt idx="1879">
                  <c:v>2135</c:v>
                </c:pt>
                <c:pt idx="1880">
                  <c:v>2136</c:v>
                </c:pt>
                <c:pt idx="1881">
                  <c:v>2137</c:v>
                </c:pt>
                <c:pt idx="1882">
                  <c:v>2138</c:v>
                </c:pt>
                <c:pt idx="1883">
                  <c:v>2139</c:v>
                </c:pt>
                <c:pt idx="1884">
                  <c:v>2140</c:v>
                </c:pt>
                <c:pt idx="1885">
                  <c:v>2141</c:v>
                </c:pt>
                <c:pt idx="1886">
                  <c:v>2142</c:v>
                </c:pt>
                <c:pt idx="1887">
                  <c:v>2143</c:v>
                </c:pt>
                <c:pt idx="1888">
                  <c:v>2144</c:v>
                </c:pt>
                <c:pt idx="1889">
                  <c:v>2145</c:v>
                </c:pt>
                <c:pt idx="1890">
                  <c:v>2146</c:v>
                </c:pt>
                <c:pt idx="1891">
                  <c:v>2147</c:v>
                </c:pt>
                <c:pt idx="1892">
                  <c:v>2148</c:v>
                </c:pt>
                <c:pt idx="1893">
                  <c:v>2149</c:v>
                </c:pt>
                <c:pt idx="1894">
                  <c:v>2150</c:v>
                </c:pt>
                <c:pt idx="1895">
                  <c:v>2151</c:v>
                </c:pt>
                <c:pt idx="1896">
                  <c:v>2152</c:v>
                </c:pt>
                <c:pt idx="1897">
                  <c:v>2153</c:v>
                </c:pt>
                <c:pt idx="1898">
                  <c:v>2154</c:v>
                </c:pt>
                <c:pt idx="1899">
                  <c:v>2155</c:v>
                </c:pt>
                <c:pt idx="1900">
                  <c:v>2156</c:v>
                </c:pt>
                <c:pt idx="1901">
                  <c:v>2157</c:v>
                </c:pt>
                <c:pt idx="1902">
                  <c:v>2158</c:v>
                </c:pt>
                <c:pt idx="1903">
                  <c:v>2159</c:v>
                </c:pt>
                <c:pt idx="1904">
                  <c:v>2160</c:v>
                </c:pt>
                <c:pt idx="1905">
                  <c:v>2161</c:v>
                </c:pt>
                <c:pt idx="1906">
                  <c:v>2162</c:v>
                </c:pt>
                <c:pt idx="1907">
                  <c:v>2163</c:v>
                </c:pt>
                <c:pt idx="1908">
                  <c:v>2164</c:v>
                </c:pt>
                <c:pt idx="1909">
                  <c:v>2165</c:v>
                </c:pt>
                <c:pt idx="1910">
                  <c:v>2166</c:v>
                </c:pt>
                <c:pt idx="1911">
                  <c:v>2167</c:v>
                </c:pt>
                <c:pt idx="1912">
                  <c:v>2168</c:v>
                </c:pt>
                <c:pt idx="1913">
                  <c:v>2169</c:v>
                </c:pt>
                <c:pt idx="1914">
                  <c:v>2170</c:v>
                </c:pt>
                <c:pt idx="1915">
                  <c:v>2171</c:v>
                </c:pt>
                <c:pt idx="1916">
                  <c:v>2172</c:v>
                </c:pt>
                <c:pt idx="1917">
                  <c:v>2173</c:v>
                </c:pt>
                <c:pt idx="1918">
                  <c:v>2174</c:v>
                </c:pt>
                <c:pt idx="1919">
                  <c:v>2175</c:v>
                </c:pt>
                <c:pt idx="1920">
                  <c:v>2176</c:v>
                </c:pt>
                <c:pt idx="1921">
                  <c:v>2177</c:v>
                </c:pt>
                <c:pt idx="1922">
                  <c:v>2178</c:v>
                </c:pt>
                <c:pt idx="1923">
                  <c:v>2179</c:v>
                </c:pt>
                <c:pt idx="1924">
                  <c:v>2180</c:v>
                </c:pt>
                <c:pt idx="1925">
                  <c:v>2181</c:v>
                </c:pt>
                <c:pt idx="1926">
                  <c:v>2182</c:v>
                </c:pt>
                <c:pt idx="1927">
                  <c:v>2183</c:v>
                </c:pt>
                <c:pt idx="1928">
                  <c:v>2184</c:v>
                </c:pt>
                <c:pt idx="1929">
                  <c:v>2185</c:v>
                </c:pt>
                <c:pt idx="1930">
                  <c:v>2186</c:v>
                </c:pt>
                <c:pt idx="1931">
                  <c:v>2187</c:v>
                </c:pt>
                <c:pt idx="1932">
                  <c:v>2188</c:v>
                </c:pt>
                <c:pt idx="1933">
                  <c:v>2189</c:v>
                </c:pt>
                <c:pt idx="1934">
                  <c:v>2190</c:v>
                </c:pt>
                <c:pt idx="1935">
                  <c:v>2191</c:v>
                </c:pt>
                <c:pt idx="1936">
                  <c:v>2192</c:v>
                </c:pt>
                <c:pt idx="1937">
                  <c:v>2193</c:v>
                </c:pt>
                <c:pt idx="1938">
                  <c:v>2194</c:v>
                </c:pt>
                <c:pt idx="1939">
                  <c:v>2195</c:v>
                </c:pt>
                <c:pt idx="1940">
                  <c:v>2196</c:v>
                </c:pt>
                <c:pt idx="1941">
                  <c:v>2197</c:v>
                </c:pt>
                <c:pt idx="1942">
                  <c:v>2198</c:v>
                </c:pt>
                <c:pt idx="1943">
                  <c:v>2199</c:v>
                </c:pt>
                <c:pt idx="1944">
                  <c:v>2200</c:v>
                </c:pt>
                <c:pt idx="1945">
                  <c:v>2201</c:v>
                </c:pt>
                <c:pt idx="1946">
                  <c:v>2202</c:v>
                </c:pt>
                <c:pt idx="1947">
                  <c:v>2203</c:v>
                </c:pt>
                <c:pt idx="1948">
                  <c:v>2204</c:v>
                </c:pt>
                <c:pt idx="1949">
                  <c:v>2205</c:v>
                </c:pt>
                <c:pt idx="1950">
                  <c:v>2206</c:v>
                </c:pt>
                <c:pt idx="1951">
                  <c:v>2207</c:v>
                </c:pt>
                <c:pt idx="1952">
                  <c:v>2208</c:v>
                </c:pt>
                <c:pt idx="1953">
                  <c:v>2209</c:v>
                </c:pt>
                <c:pt idx="1954">
                  <c:v>2210</c:v>
                </c:pt>
                <c:pt idx="1955">
                  <c:v>2211</c:v>
                </c:pt>
                <c:pt idx="1956">
                  <c:v>2212</c:v>
                </c:pt>
                <c:pt idx="1957">
                  <c:v>2213</c:v>
                </c:pt>
                <c:pt idx="1958">
                  <c:v>2214</c:v>
                </c:pt>
                <c:pt idx="1959">
                  <c:v>2215</c:v>
                </c:pt>
                <c:pt idx="1960">
                  <c:v>2216</c:v>
                </c:pt>
                <c:pt idx="1961">
                  <c:v>2217</c:v>
                </c:pt>
                <c:pt idx="1962">
                  <c:v>2218</c:v>
                </c:pt>
                <c:pt idx="1963">
                  <c:v>2219</c:v>
                </c:pt>
                <c:pt idx="1964">
                  <c:v>2220</c:v>
                </c:pt>
                <c:pt idx="1965">
                  <c:v>2221</c:v>
                </c:pt>
                <c:pt idx="1966">
                  <c:v>2222</c:v>
                </c:pt>
                <c:pt idx="1967">
                  <c:v>2223</c:v>
                </c:pt>
                <c:pt idx="1968">
                  <c:v>2224</c:v>
                </c:pt>
                <c:pt idx="1969">
                  <c:v>2225</c:v>
                </c:pt>
                <c:pt idx="1970">
                  <c:v>2226</c:v>
                </c:pt>
                <c:pt idx="1971">
                  <c:v>2227</c:v>
                </c:pt>
                <c:pt idx="1972">
                  <c:v>2228</c:v>
                </c:pt>
                <c:pt idx="1973">
                  <c:v>2229</c:v>
                </c:pt>
                <c:pt idx="1974">
                  <c:v>2230</c:v>
                </c:pt>
                <c:pt idx="1975">
                  <c:v>2231</c:v>
                </c:pt>
                <c:pt idx="1976">
                  <c:v>2232</c:v>
                </c:pt>
                <c:pt idx="1977">
                  <c:v>2233</c:v>
                </c:pt>
                <c:pt idx="1978">
                  <c:v>2234</c:v>
                </c:pt>
                <c:pt idx="1979">
                  <c:v>2235</c:v>
                </c:pt>
                <c:pt idx="1980">
                  <c:v>2236</c:v>
                </c:pt>
                <c:pt idx="1981">
                  <c:v>2237</c:v>
                </c:pt>
                <c:pt idx="1982">
                  <c:v>2238</c:v>
                </c:pt>
                <c:pt idx="1983">
                  <c:v>2239</c:v>
                </c:pt>
                <c:pt idx="1984">
                  <c:v>2240</c:v>
                </c:pt>
                <c:pt idx="1985">
                  <c:v>2241</c:v>
                </c:pt>
                <c:pt idx="1986">
                  <c:v>2242</c:v>
                </c:pt>
                <c:pt idx="1987">
                  <c:v>2243</c:v>
                </c:pt>
                <c:pt idx="1988">
                  <c:v>2244</c:v>
                </c:pt>
                <c:pt idx="1989">
                  <c:v>2245</c:v>
                </c:pt>
                <c:pt idx="1990">
                  <c:v>2246</c:v>
                </c:pt>
                <c:pt idx="1991">
                  <c:v>2247</c:v>
                </c:pt>
                <c:pt idx="1992">
                  <c:v>2248</c:v>
                </c:pt>
                <c:pt idx="1993">
                  <c:v>2249</c:v>
                </c:pt>
                <c:pt idx="1994">
                  <c:v>2250</c:v>
                </c:pt>
                <c:pt idx="1995">
                  <c:v>2251</c:v>
                </c:pt>
                <c:pt idx="1996">
                  <c:v>2252</c:v>
                </c:pt>
                <c:pt idx="1997">
                  <c:v>2253</c:v>
                </c:pt>
                <c:pt idx="1998">
                  <c:v>2254</c:v>
                </c:pt>
                <c:pt idx="1999">
                  <c:v>2255</c:v>
                </c:pt>
                <c:pt idx="2000">
                  <c:v>2256</c:v>
                </c:pt>
                <c:pt idx="2001">
                  <c:v>2257</c:v>
                </c:pt>
                <c:pt idx="2002">
                  <c:v>2258</c:v>
                </c:pt>
                <c:pt idx="2003">
                  <c:v>2259</c:v>
                </c:pt>
                <c:pt idx="2004">
                  <c:v>2260</c:v>
                </c:pt>
                <c:pt idx="2005">
                  <c:v>2261</c:v>
                </c:pt>
                <c:pt idx="2006">
                  <c:v>2262</c:v>
                </c:pt>
                <c:pt idx="2007">
                  <c:v>2263</c:v>
                </c:pt>
                <c:pt idx="2008">
                  <c:v>2264</c:v>
                </c:pt>
                <c:pt idx="2009">
                  <c:v>2265</c:v>
                </c:pt>
                <c:pt idx="2010">
                  <c:v>2266</c:v>
                </c:pt>
                <c:pt idx="2011">
                  <c:v>2267</c:v>
                </c:pt>
                <c:pt idx="2012">
                  <c:v>2268</c:v>
                </c:pt>
                <c:pt idx="2013">
                  <c:v>2269</c:v>
                </c:pt>
                <c:pt idx="2014">
                  <c:v>2270</c:v>
                </c:pt>
                <c:pt idx="2015">
                  <c:v>2271</c:v>
                </c:pt>
                <c:pt idx="2016">
                  <c:v>2272</c:v>
                </c:pt>
                <c:pt idx="2017">
                  <c:v>2273</c:v>
                </c:pt>
                <c:pt idx="2018">
                  <c:v>2274</c:v>
                </c:pt>
                <c:pt idx="2019">
                  <c:v>2275</c:v>
                </c:pt>
                <c:pt idx="2020">
                  <c:v>2276</c:v>
                </c:pt>
                <c:pt idx="2021">
                  <c:v>2277</c:v>
                </c:pt>
                <c:pt idx="2022">
                  <c:v>2278</c:v>
                </c:pt>
                <c:pt idx="2023">
                  <c:v>2279</c:v>
                </c:pt>
                <c:pt idx="2024">
                  <c:v>2280</c:v>
                </c:pt>
                <c:pt idx="2025">
                  <c:v>2281</c:v>
                </c:pt>
                <c:pt idx="2026">
                  <c:v>2282</c:v>
                </c:pt>
                <c:pt idx="2027">
                  <c:v>2283</c:v>
                </c:pt>
                <c:pt idx="2028">
                  <c:v>2284</c:v>
                </c:pt>
                <c:pt idx="2029">
                  <c:v>2285</c:v>
                </c:pt>
                <c:pt idx="2030">
                  <c:v>2286</c:v>
                </c:pt>
                <c:pt idx="2031">
                  <c:v>2287</c:v>
                </c:pt>
                <c:pt idx="2032">
                  <c:v>2288</c:v>
                </c:pt>
                <c:pt idx="2033">
                  <c:v>2289</c:v>
                </c:pt>
                <c:pt idx="2034">
                  <c:v>2290</c:v>
                </c:pt>
                <c:pt idx="2035">
                  <c:v>2291</c:v>
                </c:pt>
                <c:pt idx="2036">
                  <c:v>2292</c:v>
                </c:pt>
                <c:pt idx="2037">
                  <c:v>2293</c:v>
                </c:pt>
                <c:pt idx="2038">
                  <c:v>2294</c:v>
                </c:pt>
                <c:pt idx="2039">
                  <c:v>2295</c:v>
                </c:pt>
                <c:pt idx="2040">
                  <c:v>2296</c:v>
                </c:pt>
                <c:pt idx="2041">
                  <c:v>2297</c:v>
                </c:pt>
                <c:pt idx="2042">
                  <c:v>2298</c:v>
                </c:pt>
                <c:pt idx="2043">
                  <c:v>2299</c:v>
                </c:pt>
                <c:pt idx="2044">
                  <c:v>2300</c:v>
                </c:pt>
                <c:pt idx="2045">
                  <c:v>2301</c:v>
                </c:pt>
                <c:pt idx="2046">
                  <c:v>2302</c:v>
                </c:pt>
                <c:pt idx="2047">
                  <c:v>2303</c:v>
                </c:pt>
                <c:pt idx="2048">
                  <c:v>2304</c:v>
                </c:pt>
                <c:pt idx="2049">
                  <c:v>2305</c:v>
                </c:pt>
                <c:pt idx="2050">
                  <c:v>2306</c:v>
                </c:pt>
                <c:pt idx="2051">
                  <c:v>2307</c:v>
                </c:pt>
                <c:pt idx="2052">
                  <c:v>2308</c:v>
                </c:pt>
                <c:pt idx="2053">
                  <c:v>2309</c:v>
                </c:pt>
                <c:pt idx="2054">
                  <c:v>2310</c:v>
                </c:pt>
                <c:pt idx="2055">
                  <c:v>2311</c:v>
                </c:pt>
                <c:pt idx="2056">
                  <c:v>2312</c:v>
                </c:pt>
                <c:pt idx="2057">
                  <c:v>2313</c:v>
                </c:pt>
                <c:pt idx="2058">
                  <c:v>2314</c:v>
                </c:pt>
                <c:pt idx="2059">
                  <c:v>2315</c:v>
                </c:pt>
                <c:pt idx="2060">
                  <c:v>2316</c:v>
                </c:pt>
                <c:pt idx="2061">
                  <c:v>2317</c:v>
                </c:pt>
                <c:pt idx="2062">
                  <c:v>2318</c:v>
                </c:pt>
                <c:pt idx="2063">
                  <c:v>2319</c:v>
                </c:pt>
                <c:pt idx="2064">
                  <c:v>2320</c:v>
                </c:pt>
                <c:pt idx="2065">
                  <c:v>2321</c:v>
                </c:pt>
                <c:pt idx="2066">
                  <c:v>2322</c:v>
                </c:pt>
                <c:pt idx="2067">
                  <c:v>2323</c:v>
                </c:pt>
                <c:pt idx="2068">
                  <c:v>2324</c:v>
                </c:pt>
                <c:pt idx="2069">
                  <c:v>2325</c:v>
                </c:pt>
                <c:pt idx="2070">
                  <c:v>2326</c:v>
                </c:pt>
                <c:pt idx="2071">
                  <c:v>2327</c:v>
                </c:pt>
                <c:pt idx="2072">
                  <c:v>2328</c:v>
                </c:pt>
                <c:pt idx="2073">
                  <c:v>2329</c:v>
                </c:pt>
                <c:pt idx="2074">
                  <c:v>2330</c:v>
                </c:pt>
                <c:pt idx="2075">
                  <c:v>2331</c:v>
                </c:pt>
                <c:pt idx="2076">
                  <c:v>2332</c:v>
                </c:pt>
                <c:pt idx="2077">
                  <c:v>2333</c:v>
                </c:pt>
                <c:pt idx="2078">
                  <c:v>2334</c:v>
                </c:pt>
                <c:pt idx="2079">
                  <c:v>2335</c:v>
                </c:pt>
                <c:pt idx="2080">
                  <c:v>2336</c:v>
                </c:pt>
                <c:pt idx="2081">
                  <c:v>2337</c:v>
                </c:pt>
                <c:pt idx="2082">
                  <c:v>2338</c:v>
                </c:pt>
                <c:pt idx="2083">
                  <c:v>2339</c:v>
                </c:pt>
                <c:pt idx="2084">
                  <c:v>2340</c:v>
                </c:pt>
                <c:pt idx="2085">
                  <c:v>2341</c:v>
                </c:pt>
                <c:pt idx="2086">
                  <c:v>2342</c:v>
                </c:pt>
                <c:pt idx="2087">
                  <c:v>2343</c:v>
                </c:pt>
                <c:pt idx="2088">
                  <c:v>2344</c:v>
                </c:pt>
                <c:pt idx="2089">
                  <c:v>2345</c:v>
                </c:pt>
                <c:pt idx="2090">
                  <c:v>2346</c:v>
                </c:pt>
                <c:pt idx="2091">
                  <c:v>2347</c:v>
                </c:pt>
                <c:pt idx="2092">
                  <c:v>2348</c:v>
                </c:pt>
                <c:pt idx="2093">
                  <c:v>2349</c:v>
                </c:pt>
                <c:pt idx="2094">
                  <c:v>2350</c:v>
                </c:pt>
                <c:pt idx="2095">
                  <c:v>2351</c:v>
                </c:pt>
                <c:pt idx="2096">
                  <c:v>2352</c:v>
                </c:pt>
                <c:pt idx="2097">
                  <c:v>2353</c:v>
                </c:pt>
                <c:pt idx="2098">
                  <c:v>2354</c:v>
                </c:pt>
                <c:pt idx="2099">
                  <c:v>2355</c:v>
                </c:pt>
                <c:pt idx="2100">
                  <c:v>2356</c:v>
                </c:pt>
                <c:pt idx="2101">
                  <c:v>2357</c:v>
                </c:pt>
                <c:pt idx="2102">
                  <c:v>2358</c:v>
                </c:pt>
                <c:pt idx="2103">
                  <c:v>2359</c:v>
                </c:pt>
                <c:pt idx="2104">
                  <c:v>2360</c:v>
                </c:pt>
                <c:pt idx="2105">
                  <c:v>2361</c:v>
                </c:pt>
                <c:pt idx="2106">
                  <c:v>2362</c:v>
                </c:pt>
                <c:pt idx="2107">
                  <c:v>2363</c:v>
                </c:pt>
                <c:pt idx="2108">
                  <c:v>2364</c:v>
                </c:pt>
                <c:pt idx="2109">
                  <c:v>2365</c:v>
                </c:pt>
                <c:pt idx="2110">
                  <c:v>2366</c:v>
                </c:pt>
                <c:pt idx="2111">
                  <c:v>2367</c:v>
                </c:pt>
                <c:pt idx="2112">
                  <c:v>2368</c:v>
                </c:pt>
                <c:pt idx="2113">
                  <c:v>2369</c:v>
                </c:pt>
                <c:pt idx="2114">
                  <c:v>2370</c:v>
                </c:pt>
                <c:pt idx="2115">
                  <c:v>2371</c:v>
                </c:pt>
                <c:pt idx="2116">
                  <c:v>2372</c:v>
                </c:pt>
                <c:pt idx="2117">
                  <c:v>2373</c:v>
                </c:pt>
                <c:pt idx="2118">
                  <c:v>2374</c:v>
                </c:pt>
                <c:pt idx="2119">
                  <c:v>2375</c:v>
                </c:pt>
                <c:pt idx="2120">
                  <c:v>2376</c:v>
                </c:pt>
                <c:pt idx="2121">
                  <c:v>2377</c:v>
                </c:pt>
                <c:pt idx="2122">
                  <c:v>2378</c:v>
                </c:pt>
                <c:pt idx="2123">
                  <c:v>2379</c:v>
                </c:pt>
                <c:pt idx="2124">
                  <c:v>2380</c:v>
                </c:pt>
                <c:pt idx="2125">
                  <c:v>2381</c:v>
                </c:pt>
                <c:pt idx="2126">
                  <c:v>2382</c:v>
                </c:pt>
                <c:pt idx="2127">
                  <c:v>2383</c:v>
                </c:pt>
                <c:pt idx="2128">
                  <c:v>2384</c:v>
                </c:pt>
                <c:pt idx="2129">
                  <c:v>2385</c:v>
                </c:pt>
                <c:pt idx="2130">
                  <c:v>2386</c:v>
                </c:pt>
                <c:pt idx="2131">
                  <c:v>2387</c:v>
                </c:pt>
                <c:pt idx="2132">
                  <c:v>2388</c:v>
                </c:pt>
                <c:pt idx="2133">
                  <c:v>2389</c:v>
                </c:pt>
                <c:pt idx="2134">
                  <c:v>2390</c:v>
                </c:pt>
                <c:pt idx="2135">
                  <c:v>2391</c:v>
                </c:pt>
                <c:pt idx="2136">
                  <c:v>2392</c:v>
                </c:pt>
                <c:pt idx="2137">
                  <c:v>2393</c:v>
                </c:pt>
                <c:pt idx="2138">
                  <c:v>2394</c:v>
                </c:pt>
                <c:pt idx="2139">
                  <c:v>2395</c:v>
                </c:pt>
                <c:pt idx="2140">
                  <c:v>2396</c:v>
                </c:pt>
                <c:pt idx="2141">
                  <c:v>2397</c:v>
                </c:pt>
                <c:pt idx="2142">
                  <c:v>2398</c:v>
                </c:pt>
                <c:pt idx="2143">
                  <c:v>2399</c:v>
                </c:pt>
                <c:pt idx="2144">
                  <c:v>2400</c:v>
                </c:pt>
                <c:pt idx="2145">
                  <c:v>2401</c:v>
                </c:pt>
                <c:pt idx="2146">
                  <c:v>2402</c:v>
                </c:pt>
                <c:pt idx="2147">
                  <c:v>2403</c:v>
                </c:pt>
                <c:pt idx="2148">
                  <c:v>2404</c:v>
                </c:pt>
                <c:pt idx="2149">
                  <c:v>2405</c:v>
                </c:pt>
                <c:pt idx="2150">
                  <c:v>2406</c:v>
                </c:pt>
                <c:pt idx="2151">
                  <c:v>2407</c:v>
                </c:pt>
                <c:pt idx="2152">
                  <c:v>2408</c:v>
                </c:pt>
                <c:pt idx="2153">
                  <c:v>2409</c:v>
                </c:pt>
                <c:pt idx="2154">
                  <c:v>2410</c:v>
                </c:pt>
                <c:pt idx="2155">
                  <c:v>2411</c:v>
                </c:pt>
                <c:pt idx="2156">
                  <c:v>2412</c:v>
                </c:pt>
                <c:pt idx="2157">
                  <c:v>2413</c:v>
                </c:pt>
                <c:pt idx="2158">
                  <c:v>2414</c:v>
                </c:pt>
                <c:pt idx="2159">
                  <c:v>2415</c:v>
                </c:pt>
                <c:pt idx="2160">
                  <c:v>2416</c:v>
                </c:pt>
                <c:pt idx="2161">
                  <c:v>2417</c:v>
                </c:pt>
                <c:pt idx="2162">
                  <c:v>2418</c:v>
                </c:pt>
                <c:pt idx="2163">
                  <c:v>2419</c:v>
                </c:pt>
                <c:pt idx="2164">
                  <c:v>2420</c:v>
                </c:pt>
                <c:pt idx="2165">
                  <c:v>2421</c:v>
                </c:pt>
                <c:pt idx="2166">
                  <c:v>2422</c:v>
                </c:pt>
                <c:pt idx="2167">
                  <c:v>2423</c:v>
                </c:pt>
                <c:pt idx="2168">
                  <c:v>2424</c:v>
                </c:pt>
                <c:pt idx="2169">
                  <c:v>2425</c:v>
                </c:pt>
                <c:pt idx="2170">
                  <c:v>2426</c:v>
                </c:pt>
                <c:pt idx="2171">
                  <c:v>2427</c:v>
                </c:pt>
                <c:pt idx="2172">
                  <c:v>2428</c:v>
                </c:pt>
                <c:pt idx="2173">
                  <c:v>2429</c:v>
                </c:pt>
                <c:pt idx="2174">
                  <c:v>2430</c:v>
                </c:pt>
                <c:pt idx="2175">
                  <c:v>2431</c:v>
                </c:pt>
                <c:pt idx="2176">
                  <c:v>2432</c:v>
                </c:pt>
                <c:pt idx="2177">
                  <c:v>2433</c:v>
                </c:pt>
                <c:pt idx="2178">
                  <c:v>2434</c:v>
                </c:pt>
                <c:pt idx="2179">
                  <c:v>2435</c:v>
                </c:pt>
                <c:pt idx="2180">
                  <c:v>2436</c:v>
                </c:pt>
                <c:pt idx="2181">
                  <c:v>2437</c:v>
                </c:pt>
                <c:pt idx="2182">
                  <c:v>2438</c:v>
                </c:pt>
                <c:pt idx="2183">
                  <c:v>2439</c:v>
                </c:pt>
                <c:pt idx="2184">
                  <c:v>2440</c:v>
                </c:pt>
                <c:pt idx="2185">
                  <c:v>2441</c:v>
                </c:pt>
                <c:pt idx="2186">
                  <c:v>2442</c:v>
                </c:pt>
                <c:pt idx="2187">
                  <c:v>2443</c:v>
                </c:pt>
                <c:pt idx="2188">
                  <c:v>2444</c:v>
                </c:pt>
                <c:pt idx="2189">
                  <c:v>2445</c:v>
                </c:pt>
                <c:pt idx="2190">
                  <c:v>2446</c:v>
                </c:pt>
                <c:pt idx="2191">
                  <c:v>2447</c:v>
                </c:pt>
                <c:pt idx="2192">
                  <c:v>2448</c:v>
                </c:pt>
                <c:pt idx="2193">
                  <c:v>2449</c:v>
                </c:pt>
                <c:pt idx="2194">
                  <c:v>2450</c:v>
                </c:pt>
                <c:pt idx="2195">
                  <c:v>2451</c:v>
                </c:pt>
                <c:pt idx="2196">
                  <c:v>2452</c:v>
                </c:pt>
                <c:pt idx="2197">
                  <c:v>2453</c:v>
                </c:pt>
                <c:pt idx="2198">
                  <c:v>2454</c:v>
                </c:pt>
                <c:pt idx="2199">
                  <c:v>2455</c:v>
                </c:pt>
                <c:pt idx="2200">
                  <c:v>2456</c:v>
                </c:pt>
                <c:pt idx="2201">
                  <c:v>2457</c:v>
                </c:pt>
                <c:pt idx="2202">
                  <c:v>2458</c:v>
                </c:pt>
                <c:pt idx="2203">
                  <c:v>2459</c:v>
                </c:pt>
                <c:pt idx="2204">
                  <c:v>2460</c:v>
                </c:pt>
                <c:pt idx="2205">
                  <c:v>2461</c:v>
                </c:pt>
                <c:pt idx="2206">
                  <c:v>2462</c:v>
                </c:pt>
                <c:pt idx="2207">
                  <c:v>2463</c:v>
                </c:pt>
                <c:pt idx="2208">
                  <c:v>2464</c:v>
                </c:pt>
                <c:pt idx="2209">
                  <c:v>2465</c:v>
                </c:pt>
                <c:pt idx="2210">
                  <c:v>2466</c:v>
                </c:pt>
                <c:pt idx="2211">
                  <c:v>2467</c:v>
                </c:pt>
                <c:pt idx="2212">
                  <c:v>2468</c:v>
                </c:pt>
                <c:pt idx="2213">
                  <c:v>2469</c:v>
                </c:pt>
                <c:pt idx="2214">
                  <c:v>2470</c:v>
                </c:pt>
                <c:pt idx="2215">
                  <c:v>2471</c:v>
                </c:pt>
                <c:pt idx="2216">
                  <c:v>2472</c:v>
                </c:pt>
                <c:pt idx="2217">
                  <c:v>2473</c:v>
                </c:pt>
                <c:pt idx="2218">
                  <c:v>2474</c:v>
                </c:pt>
                <c:pt idx="2219">
                  <c:v>2475</c:v>
                </c:pt>
                <c:pt idx="2220">
                  <c:v>2476</c:v>
                </c:pt>
                <c:pt idx="2221">
                  <c:v>2477</c:v>
                </c:pt>
                <c:pt idx="2222">
                  <c:v>2478</c:v>
                </c:pt>
                <c:pt idx="2223">
                  <c:v>2479</c:v>
                </c:pt>
                <c:pt idx="2224">
                  <c:v>2480</c:v>
                </c:pt>
                <c:pt idx="2225">
                  <c:v>2481</c:v>
                </c:pt>
                <c:pt idx="2226">
                  <c:v>2482</c:v>
                </c:pt>
                <c:pt idx="2227">
                  <c:v>2483</c:v>
                </c:pt>
                <c:pt idx="2228">
                  <c:v>2484</c:v>
                </c:pt>
                <c:pt idx="2229">
                  <c:v>2485</c:v>
                </c:pt>
                <c:pt idx="2230">
                  <c:v>2486</c:v>
                </c:pt>
                <c:pt idx="2231">
                  <c:v>2487</c:v>
                </c:pt>
                <c:pt idx="2232">
                  <c:v>2488</c:v>
                </c:pt>
                <c:pt idx="2233">
                  <c:v>2489</c:v>
                </c:pt>
                <c:pt idx="2234">
                  <c:v>2490</c:v>
                </c:pt>
                <c:pt idx="2235">
                  <c:v>2491</c:v>
                </c:pt>
                <c:pt idx="2236">
                  <c:v>2492</c:v>
                </c:pt>
                <c:pt idx="2237">
                  <c:v>2493</c:v>
                </c:pt>
                <c:pt idx="2238">
                  <c:v>2494</c:v>
                </c:pt>
                <c:pt idx="2239">
                  <c:v>2495</c:v>
                </c:pt>
                <c:pt idx="2240">
                  <c:v>2496</c:v>
                </c:pt>
                <c:pt idx="2241">
                  <c:v>2497</c:v>
                </c:pt>
                <c:pt idx="2242">
                  <c:v>2498</c:v>
                </c:pt>
                <c:pt idx="2243">
                  <c:v>2499</c:v>
                </c:pt>
                <c:pt idx="2244">
                  <c:v>2500</c:v>
                </c:pt>
                <c:pt idx="2245">
                  <c:v>2501</c:v>
                </c:pt>
                <c:pt idx="2246">
                  <c:v>2502</c:v>
                </c:pt>
                <c:pt idx="2247">
                  <c:v>2503</c:v>
                </c:pt>
                <c:pt idx="2248">
                  <c:v>2504</c:v>
                </c:pt>
                <c:pt idx="2249">
                  <c:v>2505</c:v>
                </c:pt>
                <c:pt idx="2250">
                  <c:v>2506</c:v>
                </c:pt>
                <c:pt idx="2251">
                  <c:v>2507</c:v>
                </c:pt>
                <c:pt idx="2252">
                  <c:v>2508</c:v>
                </c:pt>
                <c:pt idx="2253">
                  <c:v>2509</c:v>
                </c:pt>
                <c:pt idx="2254">
                  <c:v>2510</c:v>
                </c:pt>
                <c:pt idx="2255">
                  <c:v>2511</c:v>
                </c:pt>
                <c:pt idx="2256">
                  <c:v>2512</c:v>
                </c:pt>
                <c:pt idx="2257">
                  <c:v>2513</c:v>
                </c:pt>
                <c:pt idx="2258">
                  <c:v>2514</c:v>
                </c:pt>
                <c:pt idx="2259">
                  <c:v>2515</c:v>
                </c:pt>
                <c:pt idx="2260">
                  <c:v>2516</c:v>
                </c:pt>
                <c:pt idx="2261">
                  <c:v>2517</c:v>
                </c:pt>
                <c:pt idx="2262">
                  <c:v>2518</c:v>
                </c:pt>
                <c:pt idx="2263">
                  <c:v>2519</c:v>
                </c:pt>
                <c:pt idx="2264">
                  <c:v>2520</c:v>
                </c:pt>
                <c:pt idx="2265">
                  <c:v>2521</c:v>
                </c:pt>
                <c:pt idx="2266">
                  <c:v>2522</c:v>
                </c:pt>
                <c:pt idx="2267">
                  <c:v>2523</c:v>
                </c:pt>
                <c:pt idx="2268">
                  <c:v>2524</c:v>
                </c:pt>
                <c:pt idx="2269">
                  <c:v>2525</c:v>
                </c:pt>
                <c:pt idx="2270">
                  <c:v>2526</c:v>
                </c:pt>
                <c:pt idx="2271">
                  <c:v>2527</c:v>
                </c:pt>
                <c:pt idx="2272">
                  <c:v>2528</c:v>
                </c:pt>
                <c:pt idx="2273">
                  <c:v>2529</c:v>
                </c:pt>
                <c:pt idx="2274">
                  <c:v>2530</c:v>
                </c:pt>
                <c:pt idx="2275">
                  <c:v>2531</c:v>
                </c:pt>
                <c:pt idx="2276">
                  <c:v>2532</c:v>
                </c:pt>
                <c:pt idx="2277">
                  <c:v>2533</c:v>
                </c:pt>
                <c:pt idx="2278">
                  <c:v>2534</c:v>
                </c:pt>
                <c:pt idx="2279">
                  <c:v>2535</c:v>
                </c:pt>
                <c:pt idx="2280">
                  <c:v>2536</c:v>
                </c:pt>
                <c:pt idx="2281">
                  <c:v>2537</c:v>
                </c:pt>
                <c:pt idx="2282">
                  <c:v>2538</c:v>
                </c:pt>
                <c:pt idx="2283">
                  <c:v>2539</c:v>
                </c:pt>
                <c:pt idx="2284">
                  <c:v>2540</c:v>
                </c:pt>
                <c:pt idx="2285">
                  <c:v>2541</c:v>
                </c:pt>
                <c:pt idx="2286">
                  <c:v>2542</c:v>
                </c:pt>
                <c:pt idx="2287">
                  <c:v>2543</c:v>
                </c:pt>
                <c:pt idx="2288">
                  <c:v>2544</c:v>
                </c:pt>
                <c:pt idx="2289">
                  <c:v>2545</c:v>
                </c:pt>
                <c:pt idx="2290">
                  <c:v>2546</c:v>
                </c:pt>
                <c:pt idx="2291">
                  <c:v>2547</c:v>
                </c:pt>
                <c:pt idx="2292">
                  <c:v>2548</c:v>
                </c:pt>
                <c:pt idx="2293">
                  <c:v>2549</c:v>
                </c:pt>
                <c:pt idx="2294">
                  <c:v>2550</c:v>
                </c:pt>
                <c:pt idx="2295">
                  <c:v>2551</c:v>
                </c:pt>
                <c:pt idx="2296">
                  <c:v>2552</c:v>
                </c:pt>
                <c:pt idx="2297">
                  <c:v>2553</c:v>
                </c:pt>
                <c:pt idx="2298">
                  <c:v>2554</c:v>
                </c:pt>
                <c:pt idx="2299">
                  <c:v>2555</c:v>
                </c:pt>
                <c:pt idx="2300">
                  <c:v>2556</c:v>
                </c:pt>
                <c:pt idx="2301">
                  <c:v>2557</c:v>
                </c:pt>
                <c:pt idx="2302">
                  <c:v>2558</c:v>
                </c:pt>
                <c:pt idx="2303">
                  <c:v>2559</c:v>
                </c:pt>
                <c:pt idx="2304">
                  <c:v>2560</c:v>
                </c:pt>
                <c:pt idx="2305">
                  <c:v>2561</c:v>
                </c:pt>
                <c:pt idx="2306">
                  <c:v>2562</c:v>
                </c:pt>
                <c:pt idx="2307">
                  <c:v>2563</c:v>
                </c:pt>
                <c:pt idx="2308">
                  <c:v>2564</c:v>
                </c:pt>
                <c:pt idx="2309">
                  <c:v>2565</c:v>
                </c:pt>
                <c:pt idx="2310">
                  <c:v>2566</c:v>
                </c:pt>
                <c:pt idx="2311">
                  <c:v>2567</c:v>
                </c:pt>
                <c:pt idx="2312">
                  <c:v>2568</c:v>
                </c:pt>
                <c:pt idx="2313">
                  <c:v>2569</c:v>
                </c:pt>
                <c:pt idx="2314">
                  <c:v>2570</c:v>
                </c:pt>
                <c:pt idx="2315">
                  <c:v>2571</c:v>
                </c:pt>
                <c:pt idx="2316">
                  <c:v>2572</c:v>
                </c:pt>
                <c:pt idx="2317">
                  <c:v>2573</c:v>
                </c:pt>
                <c:pt idx="2318">
                  <c:v>2574</c:v>
                </c:pt>
                <c:pt idx="2319">
                  <c:v>2575</c:v>
                </c:pt>
                <c:pt idx="2320">
                  <c:v>2576</c:v>
                </c:pt>
                <c:pt idx="2321">
                  <c:v>2577</c:v>
                </c:pt>
                <c:pt idx="2322">
                  <c:v>2578</c:v>
                </c:pt>
                <c:pt idx="2323">
                  <c:v>2579</c:v>
                </c:pt>
                <c:pt idx="2324">
                  <c:v>2580</c:v>
                </c:pt>
                <c:pt idx="2325">
                  <c:v>2581</c:v>
                </c:pt>
                <c:pt idx="2326">
                  <c:v>2582</c:v>
                </c:pt>
                <c:pt idx="2327">
                  <c:v>2583</c:v>
                </c:pt>
                <c:pt idx="2328">
                  <c:v>2584</c:v>
                </c:pt>
                <c:pt idx="2329">
                  <c:v>2585</c:v>
                </c:pt>
                <c:pt idx="2330">
                  <c:v>2586</c:v>
                </c:pt>
                <c:pt idx="2331">
                  <c:v>2587</c:v>
                </c:pt>
                <c:pt idx="2332">
                  <c:v>2588</c:v>
                </c:pt>
                <c:pt idx="2333">
                  <c:v>2589</c:v>
                </c:pt>
                <c:pt idx="2334">
                  <c:v>2590</c:v>
                </c:pt>
                <c:pt idx="2335">
                  <c:v>2591</c:v>
                </c:pt>
                <c:pt idx="2336">
                  <c:v>2592</c:v>
                </c:pt>
                <c:pt idx="2337">
                  <c:v>2593</c:v>
                </c:pt>
                <c:pt idx="2338">
                  <c:v>2594</c:v>
                </c:pt>
                <c:pt idx="2339">
                  <c:v>2595</c:v>
                </c:pt>
                <c:pt idx="2340">
                  <c:v>2596</c:v>
                </c:pt>
                <c:pt idx="2341">
                  <c:v>2597</c:v>
                </c:pt>
                <c:pt idx="2342">
                  <c:v>2598</c:v>
                </c:pt>
                <c:pt idx="2343">
                  <c:v>2599</c:v>
                </c:pt>
                <c:pt idx="2344">
                  <c:v>2600</c:v>
                </c:pt>
                <c:pt idx="2345">
                  <c:v>2601</c:v>
                </c:pt>
                <c:pt idx="2346">
                  <c:v>2602</c:v>
                </c:pt>
                <c:pt idx="2347">
                  <c:v>2603</c:v>
                </c:pt>
                <c:pt idx="2348">
                  <c:v>2604</c:v>
                </c:pt>
                <c:pt idx="2349">
                  <c:v>2605</c:v>
                </c:pt>
                <c:pt idx="2350">
                  <c:v>2606</c:v>
                </c:pt>
                <c:pt idx="2351">
                  <c:v>2607</c:v>
                </c:pt>
                <c:pt idx="2352">
                  <c:v>2608</c:v>
                </c:pt>
                <c:pt idx="2353">
                  <c:v>2609</c:v>
                </c:pt>
                <c:pt idx="2354">
                  <c:v>2610</c:v>
                </c:pt>
                <c:pt idx="2355">
                  <c:v>2611</c:v>
                </c:pt>
                <c:pt idx="2356">
                  <c:v>2612</c:v>
                </c:pt>
                <c:pt idx="2357">
                  <c:v>2613</c:v>
                </c:pt>
                <c:pt idx="2358">
                  <c:v>2614</c:v>
                </c:pt>
                <c:pt idx="2359">
                  <c:v>2615</c:v>
                </c:pt>
                <c:pt idx="2360">
                  <c:v>2616</c:v>
                </c:pt>
                <c:pt idx="2361">
                  <c:v>2617</c:v>
                </c:pt>
                <c:pt idx="2362">
                  <c:v>2618</c:v>
                </c:pt>
                <c:pt idx="2363">
                  <c:v>2619</c:v>
                </c:pt>
                <c:pt idx="2364">
                  <c:v>2620</c:v>
                </c:pt>
                <c:pt idx="2365">
                  <c:v>2621</c:v>
                </c:pt>
                <c:pt idx="2366">
                  <c:v>2622</c:v>
                </c:pt>
                <c:pt idx="2367">
                  <c:v>2623</c:v>
                </c:pt>
                <c:pt idx="2368">
                  <c:v>2624</c:v>
                </c:pt>
                <c:pt idx="2369">
                  <c:v>2625</c:v>
                </c:pt>
                <c:pt idx="2370">
                  <c:v>2626</c:v>
                </c:pt>
                <c:pt idx="2371">
                  <c:v>2627</c:v>
                </c:pt>
                <c:pt idx="2372">
                  <c:v>2628</c:v>
                </c:pt>
                <c:pt idx="2373">
                  <c:v>2629</c:v>
                </c:pt>
                <c:pt idx="2374">
                  <c:v>2630</c:v>
                </c:pt>
                <c:pt idx="2375">
                  <c:v>2631</c:v>
                </c:pt>
                <c:pt idx="2376">
                  <c:v>2632</c:v>
                </c:pt>
                <c:pt idx="2377">
                  <c:v>2633</c:v>
                </c:pt>
                <c:pt idx="2378">
                  <c:v>2634</c:v>
                </c:pt>
                <c:pt idx="2379">
                  <c:v>2635</c:v>
                </c:pt>
                <c:pt idx="2380">
                  <c:v>2636</c:v>
                </c:pt>
                <c:pt idx="2381">
                  <c:v>2637</c:v>
                </c:pt>
                <c:pt idx="2382">
                  <c:v>2638</c:v>
                </c:pt>
                <c:pt idx="2383">
                  <c:v>2639</c:v>
                </c:pt>
                <c:pt idx="2384">
                  <c:v>2640</c:v>
                </c:pt>
                <c:pt idx="2385">
                  <c:v>2641</c:v>
                </c:pt>
                <c:pt idx="2386">
                  <c:v>2642</c:v>
                </c:pt>
                <c:pt idx="2387">
                  <c:v>2643</c:v>
                </c:pt>
                <c:pt idx="2388">
                  <c:v>2644</c:v>
                </c:pt>
                <c:pt idx="2389">
                  <c:v>2645</c:v>
                </c:pt>
                <c:pt idx="2390">
                  <c:v>2646</c:v>
                </c:pt>
                <c:pt idx="2391">
                  <c:v>2647</c:v>
                </c:pt>
                <c:pt idx="2392">
                  <c:v>2648</c:v>
                </c:pt>
                <c:pt idx="2393">
                  <c:v>2649</c:v>
                </c:pt>
                <c:pt idx="2394">
                  <c:v>2650</c:v>
                </c:pt>
                <c:pt idx="2395">
                  <c:v>2651</c:v>
                </c:pt>
                <c:pt idx="2396">
                  <c:v>2652</c:v>
                </c:pt>
                <c:pt idx="2397">
                  <c:v>2653</c:v>
                </c:pt>
                <c:pt idx="2398">
                  <c:v>2654</c:v>
                </c:pt>
                <c:pt idx="2399">
                  <c:v>2655</c:v>
                </c:pt>
                <c:pt idx="2400">
                  <c:v>2656</c:v>
                </c:pt>
                <c:pt idx="2401">
                  <c:v>2657</c:v>
                </c:pt>
                <c:pt idx="2402">
                  <c:v>2658</c:v>
                </c:pt>
                <c:pt idx="2403">
                  <c:v>2659</c:v>
                </c:pt>
                <c:pt idx="2404">
                  <c:v>2660</c:v>
                </c:pt>
                <c:pt idx="2405">
                  <c:v>2661</c:v>
                </c:pt>
                <c:pt idx="2406">
                  <c:v>2662</c:v>
                </c:pt>
                <c:pt idx="2407">
                  <c:v>2663</c:v>
                </c:pt>
                <c:pt idx="2408">
                  <c:v>2664</c:v>
                </c:pt>
                <c:pt idx="2409">
                  <c:v>2665</c:v>
                </c:pt>
                <c:pt idx="2410">
                  <c:v>2666</c:v>
                </c:pt>
                <c:pt idx="2411">
                  <c:v>2667</c:v>
                </c:pt>
                <c:pt idx="2412">
                  <c:v>2668</c:v>
                </c:pt>
                <c:pt idx="2413">
                  <c:v>2669</c:v>
                </c:pt>
                <c:pt idx="2414">
                  <c:v>2670</c:v>
                </c:pt>
                <c:pt idx="2415">
                  <c:v>2671</c:v>
                </c:pt>
                <c:pt idx="2416">
                  <c:v>2672</c:v>
                </c:pt>
                <c:pt idx="2417">
                  <c:v>2673</c:v>
                </c:pt>
                <c:pt idx="2418">
                  <c:v>2674</c:v>
                </c:pt>
                <c:pt idx="2419">
                  <c:v>2675</c:v>
                </c:pt>
                <c:pt idx="2420">
                  <c:v>2676</c:v>
                </c:pt>
                <c:pt idx="2421">
                  <c:v>2677</c:v>
                </c:pt>
                <c:pt idx="2422">
                  <c:v>2678</c:v>
                </c:pt>
                <c:pt idx="2423">
                  <c:v>2679</c:v>
                </c:pt>
                <c:pt idx="2424">
                  <c:v>2680</c:v>
                </c:pt>
                <c:pt idx="2425">
                  <c:v>2681</c:v>
                </c:pt>
                <c:pt idx="2426">
                  <c:v>2682</c:v>
                </c:pt>
                <c:pt idx="2427">
                  <c:v>2683</c:v>
                </c:pt>
                <c:pt idx="2428">
                  <c:v>2684</c:v>
                </c:pt>
                <c:pt idx="2429">
                  <c:v>2685</c:v>
                </c:pt>
                <c:pt idx="2430">
                  <c:v>2686</c:v>
                </c:pt>
                <c:pt idx="2431">
                  <c:v>2687</c:v>
                </c:pt>
                <c:pt idx="2432">
                  <c:v>2688</c:v>
                </c:pt>
                <c:pt idx="2433">
                  <c:v>2689</c:v>
                </c:pt>
                <c:pt idx="2434">
                  <c:v>2690</c:v>
                </c:pt>
                <c:pt idx="2435">
                  <c:v>2691</c:v>
                </c:pt>
                <c:pt idx="2436">
                  <c:v>2692</c:v>
                </c:pt>
                <c:pt idx="2437">
                  <c:v>2693</c:v>
                </c:pt>
                <c:pt idx="2438">
                  <c:v>2694</c:v>
                </c:pt>
                <c:pt idx="2439">
                  <c:v>2695</c:v>
                </c:pt>
                <c:pt idx="2440">
                  <c:v>2696</c:v>
                </c:pt>
                <c:pt idx="2441">
                  <c:v>2697</c:v>
                </c:pt>
                <c:pt idx="2442">
                  <c:v>2698</c:v>
                </c:pt>
                <c:pt idx="2443">
                  <c:v>2699</c:v>
                </c:pt>
                <c:pt idx="2444">
                  <c:v>2700</c:v>
                </c:pt>
                <c:pt idx="2445">
                  <c:v>2701</c:v>
                </c:pt>
                <c:pt idx="2446">
                  <c:v>2702</c:v>
                </c:pt>
                <c:pt idx="2447">
                  <c:v>2703</c:v>
                </c:pt>
                <c:pt idx="2448">
                  <c:v>2704</c:v>
                </c:pt>
                <c:pt idx="2449">
                  <c:v>2705</c:v>
                </c:pt>
                <c:pt idx="2450">
                  <c:v>2706</c:v>
                </c:pt>
                <c:pt idx="2451">
                  <c:v>2707</c:v>
                </c:pt>
                <c:pt idx="2452">
                  <c:v>2708</c:v>
                </c:pt>
                <c:pt idx="2453">
                  <c:v>2709</c:v>
                </c:pt>
                <c:pt idx="2454">
                  <c:v>2710</c:v>
                </c:pt>
                <c:pt idx="2455">
                  <c:v>2711</c:v>
                </c:pt>
                <c:pt idx="2456">
                  <c:v>2712</c:v>
                </c:pt>
                <c:pt idx="2457">
                  <c:v>2713</c:v>
                </c:pt>
                <c:pt idx="2458">
                  <c:v>2714</c:v>
                </c:pt>
                <c:pt idx="2459">
                  <c:v>2715</c:v>
                </c:pt>
                <c:pt idx="2460">
                  <c:v>2716</c:v>
                </c:pt>
                <c:pt idx="2461">
                  <c:v>2717</c:v>
                </c:pt>
                <c:pt idx="2462">
                  <c:v>2718</c:v>
                </c:pt>
                <c:pt idx="2463">
                  <c:v>2719</c:v>
                </c:pt>
                <c:pt idx="2464">
                  <c:v>2720</c:v>
                </c:pt>
                <c:pt idx="2465">
                  <c:v>2721</c:v>
                </c:pt>
                <c:pt idx="2466">
                  <c:v>2722</c:v>
                </c:pt>
                <c:pt idx="2467">
                  <c:v>2723</c:v>
                </c:pt>
                <c:pt idx="2468">
                  <c:v>2724</c:v>
                </c:pt>
                <c:pt idx="2469">
                  <c:v>2725</c:v>
                </c:pt>
                <c:pt idx="2470">
                  <c:v>2726</c:v>
                </c:pt>
                <c:pt idx="2471">
                  <c:v>2727</c:v>
                </c:pt>
                <c:pt idx="2472">
                  <c:v>2728</c:v>
                </c:pt>
                <c:pt idx="2473">
                  <c:v>2729</c:v>
                </c:pt>
                <c:pt idx="2474">
                  <c:v>2730</c:v>
                </c:pt>
                <c:pt idx="2475">
                  <c:v>2731</c:v>
                </c:pt>
                <c:pt idx="2476">
                  <c:v>2732</c:v>
                </c:pt>
                <c:pt idx="2477">
                  <c:v>2733</c:v>
                </c:pt>
                <c:pt idx="2478">
                  <c:v>2734</c:v>
                </c:pt>
                <c:pt idx="2479">
                  <c:v>2735</c:v>
                </c:pt>
                <c:pt idx="2480">
                  <c:v>2736</c:v>
                </c:pt>
                <c:pt idx="2481">
                  <c:v>2737</c:v>
                </c:pt>
                <c:pt idx="2482">
                  <c:v>2738</c:v>
                </c:pt>
                <c:pt idx="2483">
                  <c:v>2739</c:v>
                </c:pt>
                <c:pt idx="2484">
                  <c:v>2740</c:v>
                </c:pt>
                <c:pt idx="2485">
                  <c:v>2741</c:v>
                </c:pt>
                <c:pt idx="2486">
                  <c:v>2742</c:v>
                </c:pt>
                <c:pt idx="2487">
                  <c:v>2743</c:v>
                </c:pt>
                <c:pt idx="2488">
                  <c:v>2744</c:v>
                </c:pt>
                <c:pt idx="2489">
                  <c:v>2745</c:v>
                </c:pt>
                <c:pt idx="2490">
                  <c:v>2746</c:v>
                </c:pt>
                <c:pt idx="2491">
                  <c:v>2747</c:v>
                </c:pt>
                <c:pt idx="2492">
                  <c:v>2748</c:v>
                </c:pt>
                <c:pt idx="2493">
                  <c:v>2749</c:v>
                </c:pt>
                <c:pt idx="2494">
                  <c:v>2750</c:v>
                </c:pt>
                <c:pt idx="2495">
                  <c:v>2751</c:v>
                </c:pt>
                <c:pt idx="2496">
                  <c:v>2752</c:v>
                </c:pt>
                <c:pt idx="2497">
                  <c:v>2753</c:v>
                </c:pt>
                <c:pt idx="2498">
                  <c:v>2754</c:v>
                </c:pt>
                <c:pt idx="2499">
                  <c:v>2755</c:v>
                </c:pt>
                <c:pt idx="2500">
                  <c:v>2756</c:v>
                </c:pt>
                <c:pt idx="2501">
                  <c:v>2757</c:v>
                </c:pt>
                <c:pt idx="2502">
                  <c:v>2758</c:v>
                </c:pt>
                <c:pt idx="2503">
                  <c:v>2759</c:v>
                </c:pt>
                <c:pt idx="2504">
                  <c:v>2760</c:v>
                </c:pt>
                <c:pt idx="2505">
                  <c:v>2761</c:v>
                </c:pt>
                <c:pt idx="2506">
                  <c:v>2762</c:v>
                </c:pt>
                <c:pt idx="2507">
                  <c:v>2763</c:v>
                </c:pt>
                <c:pt idx="2508">
                  <c:v>2764</c:v>
                </c:pt>
                <c:pt idx="2509">
                  <c:v>2765</c:v>
                </c:pt>
                <c:pt idx="2510">
                  <c:v>2766</c:v>
                </c:pt>
                <c:pt idx="2511">
                  <c:v>2767</c:v>
                </c:pt>
                <c:pt idx="2512">
                  <c:v>2768</c:v>
                </c:pt>
                <c:pt idx="2513">
                  <c:v>2769</c:v>
                </c:pt>
                <c:pt idx="2514">
                  <c:v>2770</c:v>
                </c:pt>
                <c:pt idx="2515">
                  <c:v>2771</c:v>
                </c:pt>
                <c:pt idx="2516">
                  <c:v>2772</c:v>
                </c:pt>
                <c:pt idx="2517">
                  <c:v>2773</c:v>
                </c:pt>
                <c:pt idx="2518">
                  <c:v>2774</c:v>
                </c:pt>
                <c:pt idx="2519">
                  <c:v>2775</c:v>
                </c:pt>
                <c:pt idx="2520">
                  <c:v>2776</c:v>
                </c:pt>
                <c:pt idx="2521">
                  <c:v>2777</c:v>
                </c:pt>
                <c:pt idx="2522">
                  <c:v>2778</c:v>
                </c:pt>
                <c:pt idx="2523">
                  <c:v>2779</c:v>
                </c:pt>
                <c:pt idx="2524">
                  <c:v>2780</c:v>
                </c:pt>
                <c:pt idx="2525">
                  <c:v>2781</c:v>
                </c:pt>
                <c:pt idx="2526">
                  <c:v>2782</c:v>
                </c:pt>
                <c:pt idx="2527">
                  <c:v>2783</c:v>
                </c:pt>
                <c:pt idx="2528">
                  <c:v>2784</c:v>
                </c:pt>
                <c:pt idx="2529">
                  <c:v>2785</c:v>
                </c:pt>
                <c:pt idx="2530">
                  <c:v>2786</c:v>
                </c:pt>
                <c:pt idx="2531">
                  <c:v>2787</c:v>
                </c:pt>
                <c:pt idx="2532">
                  <c:v>2788</c:v>
                </c:pt>
                <c:pt idx="2533">
                  <c:v>2789</c:v>
                </c:pt>
                <c:pt idx="2534">
                  <c:v>2790</c:v>
                </c:pt>
                <c:pt idx="2535">
                  <c:v>2791</c:v>
                </c:pt>
                <c:pt idx="2536">
                  <c:v>2792</c:v>
                </c:pt>
                <c:pt idx="2537">
                  <c:v>2793</c:v>
                </c:pt>
                <c:pt idx="2538">
                  <c:v>2794</c:v>
                </c:pt>
                <c:pt idx="2539">
                  <c:v>2795</c:v>
                </c:pt>
                <c:pt idx="2540">
                  <c:v>2796</c:v>
                </c:pt>
                <c:pt idx="2541">
                  <c:v>2797</c:v>
                </c:pt>
                <c:pt idx="2542">
                  <c:v>2798</c:v>
                </c:pt>
                <c:pt idx="2543">
                  <c:v>2799</c:v>
                </c:pt>
                <c:pt idx="2544">
                  <c:v>2800</c:v>
                </c:pt>
                <c:pt idx="2545">
                  <c:v>2801</c:v>
                </c:pt>
                <c:pt idx="2546">
                  <c:v>2802</c:v>
                </c:pt>
                <c:pt idx="2547">
                  <c:v>2803</c:v>
                </c:pt>
                <c:pt idx="2548">
                  <c:v>2804</c:v>
                </c:pt>
                <c:pt idx="2549">
                  <c:v>2805</c:v>
                </c:pt>
                <c:pt idx="2550">
                  <c:v>2806</c:v>
                </c:pt>
                <c:pt idx="2551">
                  <c:v>2807</c:v>
                </c:pt>
                <c:pt idx="2552">
                  <c:v>2808</c:v>
                </c:pt>
                <c:pt idx="2553">
                  <c:v>2809</c:v>
                </c:pt>
                <c:pt idx="2554">
                  <c:v>2810</c:v>
                </c:pt>
                <c:pt idx="2555">
                  <c:v>2811</c:v>
                </c:pt>
                <c:pt idx="2556">
                  <c:v>2812</c:v>
                </c:pt>
                <c:pt idx="2557">
                  <c:v>2813</c:v>
                </c:pt>
                <c:pt idx="2558">
                  <c:v>2814</c:v>
                </c:pt>
                <c:pt idx="2559">
                  <c:v>2815</c:v>
                </c:pt>
                <c:pt idx="2560">
                  <c:v>2816</c:v>
                </c:pt>
                <c:pt idx="2561">
                  <c:v>2817</c:v>
                </c:pt>
                <c:pt idx="2562">
                  <c:v>2818</c:v>
                </c:pt>
                <c:pt idx="2563">
                  <c:v>2819</c:v>
                </c:pt>
                <c:pt idx="2564">
                  <c:v>2820</c:v>
                </c:pt>
                <c:pt idx="2565">
                  <c:v>2821</c:v>
                </c:pt>
                <c:pt idx="2566">
                  <c:v>2822</c:v>
                </c:pt>
                <c:pt idx="2567">
                  <c:v>2823</c:v>
                </c:pt>
                <c:pt idx="2568">
                  <c:v>2824</c:v>
                </c:pt>
                <c:pt idx="2569">
                  <c:v>2825</c:v>
                </c:pt>
                <c:pt idx="2570">
                  <c:v>2826</c:v>
                </c:pt>
                <c:pt idx="2571">
                  <c:v>2827</c:v>
                </c:pt>
                <c:pt idx="2572">
                  <c:v>2828</c:v>
                </c:pt>
                <c:pt idx="2573">
                  <c:v>2829</c:v>
                </c:pt>
                <c:pt idx="2574">
                  <c:v>2830</c:v>
                </c:pt>
                <c:pt idx="2575">
                  <c:v>2831</c:v>
                </c:pt>
                <c:pt idx="2576">
                  <c:v>2832</c:v>
                </c:pt>
                <c:pt idx="2577">
                  <c:v>2833</c:v>
                </c:pt>
                <c:pt idx="2578">
                  <c:v>2834</c:v>
                </c:pt>
                <c:pt idx="2579">
                  <c:v>2835</c:v>
                </c:pt>
                <c:pt idx="2580">
                  <c:v>2836</c:v>
                </c:pt>
                <c:pt idx="2581">
                  <c:v>2837</c:v>
                </c:pt>
                <c:pt idx="2582">
                  <c:v>2838</c:v>
                </c:pt>
                <c:pt idx="2583">
                  <c:v>2839</c:v>
                </c:pt>
                <c:pt idx="2584">
                  <c:v>2840</c:v>
                </c:pt>
                <c:pt idx="2585">
                  <c:v>2841</c:v>
                </c:pt>
                <c:pt idx="2586">
                  <c:v>2842</c:v>
                </c:pt>
                <c:pt idx="2587">
                  <c:v>2843</c:v>
                </c:pt>
                <c:pt idx="2588">
                  <c:v>2844</c:v>
                </c:pt>
                <c:pt idx="2589">
                  <c:v>2845</c:v>
                </c:pt>
                <c:pt idx="2590">
                  <c:v>2846</c:v>
                </c:pt>
                <c:pt idx="2591">
                  <c:v>2847</c:v>
                </c:pt>
                <c:pt idx="2592">
                  <c:v>2848</c:v>
                </c:pt>
                <c:pt idx="2593">
                  <c:v>2849</c:v>
                </c:pt>
                <c:pt idx="2594">
                  <c:v>2850</c:v>
                </c:pt>
                <c:pt idx="2595">
                  <c:v>2851</c:v>
                </c:pt>
                <c:pt idx="2596">
                  <c:v>2852</c:v>
                </c:pt>
                <c:pt idx="2597">
                  <c:v>2853</c:v>
                </c:pt>
                <c:pt idx="2598">
                  <c:v>2854</c:v>
                </c:pt>
                <c:pt idx="2599">
                  <c:v>2855</c:v>
                </c:pt>
                <c:pt idx="2600">
                  <c:v>2856</c:v>
                </c:pt>
                <c:pt idx="2601">
                  <c:v>2857</c:v>
                </c:pt>
                <c:pt idx="2602">
                  <c:v>2858</c:v>
                </c:pt>
                <c:pt idx="2603">
                  <c:v>2859</c:v>
                </c:pt>
                <c:pt idx="2604">
                  <c:v>2860</c:v>
                </c:pt>
                <c:pt idx="2605">
                  <c:v>2861</c:v>
                </c:pt>
                <c:pt idx="2606">
                  <c:v>2862</c:v>
                </c:pt>
                <c:pt idx="2607">
                  <c:v>2863</c:v>
                </c:pt>
                <c:pt idx="2608">
                  <c:v>2864</c:v>
                </c:pt>
                <c:pt idx="2609">
                  <c:v>2865</c:v>
                </c:pt>
                <c:pt idx="2610">
                  <c:v>2866</c:v>
                </c:pt>
                <c:pt idx="2611">
                  <c:v>2867</c:v>
                </c:pt>
                <c:pt idx="2612">
                  <c:v>2868</c:v>
                </c:pt>
                <c:pt idx="2613">
                  <c:v>2869</c:v>
                </c:pt>
                <c:pt idx="2614">
                  <c:v>2870</c:v>
                </c:pt>
                <c:pt idx="2615">
                  <c:v>2871</c:v>
                </c:pt>
                <c:pt idx="2616">
                  <c:v>2872</c:v>
                </c:pt>
                <c:pt idx="2617">
                  <c:v>2873</c:v>
                </c:pt>
                <c:pt idx="2618">
                  <c:v>2874</c:v>
                </c:pt>
                <c:pt idx="2619">
                  <c:v>2875</c:v>
                </c:pt>
                <c:pt idx="2620">
                  <c:v>2876</c:v>
                </c:pt>
                <c:pt idx="2621">
                  <c:v>2877</c:v>
                </c:pt>
                <c:pt idx="2622">
                  <c:v>2878</c:v>
                </c:pt>
                <c:pt idx="2623">
                  <c:v>2879</c:v>
                </c:pt>
                <c:pt idx="2624">
                  <c:v>2880</c:v>
                </c:pt>
                <c:pt idx="2625">
                  <c:v>2881</c:v>
                </c:pt>
                <c:pt idx="2626">
                  <c:v>2882</c:v>
                </c:pt>
                <c:pt idx="2627">
                  <c:v>2883</c:v>
                </c:pt>
                <c:pt idx="2628">
                  <c:v>2884</c:v>
                </c:pt>
                <c:pt idx="2629">
                  <c:v>2885</c:v>
                </c:pt>
                <c:pt idx="2630">
                  <c:v>2886</c:v>
                </c:pt>
                <c:pt idx="2631">
                  <c:v>2887</c:v>
                </c:pt>
                <c:pt idx="2632">
                  <c:v>2888</c:v>
                </c:pt>
                <c:pt idx="2633">
                  <c:v>2889</c:v>
                </c:pt>
                <c:pt idx="2634">
                  <c:v>2890</c:v>
                </c:pt>
                <c:pt idx="2635">
                  <c:v>2891</c:v>
                </c:pt>
                <c:pt idx="2636">
                  <c:v>2892</c:v>
                </c:pt>
                <c:pt idx="2637">
                  <c:v>2893</c:v>
                </c:pt>
                <c:pt idx="2638">
                  <c:v>2894</c:v>
                </c:pt>
                <c:pt idx="2639">
                  <c:v>2895</c:v>
                </c:pt>
                <c:pt idx="2640">
                  <c:v>2896</c:v>
                </c:pt>
                <c:pt idx="2641">
                  <c:v>2897</c:v>
                </c:pt>
                <c:pt idx="2642">
                  <c:v>2898</c:v>
                </c:pt>
                <c:pt idx="2643">
                  <c:v>2899</c:v>
                </c:pt>
                <c:pt idx="2644">
                  <c:v>2900</c:v>
                </c:pt>
                <c:pt idx="2645">
                  <c:v>2901</c:v>
                </c:pt>
                <c:pt idx="2646">
                  <c:v>2902</c:v>
                </c:pt>
                <c:pt idx="2647">
                  <c:v>2903</c:v>
                </c:pt>
                <c:pt idx="2648">
                  <c:v>2904</c:v>
                </c:pt>
                <c:pt idx="2649">
                  <c:v>2905</c:v>
                </c:pt>
                <c:pt idx="2650">
                  <c:v>2906</c:v>
                </c:pt>
                <c:pt idx="2651">
                  <c:v>2907</c:v>
                </c:pt>
                <c:pt idx="2652">
                  <c:v>2908</c:v>
                </c:pt>
                <c:pt idx="2653">
                  <c:v>2909</c:v>
                </c:pt>
                <c:pt idx="2654">
                  <c:v>2910</c:v>
                </c:pt>
                <c:pt idx="2655">
                  <c:v>2911</c:v>
                </c:pt>
                <c:pt idx="2656">
                  <c:v>2912</c:v>
                </c:pt>
                <c:pt idx="2657">
                  <c:v>2913</c:v>
                </c:pt>
                <c:pt idx="2658">
                  <c:v>2914</c:v>
                </c:pt>
                <c:pt idx="2659">
                  <c:v>2915</c:v>
                </c:pt>
                <c:pt idx="2660">
                  <c:v>2916</c:v>
                </c:pt>
                <c:pt idx="2661">
                  <c:v>2917</c:v>
                </c:pt>
                <c:pt idx="2662">
                  <c:v>2918</c:v>
                </c:pt>
                <c:pt idx="2663">
                  <c:v>2919</c:v>
                </c:pt>
                <c:pt idx="2664">
                  <c:v>2920</c:v>
                </c:pt>
                <c:pt idx="2665">
                  <c:v>2921</c:v>
                </c:pt>
                <c:pt idx="2666">
                  <c:v>2922</c:v>
                </c:pt>
                <c:pt idx="2667">
                  <c:v>2923</c:v>
                </c:pt>
                <c:pt idx="2668">
                  <c:v>2924</c:v>
                </c:pt>
                <c:pt idx="2669">
                  <c:v>2925</c:v>
                </c:pt>
                <c:pt idx="2670">
                  <c:v>2926</c:v>
                </c:pt>
                <c:pt idx="2671">
                  <c:v>2927</c:v>
                </c:pt>
                <c:pt idx="2672">
                  <c:v>2928</c:v>
                </c:pt>
                <c:pt idx="2673">
                  <c:v>2929</c:v>
                </c:pt>
                <c:pt idx="2674">
                  <c:v>2930</c:v>
                </c:pt>
                <c:pt idx="2675">
                  <c:v>2931</c:v>
                </c:pt>
                <c:pt idx="2676">
                  <c:v>2932</c:v>
                </c:pt>
                <c:pt idx="2677">
                  <c:v>2933</c:v>
                </c:pt>
                <c:pt idx="2678">
                  <c:v>2934</c:v>
                </c:pt>
                <c:pt idx="2679">
                  <c:v>2935</c:v>
                </c:pt>
                <c:pt idx="2680">
                  <c:v>2936</c:v>
                </c:pt>
                <c:pt idx="2681">
                  <c:v>2937</c:v>
                </c:pt>
                <c:pt idx="2682">
                  <c:v>2938</c:v>
                </c:pt>
                <c:pt idx="2683">
                  <c:v>2939</c:v>
                </c:pt>
                <c:pt idx="2684">
                  <c:v>2940</c:v>
                </c:pt>
                <c:pt idx="2685">
                  <c:v>2941</c:v>
                </c:pt>
                <c:pt idx="2686">
                  <c:v>2942</c:v>
                </c:pt>
                <c:pt idx="2687">
                  <c:v>2943</c:v>
                </c:pt>
                <c:pt idx="2688">
                  <c:v>2944</c:v>
                </c:pt>
                <c:pt idx="2689">
                  <c:v>2945</c:v>
                </c:pt>
                <c:pt idx="2690">
                  <c:v>2946</c:v>
                </c:pt>
                <c:pt idx="2691">
                  <c:v>2947</c:v>
                </c:pt>
                <c:pt idx="2692">
                  <c:v>2948</c:v>
                </c:pt>
                <c:pt idx="2693">
                  <c:v>2949</c:v>
                </c:pt>
                <c:pt idx="2694">
                  <c:v>2950</c:v>
                </c:pt>
                <c:pt idx="2695">
                  <c:v>2951</c:v>
                </c:pt>
                <c:pt idx="2696">
                  <c:v>2952</c:v>
                </c:pt>
                <c:pt idx="2697">
                  <c:v>2953</c:v>
                </c:pt>
                <c:pt idx="2698">
                  <c:v>2954</c:v>
                </c:pt>
                <c:pt idx="2699">
                  <c:v>2955</c:v>
                </c:pt>
                <c:pt idx="2700">
                  <c:v>2956</c:v>
                </c:pt>
                <c:pt idx="2701">
                  <c:v>2957</c:v>
                </c:pt>
                <c:pt idx="2702">
                  <c:v>2958</c:v>
                </c:pt>
                <c:pt idx="2703">
                  <c:v>2959</c:v>
                </c:pt>
                <c:pt idx="2704">
                  <c:v>2960</c:v>
                </c:pt>
                <c:pt idx="2705">
                  <c:v>2961</c:v>
                </c:pt>
                <c:pt idx="2706">
                  <c:v>2962</c:v>
                </c:pt>
                <c:pt idx="2707">
                  <c:v>2963</c:v>
                </c:pt>
                <c:pt idx="2708">
                  <c:v>2964</c:v>
                </c:pt>
                <c:pt idx="2709">
                  <c:v>2965</c:v>
                </c:pt>
                <c:pt idx="2710">
                  <c:v>2966</c:v>
                </c:pt>
                <c:pt idx="2711">
                  <c:v>2967</c:v>
                </c:pt>
                <c:pt idx="2712">
                  <c:v>2968</c:v>
                </c:pt>
                <c:pt idx="2713">
                  <c:v>2969</c:v>
                </c:pt>
                <c:pt idx="2714">
                  <c:v>2970</c:v>
                </c:pt>
                <c:pt idx="2715">
                  <c:v>2971</c:v>
                </c:pt>
                <c:pt idx="2716">
                  <c:v>2972</c:v>
                </c:pt>
                <c:pt idx="2717">
                  <c:v>2973</c:v>
                </c:pt>
                <c:pt idx="2718">
                  <c:v>2974</c:v>
                </c:pt>
                <c:pt idx="2719">
                  <c:v>2975</c:v>
                </c:pt>
                <c:pt idx="2720">
                  <c:v>2976</c:v>
                </c:pt>
                <c:pt idx="2721">
                  <c:v>2977</c:v>
                </c:pt>
                <c:pt idx="2722">
                  <c:v>2978</c:v>
                </c:pt>
                <c:pt idx="2723">
                  <c:v>2979</c:v>
                </c:pt>
                <c:pt idx="2724">
                  <c:v>2980</c:v>
                </c:pt>
                <c:pt idx="2725">
                  <c:v>2981</c:v>
                </c:pt>
                <c:pt idx="2726">
                  <c:v>2982</c:v>
                </c:pt>
                <c:pt idx="2727">
                  <c:v>2983</c:v>
                </c:pt>
                <c:pt idx="2728">
                  <c:v>2984</c:v>
                </c:pt>
                <c:pt idx="2729">
                  <c:v>2985</c:v>
                </c:pt>
                <c:pt idx="2730">
                  <c:v>2986</c:v>
                </c:pt>
                <c:pt idx="2731">
                  <c:v>2987</c:v>
                </c:pt>
                <c:pt idx="2732">
                  <c:v>2988</c:v>
                </c:pt>
                <c:pt idx="2733">
                  <c:v>2989</c:v>
                </c:pt>
                <c:pt idx="2734">
                  <c:v>2990</c:v>
                </c:pt>
                <c:pt idx="2735">
                  <c:v>2991</c:v>
                </c:pt>
                <c:pt idx="2736">
                  <c:v>2992</c:v>
                </c:pt>
              </c:numCache>
            </c:numRef>
          </c:xVal>
          <c:yVal>
            <c:numRef>
              <c:f>Feuil1!$AG$18332:$AG$21068</c:f>
              <c:numCache>
                <c:formatCode>0.0000</c:formatCode>
                <c:ptCount val="2737"/>
                <c:pt idx="0">
                  <c:v>8.6548659965413108</c:v>
                </c:pt>
                <c:pt idx="1">
                  <c:v>8.6548659965413108</c:v>
                </c:pt>
                <c:pt idx="2">
                  <c:v>8.6548659965413108</c:v>
                </c:pt>
                <c:pt idx="3">
                  <c:v>8.2494008884331453</c:v>
                </c:pt>
                <c:pt idx="4">
                  <c:v>8.2494008884331453</c:v>
                </c:pt>
                <c:pt idx="5">
                  <c:v>8.2494008884331453</c:v>
                </c:pt>
                <c:pt idx="6">
                  <c:v>7.7385752646671548</c:v>
                </c:pt>
                <c:pt idx="7">
                  <c:v>7.5562537078732008</c:v>
                </c:pt>
                <c:pt idx="8">
                  <c:v>7.4021030280459419</c:v>
                </c:pt>
                <c:pt idx="9">
                  <c:v>7.2685716354214192</c:v>
                </c:pt>
                <c:pt idx="10">
                  <c:v>6.9501179043028847</c:v>
                </c:pt>
                <c:pt idx="11">
                  <c:v>6.8631065273132554</c:v>
                </c:pt>
                <c:pt idx="12">
                  <c:v>6.8631065273132554</c:v>
                </c:pt>
                <c:pt idx="13">
                  <c:v>6.783063819639719</c:v>
                </c:pt>
                <c:pt idx="14">
                  <c:v>6.6399629759990457</c:v>
                </c:pt>
                <c:pt idx="15">
                  <c:v>6.6399629759990457</c:v>
                </c:pt>
                <c:pt idx="16">
                  <c:v>6.5754244548614738</c:v>
                </c:pt>
                <c:pt idx="17">
                  <c:v>6.5754244548614738</c:v>
                </c:pt>
                <c:pt idx="18">
                  <c:v>6.5147998330450392</c:v>
                </c:pt>
                <c:pt idx="19">
                  <c:v>6.4576414192050908</c:v>
                </c:pt>
                <c:pt idx="20">
                  <c:v>6.4576414192050908</c:v>
                </c:pt>
                <c:pt idx="21">
                  <c:v>6.4576414192050908</c:v>
                </c:pt>
                <c:pt idx="22">
                  <c:v>6.4576414192050908</c:v>
                </c:pt>
                <c:pt idx="23">
                  <c:v>6.4035741979348151</c:v>
                </c:pt>
                <c:pt idx="24">
                  <c:v>6.4035741979348151</c:v>
                </c:pt>
                <c:pt idx="25">
                  <c:v>6.4035741979348151</c:v>
                </c:pt>
                <c:pt idx="26">
                  <c:v>6.4035741979348151</c:v>
                </c:pt>
                <c:pt idx="27">
                  <c:v>6.4035741979348151</c:v>
                </c:pt>
                <c:pt idx="28">
                  <c:v>6.352280903547264</c:v>
                </c:pt>
                <c:pt idx="29">
                  <c:v>6.352280903547264</c:v>
                </c:pt>
                <c:pt idx="30">
                  <c:v>6.3034907393778328</c:v>
                </c:pt>
                <c:pt idx="31">
                  <c:v>6.3034907393778328</c:v>
                </c:pt>
                <c:pt idx="32">
                  <c:v>6.3034907393778328</c:v>
                </c:pt>
                <c:pt idx="33">
                  <c:v>6.3034907393778328</c:v>
                </c:pt>
                <c:pt idx="34">
                  <c:v>6.3034907393778328</c:v>
                </c:pt>
                <c:pt idx="35">
                  <c:v>6.3034907393778328</c:v>
                </c:pt>
                <c:pt idx="36">
                  <c:v>6.2569707237429393</c:v>
                </c:pt>
                <c:pt idx="37">
                  <c:v>6.2569707237429393</c:v>
                </c:pt>
                <c:pt idx="38">
                  <c:v>6.2569707237429393</c:v>
                </c:pt>
                <c:pt idx="39">
                  <c:v>6.2569707237429393</c:v>
                </c:pt>
                <c:pt idx="40">
                  <c:v>6.2125189611721057</c:v>
                </c:pt>
                <c:pt idx="41">
                  <c:v>6.2125189611721057</c:v>
                </c:pt>
                <c:pt idx="42">
                  <c:v>6.2125189611721057</c:v>
                </c:pt>
                <c:pt idx="43">
                  <c:v>6.2125189611721057</c:v>
                </c:pt>
                <c:pt idx="44">
                  <c:v>6.1291373522330543</c:v>
                </c:pt>
                <c:pt idx="45">
                  <c:v>6.1291373522330543</c:v>
                </c:pt>
                <c:pt idx="46">
                  <c:v>6.1291373522330543</c:v>
                </c:pt>
                <c:pt idx="47">
                  <c:v>6.0899166390797737</c:v>
                </c:pt>
                <c:pt idx="48">
                  <c:v>6.0899166390797737</c:v>
                </c:pt>
                <c:pt idx="49">
                  <c:v>6.0899166390797737</c:v>
                </c:pt>
                <c:pt idx="50">
                  <c:v>6.0899166390797737</c:v>
                </c:pt>
                <c:pt idx="51">
                  <c:v>6.0521763110969262</c:v>
                </c:pt>
                <c:pt idx="52">
                  <c:v>6.0158086669260511</c:v>
                </c:pt>
                <c:pt idx="53">
                  <c:v>6.0158086669260511</c:v>
                </c:pt>
                <c:pt idx="54">
                  <c:v>6.0158086669260511</c:v>
                </c:pt>
                <c:pt idx="55">
                  <c:v>6.0158086669260511</c:v>
                </c:pt>
                <c:pt idx="56">
                  <c:v>5.9807173471147816</c:v>
                </c:pt>
                <c:pt idx="57">
                  <c:v>5.9468157954391003</c:v>
                </c:pt>
                <c:pt idx="58">
                  <c:v>5.9468157954391003</c:v>
                </c:pt>
                <c:pt idx="59">
                  <c:v>5.9468157954391003</c:v>
                </c:pt>
                <c:pt idx="60">
                  <c:v>5.9140259726161091</c:v>
                </c:pt>
                <c:pt idx="61">
                  <c:v>5.9140259726161091</c:v>
                </c:pt>
                <c:pt idx="62">
                  <c:v>5.8822772743015292</c:v>
                </c:pt>
                <c:pt idx="63">
                  <c:v>5.8822772743015292</c:v>
                </c:pt>
                <c:pt idx="64">
                  <c:v>5.8822772743015292</c:v>
                </c:pt>
                <c:pt idx="65">
                  <c:v>5.8822772743015292</c:v>
                </c:pt>
                <c:pt idx="66">
                  <c:v>5.8822772743015292</c:v>
                </c:pt>
                <c:pt idx="67">
                  <c:v>5.8822772743015292</c:v>
                </c:pt>
                <c:pt idx="68">
                  <c:v>5.8822772743015292</c:v>
                </c:pt>
                <c:pt idx="69">
                  <c:v>5.8822772743015292</c:v>
                </c:pt>
                <c:pt idx="70">
                  <c:v>5.8822772743015292</c:v>
                </c:pt>
                <c:pt idx="71">
                  <c:v>5.8822772743015292</c:v>
                </c:pt>
                <c:pt idx="72">
                  <c:v>5.8822772743015292</c:v>
                </c:pt>
                <c:pt idx="73">
                  <c:v>5.8822772743015292</c:v>
                </c:pt>
                <c:pt idx="74">
                  <c:v>5.8822772743015292</c:v>
                </c:pt>
                <c:pt idx="75">
                  <c:v>5.8822772743015292</c:v>
                </c:pt>
                <c:pt idx="76">
                  <c:v>5.8822772743015292</c:v>
                </c:pt>
                <c:pt idx="77">
                  <c:v>5.8822772743015292</c:v>
                </c:pt>
                <c:pt idx="78">
                  <c:v>5.8822772743015292</c:v>
                </c:pt>
                <c:pt idx="79">
                  <c:v>5.8822772743015292</c:v>
                </c:pt>
                <c:pt idx="80">
                  <c:v>5.8822772743015292</c:v>
                </c:pt>
                <c:pt idx="81">
                  <c:v>5.8822772743015292</c:v>
                </c:pt>
                <c:pt idx="82">
                  <c:v>5.8515056156347756</c:v>
                </c:pt>
                <c:pt idx="83">
                  <c:v>5.8515056156347756</c:v>
                </c:pt>
                <c:pt idx="84">
                  <c:v>5.8216526524850938</c:v>
                </c:pt>
                <c:pt idx="85">
                  <c:v>5.7926651156118414</c:v>
                </c:pt>
                <c:pt idx="86">
                  <c:v>5.7926651156118414</c:v>
                </c:pt>
                <c:pt idx="87">
                  <c:v>5.7926651156118414</c:v>
                </c:pt>
                <c:pt idx="88">
                  <c:v>5.7926651156118414</c:v>
                </c:pt>
                <c:pt idx="89">
                  <c:v>5.7926651156118414</c:v>
                </c:pt>
                <c:pt idx="90">
                  <c:v>5.7644942386451454</c:v>
                </c:pt>
                <c:pt idx="91">
                  <c:v>5.7644942386451454</c:v>
                </c:pt>
                <c:pt idx="92">
                  <c:v>5.7644942386451454</c:v>
                </c:pt>
                <c:pt idx="93">
                  <c:v>5.7644942386451454</c:v>
                </c:pt>
                <c:pt idx="94">
                  <c:v>5.7644942386451454</c:v>
                </c:pt>
                <c:pt idx="95">
                  <c:v>5.7370952644570306</c:v>
                </c:pt>
                <c:pt idx="96">
                  <c:v>5.7370952644570306</c:v>
                </c:pt>
                <c:pt idx="97">
                  <c:v>5.684451530971609</c:v>
                </c:pt>
                <c:pt idx="98">
                  <c:v>5.684451530971609</c:v>
                </c:pt>
                <c:pt idx="99">
                  <c:v>5.684451530971609</c:v>
                </c:pt>
                <c:pt idx="100">
                  <c:v>5.6591337229873186</c:v>
                </c:pt>
                <c:pt idx="101">
                  <c:v>5.6591337229873186</c:v>
                </c:pt>
                <c:pt idx="102">
                  <c:v>5.6591337229873186</c:v>
                </c:pt>
                <c:pt idx="103">
                  <c:v>5.6344411103969474</c:v>
                </c:pt>
                <c:pt idx="104">
                  <c:v>5.6344411103969474</c:v>
                </c:pt>
                <c:pt idx="105">
                  <c:v>5.6344411103969474</c:v>
                </c:pt>
                <c:pt idx="106">
                  <c:v>5.6103435588178874</c:v>
                </c:pt>
                <c:pt idx="107">
                  <c:v>5.6103435588178874</c:v>
                </c:pt>
                <c:pt idx="108">
                  <c:v>5.6103435588178874</c:v>
                </c:pt>
                <c:pt idx="109">
                  <c:v>5.6103435588178874</c:v>
                </c:pt>
                <c:pt idx="110">
                  <c:v>5.5868130614076925</c:v>
                </c:pt>
                <c:pt idx="111">
                  <c:v>5.5868130614076925</c:v>
                </c:pt>
                <c:pt idx="112">
                  <c:v>5.5868130614076925</c:v>
                </c:pt>
                <c:pt idx="113">
                  <c:v>5.5868130614076925</c:v>
                </c:pt>
                <c:pt idx="114">
                  <c:v>5.5638235431829939</c:v>
                </c:pt>
                <c:pt idx="115">
                  <c:v>5.5638235431829939</c:v>
                </c:pt>
                <c:pt idx="116">
                  <c:v>5.5638235431829939</c:v>
                </c:pt>
                <c:pt idx="117">
                  <c:v>5.5193717806121603</c:v>
                </c:pt>
                <c:pt idx="118">
                  <c:v>5.5193717806121603</c:v>
                </c:pt>
                <c:pt idx="119">
                  <c:v>5.4978655753911969</c:v>
                </c:pt>
                <c:pt idx="120">
                  <c:v>5.4978655753911969</c:v>
                </c:pt>
                <c:pt idx="121">
                  <c:v>5.4978655753911969</c:v>
                </c:pt>
                <c:pt idx="122">
                  <c:v>5.4978655753911969</c:v>
                </c:pt>
                <c:pt idx="123">
                  <c:v>5.4978655753911969</c:v>
                </c:pt>
                <c:pt idx="124">
                  <c:v>5.4978655753911969</c:v>
                </c:pt>
                <c:pt idx="125">
                  <c:v>5.4978655753911969</c:v>
                </c:pt>
                <c:pt idx="126">
                  <c:v>5.4768121661933646</c:v>
                </c:pt>
                <c:pt idx="127">
                  <c:v>5.4768121661933646</c:v>
                </c:pt>
                <c:pt idx="128">
                  <c:v>5.4768121661933646</c:v>
                </c:pt>
                <c:pt idx="129">
                  <c:v>5.4561928789906284</c:v>
                </c:pt>
                <c:pt idx="130">
                  <c:v>5.4561928789906284</c:v>
                </c:pt>
                <c:pt idx="131">
                  <c:v>5.4561928789906284</c:v>
                </c:pt>
                <c:pt idx="132">
                  <c:v>5.4561928789906284</c:v>
                </c:pt>
                <c:pt idx="133">
                  <c:v>5.4359901716731089</c:v>
                </c:pt>
                <c:pt idx="134">
                  <c:v>5.4359901716731089</c:v>
                </c:pt>
                <c:pt idx="135">
                  <c:v>5.4359901716731089</c:v>
                </c:pt>
                <c:pt idx="136">
                  <c:v>5.4359901716731089</c:v>
                </c:pt>
                <c:pt idx="137">
                  <c:v>5.4359901716731089</c:v>
                </c:pt>
                <c:pt idx="138">
                  <c:v>5.4359901716731089</c:v>
                </c:pt>
                <c:pt idx="139">
                  <c:v>5.4359901716731089</c:v>
                </c:pt>
                <c:pt idx="140">
                  <c:v>5.4161875443769292</c:v>
                </c:pt>
                <c:pt idx="141">
                  <c:v>5.4161875443769292</c:v>
                </c:pt>
                <c:pt idx="142">
                  <c:v>5.3967694585198283</c:v>
                </c:pt>
                <c:pt idx="143">
                  <c:v>5.3967694585198283</c:v>
                </c:pt>
                <c:pt idx="144">
                  <c:v>5.3777212635491338</c:v>
                </c:pt>
                <c:pt idx="145">
                  <c:v>5.3777212635491338</c:v>
                </c:pt>
                <c:pt idx="146">
                  <c:v>5.3777212635491338</c:v>
                </c:pt>
                <c:pt idx="147">
                  <c:v>5.3777212635491338</c:v>
                </c:pt>
                <c:pt idx="148">
                  <c:v>5.3777212635491338</c:v>
                </c:pt>
                <c:pt idx="149">
                  <c:v>5.3777212635491338</c:v>
                </c:pt>
                <c:pt idx="150">
                  <c:v>5.3406799918687842</c:v>
                </c:pt>
                <c:pt idx="151">
                  <c:v>5.3406799918687842</c:v>
                </c:pt>
                <c:pt idx="152">
                  <c:v>5.3226614863661057</c:v>
                </c:pt>
                <c:pt idx="153">
                  <c:v>5.3226614863661057</c:v>
                </c:pt>
                <c:pt idx="154">
                  <c:v>5.3226614863661057</c:v>
                </c:pt>
                <c:pt idx="155">
                  <c:v>5.3226614863661057</c:v>
                </c:pt>
                <c:pt idx="156">
                  <c:v>5.3226614863661057</c:v>
                </c:pt>
                <c:pt idx="157">
                  <c:v>5.3049619092667051</c:v>
                </c:pt>
                <c:pt idx="158">
                  <c:v>5.3049619092667051</c:v>
                </c:pt>
                <c:pt idx="159">
                  <c:v>5.2875701665548362</c:v>
                </c:pt>
                <c:pt idx="160">
                  <c:v>5.2875701665548362</c:v>
                </c:pt>
                <c:pt idx="161">
                  <c:v>5.2536686148791549</c:v>
                </c:pt>
                <c:pt idx="162">
                  <c:v>5.2536686148791549</c:v>
                </c:pt>
                <c:pt idx="163">
                  <c:v>5.2536686148791549</c:v>
                </c:pt>
                <c:pt idx="164">
                  <c:v>5.2536686148791549</c:v>
                </c:pt>
                <c:pt idx="165">
                  <c:v>5.1891300937415838</c:v>
                </c:pt>
                <c:pt idx="166">
                  <c:v>5.1736259072056185</c:v>
                </c:pt>
                <c:pt idx="167">
                  <c:v>5.1736259072056185</c:v>
                </c:pt>
                <c:pt idx="168">
                  <c:v>5.1736259072056185</c:v>
                </c:pt>
                <c:pt idx="169">
                  <c:v>5.1736259072056185</c:v>
                </c:pt>
                <c:pt idx="170">
                  <c:v>5.1583584350748302</c:v>
                </c:pt>
                <c:pt idx="171">
                  <c:v>5.1433205577102896</c:v>
                </c:pt>
                <c:pt idx="172">
                  <c:v>5.1433205577102896</c:v>
                </c:pt>
                <c:pt idx="173">
                  <c:v>5.1433205577102896</c:v>
                </c:pt>
                <c:pt idx="174">
                  <c:v>5.1285054719251484</c:v>
                </c:pt>
                <c:pt idx="175">
                  <c:v>5.1139066725039957</c:v>
                </c:pt>
                <c:pt idx="176">
                  <c:v>5.0853333000599399</c:v>
                </c:pt>
                <c:pt idx="177">
                  <c:v>5.0853333000599399</c:v>
                </c:pt>
                <c:pt idx="178">
                  <c:v>5.0853333000599399</c:v>
                </c:pt>
                <c:pt idx="179">
                  <c:v>5.0853333000599399</c:v>
                </c:pt>
                <c:pt idx="180">
                  <c:v>5.0853333000599399</c:v>
                </c:pt>
                <c:pt idx="181">
                  <c:v>5.043948083897086</c:v>
                </c:pt>
                <c:pt idx="182">
                  <c:v>5.0305250635649452</c:v>
                </c:pt>
                <c:pt idx="183">
                  <c:v>5.0305250635649452</c:v>
                </c:pt>
                <c:pt idx="184">
                  <c:v>5.0172798368149243</c:v>
                </c:pt>
                <c:pt idx="185">
                  <c:v>4.9913043504116636</c:v>
                </c:pt>
                <c:pt idx="186">
                  <c:v>4.9913043504116636</c:v>
                </c:pt>
                <c:pt idx="187">
                  <c:v>4.9913043504116636</c:v>
                </c:pt>
                <c:pt idx="188">
                  <c:v>4.9913043504116636</c:v>
                </c:pt>
                <c:pt idx="189">
                  <c:v>4.9785653246342338</c:v>
                </c:pt>
                <c:pt idx="190">
                  <c:v>4.9785653246342338</c:v>
                </c:pt>
                <c:pt idx="191">
                  <c:v>4.9535640224288162</c:v>
                </c:pt>
                <c:pt idx="192">
                  <c:v>4.9535640224288162</c:v>
                </c:pt>
                <c:pt idx="193">
                  <c:v>4.9535640224288162</c:v>
                </c:pt>
                <c:pt idx="194">
                  <c:v>4.917196378257942</c:v>
                </c:pt>
                <c:pt idx="195">
                  <c:v>4.893665880847748</c:v>
                </c:pt>
                <c:pt idx="196">
                  <c:v>4.893665880847748</c:v>
                </c:pt>
                <c:pt idx="197">
                  <c:v>4.8371536705844056</c:v>
                </c:pt>
                <c:pt idx="198">
                  <c:v>4.8262246000522149</c:v>
                </c:pt>
                <c:pt idx="199">
                  <c:v>4.815413683948</c:v>
                </c:pt>
                <c:pt idx="200">
                  <c:v>4.8047183948312515</c:v>
                </c:pt>
                <c:pt idx="201">
                  <c:v>4.7836649856334192</c:v>
                </c:pt>
                <c:pt idx="202">
                  <c:v>4.7733021985978725</c:v>
                </c:pt>
                <c:pt idx="203">
                  <c:v>4.7528933269666656</c:v>
                </c:pt>
                <c:pt idx="204">
                  <c:v>4.7328926602599957</c:v>
                </c:pt>
                <c:pt idx="205">
                  <c:v>4.7328926602599957</c:v>
                </c:pt>
                <c:pt idx="206">
                  <c:v>4.7230403638169847</c:v>
                </c:pt>
                <c:pt idx="207">
                  <c:v>4.7132841888716195</c:v>
                </c:pt>
                <c:pt idx="208">
                  <c:v>4.7132841888716195</c:v>
                </c:pt>
                <c:pt idx="209">
                  <c:v>4.7132841888716195</c:v>
                </c:pt>
                <c:pt idx="210">
                  <c:v>4.6940528269437323</c:v>
                </c:pt>
                <c:pt idx="211">
                  <c:v>4.6751843426393496</c:v>
                </c:pt>
                <c:pt idx="212">
                  <c:v>4.6566652948721119</c:v>
                </c:pt>
                <c:pt idx="213">
                  <c:v>4.6384829757889214</c:v>
                </c:pt>
                <c:pt idx="214">
                  <c:v>4.6384829757889214</c:v>
                </c:pt>
                <c:pt idx="215">
                  <c:v>4.6295143058061612</c:v>
                </c:pt>
                <c:pt idx="216">
                  <c:v>4.6206253583889145</c:v>
                </c:pt>
                <c:pt idx="217">
                  <c:v>4.6206253583889145</c:v>
                </c:pt>
                <c:pt idx="218">
                  <c:v>4.6118147287067597</c:v>
                </c:pt>
                <c:pt idx="219">
                  <c:v>4.6030810487380052</c:v>
                </c:pt>
                <c:pt idx="220">
                  <c:v>4.5944229859948909</c:v>
                </c:pt>
                <c:pt idx="221">
                  <c:v>4.5688896839897257</c:v>
                </c:pt>
                <c:pt idx="222">
                  <c:v>4.552222631504514</c:v>
                </c:pt>
                <c:pt idx="223">
                  <c:v>4.5439921323679986</c:v>
                </c:pt>
                <c:pt idx="224">
                  <c:v>4.5196994397989547</c:v>
                </c:pt>
                <c:pt idx="225">
                  <c:v>4.4959829131816385</c:v>
                </c:pt>
                <c:pt idx="226">
                  <c:v>4.4882007727395834</c:v>
                </c:pt>
                <c:pt idx="227">
                  <c:v>4.4576640488795016</c:v>
                </c:pt>
                <c:pt idx="228">
                  <c:v>4.435358291365203</c:v>
                </c:pt>
                <c:pt idx="229">
                  <c:v>4.4135392439705639</c:v>
                </c:pt>
                <c:pt idx="230">
                  <c:v>4.4063707544919515</c:v>
                </c:pt>
                <c:pt idx="231">
                  <c:v>4.3992532867230869</c:v>
                </c:pt>
                <c:pt idx="232">
                  <c:v>4.3781998775252546</c:v>
                </c:pt>
                <c:pt idx="233">
                  <c:v>4.364406555392919</c:v>
                </c:pt>
                <c:pt idx="234">
                  <c:v>4.3440668711557962</c:v>
                </c:pt>
                <c:pt idx="235">
                  <c:v>4.3373778830049998</c:v>
                </c:pt>
                <c:pt idx="236">
                  <c:v>4.3175752557088201</c:v>
                </c:pt>
                <c:pt idx="237">
                  <c:v>4.3045880601820086</c:v>
                </c:pt>
                <c:pt idx="238">
                  <c:v>4.3045880601820086</c:v>
                </c:pt>
                <c:pt idx="239">
                  <c:v>4.2854181440742884</c:v>
                </c:pt>
                <c:pt idx="240">
                  <c:v>4.2604168418688717</c:v>
                </c:pt>
                <c:pt idx="241">
                  <c:v>4.2481467492770566</c:v>
                </c:pt>
                <c:pt idx="242">
                  <c:v>4.2240491976979966</c:v>
                </c:pt>
                <c:pt idx="243">
                  <c:v>4.2122147400509933</c:v>
                </c:pt>
                <c:pt idx="244">
                  <c:v>4.1606273712605004</c:v>
                </c:pt>
                <c:pt idx="245">
                  <c:v>4.1606273712605004</c:v>
                </c:pt>
                <c:pt idx="246">
                  <c:v>4.1495161458354293</c:v>
                </c:pt>
                <c:pt idx="247">
                  <c:v>4.1440064900244602</c:v>
                </c:pt>
                <c:pt idx="248">
                  <c:v>4.1330774194922695</c:v>
                </c:pt>
                <c:pt idx="249">
                  <c:v>4.1169045602466685</c:v>
                </c:pt>
                <c:pt idx="250">
                  <c:v>4.0957397490546255</c:v>
                </c:pt>
                <c:pt idx="251">
                  <c:v>4.0957397490546255</c:v>
                </c:pt>
                <c:pt idx="252">
                  <c:v>4.0801550180379271</c:v>
                </c:pt>
                <c:pt idx="253">
                  <c:v>4.0750136185375085</c:v>
                </c:pt>
                <c:pt idx="254">
                  <c:v>4.0597461464067202</c:v>
                </c:pt>
                <c:pt idx="255">
                  <c:v>4.0547083523767631</c:v>
                </c:pt>
                <c:pt idx="256">
                  <c:v>4.049695810553219</c:v>
                </c:pt>
                <c:pt idx="257">
                  <c:v>4.0397454797000503</c:v>
                </c:pt>
                <c:pt idx="258">
                  <c:v>4.0298931832570393</c:v>
                </c:pt>
                <c:pt idx="259">
                  <c:v>3.991426902429243</c:v>
                </c:pt>
                <c:pt idx="260">
                  <c:v>3.9635181143121665</c:v>
                </c:pt>
                <c:pt idx="261">
                  <c:v>3.945335795228976</c:v>
                </c:pt>
                <c:pt idx="262">
                  <c:v>3.9319127748968352</c:v>
                </c:pt>
                <c:pt idx="263">
                  <c:v>3.9274781778289696</c:v>
                </c:pt>
                <c:pt idx="264">
                  <c:v>3.9186675481468147</c:v>
                </c:pt>
                <c:pt idx="265">
                  <c:v>3.8926920617435541</c:v>
                </c:pt>
                <c:pt idx="266">
                  <c:v>3.8884276629570964</c:v>
                </c:pt>
                <c:pt idx="267">
                  <c:v>3.8715496251697448</c:v>
                </c:pt>
                <c:pt idx="268">
                  <c:v>3.8549517337607071</c:v>
                </c:pt>
                <c:pt idx="269">
                  <c:v>3.8426816411688924</c:v>
                </c:pt>
                <c:pt idx="270">
                  <c:v>3.818584089589832</c:v>
                </c:pt>
                <c:pt idx="271">
                  <c:v>3.8028357326216931</c:v>
                </c:pt>
                <c:pt idx="272">
                  <c:v>3.7873315460857278</c:v>
                </c:pt>
                <c:pt idx="273">
                  <c:v>3.7758591449234911</c:v>
                </c:pt>
                <c:pt idx="274">
                  <c:v>3.7458943562215548</c:v>
                </c:pt>
                <c:pt idx="275">
                  <c:v>3.695523996832605</c:v>
                </c:pt>
                <c:pt idx="276">
                  <c:v>3.681586488988823</c:v>
                </c:pt>
                <c:pt idx="277">
                  <c:v>3.6712593748329736</c:v>
                </c:pt>
                <c:pt idx="278">
                  <c:v>3.6610378207614356</c:v>
                </c:pt>
                <c:pt idx="279">
                  <c:v>3.6475696037105689</c:v>
                </c:pt>
                <c:pt idx="280">
                  <c:v>3.6277014004938439</c:v>
                </c:pt>
                <c:pt idx="281">
                  <c:v>3.6211654295140581</c:v>
                </c:pt>
                <c:pt idx="282">
                  <c:v>3.6114408796220636</c:v>
                </c:pt>
                <c:pt idx="283">
                  <c:v>3.5954405382756223</c:v>
                </c:pt>
                <c:pt idx="284">
                  <c:v>3.5703608538785989</c:v>
                </c:pt>
                <c:pt idx="285">
                  <c:v>3.5580530062040019</c:v>
                </c:pt>
                <c:pt idx="286">
                  <c:v>3.5519554263358835</c:v>
                </c:pt>
                <c:pt idx="287">
                  <c:v>3.5428782081847667</c:v>
                </c:pt>
                <c:pt idx="288">
                  <c:v>3.5279302467488938</c:v>
                </c:pt>
                <c:pt idx="289">
                  <c:v>3.5132024400386501</c:v>
                </c:pt>
                <c:pt idx="290">
                  <c:v>3.4843820015031581</c:v>
                </c:pt>
                <c:pt idx="291">
                  <c:v>3.445379843699889</c:v>
                </c:pt>
                <c:pt idx="292">
                  <c:v>3.4318111144938204</c:v>
                </c:pt>
                <c:pt idx="293">
                  <c:v>3.4237573796867236</c:v>
                </c:pt>
                <c:pt idx="294">
                  <c:v>3.4131189814816678</c:v>
                </c:pt>
                <c:pt idx="295">
                  <c:v>3.3973706245135284</c:v>
                </c:pt>
                <c:pt idx="296">
                  <c:v>3.384433833482809</c:v>
                </c:pt>
                <c:pt idx="297">
                  <c:v>3.3793056171158895</c:v>
                </c:pt>
                <c:pt idx="298">
                  <c:v>3.3665989658467748</c:v>
                </c:pt>
                <c:pt idx="299">
                  <c:v>3.3490766151545723</c:v>
                </c:pt>
                <c:pt idx="300">
                  <c:v>3.3342980210584536</c:v>
                </c:pt>
                <c:pt idx="301">
                  <c:v>3.3294199626050207</c:v>
                </c:pt>
                <c:pt idx="302">
                  <c:v>3.319734656870557</c:v>
                </c:pt>
                <c:pt idx="303">
                  <c:v>3.3077584658238415</c:v>
                </c:pt>
                <c:pt idx="304">
                  <c:v>3.2959240081768386</c:v>
                </c:pt>
                <c:pt idx="305">
                  <c:v>3.2749686430008507</c:v>
                </c:pt>
                <c:pt idx="306">
                  <c:v>3.2612384501889484</c:v>
                </c:pt>
                <c:pt idx="307">
                  <c:v>3.2387655943368898</c:v>
                </c:pt>
                <c:pt idx="308">
                  <c:v>3.2233297862070507</c:v>
                </c:pt>
                <c:pt idx="309">
                  <c:v>3.2167866876181148</c:v>
                </c:pt>
                <c:pt idx="310">
                  <c:v>3.2038275429756098</c:v>
                </c:pt>
                <c:pt idx="311">
                  <c:v>3.1889177886093223</c:v>
                </c:pt>
                <c:pt idx="312">
                  <c:v>3.17631257969034</c:v>
                </c:pt>
                <c:pt idx="313">
                  <c:v>3.1700690630506552</c:v>
                </c:pt>
                <c:pt idx="314">
                  <c:v>3.1394231510046264</c:v>
                </c:pt>
                <c:pt idx="315">
                  <c:v>3.12147650781379</c:v>
                </c:pt>
                <c:pt idx="316">
                  <c:v>3.1116435868975509</c:v>
                </c:pt>
                <c:pt idx="317">
                  <c:v>3.0980379348417721</c:v>
                </c:pt>
                <c:pt idx="318">
                  <c:v>3.0865214927802134</c:v>
                </c:pt>
                <c:pt idx="319">
                  <c:v>3.0620150825923909</c:v>
                </c:pt>
                <c:pt idx="320">
                  <c:v>3.0509038571673202</c:v>
                </c:pt>
                <c:pt idx="321">
                  <c:v>3.0472273824380114</c:v>
                </c:pt>
                <c:pt idx="322">
                  <c:v>3.0041327429749245</c:v>
                </c:pt>
                <c:pt idx="323">
                  <c:v>2.9815427293698176</c:v>
                </c:pt>
                <c:pt idx="324">
                  <c:v>2.9577725100359058</c:v>
                </c:pt>
                <c:pt idx="325">
                  <c:v>2.9527515789858061</c:v>
                </c:pt>
                <c:pt idx="326">
                  <c:v>2.9427847190704139</c:v>
                </c:pt>
                <c:pt idx="327">
                  <c:v>2.9280182489541131</c:v>
                </c:pt>
                <c:pt idx="328">
                  <c:v>2.9182936990621182</c:v>
                </c:pt>
                <c:pt idx="329">
                  <c:v>2.9070666364683349</c:v>
                </c:pt>
                <c:pt idx="330">
                  <c:v>2.8865450007475379</c:v>
                </c:pt>
                <c:pt idx="331">
                  <c:v>2.8695035348926861</c:v>
                </c:pt>
                <c:pt idx="332">
                  <c:v>2.8664360478248243</c:v>
                </c:pt>
                <c:pt idx="333">
                  <c:v>2.8557733420807843</c:v>
                </c:pt>
                <c:pt idx="334">
                  <c:v>2.8333004862287257</c:v>
                </c:pt>
                <c:pt idx="335">
                  <c:v>2.8273920495425595</c:v>
                </c:pt>
                <c:pt idx="336">
                  <c:v>2.8185943388390302</c:v>
                </c:pt>
                <c:pt idx="337">
                  <c:v>2.8012277663407317</c:v>
                </c:pt>
                <c:pt idx="338">
                  <c:v>2.7855690834075357</c:v>
                </c:pt>
                <c:pt idx="339">
                  <c:v>2.7785317566869594</c:v>
                </c:pt>
                <c:pt idx="340">
                  <c:v>2.7604631622764595</c:v>
                </c:pt>
                <c:pt idx="341">
                  <c:v>2.7467830583723791</c:v>
                </c:pt>
                <c:pt idx="342">
                  <c:v>2.7292741935840361</c:v>
                </c:pt>
                <c:pt idx="343">
                  <c:v>2.7199718009217224</c:v>
                </c:pt>
                <c:pt idx="344">
                  <c:v>2.7042234439535835</c:v>
                </c:pt>
                <c:pt idx="345">
                  <c:v>2.692572826733608</c:v>
                </c:pt>
                <c:pt idx="346">
                  <c:v>2.6772468562553811</c:v>
                </c:pt>
                <c:pt idx="347">
                  <c:v>2.6659045796514467</c:v>
                </c:pt>
                <c:pt idx="348">
                  <c:v>2.6546895088313067</c:v>
                </c:pt>
                <c:pt idx="349">
                  <c:v>2.6435988221371485</c:v>
                </c:pt>
                <c:pt idx="350">
                  <c:v>2.6350569764241856</c:v>
                </c:pt>
                <c:pt idx="351">
                  <c:v>2.6290000227159958</c:v>
                </c:pt>
                <c:pt idx="352">
                  <c:v>2.6217797747425085</c:v>
                </c:pt>
                <c:pt idx="353">
                  <c:v>2.6016010485278813</c:v>
                </c:pt>
                <c:pt idx="354">
                  <c:v>2.57493280144572</c:v>
                </c:pt>
                <c:pt idx="355">
                  <c:v>2.562425532093326</c:v>
                </c:pt>
                <c:pt idx="356">
                  <c:v>2.5467301426296349</c:v>
                </c:pt>
                <c:pt idx="357">
                  <c:v>2.5301826056471053</c:v>
                </c:pt>
                <c:pt idx="358">
                  <c:v>2.5171389424550759</c:v>
                </c:pt>
                <c:pt idx="359">
                  <c:v>2.5031976978929924</c:v>
                </c:pt>
                <c:pt idx="360">
                  <c:v>2.4926043784913277</c:v>
                </c:pt>
                <c:pt idx="361">
                  <c:v>2.484209785648301</c:v>
                </c:pt>
                <c:pt idx="362">
                  <c:v>2.4727810898246783</c:v>
                </c:pt>
                <c:pt idx="363">
                  <c:v>2.4676290949152504</c:v>
                </c:pt>
                <c:pt idx="364">
                  <c:v>2.4452704399426626</c:v>
                </c:pt>
                <c:pt idx="365">
                  <c:v>2.4332822843826931</c:v>
                </c:pt>
                <c:pt idx="366">
                  <c:v>2.4283293272538446</c:v>
                </c:pt>
                <c:pt idx="367">
                  <c:v>2.4224179799907875</c:v>
                </c:pt>
                <c:pt idx="368">
                  <c:v>2.405856471401786</c:v>
                </c:pt>
                <c:pt idx="369">
                  <c:v>2.3791627987593076</c:v>
                </c:pt>
                <c:pt idx="370">
                  <c:v>2.370731835470508</c:v>
                </c:pt>
                <c:pt idx="371">
                  <c:v>2.3614467176948284</c:v>
                </c:pt>
                <c:pt idx="372">
                  <c:v>2.3522470207964052</c:v>
                </c:pt>
                <c:pt idx="373">
                  <c:v>2.3431311873883955</c:v>
                </c:pt>
                <c:pt idx="374">
                  <c:v>2.325145091018614</c:v>
                </c:pt>
                <c:pt idx="375">
                  <c:v>2.3109855624149791</c:v>
                </c:pt>
                <c:pt idx="376">
                  <c:v>2.3022366002217436</c:v>
                </c:pt>
                <c:pt idx="377">
                  <c:v>2.2935635189683148</c:v>
                </c:pt>
                <c:pt idx="378">
                  <c:v>2.2849650137130832</c:v>
                </c:pt>
                <c:pt idx="379">
                  <c:v>2.2764398128897234</c:v>
                </c:pt>
                <c:pt idx="380">
                  <c:v>2.2646253294759604</c:v>
                </c:pt>
                <c:pt idx="381">
                  <c:v>2.2587700220737412</c:v>
                </c:pt>
                <c:pt idx="382">
                  <c:v>2.2504643264864628</c:v>
                </c:pt>
                <c:pt idx="383">
                  <c:v>2.2430477288314132</c:v>
                </c:pt>
                <c:pt idx="384">
                  <c:v>2.2243403918966482</c:v>
                </c:pt>
                <c:pt idx="385">
                  <c:v>2.2083528411363358</c:v>
                </c:pt>
                <c:pt idx="386">
                  <c:v>2.2012409976486182</c:v>
                </c:pt>
                <c:pt idx="387">
                  <c:v>2.1933978201875926</c:v>
                </c:pt>
                <c:pt idx="388">
                  <c:v>2.1863911741620679</c:v>
                </c:pt>
                <c:pt idx="389">
                  <c:v>2.17712469858875</c:v>
                </c:pt>
                <c:pt idx="390">
                  <c:v>2.1664212324893906</c:v>
                </c:pt>
                <c:pt idx="391">
                  <c:v>2.1550789558854562</c:v>
                </c:pt>
                <c:pt idx="392">
                  <c:v>2.141635885629003</c:v>
                </c:pt>
                <c:pt idx="393">
                  <c:v>2.1313036903917979</c:v>
                </c:pt>
                <c:pt idx="394">
                  <c:v>2.1167261727736402</c:v>
                </c:pt>
                <c:pt idx="395">
                  <c:v>2.1073634828457894</c:v>
                </c:pt>
                <c:pt idx="396">
                  <c:v>2.0980876403832678</c:v>
                </c:pt>
                <c:pt idx="397">
                  <c:v>2.0903054999412127</c:v>
                </c:pt>
                <c:pt idx="398">
                  <c:v>2.0790930489075339</c:v>
                </c:pt>
                <c:pt idx="399">
                  <c:v>2.0673159817165141</c:v>
                </c:pt>
                <c:pt idx="400">
                  <c:v>2.0434972306411003</c:v>
                </c:pt>
                <c:pt idx="401">
                  <c:v>2.0294736285333541</c:v>
                </c:pt>
                <c:pt idx="402">
                  <c:v>2.0222056745054826</c:v>
                </c:pt>
                <c:pt idx="403">
                  <c:v>2.0149901627147742</c:v>
                </c:pt>
                <c:pt idx="404">
                  <c:v>2.0020029671879631</c:v>
                </c:pt>
                <c:pt idx="405">
                  <c:v>1.9949312565858233</c:v>
                </c:pt>
                <c:pt idx="406">
                  <c:v>1.9891822787589017</c:v>
                </c:pt>
                <c:pt idx="407">
                  <c:v>1.9822003398917833</c:v>
                </c:pt>
                <c:pt idx="408">
                  <c:v>1.972131028886243</c:v>
                </c:pt>
                <c:pt idx="409">
                  <c:v>1.9572146553655794</c:v>
                </c:pt>
                <c:pt idx="410">
                  <c:v>1.9480036599385631</c:v>
                </c:pt>
                <c:pt idx="411">
                  <c:v>1.9406954666318386</c:v>
                </c:pt>
                <c:pt idx="412">
                  <c:v>1.9376660792802314</c:v>
                </c:pt>
                <c:pt idx="413">
                  <c:v>1.9328380674879604</c:v>
                </c:pt>
                <c:pt idx="414">
                  <c:v>1.9184923343147933</c:v>
                </c:pt>
                <c:pt idx="415">
                  <c:v>1.9055204543068149</c:v>
                </c:pt>
                <c:pt idx="416">
                  <c:v>1.8812137020826534</c:v>
                </c:pt>
                <c:pt idx="417">
                  <c:v>1.8738083706051307</c:v>
                </c:pt>
                <c:pt idx="418">
                  <c:v>1.8658942535491401</c:v>
                </c:pt>
                <c:pt idx="419">
                  <c:v>1.855252876178876</c:v>
                </c:pt>
                <c:pt idx="420">
                  <c:v>1.8458266904983309</c:v>
                </c:pt>
                <c:pt idx="421">
                  <c:v>1.8359419312657888</c:v>
                </c:pt>
                <c:pt idx="422">
                  <c:v>1.8277786206266278</c:v>
                </c:pt>
                <c:pt idx="423">
                  <c:v>1.8164607956939662</c:v>
                </c:pt>
                <c:pt idx="424">
                  <c:v>1.8047398303958093</c:v>
                </c:pt>
                <c:pt idx="425">
                  <c:v>1.7978778346128261</c:v>
                </c:pt>
                <c:pt idx="426">
                  <c:v>1.7921080834899088</c:v>
                </c:pt>
                <c:pt idx="427">
                  <c:v>1.7858515458756037</c:v>
                </c:pt>
                <c:pt idx="428">
                  <c:v>1.7806675010880157</c:v>
                </c:pt>
                <c:pt idx="429">
                  <c:v>1.7703793444985272</c:v>
                </c:pt>
                <c:pt idx="430">
                  <c:v>1.7612096419386747</c:v>
                </c:pt>
                <c:pt idx="431">
                  <c:v>1.7531287898847361</c:v>
                </c:pt>
                <c:pt idx="432">
                  <c:v>1.7396387027204721</c:v>
                </c:pt>
                <c:pt idx="433">
                  <c:v>1.7351821466938993</c:v>
                </c:pt>
                <c:pt idx="434">
                  <c:v>1.7185232607072605</c:v>
                </c:pt>
                <c:pt idx="435">
                  <c:v>1.7088520054420828</c:v>
                </c:pt>
                <c:pt idx="436">
                  <c:v>1.7007043447450172</c:v>
                </c:pt>
                <c:pt idx="437">
                  <c:v>1.6954674844073345</c:v>
                </c:pt>
                <c:pt idx="438">
                  <c:v>1.6930961292529347</c:v>
                </c:pt>
                <c:pt idx="439">
                  <c:v>1.6817912514385305</c:v>
                </c:pt>
                <c:pt idx="440">
                  <c:v>1.6738602558195803</c:v>
                </c:pt>
                <c:pt idx="441">
                  <c:v>1.6673757495403194</c:v>
                </c:pt>
                <c:pt idx="442">
                  <c:v>1.6577271564244875</c:v>
                </c:pt>
                <c:pt idx="443">
                  <c:v>1.6540758515919838</c:v>
                </c:pt>
                <c:pt idx="444">
                  <c:v>1.643652009190943</c:v>
                </c:pt>
                <c:pt idx="445">
                  <c:v>1.6337820322521699</c:v>
                </c:pt>
                <c:pt idx="446">
                  <c:v>1.6235665314677179</c:v>
                </c:pt>
                <c:pt idx="447">
                  <c:v>1.6082187186925545</c:v>
                </c:pt>
                <c:pt idx="448">
                  <c:v>1.6017125148698161</c:v>
                </c:pt>
                <c:pt idx="449">
                  <c:v>1.5939605380654984</c:v>
                </c:pt>
                <c:pt idx="450">
                  <c:v>1.5875461478878345</c:v>
                </c:pt>
                <c:pt idx="451">
                  <c:v>1.5841418892810335</c:v>
                </c:pt>
                <c:pt idx="452">
                  <c:v>1.575681601931642</c:v>
                </c:pt>
                <c:pt idx="453">
                  <c:v>1.5731574104357351</c:v>
                </c:pt>
                <c:pt idx="454">
                  <c:v>1.5639561744613266</c:v>
                </c:pt>
                <c:pt idx="455">
                  <c:v>1.5560772201631969</c:v>
                </c:pt>
                <c:pt idx="456">
                  <c:v>1.5503111415845652</c:v>
                </c:pt>
                <c:pt idx="457">
                  <c:v>1.5466218568097696</c:v>
                </c:pt>
                <c:pt idx="458">
                  <c:v>1.5441698735624827</c:v>
                </c:pt>
                <c:pt idx="459">
                  <c:v>1.536444687756076</c:v>
                </c:pt>
                <c:pt idx="460">
                  <c:v>1.5287787232421854</c:v>
                </c:pt>
                <c:pt idx="461">
                  <c:v>1.5195768179436704</c:v>
                </c:pt>
                <c:pt idx="462">
                  <c:v>1.5080938170886731</c:v>
                </c:pt>
                <c:pt idx="463">
                  <c:v>1.49635199921199</c:v>
                </c:pt>
                <c:pt idx="464">
                  <c:v>1.4839775180288048</c:v>
                </c:pt>
                <c:pt idx="465">
                  <c:v>1.479376282917088</c:v>
                </c:pt>
                <c:pt idx="466">
                  <c:v>1.4740347974967543</c:v>
                </c:pt>
                <c:pt idx="467">
                  <c:v>1.4672088324263544</c:v>
                </c:pt>
                <c:pt idx="468">
                  <c:v>1.463060231341442</c:v>
                </c:pt>
                <c:pt idx="469">
                  <c:v>1.4548143075566466</c:v>
                </c:pt>
                <c:pt idx="470">
                  <c:v>1.4451559858206735</c:v>
                </c:pt>
                <c:pt idx="471">
                  <c:v>1.4385236844274958</c:v>
                </c:pt>
                <c:pt idx="472">
                  <c:v>1.4344921598173606</c:v>
                </c:pt>
                <c:pt idx="473">
                  <c:v>1.4272034978126553</c:v>
                </c:pt>
                <c:pt idx="474">
                  <c:v>1.4167284155753646</c:v>
                </c:pt>
                <c:pt idx="475">
                  <c:v>1.411353021875829</c:v>
                </c:pt>
                <c:pt idx="476">
                  <c:v>1.4060063686113986</c:v>
                </c:pt>
                <c:pt idx="477">
                  <c:v>1.3961017952470676</c:v>
                </c:pt>
                <c:pt idx="478">
                  <c:v>1.3831622896539422</c:v>
                </c:pt>
                <c:pt idx="479">
                  <c:v>1.3710744201418208</c:v>
                </c:pt>
                <c:pt idx="480">
                  <c:v>1.3638912183983283</c:v>
                </c:pt>
                <c:pt idx="481">
                  <c:v>1.3587917682859794</c:v>
                </c:pt>
                <c:pt idx="482">
                  <c:v>1.353718190685278</c:v>
                </c:pt>
                <c:pt idx="483">
                  <c:v>1.3493418160854791</c:v>
                </c:pt>
                <c:pt idx="484">
                  <c:v>1.3399803301319475</c:v>
                </c:pt>
                <c:pt idx="485">
                  <c:v>1.3343390342685706</c:v>
                </c:pt>
                <c:pt idx="486">
                  <c:v>1.3274140272042845</c:v>
                </c:pt>
                <c:pt idx="487">
                  <c:v>1.3202103287309435</c:v>
                </c:pt>
                <c:pt idx="488">
                  <c:v>1.315977862702431</c:v>
                </c:pt>
                <c:pt idx="489">
                  <c:v>1.3088557866280177</c:v>
                </c:pt>
                <c:pt idx="490">
                  <c:v>1.3033868973339182</c:v>
                </c:pt>
                <c:pt idx="491">
                  <c:v>1.2979477541852893</c:v>
                </c:pt>
                <c:pt idx="492">
                  <c:v>1.2931729560002307</c:v>
                </c:pt>
                <c:pt idx="493">
                  <c:v>1.287157424166939</c:v>
                </c:pt>
                <c:pt idx="494">
                  <c:v>1.2702556133643357</c:v>
                </c:pt>
                <c:pt idx="495">
                  <c:v>1.265302042863675</c:v>
                </c:pt>
                <c:pt idx="496">
                  <c:v>1.260680250627904</c:v>
                </c:pt>
                <c:pt idx="497">
                  <c:v>1.2548564793786177</c:v>
                </c:pt>
                <c:pt idx="498">
                  <c:v>1.2472449340295244</c:v>
                </c:pt>
                <c:pt idx="499">
                  <c:v>1.2430076395540091</c:v>
                </c:pt>
                <c:pt idx="500">
                  <c:v>1.2390890211259165</c:v>
                </c:pt>
                <c:pt idx="501">
                  <c:v>1.2318947454918896</c:v>
                </c:pt>
                <c:pt idx="502">
                  <c:v>1.2244553420396052</c:v>
                </c:pt>
                <c:pt idx="503">
                  <c:v>1.2209039917548801</c:v>
                </c:pt>
                <c:pt idx="504">
                  <c:v>1.2117876221927948</c:v>
                </c:pt>
                <c:pt idx="505">
                  <c:v>1.2074061342428057</c:v>
                </c:pt>
                <c:pt idx="506">
                  <c:v>1.2033339936534964</c:v>
                </c:pt>
                <c:pt idx="507">
                  <c:v>1.1987003334659112</c:v>
                </c:pt>
                <c:pt idx="508">
                  <c:v>1.1946634191023628</c:v>
                </c:pt>
                <c:pt idx="509">
                  <c:v>1.1863527250449735</c:v>
                </c:pt>
                <c:pt idx="510">
                  <c:v>1.1761311709734352</c:v>
                </c:pt>
                <c:pt idx="511">
                  <c:v>1.1733102946317939</c:v>
                </c:pt>
                <c:pt idx="512">
                  <c:v>1.167412229506807</c:v>
                </c:pt>
                <c:pt idx="513">
                  <c:v>1.1648950977065093</c:v>
                </c:pt>
                <c:pt idx="514">
                  <c:v>1.1568271724584667</c:v>
                </c:pt>
                <c:pt idx="515">
                  <c:v>1.1537838722814386</c:v>
                </c:pt>
                <c:pt idx="516">
                  <c:v>1.1490987321142663</c:v>
                </c:pt>
                <c:pt idx="517">
                  <c:v>1.1449829353863963</c:v>
                </c:pt>
                <c:pt idx="518">
                  <c:v>1.139249131281588</c:v>
                </c:pt>
                <c:pt idx="519">
                  <c:v>1.134360474071257</c:v>
                </c:pt>
                <c:pt idx="520">
                  <c:v>1.1292260214997745</c:v>
                </c:pt>
                <c:pt idx="521">
                  <c:v>1.1238496644633942</c:v>
                </c:pt>
                <c:pt idx="522">
                  <c:v>1.1182354270193682</c:v>
                </c:pt>
                <c:pt idx="523">
                  <c:v>1.1137135414050017</c:v>
                </c:pt>
                <c:pt idx="524">
                  <c:v>1.1031537811899994</c:v>
                </c:pt>
                <c:pt idx="525">
                  <c:v>1.0950459821004577</c:v>
                </c:pt>
                <c:pt idx="526">
                  <c:v>1.089331680837019</c:v>
                </c:pt>
                <c:pt idx="527">
                  <c:v>1.0862284975865033</c:v>
                </c:pt>
                <c:pt idx="528">
                  <c:v>1.0839074133722999</c:v>
                </c:pt>
                <c:pt idx="529">
                  <c:v>1.0792813449835177</c:v>
                </c:pt>
                <c:pt idx="530">
                  <c:v>1.0736561703449639</c:v>
                </c:pt>
                <c:pt idx="531">
                  <c:v>1.0711096958341981</c:v>
                </c:pt>
                <c:pt idx="532">
                  <c:v>1.0647717357158311</c:v>
                </c:pt>
                <c:pt idx="533">
                  <c:v>1.0614918034200194</c:v>
                </c:pt>
                <c:pt idx="534">
                  <c:v>1.0547138183899318</c:v>
                </c:pt>
                <c:pt idx="535">
                  <c:v>1.0514666568006406</c:v>
                </c:pt>
                <c:pt idx="536">
                  <c:v>1.0492247826520542</c:v>
                </c:pt>
                <c:pt idx="537">
                  <c:v>1.0452515963972062</c:v>
                </c:pt>
                <c:pt idx="538">
                  <c:v>1.0412941338985648</c:v>
                </c:pt>
                <c:pt idx="539">
                  <c:v>1.0371064199328048</c:v>
                </c:pt>
                <c:pt idx="540">
                  <c:v>1.0309797006088526</c:v>
                </c:pt>
                <c:pt idx="541">
                  <c:v>1.023191878332474</c:v>
                </c:pt>
                <c:pt idx="542">
                  <c:v>1.020045318795767</c:v>
                </c:pt>
                <c:pt idx="543">
                  <c:v>1.0183551095318601</c:v>
                </c:pt>
                <c:pt idx="544">
                  <c:v>1.0128215936680527</c:v>
                </c:pt>
                <c:pt idx="545">
                  <c:v>1.0087511941776797</c:v>
                </c:pt>
                <c:pt idx="546">
                  <c:v>1.0032704226837097</c:v>
                </c:pt>
                <c:pt idx="547">
                  <c:v>1.0004227700711978</c:v>
                </c:pt>
                <c:pt idx="548">
                  <c:v>0.9959305057486183</c:v>
                </c:pt>
                <c:pt idx="549">
                  <c:v>0.99098873783783925</c:v>
                </c:pt>
                <c:pt idx="550">
                  <c:v>0.9858377079516274</c:v>
                </c:pt>
                <c:pt idx="551">
                  <c:v>0.98234079332626034</c:v>
                </c:pt>
                <c:pt idx="552">
                  <c:v>0.977697181545778</c:v>
                </c:pt>
                <c:pt idx="553">
                  <c:v>0.97607699834215655</c:v>
                </c:pt>
                <c:pt idx="554">
                  <c:v>0.97192282666301832</c:v>
                </c:pt>
                <c:pt idx="555">
                  <c:v>0.96503732780482621</c:v>
                </c:pt>
                <c:pt idx="556">
                  <c:v>0.95774467925868478</c:v>
                </c:pt>
                <c:pt idx="557">
                  <c:v>0.9520840731780571</c:v>
                </c:pt>
                <c:pt idx="558">
                  <c:v>0.95050482863099783</c:v>
                </c:pt>
                <c:pt idx="559">
                  <c:v>0.94645532928394238</c:v>
                </c:pt>
                <c:pt idx="560">
                  <c:v>0.94108137994255525</c:v>
                </c:pt>
                <c:pt idx="561">
                  <c:v>0.93684739033054798</c:v>
                </c:pt>
                <c:pt idx="562">
                  <c:v>0.93285271125016966</c:v>
                </c:pt>
                <c:pt idx="563">
                  <c:v>0.93019842966529687</c:v>
                </c:pt>
                <c:pt idx="564">
                  <c:v>0.9255703222308288</c:v>
                </c:pt>
                <c:pt idx="565">
                  <c:v>0.92162035001151454</c:v>
                </c:pt>
                <c:pt idx="566">
                  <c:v>0.91855889999302476</c:v>
                </c:pt>
                <c:pt idx="567">
                  <c:v>0.91463647177812857</c:v>
                </c:pt>
                <c:pt idx="568">
                  <c:v>0.9120300411105613</c:v>
                </c:pt>
                <c:pt idx="569">
                  <c:v>0.90834918819425581</c:v>
                </c:pt>
                <c:pt idx="570">
                  <c:v>0.90382087856950821</c:v>
                </c:pt>
                <c:pt idx="571">
                  <c:v>0.89845663440082923</c:v>
                </c:pt>
                <c:pt idx="572">
                  <c:v>0.89078232685770076</c:v>
                </c:pt>
                <c:pt idx="573">
                  <c:v>0.88696714630801909</c:v>
                </c:pt>
                <c:pt idx="574">
                  <c:v>0.88295574010554656</c:v>
                </c:pt>
                <c:pt idx="575">
                  <c:v>0.8800102298757897</c:v>
                </c:pt>
                <c:pt idx="576">
                  <c:v>0.87749239388344868</c:v>
                </c:pt>
                <c:pt idx="577">
                  <c:v>0.87435398770874639</c:v>
                </c:pt>
                <c:pt idx="578">
                  <c:v>0.87122540032005691</c:v>
                </c:pt>
                <c:pt idx="579">
                  <c:v>0.86852185286902939</c:v>
                </c:pt>
                <c:pt idx="580">
                  <c:v>0.86334317739057798</c:v>
                </c:pt>
                <c:pt idx="581">
                  <c:v>0.86086690703731461</c:v>
                </c:pt>
                <c:pt idx="582">
                  <c:v>0.85695864329471272</c:v>
                </c:pt>
                <c:pt idx="583">
                  <c:v>0.8540886126243723</c:v>
                </c:pt>
                <c:pt idx="584">
                  <c:v>0.84857670727427703</c:v>
                </c:pt>
                <c:pt idx="585">
                  <c:v>0.84532467188789973</c:v>
                </c:pt>
                <c:pt idx="586">
                  <c:v>0.84228546379429614</c:v>
                </c:pt>
                <c:pt idx="587">
                  <c:v>0.83804603077675754</c:v>
                </c:pt>
                <c:pt idx="588">
                  <c:v>0.83242126705199182</c:v>
                </c:pt>
                <c:pt idx="589">
                  <c:v>0.82922126432132093</c:v>
                </c:pt>
                <c:pt idx="590">
                  <c:v>0.82364578193701765</c:v>
                </c:pt>
                <c:pt idx="591">
                  <c:v>0.82205848001644521</c:v>
                </c:pt>
                <c:pt idx="592">
                  <c:v>0.82007788915311597</c:v>
                </c:pt>
                <c:pt idx="593">
                  <c:v>0.81790376041847168</c:v>
                </c:pt>
                <c:pt idx="594">
                  <c:v>0.81278362319891939</c:v>
                </c:pt>
                <c:pt idx="595">
                  <c:v>0.81023335207662961</c:v>
                </c:pt>
                <c:pt idx="596">
                  <c:v>0.80671291034178483</c:v>
                </c:pt>
                <c:pt idx="597">
                  <c:v>0.80456761454095227</c:v>
                </c:pt>
                <c:pt idx="598">
                  <c:v>0.80262133132633917</c:v>
                </c:pt>
                <c:pt idx="599">
                  <c:v>0.79835279554751648</c:v>
                </c:pt>
                <c:pt idx="600">
                  <c:v>0.79448805643762777</c:v>
                </c:pt>
                <c:pt idx="601">
                  <c:v>0.79102251581095184</c:v>
                </c:pt>
                <c:pt idx="602">
                  <c:v>0.78718594866495673</c:v>
                </c:pt>
                <c:pt idx="603">
                  <c:v>0.78336404452872266</c:v>
                </c:pt>
                <c:pt idx="604">
                  <c:v>0.77784810091891232</c:v>
                </c:pt>
                <c:pt idx="605">
                  <c:v>0.77538527879691743</c:v>
                </c:pt>
                <c:pt idx="606">
                  <c:v>0.77311727555672882</c:v>
                </c:pt>
                <c:pt idx="607">
                  <c:v>0.77085440451758391</c:v>
                </c:pt>
                <c:pt idx="608">
                  <c:v>0.76803299758625321</c:v>
                </c:pt>
                <c:pt idx="609">
                  <c:v>0.76634396650065317</c:v>
                </c:pt>
                <c:pt idx="610">
                  <c:v>0.76353523887942154</c:v>
                </c:pt>
                <c:pt idx="611">
                  <c:v>0.75980249844973768</c:v>
                </c:pt>
                <c:pt idx="612">
                  <c:v>0.75775541482801279</c:v>
                </c:pt>
                <c:pt idx="613">
                  <c:v>0.75664058751076646</c:v>
                </c:pt>
                <c:pt idx="614">
                  <c:v>0.7540441468829685</c:v>
                </c:pt>
                <c:pt idx="615">
                  <c:v>0.75071574144335651</c:v>
                </c:pt>
                <c:pt idx="616">
                  <c:v>0.74776643054973235</c:v>
                </c:pt>
                <c:pt idx="617">
                  <c:v>0.7446422894439656</c:v>
                </c:pt>
                <c:pt idx="618">
                  <c:v>0.74262597494910176</c:v>
                </c:pt>
                <c:pt idx="619">
                  <c:v>0.73805850560370689</c:v>
                </c:pt>
                <c:pt idx="620">
                  <c:v>0.73641931026353369</c:v>
                </c:pt>
                <c:pt idx="621">
                  <c:v>0.73333036440776089</c:v>
                </c:pt>
                <c:pt idx="622">
                  <c:v>0.73133670720006783</c:v>
                </c:pt>
                <c:pt idx="623">
                  <c:v>0.73007008258487494</c:v>
                </c:pt>
                <c:pt idx="624">
                  <c:v>0.72627980641109413</c:v>
                </c:pt>
                <c:pt idx="625">
                  <c:v>0.72340158891774764</c:v>
                </c:pt>
                <c:pt idx="626">
                  <c:v>0.72088992631282178</c:v>
                </c:pt>
                <c:pt idx="627">
                  <c:v>0.71856330333935037</c:v>
                </c:pt>
                <c:pt idx="628">
                  <c:v>0.71713422128120152</c:v>
                </c:pt>
                <c:pt idx="629">
                  <c:v>0.71339256880905377</c:v>
                </c:pt>
                <c:pt idx="630">
                  <c:v>0.71037383260915088</c:v>
                </c:pt>
                <c:pt idx="631">
                  <c:v>0.7084253774714121</c:v>
                </c:pt>
                <c:pt idx="632">
                  <c:v>0.70559802093163615</c:v>
                </c:pt>
                <c:pt idx="633">
                  <c:v>0.70242677091661898</c:v>
                </c:pt>
                <c:pt idx="634">
                  <c:v>0.69733859431053702</c:v>
                </c:pt>
                <c:pt idx="635">
                  <c:v>0.69210206637319516</c:v>
                </c:pt>
                <c:pt idx="636">
                  <c:v>0.68949404959458305</c:v>
                </c:pt>
                <c:pt idx="637">
                  <c:v>0.68793249813647039</c:v>
                </c:pt>
                <c:pt idx="638">
                  <c:v>0.68533531894303723</c:v>
                </c:pt>
                <c:pt idx="639">
                  <c:v>0.68274486761965447</c:v>
                </c:pt>
                <c:pt idx="640">
                  <c:v>0.68136603251668015</c:v>
                </c:pt>
                <c:pt idx="641">
                  <c:v>0.67861405279568687</c:v>
                </c:pt>
                <c:pt idx="642">
                  <c:v>0.67604093189746439</c:v>
                </c:pt>
                <c:pt idx="643">
                  <c:v>0.6743291889255848</c:v>
                </c:pt>
                <c:pt idx="644">
                  <c:v>0.67040326427911334</c:v>
                </c:pt>
                <c:pt idx="645">
                  <c:v>0.66785115740687828</c:v>
                </c:pt>
                <c:pt idx="646">
                  <c:v>0.66666239951873452</c:v>
                </c:pt>
                <c:pt idx="647">
                  <c:v>0.66513607004408659</c:v>
                </c:pt>
                <c:pt idx="648">
                  <c:v>0.663950533449985</c:v>
                </c:pt>
                <c:pt idx="649">
                  <c:v>0.66023368510948421</c:v>
                </c:pt>
                <c:pt idx="650">
                  <c:v>0.65653060058832768</c:v>
                </c:pt>
                <c:pt idx="651">
                  <c:v>0.65351097071460762</c:v>
                </c:pt>
                <c:pt idx="652">
                  <c:v>0.65066744617590333</c:v>
                </c:pt>
                <c:pt idx="653">
                  <c:v>0.64933210963964083</c:v>
                </c:pt>
                <c:pt idx="654">
                  <c:v>0.64600154869247617</c:v>
                </c:pt>
                <c:pt idx="655">
                  <c:v>0.64434041874239967</c:v>
                </c:pt>
                <c:pt idx="656">
                  <c:v>0.64284775738224897</c:v>
                </c:pt>
                <c:pt idx="657">
                  <c:v>0.63920838198397079</c:v>
                </c:pt>
                <c:pt idx="658">
                  <c:v>0.63739364915895746</c:v>
                </c:pt>
                <c:pt idx="659">
                  <c:v>0.63377403349268147</c:v>
                </c:pt>
                <c:pt idx="660">
                  <c:v>0.63114979055645026</c:v>
                </c:pt>
                <c:pt idx="661">
                  <c:v>0.62984024707252995</c:v>
                </c:pt>
                <c:pt idx="662">
                  <c:v>0.62836905759589745</c:v>
                </c:pt>
                <c:pt idx="663">
                  <c:v>0.62690002933856759</c:v>
                </c:pt>
                <c:pt idx="664">
                  <c:v>0.62234347141421209</c:v>
                </c:pt>
                <c:pt idx="665">
                  <c:v>0.61926330362272841</c:v>
                </c:pt>
                <c:pt idx="666">
                  <c:v>0.61522485212813782</c:v>
                </c:pt>
                <c:pt idx="667">
                  <c:v>0.6121664996436732</c:v>
                </c:pt>
                <c:pt idx="668">
                  <c:v>0.61007931898711865</c:v>
                </c:pt>
                <c:pt idx="669">
                  <c:v>0.60719654953395752</c:v>
                </c:pt>
                <c:pt idx="670">
                  <c:v>0.60448154347428895</c:v>
                </c:pt>
                <c:pt idx="671">
                  <c:v>0.6032064396993565</c:v>
                </c:pt>
                <c:pt idx="672">
                  <c:v>0.60113785753122573</c:v>
                </c:pt>
                <c:pt idx="673">
                  <c:v>0.59939085478403553</c:v>
                </c:pt>
                <c:pt idx="674">
                  <c:v>0.59558977323566131</c:v>
                </c:pt>
                <c:pt idx="675">
                  <c:v>0.59416808434601598</c:v>
                </c:pt>
                <c:pt idx="676">
                  <c:v>0.59211809545495575</c:v>
                </c:pt>
                <c:pt idx="677">
                  <c:v>0.59164561729828058</c:v>
                </c:pt>
                <c:pt idx="678">
                  <c:v>0.59070133016484661</c:v>
                </c:pt>
                <c:pt idx="679">
                  <c:v>0.58944366610974852</c:v>
                </c:pt>
                <c:pt idx="680">
                  <c:v>0.58583666776635246</c:v>
                </c:pt>
                <c:pt idx="681">
                  <c:v>0.58239862718653967</c:v>
                </c:pt>
                <c:pt idx="682">
                  <c:v>0.57959445024385214</c:v>
                </c:pt>
                <c:pt idx="683">
                  <c:v>0.57772935800285607</c:v>
                </c:pt>
                <c:pt idx="684">
                  <c:v>0.57431903071681178</c:v>
                </c:pt>
                <c:pt idx="685">
                  <c:v>0.57308178960630907</c:v>
                </c:pt>
                <c:pt idx="686">
                  <c:v>0.57200045791833831</c:v>
                </c:pt>
                <c:pt idx="687">
                  <c:v>0.56968724846677365</c:v>
                </c:pt>
                <c:pt idx="688">
                  <c:v>0.56799428923210349</c:v>
                </c:pt>
                <c:pt idx="689">
                  <c:v>0.56553690817671609</c:v>
                </c:pt>
                <c:pt idx="690">
                  <c:v>0.56308555104293312</c:v>
                </c:pt>
                <c:pt idx="691">
                  <c:v>0.56140372204012967</c:v>
                </c:pt>
                <c:pt idx="692">
                  <c:v>0.55926729516312068</c:v>
                </c:pt>
                <c:pt idx="693">
                  <c:v>0.55774406562259915</c:v>
                </c:pt>
                <c:pt idx="694">
                  <c:v>0.55440110551194788</c:v>
                </c:pt>
                <c:pt idx="695">
                  <c:v>0.5513717181603407</c:v>
                </c:pt>
                <c:pt idx="696">
                  <c:v>0.5486530939213472</c:v>
                </c:pt>
                <c:pt idx="697">
                  <c:v>0.54519001735936778</c:v>
                </c:pt>
                <c:pt idx="698">
                  <c:v>0.54308791448319549</c:v>
                </c:pt>
                <c:pt idx="699">
                  <c:v>0.54024211012121137</c:v>
                </c:pt>
                <c:pt idx="700">
                  <c:v>0.53829963659298774</c:v>
                </c:pt>
                <c:pt idx="701">
                  <c:v>0.5371061410015181</c:v>
                </c:pt>
                <c:pt idx="702">
                  <c:v>0.53621195316250392</c:v>
                </c:pt>
                <c:pt idx="703">
                  <c:v>0.53502094513128962</c:v>
                </c:pt>
                <c:pt idx="704">
                  <c:v>0.53249475313475725</c:v>
                </c:pt>
                <c:pt idx="705">
                  <c:v>0.53115993647382997</c:v>
                </c:pt>
                <c:pt idx="706">
                  <c:v>0.52982689917356462</c:v>
                </c:pt>
                <c:pt idx="707">
                  <c:v>0.52849563649636688</c:v>
                </c:pt>
                <c:pt idx="708">
                  <c:v>0.5280522758151962</c:v>
                </c:pt>
                <c:pt idx="709">
                  <c:v>0.52716614372353843</c:v>
                </c:pt>
                <c:pt idx="710">
                  <c:v>0.52569099962951638</c:v>
                </c:pt>
                <c:pt idx="711">
                  <c:v>0.52362944684519408</c:v>
                </c:pt>
                <c:pt idx="712">
                  <c:v>0.5214253463275873</c:v>
                </c:pt>
                <c:pt idx="713">
                  <c:v>0.5186404416328495</c:v>
                </c:pt>
                <c:pt idx="714">
                  <c:v>0.51586327109835628</c:v>
                </c:pt>
                <c:pt idx="715">
                  <c:v>0.514696239601934</c:v>
                </c:pt>
                <c:pt idx="716">
                  <c:v>0.51353056848057899</c:v>
                </c:pt>
                <c:pt idx="717">
                  <c:v>0.51207538778141926</c:v>
                </c:pt>
                <c:pt idx="718">
                  <c:v>0.51120329470289128</c:v>
                </c:pt>
                <c:pt idx="719">
                  <c:v>0.50917136366996418</c:v>
                </c:pt>
                <c:pt idx="720">
                  <c:v>0.50757773783468618</c:v>
                </c:pt>
                <c:pt idx="721">
                  <c:v>0.50642033029807432</c:v>
                </c:pt>
                <c:pt idx="722">
                  <c:v>0.50555315290596581</c:v>
                </c:pt>
                <c:pt idx="723">
                  <c:v>0.50526426080515563</c:v>
                </c:pt>
                <c:pt idx="724">
                  <c:v>0.50281204176167171</c:v>
                </c:pt>
                <c:pt idx="725">
                  <c:v>0.5007970727437121</c:v>
                </c:pt>
                <c:pt idx="726">
                  <c:v>0.49950387621317571</c:v>
                </c:pt>
                <c:pt idx="727">
                  <c:v>0.49749555535453605</c:v>
                </c:pt>
                <c:pt idx="728">
                  <c:v>0.49563429058927028</c:v>
                </c:pt>
                <c:pt idx="729">
                  <c:v>0.49334824873072158</c:v>
                </c:pt>
                <c:pt idx="730">
                  <c:v>0.49177962095809491</c:v>
                </c:pt>
                <c:pt idx="731">
                  <c:v>0.49049802590905761</c:v>
                </c:pt>
                <c:pt idx="732">
                  <c:v>0.48879178349312374</c:v>
                </c:pt>
                <c:pt idx="733">
                  <c:v>0.48779781820007245</c:v>
                </c:pt>
                <c:pt idx="734">
                  <c:v>0.48496334918216488</c:v>
                </c:pt>
                <c:pt idx="735">
                  <c:v>0.48397318006526557</c:v>
                </c:pt>
                <c:pt idx="736">
                  <c:v>0.4824191781985312</c:v>
                </c:pt>
                <c:pt idx="737">
                  <c:v>0.48086758750711239</c:v>
                </c:pt>
                <c:pt idx="738">
                  <c:v>0.48002227891916172</c:v>
                </c:pt>
                <c:pt idx="739">
                  <c:v>0.47791212831552965</c:v>
                </c:pt>
                <c:pt idx="740">
                  <c:v>0.47566619811822441</c:v>
                </c:pt>
                <c:pt idx="741">
                  <c:v>0.47496537813018808</c:v>
                </c:pt>
                <c:pt idx="742">
                  <c:v>0.47356520988127648</c:v>
                </c:pt>
                <c:pt idx="743">
                  <c:v>0.47258625728229237</c:v>
                </c:pt>
                <c:pt idx="744">
                  <c:v>0.46979451900902752</c:v>
                </c:pt>
                <c:pt idx="745">
                  <c:v>0.46826237858813019</c:v>
                </c:pt>
                <c:pt idx="746">
                  <c:v>0.46742765399876135</c:v>
                </c:pt>
                <c:pt idx="747">
                  <c:v>0.46673258203083168</c:v>
                </c:pt>
                <c:pt idx="748">
                  <c:v>0.46548266866763288</c:v>
                </c:pt>
                <c:pt idx="749">
                  <c:v>0.46298751905040864</c:v>
                </c:pt>
                <c:pt idx="750">
                  <c:v>0.46201886194844499</c:v>
                </c:pt>
                <c:pt idx="751">
                  <c:v>0.46105114223512772</c:v>
                </c:pt>
                <c:pt idx="752">
                  <c:v>0.45898060522651379</c:v>
                </c:pt>
                <c:pt idx="753">
                  <c:v>0.45746493149508716</c:v>
                </c:pt>
                <c:pt idx="754">
                  <c:v>0.45567663746324244</c:v>
                </c:pt>
                <c:pt idx="755">
                  <c:v>0.45361718729482509</c:v>
                </c:pt>
                <c:pt idx="756">
                  <c:v>0.45279459333563521</c:v>
                </c:pt>
                <c:pt idx="757">
                  <c:v>0.45101462435743128</c:v>
                </c:pt>
                <c:pt idx="758">
                  <c:v>0.44978419150002835</c:v>
                </c:pt>
                <c:pt idx="759">
                  <c:v>0.44732785838726113</c:v>
                </c:pt>
                <c:pt idx="760">
                  <c:v>0.4440621050425495</c:v>
                </c:pt>
                <c:pt idx="761">
                  <c:v>0.44324733041844178</c:v>
                </c:pt>
                <c:pt idx="762">
                  <c:v>0.44175529894463444</c:v>
                </c:pt>
                <c:pt idx="763">
                  <c:v>0.4413487673312031</c:v>
                </c:pt>
                <c:pt idx="764">
                  <c:v>0.43931858459423989</c:v>
                </c:pt>
                <c:pt idx="765">
                  <c:v>0.43877789790899424</c:v>
                </c:pt>
                <c:pt idx="766">
                  <c:v>0.43756242068459844</c:v>
                </c:pt>
                <c:pt idx="767">
                  <c:v>0.43621362091172955</c:v>
                </c:pt>
                <c:pt idx="768">
                  <c:v>0.43486663794944913</c:v>
                </c:pt>
                <c:pt idx="769">
                  <c:v>0.43446289660758097</c:v>
                </c:pt>
                <c:pt idx="770">
                  <c:v>0.43311826819468752</c:v>
                </c:pt>
                <c:pt idx="771">
                  <c:v>0.43231235814435243</c:v>
                </c:pt>
                <c:pt idx="772">
                  <c:v>0.43164126221956156</c:v>
                </c:pt>
                <c:pt idx="773">
                  <c:v>0.43016643457407572</c:v>
                </c:pt>
                <c:pt idx="774">
                  <c:v>0.42869377884236815</c:v>
                </c:pt>
                <c:pt idx="775">
                  <c:v>0.42642211353727622</c:v>
                </c:pt>
                <c:pt idx="776">
                  <c:v>0.42535487757685353</c:v>
                </c:pt>
                <c:pt idx="777">
                  <c:v>0.42362304473209489</c:v>
                </c:pt>
                <c:pt idx="778">
                  <c:v>0.42295775297713217</c:v>
                </c:pt>
                <c:pt idx="779">
                  <c:v>0.42149566725113308</c:v>
                </c:pt>
                <c:pt idx="780">
                  <c:v>0.41990309889860833</c:v>
                </c:pt>
                <c:pt idx="781">
                  <c:v>0.41897527061281459</c:v>
                </c:pt>
                <c:pt idx="782">
                  <c:v>0.41804830239441554</c:v>
                </c:pt>
                <c:pt idx="783">
                  <c:v>0.41672555087879909</c:v>
                </c:pt>
                <c:pt idx="784">
                  <c:v>0.4143489984003198</c:v>
                </c:pt>
                <c:pt idx="785">
                  <c:v>0.41342630671157976</c:v>
                </c:pt>
                <c:pt idx="786">
                  <c:v>0.41237284335368452</c:v>
                </c:pt>
                <c:pt idx="787">
                  <c:v>0.41132048861305048</c:v>
                </c:pt>
                <c:pt idx="788">
                  <c:v>0.41026924015881278</c:v>
                </c:pt>
                <c:pt idx="789">
                  <c:v>0.40843221038094568</c:v>
                </c:pt>
                <c:pt idx="790">
                  <c:v>0.40712210931579396</c:v>
                </c:pt>
                <c:pt idx="791">
                  <c:v>0.40424591436661844</c:v>
                </c:pt>
                <c:pt idx="792">
                  <c:v>0.40333249354236106</c:v>
                </c:pt>
                <c:pt idx="793">
                  <c:v>0.40255022492359016</c:v>
                </c:pt>
                <c:pt idx="794">
                  <c:v>0.40124780223362039</c:v>
                </c:pt>
                <c:pt idx="795">
                  <c:v>0.40072730775212334</c:v>
                </c:pt>
                <c:pt idx="796">
                  <c:v>0.40033711460156574</c:v>
                </c:pt>
                <c:pt idx="797">
                  <c:v>0.3987778627264012</c:v>
                </c:pt>
                <c:pt idx="798">
                  <c:v>0.39851822362329398</c:v>
                </c:pt>
                <c:pt idx="799">
                  <c:v>0.3973506811672563</c:v>
                </c:pt>
                <c:pt idx="800">
                  <c:v>0.39644353408243349</c:v>
                </c:pt>
                <c:pt idx="801">
                  <c:v>0.39527840999438452</c:v>
                </c:pt>
                <c:pt idx="802">
                  <c:v>0.39450241409408893</c:v>
                </c:pt>
                <c:pt idx="803">
                  <c:v>0.3938562105174826</c:v>
                </c:pt>
                <c:pt idx="804">
                  <c:v>0.39140443820730619</c:v>
                </c:pt>
                <c:pt idx="805">
                  <c:v>0.3906314415184679</c:v>
                </c:pt>
                <c:pt idx="806">
                  <c:v>0.38870155992881816</c:v>
                </c:pt>
                <c:pt idx="807">
                  <c:v>0.38639060755871274</c:v>
                </c:pt>
                <c:pt idx="808">
                  <c:v>0.38562147535825364</c:v>
                </c:pt>
                <c:pt idx="809">
                  <c:v>0.3852371309809644</c:v>
                </c:pt>
                <c:pt idx="810">
                  <c:v>0.38395704888092502</c:v>
                </c:pt>
                <c:pt idx="811">
                  <c:v>0.38331762178579598</c:v>
                </c:pt>
                <c:pt idx="812">
                  <c:v>0.3817846628754788</c:v>
                </c:pt>
                <c:pt idx="813">
                  <c:v>0.3807639942489785</c:v>
                </c:pt>
                <c:pt idx="814">
                  <c:v>0.37923494196330054</c:v>
                </c:pt>
                <c:pt idx="815">
                  <c:v>0.37808968510973939</c:v>
                </c:pt>
                <c:pt idx="816">
                  <c:v>0.37745399759230569</c:v>
                </c:pt>
                <c:pt idx="817">
                  <c:v>0.37694573836916606</c:v>
                </c:pt>
                <c:pt idx="818">
                  <c:v>0.37631077739793106</c:v>
                </c:pt>
                <c:pt idx="819">
                  <c:v>0.37504206370326459</c:v>
                </c:pt>
                <c:pt idx="820">
                  <c:v>0.3733951386461426</c:v>
                </c:pt>
                <c:pt idx="821">
                  <c:v>0.37200370207985894</c:v>
                </c:pt>
                <c:pt idx="822">
                  <c:v>0.37023557835577409</c:v>
                </c:pt>
                <c:pt idx="823">
                  <c:v>0.36922662379925253</c:v>
                </c:pt>
                <c:pt idx="824">
                  <c:v>0.36809276541005864</c:v>
                </c:pt>
                <c:pt idx="825">
                  <c:v>0.36670868214412011</c:v>
                </c:pt>
                <c:pt idx="826">
                  <c:v>0.36608018611438153</c:v>
                </c:pt>
                <c:pt idx="827">
                  <c:v>0.36532651191716847</c:v>
                </c:pt>
                <c:pt idx="828">
                  <c:v>0.36444794267333225</c:v>
                </c:pt>
                <c:pt idx="829">
                  <c:v>0.3634448077929745</c:v>
                </c:pt>
                <c:pt idx="830">
                  <c:v>0.36231748256554958</c:v>
                </c:pt>
                <c:pt idx="831">
                  <c:v>0.3611914267693655</c:v>
                </c:pt>
                <c:pt idx="832">
                  <c:v>0.36044142673420931</c:v>
                </c:pt>
                <c:pt idx="833">
                  <c:v>0.35969198877757314</c:v>
                </c:pt>
                <c:pt idx="834">
                  <c:v>0.35844417229422665</c:v>
                </c:pt>
                <c:pt idx="835">
                  <c:v>0.35794548134759935</c:v>
                </c:pt>
                <c:pt idx="836">
                  <c:v>0.35645089892964243</c:v>
                </c:pt>
                <c:pt idx="837">
                  <c:v>0.35595320077329456</c:v>
                </c:pt>
                <c:pt idx="838">
                  <c:v>0.35471003800752166</c:v>
                </c:pt>
                <c:pt idx="839">
                  <c:v>0.35371661932405951</c:v>
                </c:pt>
                <c:pt idx="840">
                  <c:v>0.35235227802715297</c:v>
                </c:pt>
                <c:pt idx="841">
                  <c:v>0.3513611976685273</c:v>
                </c:pt>
                <c:pt idx="842">
                  <c:v>0.35074227086780774</c:v>
                </c:pt>
                <c:pt idx="843">
                  <c:v>0.34913485166544445</c:v>
                </c:pt>
                <c:pt idx="844">
                  <c:v>0.34802353464053021</c:v>
                </c:pt>
                <c:pt idx="845">
                  <c:v>0.34679018470619039</c:v>
                </c:pt>
                <c:pt idx="846">
                  <c:v>0.3455583540503015</c:v>
                </c:pt>
                <c:pt idx="847">
                  <c:v>0.34457398089341784</c:v>
                </c:pt>
                <c:pt idx="848">
                  <c:v>0.34359057577421392</c:v>
                </c:pt>
                <c:pt idx="849">
                  <c:v>0.34285365606510992</c:v>
                </c:pt>
                <c:pt idx="850">
                  <c:v>0.34211727900679795</c:v>
                </c:pt>
                <c:pt idx="851">
                  <c:v>0.34101372914310268</c:v>
                </c:pt>
                <c:pt idx="852">
                  <c:v>0.34003381725675386</c:v>
                </c:pt>
                <c:pt idx="853">
                  <c:v>0.33807686946979298</c:v>
                </c:pt>
                <c:pt idx="854">
                  <c:v>0.33587987114925077</c:v>
                </c:pt>
                <c:pt idx="855">
                  <c:v>0.33502678475298925</c:v>
                </c:pt>
                <c:pt idx="856">
                  <c:v>0.33441788258475147</c:v>
                </c:pt>
                <c:pt idx="857">
                  <c:v>0.33393102765790028</c:v>
                </c:pt>
                <c:pt idx="858">
                  <c:v>0.33332279213035998</c:v>
                </c:pt>
                <c:pt idx="859">
                  <c:v>0.3319859747714054</c:v>
                </c:pt>
                <c:pt idx="860">
                  <c:v>0.33113620233787189</c:v>
                </c:pt>
                <c:pt idx="861">
                  <c:v>0.33040840026789997</c:v>
                </c:pt>
                <c:pt idx="862">
                  <c:v>0.32943882074702702</c:v>
                </c:pt>
                <c:pt idx="863">
                  <c:v>0.32786525629959645</c:v>
                </c:pt>
                <c:pt idx="864">
                  <c:v>0.32617341299574287</c:v>
                </c:pt>
                <c:pt idx="865">
                  <c:v>0.32496670354558516</c:v>
                </c:pt>
                <c:pt idx="866">
                  <c:v>0.32400238331656611</c:v>
                </c:pt>
                <c:pt idx="867">
                  <c:v>0.32267795954822909</c:v>
                </c:pt>
                <c:pt idx="868">
                  <c:v>0.3223170572886726</c:v>
                </c:pt>
                <c:pt idx="869">
                  <c:v>0.32027440112634625</c:v>
                </c:pt>
                <c:pt idx="870">
                  <c:v>0.31871518042064706</c:v>
                </c:pt>
                <c:pt idx="871">
                  <c:v>0.31799635925635422</c:v>
                </c:pt>
                <c:pt idx="872">
                  <c:v>0.31739773607176125</c:v>
                </c:pt>
                <c:pt idx="873">
                  <c:v>0.31667986095119754</c:v>
                </c:pt>
                <c:pt idx="874">
                  <c:v>0.31536509353536502</c:v>
                </c:pt>
                <c:pt idx="875">
                  <c:v>0.31440998362512662</c:v>
                </c:pt>
                <c:pt idx="876">
                  <c:v>0.31381350284394627</c:v>
                </c:pt>
                <c:pt idx="877">
                  <c:v>0.31274073320771928</c:v>
                </c:pt>
                <c:pt idx="878">
                  <c:v>0.31274073320771928</c:v>
                </c:pt>
                <c:pt idx="879">
                  <c:v>0.31119320596595856</c:v>
                </c:pt>
                <c:pt idx="880">
                  <c:v>0.31000442788967925</c:v>
                </c:pt>
                <c:pt idx="881">
                  <c:v>0.30929183878589178</c:v>
                </c:pt>
                <c:pt idx="882">
                  <c:v>0.30763110293562868</c:v>
                </c:pt>
                <c:pt idx="883">
                  <c:v>0.30668334785935497</c:v>
                </c:pt>
                <c:pt idx="884">
                  <c:v>0.30597312055677306</c:v>
                </c:pt>
                <c:pt idx="885">
                  <c:v>0.30443602300317485</c:v>
                </c:pt>
                <c:pt idx="886">
                  <c:v>0.30408164345897815</c:v>
                </c:pt>
                <c:pt idx="887">
                  <c:v>0.30337326090279138</c:v>
                </c:pt>
                <c:pt idx="888">
                  <c:v>0.30290128449284992</c:v>
                </c:pt>
                <c:pt idx="889">
                  <c:v>0.30266537979725239</c:v>
                </c:pt>
                <c:pt idx="890">
                  <c:v>0.3020758614166823</c:v>
                </c:pt>
                <c:pt idx="891">
                  <c:v>0.30125111910189195</c:v>
                </c:pt>
                <c:pt idx="892">
                  <c:v>0.29995646818252003</c:v>
                </c:pt>
                <c:pt idx="893">
                  <c:v>0.2996036722712932</c:v>
                </c:pt>
                <c:pt idx="894">
                  <c:v>0.29878096551982974</c:v>
                </c:pt>
                <c:pt idx="895">
                  <c:v>0.29748950657895784</c:v>
                </c:pt>
                <c:pt idx="896">
                  <c:v>0.2967857767821459</c:v>
                </c:pt>
                <c:pt idx="897">
                  <c:v>0.29573110978334799</c:v>
                </c:pt>
                <c:pt idx="898">
                  <c:v>0.29502861590127938</c:v>
                </c:pt>
                <c:pt idx="899">
                  <c:v>0.29409272439637429</c:v>
                </c:pt>
                <c:pt idx="900">
                  <c:v>0.29187348620237258</c:v>
                </c:pt>
                <c:pt idx="901">
                  <c:v>0.29094054152829013</c:v>
                </c:pt>
                <c:pt idx="902">
                  <c:v>0.29082398461924736</c:v>
                </c:pt>
                <c:pt idx="903">
                  <c:v>0.28930997978803247</c:v>
                </c:pt>
                <c:pt idx="904">
                  <c:v>0.28837942254977594</c:v>
                </c:pt>
                <c:pt idx="905">
                  <c:v>0.28756589469968974</c:v>
                </c:pt>
                <c:pt idx="906">
                  <c:v>0.28663695826503088</c:v>
                </c:pt>
                <c:pt idx="907">
                  <c:v>0.28617281344351658</c:v>
                </c:pt>
                <c:pt idx="908">
                  <c:v>0.28559293520169488</c:v>
                </c:pt>
                <c:pt idx="909">
                  <c:v>0.28466582886573272</c:v>
                </c:pt>
                <c:pt idx="910">
                  <c:v>0.28408682358060888</c:v>
                </c:pt>
                <c:pt idx="911">
                  <c:v>0.2832767789838645</c:v>
                </c:pt>
                <c:pt idx="912">
                  <c:v>0.28304545814082521</c:v>
                </c:pt>
                <c:pt idx="913">
                  <c:v>0.28246739002830606</c:v>
                </c:pt>
                <c:pt idx="914">
                  <c:v>0.2810813884204289</c:v>
                </c:pt>
                <c:pt idx="915">
                  <c:v>0.2802737737240949</c:v>
                </c:pt>
                <c:pt idx="916">
                  <c:v>0.27900598124171655</c:v>
                </c:pt>
                <c:pt idx="917">
                  <c:v>0.27866049842605012</c:v>
                </c:pt>
                <c:pt idx="918">
                  <c:v>0.27796989066379529</c:v>
                </c:pt>
                <c:pt idx="919">
                  <c:v>0.27773979402219112</c:v>
                </c:pt>
                <c:pt idx="920">
                  <c:v>0.27693487245858028</c:v>
                </c:pt>
                <c:pt idx="921">
                  <c:v>0.27601575474681728</c:v>
                </c:pt>
                <c:pt idx="922">
                  <c:v>0.2747533456734404</c:v>
                </c:pt>
                <c:pt idx="923">
                  <c:v>0.27406543003062744</c:v>
                </c:pt>
                <c:pt idx="924">
                  <c:v>0.27246213147371112</c:v>
                </c:pt>
                <c:pt idx="925">
                  <c:v>0.27223329852076744</c:v>
                </c:pt>
                <c:pt idx="926">
                  <c:v>0.27097565243949295</c:v>
                </c:pt>
                <c:pt idx="927">
                  <c:v>0.27051871845850184</c:v>
                </c:pt>
                <c:pt idx="928">
                  <c:v>0.27017615493816649</c:v>
                </c:pt>
                <c:pt idx="929">
                  <c:v>0.26903512332189977</c:v>
                </c:pt>
                <c:pt idx="930">
                  <c:v>0.2678953921750466</c:v>
                </c:pt>
                <c:pt idx="931">
                  <c:v>0.26664318642203272</c:v>
                </c:pt>
                <c:pt idx="932">
                  <c:v>0.26596082542660365</c:v>
                </c:pt>
                <c:pt idx="933">
                  <c:v>0.26550617663495751</c:v>
                </c:pt>
                <c:pt idx="934">
                  <c:v>0.26448397199145979</c:v>
                </c:pt>
                <c:pt idx="935">
                  <c:v>0.26391653169932311</c:v>
                </c:pt>
                <c:pt idx="936">
                  <c:v>0.2634628111833725</c:v>
                </c:pt>
                <c:pt idx="937">
                  <c:v>0.26278261616791698</c:v>
                </c:pt>
                <c:pt idx="938">
                  <c:v>0.26255598727176294</c:v>
                </c:pt>
                <c:pt idx="939">
                  <c:v>0.26176319035612311</c:v>
                </c:pt>
                <c:pt idx="940">
                  <c:v>0.2616499849447837</c:v>
                </c:pt>
                <c:pt idx="941">
                  <c:v>0.26108415004030749</c:v>
                </c:pt>
                <c:pt idx="942">
                  <c:v>0.26017947961786952</c:v>
                </c:pt>
                <c:pt idx="943">
                  <c:v>0.25950151349020628</c:v>
                </c:pt>
                <c:pt idx="944">
                  <c:v>0.25825976811419038</c:v>
                </c:pt>
                <c:pt idx="945">
                  <c:v>0.25747036858066857</c:v>
                </c:pt>
                <c:pt idx="946">
                  <c:v>0.25623114124920782</c:v>
                </c:pt>
                <c:pt idx="947">
                  <c:v>0.25476857700131983</c:v>
                </c:pt>
                <c:pt idx="948">
                  <c:v>0.25443136573526831</c:v>
                </c:pt>
                <c:pt idx="949">
                  <c:v>0.25375728414587473</c:v>
                </c:pt>
                <c:pt idx="950">
                  <c:v>0.2533081487239971</c:v>
                </c:pt>
                <c:pt idx="951">
                  <c:v>0.25229833096637599</c:v>
                </c:pt>
                <c:pt idx="952">
                  <c:v>0.25218619191383346</c:v>
                </c:pt>
                <c:pt idx="953">
                  <c:v>0.25128953191204023</c:v>
                </c:pt>
                <c:pt idx="954">
                  <c:v>0.25084150323071069</c:v>
                </c:pt>
                <c:pt idx="955">
                  <c:v>0.25005793571986334</c:v>
                </c:pt>
                <c:pt idx="956">
                  <c:v>0.2491631811584358</c:v>
                </c:pt>
                <c:pt idx="957">
                  <c:v>0.24849264023031647</c:v>
                </c:pt>
                <c:pt idx="958">
                  <c:v>0.24815753830034462</c:v>
                </c:pt>
                <c:pt idx="959">
                  <c:v>0.24771091033401008</c:v>
                </c:pt>
                <c:pt idx="960">
                  <c:v>0.2470413421804378</c:v>
                </c:pt>
                <c:pt idx="961">
                  <c:v>0.24659521234925957</c:v>
                </c:pt>
                <c:pt idx="962">
                  <c:v>0.24570354933877786</c:v>
                </c:pt>
                <c:pt idx="963">
                  <c:v>0.24425629052785611</c:v>
                </c:pt>
                <c:pt idx="964">
                  <c:v>0.24314443806730682</c:v>
                </c:pt>
                <c:pt idx="965">
                  <c:v>0.24258897507463259</c:v>
                </c:pt>
                <c:pt idx="966">
                  <c:v>0.24225584531751254</c:v>
                </c:pt>
                <c:pt idx="967">
                  <c:v>0.24136804146383772</c:v>
                </c:pt>
                <c:pt idx="968">
                  <c:v>0.24092443493554722</c:v>
                </c:pt>
                <c:pt idx="969">
                  <c:v>0.24014859671430891</c:v>
                </c:pt>
                <c:pt idx="970">
                  <c:v>0.23992703916382904</c:v>
                </c:pt>
                <c:pt idx="971">
                  <c:v>0.23915197407492653</c:v>
                </c:pt>
                <c:pt idx="972">
                  <c:v>0.23815634370339492</c:v>
                </c:pt>
                <c:pt idx="973">
                  <c:v>0.23771415930529899</c:v>
                </c:pt>
                <c:pt idx="974">
                  <c:v>0.23705124910535155</c:v>
                </c:pt>
                <c:pt idx="975">
                  <c:v>0.23649915943196764</c:v>
                </c:pt>
                <c:pt idx="976">
                  <c:v>0.23583705391230395</c:v>
                </c:pt>
                <c:pt idx="977">
                  <c:v>0.23506515113372209</c:v>
                </c:pt>
                <c:pt idx="978">
                  <c:v>0.23440399408484441</c:v>
                </c:pt>
                <c:pt idx="979">
                  <c:v>0.23374327387580635</c:v>
                </c:pt>
                <c:pt idx="980">
                  <c:v>0.23308298992973084</c:v>
                </c:pt>
                <c:pt idx="981">
                  <c:v>0.23297298497939725</c:v>
                </c:pt>
                <c:pt idx="982">
                  <c:v>0.23242314167088346</c:v>
                </c:pt>
                <c:pt idx="983">
                  <c:v>0.23209338074456454</c:v>
                </c:pt>
                <c:pt idx="984">
                  <c:v>0.2315440207351433</c:v>
                </c:pt>
                <c:pt idx="985">
                  <c:v>0.2307754233873969</c:v>
                </c:pt>
                <c:pt idx="986">
                  <c:v>0.23044620527742754</c:v>
                </c:pt>
                <c:pt idx="987">
                  <c:v>0.22989774916758984</c:v>
                </c:pt>
                <c:pt idx="988">
                  <c:v>0.22934959369697683</c:v>
                </c:pt>
                <c:pt idx="989">
                  <c:v>0.22880173853617466</c:v>
                </c:pt>
                <c:pt idx="990">
                  <c:v>0.22814470828914829</c:v>
                </c:pt>
                <c:pt idx="991">
                  <c:v>0.22759751265305966</c:v>
                </c:pt>
                <c:pt idx="992">
                  <c:v>0.22705061627628939</c:v>
                </c:pt>
                <c:pt idx="993">
                  <c:v>0.22650401883168844</c:v>
                </c:pt>
                <c:pt idx="994">
                  <c:v>0.22563008388421468</c:v>
                </c:pt>
                <c:pt idx="995">
                  <c:v>0.22541171943307942</c:v>
                </c:pt>
                <c:pt idx="996">
                  <c:v>0.22508426213604218</c:v>
                </c:pt>
                <c:pt idx="997">
                  <c:v>0.22486601682744997</c:v>
                </c:pt>
                <c:pt idx="998">
                  <c:v>0.22453873814673458</c:v>
                </c:pt>
                <c:pt idx="999">
                  <c:v>0.22410253312346035</c:v>
                </c:pt>
                <c:pt idx="1000">
                  <c:v>0.22377550417848441</c:v>
                </c:pt>
                <c:pt idx="1001">
                  <c:v>0.22333963188216446</c:v>
                </c:pt>
                <c:pt idx="1002">
                  <c:v>0.22279505854190776</c:v>
                </c:pt>
                <c:pt idx="1003">
                  <c:v>0.22203315374314597</c:v>
                </c:pt>
                <c:pt idx="1004">
                  <c:v>0.22105441406412377</c:v>
                </c:pt>
                <c:pt idx="1005">
                  <c:v>0.22083704638584145</c:v>
                </c:pt>
                <c:pt idx="1006">
                  <c:v>0.22018522669953686</c:v>
                </c:pt>
                <c:pt idx="1007">
                  <c:v>0.21964236799232337</c:v>
                </c:pt>
                <c:pt idx="1008">
                  <c:v>0.21899132630266099</c:v>
                </c:pt>
                <c:pt idx="1009">
                  <c:v>0.21834070819252749</c:v>
                </c:pt>
                <c:pt idx="1010">
                  <c:v>0.21704074050864539</c:v>
                </c:pt>
                <c:pt idx="1011">
                  <c:v>0.21682424343051024</c:v>
                </c:pt>
                <c:pt idx="1012">
                  <c:v>0.21639138983647777</c:v>
                </c:pt>
                <c:pt idx="1013">
                  <c:v>0.21606687255308468</c:v>
                </c:pt>
                <c:pt idx="1014">
                  <c:v>0.21541815374992557</c:v>
                </c:pt>
                <c:pt idx="1015">
                  <c:v>0.21509395209365753</c:v>
                </c:pt>
                <c:pt idx="1016">
                  <c:v>0.2147698555100396</c:v>
                </c:pt>
                <c:pt idx="1017">
                  <c:v>0.2144458639309865</c:v>
                </c:pt>
                <c:pt idx="1018">
                  <c:v>0.2140140383817952</c:v>
                </c:pt>
                <c:pt idx="1019">
                  <c:v>0.2134745185413546</c:v>
                </c:pt>
                <c:pt idx="1020">
                  <c:v>0.21304311214984931</c:v>
                </c:pt>
                <c:pt idx="1021">
                  <c:v>0.21293528962561953</c:v>
                </c:pt>
                <c:pt idx="1022">
                  <c:v>0.21261189178956647</c:v>
                </c:pt>
                <c:pt idx="1023">
                  <c:v>0.21239635132100915</c:v>
                </c:pt>
                <c:pt idx="1024">
                  <c:v>0.21110408321095564</c:v>
                </c:pt>
                <c:pt idx="1025">
                  <c:v>0.21024349795990813</c:v>
                </c:pt>
                <c:pt idx="1026">
                  <c:v>0.20970600802490427</c:v>
                </c:pt>
                <c:pt idx="1027">
                  <c:v>0.20895400713003637</c:v>
                </c:pt>
                <c:pt idx="1028">
                  <c:v>0.20852454609702384</c:v>
                </c:pt>
                <c:pt idx="1029">
                  <c:v>0.20809526942161857</c:v>
                </c:pt>
                <c:pt idx="1030">
                  <c:v>0.20766617694560771</c:v>
                </c:pt>
                <c:pt idx="1031">
                  <c:v>0.20723726851098184</c:v>
                </c:pt>
                <c:pt idx="1032">
                  <c:v>0.20691570786723337</c:v>
                </c:pt>
                <c:pt idx="1033">
                  <c:v>0.20648712112543238</c:v>
                </c:pt>
                <c:pt idx="1034">
                  <c:v>0.20616580157037306</c:v>
                </c:pt>
                <c:pt idx="1035">
                  <c:v>0.20520246191867195</c:v>
                </c:pt>
                <c:pt idx="1036">
                  <c:v>0.20488155481852274</c:v>
                </c:pt>
                <c:pt idx="1037">
                  <c:v>0.20456075066670448</c:v>
                </c:pt>
                <c:pt idx="1038">
                  <c:v>0.20359895524123955</c:v>
                </c:pt>
                <c:pt idx="1039">
                  <c:v>0.20327856222306659</c:v>
                </c:pt>
                <c:pt idx="1040">
                  <c:v>0.20317178735776836</c:v>
                </c:pt>
                <c:pt idx="1041">
                  <c:v>0.20178475059231693</c:v>
                </c:pt>
                <c:pt idx="1042">
                  <c:v>0.20114522808064617</c:v>
                </c:pt>
                <c:pt idx="1043">
                  <c:v>0.2009321447642636</c:v>
                </c:pt>
                <c:pt idx="1044">
                  <c:v>0.20029316710673997</c:v>
                </c:pt>
                <c:pt idx="1045">
                  <c:v>0.199973831322452</c:v>
                </c:pt>
                <c:pt idx="1046">
                  <c:v>0.19976099743849446</c:v>
                </c:pt>
                <c:pt idx="1047">
                  <c:v>0.1994418315227045</c:v>
                </c:pt>
                <c:pt idx="1048">
                  <c:v>0.19891011459626207</c:v>
                </c:pt>
                <c:pt idx="1049">
                  <c:v>0.19816618555403515</c:v>
                </c:pt>
                <c:pt idx="1050">
                  <c:v>0.19710438889449924</c:v>
                </c:pt>
                <c:pt idx="1051">
                  <c:v>0.1968921647850439</c:v>
                </c:pt>
                <c:pt idx="1052">
                  <c:v>0.19625576255737054</c:v>
                </c:pt>
                <c:pt idx="1053">
                  <c:v>0.1959377132570484</c:v>
                </c:pt>
                <c:pt idx="1054">
                  <c:v>0.19530191796170909</c:v>
                </c:pt>
                <c:pt idx="1055">
                  <c:v>0.19445481922405725</c:v>
                </c:pt>
                <c:pt idx="1056">
                  <c:v>0.19381996574807372</c:v>
                </c:pt>
                <c:pt idx="1057">
                  <c:v>0.19297412091016203</c:v>
                </c:pt>
                <c:pt idx="1058">
                  <c:v>0.19244583097236417</c:v>
                </c:pt>
                <c:pt idx="1059">
                  <c:v>0.19223459311775537</c:v>
                </c:pt>
                <c:pt idx="1060">
                  <c:v>0.19181225122572099</c:v>
                </c:pt>
                <c:pt idx="1061">
                  <c:v>0.19160114715062831</c:v>
                </c:pt>
                <c:pt idx="1062">
                  <c:v>0.1910735818521879</c:v>
                </c:pt>
                <c:pt idx="1063">
                  <c:v>0.19054629473214077</c:v>
                </c:pt>
                <c:pt idx="1064">
                  <c:v>0.19001928549728189</c:v>
                </c:pt>
                <c:pt idx="1065">
                  <c:v>0.18949255385486918</c:v>
                </c:pt>
                <c:pt idx="1066">
                  <c:v>0.18928193885830286</c:v>
                </c:pt>
                <c:pt idx="1067">
                  <c:v>0.18854513549882923</c:v>
                </c:pt>
                <c:pt idx="1068">
                  <c:v>0.18780887461886994</c:v>
                </c:pt>
                <c:pt idx="1069">
                  <c:v>0.18759861389479837</c:v>
                </c:pt>
                <c:pt idx="1070">
                  <c:v>0.18728330567840712</c:v>
                </c:pt>
                <c:pt idx="1071">
                  <c:v>0.18623299574044966</c:v>
                </c:pt>
                <c:pt idx="1072">
                  <c:v>0.18549843460767726</c:v>
                </c:pt>
                <c:pt idx="1073">
                  <c:v>0.18486923995604729</c:v>
                </c:pt>
                <c:pt idx="1074">
                  <c:v>0.18424044094140743</c:v>
                </c:pt>
                <c:pt idx="1075">
                  <c:v>0.18392618964253474</c:v>
                </c:pt>
                <c:pt idx="1076">
                  <c:v>0.18329798315134824</c:v>
                </c:pt>
                <c:pt idx="1077">
                  <c:v>0.18287939796315186</c:v>
                </c:pt>
                <c:pt idx="1078">
                  <c:v>0.18256557401580933</c:v>
                </c:pt>
                <c:pt idx="1079">
                  <c:v>0.18204275286101321</c:v>
                </c:pt>
                <c:pt idx="1080">
                  <c:v>0.18162469265425546</c:v>
                </c:pt>
                <c:pt idx="1081">
                  <c:v>0.18131126215490226</c:v>
                </c:pt>
                <c:pt idx="1082">
                  <c:v>0.18078909619870076</c:v>
                </c:pt>
                <c:pt idx="1083">
                  <c:v>0.18026720275749319</c:v>
                </c:pt>
                <c:pt idx="1084">
                  <c:v>0.17943273937330426</c:v>
                </c:pt>
                <c:pt idx="1085">
                  <c:v>0.17922423228330775</c:v>
                </c:pt>
                <c:pt idx="1086">
                  <c:v>0.17849479964532777</c:v>
                </c:pt>
                <c:pt idx="1087">
                  <c:v>0.17828648801036978</c:v>
                </c:pt>
                <c:pt idx="1088">
                  <c:v>0.17766181334143594</c:v>
                </c:pt>
                <c:pt idx="1089">
                  <c:v>0.17755773882398754</c:v>
                </c:pt>
                <c:pt idx="1090">
                  <c:v>0.17734962227797108</c:v>
                </c:pt>
                <c:pt idx="1091">
                  <c:v>0.17703752864734945</c:v>
                </c:pt>
                <c:pt idx="1092">
                  <c:v>0.17641363344150324</c:v>
                </c:pt>
                <c:pt idx="1093">
                  <c:v>0.17599791944674062</c:v>
                </c:pt>
                <c:pt idx="1094">
                  <c:v>0.17547851986097143</c:v>
                </c:pt>
                <c:pt idx="1095">
                  <c:v>0.17527083554039116</c:v>
                </c:pt>
                <c:pt idx="1096">
                  <c:v>0.17444052931728732</c:v>
                </c:pt>
                <c:pt idx="1097">
                  <c:v>0.17423306043687503</c:v>
                </c:pt>
                <c:pt idx="1098">
                  <c:v>0.17423306043687503</c:v>
                </c:pt>
                <c:pt idx="1099">
                  <c:v>0.17381825176142596</c:v>
                </c:pt>
                <c:pt idx="1100">
                  <c:v>0.17329998276822378</c:v>
                </c:pt>
                <c:pt idx="1101">
                  <c:v>0.17288556088081716</c:v>
                </c:pt>
                <c:pt idx="1102">
                  <c:v>0.17288556088081716</c:v>
                </c:pt>
                <c:pt idx="1103">
                  <c:v>0.17236777492195945</c:v>
                </c:pt>
                <c:pt idx="1104">
                  <c:v>0.17143643527788183</c:v>
                </c:pt>
                <c:pt idx="1105">
                  <c:v>0.17122958865391538</c:v>
                </c:pt>
                <c:pt idx="1106">
                  <c:v>0.17102278480662686</c:v>
                </c:pt>
                <c:pt idx="1107">
                  <c:v>0.17071265920327283</c:v>
                </c:pt>
                <c:pt idx="1108">
                  <c:v>0.17050596222031292</c:v>
                </c:pt>
                <c:pt idx="1109">
                  <c:v>0.16978285904330626</c:v>
                </c:pt>
                <c:pt idx="1110">
                  <c:v>0.16916347221644351</c:v>
                </c:pt>
                <c:pt idx="1111">
                  <c:v>0.16885392260864751</c:v>
                </c:pt>
                <c:pt idx="1112">
                  <c:v>0.1681320126097812</c:v>
                </c:pt>
                <c:pt idx="1113">
                  <c:v>0.16792584829609358</c:v>
                </c:pt>
                <c:pt idx="1114">
                  <c:v>0.16751364713609396</c:v>
                </c:pt>
                <c:pt idx="1115">
                  <c:v>0.1668956638019759</c:v>
                </c:pt>
                <c:pt idx="1116">
                  <c:v>0.16679270369892479</c:v>
                </c:pt>
                <c:pt idx="1117">
                  <c:v>0.16638096926181636</c:v>
                </c:pt>
                <c:pt idx="1118">
                  <c:v>0.16576368529159838</c:v>
                </c:pt>
                <c:pt idx="1119">
                  <c:v>0.16545518613752436</c:v>
                </c:pt>
                <c:pt idx="1120">
                  <c:v>0.16483847319784217</c:v>
                </c:pt>
                <c:pt idx="1121">
                  <c:v>0.16432483612249918</c:v>
                </c:pt>
                <c:pt idx="1122">
                  <c:v>0.16350356515959422</c:v>
                </c:pt>
                <c:pt idx="1123">
                  <c:v>0.16329835276404547</c:v>
                </c:pt>
                <c:pt idx="1124">
                  <c:v>0.16288805426613645</c:v>
                </c:pt>
                <c:pt idx="1125">
                  <c:v>0.16258044083125747</c:v>
                </c:pt>
                <c:pt idx="1126">
                  <c:v>0.16247792404404376</c:v>
                </c:pt>
                <c:pt idx="1127">
                  <c:v>0.16217043672547288</c:v>
                </c:pt>
                <c:pt idx="1128">
                  <c:v>0.16196549769411728</c:v>
                </c:pt>
                <c:pt idx="1129">
                  <c:v>0.16145333379047611</c:v>
                </c:pt>
                <c:pt idx="1130">
                  <c:v>0.16135093247964982</c:v>
                </c:pt>
                <c:pt idx="1131">
                  <c:v>0.16104379144831288</c:v>
                </c:pt>
                <c:pt idx="1132">
                  <c:v>0.16042979224768886</c:v>
                </c:pt>
                <c:pt idx="1133">
                  <c:v>0.16012293396266453</c:v>
                </c:pt>
                <c:pt idx="1134">
                  <c:v>0.15930510525218655</c:v>
                </c:pt>
                <c:pt idx="1135">
                  <c:v>0.15869217234914804</c:v>
                </c:pt>
                <c:pt idx="1136">
                  <c:v>0.15818168175661318</c:v>
                </c:pt>
                <c:pt idx="1137">
                  <c:v>0.15767145163176263</c:v>
                </c:pt>
                <c:pt idx="1138">
                  <c:v>0.1573654384708088</c:v>
                </c:pt>
                <c:pt idx="1139">
                  <c:v>0.15685562454184668</c:v>
                </c:pt>
                <c:pt idx="1140">
                  <c:v>0.15654986089476175</c:v>
                </c:pt>
                <c:pt idx="1141">
                  <c:v>0.15644796045140674</c:v>
                </c:pt>
                <c:pt idx="1142">
                  <c:v>0.15604046248325765</c:v>
                </c:pt>
                <c:pt idx="1143">
                  <c:v>0.15573494794348111</c:v>
                </c:pt>
                <c:pt idx="1144">
                  <c:v>0.15542952671433169</c:v>
                </c:pt>
                <c:pt idx="1145">
                  <c:v>0.15502244346018568</c:v>
                </c:pt>
                <c:pt idx="1146">
                  <c:v>0.15461552585538466</c:v>
                </c:pt>
                <c:pt idx="1147">
                  <c:v>0.15441212912937077</c:v>
                </c:pt>
                <c:pt idx="1148">
                  <c:v>0.15400545974597021</c:v>
                </c:pt>
                <c:pt idx="1149">
                  <c:v>0.15349735547204413</c:v>
                </c:pt>
                <c:pt idx="1150">
                  <c:v>0.15298950923696597</c:v>
                </c:pt>
                <c:pt idx="1151">
                  <c:v>0.15268492524557631</c:v>
                </c:pt>
                <c:pt idx="1152">
                  <c:v>0.15248192077878084</c:v>
                </c:pt>
                <c:pt idx="1153">
                  <c:v>0.15217749132795441</c:v>
                </c:pt>
                <c:pt idx="1154">
                  <c:v>0.15146751614726195</c:v>
                </c:pt>
                <c:pt idx="1155">
                  <c:v>0.15106204224408867</c:v>
                </c:pt>
                <c:pt idx="1156">
                  <c:v>0.15075804467372811</c:v>
                </c:pt>
                <c:pt idx="1157">
                  <c:v>0.15065673268336738</c:v>
                </c:pt>
                <c:pt idx="1158">
                  <c:v>0.14994783600068526</c:v>
                </c:pt>
                <c:pt idx="1159">
                  <c:v>0.14964417690629264</c:v>
                </c:pt>
                <c:pt idx="1160">
                  <c:v>0.14964417690629264</c:v>
                </c:pt>
                <c:pt idx="1161">
                  <c:v>0.14954297769556008</c:v>
                </c:pt>
                <c:pt idx="1162">
                  <c:v>0.14934060999275478</c:v>
                </c:pt>
                <c:pt idx="1163">
                  <c:v>0.14893599740378347</c:v>
                </c:pt>
                <c:pt idx="1164">
                  <c:v>0.14873375248449761</c:v>
                </c:pt>
                <c:pt idx="1165">
                  <c:v>0.14832938531360151</c:v>
                </c:pt>
                <c:pt idx="1166">
                  <c:v>0.14782415618144801</c:v>
                </c:pt>
                <c:pt idx="1167">
                  <c:v>0.1476221359787408</c:v>
                </c:pt>
                <c:pt idx="1168">
                  <c:v>0.14752114117988707</c:v>
                </c:pt>
                <c:pt idx="1169">
                  <c:v>0.14721821796860415</c:v>
                </c:pt>
                <c:pt idx="1170">
                  <c:v>0.14681446304235612</c:v>
                </c:pt>
                <c:pt idx="1171">
                  <c:v>0.14641087106835798</c:v>
                </c:pt>
                <c:pt idx="1172">
                  <c:v>0.14630999852073623</c:v>
                </c:pt>
                <c:pt idx="1173">
                  <c:v>0.14610828394617426</c:v>
                </c:pt>
                <c:pt idx="1174">
                  <c:v>0.14590661005217626</c:v>
                </c:pt>
                <c:pt idx="1175">
                  <c:v>0.1454026031870139</c:v>
                </c:pt>
                <c:pt idx="1176">
                  <c:v>0.14499958051153355</c:v>
                </c:pt>
                <c:pt idx="1177">
                  <c:v>0.14499958051153355</c:v>
                </c:pt>
                <c:pt idx="1178">
                  <c:v>0.14439535088589939</c:v>
                </c:pt>
                <c:pt idx="1179">
                  <c:v>0.143992733869892</c:v>
                </c:pt>
                <c:pt idx="1180">
                  <c:v>0.14379148613324988</c:v>
                </c:pt>
                <c:pt idx="1181">
                  <c:v>0.14318798581318279</c:v>
                </c:pt>
                <c:pt idx="1182">
                  <c:v>0.14228341768275587</c:v>
                </c:pt>
                <c:pt idx="1183">
                  <c:v>0.14198207671317109</c:v>
                </c:pt>
                <c:pt idx="1184">
                  <c:v>0.14178123316961591</c:v>
                </c:pt>
                <c:pt idx="1185">
                  <c:v>0.14158042995608972</c:v>
                </c:pt>
                <c:pt idx="1186">
                  <c:v>0.14107859825990549</c:v>
                </c:pt>
                <c:pt idx="1187">
                  <c:v>0.14077762007855144</c:v>
                </c:pt>
                <c:pt idx="1188">
                  <c:v>0.14067731414537135</c:v>
                </c:pt>
                <c:pt idx="1189">
                  <c:v>0.14037645669938745</c:v>
                </c:pt>
                <c:pt idx="1190">
                  <c:v>0.13997545418774826</c:v>
                </c:pt>
                <c:pt idx="1191">
                  <c:v>0.13977501321694283</c:v>
                </c:pt>
                <c:pt idx="1192">
                  <c:v>0.13957461241466901</c:v>
                </c:pt>
                <c:pt idx="1193">
                  <c:v>0.13957461241466901</c:v>
                </c:pt>
                <c:pt idx="1194">
                  <c:v>0.13877341056910569</c:v>
                </c:pt>
                <c:pt idx="1195">
                  <c:v>0.13827298519710507</c:v>
                </c:pt>
                <c:pt idx="1196">
                  <c:v>0.13807288514641247</c:v>
                </c:pt>
                <c:pt idx="1197">
                  <c:v>0.13747282512240641</c:v>
                </c:pt>
                <c:pt idx="1198">
                  <c:v>0.13717293008342166</c:v>
                </c:pt>
                <c:pt idx="1199">
                  <c:v>0.13687312495450829</c:v>
                </c:pt>
                <c:pt idx="1200">
                  <c:v>0.13677320988223662</c:v>
                </c:pt>
                <c:pt idx="1201">
                  <c:v>0.1365734096817717</c:v>
                </c:pt>
                <c:pt idx="1202">
                  <c:v>0.13637364939345267</c:v>
                </c:pt>
                <c:pt idx="1203">
                  <c:v>0.13637364939345267</c:v>
                </c:pt>
                <c:pt idx="1204">
                  <c:v>0.13577460784199241</c:v>
                </c:pt>
                <c:pt idx="1205">
                  <c:v>0.13517592492648553</c:v>
                </c:pt>
                <c:pt idx="1206">
                  <c:v>0.13487671782307137</c:v>
                </c:pt>
                <c:pt idx="1207">
                  <c:v>0.13457760021777027</c:v>
                </c:pt>
                <c:pt idx="1208">
                  <c:v>0.13447791422855346</c:v>
                </c:pt>
                <c:pt idx="1209">
                  <c:v>0.13407926961494249</c:v>
                </c:pt>
                <c:pt idx="1210">
                  <c:v>0.13348160050660465</c:v>
                </c:pt>
                <c:pt idx="1211">
                  <c:v>0.13338202370791641</c:v>
                </c:pt>
                <c:pt idx="1212">
                  <c:v>0.13298381563894116</c:v>
                </c:pt>
                <c:pt idx="1213">
                  <c:v>0.13228733284873492</c:v>
                </c:pt>
                <c:pt idx="1214">
                  <c:v>0.13179014196691721</c:v>
                </c:pt>
                <c:pt idx="1215">
                  <c:v>0.13129319816103366</c:v>
                </c:pt>
                <c:pt idx="1216">
                  <c:v>0.13119383902736353</c:v>
                </c:pt>
                <c:pt idx="1217">
                  <c:v>0.13089582084604892</c:v>
                </c:pt>
                <c:pt idx="1218">
                  <c:v>0.13059789145311085</c:v>
                </c:pt>
                <c:pt idx="1219">
                  <c:v>0.13030005079565954</c:v>
                </c:pt>
                <c:pt idx="1220">
                  <c:v>0.13020079028637174</c:v>
                </c:pt>
                <c:pt idx="1221">
                  <c:v>0.12990306786071196</c:v>
                </c:pt>
                <c:pt idx="1222">
                  <c:v>0.12930788879344499</c:v>
                </c:pt>
                <c:pt idx="1223">
                  <c:v>0.12910957446458476</c:v>
                </c:pt>
                <c:pt idx="1224">
                  <c:v>0.12881217669287612</c:v>
                </c:pt>
                <c:pt idx="1225">
                  <c:v>0.12861396063672659</c:v>
                </c:pt>
                <c:pt idx="1226">
                  <c:v>0.12801954809693439</c:v>
                </c:pt>
                <c:pt idx="1227">
                  <c:v>0.1274254886735231</c:v>
                </c:pt>
                <c:pt idx="1228">
                  <c:v>0.12702964502659281</c:v>
                </c:pt>
                <c:pt idx="1229">
                  <c:v>0.12683178194719785</c:v>
                </c:pt>
                <c:pt idx="1230">
                  <c:v>0.12633729546132708</c:v>
                </c:pt>
                <c:pt idx="1231">
                  <c:v>0.12623842749940956</c:v>
                </c:pt>
                <c:pt idx="1232">
                  <c:v>0.12574423425979883</c:v>
                </c:pt>
                <c:pt idx="1233">
                  <c:v>0.12525028512651556</c:v>
                </c:pt>
                <c:pt idx="1234">
                  <c:v>0.12515152457140094</c:v>
                </c:pt>
                <c:pt idx="1235">
                  <c:v>0.12475657985852637</c:v>
                </c:pt>
                <c:pt idx="1236">
                  <c:v>0.124263118215155</c:v>
                </c:pt>
                <c:pt idx="1237">
                  <c:v>0.12416445510028039</c:v>
                </c:pt>
                <c:pt idx="1238">
                  <c:v>0.12416445510028039</c:v>
                </c:pt>
                <c:pt idx="1239">
                  <c:v>0.12396715806896078</c:v>
                </c:pt>
                <c:pt idx="1240">
                  <c:v>0.12386852414867562</c:v>
                </c:pt>
                <c:pt idx="1241">
                  <c:v>0.12376989995608122</c:v>
                </c:pt>
                <c:pt idx="1242">
                  <c:v>0.12347408572525972</c:v>
                </c:pt>
                <c:pt idx="1243">
                  <c:v>0.12317835897462015</c:v>
                </c:pt>
                <c:pt idx="1244">
                  <c:v>0.12219323427668634</c:v>
                </c:pt>
                <c:pt idx="1245">
                  <c:v>0.12199632574006515</c:v>
                </c:pt>
                <c:pt idx="1246">
                  <c:v>0.12179945596878251</c:v>
                </c:pt>
                <c:pt idx="1247">
                  <c:v>0.12179945596878251</c:v>
                </c:pt>
                <c:pt idx="1248">
                  <c:v>0.12170103561537397</c:v>
                </c:pt>
                <c:pt idx="1249">
                  <c:v>0.12120907909440753</c:v>
                </c:pt>
                <c:pt idx="1250">
                  <c:v>0.12091402131011794</c:v>
                </c:pt>
                <c:pt idx="1251">
                  <c:v>0.12071736447565924</c:v>
                </c:pt>
                <c:pt idx="1252">
                  <c:v>0.12032416679045971</c:v>
                </c:pt>
                <c:pt idx="1253">
                  <c:v>0.11983288699674169</c:v>
                </c:pt>
                <c:pt idx="1254">
                  <c:v>0.11963644263897405</c:v>
                </c:pt>
                <c:pt idx="1255">
                  <c:v>0.11914550051118911</c:v>
                </c:pt>
                <c:pt idx="1256">
                  <c:v>0.11904734100190781</c:v>
                </c:pt>
                <c:pt idx="1257">
                  <c:v>0.11855668793284262</c:v>
                </c:pt>
                <c:pt idx="1258">
                  <c:v>0.11826241160524938</c:v>
                </c:pt>
                <c:pt idx="1259">
                  <c:v>0.117870177828893</c:v>
                </c:pt>
                <c:pt idx="1260">
                  <c:v>0.11747809783955344</c:v>
                </c:pt>
                <c:pt idx="1261">
                  <c:v>0.11718413869775697</c:v>
                </c:pt>
                <c:pt idx="1262">
                  <c:v>0.11708617151668434</c:v>
                </c:pt>
                <c:pt idx="1263">
                  <c:v>0.11708617151668434</c:v>
                </c:pt>
                <c:pt idx="1264">
                  <c:v>0.11689026594254416</c:v>
                </c:pt>
                <c:pt idx="1265">
                  <c:v>0.11689026594254416</c:v>
                </c:pt>
                <c:pt idx="1266">
                  <c:v>0.11640066984953294</c:v>
                </c:pt>
                <c:pt idx="1267">
                  <c:v>0.11630277938888024</c:v>
                </c:pt>
                <c:pt idx="1268">
                  <c:v>0.11571563777303054</c:v>
                </c:pt>
                <c:pt idx="1269">
                  <c:v>0.11532440146131087</c:v>
                </c:pt>
                <c:pt idx="1270">
                  <c:v>0.1152266162952426</c:v>
                </c:pt>
                <c:pt idx="1271">
                  <c:v>0.11503107464424807</c:v>
                </c:pt>
                <c:pt idx="1272">
                  <c:v>0.11493331815558326</c:v>
                </c:pt>
                <c:pt idx="1273">
                  <c:v>0.1145423877362183</c:v>
                </c:pt>
                <c:pt idx="1274">
                  <c:v>0.11424929018148466</c:v>
                </c:pt>
                <c:pt idx="1275">
                  <c:v>0.11405393952643866</c:v>
                </c:pt>
                <c:pt idx="1276">
                  <c:v>0.11376098507875983</c:v>
                </c:pt>
                <c:pt idx="1277">
                  <c:v>0.11356572978183951</c:v>
                </c:pt>
                <c:pt idx="1278">
                  <c:v>0.11337051260210784</c:v>
                </c:pt>
                <c:pt idx="1279">
                  <c:v>0.11337051260210784</c:v>
                </c:pt>
                <c:pt idx="1280">
                  <c:v>0.1131753335246852</c:v>
                </c:pt>
                <c:pt idx="1281">
                  <c:v>0.11298019253470121</c:v>
                </c:pt>
                <c:pt idx="1282">
                  <c:v>0.11278508961729365</c:v>
                </c:pt>
                <c:pt idx="1283">
                  <c:v>0.11259002475760956</c:v>
                </c:pt>
                <c:pt idx="1284">
                  <c:v>0.11229749879384437</c:v>
                </c:pt>
                <c:pt idx="1285">
                  <c:v>0.11200505837649487</c:v>
                </c:pt>
                <c:pt idx="1286">
                  <c:v>0.11181014559934535</c:v>
                </c:pt>
                <c:pt idx="1287">
                  <c:v>0.11171270345554106</c:v>
                </c:pt>
                <c:pt idx="1288">
                  <c:v>0.11161527080578304</c:v>
                </c:pt>
                <c:pt idx="1289">
                  <c:v>0.11151784764822142</c:v>
                </c:pt>
                <c:pt idx="1290">
                  <c:v>0.11132302980229068</c:v>
                </c:pt>
                <c:pt idx="1291">
                  <c:v>0.11083615117151299</c:v>
                </c:pt>
                <c:pt idx="1292">
                  <c:v>0.11064146607404218</c:v>
                </c:pt>
                <c:pt idx="1293">
                  <c:v>0.11054413773682008</c:v>
                </c:pt>
                <c:pt idx="1294">
                  <c:v>0.11015491908833347</c:v>
                </c:pt>
                <c:pt idx="1295">
                  <c:v>0.10986310448580539</c:v>
                </c:pt>
                <c:pt idx="1296">
                  <c:v>0.10947415076639384</c:v>
                </c:pt>
                <c:pt idx="1297">
                  <c:v>0.10937693597022541</c:v>
                </c:pt>
                <c:pt idx="1298">
                  <c:v>0.10918253472544516</c:v>
                </c:pt>
                <c:pt idx="1299">
                  <c:v>0.10908534827316008</c:v>
                </c:pt>
                <c:pt idx="1300">
                  <c:v>0.10898817126516377</c:v>
                </c:pt>
                <c:pt idx="1301">
                  <c:v>0.10859955763936564</c:v>
                </c:pt>
                <c:pt idx="1302">
                  <c:v>0.10840530744450458</c:v>
                </c:pt>
                <c:pt idx="1303">
                  <c:v>0.10821109497545373</c:v>
                </c:pt>
                <c:pt idx="1304">
                  <c:v>0.10753164821308581</c:v>
                </c:pt>
                <c:pt idx="1305">
                  <c:v>0.10733760532899976</c:v>
                </c:pt>
                <c:pt idx="1306">
                  <c:v>0.10704661158331179</c:v>
                </c:pt>
                <c:pt idx="1307">
                  <c:v>0.10685266278518642</c:v>
                </c:pt>
                <c:pt idx="1308">
                  <c:v>0.10685266278518642</c:v>
                </c:pt>
                <c:pt idx="1309">
                  <c:v>0.10665875159590317</c:v>
                </c:pt>
                <c:pt idx="1310">
                  <c:v>0.10646487800087953</c:v>
                </c:pt>
                <c:pt idx="1311">
                  <c:v>0.10636795529666018</c:v>
                </c:pt>
                <c:pt idx="1312">
                  <c:v>0.10636795529666018</c:v>
                </c:pt>
                <c:pt idx="1313">
                  <c:v>0.10617413806570174</c:v>
                </c:pt>
                <c:pt idx="1314">
                  <c:v>0.10578661626275097</c:v>
                </c:pt>
                <c:pt idx="1315">
                  <c:v>0.10559291166166099</c:v>
                </c:pt>
                <c:pt idx="1316">
                  <c:v>0.10530242509462198</c:v>
                </c:pt>
                <c:pt idx="1317">
                  <c:v>0.10501202288552423</c:v>
                </c:pt>
                <c:pt idx="1318">
                  <c:v>0.1048184682541255</c:v>
                </c:pt>
                <c:pt idx="1319">
                  <c:v>0.10462495107887226</c:v>
                </c:pt>
                <c:pt idx="1320">
                  <c:v>0.10423802903883524</c:v>
                </c:pt>
                <c:pt idx="1321">
                  <c:v>0.10404462414508864</c:v>
                </c:pt>
                <c:pt idx="1322">
                  <c:v>0.10365792653779504</c:v>
                </c:pt>
                <c:pt idx="1323">
                  <c:v>0.10346463379533562</c:v>
                </c:pt>
                <c:pt idx="1324">
                  <c:v>0.10317476471750522</c:v>
                </c:pt>
                <c:pt idx="1325">
                  <c:v>0.10307816036057357</c:v>
                </c:pt>
                <c:pt idx="1326">
                  <c:v>0.10307816036057357</c:v>
                </c:pt>
                <c:pt idx="1327">
                  <c:v>0.10269183622982712</c:v>
                </c:pt>
                <c:pt idx="1328">
                  <c:v>0.10240219104315339</c:v>
                </c:pt>
                <c:pt idx="1329">
                  <c:v>0.10172667835160359</c:v>
                </c:pt>
                <c:pt idx="1330">
                  <c:v>0.10143731254297721</c:v>
                </c:pt>
                <c:pt idx="1331">
                  <c:v>0.10114803044270039</c:v>
                </c:pt>
                <c:pt idx="1332">
                  <c:v>0.10056971717357052</c:v>
                </c:pt>
                <c:pt idx="1333">
                  <c:v>0.10028068590800998</c:v>
                </c:pt>
                <c:pt idx="1334">
                  <c:v>0.10008804479780149</c:v>
                </c:pt>
                <c:pt idx="1335">
                  <c:v>9.9702873873444037E-2</c:v>
                </c:pt>
                <c:pt idx="1336">
                  <c:v>9.9414093007982277E-2</c:v>
                </c:pt>
                <c:pt idx="1337">
                  <c:v>9.9125395512833725E-2</c:v>
                </c:pt>
                <c:pt idx="1338">
                  <c:v>9.8548250441022694E-2</c:v>
                </c:pt>
                <c:pt idx="1339">
                  <c:v>9.8163672030360236E-2</c:v>
                </c:pt>
                <c:pt idx="1340">
                  <c:v>9.8067550532713266E-2</c:v>
                </c:pt>
                <c:pt idx="1341">
                  <c:v>9.7971438273520603E-2</c:v>
                </c:pt>
                <c:pt idx="1342">
                  <c:v>9.7971438273520603E-2</c:v>
                </c:pt>
                <c:pt idx="1343">
                  <c:v>9.777924146339606E-2</c:v>
                </c:pt>
                <c:pt idx="1344">
                  <c:v>9.7683156908914229E-2</c:v>
                </c:pt>
                <c:pt idx="1345">
                  <c:v>9.7491015492240804E-2</c:v>
                </c:pt>
                <c:pt idx="1346">
                  <c:v>9.7010823406182986E-2</c:v>
                </c:pt>
                <c:pt idx="1347">
                  <c:v>9.6626835689071641E-2</c:v>
                </c:pt>
                <c:pt idx="1348">
                  <c:v>9.6530861793897541E-2</c:v>
                </c:pt>
                <c:pt idx="1349">
                  <c:v>9.6434897108827938E-2</c:v>
                </c:pt>
                <c:pt idx="1350">
                  <c:v>9.6338941632095457E-2</c:v>
                </c:pt>
                <c:pt idx="1351">
                  <c:v>9.6147058296574411E-2</c:v>
                </c:pt>
                <c:pt idx="1352">
                  <c:v>9.6051130434253229E-2</c:v>
                </c:pt>
                <c:pt idx="1353">
                  <c:v>9.5763402047863114E-2</c:v>
                </c:pt>
                <c:pt idx="1354">
                  <c:v>9.5188193518917372E-2</c:v>
                </c:pt>
                <c:pt idx="1355">
                  <c:v>9.5092357589954254E-2</c:v>
                </c:pt>
                <c:pt idx="1356">
                  <c:v>9.4804904897896863E-2</c:v>
                </c:pt>
                <c:pt idx="1357">
                  <c:v>9.4613315664625636E-2</c:v>
                </c:pt>
                <c:pt idx="1358">
                  <c:v>9.4421763130757744E-2</c:v>
                </c:pt>
                <c:pt idx="1359">
                  <c:v>9.4038768105011369E-2</c:v>
                </c:pt>
                <c:pt idx="1360">
                  <c:v>9.3847325585043065E-2</c:v>
                </c:pt>
                <c:pt idx="1361">
                  <c:v>9.3751618067144576E-2</c:v>
                </c:pt>
                <c:pt idx="1362">
                  <c:v>9.3464550460752263E-2</c:v>
                </c:pt>
                <c:pt idx="1363">
                  <c:v>9.3177565238521443E-2</c:v>
                </c:pt>
                <c:pt idx="1364">
                  <c:v>9.3081921797197487E-2</c:v>
                </c:pt>
                <c:pt idx="1365">
                  <c:v>9.2795046346987209E-2</c:v>
                </c:pt>
                <c:pt idx="1366">
                  <c:v>9.2412673720208102E-2</c:v>
                </c:pt>
                <c:pt idx="1367">
                  <c:v>9.2221542221155361E-2</c:v>
                </c:pt>
                <c:pt idx="1368">
                  <c:v>9.2030447246371605E-2</c:v>
                </c:pt>
                <c:pt idx="1369">
                  <c:v>9.1743873236672907E-2</c:v>
                </c:pt>
                <c:pt idx="1370">
                  <c:v>9.1457381328109627E-2</c:v>
                </c:pt>
                <c:pt idx="1371">
                  <c:v>9.126643231091694E-2</c:v>
                </c:pt>
                <c:pt idx="1372">
                  <c:v>9.117097147365287E-2</c:v>
                </c:pt>
                <c:pt idx="1373">
                  <c:v>9.0884643626313766E-2</c:v>
                </c:pt>
                <c:pt idx="1374">
                  <c:v>9.0693803931078024E-2</c:v>
                </c:pt>
                <c:pt idx="1375">
                  <c:v>9.0503000648682774E-2</c:v>
                </c:pt>
                <c:pt idx="1376">
                  <c:v>9.0312233765235048E-2</c:v>
                </c:pt>
                <c:pt idx="1377">
                  <c:v>9.0216863968777372E-2</c:v>
                </c:pt>
                <c:pt idx="1378">
                  <c:v>9.0216863968777372E-2</c:v>
                </c:pt>
                <c:pt idx="1379">
                  <c:v>8.9835475710912605E-2</c:v>
                </c:pt>
                <c:pt idx="1380">
                  <c:v>8.9835475710912605E-2</c:v>
                </c:pt>
                <c:pt idx="1381">
                  <c:v>8.9549529943344364E-2</c:v>
                </c:pt>
                <c:pt idx="1382">
                  <c:v>8.9263665917385132E-2</c:v>
                </c:pt>
                <c:pt idx="1383">
                  <c:v>8.9073135289010272E-2</c:v>
                </c:pt>
                <c:pt idx="1384">
                  <c:v>8.8787407395262016E-2</c:v>
                </c:pt>
                <c:pt idx="1385">
                  <c:v>8.8596967478480088E-2</c:v>
                </c:pt>
                <c:pt idx="1386">
                  <c:v>8.8406563822154602E-2</c:v>
                </c:pt>
                <c:pt idx="1387">
                  <c:v>8.8311375587348515E-2</c:v>
                </c:pt>
                <c:pt idx="1388">
                  <c:v>8.8121026295824939E-2</c:v>
                </c:pt>
                <c:pt idx="1389">
                  <c:v>8.8121026295824939E-2</c:v>
                </c:pt>
                <c:pt idx="1390">
                  <c:v>8.7645311525424499E-2</c:v>
                </c:pt>
                <c:pt idx="1391">
                  <c:v>8.735999125148361E-2</c:v>
                </c:pt>
                <c:pt idx="1392">
                  <c:v>8.7264902581226975E-2</c:v>
                </c:pt>
                <c:pt idx="1393">
                  <c:v>8.7264902581226975E-2</c:v>
                </c:pt>
                <c:pt idx="1394">
                  <c:v>8.7264902581226975E-2</c:v>
                </c:pt>
                <c:pt idx="1395">
                  <c:v>8.6789594810502843E-2</c:v>
                </c:pt>
                <c:pt idx="1396">
                  <c:v>8.6694560360443165E-2</c:v>
                </c:pt>
                <c:pt idx="1397">
                  <c:v>8.6219523536157014E-2</c:v>
                </c:pt>
                <c:pt idx="1398">
                  <c:v>8.5744712264713488E-2</c:v>
                </c:pt>
                <c:pt idx="1399">
                  <c:v>8.5459933678138492E-2</c:v>
                </c:pt>
                <c:pt idx="1400">
                  <c:v>8.4985482846066232E-2</c:v>
                </c:pt>
                <c:pt idx="1401">
                  <c:v>8.4700920358967008E-2</c:v>
                </c:pt>
                <c:pt idx="1402">
                  <c:v>8.4416438824641143E-2</c:v>
                </c:pt>
                <c:pt idx="1403">
                  <c:v>8.4321629628078043E-2</c:v>
                </c:pt>
                <c:pt idx="1404">
                  <c:v>8.413203819704286E-2</c:v>
                </c:pt>
                <c:pt idx="1405">
                  <c:v>8.3752963135642247E-2</c:v>
                </c:pt>
                <c:pt idx="1406">
                  <c:v>8.3563479478040673E-2</c:v>
                </c:pt>
                <c:pt idx="1407">
                  <c:v>8.3279321294741013E-2</c:v>
                </c:pt>
                <c:pt idx="1408">
                  <c:v>8.3279321294741013E-2</c:v>
                </c:pt>
                <c:pt idx="1409">
                  <c:v>8.3184619841002894E-2</c:v>
                </c:pt>
                <c:pt idx="1410">
                  <c:v>8.2805903684232532E-2</c:v>
                </c:pt>
                <c:pt idx="1411">
                  <c:v>8.2427330899094126E-2</c:v>
                </c:pt>
                <c:pt idx="1412">
                  <c:v>8.2238098236972118E-2</c:v>
                </c:pt>
                <c:pt idx="1413">
                  <c:v>8.1859740305859907E-2</c:v>
                </c:pt>
                <c:pt idx="1414">
                  <c:v>8.1670615009787853E-2</c:v>
                </c:pt>
                <c:pt idx="1415">
                  <c:v>8.1576065773202477E-2</c:v>
                </c:pt>
                <c:pt idx="1416">
                  <c:v>8.1386994114480846E-2</c:v>
                </c:pt>
                <c:pt idx="1417">
                  <c:v>8.100895800753094E-2</c:v>
                </c:pt>
                <c:pt idx="1418">
                  <c:v>8.0914471306463773E-2</c:v>
                </c:pt>
                <c:pt idx="1419">
                  <c:v>8.0914471306463773E-2</c:v>
                </c:pt>
                <c:pt idx="1420">
                  <c:v>8.0631064757875667E-2</c:v>
                </c:pt>
                <c:pt idx="1421">
                  <c:v>8.0536613754263506E-2</c:v>
                </c:pt>
                <c:pt idx="1422">
                  <c:v>8.0158898924465954E-2</c:v>
                </c:pt>
                <c:pt idx="1423">
                  <c:v>8.0064492504759263E-2</c:v>
                </c:pt>
                <c:pt idx="1424">
                  <c:v>7.9592594048548071E-2</c:v>
                </c:pt>
                <c:pt idx="1425">
                  <c:v>7.9592594048548071E-2</c:v>
                </c:pt>
                <c:pt idx="1426">
                  <c:v>7.9215235553503946E-2</c:v>
                </c:pt>
                <c:pt idx="1427">
                  <c:v>7.912091817545723E-2</c:v>
                </c:pt>
                <c:pt idx="1428">
                  <c:v>7.912091817545723E-2</c:v>
                </c:pt>
                <c:pt idx="1429">
                  <c:v>7.8932310102472564E-2</c:v>
                </c:pt>
                <c:pt idx="1430">
                  <c:v>7.8838019404180046E-2</c:v>
                </c:pt>
                <c:pt idx="1431">
                  <c:v>7.8555200641983847E-2</c:v>
                </c:pt>
                <c:pt idx="1432">
                  <c:v>7.8272461843625143E-2</c:v>
                </c:pt>
                <c:pt idx="1433">
                  <c:v>7.8272461843625143E-2</c:v>
                </c:pt>
                <c:pt idx="1434">
                  <c:v>7.8084013713415085E-2</c:v>
                </c:pt>
                <c:pt idx="1435">
                  <c:v>7.789560108921198E-2</c:v>
                </c:pt>
                <c:pt idx="1436">
                  <c:v>7.7707223957638571E-2</c:v>
                </c:pt>
                <c:pt idx="1437">
                  <c:v>7.7518882305325595E-2</c:v>
                </c:pt>
                <c:pt idx="1438">
                  <c:v>7.7518882305325595E-2</c:v>
                </c:pt>
                <c:pt idx="1439">
                  <c:v>7.7236436321242039E-2</c:v>
                </c:pt>
                <c:pt idx="1440">
                  <c:v>7.7142305385040341E-2</c:v>
                </c:pt>
                <c:pt idx="1441">
                  <c:v>7.704818330863783E-2</c:v>
                </c:pt>
                <c:pt idx="1442">
                  <c:v>7.6954070090366838E-2</c:v>
                </c:pt>
                <c:pt idx="1443">
                  <c:v>7.6671783567673721E-2</c:v>
                </c:pt>
                <c:pt idx="1444">
                  <c:v>7.6389576708174187E-2</c:v>
                </c:pt>
                <c:pt idx="1445">
                  <c:v>7.6389576708174187E-2</c:v>
                </c:pt>
                <c:pt idx="1446">
                  <c:v>7.6389576708174187E-2</c:v>
                </c:pt>
                <c:pt idx="1447">
                  <c:v>7.601342473834502E-2</c:v>
                </c:pt>
                <c:pt idx="1448">
                  <c:v>7.5919408849590544E-2</c:v>
                </c:pt>
                <c:pt idx="1449">
                  <c:v>7.5543433659523901E-2</c:v>
                </c:pt>
                <c:pt idx="1450">
                  <c:v>7.5543433659523901E-2</c:v>
                </c:pt>
                <c:pt idx="1451">
                  <c:v>7.5543433659523901E-2</c:v>
                </c:pt>
                <c:pt idx="1452">
                  <c:v>7.5355499060211065E-2</c:v>
                </c:pt>
                <c:pt idx="1453">
                  <c:v>7.5167599773675584E-2</c:v>
                </c:pt>
                <c:pt idx="1454">
                  <c:v>7.497973578664921E-2</c:v>
                </c:pt>
                <c:pt idx="1455">
                  <c:v>7.4791907085871662E-2</c:v>
                </c:pt>
                <c:pt idx="1456">
                  <c:v>7.4791907085871662E-2</c:v>
                </c:pt>
                <c:pt idx="1457">
                  <c:v>7.4604113658089666E-2</c:v>
                </c:pt>
                <c:pt idx="1458">
                  <c:v>7.451023016743262E-2</c:v>
                </c:pt>
                <c:pt idx="1459">
                  <c:v>7.4416355490057845E-2</c:v>
                </c:pt>
                <c:pt idx="1460">
                  <c:v>7.4416355490057845E-2</c:v>
                </c:pt>
                <c:pt idx="1461">
                  <c:v>7.4322489624310956E-2</c:v>
                </c:pt>
                <c:pt idx="1462">
                  <c:v>7.4134784321085098E-2</c:v>
                </c:pt>
                <c:pt idx="1463">
                  <c:v>7.3665675150780333E-2</c:v>
                </c:pt>
                <c:pt idx="1464">
                  <c:v>7.338431524271076E-2</c:v>
                </c:pt>
                <c:pt idx="1465">
                  <c:v>7.3196785940707901E-2</c:v>
                </c:pt>
                <c:pt idx="1466">
                  <c:v>7.3103034475772558E-2</c:v>
                </c:pt>
                <c:pt idx="1467">
                  <c:v>7.3009291799350479E-2</c:v>
                </c:pt>
                <c:pt idx="1468">
                  <c:v>7.2821832805456371E-2</c:v>
                </c:pt>
                <c:pt idx="1469">
                  <c:v>7.2728116484690505E-2</c:v>
                </c:pt>
                <c:pt idx="1470">
                  <c:v>7.2728116484690505E-2</c:v>
                </c:pt>
                <c:pt idx="1471">
                  <c:v>7.2447020207365279E-2</c:v>
                </c:pt>
                <c:pt idx="1472">
                  <c:v>7.2447020207365279E-2</c:v>
                </c:pt>
                <c:pt idx="1473">
                  <c:v>7.2353339004430098E-2</c:v>
                </c:pt>
                <c:pt idx="1474">
                  <c:v>7.1978701929710204E-2</c:v>
                </c:pt>
                <c:pt idx="1475">
                  <c:v>7.1885064587069544E-2</c:v>
                </c:pt>
                <c:pt idx="1476">
                  <c:v>7.1885064587069544E-2</c:v>
                </c:pt>
                <c:pt idx="1477">
                  <c:v>7.1417009348007349E-2</c:v>
                </c:pt>
                <c:pt idx="1478">
                  <c:v>7.1136281324828424E-2</c:v>
                </c:pt>
                <c:pt idx="1479">
                  <c:v>7.0949173082164529E-2</c:v>
                </c:pt>
                <c:pt idx="1480">
                  <c:v>7.0575061592578578E-2</c:v>
                </c:pt>
                <c:pt idx="1481">
                  <c:v>7.0201090010060044E-2</c:v>
                </c:pt>
                <c:pt idx="1482">
                  <c:v>7.0014156651257861E-2</c:v>
                </c:pt>
                <c:pt idx="1483">
                  <c:v>6.9733822116879826E-2</c:v>
                </c:pt>
                <c:pt idx="1484">
                  <c:v>6.93601649429854E-2</c:v>
                </c:pt>
                <c:pt idx="1485">
                  <c:v>6.9080013659461009E-2</c:v>
                </c:pt>
                <c:pt idx="1486">
                  <c:v>6.889328973024697E-2</c:v>
                </c:pt>
                <c:pt idx="1487">
                  <c:v>6.8613269193578047E-2</c:v>
                </c:pt>
                <c:pt idx="1488">
                  <c:v>6.8333327046459794E-2</c:v>
                </c:pt>
                <c:pt idx="1489">
                  <c:v>6.8146742476462435E-2</c:v>
                </c:pt>
                <c:pt idx="1490">
                  <c:v>6.8053463245015641E-2</c:v>
                </c:pt>
                <c:pt idx="1491">
                  <c:v>6.8053463245015641E-2</c:v>
                </c:pt>
                <c:pt idx="1492">
                  <c:v>6.7960192713772322E-2</c:v>
                </c:pt>
                <c:pt idx="1493">
                  <c:v>6.7866930881109802E-2</c:v>
                </c:pt>
                <c:pt idx="1494">
                  <c:v>6.7680433305037674E-2</c:v>
                </c:pt>
                <c:pt idx="1495">
                  <c:v>6.7587197558384868E-2</c:v>
                </c:pt>
                <c:pt idx="1496">
                  <c:v>6.7587197558384868E-2</c:v>
                </c:pt>
                <c:pt idx="1497">
                  <c:v>6.7400752139740977E-2</c:v>
                </c:pt>
                <c:pt idx="1498">
                  <c:v>6.7214341476511216E-2</c:v>
                </c:pt>
                <c:pt idx="1499">
                  <c:v>6.7214341476511216E-2</c:v>
                </c:pt>
                <c:pt idx="1500">
                  <c:v>6.7121149174128023E-2</c:v>
                </c:pt>
                <c:pt idx="1501">
                  <c:v>6.6934790619731011E-2</c:v>
                </c:pt>
                <c:pt idx="1502">
                  <c:v>6.6748466788374067E-2</c:v>
                </c:pt>
                <c:pt idx="1503">
                  <c:v>6.6469046118740577E-2</c:v>
                </c:pt>
                <c:pt idx="1504">
                  <c:v>6.6282809038399754E-2</c:v>
                </c:pt>
                <c:pt idx="1505">
                  <c:v>6.6282809038399754E-2</c:v>
                </c:pt>
                <c:pt idx="1506">
                  <c:v>6.6189703503208408E-2</c:v>
                </c:pt>
                <c:pt idx="1507">
                  <c:v>6.5817368024644579E-2</c:v>
                </c:pt>
                <c:pt idx="1508">
                  <c:v>6.5724305812488601E-2</c:v>
                </c:pt>
                <c:pt idx="1509">
                  <c:v>6.563125226010208E-2</c:v>
                </c:pt>
                <c:pt idx="1510">
                  <c:v>6.5166114338324671E-2</c:v>
                </c:pt>
                <c:pt idx="1511">
                  <c:v>6.4794159712500174E-2</c:v>
                </c:pt>
                <c:pt idx="1512">
                  <c:v>6.4794159712500174E-2</c:v>
                </c:pt>
                <c:pt idx="1513">
                  <c:v>6.4794159712500174E-2</c:v>
                </c:pt>
                <c:pt idx="1514">
                  <c:v>6.4422343385480058E-2</c:v>
                </c:pt>
                <c:pt idx="1515">
                  <c:v>6.4329410900863165E-2</c:v>
                </c:pt>
                <c:pt idx="1516">
                  <c:v>6.4143571836957139E-2</c:v>
                </c:pt>
                <c:pt idx="1517">
                  <c:v>6.405066525445903E-2</c:v>
                </c:pt>
                <c:pt idx="1518">
                  <c:v>6.3864877980352813E-2</c:v>
                </c:pt>
                <c:pt idx="1519">
                  <c:v>6.3864877980352813E-2</c:v>
                </c:pt>
                <c:pt idx="1520">
                  <c:v>6.3679125216746305E-2</c:v>
                </c:pt>
                <c:pt idx="1521">
                  <c:v>6.349340695082116E-2</c:v>
                </c:pt>
                <c:pt idx="1522">
                  <c:v>6.3400560750485183E-2</c:v>
                </c:pt>
                <c:pt idx="1523">
                  <c:v>6.3029262129306846E-2</c:v>
                </c:pt>
                <c:pt idx="1524">
                  <c:v>6.2843664504423732E-2</c:v>
                </c:pt>
                <c:pt idx="1525">
                  <c:v>6.2658101319626971E-2</c:v>
                </c:pt>
                <c:pt idx="1526">
                  <c:v>6.2658101319626971E-2</c:v>
                </c:pt>
                <c:pt idx="1527">
                  <c:v>6.2472572562137528E-2</c:v>
                </c:pt>
                <c:pt idx="1528">
                  <c:v>6.2379821089641387E-2</c:v>
                </c:pt>
                <c:pt idx="1529">
                  <c:v>6.2379821089641387E-2</c:v>
                </c:pt>
                <c:pt idx="1530">
                  <c:v>6.2101618277998705E-2</c:v>
                </c:pt>
                <c:pt idx="1531">
                  <c:v>6.2008901204083103E-2</c:v>
                </c:pt>
                <c:pt idx="1532">
                  <c:v>6.1916192725826345E-2</c:v>
                </c:pt>
                <c:pt idx="1533">
                  <c:v>6.1545444737521778E-2</c:v>
                </c:pt>
                <c:pt idx="1534">
                  <c:v>6.1360122275909042E-2</c:v>
                </c:pt>
                <c:pt idx="1535">
                  <c:v>6.1267473922667334E-2</c:v>
                </c:pt>
                <c:pt idx="1536">
                  <c:v>6.1267473922667334E-2</c:v>
                </c:pt>
                <c:pt idx="1537">
                  <c:v>6.117483415234768E-2</c:v>
                </c:pt>
                <c:pt idx="1538">
                  <c:v>6.0896966323023154E-2</c:v>
                </c:pt>
                <c:pt idx="1539">
                  <c:v>6.0711763988944324E-2</c:v>
                </c:pt>
                <c:pt idx="1540">
                  <c:v>6.0619175682781211E-2</c:v>
                </c:pt>
                <c:pt idx="1541">
                  <c:v>6.0341462188749195E-2</c:v>
                </c:pt>
                <c:pt idx="1542">
                  <c:v>6.0341462188749195E-2</c:v>
                </c:pt>
                <c:pt idx="1543">
                  <c:v>6.0341462188749195E-2</c:v>
                </c:pt>
                <c:pt idx="1544">
                  <c:v>5.9786266468001496E-2</c:v>
                </c:pt>
                <c:pt idx="1545">
                  <c:v>5.9601269704917172E-2</c:v>
                </c:pt>
                <c:pt idx="1546">
                  <c:v>5.9508784155718274E-2</c:v>
                </c:pt>
                <c:pt idx="1547">
                  <c:v>5.9508784155718274E-2</c:v>
                </c:pt>
                <c:pt idx="1548">
                  <c:v>5.9508784155718274E-2</c:v>
                </c:pt>
                <c:pt idx="1549">
                  <c:v>5.9231378818510073E-2</c:v>
                </c:pt>
                <c:pt idx="1550">
                  <c:v>5.9138927470965809E-2</c:v>
                </c:pt>
                <c:pt idx="1551">
                  <c:v>5.9046484669883194E-2</c:v>
                </c:pt>
                <c:pt idx="1552">
                  <c:v>5.8861624700782891E-2</c:v>
                </c:pt>
                <c:pt idx="1553">
                  <c:v>5.8676798898574772E-2</c:v>
                </c:pt>
                <c:pt idx="1554">
                  <c:v>5.830724974433215E-2</c:v>
                </c:pt>
                <c:pt idx="1555">
                  <c:v>5.8214883790357184E-2</c:v>
                </c:pt>
                <c:pt idx="1556">
                  <c:v>5.8122526367063616E-2</c:v>
                </c:pt>
                <c:pt idx="1557">
                  <c:v>5.7937837106219067E-2</c:v>
                </c:pt>
                <c:pt idx="1558">
                  <c:v>5.7753181949199192E-2</c:v>
                </c:pt>
                <c:pt idx="1559">
                  <c:v>5.7291693178260196E-2</c:v>
                </c:pt>
                <c:pt idx="1560">
                  <c:v>5.7107157285505541E-2</c:v>
                </c:pt>
                <c:pt idx="1561">
                  <c:v>5.7107157285505541E-2</c:v>
                </c:pt>
                <c:pt idx="1562">
                  <c:v>5.7107157285505541E-2</c:v>
                </c:pt>
                <c:pt idx="1563">
                  <c:v>5.6922655439963651E-2</c:v>
                </c:pt>
                <c:pt idx="1564">
                  <c:v>5.6553753840280649E-2</c:v>
                </c:pt>
                <c:pt idx="1565">
                  <c:v>5.6277166921078633E-2</c:v>
                </c:pt>
                <c:pt idx="1566">
                  <c:v>5.6184988278804734E-2</c:v>
                </c:pt>
                <c:pt idx="1567">
                  <c:v>5.6184988278804734E-2</c:v>
                </c:pt>
                <c:pt idx="1568">
                  <c:v>5.6184988278804734E-2</c:v>
                </c:pt>
                <c:pt idx="1569">
                  <c:v>5.5908503322433079E-2</c:v>
                </c:pt>
                <c:pt idx="1570">
                  <c:v>5.5724222477905254E-2</c:v>
                </c:pt>
                <c:pt idx="1571">
                  <c:v>5.5724222477905254E-2</c:v>
                </c:pt>
                <c:pt idx="1572">
                  <c:v>5.5632094788863141E-2</c:v>
                </c:pt>
                <c:pt idx="1573">
                  <c:v>5.5539975586550376E-2</c:v>
                </c:pt>
                <c:pt idx="1574">
                  <c:v>5.5171583613329016E-2</c:v>
                </c:pt>
                <c:pt idx="1575">
                  <c:v>5.4803327302778093E-2</c:v>
                </c:pt>
                <c:pt idx="1576">
                  <c:v>5.4527224038403772E-2</c:v>
                </c:pt>
                <c:pt idx="1577">
                  <c:v>5.4251196986000276E-2</c:v>
                </c:pt>
                <c:pt idx="1578">
                  <c:v>5.4251196986000276E-2</c:v>
                </c:pt>
                <c:pt idx="1579">
                  <c:v>5.4067221270275821E-2</c:v>
                </c:pt>
                <c:pt idx="1580">
                  <c:v>5.3883279395389436E-2</c:v>
                </c:pt>
                <c:pt idx="1581">
                  <c:v>5.3791321144370539E-2</c:v>
                </c:pt>
                <c:pt idx="1582">
                  <c:v>5.3791321144370539E-2</c:v>
                </c:pt>
                <c:pt idx="1583">
                  <c:v>5.3791321144370539E-2</c:v>
                </c:pt>
                <c:pt idx="1584">
                  <c:v>5.3699371348894021E-2</c:v>
                </c:pt>
                <c:pt idx="1585">
                  <c:v>5.3423572680172726E-2</c:v>
                </c:pt>
                <c:pt idx="1586">
                  <c:v>5.3331656691321734E-2</c:v>
                </c:pt>
                <c:pt idx="1587">
                  <c:v>5.3147850055384763E-2</c:v>
                </c:pt>
                <c:pt idx="1588">
                  <c:v>5.3147850055384763E-2</c:v>
                </c:pt>
                <c:pt idx="1589">
                  <c:v>5.3147850055384763E-2</c:v>
                </c:pt>
                <c:pt idx="1590">
                  <c:v>5.3055959405193726E-2</c:v>
                </c:pt>
                <c:pt idx="1591">
                  <c:v>5.2872203432607637E-2</c:v>
                </c:pt>
                <c:pt idx="1592">
                  <c:v>5.2780338107110081E-2</c:v>
                </c:pt>
                <c:pt idx="1593">
                  <c:v>5.2780338107110081E-2</c:v>
                </c:pt>
                <c:pt idx="1594">
                  <c:v>5.2780338107110081E-2</c:v>
                </c:pt>
                <c:pt idx="1595">
                  <c:v>5.268848122007537E-2</c:v>
                </c:pt>
                <c:pt idx="1596">
                  <c:v>5.2596632769953362E-2</c:v>
                </c:pt>
                <c:pt idx="1597">
                  <c:v>5.2504792755194499E-2</c:v>
                </c:pt>
                <c:pt idx="1598">
                  <c:v>5.232113802556896E-2</c:v>
                </c:pt>
                <c:pt idx="1599">
                  <c:v>5.2229323307605151E-2</c:v>
                </c:pt>
                <c:pt idx="1600">
                  <c:v>5.2137517018809983E-2</c:v>
                </c:pt>
                <c:pt idx="1601">
                  <c:v>5.2045719157635652E-2</c:v>
                </c:pt>
                <c:pt idx="1602">
                  <c:v>5.1862148711961771E-2</c:v>
                </c:pt>
                <c:pt idx="1603">
                  <c:v>5.167861195821178E-2</c:v>
                </c:pt>
                <c:pt idx="1604">
                  <c:v>5.1311639477029249E-2</c:v>
                </c:pt>
                <c:pt idx="1605">
                  <c:v>5.1311639477029249E-2</c:v>
                </c:pt>
                <c:pt idx="1606">
                  <c:v>5.1219917394873658E-2</c:v>
                </c:pt>
                <c:pt idx="1607">
                  <c:v>5.1036498465525923E-2</c:v>
                </c:pt>
                <c:pt idx="1608">
                  <c:v>5.0853113172512503E-2</c:v>
                </c:pt>
                <c:pt idx="1609">
                  <c:v>5.0853113172512503E-2</c:v>
                </c:pt>
                <c:pt idx="1610">
                  <c:v>5.0761433135776239E-2</c:v>
                </c:pt>
                <c:pt idx="1611">
                  <c:v>5.0669761503498605E-2</c:v>
                </c:pt>
                <c:pt idx="1612">
                  <c:v>5.0669761503498605E-2</c:v>
                </c:pt>
                <c:pt idx="1613">
                  <c:v>5.0578098274138943E-2</c:v>
                </c:pt>
                <c:pt idx="1614">
                  <c:v>5.0486443446156694E-2</c:v>
                </c:pt>
                <c:pt idx="1615">
                  <c:v>5.0486443446156694E-2</c:v>
                </c:pt>
                <c:pt idx="1616">
                  <c:v>5.0211529355078194E-2</c:v>
                </c:pt>
                <c:pt idx="1617">
                  <c:v>5.0211529355078194E-2</c:v>
                </c:pt>
                <c:pt idx="1618">
                  <c:v>5.0211529355078194E-2</c:v>
                </c:pt>
                <c:pt idx="1619">
                  <c:v>5.0028295273026303E-2</c:v>
                </c:pt>
                <c:pt idx="1620">
                  <c:v>4.9661927802359361E-2</c:v>
                </c:pt>
                <c:pt idx="1621">
                  <c:v>4.947879438915645E-2</c:v>
                </c:pt>
                <c:pt idx="1622">
                  <c:v>4.9295694507659776E-2</c:v>
                </c:pt>
                <c:pt idx="1623">
                  <c:v>4.9295694507659776E-2</c:v>
                </c:pt>
                <c:pt idx="1624">
                  <c:v>4.9112628145592509E-2</c:v>
                </c:pt>
                <c:pt idx="1625">
                  <c:v>4.9021107530510068E-2</c:v>
                </c:pt>
                <c:pt idx="1626">
                  <c:v>4.9021107530510068E-2</c:v>
                </c:pt>
                <c:pt idx="1627">
                  <c:v>4.8929595290684108E-2</c:v>
                </c:pt>
                <c:pt idx="1628">
                  <c:v>4.8838091424581891E-2</c:v>
                </c:pt>
                <c:pt idx="1629">
                  <c:v>4.8655108807419974E-2</c:v>
                </c:pt>
                <c:pt idx="1630">
                  <c:v>4.8655108807419974E-2</c:v>
                </c:pt>
                <c:pt idx="1631">
                  <c:v>4.8655108807419974E-2</c:v>
                </c:pt>
                <c:pt idx="1632">
                  <c:v>4.8655108807419974E-2</c:v>
                </c:pt>
                <c:pt idx="1633">
                  <c:v>4.856363005329678E-2</c:v>
                </c:pt>
                <c:pt idx="1634">
                  <c:v>4.856363005329678E-2</c:v>
                </c:pt>
                <c:pt idx="1635">
                  <c:v>4.856363005329678E-2</c:v>
                </c:pt>
                <c:pt idx="1636">
                  <c:v>4.8380697646310776E-2</c:v>
                </c:pt>
                <c:pt idx="1637">
                  <c:v>4.8380697646310776E-2</c:v>
                </c:pt>
                <c:pt idx="1638">
                  <c:v>4.8380697646310776E-2</c:v>
                </c:pt>
                <c:pt idx="1639">
                  <c:v>4.8289243990387226E-2</c:v>
                </c:pt>
                <c:pt idx="1640">
                  <c:v>4.8289243990387226E-2</c:v>
                </c:pt>
                <c:pt idx="1641">
                  <c:v>4.8197798697469929E-2</c:v>
                </c:pt>
                <c:pt idx="1642">
                  <c:v>4.801493319453732E-2</c:v>
                </c:pt>
                <c:pt idx="1643">
                  <c:v>4.792351298146464E-2</c:v>
                </c:pt>
                <c:pt idx="1644">
                  <c:v>4.7832101125283223E-2</c:v>
                </c:pt>
                <c:pt idx="1645">
                  <c:v>4.7832101125283223E-2</c:v>
                </c:pt>
                <c:pt idx="1646">
                  <c:v>4.7832101125283223E-2</c:v>
                </c:pt>
                <c:pt idx="1647">
                  <c:v>4.7557915682812438E-2</c:v>
                </c:pt>
                <c:pt idx="1648">
                  <c:v>4.7466537238923724E-2</c:v>
                </c:pt>
                <c:pt idx="1649">
                  <c:v>4.7192451996698123E-2</c:v>
                </c:pt>
                <c:pt idx="1650">
                  <c:v>4.6918441856608491E-2</c:v>
                </c:pt>
                <c:pt idx="1651">
                  <c:v>4.6644506777508851E-2</c:v>
                </c:pt>
                <c:pt idx="1652">
                  <c:v>4.6644506777508851E-2</c:v>
                </c:pt>
                <c:pt idx="1653">
                  <c:v>4.6553211757588746E-2</c:v>
                </c:pt>
                <c:pt idx="1654">
                  <c:v>4.6461925071688566E-2</c:v>
                </c:pt>
                <c:pt idx="1655">
                  <c:v>4.6279376695862115E-2</c:v>
                </c:pt>
                <c:pt idx="1656">
                  <c:v>4.6279376695862115E-2</c:v>
                </c:pt>
                <c:pt idx="1657">
                  <c:v>4.6188115002894346E-2</c:v>
                </c:pt>
                <c:pt idx="1658">
                  <c:v>4.6188115002894346E-2</c:v>
                </c:pt>
                <c:pt idx="1659">
                  <c:v>4.6188115002894346E-2</c:v>
                </c:pt>
                <c:pt idx="1660">
                  <c:v>4.6096861637863161E-2</c:v>
                </c:pt>
                <c:pt idx="1661">
                  <c:v>4.6096861637863161E-2</c:v>
                </c:pt>
                <c:pt idx="1662">
                  <c:v>4.5914379885532021E-2</c:v>
                </c:pt>
                <c:pt idx="1663">
                  <c:v>4.5640719678579036E-2</c:v>
                </c:pt>
                <c:pt idx="1664">
                  <c:v>4.5367134341046486E-2</c:v>
                </c:pt>
                <c:pt idx="1665">
                  <c:v>4.5367134341046486E-2</c:v>
                </c:pt>
                <c:pt idx="1666">
                  <c:v>4.5367134341046486E-2</c:v>
                </c:pt>
                <c:pt idx="1667">
                  <c:v>4.5275955859105127E-2</c:v>
                </c:pt>
                <c:pt idx="1668">
                  <c:v>4.5184785689921285E-2</c:v>
                </c:pt>
                <c:pt idx="1669">
                  <c:v>4.5002470283764459E-2</c:v>
                </c:pt>
                <c:pt idx="1670">
                  <c:v>4.5002470283764459E-2</c:v>
                </c:pt>
                <c:pt idx="1671">
                  <c:v>4.5002470283764459E-2</c:v>
                </c:pt>
                <c:pt idx="1672">
                  <c:v>4.5002470283764459E-2</c:v>
                </c:pt>
                <c:pt idx="1673">
                  <c:v>4.4729059482334702E-2</c:v>
                </c:pt>
                <c:pt idx="1674">
                  <c:v>4.4455723413938927E-2</c:v>
                </c:pt>
                <c:pt idx="1675">
                  <c:v>4.4455723413938927E-2</c:v>
                </c:pt>
                <c:pt idx="1676">
                  <c:v>4.436462799142088E-2</c:v>
                </c:pt>
                <c:pt idx="1677">
                  <c:v>4.436462799142088E-2</c:v>
                </c:pt>
                <c:pt idx="1678">
                  <c:v>4.4091391503542181E-2</c:v>
                </c:pt>
                <c:pt idx="1679">
                  <c:v>4.3909275312909481E-2</c:v>
                </c:pt>
                <c:pt idx="1680">
                  <c:v>4.3909275312909481E-2</c:v>
                </c:pt>
                <c:pt idx="1681">
                  <c:v>4.3727192282544854E-2</c:v>
                </c:pt>
                <c:pt idx="1682">
                  <c:v>4.3636163198689695E-2</c:v>
                </c:pt>
                <c:pt idx="1683">
                  <c:v>4.3363125654331376E-2</c:v>
                </c:pt>
                <c:pt idx="1684">
                  <c:v>4.2908228680649751E-2</c:v>
                </c:pt>
                <c:pt idx="1685">
                  <c:v>4.2817274112393833E-2</c:v>
                </c:pt>
                <c:pt idx="1686">
                  <c:v>4.2817274112393833E-2</c:v>
                </c:pt>
                <c:pt idx="1687">
                  <c:v>4.2635389790320985E-2</c:v>
                </c:pt>
                <c:pt idx="1688">
                  <c:v>4.2544460033495407E-2</c:v>
                </c:pt>
                <c:pt idx="1689">
                  <c:v>4.2544460033495407E-2</c:v>
                </c:pt>
                <c:pt idx="1690">
                  <c:v>4.2544460033495407E-2</c:v>
                </c:pt>
                <c:pt idx="1691">
                  <c:v>4.2453538544138747E-2</c:v>
                </c:pt>
                <c:pt idx="1692">
                  <c:v>4.2180823665852032E-2</c:v>
                </c:pt>
                <c:pt idx="1693">
                  <c:v>4.2180823665852032E-2</c:v>
                </c:pt>
                <c:pt idx="1694">
                  <c:v>4.1817319481551325E-2</c:v>
                </c:pt>
                <c:pt idx="1695">
                  <c:v>4.1726464077863665E-2</c:v>
                </c:pt>
                <c:pt idx="1696">
                  <c:v>4.1635616928130476E-2</c:v>
                </c:pt>
                <c:pt idx="1697">
                  <c:v>4.1544778030852311E-2</c:v>
                </c:pt>
                <c:pt idx="1698">
                  <c:v>4.1272310838757445E-2</c:v>
                </c:pt>
                <c:pt idx="1699">
                  <c:v>4.1272310838757445E-2</c:v>
                </c:pt>
                <c:pt idx="1700">
                  <c:v>4.1090707278828638E-2</c:v>
                </c:pt>
                <c:pt idx="1701">
                  <c:v>4.0909136692764608E-2</c:v>
                </c:pt>
                <c:pt idx="1702">
                  <c:v>4.0818363761190427E-2</c:v>
                </c:pt>
                <c:pt idx="1703">
                  <c:v>4.0818363761190427E-2</c:v>
                </c:pt>
                <c:pt idx="1704">
                  <c:v>4.0636842613478413E-2</c:v>
                </c:pt>
                <c:pt idx="1705">
                  <c:v>4.0546094394349905E-2</c:v>
                </c:pt>
                <c:pt idx="1706">
                  <c:v>4.0455354409713415E-2</c:v>
                </c:pt>
                <c:pt idx="1707">
                  <c:v>4.0364622658074799E-2</c:v>
                </c:pt>
                <c:pt idx="1708">
                  <c:v>4.027389913793996E-2</c:v>
                </c:pt>
                <c:pt idx="1709">
                  <c:v>4.0092476786208621E-2</c:v>
                </c:pt>
                <c:pt idx="1710">
                  <c:v>3.9639064853707301E-2</c:v>
                </c:pt>
                <c:pt idx="1711">
                  <c:v>3.9276483268879371E-2</c:v>
                </c:pt>
                <c:pt idx="1712">
                  <c:v>3.9276483268879371E-2</c:v>
                </c:pt>
                <c:pt idx="1713">
                  <c:v>3.9095241764078699E-2</c:v>
                </c:pt>
                <c:pt idx="1714">
                  <c:v>3.8914033101808874E-2</c:v>
                </c:pt>
                <c:pt idx="1715">
                  <c:v>3.8914033101808874E-2</c:v>
                </c:pt>
                <c:pt idx="1716">
                  <c:v>3.8914033101808874E-2</c:v>
                </c:pt>
                <c:pt idx="1717">
                  <c:v>3.8823441082903747E-2</c:v>
                </c:pt>
                <c:pt idx="1718">
                  <c:v>3.8732857270169105E-2</c:v>
                </c:pt>
                <c:pt idx="1719">
                  <c:v>3.8732857270169105E-2</c:v>
                </c:pt>
                <c:pt idx="1720">
                  <c:v>3.8642281662118388E-2</c:v>
                </c:pt>
                <c:pt idx="1721">
                  <c:v>3.8642281662118388E-2</c:v>
                </c:pt>
                <c:pt idx="1722">
                  <c:v>3.8642281662118388E-2</c:v>
                </c:pt>
                <c:pt idx="1723">
                  <c:v>3.8551714257265439E-2</c:v>
                </c:pt>
                <c:pt idx="1724">
                  <c:v>3.8370604051210365E-2</c:v>
                </c:pt>
                <c:pt idx="1725">
                  <c:v>3.8280061247037839E-2</c:v>
                </c:pt>
                <c:pt idx="1726">
                  <c:v>3.8189526640122498E-2</c:v>
                </c:pt>
                <c:pt idx="1727">
                  <c:v>3.8189526640122498E-2</c:v>
                </c:pt>
                <c:pt idx="1728">
                  <c:v>3.7827470155356487E-2</c:v>
                </c:pt>
                <c:pt idx="1729">
                  <c:v>3.7556013790299998E-2</c:v>
                </c:pt>
                <c:pt idx="1730">
                  <c:v>3.7556013790299998E-2</c:v>
                </c:pt>
                <c:pt idx="1731">
                  <c:v>3.7375083809708783E-2</c:v>
                </c:pt>
                <c:pt idx="1732">
                  <c:v>3.7194186558853627E-2</c:v>
                </c:pt>
                <c:pt idx="1733">
                  <c:v>3.7194186558853627E-2</c:v>
                </c:pt>
                <c:pt idx="1734">
                  <c:v>3.7194186558853627E-2</c:v>
                </c:pt>
                <c:pt idx="1735">
                  <c:v>3.7013322025895468E-2</c:v>
                </c:pt>
                <c:pt idx="1736">
                  <c:v>3.7013322025895468E-2</c:v>
                </c:pt>
                <c:pt idx="1737">
                  <c:v>3.6922902024929635E-2</c:v>
                </c:pt>
                <c:pt idx="1738">
                  <c:v>3.6922902024929635E-2</c:v>
                </c:pt>
                <c:pt idx="1739">
                  <c:v>3.6742086546632045E-2</c:v>
                </c:pt>
                <c:pt idx="1740">
                  <c:v>3.6742086546632045E-2</c:v>
                </c:pt>
                <c:pt idx="1741">
                  <c:v>3.6561303756661299E-2</c:v>
                </c:pt>
                <c:pt idx="1742">
                  <c:v>3.6561303756661299E-2</c:v>
                </c:pt>
                <c:pt idx="1743">
                  <c:v>3.6561303756661299E-2</c:v>
                </c:pt>
                <c:pt idx="1744">
                  <c:v>3.6290190836470025E-2</c:v>
                </c:pt>
                <c:pt idx="1745">
                  <c:v>3.6199836194438915E-2</c:v>
                </c:pt>
                <c:pt idx="1746">
                  <c:v>3.6109489715631438E-2</c:v>
                </c:pt>
                <c:pt idx="1747">
                  <c:v>3.6109489715631438E-2</c:v>
                </c:pt>
                <c:pt idx="1748">
                  <c:v>3.6109489715631438E-2</c:v>
                </c:pt>
                <c:pt idx="1749">
                  <c:v>3.601915139857282E-2</c:v>
                </c:pt>
                <c:pt idx="1750">
                  <c:v>3.5928821241788547E-2</c:v>
                </c:pt>
                <c:pt idx="1751">
                  <c:v>3.5838499243804639E-2</c:v>
                </c:pt>
                <c:pt idx="1752">
                  <c:v>3.5838499243804639E-2</c:v>
                </c:pt>
                <c:pt idx="1753">
                  <c:v>3.5838499243804639E-2</c:v>
                </c:pt>
                <c:pt idx="1754">
                  <c:v>3.5657879718342896E-2</c:v>
                </c:pt>
                <c:pt idx="1755">
                  <c:v>3.5567582187918972E-2</c:v>
                </c:pt>
                <c:pt idx="1756">
                  <c:v>3.5567582187918972E-2</c:v>
                </c:pt>
                <c:pt idx="1757">
                  <c:v>3.5567582187918972E-2</c:v>
                </c:pt>
                <c:pt idx="1758">
                  <c:v>3.5567582187918972E-2</c:v>
                </c:pt>
                <c:pt idx="1759">
                  <c:v>3.5477292810402981E-2</c:v>
                </c:pt>
                <c:pt idx="1760">
                  <c:v>3.5477292810402981E-2</c:v>
                </c:pt>
                <c:pt idx="1761">
                  <c:v>3.5387011584322579E-2</c:v>
                </c:pt>
                <c:pt idx="1762">
                  <c:v>3.529673850820618E-2</c:v>
                </c:pt>
                <c:pt idx="1763">
                  <c:v>3.5206473580582473E-2</c:v>
                </c:pt>
                <c:pt idx="1764">
                  <c:v>3.511621679998065E-2</c:v>
                </c:pt>
                <c:pt idx="1765">
                  <c:v>3.4935727673960436E-2</c:v>
                </c:pt>
                <c:pt idx="1766">
                  <c:v>3.4935727673960436E-2</c:v>
                </c:pt>
                <c:pt idx="1767">
                  <c:v>3.4935727673960436E-2</c:v>
                </c:pt>
                <c:pt idx="1768">
                  <c:v>3.4755271118386423E-2</c:v>
                </c:pt>
                <c:pt idx="1769">
                  <c:v>3.4755271118386423E-2</c:v>
                </c:pt>
                <c:pt idx="1770">
                  <c:v>3.4665055050843586E-2</c:v>
                </c:pt>
                <c:pt idx="1771">
                  <c:v>3.4665055050843586E-2</c:v>
                </c:pt>
                <c:pt idx="1772">
                  <c:v>3.4574847121505402E-2</c:v>
                </c:pt>
                <c:pt idx="1773">
                  <c:v>3.4574847121505402E-2</c:v>
                </c:pt>
                <c:pt idx="1774">
                  <c:v>3.4394455671570991E-2</c:v>
                </c:pt>
                <c:pt idx="1775">
                  <c:v>3.4304272148039577E-2</c:v>
                </c:pt>
                <c:pt idx="1776">
                  <c:v>3.4304272148039577E-2</c:v>
                </c:pt>
                <c:pt idx="1777">
                  <c:v>3.4304272148039577E-2</c:v>
                </c:pt>
                <c:pt idx="1778">
                  <c:v>3.4123929496513772E-2</c:v>
                </c:pt>
                <c:pt idx="1779">
                  <c:v>3.4123929496513772E-2</c:v>
                </c:pt>
                <c:pt idx="1780">
                  <c:v>3.4033770365586809E-2</c:v>
                </c:pt>
                <c:pt idx="1781">
                  <c:v>3.3943619362595816E-2</c:v>
                </c:pt>
                <c:pt idx="1782">
                  <c:v>3.3763341734561088E-2</c:v>
                </c:pt>
                <c:pt idx="1783">
                  <c:v>3.3673215106587835E-2</c:v>
                </c:pt>
                <c:pt idx="1784">
                  <c:v>3.358309660069176E-2</c:v>
                </c:pt>
                <c:pt idx="1785">
                  <c:v>3.358309660069176E-2</c:v>
                </c:pt>
                <c:pt idx="1786">
                  <c:v>3.358309660069176E-2</c:v>
                </c:pt>
                <c:pt idx="1787">
                  <c:v>3.349298621540886E-2</c:v>
                </c:pt>
                <c:pt idx="1788">
                  <c:v>3.349298621540886E-2</c:v>
                </c:pt>
                <c:pt idx="1789">
                  <c:v>3.349298621540886E-2</c:v>
                </c:pt>
                <c:pt idx="1790">
                  <c:v>3.3312789800829856E-2</c:v>
                </c:pt>
                <c:pt idx="1791">
                  <c:v>3.3222703768608301E-2</c:v>
                </c:pt>
                <c:pt idx="1792">
                  <c:v>3.3222703768608301E-2</c:v>
                </c:pt>
                <c:pt idx="1793">
                  <c:v>3.3222703768608301E-2</c:v>
                </c:pt>
                <c:pt idx="1794">
                  <c:v>3.3222703768608301E-2</c:v>
                </c:pt>
                <c:pt idx="1795">
                  <c:v>3.3222703768608301E-2</c:v>
                </c:pt>
                <c:pt idx="1796">
                  <c:v>3.3132625851148817E-2</c:v>
                </c:pt>
                <c:pt idx="1797">
                  <c:v>3.3132625851148817E-2</c:v>
                </c:pt>
                <c:pt idx="1798">
                  <c:v>3.3132625851148817E-2</c:v>
                </c:pt>
                <c:pt idx="1799">
                  <c:v>3.2952494354669619E-2</c:v>
                </c:pt>
                <c:pt idx="1800">
                  <c:v>3.2952494354669619E-2</c:v>
                </c:pt>
                <c:pt idx="1801">
                  <c:v>3.2862440772727632E-2</c:v>
                </c:pt>
                <c:pt idx="1802">
                  <c:v>3.2862440772727632E-2</c:v>
                </c:pt>
                <c:pt idx="1803">
                  <c:v>3.2772395299702918E-2</c:v>
                </c:pt>
                <c:pt idx="1804">
                  <c:v>3.2772395299702918E-2</c:v>
                </c:pt>
                <c:pt idx="1805">
                  <c:v>3.2682357934135375E-2</c:v>
                </c:pt>
                <c:pt idx="1806">
                  <c:v>3.2682357934135375E-2</c:v>
                </c:pt>
                <c:pt idx="1807">
                  <c:v>3.2502307519533077E-2</c:v>
                </c:pt>
                <c:pt idx="1808">
                  <c:v>3.2502307519533077E-2</c:v>
                </c:pt>
                <c:pt idx="1809">
                  <c:v>3.2322289517246694E-2</c:v>
                </c:pt>
                <c:pt idx="1810">
                  <c:v>3.2142303915608961E-2</c:v>
                </c:pt>
                <c:pt idx="1811">
                  <c:v>3.2142303915608961E-2</c:v>
                </c:pt>
                <c:pt idx="1812">
                  <c:v>3.205232326138887E-2</c:v>
                </c:pt>
                <c:pt idx="1813">
                  <c:v>3.205232326138887E-2</c:v>
                </c:pt>
                <c:pt idx="1814">
                  <c:v>3.205232326138887E-2</c:v>
                </c:pt>
                <c:pt idx="1815">
                  <c:v>3.1962350702958449E-2</c:v>
                </c:pt>
                <c:pt idx="1816">
                  <c:v>3.1962350702958449E-2</c:v>
                </c:pt>
                <c:pt idx="1817">
                  <c:v>3.1962350702958449E-2</c:v>
                </c:pt>
                <c:pt idx="1818">
                  <c:v>3.1782429867640474E-2</c:v>
                </c:pt>
                <c:pt idx="1819">
                  <c:v>3.1782429867640474E-2</c:v>
                </c:pt>
                <c:pt idx="1820">
                  <c:v>3.1602541398006195E-2</c:v>
                </c:pt>
                <c:pt idx="1821">
                  <c:v>3.1512609296682009E-2</c:v>
                </c:pt>
                <c:pt idx="1822">
                  <c:v>3.142268528241339E-2</c:v>
                </c:pt>
                <c:pt idx="1823">
                  <c:v>3.142268528241339E-2</c:v>
                </c:pt>
                <c:pt idx="1824">
                  <c:v>3.1332769353746147E-2</c:v>
                </c:pt>
                <c:pt idx="1825">
                  <c:v>3.1332769353746147E-2</c:v>
                </c:pt>
                <c:pt idx="1826">
                  <c:v>3.1332769353746147E-2</c:v>
                </c:pt>
                <c:pt idx="1827">
                  <c:v>3.1332769353746147E-2</c:v>
                </c:pt>
                <c:pt idx="1828">
                  <c:v>3.1332769353746147E-2</c:v>
                </c:pt>
                <c:pt idx="1829">
                  <c:v>3.1242861509226123E-2</c:v>
                </c:pt>
                <c:pt idx="1830">
                  <c:v>3.1063070066814392E-2</c:v>
                </c:pt>
                <c:pt idx="1831">
                  <c:v>3.0973186466016919E-2</c:v>
                </c:pt>
                <c:pt idx="1832">
                  <c:v>3.0883310943554919E-2</c:v>
                </c:pt>
                <c:pt idx="1833">
                  <c:v>3.0793443497976549E-2</c:v>
                </c:pt>
                <c:pt idx="1834">
                  <c:v>3.0703584127830238E-2</c:v>
                </c:pt>
                <c:pt idx="1835">
                  <c:v>3.0523889608029608E-2</c:v>
                </c:pt>
                <c:pt idx="1836">
                  <c:v>3.0523889608029608E-2</c:v>
                </c:pt>
                <c:pt idx="1837">
                  <c:v>3.0434054455473994E-2</c:v>
                </c:pt>
                <c:pt idx="1838">
                  <c:v>3.0344227372548081E-2</c:v>
                </c:pt>
                <c:pt idx="1839">
                  <c:v>3.0344227372548081E-2</c:v>
                </c:pt>
                <c:pt idx="1840">
                  <c:v>3.0254408357802375E-2</c:v>
                </c:pt>
                <c:pt idx="1841">
                  <c:v>3.007479452705451E-2</c:v>
                </c:pt>
                <c:pt idx="1842">
                  <c:v>3.007479452705451E-2</c:v>
                </c:pt>
                <c:pt idx="1843">
                  <c:v>2.9984999708155196E-2</c:v>
                </c:pt>
                <c:pt idx="1844">
                  <c:v>2.9984999708155196E-2</c:v>
                </c:pt>
                <c:pt idx="1845">
                  <c:v>2.9984999708155196E-2</c:v>
                </c:pt>
                <c:pt idx="1846">
                  <c:v>2.9715663619980383E-2</c:v>
                </c:pt>
                <c:pt idx="1847">
                  <c:v>2.9715663619980383E-2</c:v>
                </c:pt>
                <c:pt idx="1848">
                  <c:v>2.9536146520494664E-2</c:v>
                </c:pt>
                <c:pt idx="1849">
                  <c:v>2.9536146520494664E-2</c:v>
                </c:pt>
                <c:pt idx="1850">
                  <c:v>2.9356661641613775E-2</c:v>
                </c:pt>
                <c:pt idx="1851">
                  <c:v>2.9356661641613775E-2</c:v>
                </c:pt>
                <c:pt idx="1852">
                  <c:v>2.9356661641613775E-2</c:v>
                </c:pt>
                <c:pt idx="1853">
                  <c:v>2.9266931281286147E-2</c:v>
                </c:pt>
                <c:pt idx="1854">
                  <c:v>2.9087494711631957E-2</c:v>
                </c:pt>
                <c:pt idx="1855">
                  <c:v>2.8997788499416581E-2</c:v>
                </c:pt>
                <c:pt idx="1856">
                  <c:v>2.8997788499416581E-2</c:v>
                </c:pt>
                <c:pt idx="1857">
                  <c:v>2.8997788499416581E-2</c:v>
                </c:pt>
                <c:pt idx="1858">
                  <c:v>2.8908090333683901E-2</c:v>
                </c:pt>
                <c:pt idx="1859">
                  <c:v>2.8818400212990536E-2</c:v>
                </c:pt>
                <c:pt idx="1860">
                  <c:v>2.8728718135893609E-2</c:v>
                </c:pt>
                <c:pt idx="1861">
                  <c:v>2.8728718135893609E-2</c:v>
                </c:pt>
                <c:pt idx="1862">
                  <c:v>2.8639044100950289E-2</c:v>
                </c:pt>
                <c:pt idx="1863">
                  <c:v>2.8549378106718475E-2</c:v>
                </c:pt>
                <c:pt idx="1864">
                  <c:v>2.8459720151756341E-2</c:v>
                </c:pt>
                <c:pt idx="1865">
                  <c:v>2.8370070234622555E-2</c:v>
                </c:pt>
                <c:pt idx="1866">
                  <c:v>2.8280428353875845E-2</c:v>
                </c:pt>
                <c:pt idx="1867">
                  <c:v>2.8280428353875845E-2</c:v>
                </c:pt>
                <c:pt idx="1868">
                  <c:v>2.8190794508075653E-2</c:v>
                </c:pt>
                <c:pt idx="1869">
                  <c:v>2.8011550915554229E-2</c:v>
                </c:pt>
                <c:pt idx="1870">
                  <c:v>2.8011550915554229E-2</c:v>
                </c:pt>
                <c:pt idx="1871">
                  <c:v>2.8011550915554229E-2</c:v>
                </c:pt>
                <c:pt idx="1872">
                  <c:v>2.8011550915554229E-2</c:v>
                </c:pt>
                <c:pt idx="1873">
                  <c:v>2.8011550915554229E-2</c:v>
                </c:pt>
                <c:pt idx="1874">
                  <c:v>2.7921941165953489E-2</c:v>
                </c:pt>
                <c:pt idx="1875">
                  <c:v>2.7921941165953489E-2</c:v>
                </c:pt>
                <c:pt idx="1876">
                  <c:v>2.7921941165953489E-2</c:v>
                </c:pt>
                <c:pt idx="1877">
                  <c:v>2.7832339445540484E-2</c:v>
                </c:pt>
                <c:pt idx="1878">
                  <c:v>2.7653160086523264E-2</c:v>
                </c:pt>
                <c:pt idx="1879">
                  <c:v>2.7563582445042634E-2</c:v>
                </c:pt>
                <c:pt idx="1880">
                  <c:v>2.7474012826997147E-2</c:v>
                </c:pt>
                <c:pt idx="1881">
                  <c:v>2.7474012826997147E-2</c:v>
                </c:pt>
                <c:pt idx="1882">
                  <c:v>2.7474012826997147E-2</c:v>
                </c:pt>
                <c:pt idx="1883">
                  <c:v>2.7384451230949611E-2</c:v>
                </c:pt>
                <c:pt idx="1884">
                  <c:v>2.7384451230949611E-2</c:v>
                </c:pt>
                <c:pt idx="1885">
                  <c:v>2.7384451230949611E-2</c:v>
                </c:pt>
                <c:pt idx="1886">
                  <c:v>2.7294897655463349E-2</c:v>
                </c:pt>
                <c:pt idx="1887">
                  <c:v>2.7205352099101719E-2</c:v>
                </c:pt>
                <c:pt idx="1888">
                  <c:v>2.7115814560428809E-2</c:v>
                </c:pt>
                <c:pt idx="1889">
                  <c:v>2.7115814560428809E-2</c:v>
                </c:pt>
                <c:pt idx="1890">
                  <c:v>2.7115814560428809E-2</c:v>
                </c:pt>
                <c:pt idx="1891">
                  <c:v>2.6847250036188052E-2</c:v>
                </c:pt>
                <c:pt idx="1892">
                  <c:v>2.6757744553917485E-2</c:v>
                </c:pt>
                <c:pt idx="1893">
                  <c:v>2.6578757619485884E-2</c:v>
                </c:pt>
                <c:pt idx="1894">
                  <c:v>2.6489276164457693E-2</c:v>
                </c:pt>
                <c:pt idx="1895">
                  <c:v>2.6489276164457693E-2</c:v>
                </c:pt>
                <c:pt idx="1896">
                  <c:v>2.6310337271611924E-2</c:v>
                </c:pt>
                <c:pt idx="1897">
                  <c:v>2.6310337271611924E-2</c:v>
                </c:pt>
                <c:pt idx="1898">
                  <c:v>2.6310337271611924E-2</c:v>
                </c:pt>
                <c:pt idx="1899">
                  <c:v>2.6310337271611924E-2</c:v>
                </c:pt>
                <c:pt idx="1900">
                  <c:v>2.6220879830929616E-2</c:v>
                </c:pt>
                <c:pt idx="1901">
                  <c:v>2.6131430392165287E-2</c:v>
                </c:pt>
                <c:pt idx="1902">
                  <c:v>2.6131430392165287E-2</c:v>
                </c:pt>
                <c:pt idx="1903">
                  <c:v>2.6131430392165287E-2</c:v>
                </c:pt>
                <c:pt idx="1904">
                  <c:v>2.6131430392165287E-2</c:v>
                </c:pt>
                <c:pt idx="1905">
                  <c:v>2.5952555514664768E-2</c:v>
                </c:pt>
                <c:pt idx="1906">
                  <c:v>2.5952555514664768E-2</c:v>
                </c:pt>
                <c:pt idx="1907">
                  <c:v>2.586313007306703E-2</c:v>
                </c:pt>
                <c:pt idx="1908">
                  <c:v>2.586313007306703E-2</c:v>
                </c:pt>
                <c:pt idx="1909">
                  <c:v>2.586313007306703E-2</c:v>
                </c:pt>
                <c:pt idx="1910">
                  <c:v>2.586313007306703E-2</c:v>
                </c:pt>
                <c:pt idx="1911">
                  <c:v>2.5773712627663949E-2</c:v>
                </c:pt>
                <c:pt idx="1912">
                  <c:v>2.5684303177025435E-2</c:v>
                </c:pt>
                <c:pt idx="1913">
                  <c:v>2.5594901719722108E-2</c:v>
                </c:pt>
                <c:pt idx="1914">
                  <c:v>2.5594901719722108E-2</c:v>
                </c:pt>
                <c:pt idx="1915">
                  <c:v>2.5505508254324866E-2</c:v>
                </c:pt>
                <c:pt idx="1916">
                  <c:v>2.5505508254324866E-2</c:v>
                </c:pt>
                <c:pt idx="1917">
                  <c:v>2.5505508254324866E-2</c:v>
                </c:pt>
                <c:pt idx="1918">
                  <c:v>2.5416122779405106E-2</c:v>
                </c:pt>
                <c:pt idx="1919">
                  <c:v>2.5416122779405106E-2</c:v>
                </c:pt>
                <c:pt idx="1920">
                  <c:v>2.5416122779405106E-2</c:v>
                </c:pt>
                <c:pt idx="1921">
                  <c:v>2.5237375795284477E-2</c:v>
                </c:pt>
                <c:pt idx="1922">
                  <c:v>2.5237375795284477E-2</c:v>
                </c:pt>
                <c:pt idx="1923">
                  <c:v>2.5237375795284477E-2</c:v>
                </c:pt>
                <c:pt idx="1924">
                  <c:v>2.5237375795284477E-2</c:v>
                </c:pt>
                <c:pt idx="1925">
                  <c:v>2.5237375795284477E-2</c:v>
                </c:pt>
                <c:pt idx="1926">
                  <c:v>2.505866075593835E-2</c:v>
                </c:pt>
                <c:pt idx="1927">
                  <c:v>2.4969315211987888E-2</c:v>
                </c:pt>
                <c:pt idx="1928">
                  <c:v>2.4969315211987888E-2</c:v>
                </c:pt>
                <c:pt idx="1929">
                  <c:v>2.4969315211987888E-2</c:v>
                </c:pt>
                <c:pt idx="1930">
                  <c:v>2.4969315211987888E-2</c:v>
                </c:pt>
                <c:pt idx="1931">
                  <c:v>2.4969315211987888E-2</c:v>
                </c:pt>
                <c:pt idx="1932">
                  <c:v>2.4879977649950511E-2</c:v>
                </c:pt>
                <c:pt idx="1933">
                  <c:v>2.4701326465911323E-2</c:v>
                </c:pt>
                <c:pt idx="1934">
                  <c:v>2.4612012841058462E-2</c:v>
                </c:pt>
                <c:pt idx="1935">
                  <c:v>2.4612012841058462E-2</c:v>
                </c:pt>
                <c:pt idx="1936">
                  <c:v>2.4612012841058462E-2</c:v>
                </c:pt>
                <c:pt idx="1937">
                  <c:v>2.4522707192416806E-2</c:v>
                </c:pt>
                <c:pt idx="1938">
                  <c:v>2.4522707192416806E-2</c:v>
                </c:pt>
                <c:pt idx="1939">
                  <c:v>2.4433409518561842E-2</c:v>
                </c:pt>
                <c:pt idx="1940">
                  <c:v>2.4433409518561842E-2</c:v>
                </c:pt>
                <c:pt idx="1941">
                  <c:v>2.4433409518561842E-2</c:v>
                </c:pt>
                <c:pt idx="1942">
                  <c:v>2.4433409518561842E-2</c:v>
                </c:pt>
                <c:pt idx="1943">
                  <c:v>2.4433409518561842E-2</c:v>
                </c:pt>
                <c:pt idx="1944">
                  <c:v>2.4433409518561842E-2</c:v>
                </c:pt>
                <c:pt idx="1945">
                  <c:v>2.4433409518561842E-2</c:v>
                </c:pt>
                <c:pt idx="1946">
                  <c:v>2.434411981806955E-2</c:v>
                </c:pt>
                <c:pt idx="1947">
                  <c:v>2.4254838089515951E-2</c:v>
                </c:pt>
                <c:pt idx="1948">
                  <c:v>2.4165564331477794E-2</c:v>
                </c:pt>
                <c:pt idx="1949">
                  <c:v>2.4076298542532081E-2</c:v>
                </c:pt>
                <c:pt idx="1950">
                  <c:v>2.4076298542532081E-2</c:v>
                </c:pt>
                <c:pt idx="1951">
                  <c:v>2.4076298542532081E-2</c:v>
                </c:pt>
                <c:pt idx="1952">
                  <c:v>2.4076298542532081E-2</c:v>
                </c:pt>
                <c:pt idx="1953">
                  <c:v>2.3987040721256209E-2</c:v>
                </c:pt>
                <c:pt idx="1954">
                  <c:v>2.3987040721256209E-2</c:v>
                </c:pt>
                <c:pt idx="1955">
                  <c:v>2.3897790866228067E-2</c:v>
                </c:pt>
                <c:pt idx="1956">
                  <c:v>2.3897790866228067E-2</c:v>
                </c:pt>
                <c:pt idx="1957">
                  <c:v>2.3808548976025579E-2</c:v>
                </c:pt>
                <c:pt idx="1958">
                  <c:v>2.3540871080160085E-2</c:v>
                </c:pt>
                <c:pt idx="1959">
                  <c:v>2.3451661035049819E-2</c:v>
                </c:pt>
                <c:pt idx="1960">
                  <c:v>2.3362458947661802E-2</c:v>
                </c:pt>
                <c:pt idx="1961">
                  <c:v>2.3273264816576461E-2</c:v>
                </c:pt>
                <c:pt idx="1962">
                  <c:v>2.3184078640374733E-2</c:v>
                </c:pt>
                <c:pt idx="1963">
                  <c:v>2.30057301469467E-2</c:v>
                </c:pt>
                <c:pt idx="1964">
                  <c:v>2.2916567826884036E-2</c:v>
                </c:pt>
                <c:pt idx="1965">
                  <c:v>2.282741345603204E-2</c:v>
                </c:pt>
                <c:pt idx="1966">
                  <c:v>2.282741345603204E-2</c:v>
                </c:pt>
                <c:pt idx="1967">
                  <c:v>2.27382670329732E-2</c:v>
                </c:pt>
                <c:pt idx="1968">
                  <c:v>2.2649128556290716E-2</c:v>
                </c:pt>
                <c:pt idx="1969">
                  <c:v>2.2559998024568061E-2</c:v>
                </c:pt>
                <c:pt idx="1970">
                  <c:v>2.2559998024568061E-2</c:v>
                </c:pt>
                <c:pt idx="1971">
                  <c:v>2.2470875436389197E-2</c:v>
                </c:pt>
                <c:pt idx="1972">
                  <c:v>2.2381760790338125E-2</c:v>
                </c:pt>
                <c:pt idx="1973">
                  <c:v>2.2381760790338125E-2</c:v>
                </c:pt>
                <c:pt idx="1974">
                  <c:v>2.2381760790338125E-2</c:v>
                </c:pt>
                <c:pt idx="1975">
                  <c:v>2.2381760790338125E-2</c:v>
                </c:pt>
                <c:pt idx="1976">
                  <c:v>2.2381760790338125E-2</c:v>
                </c:pt>
                <c:pt idx="1977">
                  <c:v>2.2381760790338125E-2</c:v>
                </c:pt>
                <c:pt idx="1978">
                  <c:v>2.2381760790338125E-2</c:v>
                </c:pt>
                <c:pt idx="1979">
                  <c:v>2.2114464490800418E-2</c:v>
                </c:pt>
                <c:pt idx="1980">
                  <c:v>2.1936306642475933E-2</c:v>
                </c:pt>
                <c:pt idx="1981">
                  <c:v>2.1847239619482269E-2</c:v>
                </c:pt>
                <c:pt idx="1982">
                  <c:v>2.1758180528716805E-2</c:v>
                </c:pt>
                <c:pt idx="1983">
                  <c:v>2.1758180528716805E-2</c:v>
                </c:pt>
                <c:pt idx="1984">
                  <c:v>2.1669129368766572E-2</c:v>
                </c:pt>
                <c:pt idx="1985">
                  <c:v>2.1580086138219309E-2</c:v>
                </c:pt>
                <c:pt idx="1986">
                  <c:v>2.1580086138219309E-2</c:v>
                </c:pt>
                <c:pt idx="1987">
                  <c:v>2.1580086138219309E-2</c:v>
                </c:pt>
                <c:pt idx="1988">
                  <c:v>2.1491050835663023E-2</c:v>
                </c:pt>
                <c:pt idx="1989">
                  <c:v>2.1491050835663023E-2</c:v>
                </c:pt>
                <c:pt idx="1990">
                  <c:v>2.1313004008877413E-2</c:v>
                </c:pt>
                <c:pt idx="1991">
                  <c:v>2.1134988877121098E-2</c:v>
                </c:pt>
                <c:pt idx="1992">
                  <c:v>2.1134988877121098E-2</c:v>
                </c:pt>
                <c:pt idx="1993">
                  <c:v>2.1045993193352992E-2</c:v>
                </c:pt>
                <c:pt idx="1994">
                  <c:v>2.0957005429111931E-2</c:v>
                </c:pt>
                <c:pt idx="1995">
                  <c:v>2.086802558298833E-2</c:v>
                </c:pt>
                <c:pt idx="1996">
                  <c:v>2.0779053653573323E-2</c:v>
                </c:pt>
                <c:pt idx="1997">
                  <c:v>2.0601133539235161E-2</c:v>
                </c:pt>
                <c:pt idx="1998">
                  <c:v>2.0601133539235161E-2</c:v>
                </c:pt>
                <c:pt idx="1999">
                  <c:v>2.0601133539235161E-2</c:v>
                </c:pt>
                <c:pt idx="2000">
                  <c:v>2.0601133539235161E-2</c:v>
                </c:pt>
                <c:pt idx="2001">
                  <c:v>2.0512185351495814E-2</c:v>
                </c:pt>
                <c:pt idx="2002">
                  <c:v>2.0423245074832896E-2</c:v>
                </c:pt>
                <c:pt idx="2003">
                  <c:v>2.0245388249108438E-2</c:v>
                </c:pt>
                <c:pt idx="2004">
                  <c:v>2.0245388249108438E-2</c:v>
                </c:pt>
                <c:pt idx="2005">
                  <c:v>2.0245388249108438E-2</c:v>
                </c:pt>
                <c:pt idx="2006">
                  <c:v>2.015647169723371E-2</c:v>
                </c:pt>
                <c:pt idx="2007">
                  <c:v>1.9889769468689266E-2</c:v>
                </c:pt>
                <c:pt idx="2008">
                  <c:v>1.9889769468689266E-2</c:v>
                </c:pt>
                <c:pt idx="2009">
                  <c:v>1.9800884530183537E-2</c:v>
                </c:pt>
                <c:pt idx="2010">
                  <c:v>1.9712007491507935E-2</c:v>
                </c:pt>
                <c:pt idx="2011">
                  <c:v>1.9712007491507935E-2</c:v>
                </c:pt>
                <c:pt idx="2012">
                  <c:v>1.953427710803117E-2</c:v>
                </c:pt>
                <c:pt idx="2013">
                  <c:v>1.953427710803117E-2</c:v>
                </c:pt>
                <c:pt idx="2014">
                  <c:v>1.9356578307030421E-2</c:v>
                </c:pt>
                <c:pt idx="2015">
                  <c:v>1.9356578307030421E-2</c:v>
                </c:pt>
                <c:pt idx="2016">
                  <c:v>1.9090089298124915E-2</c:v>
                </c:pt>
                <c:pt idx="2017">
                  <c:v>1.9090089298124915E-2</c:v>
                </c:pt>
                <c:pt idx="2018">
                  <c:v>1.9001275407574035E-2</c:v>
                </c:pt>
                <c:pt idx="2019">
                  <c:v>1.9001275407574035E-2</c:v>
                </c:pt>
                <c:pt idx="2020">
                  <c:v>1.8823671286691535E-2</c:v>
                </c:pt>
                <c:pt idx="2021">
                  <c:v>1.8823671286691535E-2</c:v>
                </c:pt>
                <c:pt idx="2022">
                  <c:v>1.8734881053558926E-2</c:v>
                </c:pt>
                <c:pt idx="2023">
                  <c:v>1.8646098703431778E-2</c:v>
                </c:pt>
                <c:pt idx="2024">
                  <c:v>1.8557324234910577E-2</c:v>
                </c:pt>
                <c:pt idx="2025">
                  <c:v>1.8557324234910577E-2</c:v>
                </c:pt>
                <c:pt idx="2026">
                  <c:v>1.8557324234910577E-2</c:v>
                </c:pt>
                <c:pt idx="2027">
                  <c:v>1.8379798937089534E-2</c:v>
                </c:pt>
                <c:pt idx="2028">
                  <c:v>1.8379798937089534E-2</c:v>
                </c:pt>
                <c:pt idx="2029">
                  <c:v>1.8379798937089534E-2</c:v>
                </c:pt>
                <c:pt idx="2030">
                  <c:v>1.8379798937089534E-2</c:v>
                </c:pt>
                <c:pt idx="2031">
                  <c:v>1.8379798937089534E-2</c:v>
                </c:pt>
                <c:pt idx="2032">
                  <c:v>1.8379798937089534E-2</c:v>
                </c:pt>
                <c:pt idx="2033">
                  <c:v>1.8379798937089534E-2</c:v>
                </c:pt>
                <c:pt idx="2034">
                  <c:v>1.82910481049922E-2</c:v>
                </c:pt>
                <c:pt idx="2035">
                  <c:v>1.8202305148906067E-2</c:v>
                </c:pt>
                <c:pt idx="2036">
                  <c:v>1.8202305148906067E-2</c:v>
                </c:pt>
                <c:pt idx="2037">
                  <c:v>1.8113570067433381E-2</c:v>
                </c:pt>
                <c:pt idx="2038">
                  <c:v>1.8024842859176861E-2</c:v>
                </c:pt>
                <c:pt idx="2039">
                  <c:v>1.8024842859176861E-2</c:v>
                </c:pt>
                <c:pt idx="2040">
                  <c:v>1.8024842859176861E-2</c:v>
                </c:pt>
                <c:pt idx="2041">
                  <c:v>1.8024842859176861E-2</c:v>
                </c:pt>
                <c:pt idx="2042">
                  <c:v>1.7936123522739277E-2</c:v>
                </c:pt>
                <c:pt idx="2043">
                  <c:v>1.7936123522739277E-2</c:v>
                </c:pt>
                <c:pt idx="2044">
                  <c:v>1.7936123522739277E-2</c:v>
                </c:pt>
                <c:pt idx="2045">
                  <c:v>1.7847412056724098E-2</c:v>
                </c:pt>
                <c:pt idx="2046">
                  <c:v>1.7847412056724098E-2</c:v>
                </c:pt>
                <c:pt idx="2047">
                  <c:v>1.7847412056724098E-2</c:v>
                </c:pt>
                <c:pt idx="2048">
                  <c:v>1.7758708459735054E-2</c:v>
                </c:pt>
                <c:pt idx="2049">
                  <c:v>1.7758708459735054E-2</c:v>
                </c:pt>
                <c:pt idx="2050">
                  <c:v>1.7758708459735054E-2</c:v>
                </c:pt>
                <c:pt idx="2051">
                  <c:v>1.7758708459735054E-2</c:v>
                </c:pt>
                <c:pt idx="2052">
                  <c:v>1.7758708459735054E-2</c:v>
                </c:pt>
                <c:pt idx="2053">
                  <c:v>1.7758708459735054E-2</c:v>
                </c:pt>
                <c:pt idx="2054">
                  <c:v>1.7758708459735054E-2</c:v>
                </c:pt>
                <c:pt idx="2055">
                  <c:v>1.7758708459735054E-2</c:v>
                </c:pt>
                <c:pt idx="2056">
                  <c:v>1.7758708459735054E-2</c:v>
                </c:pt>
                <c:pt idx="2057">
                  <c:v>1.7758708459735054E-2</c:v>
                </c:pt>
                <c:pt idx="2058">
                  <c:v>1.7758708459735054E-2</c:v>
                </c:pt>
                <c:pt idx="2059">
                  <c:v>1.7758708459735054E-2</c:v>
                </c:pt>
                <c:pt idx="2060">
                  <c:v>1.7758708459735054E-2</c:v>
                </c:pt>
                <c:pt idx="2061">
                  <c:v>1.7758708459735054E-2</c:v>
                </c:pt>
                <c:pt idx="2062">
                  <c:v>1.7758708459735054E-2</c:v>
                </c:pt>
                <c:pt idx="2063">
                  <c:v>1.7670012730376355E-2</c:v>
                </c:pt>
                <c:pt idx="2064">
                  <c:v>1.7581324867252258E-2</c:v>
                </c:pt>
                <c:pt idx="2065">
                  <c:v>1.7492644868967715E-2</c:v>
                </c:pt>
                <c:pt idx="2066">
                  <c:v>1.7492644868967715E-2</c:v>
                </c:pt>
                <c:pt idx="2067">
                  <c:v>1.7403972734127943E-2</c:v>
                </c:pt>
                <c:pt idx="2068">
                  <c:v>1.7403972734127943E-2</c:v>
                </c:pt>
                <c:pt idx="2069">
                  <c:v>1.7138003496335083E-2</c:v>
                </c:pt>
                <c:pt idx="2070">
                  <c:v>1.7138003496335083E-2</c:v>
                </c:pt>
                <c:pt idx="2071">
                  <c:v>1.7138003496335083E-2</c:v>
                </c:pt>
                <c:pt idx="2072">
                  <c:v>1.7138003496335083E-2</c:v>
                </c:pt>
                <c:pt idx="2073">
                  <c:v>1.7138003496335083E-2</c:v>
                </c:pt>
                <c:pt idx="2074">
                  <c:v>1.7138003496335083E-2</c:v>
                </c:pt>
                <c:pt idx="2075">
                  <c:v>1.704936280133397E-2</c:v>
                </c:pt>
                <c:pt idx="2076">
                  <c:v>1.704936280133397E-2</c:v>
                </c:pt>
                <c:pt idx="2077">
                  <c:v>1.6960729962809382E-2</c:v>
                </c:pt>
                <c:pt idx="2078">
                  <c:v>1.687210497936853E-2</c:v>
                </c:pt>
                <c:pt idx="2079">
                  <c:v>1.687210497936853E-2</c:v>
                </c:pt>
                <c:pt idx="2080">
                  <c:v>1.687210497936853E-2</c:v>
                </c:pt>
                <c:pt idx="2081">
                  <c:v>1.687210497936853E-2</c:v>
                </c:pt>
                <c:pt idx="2082">
                  <c:v>1.687210497936853E-2</c:v>
                </c:pt>
                <c:pt idx="2083">
                  <c:v>1.687210497936853E-2</c:v>
                </c:pt>
                <c:pt idx="2084">
                  <c:v>1.678348784961934E-2</c:v>
                </c:pt>
                <c:pt idx="2085">
                  <c:v>1.678348784961934E-2</c:v>
                </c:pt>
                <c:pt idx="2086">
                  <c:v>1.678348784961934E-2</c:v>
                </c:pt>
                <c:pt idx="2087">
                  <c:v>1.678348784961934E-2</c:v>
                </c:pt>
                <c:pt idx="2088">
                  <c:v>1.6694878572169992E-2</c:v>
                </c:pt>
                <c:pt idx="2089">
                  <c:v>1.6694878572169992E-2</c:v>
                </c:pt>
                <c:pt idx="2090">
                  <c:v>1.6517683568605508E-2</c:v>
                </c:pt>
                <c:pt idx="2091">
                  <c:v>1.6517683568605508E-2</c:v>
                </c:pt>
                <c:pt idx="2092">
                  <c:v>1.6517683568605508E-2</c:v>
                </c:pt>
                <c:pt idx="2093">
                  <c:v>1.6429097839708466E-2</c:v>
                </c:pt>
                <c:pt idx="2094">
                  <c:v>1.6163387727875497E-2</c:v>
                </c:pt>
                <c:pt idx="2095">
                  <c:v>1.6163387727875497E-2</c:v>
                </c:pt>
                <c:pt idx="2096">
                  <c:v>1.6163387727875497E-2</c:v>
                </c:pt>
                <c:pt idx="2097">
                  <c:v>1.6163387727875497E-2</c:v>
                </c:pt>
                <c:pt idx="2098">
                  <c:v>1.6163387727875497E-2</c:v>
                </c:pt>
                <c:pt idx="2099">
                  <c:v>1.6074833377585147E-2</c:v>
                </c:pt>
                <c:pt idx="2100">
                  <c:v>1.6074833377585147E-2</c:v>
                </c:pt>
                <c:pt idx="2101">
                  <c:v>1.6074833377585147E-2</c:v>
                </c:pt>
                <c:pt idx="2102">
                  <c:v>1.6074833377585147E-2</c:v>
                </c:pt>
                <c:pt idx="2103">
                  <c:v>1.6074833377585147E-2</c:v>
                </c:pt>
                <c:pt idx="2104">
                  <c:v>1.6074833377585147E-2</c:v>
                </c:pt>
                <c:pt idx="2105">
                  <c:v>1.6074833377585147E-2</c:v>
                </c:pt>
                <c:pt idx="2106">
                  <c:v>1.6074833377585147E-2</c:v>
                </c:pt>
                <c:pt idx="2107">
                  <c:v>1.6074833377585147E-2</c:v>
                </c:pt>
                <c:pt idx="2108">
                  <c:v>1.6074833377585147E-2</c:v>
                </c:pt>
                <c:pt idx="2109">
                  <c:v>1.6074833377585147E-2</c:v>
                </c:pt>
                <c:pt idx="2110">
                  <c:v>1.5986286868473386E-2</c:v>
                </c:pt>
                <c:pt idx="2111">
                  <c:v>1.5720694374326646E-2</c:v>
                </c:pt>
                <c:pt idx="2112">
                  <c:v>1.5720694374326646E-2</c:v>
                </c:pt>
                <c:pt idx="2113">
                  <c:v>1.5720694374326646E-2</c:v>
                </c:pt>
                <c:pt idx="2114">
                  <c:v>1.5632179216047981E-2</c:v>
                </c:pt>
                <c:pt idx="2115">
                  <c:v>1.5632179216047981E-2</c:v>
                </c:pt>
                <c:pt idx="2116">
                  <c:v>1.5632179216047981E-2</c:v>
                </c:pt>
                <c:pt idx="2117">
                  <c:v>1.5543671892009118E-2</c:v>
                </c:pt>
                <c:pt idx="2118">
                  <c:v>1.5543671892009118E-2</c:v>
                </c:pt>
                <c:pt idx="2119">
                  <c:v>1.5366680741104664E-2</c:v>
                </c:pt>
                <c:pt idx="2120">
                  <c:v>1.5366680741104664E-2</c:v>
                </c:pt>
                <c:pt idx="2121">
                  <c:v>1.5366680741104664E-2</c:v>
                </c:pt>
                <c:pt idx="2122">
                  <c:v>1.5366680741104664E-2</c:v>
                </c:pt>
                <c:pt idx="2123">
                  <c:v>1.5366680741104664E-2</c:v>
                </c:pt>
                <c:pt idx="2124">
                  <c:v>1.5366680741104664E-2</c:v>
                </c:pt>
                <c:pt idx="2125">
                  <c:v>1.5366680741104664E-2</c:v>
                </c:pt>
                <c:pt idx="2126">
                  <c:v>1.5278196911466762E-2</c:v>
                </c:pt>
                <c:pt idx="2127">
                  <c:v>1.5278196911466762E-2</c:v>
                </c:pt>
                <c:pt idx="2128">
                  <c:v>1.5189720910524259E-2</c:v>
                </c:pt>
                <c:pt idx="2129">
                  <c:v>1.5189720910524259E-2</c:v>
                </c:pt>
                <c:pt idx="2130">
                  <c:v>1.5189720910524259E-2</c:v>
                </c:pt>
                <c:pt idx="2131">
                  <c:v>1.5189720910524259E-2</c:v>
                </c:pt>
                <c:pt idx="2132">
                  <c:v>1.5101252736892088E-2</c:v>
                </c:pt>
                <c:pt idx="2133">
                  <c:v>1.5012792389185209E-2</c:v>
                </c:pt>
                <c:pt idx="2134">
                  <c:v>1.5012792389185209E-2</c:v>
                </c:pt>
                <c:pt idx="2135">
                  <c:v>1.5012792389185209E-2</c:v>
                </c:pt>
                <c:pt idx="2136">
                  <c:v>1.5012792389185209E-2</c:v>
                </c:pt>
                <c:pt idx="2137">
                  <c:v>1.4924339866019289E-2</c:v>
                </c:pt>
                <c:pt idx="2138">
                  <c:v>1.4835895166010252E-2</c:v>
                </c:pt>
                <c:pt idx="2139">
                  <c:v>1.4835895166010252E-2</c:v>
                </c:pt>
                <c:pt idx="2140">
                  <c:v>1.4747458287774498E-2</c:v>
                </c:pt>
                <c:pt idx="2141">
                  <c:v>1.4747458287774498E-2</c:v>
                </c:pt>
                <c:pt idx="2142">
                  <c:v>1.4747458287774498E-2</c:v>
                </c:pt>
                <c:pt idx="2143">
                  <c:v>1.4659029229928459E-2</c:v>
                </c:pt>
                <c:pt idx="2144">
                  <c:v>1.4570607991089267E-2</c:v>
                </c:pt>
                <c:pt idx="2145">
                  <c:v>1.4482194569874315E-2</c:v>
                </c:pt>
                <c:pt idx="2146">
                  <c:v>1.4305391174788632E-2</c:v>
                </c:pt>
                <c:pt idx="2147">
                  <c:v>1.4305391174788632E-2</c:v>
                </c:pt>
                <c:pt idx="2148">
                  <c:v>1.4305391174788632E-2</c:v>
                </c:pt>
                <c:pt idx="2149">
                  <c:v>1.4217001198154401E-2</c:v>
                </c:pt>
                <c:pt idx="2150">
                  <c:v>1.4217001198154401E-2</c:v>
                </c:pt>
                <c:pt idx="2151">
                  <c:v>1.4128619033617633E-2</c:v>
                </c:pt>
                <c:pt idx="2152">
                  <c:v>1.4128619033617633E-2</c:v>
                </c:pt>
                <c:pt idx="2153">
                  <c:v>1.4128619033617633E-2</c:v>
                </c:pt>
                <c:pt idx="2154">
                  <c:v>1.4128619033617633E-2</c:v>
                </c:pt>
                <c:pt idx="2155">
                  <c:v>1.4128619033617633E-2</c:v>
                </c:pt>
                <c:pt idx="2156">
                  <c:v>1.4128619033617633E-2</c:v>
                </c:pt>
                <c:pt idx="2157">
                  <c:v>1.4128619033617633E-2</c:v>
                </c:pt>
                <c:pt idx="2158">
                  <c:v>1.4128619033617633E-2</c:v>
                </c:pt>
                <c:pt idx="2159">
                  <c:v>1.404024467979755E-2</c:v>
                </c:pt>
                <c:pt idx="2160">
                  <c:v>1.3951878135313853E-2</c:v>
                </c:pt>
                <c:pt idx="2161">
                  <c:v>1.3951878135313853E-2</c:v>
                </c:pt>
                <c:pt idx="2162">
                  <c:v>1.3863519398786271E-2</c:v>
                </c:pt>
                <c:pt idx="2163">
                  <c:v>1.3863519398786271E-2</c:v>
                </c:pt>
                <c:pt idx="2164">
                  <c:v>1.3775168468835235E-2</c:v>
                </c:pt>
                <c:pt idx="2165">
                  <c:v>1.3775168468835235E-2</c:v>
                </c:pt>
                <c:pt idx="2166">
                  <c:v>1.3686825344081431E-2</c:v>
                </c:pt>
                <c:pt idx="2167">
                  <c:v>1.3686825344081431E-2</c:v>
                </c:pt>
                <c:pt idx="2168">
                  <c:v>1.3510162504650201E-2</c:v>
                </c:pt>
                <c:pt idx="2169">
                  <c:v>1.3510162504650201E-2</c:v>
                </c:pt>
                <c:pt idx="2170">
                  <c:v>1.3510162504650201E-2</c:v>
                </c:pt>
                <c:pt idx="2171">
                  <c:v>1.3421842787215858E-2</c:v>
                </c:pt>
                <c:pt idx="2172">
                  <c:v>1.3333530869465144E-2</c:v>
                </c:pt>
                <c:pt idx="2173">
                  <c:v>1.3333530869465144E-2</c:v>
                </c:pt>
                <c:pt idx="2174">
                  <c:v>1.3333530869465144E-2</c:v>
                </c:pt>
                <c:pt idx="2175">
                  <c:v>1.3333530869465144E-2</c:v>
                </c:pt>
                <c:pt idx="2176">
                  <c:v>1.3333530869465144E-2</c:v>
                </c:pt>
                <c:pt idx="2177">
                  <c:v>1.3333530869465144E-2</c:v>
                </c:pt>
                <c:pt idx="2178">
                  <c:v>1.3068641900541812E-2</c:v>
                </c:pt>
                <c:pt idx="2179">
                  <c:v>1.3068641900541812E-2</c:v>
                </c:pt>
                <c:pt idx="2180">
                  <c:v>1.3068641900541812E-2</c:v>
                </c:pt>
                <c:pt idx="2181">
                  <c:v>1.2980361167754369E-2</c:v>
                </c:pt>
                <c:pt idx="2182">
                  <c:v>1.2892088227766871E-2</c:v>
                </c:pt>
                <c:pt idx="2183">
                  <c:v>1.2892088227766871E-2</c:v>
                </c:pt>
                <c:pt idx="2184">
                  <c:v>1.2892088227766871E-2</c:v>
                </c:pt>
                <c:pt idx="2185">
                  <c:v>1.2803823079203427E-2</c:v>
                </c:pt>
                <c:pt idx="2186">
                  <c:v>1.2803823079203427E-2</c:v>
                </c:pt>
                <c:pt idx="2187">
                  <c:v>1.271556572068885E-2</c:v>
                </c:pt>
                <c:pt idx="2188">
                  <c:v>1.271556572068885E-2</c:v>
                </c:pt>
                <c:pt idx="2189">
                  <c:v>1.2627316150848202E-2</c:v>
                </c:pt>
                <c:pt idx="2190">
                  <c:v>1.2627316150848202E-2</c:v>
                </c:pt>
                <c:pt idx="2191">
                  <c:v>1.2627316150848202E-2</c:v>
                </c:pt>
                <c:pt idx="2192">
                  <c:v>1.2627316150848202E-2</c:v>
                </c:pt>
                <c:pt idx="2193">
                  <c:v>1.2627316150848202E-2</c:v>
                </c:pt>
                <c:pt idx="2194">
                  <c:v>1.2539074368307023E-2</c:v>
                </c:pt>
                <c:pt idx="2195">
                  <c:v>1.2539074368307023E-2</c:v>
                </c:pt>
                <c:pt idx="2196">
                  <c:v>1.2539074368307023E-2</c:v>
                </c:pt>
                <c:pt idx="2197">
                  <c:v>1.2539074368307023E-2</c:v>
                </c:pt>
                <c:pt idx="2198">
                  <c:v>1.2539074368307023E-2</c:v>
                </c:pt>
                <c:pt idx="2199">
                  <c:v>1.2539074368307023E-2</c:v>
                </c:pt>
                <c:pt idx="2200">
                  <c:v>1.2539074368307023E-2</c:v>
                </c:pt>
                <c:pt idx="2201">
                  <c:v>1.2539074368307023E-2</c:v>
                </c:pt>
                <c:pt idx="2202">
                  <c:v>1.2539074368307023E-2</c:v>
                </c:pt>
                <c:pt idx="2203">
                  <c:v>1.2450840371690877E-2</c:v>
                </c:pt>
                <c:pt idx="2204">
                  <c:v>1.2450840371690877E-2</c:v>
                </c:pt>
                <c:pt idx="2205">
                  <c:v>1.2274395730739011E-2</c:v>
                </c:pt>
                <c:pt idx="2206">
                  <c:v>1.2274395730739011E-2</c:v>
                </c:pt>
                <c:pt idx="2207">
                  <c:v>1.2274395730739011E-2</c:v>
                </c:pt>
                <c:pt idx="2208">
                  <c:v>1.2274395730739011E-2</c:v>
                </c:pt>
                <c:pt idx="2209">
                  <c:v>1.2186185083656802E-2</c:v>
                </c:pt>
                <c:pt idx="2210">
                  <c:v>1.2186185083656802E-2</c:v>
                </c:pt>
                <c:pt idx="2211">
                  <c:v>1.2186185083656802E-2</c:v>
                </c:pt>
                <c:pt idx="2212">
                  <c:v>1.2186185083656802E-2</c:v>
                </c:pt>
                <c:pt idx="2213">
                  <c:v>1.2097982217006429E-2</c:v>
                </c:pt>
                <c:pt idx="2214">
                  <c:v>1.2097982217006429E-2</c:v>
                </c:pt>
                <c:pt idx="2215">
                  <c:v>1.2097982217006429E-2</c:v>
                </c:pt>
                <c:pt idx="2216">
                  <c:v>1.2097982217006429E-2</c:v>
                </c:pt>
                <c:pt idx="2217">
                  <c:v>1.2097982217006429E-2</c:v>
                </c:pt>
                <c:pt idx="2218">
                  <c:v>1.2009787129415609E-2</c:v>
                </c:pt>
                <c:pt idx="2219">
                  <c:v>1.1921599819512315E-2</c:v>
                </c:pt>
                <c:pt idx="2220">
                  <c:v>1.1921599819512315E-2</c:v>
                </c:pt>
                <c:pt idx="2221">
                  <c:v>1.1745248527282122E-2</c:v>
                </c:pt>
                <c:pt idx="2222">
                  <c:v>1.1745248527282122E-2</c:v>
                </c:pt>
                <c:pt idx="2223">
                  <c:v>1.1657084542212865E-2</c:v>
                </c:pt>
                <c:pt idx="2224">
                  <c:v>1.1657084542212865E-2</c:v>
                </c:pt>
                <c:pt idx="2225">
                  <c:v>1.1657084542212865E-2</c:v>
                </c:pt>
                <c:pt idx="2226">
                  <c:v>1.1657084542212865E-2</c:v>
                </c:pt>
                <c:pt idx="2227">
                  <c:v>1.1480779887313256E-2</c:v>
                </c:pt>
                <c:pt idx="2228">
                  <c:v>1.1392639214742947E-2</c:v>
                </c:pt>
                <c:pt idx="2229">
                  <c:v>1.1304506310266008E-2</c:v>
                </c:pt>
                <c:pt idx="2230">
                  <c:v>1.1304506310266008E-2</c:v>
                </c:pt>
                <c:pt idx="2231">
                  <c:v>1.1304506310266008E-2</c:v>
                </c:pt>
                <c:pt idx="2232">
                  <c:v>1.1304506310266008E-2</c:v>
                </c:pt>
                <c:pt idx="2233">
                  <c:v>1.1304506310266008E-2</c:v>
                </c:pt>
                <c:pt idx="2234">
                  <c:v>1.1304506310266008E-2</c:v>
                </c:pt>
                <c:pt idx="2235">
                  <c:v>1.1216381172513421E-2</c:v>
                </c:pt>
                <c:pt idx="2236">
                  <c:v>1.1216381172513421E-2</c:v>
                </c:pt>
                <c:pt idx="2237">
                  <c:v>1.1040154191706713E-2</c:v>
                </c:pt>
                <c:pt idx="2238">
                  <c:v>1.1040154191706713E-2</c:v>
                </c:pt>
                <c:pt idx="2239">
                  <c:v>1.1040154191706713E-2</c:v>
                </c:pt>
                <c:pt idx="2240">
                  <c:v>1.1040154191706713E-2</c:v>
                </c:pt>
                <c:pt idx="2241">
                  <c:v>1.0863958261376806E-2</c:v>
                </c:pt>
                <c:pt idx="2242">
                  <c:v>1.0687793370583915E-2</c:v>
                </c:pt>
                <c:pt idx="2243">
                  <c:v>1.0687793370583915E-2</c:v>
                </c:pt>
                <c:pt idx="2244">
                  <c:v>1.0511659508393591E-2</c:v>
                </c:pt>
                <c:pt idx="2245">
                  <c:v>1.0511659508393591E-2</c:v>
                </c:pt>
                <c:pt idx="2246">
                  <c:v>1.0511659508393591E-2</c:v>
                </c:pt>
                <c:pt idx="2247">
                  <c:v>1.0511659508393591E-2</c:v>
                </c:pt>
                <c:pt idx="2248">
                  <c:v>1.0423604209609066E-2</c:v>
                </c:pt>
                <c:pt idx="2249">
                  <c:v>1.0423604209609066E-2</c:v>
                </c:pt>
                <c:pt idx="2250">
                  <c:v>1.0423604209609066E-2</c:v>
                </c:pt>
                <c:pt idx="2251">
                  <c:v>1.0335556663877605E-2</c:v>
                </c:pt>
                <c:pt idx="2252">
                  <c:v>1.0335556663877605E-2</c:v>
                </c:pt>
                <c:pt idx="2253">
                  <c:v>1.0335556663877605E-2</c:v>
                </c:pt>
                <c:pt idx="2254">
                  <c:v>1.024751686983383E-2</c:v>
                </c:pt>
                <c:pt idx="2255">
                  <c:v>1.024751686983383E-2</c:v>
                </c:pt>
                <c:pt idx="2256">
                  <c:v>1.024751686983383E-2</c:v>
                </c:pt>
                <c:pt idx="2257">
                  <c:v>1.024751686983383E-2</c:v>
                </c:pt>
                <c:pt idx="2258">
                  <c:v>1.0071460531350857E-2</c:v>
                </c:pt>
                <c:pt idx="2259">
                  <c:v>1.0071460531350857E-2</c:v>
                </c:pt>
                <c:pt idx="2260">
                  <c:v>9.9834439841832625E-3</c:v>
                </c:pt>
                <c:pt idx="2261">
                  <c:v>9.9834439841832625E-3</c:v>
                </c:pt>
                <c:pt idx="2262">
                  <c:v>9.9834439841832625E-3</c:v>
                </c:pt>
                <c:pt idx="2263">
                  <c:v>9.9834439841832625E-3</c:v>
                </c:pt>
                <c:pt idx="2264">
                  <c:v>9.9834439841832625E-3</c:v>
                </c:pt>
                <c:pt idx="2265">
                  <c:v>9.9834439841832625E-3</c:v>
                </c:pt>
                <c:pt idx="2266">
                  <c:v>9.9834439841832625E-3</c:v>
                </c:pt>
                <c:pt idx="2267">
                  <c:v>9.9834439841832625E-3</c:v>
                </c:pt>
                <c:pt idx="2268">
                  <c:v>9.9834439841832625E-3</c:v>
                </c:pt>
                <c:pt idx="2269">
                  <c:v>9.895435183246341E-3</c:v>
                </c:pt>
                <c:pt idx="2270">
                  <c:v>9.895435183246341E-3</c:v>
                </c:pt>
                <c:pt idx="2271">
                  <c:v>9.895435183246341E-3</c:v>
                </c:pt>
                <c:pt idx="2272">
                  <c:v>9.895435183246341E-3</c:v>
                </c:pt>
                <c:pt idx="2273">
                  <c:v>9.895435183246341E-3</c:v>
                </c:pt>
                <c:pt idx="2274">
                  <c:v>9.895435183246341E-3</c:v>
                </c:pt>
                <c:pt idx="2275">
                  <c:v>9.895435183246341E-3</c:v>
                </c:pt>
                <c:pt idx="2276">
                  <c:v>9.895435183246341E-3</c:v>
                </c:pt>
                <c:pt idx="2277">
                  <c:v>9.895435183246341E-3</c:v>
                </c:pt>
                <c:pt idx="2278">
                  <c:v>9.8074341271768509E-3</c:v>
                </c:pt>
                <c:pt idx="2279">
                  <c:v>9.8074341271768509E-3</c:v>
                </c:pt>
                <c:pt idx="2280">
                  <c:v>9.5434774145449434E-3</c:v>
                </c:pt>
                <c:pt idx="2281">
                  <c:v>9.4555073243188428E-3</c:v>
                </c:pt>
                <c:pt idx="2282">
                  <c:v>9.4555073243188428E-3</c:v>
                </c:pt>
                <c:pt idx="2283">
                  <c:v>9.3675449721488044E-3</c:v>
                </c:pt>
                <c:pt idx="2284">
                  <c:v>9.2795903566736324E-3</c:v>
                </c:pt>
                <c:pt idx="2285">
                  <c:v>9.2795903566736324E-3</c:v>
                </c:pt>
                <c:pt idx="2286">
                  <c:v>9.2795903566736324E-3</c:v>
                </c:pt>
                <c:pt idx="2287">
                  <c:v>9.2795903566736324E-3</c:v>
                </c:pt>
                <c:pt idx="2288">
                  <c:v>9.1916434765326009E-3</c:v>
                </c:pt>
                <c:pt idx="2289">
                  <c:v>9.1916434765326009E-3</c:v>
                </c:pt>
                <c:pt idx="2290">
                  <c:v>9.1916434765326009E-3</c:v>
                </c:pt>
                <c:pt idx="2291">
                  <c:v>9.1916434765326009E-3</c:v>
                </c:pt>
                <c:pt idx="2292">
                  <c:v>9.1916434765326009E-3</c:v>
                </c:pt>
                <c:pt idx="2293">
                  <c:v>9.1916434765326009E-3</c:v>
                </c:pt>
                <c:pt idx="2294">
                  <c:v>9.1916434765326009E-3</c:v>
                </c:pt>
                <c:pt idx="2295">
                  <c:v>9.0157729168108564E-3</c:v>
                </c:pt>
                <c:pt idx="2296">
                  <c:v>9.0157729168108564E-3</c:v>
                </c:pt>
                <c:pt idx="2297">
                  <c:v>9.0157729168108564E-3</c:v>
                </c:pt>
                <c:pt idx="2298">
                  <c:v>9.0157729168108564E-3</c:v>
                </c:pt>
                <c:pt idx="2299">
                  <c:v>9.0157729168108564E-3</c:v>
                </c:pt>
                <c:pt idx="2300">
                  <c:v>9.0157729168108564E-3</c:v>
                </c:pt>
                <c:pt idx="2301">
                  <c:v>9.0157729168108564E-3</c:v>
                </c:pt>
                <c:pt idx="2302">
                  <c:v>9.0157729168108564E-3</c:v>
                </c:pt>
                <c:pt idx="2303">
                  <c:v>9.0157729168108564E-3</c:v>
                </c:pt>
                <c:pt idx="2304">
                  <c:v>9.0157729168108564E-3</c:v>
                </c:pt>
                <c:pt idx="2305">
                  <c:v>9.0157729168108564E-3</c:v>
                </c:pt>
                <c:pt idx="2306">
                  <c:v>9.0157729168108564E-3</c:v>
                </c:pt>
                <c:pt idx="2307">
                  <c:v>8.9278492345103745E-3</c:v>
                </c:pt>
                <c:pt idx="2308">
                  <c:v>8.9278492345103745E-3</c:v>
                </c:pt>
                <c:pt idx="2309">
                  <c:v>8.8399332821042786E-3</c:v>
                </c:pt>
                <c:pt idx="2310">
                  <c:v>8.8399332821042786E-3</c:v>
                </c:pt>
                <c:pt idx="2311">
                  <c:v>8.8399332821042786E-3</c:v>
                </c:pt>
                <c:pt idx="2312">
                  <c:v>8.8399332821042786E-3</c:v>
                </c:pt>
                <c:pt idx="2313">
                  <c:v>8.7520250582333019E-3</c:v>
                </c:pt>
                <c:pt idx="2314">
                  <c:v>8.7520250582333019E-3</c:v>
                </c:pt>
                <c:pt idx="2315">
                  <c:v>8.5762317906626639E-3</c:v>
                </c:pt>
                <c:pt idx="2316">
                  <c:v>8.5762317906626639E-3</c:v>
                </c:pt>
                <c:pt idx="2317">
                  <c:v>8.5762317906626639E-3</c:v>
                </c:pt>
                <c:pt idx="2318">
                  <c:v>8.5762317906626639E-3</c:v>
                </c:pt>
                <c:pt idx="2319">
                  <c:v>8.4883467442468195E-3</c:v>
                </c:pt>
                <c:pt idx="2320">
                  <c:v>8.4883467442468195E-3</c:v>
                </c:pt>
                <c:pt idx="2321">
                  <c:v>8.4883467442468195E-3</c:v>
                </c:pt>
                <c:pt idx="2322">
                  <c:v>8.4004694209335075E-3</c:v>
                </c:pt>
                <c:pt idx="2323">
                  <c:v>8.4004694209335075E-3</c:v>
                </c:pt>
                <c:pt idx="2324">
                  <c:v>8.4004694209335075E-3</c:v>
                </c:pt>
                <c:pt idx="2325">
                  <c:v>8.4004694209335075E-3</c:v>
                </c:pt>
                <c:pt idx="2326">
                  <c:v>8.4004694209335075E-3</c:v>
                </c:pt>
                <c:pt idx="2327">
                  <c:v>8.4004694209335075E-3</c:v>
                </c:pt>
                <c:pt idx="2328">
                  <c:v>8.3125998193655862E-3</c:v>
                </c:pt>
                <c:pt idx="2329">
                  <c:v>8.3125998193655862E-3</c:v>
                </c:pt>
                <c:pt idx="2330">
                  <c:v>8.3125998193655862E-3</c:v>
                </c:pt>
                <c:pt idx="2331">
                  <c:v>8.3125998193655862E-3</c:v>
                </c:pt>
                <c:pt idx="2332">
                  <c:v>8.3125998193655862E-3</c:v>
                </c:pt>
                <c:pt idx="2333">
                  <c:v>8.3125998193655862E-3</c:v>
                </c:pt>
                <c:pt idx="2334">
                  <c:v>8.3125998193655862E-3</c:v>
                </c:pt>
                <c:pt idx="2335">
                  <c:v>8.3125998193655862E-3</c:v>
                </c:pt>
                <c:pt idx="2336">
                  <c:v>8.3125998193655862E-3</c:v>
                </c:pt>
                <c:pt idx="2337">
                  <c:v>8.3125998193655862E-3</c:v>
                </c:pt>
                <c:pt idx="2338">
                  <c:v>8.3125998193655862E-3</c:v>
                </c:pt>
                <c:pt idx="2339">
                  <c:v>8.3125998193655862E-3</c:v>
                </c:pt>
                <c:pt idx="2340">
                  <c:v>8.3125998193655862E-3</c:v>
                </c:pt>
                <c:pt idx="2341">
                  <c:v>8.2247379381861618E-3</c:v>
                </c:pt>
                <c:pt idx="2342">
                  <c:v>8.2247379381861618E-3</c:v>
                </c:pt>
                <c:pt idx="2343">
                  <c:v>8.2247379381861618E-3</c:v>
                </c:pt>
                <c:pt idx="2344">
                  <c:v>8.2247379381861618E-3</c:v>
                </c:pt>
                <c:pt idx="2345">
                  <c:v>8.2247379381861618E-3</c:v>
                </c:pt>
                <c:pt idx="2346">
                  <c:v>8.1368837760388106E-3</c:v>
                </c:pt>
                <c:pt idx="2347">
                  <c:v>8.1368837760388106E-3</c:v>
                </c:pt>
                <c:pt idx="2348">
                  <c:v>8.1368837760388106E-3</c:v>
                </c:pt>
                <c:pt idx="2349">
                  <c:v>7.9611986034154054E-3</c:v>
                </c:pt>
                <c:pt idx="2350">
                  <c:v>7.7855442906504535E-3</c:v>
                </c:pt>
                <c:pt idx="2351">
                  <c:v>7.7855442906504535E-3</c:v>
                </c:pt>
                <c:pt idx="2352">
                  <c:v>7.7855442906504535E-3</c:v>
                </c:pt>
                <c:pt idx="2353">
                  <c:v>7.7855442906504535E-3</c:v>
                </c:pt>
                <c:pt idx="2354">
                  <c:v>7.7855442906504535E-3</c:v>
                </c:pt>
                <c:pt idx="2355">
                  <c:v>7.7855442906504535E-3</c:v>
                </c:pt>
                <c:pt idx="2356">
                  <c:v>7.7855442906504535E-3</c:v>
                </c:pt>
                <c:pt idx="2357">
                  <c:v>7.7855442906504535E-3</c:v>
                </c:pt>
                <c:pt idx="2358">
                  <c:v>7.7855442906504535E-3</c:v>
                </c:pt>
                <c:pt idx="2359">
                  <c:v>7.6977287033272541E-3</c:v>
                </c:pt>
                <c:pt idx="2360">
                  <c:v>7.6977287033272541E-3</c:v>
                </c:pt>
                <c:pt idx="2361">
                  <c:v>7.6977287033272541E-3</c:v>
                </c:pt>
                <c:pt idx="2362">
                  <c:v>7.6977287033272541E-3</c:v>
                </c:pt>
                <c:pt idx="2363">
                  <c:v>7.6977287033272541E-3</c:v>
                </c:pt>
                <c:pt idx="2364">
                  <c:v>7.6977287033272541E-3</c:v>
                </c:pt>
                <c:pt idx="2365">
                  <c:v>7.6977287033272541E-3</c:v>
                </c:pt>
                <c:pt idx="2366">
                  <c:v>7.5221206600275519E-3</c:v>
                </c:pt>
                <c:pt idx="2367">
                  <c:v>7.5221206600275519E-3</c:v>
                </c:pt>
                <c:pt idx="2368">
                  <c:v>7.5221206600275519E-3</c:v>
                </c:pt>
                <c:pt idx="2369">
                  <c:v>7.5221206600275519E-3</c:v>
                </c:pt>
                <c:pt idx="2370">
                  <c:v>7.4343282013434441E-3</c:v>
                </c:pt>
                <c:pt idx="2371">
                  <c:v>7.4343282013434441E-3</c:v>
                </c:pt>
                <c:pt idx="2372">
                  <c:v>7.4343282013434441E-3</c:v>
                </c:pt>
                <c:pt idx="2373">
                  <c:v>7.4343282013434441E-3</c:v>
                </c:pt>
                <c:pt idx="2374">
                  <c:v>7.4343282013434441E-3</c:v>
                </c:pt>
                <c:pt idx="2375">
                  <c:v>7.4343282013434441E-3</c:v>
                </c:pt>
                <c:pt idx="2376">
                  <c:v>7.3465434494984294E-3</c:v>
                </c:pt>
                <c:pt idx="2377">
                  <c:v>7.2587664031396517E-3</c:v>
                </c:pt>
                <c:pt idx="2378">
                  <c:v>7.2587664031396517E-3</c:v>
                </c:pt>
                <c:pt idx="2379">
                  <c:v>7.1709970609145001E-3</c:v>
                </c:pt>
                <c:pt idx="2380">
                  <c:v>7.0832354214707205E-3</c:v>
                </c:pt>
                <c:pt idx="2381">
                  <c:v>7.0832354214707205E-3</c:v>
                </c:pt>
                <c:pt idx="2382">
                  <c:v>7.0832354214707205E-3</c:v>
                </c:pt>
                <c:pt idx="2383">
                  <c:v>6.9954814834565253E-3</c:v>
                </c:pt>
                <c:pt idx="2384">
                  <c:v>6.9954814834565253E-3</c:v>
                </c:pt>
                <c:pt idx="2385">
                  <c:v>6.9954814834565253E-3</c:v>
                </c:pt>
                <c:pt idx="2386">
                  <c:v>6.9077352455201475E-3</c:v>
                </c:pt>
                <c:pt idx="2387">
                  <c:v>6.8199967063105136E-3</c:v>
                </c:pt>
                <c:pt idx="2388">
                  <c:v>6.8199967063105136E-3</c:v>
                </c:pt>
                <c:pt idx="2389">
                  <c:v>6.8199967063105136E-3</c:v>
                </c:pt>
                <c:pt idx="2390">
                  <c:v>6.8199967063105136E-3</c:v>
                </c:pt>
                <c:pt idx="2391">
                  <c:v>6.7322658644767899E-3</c:v>
                </c:pt>
                <c:pt idx="2392">
                  <c:v>6.7322658644767899E-3</c:v>
                </c:pt>
                <c:pt idx="2393">
                  <c:v>6.7322658644767899E-3</c:v>
                </c:pt>
                <c:pt idx="2394">
                  <c:v>6.7322658644767899E-3</c:v>
                </c:pt>
                <c:pt idx="2395">
                  <c:v>6.7322658644767899E-3</c:v>
                </c:pt>
                <c:pt idx="2396">
                  <c:v>6.6445427186686131E-3</c:v>
                </c:pt>
                <c:pt idx="2397">
                  <c:v>6.6445427186686131E-3</c:v>
                </c:pt>
                <c:pt idx="2398">
                  <c:v>6.6445427186686131E-3</c:v>
                </c:pt>
                <c:pt idx="2399">
                  <c:v>6.6445427186686131E-3</c:v>
                </c:pt>
                <c:pt idx="2400">
                  <c:v>6.4691195097282134E-3</c:v>
                </c:pt>
                <c:pt idx="2401">
                  <c:v>6.2937270686928342E-3</c:v>
                </c:pt>
                <c:pt idx="2402">
                  <c:v>6.2060423827670136E-3</c:v>
                </c:pt>
                <c:pt idx="2403">
                  <c:v>6.2060423827670136E-3</c:v>
                </c:pt>
                <c:pt idx="2404">
                  <c:v>6.2060423827670136E-3</c:v>
                </c:pt>
                <c:pt idx="2405">
                  <c:v>6.1183653847712294E-3</c:v>
                </c:pt>
                <c:pt idx="2406">
                  <c:v>6.0306960733574923E-3</c:v>
                </c:pt>
                <c:pt idx="2407">
                  <c:v>6.0306960733574923E-3</c:v>
                </c:pt>
                <c:pt idx="2408">
                  <c:v>6.0306960733574923E-3</c:v>
                </c:pt>
                <c:pt idx="2409">
                  <c:v>6.0306960733574923E-3</c:v>
                </c:pt>
                <c:pt idx="2410">
                  <c:v>6.0306960733574923E-3</c:v>
                </c:pt>
                <c:pt idx="2411">
                  <c:v>6.0306960733574923E-3</c:v>
                </c:pt>
                <c:pt idx="2412">
                  <c:v>5.9430344471782751E-3</c:v>
                </c:pt>
                <c:pt idx="2413">
                  <c:v>5.9430344471782751E-3</c:v>
                </c:pt>
                <c:pt idx="2414">
                  <c:v>5.9430344471782751E-3</c:v>
                </c:pt>
                <c:pt idx="2415">
                  <c:v>5.9430344471782751E-3</c:v>
                </c:pt>
                <c:pt idx="2416">
                  <c:v>5.9430344471782751E-3</c:v>
                </c:pt>
                <c:pt idx="2417">
                  <c:v>5.9430344471782751E-3</c:v>
                </c:pt>
                <c:pt idx="2418">
                  <c:v>5.9430344471782751E-3</c:v>
                </c:pt>
                <c:pt idx="2419">
                  <c:v>5.9430344471782751E-3</c:v>
                </c:pt>
                <c:pt idx="2420">
                  <c:v>5.9430344471782751E-3</c:v>
                </c:pt>
                <c:pt idx="2421">
                  <c:v>5.9430344471782751E-3</c:v>
                </c:pt>
                <c:pt idx="2422">
                  <c:v>5.9430344471782751E-3</c:v>
                </c:pt>
                <c:pt idx="2423">
                  <c:v>5.9430344471782751E-3</c:v>
                </c:pt>
                <c:pt idx="2424">
                  <c:v>5.9430344471782751E-3</c:v>
                </c:pt>
                <c:pt idx="2425">
                  <c:v>5.9430344471782751E-3</c:v>
                </c:pt>
                <c:pt idx="2426">
                  <c:v>5.9430344471782751E-3</c:v>
                </c:pt>
                <c:pt idx="2427">
                  <c:v>5.7677342451340728E-3</c:v>
                </c:pt>
                <c:pt idx="2428">
                  <c:v>5.680095666575697E-3</c:v>
                </c:pt>
                <c:pt idx="2429">
                  <c:v>5.680095666575697E-3</c:v>
                </c:pt>
                <c:pt idx="2430">
                  <c:v>5.680095666575697E-3</c:v>
                </c:pt>
                <c:pt idx="2431">
                  <c:v>5.5924647678648378E-3</c:v>
                </c:pt>
                <c:pt idx="2432">
                  <c:v>5.5924647678648378E-3</c:v>
                </c:pt>
                <c:pt idx="2433">
                  <c:v>5.5924647678648378E-3</c:v>
                </c:pt>
                <c:pt idx="2434">
                  <c:v>5.5048415476554079E-3</c:v>
                </c:pt>
                <c:pt idx="2435">
                  <c:v>5.4172260046020044E-3</c:v>
                </c:pt>
                <c:pt idx="2436">
                  <c:v>5.4172260046020044E-3</c:v>
                </c:pt>
                <c:pt idx="2437">
                  <c:v>5.4172260046020044E-3</c:v>
                </c:pt>
                <c:pt idx="2438">
                  <c:v>5.4172260046020044E-3</c:v>
                </c:pt>
                <c:pt idx="2439">
                  <c:v>5.4172260046020044E-3</c:v>
                </c:pt>
                <c:pt idx="2440">
                  <c:v>5.4172260046020044E-3</c:v>
                </c:pt>
                <c:pt idx="2441">
                  <c:v>5.4172260046020044E-3</c:v>
                </c:pt>
                <c:pt idx="2442">
                  <c:v>5.4172260046020044E-3</c:v>
                </c:pt>
                <c:pt idx="2443">
                  <c:v>5.4172260046020044E-3</c:v>
                </c:pt>
                <c:pt idx="2444">
                  <c:v>5.4172260046020044E-3</c:v>
                </c:pt>
                <c:pt idx="2445">
                  <c:v>5.4172260046020044E-3</c:v>
                </c:pt>
                <c:pt idx="2446">
                  <c:v>5.4172260046020044E-3</c:v>
                </c:pt>
                <c:pt idx="2447">
                  <c:v>5.4172260046020044E-3</c:v>
                </c:pt>
                <c:pt idx="2448">
                  <c:v>5.4172260046020044E-3</c:v>
                </c:pt>
                <c:pt idx="2449">
                  <c:v>5.4172260046020044E-3</c:v>
                </c:pt>
                <c:pt idx="2450">
                  <c:v>5.4172260046020044E-3</c:v>
                </c:pt>
                <c:pt idx="2451">
                  <c:v>5.4172260046020044E-3</c:v>
                </c:pt>
                <c:pt idx="2452">
                  <c:v>5.242017944583113E-3</c:v>
                </c:pt>
                <c:pt idx="2453">
                  <c:v>5.242017944583113E-3</c:v>
                </c:pt>
                <c:pt idx="2454">
                  <c:v>5.242017944583113E-3</c:v>
                </c:pt>
                <c:pt idx="2455">
                  <c:v>5.242017944583113E-3</c:v>
                </c:pt>
                <c:pt idx="2456">
                  <c:v>5.242017944583113E-3</c:v>
                </c:pt>
                <c:pt idx="2457">
                  <c:v>5.242017944583113E-3</c:v>
                </c:pt>
                <c:pt idx="2458">
                  <c:v>5.242017944583113E-3</c:v>
                </c:pt>
                <c:pt idx="2459">
                  <c:v>5.242017944583113E-3</c:v>
                </c:pt>
                <c:pt idx="2460">
                  <c:v>5.242017944583113E-3</c:v>
                </c:pt>
                <c:pt idx="2461">
                  <c:v>5.1544254249282556E-3</c:v>
                </c:pt>
                <c:pt idx="2462">
                  <c:v>5.1544254249282556E-3</c:v>
                </c:pt>
                <c:pt idx="2463">
                  <c:v>5.1544254249282556E-3</c:v>
                </c:pt>
                <c:pt idx="2464">
                  <c:v>5.1544254249282556E-3</c:v>
                </c:pt>
                <c:pt idx="2465">
                  <c:v>5.1544254249282556E-3</c:v>
                </c:pt>
                <c:pt idx="2466">
                  <c:v>5.1544254249282556E-3</c:v>
                </c:pt>
                <c:pt idx="2467">
                  <c:v>5.0668405770509127E-3</c:v>
                </c:pt>
                <c:pt idx="2468">
                  <c:v>5.0668405770509127E-3</c:v>
                </c:pt>
                <c:pt idx="2469">
                  <c:v>5.0668405770509127E-3</c:v>
                </c:pt>
                <c:pt idx="2470">
                  <c:v>5.0668405770509127E-3</c:v>
                </c:pt>
                <c:pt idx="2471">
                  <c:v>5.0668405770509127E-3</c:v>
                </c:pt>
                <c:pt idx="2472">
                  <c:v>4.9792633996073379E-3</c:v>
                </c:pt>
                <c:pt idx="2473">
                  <c:v>4.9792633996073379E-3</c:v>
                </c:pt>
                <c:pt idx="2474">
                  <c:v>4.8916938912542517E-3</c:v>
                </c:pt>
                <c:pt idx="2475">
                  <c:v>4.8916938912542517E-3</c:v>
                </c:pt>
                <c:pt idx="2476">
                  <c:v>4.8041320506483918E-3</c:v>
                </c:pt>
                <c:pt idx="2477">
                  <c:v>4.8041320506483918E-3</c:v>
                </c:pt>
                <c:pt idx="2478">
                  <c:v>4.7165778764471818E-3</c:v>
                </c:pt>
                <c:pt idx="2479">
                  <c:v>4.6290313673082884E-3</c:v>
                </c:pt>
                <c:pt idx="2480">
                  <c:v>4.6290313673082884E-3</c:v>
                </c:pt>
                <c:pt idx="2481">
                  <c:v>4.6290313673082884E-3</c:v>
                </c:pt>
                <c:pt idx="2482">
                  <c:v>4.6290313673082884E-3</c:v>
                </c:pt>
                <c:pt idx="2483">
                  <c:v>4.5414925218897305E-3</c:v>
                </c:pt>
                <c:pt idx="2484">
                  <c:v>4.5414925218897305E-3</c:v>
                </c:pt>
                <c:pt idx="2485">
                  <c:v>4.5414925218897305E-3</c:v>
                </c:pt>
                <c:pt idx="2486">
                  <c:v>4.4539613388499908E-3</c:v>
                </c:pt>
                <c:pt idx="2487">
                  <c:v>4.4539613388499908E-3</c:v>
                </c:pt>
                <c:pt idx="2488">
                  <c:v>4.4539613388499908E-3</c:v>
                </c:pt>
                <c:pt idx="2489">
                  <c:v>4.4539613388499908E-3</c:v>
                </c:pt>
                <c:pt idx="2490">
                  <c:v>4.4539613388499908E-3</c:v>
                </c:pt>
                <c:pt idx="2491">
                  <c:v>4.4539613388499908E-3</c:v>
                </c:pt>
                <c:pt idx="2492">
                  <c:v>4.4539613388499908E-3</c:v>
                </c:pt>
                <c:pt idx="2493">
                  <c:v>4.4539613388499908E-3</c:v>
                </c:pt>
                <c:pt idx="2494">
                  <c:v>4.4539613388499908E-3</c:v>
                </c:pt>
                <c:pt idx="2495">
                  <c:v>4.3664378168475687E-3</c:v>
                </c:pt>
                <c:pt idx="2496">
                  <c:v>4.3664378168475687E-3</c:v>
                </c:pt>
                <c:pt idx="2497">
                  <c:v>4.3664378168475687E-3</c:v>
                </c:pt>
                <c:pt idx="2498">
                  <c:v>4.3664378168475687E-3</c:v>
                </c:pt>
                <c:pt idx="2499">
                  <c:v>4.3664378168475687E-3</c:v>
                </c:pt>
                <c:pt idx="2500">
                  <c:v>4.2789219545416521E-3</c:v>
                </c:pt>
                <c:pt idx="2501">
                  <c:v>4.2789219545416521E-3</c:v>
                </c:pt>
                <c:pt idx="2502">
                  <c:v>4.1914137505916675E-3</c:v>
                </c:pt>
                <c:pt idx="2503">
                  <c:v>4.1914137505916675E-3</c:v>
                </c:pt>
                <c:pt idx="2504">
                  <c:v>4.1914137505916675E-3</c:v>
                </c:pt>
                <c:pt idx="2505">
                  <c:v>4.1914137505916675E-3</c:v>
                </c:pt>
                <c:pt idx="2506">
                  <c:v>4.1914137505916675E-3</c:v>
                </c:pt>
                <c:pt idx="2507">
                  <c:v>4.1914137505916675E-3</c:v>
                </c:pt>
                <c:pt idx="2508">
                  <c:v>4.1914137505916675E-3</c:v>
                </c:pt>
                <c:pt idx="2509">
                  <c:v>4.1914137505916675E-3</c:v>
                </c:pt>
                <c:pt idx="2510">
                  <c:v>4.1039132036575065E-3</c:v>
                </c:pt>
                <c:pt idx="2511">
                  <c:v>4.0164203123990768E-3</c:v>
                </c:pt>
                <c:pt idx="2512">
                  <c:v>4.0164203123990768E-3</c:v>
                </c:pt>
                <c:pt idx="2513">
                  <c:v>3.9289350754769725E-3</c:v>
                </c:pt>
                <c:pt idx="2514">
                  <c:v>3.8414574915520282E-3</c:v>
                </c:pt>
                <c:pt idx="2515">
                  <c:v>3.8414574915520282E-3</c:v>
                </c:pt>
                <c:pt idx="2516">
                  <c:v>3.8414574915520282E-3</c:v>
                </c:pt>
                <c:pt idx="2517">
                  <c:v>3.8414574915520282E-3</c:v>
                </c:pt>
                <c:pt idx="2518">
                  <c:v>3.8414574915520282E-3</c:v>
                </c:pt>
                <c:pt idx="2519">
                  <c:v>3.8414574915520282E-3</c:v>
                </c:pt>
                <c:pt idx="2520">
                  <c:v>3.8414574915520282E-3</c:v>
                </c:pt>
                <c:pt idx="2521">
                  <c:v>3.8414574915520282E-3</c:v>
                </c:pt>
                <c:pt idx="2522">
                  <c:v>3.8414574915520282E-3</c:v>
                </c:pt>
                <c:pt idx="2523">
                  <c:v>3.8414574915520282E-3</c:v>
                </c:pt>
                <c:pt idx="2524">
                  <c:v>3.666525277338825E-3</c:v>
                </c:pt>
                <c:pt idx="2525">
                  <c:v>3.5790706443738795E-3</c:v>
                </c:pt>
                <c:pt idx="2526">
                  <c:v>3.5790706443738795E-3</c:v>
                </c:pt>
                <c:pt idx="2527">
                  <c:v>3.5790706443738795E-3</c:v>
                </c:pt>
                <c:pt idx="2528">
                  <c:v>3.5790706443738795E-3</c:v>
                </c:pt>
                <c:pt idx="2529">
                  <c:v>3.4041843200387206E-3</c:v>
                </c:pt>
                <c:pt idx="2530">
                  <c:v>3.4041843200387206E-3</c:v>
                </c:pt>
                <c:pt idx="2531">
                  <c:v>3.4041843200387206E-3</c:v>
                </c:pt>
                <c:pt idx="2532">
                  <c:v>3.4041843200387206E-3</c:v>
                </c:pt>
                <c:pt idx="2533">
                  <c:v>3.4041843200387206E-3</c:v>
                </c:pt>
                <c:pt idx="2534">
                  <c:v>3.4041843200387206E-3</c:v>
                </c:pt>
                <c:pt idx="2535">
                  <c:v>3.4041843200387206E-3</c:v>
                </c:pt>
                <c:pt idx="2536">
                  <c:v>3.4041843200387206E-3</c:v>
                </c:pt>
                <c:pt idx="2537">
                  <c:v>3.4041843200387206E-3</c:v>
                </c:pt>
                <c:pt idx="2538">
                  <c:v>3.4041843200387206E-3</c:v>
                </c:pt>
                <c:pt idx="2539">
                  <c:v>3.4041843200387206E-3</c:v>
                </c:pt>
                <c:pt idx="2540">
                  <c:v>3.4041843200387206E-3</c:v>
                </c:pt>
                <c:pt idx="2541">
                  <c:v>3.4041843200387206E-3</c:v>
                </c:pt>
                <c:pt idx="2542">
                  <c:v>3.4041843200387206E-3</c:v>
                </c:pt>
                <c:pt idx="2543">
                  <c:v>3.4041843200387206E-3</c:v>
                </c:pt>
                <c:pt idx="2544">
                  <c:v>3.3167526259939265E-3</c:v>
                </c:pt>
                <c:pt idx="2545">
                  <c:v>3.3167526259939265E-3</c:v>
                </c:pt>
                <c:pt idx="2546">
                  <c:v>3.3167526259939265E-3</c:v>
                </c:pt>
                <c:pt idx="2547">
                  <c:v>3.3167526259939265E-3</c:v>
                </c:pt>
                <c:pt idx="2548">
                  <c:v>3.3167526259939265E-3</c:v>
                </c:pt>
                <c:pt idx="2549">
                  <c:v>3.3167526259939265E-3</c:v>
                </c:pt>
                <c:pt idx="2550">
                  <c:v>3.3167526259939265E-3</c:v>
                </c:pt>
                <c:pt idx="2551">
                  <c:v>3.3167526259939265E-3</c:v>
                </c:pt>
                <c:pt idx="2552">
                  <c:v>3.3167526259939265E-3</c:v>
                </c:pt>
                <c:pt idx="2553">
                  <c:v>3.3167526259939265E-3</c:v>
                </c:pt>
                <c:pt idx="2554">
                  <c:v>3.3167526259939265E-3</c:v>
                </c:pt>
                <c:pt idx="2555">
                  <c:v>3.3167526259939265E-3</c:v>
                </c:pt>
                <c:pt idx="2556">
                  <c:v>3.2293285755819654E-3</c:v>
                </c:pt>
                <c:pt idx="2557">
                  <c:v>3.2293285755819654E-3</c:v>
                </c:pt>
                <c:pt idx="2558">
                  <c:v>3.1419121674664784E-3</c:v>
                </c:pt>
                <c:pt idx="2559">
                  <c:v>3.1419121674664784E-3</c:v>
                </c:pt>
                <c:pt idx="2560">
                  <c:v>3.1419121674664784E-3</c:v>
                </c:pt>
                <c:pt idx="2561">
                  <c:v>3.1419121674664784E-3</c:v>
                </c:pt>
                <c:pt idx="2562">
                  <c:v>3.1419121674664784E-3</c:v>
                </c:pt>
                <c:pt idx="2563">
                  <c:v>3.1419121674664784E-3</c:v>
                </c:pt>
                <c:pt idx="2564">
                  <c:v>3.0545034003115709E-3</c:v>
                </c:pt>
                <c:pt idx="2565">
                  <c:v>2.9671022727813618E-3</c:v>
                </c:pt>
                <c:pt idx="2566">
                  <c:v>2.9671022727813618E-3</c:v>
                </c:pt>
                <c:pt idx="2567">
                  <c:v>2.9671022727813618E-3</c:v>
                </c:pt>
                <c:pt idx="2568">
                  <c:v>2.9671022727813618E-3</c:v>
                </c:pt>
                <c:pt idx="2569">
                  <c:v>2.8797087835406559E-3</c:v>
                </c:pt>
                <c:pt idx="2570">
                  <c:v>2.704944714588388E-3</c:v>
                </c:pt>
                <c:pt idx="2571">
                  <c:v>2.704944714588388E-3</c:v>
                </c:pt>
                <c:pt idx="2572">
                  <c:v>2.704944714588388E-3</c:v>
                </c:pt>
                <c:pt idx="2573">
                  <c:v>2.704944714588388E-3</c:v>
                </c:pt>
                <c:pt idx="2574">
                  <c:v>2.704944714588388E-3</c:v>
                </c:pt>
                <c:pt idx="2575">
                  <c:v>2.704944714588388E-3</c:v>
                </c:pt>
                <c:pt idx="2576">
                  <c:v>2.704944714588388E-3</c:v>
                </c:pt>
                <c:pt idx="2577">
                  <c:v>2.704944714588388E-3</c:v>
                </c:pt>
                <c:pt idx="2578">
                  <c:v>2.704944714588388E-3</c:v>
                </c:pt>
                <c:pt idx="2579">
                  <c:v>2.704944714588388E-3</c:v>
                </c:pt>
                <c:pt idx="2580">
                  <c:v>2.704944714588388E-3</c:v>
                </c:pt>
                <c:pt idx="2581">
                  <c:v>2.704944714588388E-3</c:v>
                </c:pt>
                <c:pt idx="2582">
                  <c:v>2.6175741322078507E-3</c:v>
                </c:pt>
                <c:pt idx="2583">
                  <c:v>2.530211182779088E-3</c:v>
                </c:pt>
                <c:pt idx="2584">
                  <c:v>2.4428558649685424E-3</c:v>
                </c:pt>
                <c:pt idx="2585">
                  <c:v>2.3555081774430057E-3</c:v>
                </c:pt>
                <c:pt idx="2586">
                  <c:v>2.3555081774430057E-3</c:v>
                </c:pt>
                <c:pt idx="2587">
                  <c:v>2.3555081774430057E-3</c:v>
                </c:pt>
                <c:pt idx="2588">
                  <c:v>2.1808356879159823E-3</c:v>
                </c:pt>
                <c:pt idx="2589">
                  <c:v>2.1808356879159823E-3</c:v>
                </c:pt>
                <c:pt idx="2590">
                  <c:v>2.1808356879159823E-3</c:v>
                </c:pt>
                <c:pt idx="2591">
                  <c:v>2.1808356879159823E-3</c:v>
                </c:pt>
                <c:pt idx="2592">
                  <c:v>2.1808356879159823E-3</c:v>
                </c:pt>
                <c:pt idx="2593">
                  <c:v>2.1808356879159823E-3</c:v>
                </c:pt>
                <c:pt idx="2594">
                  <c:v>2.1808356879159823E-3</c:v>
                </c:pt>
                <c:pt idx="2595">
                  <c:v>2.1808356879159823E-3</c:v>
                </c:pt>
                <c:pt idx="2596">
                  <c:v>2.1808356879159823E-3</c:v>
                </c:pt>
                <c:pt idx="2597">
                  <c:v>2.1808356879159823E-3</c:v>
                </c:pt>
                <c:pt idx="2598">
                  <c:v>2.1808356879159823E-3</c:v>
                </c:pt>
                <c:pt idx="2599">
                  <c:v>2.1808356879159823E-3</c:v>
                </c:pt>
                <c:pt idx="2600">
                  <c:v>2.1808356879159823E-3</c:v>
                </c:pt>
                <c:pt idx="2601">
                  <c:v>2.1808356879159823E-3</c:v>
                </c:pt>
                <c:pt idx="2602">
                  <c:v>2.1808356879159823E-3</c:v>
                </c:pt>
                <c:pt idx="2603">
                  <c:v>2.1808356879159823E-3</c:v>
                </c:pt>
                <c:pt idx="2604">
                  <c:v>2.1808356879159823E-3</c:v>
                </c:pt>
                <c:pt idx="2605">
                  <c:v>2.1808356879159823E-3</c:v>
                </c:pt>
                <c:pt idx="2606">
                  <c:v>2.0935108832497136E-3</c:v>
                </c:pt>
                <c:pt idx="2607">
                  <c:v>2.0935108832497136E-3</c:v>
                </c:pt>
                <c:pt idx="2608">
                  <c:v>2.0061937035391118E-3</c:v>
                </c:pt>
                <c:pt idx="2609">
                  <c:v>2.0061937035391118E-3</c:v>
                </c:pt>
                <c:pt idx="2610">
                  <c:v>2.0061937035391118E-3</c:v>
                </c:pt>
                <c:pt idx="2611">
                  <c:v>2.0061937035391118E-3</c:v>
                </c:pt>
                <c:pt idx="2612">
                  <c:v>1.9188841474528258E-3</c:v>
                </c:pt>
                <c:pt idx="2613">
                  <c:v>1.9188841474528258E-3</c:v>
                </c:pt>
                <c:pt idx="2614">
                  <c:v>1.9188841474528258E-3</c:v>
                </c:pt>
                <c:pt idx="2615">
                  <c:v>1.9188841474528258E-3</c:v>
                </c:pt>
                <c:pt idx="2616">
                  <c:v>1.9188841474528258E-3</c:v>
                </c:pt>
                <c:pt idx="2617">
                  <c:v>1.9188841474528258E-3</c:v>
                </c:pt>
                <c:pt idx="2618">
                  <c:v>1.9188841474528258E-3</c:v>
                </c:pt>
                <c:pt idx="2619">
                  <c:v>1.9188841474528258E-3</c:v>
                </c:pt>
                <c:pt idx="2620">
                  <c:v>1.831582213659518E-3</c:v>
                </c:pt>
                <c:pt idx="2621">
                  <c:v>1.7442879008285346E-3</c:v>
                </c:pt>
                <c:pt idx="2622">
                  <c:v>1.7442879008285346E-3</c:v>
                </c:pt>
                <c:pt idx="2623">
                  <c:v>1.6570012076294581E-3</c:v>
                </c:pt>
                <c:pt idx="2624">
                  <c:v>1.6570012076294581E-3</c:v>
                </c:pt>
                <c:pt idx="2625">
                  <c:v>1.6570012076294581E-3</c:v>
                </c:pt>
                <c:pt idx="2626">
                  <c:v>1.6570012076294581E-3</c:v>
                </c:pt>
                <c:pt idx="2627">
                  <c:v>1.6570012076294581E-3</c:v>
                </c:pt>
                <c:pt idx="2628">
                  <c:v>1.6570012076294581E-3</c:v>
                </c:pt>
                <c:pt idx="2629">
                  <c:v>1.6570012076294581E-3</c:v>
                </c:pt>
                <c:pt idx="2630">
                  <c:v>1.6570012076294581E-3</c:v>
                </c:pt>
                <c:pt idx="2631">
                  <c:v>1.6570012076294581E-3</c:v>
                </c:pt>
                <c:pt idx="2632">
                  <c:v>1.6570012076294581E-3</c:v>
                </c:pt>
                <c:pt idx="2633">
                  <c:v>1.5697221327323307E-3</c:v>
                </c:pt>
                <c:pt idx="2634">
                  <c:v>1.5697221327323307E-3</c:v>
                </c:pt>
                <c:pt idx="2635">
                  <c:v>1.4824506748072096E-3</c:v>
                </c:pt>
                <c:pt idx="2636">
                  <c:v>1.4824506748072096E-3</c:v>
                </c:pt>
                <c:pt idx="2637">
                  <c:v>1.3951868325248337E-3</c:v>
                </c:pt>
                <c:pt idx="2638">
                  <c:v>1.3951868325248337E-3</c:v>
                </c:pt>
                <c:pt idx="2639">
                  <c:v>1.3951868325248337E-3</c:v>
                </c:pt>
                <c:pt idx="2640">
                  <c:v>1.3951868325248337E-3</c:v>
                </c:pt>
                <c:pt idx="2641">
                  <c:v>1.3951868325248337E-3</c:v>
                </c:pt>
                <c:pt idx="2642">
                  <c:v>1.3951868325248337E-3</c:v>
                </c:pt>
                <c:pt idx="2643">
                  <c:v>1.3951868325248337E-3</c:v>
                </c:pt>
                <c:pt idx="2644">
                  <c:v>1.3951868325248337E-3</c:v>
                </c:pt>
                <c:pt idx="2645">
                  <c:v>1.3951868325248337E-3</c:v>
                </c:pt>
                <c:pt idx="2646">
                  <c:v>1.3951868325248337E-3</c:v>
                </c:pt>
                <c:pt idx="2647">
                  <c:v>1.3951868325248337E-3</c:v>
                </c:pt>
                <c:pt idx="2648">
                  <c:v>1.3951868325248337E-3</c:v>
                </c:pt>
                <c:pt idx="2649">
                  <c:v>1.3951868325248337E-3</c:v>
                </c:pt>
                <c:pt idx="2650">
                  <c:v>1.3951868325248337E-3</c:v>
                </c:pt>
                <c:pt idx="2651">
                  <c:v>1.3951868325248337E-3</c:v>
                </c:pt>
                <c:pt idx="2652">
                  <c:v>1.2206819895726774E-3</c:v>
                </c:pt>
                <c:pt idx="2653">
                  <c:v>1.1334409862457805E-3</c:v>
                </c:pt>
                <c:pt idx="2654">
                  <c:v>1.1334409862457805E-3</c:v>
                </c:pt>
                <c:pt idx="2655">
                  <c:v>1.1334409862457805E-3</c:v>
                </c:pt>
                <c:pt idx="2656">
                  <c:v>1.1334409862457805E-3</c:v>
                </c:pt>
                <c:pt idx="2657">
                  <c:v>1.1334409862457805E-3</c:v>
                </c:pt>
                <c:pt idx="2658">
                  <c:v>1.1334409862457805E-3</c:v>
                </c:pt>
                <c:pt idx="2659">
                  <c:v>1.1334409862457805E-3</c:v>
                </c:pt>
                <c:pt idx="2660">
                  <c:v>1.0462075932476172E-3</c:v>
                </c:pt>
                <c:pt idx="2661">
                  <c:v>1.0462075932476172E-3</c:v>
                </c:pt>
                <c:pt idx="2662">
                  <c:v>1.0462075932476172E-3</c:v>
                </c:pt>
                <c:pt idx="2663">
                  <c:v>1.0462075932476172E-3</c:v>
                </c:pt>
                <c:pt idx="2664">
                  <c:v>1.0462075932476172E-3</c:v>
                </c:pt>
                <c:pt idx="2665">
                  <c:v>1.0462075932476172E-3</c:v>
                </c:pt>
                <c:pt idx="2666">
                  <c:v>1.0462075932476172E-3</c:v>
                </c:pt>
                <c:pt idx="2667">
                  <c:v>1.0462075932476172E-3</c:v>
                </c:pt>
                <c:pt idx="2668">
                  <c:v>1.0462075932476172E-3</c:v>
                </c:pt>
                <c:pt idx="2669">
                  <c:v>9.5898180925055353E-4</c:v>
                </c:pt>
                <c:pt idx="2670">
                  <c:v>9.5898180925055353E-4</c:v>
                </c:pt>
                <c:pt idx="2671">
                  <c:v>9.5898180925055353E-4</c:v>
                </c:pt>
                <c:pt idx="2672">
                  <c:v>9.5898180925055353E-4</c:v>
                </c:pt>
                <c:pt idx="2673">
                  <c:v>9.5898180925055353E-4</c:v>
                </c:pt>
                <c:pt idx="2674">
                  <c:v>9.5898180925055353E-4</c:v>
                </c:pt>
                <c:pt idx="2675">
                  <c:v>9.5898180925055353E-4</c:v>
                </c:pt>
                <c:pt idx="2676">
                  <c:v>9.5898180925055353E-4</c:v>
                </c:pt>
                <c:pt idx="2677">
                  <c:v>9.5898180925055353E-4</c:v>
                </c:pt>
                <c:pt idx="2678">
                  <c:v>9.5898180925055353E-4</c:v>
                </c:pt>
                <c:pt idx="2679">
                  <c:v>9.5898180925055353E-4</c:v>
                </c:pt>
                <c:pt idx="2680">
                  <c:v>8.7176363292741459E-4</c:v>
                </c:pt>
                <c:pt idx="2681">
                  <c:v>8.7176363292741459E-4</c:v>
                </c:pt>
                <c:pt idx="2682">
                  <c:v>8.7176363292741459E-4</c:v>
                </c:pt>
                <c:pt idx="2683">
                  <c:v>8.7176363292741459E-4</c:v>
                </c:pt>
                <c:pt idx="2684">
                  <c:v>7.845530629510387E-4</c:v>
                </c:pt>
                <c:pt idx="2685">
                  <c:v>7.845530629510387E-4</c:v>
                </c:pt>
                <c:pt idx="2686">
                  <c:v>7.845530629510387E-4</c:v>
                </c:pt>
                <c:pt idx="2687">
                  <c:v>7.845530629510387E-4</c:v>
                </c:pt>
                <c:pt idx="2688">
                  <c:v>7.845530629510387E-4</c:v>
                </c:pt>
                <c:pt idx="2689">
                  <c:v>7.845530629510387E-4</c:v>
                </c:pt>
                <c:pt idx="2690">
                  <c:v>7.845530629510387E-4</c:v>
                </c:pt>
                <c:pt idx="2691">
                  <c:v>7.845530629510387E-4</c:v>
                </c:pt>
                <c:pt idx="2692">
                  <c:v>7.845530629510387E-4</c:v>
                </c:pt>
                <c:pt idx="2693">
                  <c:v>7.845530629510387E-4</c:v>
                </c:pt>
                <c:pt idx="2694">
                  <c:v>7.845530629510387E-4</c:v>
                </c:pt>
                <c:pt idx="2695">
                  <c:v>7.845530629510387E-4</c:v>
                </c:pt>
                <c:pt idx="2696">
                  <c:v>7.845530629510387E-4</c:v>
                </c:pt>
                <c:pt idx="2697">
                  <c:v>7.845530629510387E-4</c:v>
                </c:pt>
                <c:pt idx="2698">
                  <c:v>6.9735009799494507E-4</c:v>
                </c:pt>
                <c:pt idx="2699">
                  <c:v>6.9735009799494507E-4</c:v>
                </c:pt>
                <c:pt idx="2700">
                  <c:v>6.9735009799494507E-4</c:v>
                </c:pt>
                <c:pt idx="2701">
                  <c:v>6.9735009799494507E-4</c:v>
                </c:pt>
                <c:pt idx="2702">
                  <c:v>6.9735009799494507E-4</c:v>
                </c:pt>
                <c:pt idx="2703">
                  <c:v>6.9735009799494507E-4</c:v>
                </c:pt>
                <c:pt idx="2704">
                  <c:v>6.9735009799494507E-4</c:v>
                </c:pt>
                <c:pt idx="2705">
                  <c:v>6.9735009799494507E-4</c:v>
                </c:pt>
                <c:pt idx="2706">
                  <c:v>6.9735009799494507E-4</c:v>
                </c:pt>
                <c:pt idx="2707">
                  <c:v>6.9735009799494507E-4</c:v>
                </c:pt>
                <c:pt idx="2708">
                  <c:v>6.9735009799494507E-4</c:v>
                </c:pt>
                <c:pt idx="2709">
                  <c:v>6.9735009799494507E-4</c:v>
                </c:pt>
                <c:pt idx="2710">
                  <c:v>6.9735009799494507E-4</c:v>
                </c:pt>
                <c:pt idx="2711">
                  <c:v>6.9735009799494507E-4</c:v>
                </c:pt>
                <c:pt idx="2712">
                  <c:v>6.1015473673288879E-4</c:v>
                </c:pt>
                <c:pt idx="2713">
                  <c:v>6.1015473673288879E-4</c:v>
                </c:pt>
                <c:pt idx="2714">
                  <c:v>5.2296697783908274E-4</c:v>
                </c:pt>
                <c:pt idx="2715">
                  <c:v>5.2296697783908274E-4</c:v>
                </c:pt>
                <c:pt idx="2716">
                  <c:v>5.2296697783908274E-4</c:v>
                </c:pt>
                <c:pt idx="2717">
                  <c:v>4.3578681998775355E-4</c:v>
                </c:pt>
                <c:pt idx="2718">
                  <c:v>4.3578681998775355E-4</c:v>
                </c:pt>
                <c:pt idx="2719">
                  <c:v>4.3578681998775355E-4</c:v>
                </c:pt>
                <c:pt idx="2720">
                  <c:v>4.3578681998775355E-4</c:v>
                </c:pt>
                <c:pt idx="2721">
                  <c:v>4.3578681998775355E-4</c:v>
                </c:pt>
                <c:pt idx="2722">
                  <c:v>4.3578681998775355E-4</c:v>
                </c:pt>
                <c:pt idx="2723">
                  <c:v>3.4861426185380754E-4</c:v>
                </c:pt>
                <c:pt idx="2724">
                  <c:v>2.6144930211238667E-4</c:v>
                </c:pt>
                <c:pt idx="2725">
                  <c:v>1.7429193943909024E-4</c:v>
                </c:pt>
                <c:pt idx="2726">
                  <c:v>1.7429193943909024E-4</c:v>
                </c:pt>
                <c:pt idx="2727">
                  <c:v>1.7429193943909024E-4</c:v>
                </c:pt>
                <c:pt idx="2728">
                  <c:v>1.7429193943909024E-4</c:v>
                </c:pt>
                <c:pt idx="2729">
                  <c:v>1.7429193943909024E-4</c:v>
                </c:pt>
                <c:pt idx="2730">
                  <c:v>1.7429193943909024E-4</c:v>
                </c:pt>
                <c:pt idx="2731">
                  <c:v>1.7429193943909024E-4</c:v>
                </c:pt>
                <c:pt idx="2732">
                  <c:v>1.7429193943909024E-4</c:v>
                </c:pt>
                <c:pt idx="2733">
                  <c:v>1.7429193943909024E-4</c:v>
                </c:pt>
                <c:pt idx="2734">
                  <c:v>1.7429193943909024E-4</c:v>
                </c:pt>
                <c:pt idx="2735">
                  <c:v>1.7429193943909024E-4</c:v>
                </c:pt>
                <c:pt idx="2736">
                  <c:v>8.7142172509530749E-5</c:v>
                </c:pt>
              </c:numCache>
            </c:numRef>
          </c:yVal>
          <c:smooth val="0"/>
          <c:extLst>
            <c:ext xmlns:c16="http://schemas.microsoft.com/office/drawing/2014/chart" uri="{C3380CC4-5D6E-409C-BE32-E72D297353CC}">
              <c16:uniqueId val="{00000003-77A9-458E-A653-314485908453}"/>
            </c:ext>
          </c:extLst>
        </c:ser>
        <c:dLbls>
          <c:showLegendKey val="0"/>
          <c:showVal val="0"/>
          <c:showCatName val="0"/>
          <c:showSerName val="0"/>
          <c:showPercent val="0"/>
          <c:showBubbleSize val="0"/>
        </c:dLbls>
        <c:axId val="854439823"/>
        <c:axId val="854441071"/>
      </c:scatterChart>
      <c:valAx>
        <c:axId val="854439823"/>
        <c:scaling>
          <c:orientation val="minMax"/>
          <c:max val="3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Response time (</a:t>
                </a:r>
                <a:r>
                  <a:rPr lang="en-US" sz="1000" b="0" i="0" u="none" strike="noStrike" kern="1200" baseline="0">
                    <a:solidFill>
                      <a:sysClr val="windowText" lastClr="000000">
                        <a:lumMod val="65000"/>
                        <a:lumOff val="35000"/>
                      </a:sysClr>
                    </a:solidFill>
                    <a:latin typeface="+mn-lt"/>
                    <a:ea typeface="+mn-ea"/>
                    <a:cs typeface="+mn-cs"/>
                  </a:rPr>
                  <a:t>ms</a:t>
                </a:r>
                <a:r>
                  <a:rPr lang="en-US"/>
                  <a:t>)</a:t>
                </a:r>
              </a:p>
            </c:rich>
          </c:tx>
          <c:layout>
            <c:manualLayout>
              <c:xMode val="edge"/>
              <c:yMode val="edge"/>
              <c:x val="0.3852321808359645"/>
              <c:y val="0.957125581892440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At val="1.0000000000000004E-5"/>
        <c:crossBetween val="midCat"/>
      </c:valAx>
      <c:valAx>
        <c:axId val="854441071"/>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-ln transformation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valAx>
      <c:spPr>
        <a:noFill/>
        <a:ln>
          <a:noFill/>
        </a:ln>
        <a:effectLst/>
      </c:spPr>
    </c:plotArea>
    <c:legend>
      <c:legendPos val="b"/>
      <c:layout>
        <c:manualLayout>
          <c:xMode val="edge"/>
          <c:yMode val="edge"/>
          <c:x val="8.4055414540442422E-2"/>
          <c:y val="0.84027165169757834"/>
          <c:w val="0.89999997664238496"/>
          <c:h val="5.827937246217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a:t>
            </a:r>
            <a:r>
              <a:rPr lang="en-US" baseline="0"/>
              <a:t> Proportion RT-HITs, &lt;50 y/o, &gt;50 y/o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72683973691165"/>
          <c:y val="0.10533371527295601"/>
          <c:w val="0.8064375387067878"/>
          <c:h val="0.72063867102900747"/>
        </c:manualLayout>
      </c:layout>
      <c:scatterChart>
        <c:scatterStyle val="lineMarker"/>
        <c:varyColors val="0"/>
        <c:ser>
          <c:idx val="0"/>
          <c:order val="0"/>
          <c:tx>
            <c:v>&lt;50 years old</c:v>
          </c:tx>
          <c:spPr>
            <a:ln w="25400" cap="rnd">
              <a:noFill/>
              <a:round/>
            </a:ln>
            <a:effectLst/>
          </c:spPr>
          <c:marker>
            <c:symbol val="circle"/>
            <c:size val="3"/>
            <c:spPr>
              <a:solidFill>
                <a:schemeClr val="tx1"/>
              </a:solidFill>
              <a:ln w="9525">
                <a:solidFill>
                  <a:schemeClr val="tx1"/>
                </a:solidFill>
              </a:ln>
              <a:effectLst/>
            </c:spPr>
          </c:marker>
          <c:xVal>
            <c:numRef>
              <c:f>Feuil1!$C$18634:$C$21075</c:f>
              <c:numCache>
                <c:formatCode>General</c:formatCode>
                <c:ptCount val="2442"/>
                <c:pt idx="0">
                  <c:v>0.55800000000000005</c:v>
                </c:pt>
                <c:pt idx="1">
                  <c:v>0.55900000000000005</c:v>
                </c:pt>
                <c:pt idx="2">
                  <c:v>0.56000000000000005</c:v>
                </c:pt>
                <c:pt idx="3">
                  <c:v>0.56100000000000005</c:v>
                </c:pt>
                <c:pt idx="4">
                  <c:v>0.56200000000000006</c:v>
                </c:pt>
                <c:pt idx="5">
                  <c:v>0.56299999999999994</c:v>
                </c:pt>
                <c:pt idx="6">
                  <c:v>0.56399999999999995</c:v>
                </c:pt>
                <c:pt idx="7">
                  <c:v>0.56499999999999995</c:v>
                </c:pt>
                <c:pt idx="8">
                  <c:v>0.56599999999999995</c:v>
                </c:pt>
                <c:pt idx="9">
                  <c:v>0.56699999999999995</c:v>
                </c:pt>
                <c:pt idx="10">
                  <c:v>0.56799999999999995</c:v>
                </c:pt>
                <c:pt idx="11">
                  <c:v>0.56899999999999995</c:v>
                </c:pt>
                <c:pt idx="12">
                  <c:v>0.56999999999999995</c:v>
                </c:pt>
                <c:pt idx="13">
                  <c:v>0.57099999999999995</c:v>
                </c:pt>
                <c:pt idx="14">
                  <c:v>0.57199999999999995</c:v>
                </c:pt>
                <c:pt idx="15">
                  <c:v>0.57299999999999995</c:v>
                </c:pt>
                <c:pt idx="16">
                  <c:v>0.57399999999999995</c:v>
                </c:pt>
                <c:pt idx="17">
                  <c:v>0.57499999999999996</c:v>
                </c:pt>
                <c:pt idx="18">
                  <c:v>0.57599999999999996</c:v>
                </c:pt>
                <c:pt idx="19">
                  <c:v>0.57699999999999996</c:v>
                </c:pt>
                <c:pt idx="20">
                  <c:v>0.57799999999999996</c:v>
                </c:pt>
                <c:pt idx="21">
                  <c:v>0.57899999999999996</c:v>
                </c:pt>
                <c:pt idx="22">
                  <c:v>0.57999999999999996</c:v>
                </c:pt>
                <c:pt idx="23">
                  <c:v>0.58099999999999996</c:v>
                </c:pt>
                <c:pt idx="24">
                  <c:v>0.58199999999999996</c:v>
                </c:pt>
                <c:pt idx="25">
                  <c:v>0.58299999999999996</c:v>
                </c:pt>
                <c:pt idx="26">
                  <c:v>0.58399999999999996</c:v>
                </c:pt>
                <c:pt idx="27">
                  <c:v>0.58499999999999996</c:v>
                </c:pt>
                <c:pt idx="28">
                  <c:v>0.58599999999999997</c:v>
                </c:pt>
                <c:pt idx="29">
                  <c:v>0.58699999999999997</c:v>
                </c:pt>
                <c:pt idx="30">
                  <c:v>0.58799999999999997</c:v>
                </c:pt>
                <c:pt idx="31">
                  <c:v>0.58899999999999997</c:v>
                </c:pt>
                <c:pt idx="32">
                  <c:v>0.59</c:v>
                </c:pt>
                <c:pt idx="33">
                  <c:v>0.59099999999999997</c:v>
                </c:pt>
                <c:pt idx="34">
                  <c:v>0.59199999999999997</c:v>
                </c:pt>
                <c:pt idx="35">
                  <c:v>0.59299999999999997</c:v>
                </c:pt>
                <c:pt idx="36">
                  <c:v>0.59399999999999997</c:v>
                </c:pt>
                <c:pt idx="37">
                  <c:v>0.59499999999999997</c:v>
                </c:pt>
                <c:pt idx="38">
                  <c:v>0.59599999999999997</c:v>
                </c:pt>
                <c:pt idx="39">
                  <c:v>0.59699999999999998</c:v>
                </c:pt>
                <c:pt idx="40">
                  <c:v>0.59799999999999998</c:v>
                </c:pt>
                <c:pt idx="41">
                  <c:v>0.59899999999999998</c:v>
                </c:pt>
                <c:pt idx="42">
                  <c:v>0.6</c:v>
                </c:pt>
                <c:pt idx="43">
                  <c:v>0.60099999999999998</c:v>
                </c:pt>
                <c:pt idx="44">
                  <c:v>0.60199999999999998</c:v>
                </c:pt>
                <c:pt idx="45">
                  <c:v>0.60299999999999998</c:v>
                </c:pt>
                <c:pt idx="46">
                  <c:v>0.60399999999999998</c:v>
                </c:pt>
                <c:pt idx="47">
                  <c:v>0.60499999999999998</c:v>
                </c:pt>
                <c:pt idx="48">
                  <c:v>0.60599999999999998</c:v>
                </c:pt>
                <c:pt idx="49">
                  <c:v>0.60699999999999998</c:v>
                </c:pt>
                <c:pt idx="50">
                  <c:v>0.60799999999999998</c:v>
                </c:pt>
                <c:pt idx="51">
                  <c:v>0.60899999999999999</c:v>
                </c:pt>
                <c:pt idx="52">
                  <c:v>0.61</c:v>
                </c:pt>
                <c:pt idx="53">
                  <c:v>0.61099999999999999</c:v>
                </c:pt>
                <c:pt idx="54">
                  <c:v>0.61199999999999999</c:v>
                </c:pt>
                <c:pt idx="55">
                  <c:v>0.61299999999999999</c:v>
                </c:pt>
                <c:pt idx="56">
                  <c:v>0.61399999999999999</c:v>
                </c:pt>
                <c:pt idx="57">
                  <c:v>0.61499999999999999</c:v>
                </c:pt>
                <c:pt idx="58">
                  <c:v>0.61599999999999999</c:v>
                </c:pt>
                <c:pt idx="59">
                  <c:v>0.61699999999999999</c:v>
                </c:pt>
                <c:pt idx="60">
                  <c:v>0.61799999999999999</c:v>
                </c:pt>
                <c:pt idx="61">
                  <c:v>0.61899999999999999</c:v>
                </c:pt>
                <c:pt idx="62">
                  <c:v>0.62</c:v>
                </c:pt>
                <c:pt idx="63">
                  <c:v>0.621</c:v>
                </c:pt>
                <c:pt idx="64">
                  <c:v>0.622</c:v>
                </c:pt>
                <c:pt idx="65">
                  <c:v>0.623</c:v>
                </c:pt>
                <c:pt idx="66">
                  <c:v>0.624</c:v>
                </c:pt>
                <c:pt idx="67">
                  <c:v>0.625</c:v>
                </c:pt>
                <c:pt idx="68">
                  <c:v>0.626</c:v>
                </c:pt>
                <c:pt idx="69">
                  <c:v>0.627</c:v>
                </c:pt>
                <c:pt idx="70">
                  <c:v>0.628</c:v>
                </c:pt>
                <c:pt idx="71">
                  <c:v>0.629</c:v>
                </c:pt>
                <c:pt idx="72">
                  <c:v>0.63</c:v>
                </c:pt>
                <c:pt idx="73">
                  <c:v>0.63100000000000001</c:v>
                </c:pt>
                <c:pt idx="74">
                  <c:v>0.63200000000000001</c:v>
                </c:pt>
                <c:pt idx="75">
                  <c:v>0.63300000000000001</c:v>
                </c:pt>
                <c:pt idx="76">
                  <c:v>0.63400000000000001</c:v>
                </c:pt>
                <c:pt idx="77">
                  <c:v>0.63500000000000001</c:v>
                </c:pt>
                <c:pt idx="78">
                  <c:v>0.63600000000000001</c:v>
                </c:pt>
                <c:pt idx="79">
                  <c:v>0.63700000000000001</c:v>
                </c:pt>
                <c:pt idx="80">
                  <c:v>0.63800000000000001</c:v>
                </c:pt>
                <c:pt idx="81">
                  <c:v>0.63900000000000001</c:v>
                </c:pt>
                <c:pt idx="82">
                  <c:v>0.64</c:v>
                </c:pt>
                <c:pt idx="83">
                  <c:v>0.64100000000000001</c:v>
                </c:pt>
                <c:pt idx="84">
                  <c:v>0.64200000000000002</c:v>
                </c:pt>
                <c:pt idx="85">
                  <c:v>0.64300000000000002</c:v>
                </c:pt>
                <c:pt idx="86">
                  <c:v>0.64400000000000002</c:v>
                </c:pt>
                <c:pt idx="87">
                  <c:v>0.64500000000000002</c:v>
                </c:pt>
                <c:pt idx="88">
                  <c:v>0.64600000000000002</c:v>
                </c:pt>
                <c:pt idx="89">
                  <c:v>0.64700000000000002</c:v>
                </c:pt>
                <c:pt idx="90">
                  <c:v>0.64800000000000002</c:v>
                </c:pt>
                <c:pt idx="91">
                  <c:v>0.64900000000000002</c:v>
                </c:pt>
                <c:pt idx="92">
                  <c:v>0.65</c:v>
                </c:pt>
                <c:pt idx="93">
                  <c:v>0.65100000000000002</c:v>
                </c:pt>
                <c:pt idx="94">
                  <c:v>0.65200000000000002</c:v>
                </c:pt>
                <c:pt idx="95">
                  <c:v>0.65300000000000002</c:v>
                </c:pt>
                <c:pt idx="96">
                  <c:v>0.65400000000000003</c:v>
                </c:pt>
                <c:pt idx="97">
                  <c:v>0.65500000000000003</c:v>
                </c:pt>
                <c:pt idx="98">
                  <c:v>0.65600000000000003</c:v>
                </c:pt>
                <c:pt idx="99">
                  <c:v>0.65700000000000003</c:v>
                </c:pt>
                <c:pt idx="100">
                  <c:v>0.65800000000000003</c:v>
                </c:pt>
                <c:pt idx="101">
                  <c:v>0.65900000000000003</c:v>
                </c:pt>
                <c:pt idx="102">
                  <c:v>0.66</c:v>
                </c:pt>
                <c:pt idx="103">
                  <c:v>0.66100000000000003</c:v>
                </c:pt>
                <c:pt idx="104">
                  <c:v>0.66200000000000003</c:v>
                </c:pt>
                <c:pt idx="105">
                  <c:v>0.66300000000000003</c:v>
                </c:pt>
                <c:pt idx="106">
                  <c:v>0.66400000000000003</c:v>
                </c:pt>
                <c:pt idx="107">
                  <c:v>0.66500000000000004</c:v>
                </c:pt>
                <c:pt idx="108">
                  <c:v>0.66600000000000004</c:v>
                </c:pt>
                <c:pt idx="109">
                  <c:v>0.66700000000000004</c:v>
                </c:pt>
                <c:pt idx="110">
                  <c:v>0.66800000000000004</c:v>
                </c:pt>
                <c:pt idx="111">
                  <c:v>0.66900000000000004</c:v>
                </c:pt>
                <c:pt idx="112">
                  <c:v>0.67</c:v>
                </c:pt>
                <c:pt idx="113">
                  <c:v>0.67100000000000004</c:v>
                </c:pt>
                <c:pt idx="114">
                  <c:v>0.67200000000000004</c:v>
                </c:pt>
                <c:pt idx="115">
                  <c:v>0.67300000000000004</c:v>
                </c:pt>
                <c:pt idx="116">
                  <c:v>0.67400000000000004</c:v>
                </c:pt>
                <c:pt idx="117">
                  <c:v>0.67500000000000004</c:v>
                </c:pt>
                <c:pt idx="118">
                  <c:v>0.67600000000000005</c:v>
                </c:pt>
                <c:pt idx="119">
                  <c:v>0.67700000000000005</c:v>
                </c:pt>
                <c:pt idx="120">
                  <c:v>0.67800000000000005</c:v>
                </c:pt>
                <c:pt idx="121">
                  <c:v>0.67900000000000005</c:v>
                </c:pt>
                <c:pt idx="122">
                  <c:v>0.68</c:v>
                </c:pt>
                <c:pt idx="123">
                  <c:v>0.68100000000000005</c:v>
                </c:pt>
                <c:pt idx="124">
                  <c:v>0.68200000000000005</c:v>
                </c:pt>
                <c:pt idx="125">
                  <c:v>0.68300000000000005</c:v>
                </c:pt>
                <c:pt idx="126">
                  <c:v>0.68400000000000005</c:v>
                </c:pt>
                <c:pt idx="127">
                  <c:v>0.68500000000000005</c:v>
                </c:pt>
                <c:pt idx="128">
                  <c:v>0.68600000000000005</c:v>
                </c:pt>
                <c:pt idx="129">
                  <c:v>0.68700000000000006</c:v>
                </c:pt>
                <c:pt idx="130">
                  <c:v>0.68799999999999994</c:v>
                </c:pt>
                <c:pt idx="131">
                  <c:v>0.68899999999999995</c:v>
                </c:pt>
                <c:pt idx="132">
                  <c:v>0.69</c:v>
                </c:pt>
                <c:pt idx="133">
                  <c:v>0.69099999999999995</c:v>
                </c:pt>
                <c:pt idx="134">
                  <c:v>0.69199999999999995</c:v>
                </c:pt>
                <c:pt idx="135">
                  <c:v>0.69299999999999995</c:v>
                </c:pt>
                <c:pt idx="136">
                  <c:v>0.69399999999999995</c:v>
                </c:pt>
                <c:pt idx="137">
                  <c:v>0.69499999999999995</c:v>
                </c:pt>
                <c:pt idx="138">
                  <c:v>0.69599999999999995</c:v>
                </c:pt>
                <c:pt idx="139">
                  <c:v>0.69699999999999995</c:v>
                </c:pt>
                <c:pt idx="140">
                  <c:v>0.69799999999999995</c:v>
                </c:pt>
                <c:pt idx="141">
                  <c:v>0.69899999999999995</c:v>
                </c:pt>
                <c:pt idx="142">
                  <c:v>0.7</c:v>
                </c:pt>
                <c:pt idx="143">
                  <c:v>0.70099999999999996</c:v>
                </c:pt>
                <c:pt idx="144">
                  <c:v>0.70199999999999996</c:v>
                </c:pt>
                <c:pt idx="145">
                  <c:v>0.70299999999999996</c:v>
                </c:pt>
                <c:pt idx="146">
                  <c:v>0.70399999999999996</c:v>
                </c:pt>
                <c:pt idx="147">
                  <c:v>0.70499999999999996</c:v>
                </c:pt>
                <c:pt idx="148">
                  <c:v>0.70599999999999996</c:v>
                </c:pt>
                <c:pt idx="149">
                  <c:v>0.70699999999999996</c:v>
                </c:pt>
                <c:pt idx="150">
                  <c:v>0.70799999999999996</c:v>
                </c:pt>
                <c:pt idx="151">
                  <c:v>0.70899999999999996</c:v>
                </c:pt>
                <c:pt idx="152">
                  <c:v>0.71</c:v>
                </c:pt>
                <c:pt idx="153">
                  <c:v>0.71099999999999997</c:v>
                </c:pt>
                <c:pt idx="154">
                  <c:v>0.71199999999999997</c:v>
                </c:pt>
                <c:pt idx="155">
                  <c:v>0.71299999999999997</c:v>
                </c:pt>
                <c:pt idx="156">
                  <c:v>0.71399999999999997</c:v>
                </c:pt>
                <c:pt idx="157">
                  <c:v>0.71499999999999997</c:v>
                </c:pt>
                <c:pt idx="158">
                  <c:v>0.71599999999999997</c:v>
                </c:pt>
                <c:pt idx="159">
                  <c:v>0.71699999999999997</c:v>
                </c:pt>
                <c:pt idx="160">
                  <c:v>0.71799999999999997</c:v>
                </c:pt>
                <c:pt idx="161">
                  <c:v>0.71899999999999997</c:v>
                </c:pt>
                <c:pt idx="162">
                  <c:v>0.72</c:v>
                </c:pt>
                <c:pt idx="163">
                  <c:v>0.72099999999999997</c:v>
                </c:pt>
                <c:pt idx="164">
                  <c:v>0.72199999999999998</c:v>
                </c:pt>
                <c:pt idx="165">
                  <c:v>0.72299999999999998</c:v>
                </c:pt>
                <c:pt idx="166">
                  <c:v>0.72399999999999998</c:v>
                </c:pt>
                <c:pt idx="167">
                  <c:v>0.72499999999999998</c:v>
                </c:pt>
                <c:pt idx="168">
                  <c:v>0.72599999999999998</c:v>
                </c:pt>
                <c:pt idx="169">
                  <c:v>0.72699999999999998</c:v>
                </c:pt>
                <c:pt idx="170">
                  <c:v>0.72799999999999998</c:v>
                </c:pt>
                <c:pt idx="171">
                  <c:v>0.72899999999999998</c:v>
                </c:pt>
                <c:pt idx="172">
                  <c:v>0.73</c:v>
                </c:pt>
                <c:pt idx="173">
                  <c:v>0.73099999999999998</c:v>
                </c:pt>
                <c:pt idx="174">
                  <c:v>0.73199999999999998</c:v>
                </c:pt>
                <c:pt idx="175">
                  <c:v>0.73299999999999998</c:v>
                </c:pt>
                <c:pt idx="176">
                  <c:v>0.73399999999999999</c:v>
                </c:pt>
                <c:pt idx="177">
                  <c:v>0.73499999999999999</c:v>
                </c:pt>
                <c:pt idx="178">
                  <c:v>0.73599999999999999</c:v>
                </c:pt>
                <c:pt idx="179">
                  <c:v>0.73699999999999999</c:v>
                </c:pt>
                <c:pt idx="180">
                  <c:v>0.73799999999999999</c:v>
                </c:pt>
                <c:pt idx="181">
                  <c:v>0.73899999999999999</c:v>
                </c:pt>
                <c:pt idx="182">
                  <c:v>0.74</c:v>
                </c:pt>
                <c:pt idx="183">
                  <c:v>0.74099999999999999</c:v>
                </c:pt>
                <c:pt idx="184">
                  <c:v>0.74199999999999999</c:v>
                </c:pt>
                <c:pt idx="185">
                  <c:v>0.74299999999999999</c:v>
                </c:pt>
                <c:pt idx="186">
                  <c:v>0.74399999999999999</c:v>
                </c:pt>
                <c:pt idx="187">
                  <c:v>0.745</c:v>
                </c:pt>
                <c:pt idx="188">
                  <c:v>0.746</c:v>
                </c:pt>
                <c:pt idx="189">
                  <c:v>0.747</c:v>
                </c:pt>
                <c:pt idx="190">
                  <c:v>0.748</c:v>
                </c:pt>
                <c:pt idx="191">
                  <c:v>0.749</c:v>
                </c:pt>
                <c:pt idx="192">
                  <c:v>0.75</c:v>
                </c:pt>
                <c:pt idx="193">
                  <c:v>0.751</c:v>
                </c:pt>
                <c:pt idx="194">
                  <c:v>0.752</c:v>
                </c:pt>
                <c:pt idx="195">
                  <c:v>0.753</c:v>
                </c:pt>
                <c:pt idx="196">
                  <c:v>0.754</c:v>
                </c:pt>
                <c:pt idx="197">
                  <c:v>0.755</c:v>
                </c:pt>
                <c:pt idx="198">
                  <c:v>0.75600000000000001</c:v>
                </c:pt>
                <c:pt idx="199">
                  <c:v>0.75700000000000001</c:v>
                </c:pt>
                <c:pt idx="200">
                  <c:v>0.75800000000000001</c:v>
                </c:pt>
                <c:pt idx="201">
                  <c:v>0.75900000000000001</c:v>
                </c:pt>
                <c:pt idx="202">
                  <c:v>0.76</c:v>
                </c:pt>
                <c:pt idx="203">
                  <c:v>0.76100000000000001</c:v>
                </c:pt>
                <c:pt idx="204">
                  <c:v>0.76200000000000001</c:v>
                </c:pt>
                <c:pt idx="205">
                  <c:v>0.76300000000000001</c:v>
                </c:pt>
                <c:pt idx="206">
                  <c:v>0.76400000000000001</c:v>
                </c:pt>
                <c:pt idx="207">
                  <c:v>0.76500000000000001</c:v>
                </c:pt>
                <c:pt idx="208">
                  <c:v>0.76600000000000001</c:v>
                </c:pt>
                <c:pt idx="209">
                  <c:v>0.76700000000000002</c:v>
                </c:pt>
                <c:pt idx="210">
                  <c:v>0.76800000000000002</c:v>
                </c:pt>
                <c:pt idx="211">
                  <c:v>0.76900000000000002</c:v>
                </c:pt>
                <c:pt idx="212">
                  <c:v>0.77</c:v>
                </c:pt>
                <c:pt idx="213">
                  <c:v>0.77100000000000002</c:v>
                </c:pt>
                <c:pt idx="214">
                  <c:v>0.77200000000000002</c:v>
                </c:pt>
                <c:pt idx="215">
                  <c:v>0.77300000000000002</c:v>
                </c:pt>
                <c:pt idx="216">
                  <c:v>0.77400000000000002</c:v>
                </c:pt>
                <c:pt idx="217">
                  <c:v>0.77500000000000002</c:v>
                </c:pt>
                <c:pt idx="218">
                  <c:v>0.77600000000000002</c:v>
                </c:pt>
                <c:pt idx="219">
                  <c:v>0.77700000000000002</c:v>
                </c:pt>
                <c:pt idx="220">
                  <c:v>0.77800000000000002</c:v>
                </c:pt>
                <c:pt idx="221">
                  <c:v>0.77900000000000003</c:v>
                </c:pt>
                <c:pt idx="222">
                  <c:v>0.78</c:v>
                </c:pt>
                <c:pt idx="223">
                  <c:v>0.78100000000000003</c:v>
                </c:pt>
                <c:pt idx="224">
                  <c:v>0.78200000000000003</c:v>
                </c:pt>
                <c:pt idx="225">
                  <c:v>0.78300000000000003</c:v>
                </c:pt>
                <c:pt idx="226">
                  <c:v>0.78400000000000003</c:v>
                </c:pt>
                <c:pt idx="227">
                  <c:v>0.78500000000000003</c:v>
                </c:pt>
                <c:pt idx="228">
                  <c:v>0.78600000000000003</c:v>
                </c:pt>
                <c:pt idx="229">
                  <c:v>0.78700000000000003</c:v>
                </c:pt>
                <c:pt idx="230">
                  <c:v>0.78800000000000003</c:v>
                </c:pt>
                <c:pt idx="231">
                  <c:v>0.78900000000000003</c:v>
                </c:pt>
                <c:pt idx="232">
                  <c:v>0.79</c:v>
                </c:pt>
                <c:pt idx="233">
                  <c:v>0.79100000000000004</c:v>
                </c:pt>
                <c:pt idx="234">
                  <c:v>0.79200000000000004</c:v>
                </c:pt>
                <c:pt idx="235">
                  <c:v>0.79300000000000004</c:v>
                </c:pt>
                <c:pt idx="236">
                  <c:v>0.79400000000000004</c:v>
                </c:pt>
                <c:pt idx="237">
                  <c:v>0.79500000000000004</c:v>
                </c:pt>
                <c:pt idx="238">
                  <c:v>0.79600000000000004</c:v>
                </c:pt>
                <c:pt idx="239">
                  <c:v>0.79700000000000004</c:v>
                </c:pt>
                <c:pt idx="240">
                  <c:v>0.79800000000000004</c:v>
                </c:pt>
                <c:pt idx="241">
                  <c:v>0.79900000000000004</c:v>
                </c:pt>
                <c:pt idx="242">
                  <c:v>0.8</c:v>
                </c:pt>
                <c:pt idx="243">
                  <c:v>0.80100000000000005</c:v>
                </c:pt>
                <c:pt idx="244">
                  <c:v>0.80200000000000005</c:v>
                </c:pt>
                <c:pt idx="245">
                  <c:v>0.80300000000000005</c:v>
                </c:pt>
                <c:pt idx="246">
                  <c:v>0.80400000000000005</c:v>
                </c:pt>
                <c:pt idx="247">
                  <c:v>0.80500000000000005</c:v>
                </c:pt>
                <c:pt idx="248">
                  <c:v>0.80600000000000005</c:v>
                </c:pt>
                <c:pt idx="249">
                  <c:v>0.80700000000000005</c:v>
                </c:pt>
                <c:pt idx="250">
                  <c:v>0.80800000000000005</c:v>
                </c:pt>
                <c:pt idx="251">
                  <c:v>0.80900000000000005</c:v>
                </c:pt>
                <c:pt idx="252">
                  <c:v>0.81</c:v>
                </c:pt>
                <c:pt idx="253">
                  <c:v>0.81100000000000005</c:v>
                </c:pt>
                <c:pt idx="254">
                  <c:v>0.81200000000000006</c:v>
                </c:pt>
                <c:pt idx="255">
                  <c:v>0.81299999999999994</c:v>
                </c:pt>
                <c:pt idx="256">
                  <c:v>0.81399999999999995</c:v>
                </c:pt>
                <c:pt idx="257">
                  <c:v>0.81499999999999995</c:v>
                </c:pt>
                <c:pt idx="258">
                  <c:v>0.81599999999999995</c:v>
                </c:pt>
                <c:pt idx="259">
                  <c:v>0.81699999999999995</c:v>
                </c:pt>
                <c:pt idx="260">
                  <c:v>0.81799999999999995</c:v>
                </c:pt>
                <c:pt idx="261">
                  <c:v>0.81900000000000095</c:v>
                </c:pt>
                <c:pt idx="262">
                  <c:v>0.82000000000000095</c:v>
                </c:pt>
                <c:pt idx="263">
                  <c:v>0.82100000000000095</c:v>
                </c:pt>
                <c:pt idx="264">
                  <c:v>0.82200000000000095</c:v>
                </c:pt>
                <c:pt idx="265">
                  <c:v>0.82300000000000095</c:v>
                </c:pt>
                <c:pt idx="266">
                  <c:v>0.82400000000000095</c:v>
                </c:pt>
                <c:pt idx="267">
                  <c:v>0.82500000000000095</c:v>
                </c:pt>
                <c:pt idx="268">
                  <c:v>0.82600000000000096</c:v>
                </c:pt>
                <c:pt idx="269">
                  <c:v>0.82700000000000096</c:v>
                </c:pt>
                <c:pt idx="270">
                  <c:v>0.82800000000000096</c:v>
                </c:pt>
                <c:pt idx="271">
                  <c:v>0.82900000000000096</c:v>
                </c:pt>
                <c:pt idx="272">
                  <c:v>0.83000000000000096</c:v>
                </c:pt>
                <c:pt idx="273">
                  <c:v>0.83100000000000096</c:v>
                </c:pt>
                <c:pt idx="274">
                  <c:v>0.83200000000000096</c:v>
                </c:pt>
                <c:pt idx="275">
                  <c:v>0.83300000000000096</c:v>
                </c:pt>
                <c:pt idx="276">
                  <c:v>0.83400000000000096</c:v>
                </c:pt>
                <c:pt idx="277">
                  <c:v>0.83500000000000096</c:v>
                </c:pt>
                <c:pt idx="278">
                  <c:v>0.83600000000000096</c:v>
                </c:pt>
                <c:pt idx="279">
                  <c:v>0.83700000000000097</c:v>
                </c:pt>
                <c:pt idx="280">
                  <c:v>0.83800000000000097</c:v>
                </c:pt>
                <c:pt idx="281">
                  <c:v>0.83900000000000097</c:v>
                </c:pt>
                <c:pt idx="282">
                  <c:v>0.84000000000000097</c:v>
                </c:pt>
                <c:pt idx="283">
                  <c:v>0.84100000000000097</c:v>
                </c:pt>
                <c:pt idx="284">
                  <c:v>0.84200000000000097</c:v>
                </c:pt>
                <c:pt idx="285">
                  <c:v>0.84300000000000097</c:v>
                </c:pt>
                <c:pt idx="286">
                  <c:v>0.84400000000000097</c:v>
                </c:pt>
                <c:pt idx="287">
                  <c:v>0.84500000000000097</c:v>
                </c:pt>
                <c:pt idx="288">
                  <c:v>0.84600000000000097</c:v>
                </c:pt>
                <c:pt idx="289">
                  <c:v>0.84700000000000097</c:v>
                </c:pt>
                <c:pt idx="290">
                  <c:v>0.84800000000000098</c:v>
                </c:pt>
                <c:pt idx="291">
                  <c:v>0.84900000000000098</c:v>
                </c:pt>
                <c:pt idx="292">
                  <c:v>0.85000000000000098</c:v>
                </c:pt>
                <c:pt idx="293">
                  <c:v>0.85100000000000098</c:v>
                </c:pt>
                <c:pt idx="294">
                  <c:v>0.85200000000000098</c:v>
                </c:pt>
                <c:pt idx="295">
                  <c:v>0.85300000000000098</c:v>
                </c:pt>
                <c:pt idx="296">
                  <c:v>0.85400000000000098</c:v>
                </c:pt>
                <c:pt idx="297">
                  <c:v>0.85500000000000098</c:v>
                </c:pt>
                <c:pt idx="298">
                  <c:v>0.85600000000000098</c:v>
                </c:pt>
                <c:pt idx="299">
                  <c:v>0.85700000000000098</c:v>
                </c:pt>
                <c:pt idx="300">
                  <c:v>0.85800000000000098</c:v>
                </c:pt>
                <c:pt idx="301">
                  <c:v>0.85900000000000098</c:v>
                </c:pt>
                <c:pt idx="302">
                  <c:v>0.86000000000000099</c:v>
                </c:pt>
                <c:pt idx="303">
                  <c:v>0.86100000000000099</c:v>
                </c:pt>
                <c:pt idx="304">
                  <c:v>0.86200000000000099</c:v>
                </c:pt>
                <c:pt idx="305">
                  <c:v>0.86300000000000099</c:v>
                </c:pt>
                <c:pt idx="306">
                  <c:v>0.86400000000000099</c:v>
                </c:pt>
                <c:pt idx="307">
                  <c:v>0.86500000000000099</c:v>
                </c:pt>
                <c:pt idx="308">
                  <c:v>0.86600000000000099</c:v>
                </c:pt>
                <c:pt idx="309">
                  <c:v>0.86700000000000099</c:v>
                </c:pt>
                <c:pt idx="310">
                  <c:v>0.86800000000000099</c:v>
                </c:pt>
                <c:pt idx="311">
                  <c:v>0.86900000000000099</c:v>
                </c:pt>
                <c:pt idx="312">
                  <c:v>0.87000000000000099</c:v>
                </c:pt>
                <c:pt idx="313">
                  <c:v>0.871000000000001</c:v>
                </c:pt>
                <c:pt idx="314">
                  <c:v>0.872000000000001</c:v>
                </c:pt>
                <c:pt idx="315">
                  <c:v>0.873000000000001</c:v>
                </c:pt>
                <c:pt idx="316">
                  <c:v>0.874000000000001</c:v>
                </c:pt>
                <c:pt idx="317">
                  <c:v>0.875000000000001</c:v>
                </c:pt>
                <c:pt idx="318">
                  <c:v>0.876000000000001</c:v>
                </c:pt>
                <c:pt idx="319">
                  <c:v>0.877000000000001</c:v>
                </c:pt>
                <c:pt idx="320">
                  <c:v>0.878000000000001</c:v>
                </c:pt>
                <c:pt idx="321">
                  <c:v>0.879000000000001</c:v>
                </c:pt>
                <c:pt idx="322">
                  <c:v>0.880000000000001</c:v>
                </c:pt>
                <c:pt idx="323">
                  <c:v>0.881000000000001</c:v>
                </c:pt>
                <c:pt idx="324">
                  <c:v>0.88200000000000101</c:v>
                </c:pt>
                <c:pt idx="325">
                  <c:v>0.88300000000000101</c:v>
                </c:pt>
                <c:pt idx="326">
                  <c:v>0.88400000000000101</c:v>
                </c:pt>
                <c:pt idx="327">
                  <c:v>0.88500000000000101</c:v>
                </c:pt>
                <c:pt idx="328">
                  <c:v>0.88600000000000101</c:v>
                </c:pt>
                <c:pt idx="329">
                  <c:v>0.88700000000000101</c:v>
                </c:pt>
                <c:pt idx="330">
                  <c:v>0.88800000000000101</c:v>
                </c:pt>
                <c:pt idx="331">
                  <c:v>0.88900000000000101</c:v>
                </c:pt>
                <c:pt idx="332">
                  <c:v>0.89000000000000101</c:v>
                </c:pt>
                <c:pt idx="333">
                  <c:v>0.89100000000000101</c:v>
                </c:pt>
                <c:pt idx="334">
                  <c:v>0.89200000000000101</c:v>
                </c:pt>
                <c:pt idx="335">
                  <c:v>0.89300000000000102</c:v>
                </c:pt>
                <c:pt idx="336">
                  <c:v>0.89400000000000102</c:v>
                </c:pt>
                <c:pt idx="337">
                  <c:v>0.89500000000000102</c:v>
                </c:pt>
                <c:pt idx="338">
                  <c:v>0.89600000000000102</c:v>
                </c:pt>
                <c:pt idx="339">
                  <c:v>0.89700000000000102</c:v>
                </c:pt>
                <c:pt idx="340">
                  <c:v>0.89800000000000102</c:v>
                </c:pt>
                <c:pt idx="341">
                  <c:v>0.89900000000000102</c:v>
                </c:pt>
                <c:pt idx="342">
                  <c:v>0.90000000000000102</c:v>
                </c:pt>
                <c:pt idx="343">
                  <c:v>0.90100000000000102</c:v>
                </c:pt>
                <c:pt idx="344">
                  <c:v>0.90200000000000102</c:v>
                </c:pt>
                <c:pt idx="345">
                  <c:v>0.90300000000000102</c:v>
                </c:pt>
                <c:pt idx="346">
                  <c:v>0.90400000000000102</c:v>
                </c:pt>
                <c:pt idx="347">
                  <c:v>0.90500000000000103</c:v>
                </c:pt>
                <c:pt idx="348">
                  <c:v>0.90600000000000103</c:v>
                </c:pt>
                <c:pt idx="349">
                  <c:v>0.90700000000000103</c:v>
                </c:pt>
                <c:pt idx="350">
                  <c:v>0.90800000000000103</c:v>
                </c:pt>
                <c:pt idx="351">
                  <c:v>0.90900000000000103</c:v>
                </c:pt>
                <c:pt idx="352">
                  <c:v>0.91000000000000103</c:v>
                </c:pt>
                <c:pt idx="353">
                  <c:v>0.91100000000000103</c:v>
                </c:pt>
                <c:pt idx="354">
                  <c:v>0.91200000000000103</c:v>
                </c:pt>
                <c:pt idx="355">
                  <c:v>0.91300000000000103</c:v>
                </c:pt>
                <c:pt idx="356">
                  <c:v>0.91400000000000103</c:v>
                </c:pt>
                <c:pt idx="357">
                  <c:v>0.91500000000000103</c:v>
                </c:pt>
                <c:pt idx="358">
                  <c:v>0.91600000000000104</c:v>
                </c:pt>
                <c:pt idx="359">
                  <c:v>0.91700000000000104</c:v>
                </c:pt>
                <c:pt idx="360">
                  <c:v>0.91800000000000104</c:v>
                </c:pt>
                <c:pt idx="361">
                  <c:v>0.91900000000000104</c:v>
                </c:pt>
                <c:pt idx="362">
                  <c:v>0.92000000000000104</c:v>
                </c:pt>
                <c:pt idx="363">
                  <c:v>0.92100000000000104</c:v>
                </c:pt>
                <c:pt idx="364">
                  <c:v>0.92200000000000104</c:v>
                </c:pt>
                <c:pt idx="365">
                  <c:v>0.92300000000000104</c:v>
                </c:pt>
                <c:pt idx="366">
                  <c:v>0.92400000000000104</c:v>
                </c:pt>
                <c:pt idx="367">
                  <c:v>0.92500000000000104</c:v>
                </c:pt>
                <c:pt idx="368">
                  <c:v>0.92600000000000104</c:v>
                </c:pt>
                <c:pt idx="369">
                  <c:v>0.92700000000000105</c:v>
                </c:pt>
                <c:pt idx="370">
                  <c:v>0.92800000000000105</c:v>
                </c:pt>
                <c:pt idx="371">
                  <c:v>0.92900000000000105</c:v>
                </c:pt>
                <c:pt idx="372">
                  <c:v>0.93000000000000105</c:v>
                </c:pt>
                <c:pt idx="373">
                  <c:v>0.93100000000000105</c:v>
                </c:pt>
                <c:pt idx="374">
                  <c:v>0.93200000000000105</c:v>
                </c:pt>
                <c:pt idx="375">
                  <c:v>0.93300000000000105</c:v>
                </c:pt>
                <c:pt idx="376">
                  <c:v>0.93400000000000105</c:v>
                </c:pt>
                <c:pt idx="377">
                  <c:v>0.93500000000000105</c:v>
                </c:pt>
                <c:pt idx="378">
                  <c:v>0.93600000000000105</c:v>
                </c:pt>
                <c:pt idx="379">
                  <c:v>0.93700000000000105</c:v>
                </c:pt>
                <c:pt idx="380">
                  <c:v>0.93800000000000106</c:v>
                </c:pt>
                <c:pt idx="381">
                  <c:v>0.93900000000000095</c:v>
                </c:pt>
                <c:pt idx="382">
                  <c:v>0.94000000000000095</c:v>
                </c:pt>
                <c:pt idx="383">
                  <c:v>0.94100000000000095</c:v>
                </c:pt>
                <c:pt idx="384">
                  <c:v>0.94200000000000095</c:v>
                </c:pt>
                <c:pt idx="385">
                  <c:v>0.94300000000000095</c:v>
                </c:pt>
                <c:pt idx="386">
                  <c:v>0.94400000000000095</c:v>
                </c:pt>
                <c:pt idx="387">
                  <c:v>0.94500000000000095</c:v>
                </c:pt>
                <c:pt idx="388">
                  <c:v>0.94600000000000095</c:v>
                </c:pt>
                <c:pt idx="389">
                  <c:v>0.94700000000000095</c:v>
                </c:pt>
                <c:pt idx="390">
                  <c:v>0.94800000000000095</c:v>
                </c:pt>
                <c:pt idx="391">
                  <c:v>0.94900000000000095</c:v>
                </c:pt>
                <c:pt idx="392">
                  <c:v>0.95000000000000095</c:v>
                </c:pt>
                <c:pt idx="393">
                  <c:v>0.95100000000000096</c:v>
                </c:pt>
                <c:pt idx="394">
                  <c:v>0.95200000000000096</c:v>
                </c:pt>
                <c:pt idx="395">
                  <c:v>0.95300000000000096</c:v>
                </c:pt>
                <c:pt idx="396">
                  <c:v>0.95400000000000096</c:v>
                </c:pt>
                <c:pt idx="397">
                  <c:v>0.95500000000000096</c:v>
                </c:pt>
                <c:pt idx="398">
                  <c:v>0.95600000000000096</c:v>
                </c:pt>
                <c:pt idx="399">
                  <c:v>0.95700000000000096</c:v>
                </c:pt>
                <c:pt idx="400">
                  <c:v>0.95800000000000096</c:v>
                </c:pt>
                <c:pt idx="401">
                  <c:v>0.95900000000000096</c:v>
                </c:pt>
                <c:pt idx="402">
                  <c:v>0.96000000000000096</c:v>
                </c:pt>
                <c:pt idx="403">
                  <c:v>0.96100000000000096</c:v>
                </c:pt>
                <c:pt idx="404">
                  <c:v>0.96200000000000097</c:v>
                </c:pt>
                <c:pt idx="405">
                  <c:v>0.96300000000000097</c:v>
                </c:pt>
                <c:pt idx="406">
                  <c:v>0.96400000000000097</c:v>
                </c:pt>
                <c:pt idx="407">
                  <c:v>0.96500000000000097</c:v>
                </c:pt>
                <c:pt idx="408">
                  <c:v>0.96600000000000097</c:v>
                </c:pt>
                <c:pt idx="409">
                  <c:v>0.96700000000000097</c:v>
                </c:pt>
                <c:pt idx="410">
                  <c:v>0.96800000000000097</c:v>
                </c:pt>
                <c:pt idx="411">
                  <c:v>0.96900000000000097</c:v>
                </c:pt>
                <c:pt idx="412">
                  <c:v>0.97000000000000097</c:v>
                </c:pt>
                <c:pt idx="413">
                  <c:v>0.97100000000000097</c:v>
                </c:pt>
                <c:pt idx="414">
                  <c:v>0.97200000000000097</c:v>
                </c:pt>
                <c:pt idx="415">
                  <c:v>0.97300000000000098</c:v>
                </c:pt>
                <c:pt idx="416">
                  <c:v>0.97400000000000098</c:v>
                </c:pt>
                <c:pt idx="417">
                  <c:v>0.97500000000000098</c:v>
                </c:pt>
                <c:pt idx="418">
                  <c:v>0.97600000000000098</c:v>
                </c:pt>
                <c:pt idx="419">
                  <c:v>0.97700000000000098</c:v>
                </c:pt>
                <c:pt idx="420">
                  <c:v>0.97800000000000098</c:v>
                </c:pt>
                <c:pt idx="421">
                  <c:v>0.97900000000000098</c:v>
                </c:pt>
                <c:pt idx="422">
                  <c:v>0.98000000000000098</c:v>
                </c:pt>
                <c:pt idx="423">
                  <c:v>0.98100000000000098</c:v>
                </c:pt>
                <c:pt idx="424">
                  <c:v>0.98200000000000098</c:v>
                </c:pt>
                <c:pt idx="425">
                  <c:v>0.98300000000000098</c:v>
                </c:pt>
                <c:pt idx="426">
                  <c:v>0.98400000000000098</c:v>
                </c:pt>
                <c:pt idx="427">
                  <c:v>0.98500000000000099</c:v>
                </c:pt>
                <c:pt idx="428">
                  <c:v>0.98600000000000099</c:v>
                </c:pt>
                <c:pt idx="429">
                  <c:v>0.98700000000000099</c:v>
                </c:pt>
                <c:pt idx="430">
                  <c:v>0.98800000000000099</c:v>
                </c:pt>
                <c:pt idx="431">
                  <c:v>0.98900000000000099</c:v>
                </c:pt>
                <c:pt idx="432">
                  <c:v>0.99000000000000099</c:v>
                </c:pt>
                <c:pt idx="433">
                  <c:v>0.99100000000000099</c:v>
                </c:pt>
                <c:pt idx="434">
                  <c:v>0.99200000000000099</c:v>
                </c:pt>
                <c:pt idx="435">
                  <c:v>0.99300000000000099</c:v>
                </c:pt>
                <c:pt idx="436">
                  <c:v>0.99400000000000099</c:v>
                </c:pt>
                <c:pt idx="437">
                  <c:v>0.99500000000000099</c:v>
                </c:pt>
                <c:pt idx="438">
                  <c:v>0.996000000000001</c:v>
                </c:pt>
                <c:pt idx="439">
                  <c:v>0.997000000000001</c:v>
                </c:pt>
                <c:pt idx="440">
                  <c:v>0.998000000000001</c:v>
                </c:pt>
                <c:pt idx="441">
                  <c:v>0.999000000000001</c:v>
                </c:pt>
                <c:pt idx="442">
                  <c:v>1</c:v>
                </c:pt>
                <c:pt idx="443">
                  <c:v>1.0009999999999999</c:v>
                </c:pt>
                <c:pt idx="444">
                  <c:v>1.002</c:v>
                </c:pt>
                <c:pt idx="445">
                  <c:v>1.0029999999999999</c:v>
                </c:pt>
                <c:pt idx="446">
                  <c:v>1.004</c:v>
                </c:pt>
                <c:pt idx="447">
                  <c:v>1.0049999999999999</c:v>
                </c:pt>
                <c:pt idx="448">
                  <c:v>1.006</c:v>
                </c:pt>
                <c:pt idx="449">
                  <c:v>1.0069999999999999</c:v>
                </c:pt>
                <c:pt idx="450">
                  <c:v>1.008</c:v>
                </c:pt>
                <c:pt idx="451">
                  <c:v>1.0089999999999999</c:v>
                </c:pt>
                <c:pt idx="452">
                  <c:v>1.01</c:v>
                </c:pt>
                <c:pt idx="453">
                  <c:v>1.0109999999999999</c:v>
                </c:pt>
                <c:pt idx="454">
                  <c:v>1.012</c:v>
                </c:pt>
                <c:pt idx="455">
                  <c:v>1.0129999999999999</c:v>
                </c:pt>
                <c:pt idx="456">
                  <c:v>1.014</c:v>
                </c:pt>
                <c:pt idx="457">
                  <c:v>1.0149999999999999</c:v>
                </c:pt>
                <c:pt idx="458">
                  <c:v>1.016</c:v>
                </c:pt>
                <c:pt idx="459">
                  <c:v>1.0169999999999999</c:v>
                </c:pt>
                <c:pt idx="460">
                  <c:v>1.018</c:v>
                </c:pt>
                <c:pt idx="461">
                  <c:v>1.0189999999999999</c:v>
                </c:pt>
                <c:pt idx="462">
                  <c:v>1.02</c:v>
                </c:pt>
                <c:pt idx="463">
                  <c:v>1.0209999999999999</c:v>
                </c:pt>
                <c:pt idx="464">
                  <c:v>1.022</c:v>
                </c:pt>
                <c:pt idx="465">
                  <c:v>1.0229999999999999</c:v>
                </c:pt>
                <c:pt idx="466">
                  <c:v>1.024</c:v>
                </c:pt>
                <c:pt idx="467">
                  <c:v>1.0249999999999999</c:v>
                </c:pt>
                <c:pt idx="468">
                  <c:v>1.026</c:v>
                </c:pt>
                <c:pt idx="469">
                  <c:v>1.0269999999999999</c:v>
                </c:pt>
                <c:pt idx="470">
                  <c:v>1.028</c:v>
                </c:pt>
                <c:pt idx="471">
                  <c:v>1.0289999999999999</c:v>
                </c:pt>
                <c:pt idx="472">
                  <c:v>1.03</c:v>
                </c:pt>
                <c:pt idx="473">
                  <c:v>1.0309999999999999</c:v>
                </c:pt>
                <c:pt idx="474">
                  <c:v>1.032</c:v>
                </c:pt>
                <c:pt idx="475">
                  <c:v>1.0329999999999999</c:v>
                </c:pt>
                <c:pt idx="476">
                  <c:v>1.034</c:v>
                </c:pt>
                <c:pt idx="477">
                  <c:v>1.0349999999999999</c:v>
                </c:pt>
                <c:pt idx="478">
                  <c:v>1.036</c:v>
                </c:pt>
                <c:pt idx="479">
                  <c:v>1.0369999999999999</c:v>
                </c:pt>
                <c:pt idx="480">
                  <c:v>1.038</c:v>
                </c:pt>
                <c:pt idx="481">
                  <c:v>1.0389999999999999</c:v>
                </c:pt>
                <c:pt idx="482">
                  <c:v>1.04</c:v>
                </c:pt>
                <c:pt idx="483">
                  <c:v>1.0409999999999999</c:v>
                </c:pt>
                <c:pt idx="484">
                  <c:v>1.042</c:v>
                </c:pt>
                <c:pt idx="485">
                  <c:v>1.0429999999999999</c:v>
                </c:pt>
                <c:pt idx="486">
                  <c:v>1.044</c:v>
                </c:pt>
                <c:pt idx="487">
                  <c:v>1.0449999999999999</c:v>
                </c:pt>
                <c:pt idx="488">
                  <c:v>1.046</c:v>
                </c:pt>
                <c:pt idx="489">
                  <c:v>1.0469999999999999</c:v>
                </c:pt>
                <c:pt idx="490">
                  <c:v>1.048</c:v>
                </c:pt>
                <c:pt idx="491">
                  <c:v>1.0489999999999999</c:v>
                </c:pt>
                <c:pt idx="492">
                  <c:v>1.05</c:v>
                </c:pt>
                <c:pt idx="493">
                  <c:v>1.0509999999999999</c:v>
                </c:pt>
                <c:pt idx="494">
                  <c:v>1.052</c:v>
                </c:pt>
                <c:pt idx="495">
                  <c:v>1.0529999999999999</c:v>
                </c:pt>
                <c:pt idx="496">
                  <c:v>1.054</c:v>
                </c:pt>
                <c:pt idx="497">
                  <c:v>1.0549999999999999</c:v>
                </c:pt>
                <c:pt idx="498">
                  <c:v>1.056</c:v>
                </c:pt>
                <c:pt idx="499">
                  <c:v>1.0569999999999999</c:v>
                </c:pt>
                <c:pt idx="500">
                  <c:v>1.0580000000000001</c:v>
                </c:pt>
                <c:pt idx="501">
                  <c:v>1.0589999999999999</c:v>
                </c:pt>
                <c:pt idx="502">
                  <c:v>1.06</c:v>
                </c:pt>
                <c:pt idx="503">
                  <c:v>1.0609999999999999</c:v>
                </c:pt>
                <c:pt idx="504">
                  <c:v>1.0620000000000001</c:v>
                </c:pt>
                <c:pt idx="505">
                  <c:v>1.0629999999999999</c:v>
                </c:pt>
                <c:pt idx="506">
                  <c:v>1.0640000000000001</c:v>
                </c:pt>
                <c:pt idx="507">
                  <c:v>1.0649999999999999</c:v>
                </c:pt>
                <c:pt idx="508">
                  <c:v>1.0660000000000001</c:v>
                </c:pt>
                <c:pt idx="509">
                  <c:v>1.0669999999999999</c:v>
                </c:pt>
                <c:pt idx="510">
                  <c:v>1.0680000000000001</c:v>
                </c:pt>
                <c:pt idx="511">
                  <c:v>1.069</c:v>
                </c:pt>
                <c:pt idx="512">
                  <c:v>1.07</c:v>
                </c:pt>
                <c:pt idx="513">
                  <c:v>1.071</c:v>
                </c:pt>
                <c:pt idx="514">
                  <c:v>1.0720000000000001</c:v>
                </c:pt>
                <c:pt idx="515">
                  <c:v>1.073</c:v>
                </c:pt>
                <c:pt idx="516">
                  <c:v>1.0740000000000001</c:v>
                </c:pt>
                <c:pt idx="517">
                  <c:v>1.075</c:v>
                </c:pt>
                <c:pt idx="518">
                  <c:v>1.0760000000000001</c:v>
                </c:pt>
                <c:pt idx="519">
                  <c:v>1.077</c:v>
                </c:pt>
                <c:pt idx="520">
                  <c:v>1.0780000000000001</c:v>
                </c:pt>
                <c:pt idx="521">
                  <c:v>1.079</c:v>
                </c:pt>
                <c:pt idx="522">
                  <c:v>1.08</c:v>
                </c:pt>
                <c:pt idx="523">
                  <c:v>1.081</c:v>
                </c:pt>
                <c:pt idx="524">
                  <c:v>1.0820000000000001</c:v>
                </c:pt>
                <c:pt idx="525">
                  <c:v>1.083</c:v>
                </c:pt>
                <c:pt idx="526">
                  <c:v>1.0840000000000001</c:v>
                </c:pt>
                <c:pt idx="527">
                  <c:v>1.085</c:v>
                </c:pt>
                <c:pt idx="528">
                  <c:v>1.0860000000000001</c:v>
                </c:pt>
                <c:pt idx="529">
                  <c:v>1.087</c:v>
                </c:pt>
                <c:pt idx="530">
                  <c:v>1.0880000000000001</c:v>
                </c:pt>
                <c:pt idx="531">
                  <c:v>1.089</c:v>
                </c:pt>
                <c:pt idx="532">
                  <c:v>1.0900000000000001</c:v>
                </c:pt>
                <c:pt idx="533">
                  <c:v>1.091</c:v>
                </c:pt>
                <c:pt idx="534">
                  <c:v>1.0920000000000001</c:v>
                </c:pt>
                <c:pt idx="535">
                  <c:v>1.093</c:v>
                </c:pt>
                <c:pt idx="536">
                  <c:v>1.0940000000000001</c:v>
                </c:pt>
                <c:pt idx="537">
                  <c:v>1.095</c:v>
                </c:pt>
                <c:pt idx="538">
                  <c:v>1.0960000000000001</c:v>
                </c:pt>
                <c:pt idx="539">
                  <c:v>1.097</c:v>
                </c:pt>
                <c:pt idx="540">
                  <c:v>1.0980000000000001</c:v>
                </c:pt>
                <c:pt idx="541">
                  <c:v>1.099</c:v>
                </c:pt>
                <c:pt idx="542">
                  <c:v>1.1000000000000001</c:v>
                </c:pt>
                <c:pt idx="543">
                  <c:v>1.101</c:v>
                </c:pt>
                <c:pt idx="544">
                  <c:v>1.1020000000000001</c:v>
                </c:pt>
                <c:pt idx="545">
                  <c:v>1.103</c:v>
                </c:pt>
                <c:pt idx="546">
                  <c:v>1.1040000000000001</c:v>
                </c:pt>
                <c:pt idx="547">
                  <c:v>1.105</c:v>
                </c:pt>
                <c:pt idx="548">
                  <c:v>1.1060000000000001</c:v>
                </c:pt>
                <c:pt idx="549">
                  <c:v>1.107</c:v>
                </c:pt>
                <c:pt idx="550">
                  <c:v>1.1080000000000001</c:v>
                </c:pt>
                <c:pt idx="551">
                  <c:v>1.109</c:v>
                </c:pt>
                <c:pt idx="552">
                  <c:v>1.1100000000000001</c:v>
                </c:pt>
                <c:pt idx="553">
                  <c:v>1.111</c:v>
                </c:pt>
                <c:pt idx="554">
                  <c:v>1.1120000000000001</c:v>
                </c:pt>
                <c:pt idx="555">
                  <c:v>1.113</c:v>
                </c:pt>
                <c:pt idx="556">
                  <c:v>1.1140000000000001</c:v>
                </c:pt>
                <c:pt idx="557">
                  <c:v>1.115</c:v>
                </c:pt>
                <c:pt idx="558">
                  <c:v>1.1160000000000001</c:v>
                </c:pt>
                <c:pt idx="559">
                  <c:v>1.117</c:v>
                </c:pt>
                <c:pt idx="560">
                  <c:v>1.1180000000000001</c:v>
                </c:pt>
                <c:pt idx="561">
                  <c:v>1.119</c:v>
                </c:pt>
                <c:pt idx="562">
                  <c:v>1.1200000000000001</c:v>
                </c:pt>
                <c:pt idx="563">
                  <c:v>1.121</c:v>
                </c:pt>
                <c:pt idx="564">
                  <c:v>1.1220000000000001</c:v>
                </c:pt>
                <c:pt idx="565">
                  <c:v>1.123</c:v>
                </c:pt>
                <c:pt idx="566">
                  <c:v>1.1240000000000001</c:v>
                </c:pt>
                <c:pt idx="567">
                  <c:v>1.125</c:v>
                </c:pt>
                <c:pt idx="568">
                  <c:v>1.1259999999999999</c:v>
                </c:pt>
                <c:pt idx="569">
                  <c:v>1.127</c:v>
                </c:pt>
                <c:pt idx="570">
                  <c:v>1.1279999999999999</c:v>
                </c:pt>
                <c:pt idx="571">
                  <c:v>1.129</c:v>
                </c:pt>
                <c:pt idx="572">
                  <c:v>1.1299999999999999</c:v>
                </c:pt>
                <c:pt idx="573">
                  <c:v>1.131</c:v>
                </c:pt>
                <c:pt idx="574">
                  <c:v>1.1319999999999999</c:v>
                </c:pt>
                <c:pt idx="575">
                  <c:v>1.133</c:v>
                </c:pt>
                <c:pt idx="576">
                  <c:v>1.1339999999999999</c:v>
                </c:pt>
                <c:pt idx="577">
                  <c:v>1.135</c:v>
                </c:pt>
                <c:pt idx="578">
                  <c:v>1.1359999999999999</c:v>
                </c:pt>
                <c:pt idx="579">
                  <c:v>1.137</c:v>
                </c:pt>
                <c:pt idx="580">
                  <c:v>1.1379999999999999</c:v>
                </c:pt>
                <c:pt idx="581">
                  <c:v>1.139</c:v>
                </c:pt>
                <c:pt idx="582">
                  <c:v>1.1399999999999999</c:v>
                </c:pt>
                <c:pt idx="583">
                  <c:v>1.141</c:v>
                </c:pt>
                <c:pt idx="584">
                  <c:v>1.1419999999999999</c:v>
                </c:pt>
                <c:pt idx="585">
                  <c:v>1.143</c:v>
                </c:pt>
                <c:pt idx="586">
                  <c:v>1.1439999999999999</c:v>
                </c:pt>
                <c:pt idx="587">
                  <c:v>1.145</c:v>
                </c:pt>
                <c:pt idx="588">
                  <c:v>1.1459999999999999</c:v>
                </c:pt>
                <c:pt idx="589">
                  <c:v>1.147</c:v>
                </c:pt>
                <c:pt idx="590">
                  <c:v>1.1479999999999999</c:v>
                </c:pt>
                <c:pt idx="591">
                  <c:v>1.149</c:v>
                </c:pt>
                <c:pt idx="592">
                  <c:v>1.1499999999999999</c:v>
                </c:pt>
                <c:pt idx="593">
                  <c:v>1.151</c:v>
                </c:pt>
                <c:pt idx="594">
                  <c:v>1.1519999999999999</c:v>
                </c:pt>
                <c:pt idx="595">
                  <c:v>1.153</c:v>
                </c:pt>
                <c:pt idx="596">
                  <c:v>1.1539999999999999</c:v>
                </c:pt>
                <c:pt idx="597">
                  <c:v>1.155</c:v>
                </c:pt>
                <c:pt idx="598">
                  <c:v>1.1559999999999999</c:v>
                </c:pt>
                <c:pt idx="599">
                  <c:v>1.157</c:v>
                </c:pt>
                <c:pt idx="600">
                  <c:v>1.1579999999999999</c:v>
                </c:pt>
                <c:pt idx="601">
                  <c:v>1.159</c:v>
                </c:pt>
                <c:pt idx="602">
                  <c:v>1.1599999999999999</c:v>
                </c:pt>
                <c:pt idx="603">
                  <c:v>1.161</c:v>
                </c:pt>
                <c:pt idx="604">
                  <c:v>1.1619999999999999</c:v>
                </c:pt>
                <c:pt idx="605">
                  <c:v>1.163</c:v>
                </c:pt>
                <c:pt idx="606">
                  <c:v>1.1639999999999999</c:v>
                </c:pt>
                <c:pt idx="607">
                  <c:v>1.165</c:v>
                </c:pt>
                <c:pt idx="608">
                  <c:v>1.1659999999999999</c:v>
                </c:pt>
                <c:pt idx="609">
                  <c:v>1.167</c:v>
                </c:pt>
                <c:pt idx="610">
                  <c:v>1.1679999999999999</c:v>
                </c:pt>
                <c:pt idx="611">
                  <c:v>1.169</c:v>
                </c:pt>
                <c:pt idx="612">
                  <c:v>1.17</c:v>
                </c:pt>
                <c:pt idx="613">
                  <c:v>1.171</c:v>
                </c:pt>
                <c:pt idx="614">
                  <c:v>1.1719999999999999</c:v>
                </c:pt>
                <c:pt idx="615">
                  <c:v>1.173</c:v>
                </c:pt>
                <c:pt idx="616">
                  <c:v>1.1739999999999999</c:v>
                </c:pt>
                <c:pt idx="617">
                  <c:v>1.175</c:v>
                </c:pt>
                <c:pt idx="618">
                  <c:v>1.1759999999999999</c:v>
                </c:pt>
                <c:pt idx="619">
                  <c:v>1.177</c:v>
                </c:pt>
                <c:pt idx="620">
                  <c:v>1.1779999999999999</c:v>
                </c:pt>
                <c:pt idx="621">
                  <c:v>1.179</c:v>
                </c:pt>
                <c:pt idx="622">
                  <c:v>1.18</c:v>
                </c:pt>
                <c:pt idx="623">
                  <c:v>1.181</c:v>
                </c:pt>
                <c:pt idx="624">
                  <c:v>1.1819999999999999</c:v>
                </c:pt>
                <c:pt idx="625">
                  <c:v>1.1830000000000001</c:v>
                </c:pt>
                <c:pt idx="626">
                  <c:v>1.1839999999999999</c:v>
                </c:pt>
                <c:pt idx="627">
                  <c:v>1.1850000000000001</c:v>
                </c:pt>
                <c:pt idx="628">
                  <c:v>1.1859999999999999</c:v>
                </c:pt>
                <c:pt idx="629">
                  <c:v>1.1870000000000001</c:v>
                </c:pt>
                <c:pt idx="630">
                  <c:v>1.1879999999999999</c:v>
                </c:pt>
                <c:pt idx="631">
                  <c:v>1.1890000000000001</c:v>
                </c:pt>
                <c:pt idx="632">
                  <c:v>1.19</c:v>
                </c:pt>
                <c:pt idx="633">
                  <c:v>1.1910000000000001</c:v>
                </c:pt>
                <c:pt idx="634">
                  <c:v>1.1919999999999999</c:v>
                </c:pt>
                <c:pt idx="635">
                  <c:v>1.1930000000000001</c:v>
                </c:pt>
                <c:pt idx="636">
                  <c:v>1.194</c:v>
                </c:pt>
                <c:pt idx="637">
                  <c:v>1.1950000000000001</c:v>
                </c:pt>
                <c:pt idx="638">
                  <c:v>1.196</c:v>
                </c:pt>
                <c:pt idx="639">
                  <c:v>1.1970000000000001</c:v>
                </c:pt>
                <c:pt idx="640">
                  <c:v>1.198</c:v>
                </c:pt>
                <c:pt idx="641">
                  <c:v>1.1990000000000001</c:v>
                </c:pt>
                <c:pt idx="642">
                  <c:v>1.2</c:v>
                </c:pt>
                <c:pt idx="643">
                  <c:v>1.2010000000000001</c:v>
                </c:pt>
                <c:pt idx="644">
                  <c:v>1.202</c:v>
                </c:pt>
                <c:pt idx="645">
                  <c:v>1.2030000000000001</c:v>
                </c:pt>
                <c:pt idx="646">
                  <c:v>1.204</c:v>
                </c:pt>
                <c:pt idx="647">
                  <c:v>1.2050000000000001</c:v>
                </c:pt>
                <c:pt idx="648">
                  <c:v>1.206</c:v>
                </c:pt>
                <c:pt idx="649">
                  <c:v>1.2070000000000001</c:v>
                </c:pt>
                <c:pt idx="650">
                  <c:v>1.208</c:v>
                </c:pt>
                <c:pt idx="651">
                  <c:v>1.2090000000000001</c:v>
                </c:pt>
                <c:pt idx="652">
                  <c:v>1.21</c:v>
                </c:pt>
                <c:pt idx="653">
                  <c:v>1.2110000000000001</c:v>
                </c:pt>
                <c:pt idx="654">
                  <c:v>1.212</c:v>
                </c:pt>
                <c:pt idx="655">
                  <c:v>1.2130000000000001</c:v>
                </c:pt>
                <c:pt idx="656">
                  <c:v>1.214</c:v>
                </c:pt>
                <c:pt idx="657">
                  <c:v>1.2150000000000001</c:v>
                </c:pt>
                <c:pt idx="658">
                  <c:v>1.216</c:v>
                </c:pt>
                <c:pt idx="659">
                  <c:v>1.2170000000000001</c:v>
                </c:pt>
                <c:pt idx="660">
                  <c:v>1.218</c:v>
                </c:pt>
                <c:pt idx="661">
                  <c:v>1.2190000000000001</c:v>
                </c:pt>
                <c:pt idx="662">
                  <c:v>1.22</c:v>
                </c:pt>
                <c:pt idx="663">
                  <c:v>1.2210000000000001</c:v>
                </c:pt>
                <c:pt idx="664">
                  <c:v>1.222</c:v>
                </c:pt>
                <c:pt idx="665">
                  <c:v>1.2230000000000001</c:v>
                </c:pt>
                <c:pt idx="666">
                  <c:v>1.224</c:v>
                </c:pt>
                <c:pt idx="667">
                  <c:v>1.2250000000000001</c:v>
                </c:pt>
                <c:pt idx="668">
                  <c:v>1.226</c:v>
                </c:pt>
                <c:pt idx="669">
                  <c:v>1.2270000000000001</c:v>
                </c:pt>
                <c:pt idx="670">
                  <c:v>1.228</c:v>
                </c:pt>
                <c:pt idx="671">
                  <c:v>1.2290000000000001</c:v>
                </c:pt>
                <c:pt idx="672">
                  <c:v>1.23</c:v>
                </c:pt>
                <c:pt idx="673">
                  <c:v>1.2310000000000001</c:v>
                </c:pt>
                <c:pt idx="674">
                  <c:v>1.232</c:v>
                </c:pt>
                <c:pt idx="675">
                  <c:v>1.2330000000000001</c:v>
                </c:pt>
                <c:pt idx="676">
                  <c:v>1.234</c:v>
                </c:pt>
                <c:pt idx="677">
                  <c:v>1.2350000000000001</c:v>
                </c:pt>
                <c:pt idx="678">
                  <c:v>1.236</c:v>
                </c:pt>
                <c:pt idx="679">
                  <c:v>1.2370000000000001</c:v>
                </c:pt>
                <c:pt idx="680">
                  <c:v>1.238</c:v>
                </c:pt>
                <c:pt idx="681">
                  <c:v>1.2390000000000001</c:v>
                </c:pt>
                <c:pt idx="682">
                  <c:v>1.24</c:v>
                </c:pt>
                <c:pt idx="683">
                  <c:v>1.2410000000000001</c:v>
                </c:pt>
                <c:pt idx="684">
                  <c:v>1.242</c:v>
                </c:pt>
                <c:pt idx="685">
                  <c:v>1.2430000000000001</c:v>
                </c:pt>
                <c:pt idx="686">
                  <c:v>1.244</c:v>
                </c:pt>
                <c:pt idx="687">
                  <c:v>1.2450000000000001</c:v>
                </c:pt>
                <c:pt idx="688">
                  <c:v>1.246</c:v>
                </c:pt>
                <c:pt idx="689">
                  <c:v>1.2470000000000001</c:v>
                </c:pt>
                <c:pt idx="690">
                  <c:v>1.248</c:v>
                </c:pt>
                <c:pt idx="691">
                  <c:v>1.2490000000000001</c:v>
                </c:pt>
                <c:pt idx="692">
                  <c:v>1.25</c:v>
                </c:pt>
                <c:pt idx="693">
                  <c:v>1.2509999999999999</c:v>
                </c:pt>
                <c:pt idx="694">
                  <c:v>1.252</c:v>
                </c:pt>
                <c:pt idx="695">
                  <c:v>1.2529999999999999</c:v>
                </c:pt>
                <c:pt idx="696">
                  <c:v>1.254</c:v>
                </c:pt>
                <c:pt idx="697">
                  <c:v>1.2549999999999999</c:v>
                </c:pt>
                <c:pt idx="698">
                  <c:v>1.256</c:v>
                </c:pt>
                <c:pt idx="699">
                  <c:v>1.2569999999999999</c:v>
                </c:pt>
                <c:pt idx="700">
                  <c:v>1.258</c:v>
                </c:pt>
                <c:pt idx="701">
                  <c:v>1.2589999999999999</c:v>
                </c:pt>
                <c:pt idx="702">
                  <c:v>1.26</c:v>
                </c:pt>
                <c:pt idx="703">
                  <c:v>1.2609999999999999</c:v>
                </c:pt>
                <c:pt idx="704">
                  <c:v>1.262</c:v>
                </c:pt>
                <c:pt idx="705">
                  <c:v>1.2629999999999999</c:v>
                </c:pt>
                <c:pt idx="706">
                  <c:v>1.264</c:v>
                </c:pt>
                <c:pt idx="707">
                  <c:v>1.2649999999999999</c:v>
                </c:pt>
                <c:pt idx="708">
                  <c:v>1.266</c:v>
                </c:pt>
                <c:pt idx="709">
                  <c:v>1.2669999999999999</c:v>
                </c:pt>
                <c:pt idx="710">
                  <c:v>1.268</c:v>
                </c:pt>
                <c:pt idx="711">
                  <c:v>1.2689999999999999</c:v>
                </c:pt>
                <c:pt idx="712">
                  <c:v>1.27</c:v>
                </c:pt>
                <c:pt idx="713">
                  <c:v>1.2709999999999999</c:v>
                </c:pt>
                <c:pt idx="714">
                  <c:v>1.272</c:v>
                </c:pt>
                <c:pt idx="715">
                  <c:v>1.2729999999999999</c:v>
                </c:pt>
                <c:pt idx="716">
                  <c:v>1.274</c:v>
                </c:pt>
                <c:pt idx="717">
                  <c:v>1.2749999999999999</c:v>
                </c:pt>
                <c:pt idx="718">
                  <c:v>1.276</c:v>
                </c:pt>
                <c:pt idx="719">
                  <c:v>1.2769999999999999</c:v>
                </c:pt>
                <c:pt idx="720">
                  <c:v>1.278</c:v>
                </c:pt>
                <c:pt idx="721">
                  <c:v>1.2789999999999999</c:v>
                </c:pt>
                <c:pt idx="722">
                  <c:v>1.28</c:v>
                </c:pt>
                <c:pt idx="723">
                  <c:v>1.2809999999999999</c:v>
                </c:pt>
                <c:pt idx="724">
                  <c:v>1.282</c:v>
                </c:pt>
                <c:pt idx="725">
                  <c:v>1.2829999999999999</c:v>
                </c:pt>
                <c:pt idx="726">
                  <c:v>1.284</c:v>
                </c:pt>
                <c:pt idx="727">
                  <c:v>1.2849999999999999</c:v>
                </c:pt>
                <c:pt idx="728">
                  <c:v>1.286</c:v>
                </c:pt>
                <c:pt idx="729">
                  <c:v>1.2869999999999999</c:v>
                </c:pt>
                <c:pt idx="730">
                  <c:v>1.288</c:v>
                </c:pt>
                <c:pt idx="731">
                  <c:v>1.2889999999999999</c:v>
                </c:pt>
                <c:pt idx="732">
                  <c:v>1.29</c:v>
                </c:pt>
                <c:pt idx="733">
                  <c:v>1.2909999999999999</c:v>
                </c:pt>
                <c:pt idx="734">
                  <c:v>1.292</c:v>
                </c:pt>
                <c:pt idx="735">
                  <c:v>1.2929999999999999</c:v>
                </c:pt>
                <c:pt idx="736">
                  <c:v>1.294</c:v>
                </c:pt>
                <c:pt idx="737">
                  <c:v>1.2949999999999999</c:v>
                </c:pt>
                <c:pt idx="738">
                  <c:v>1.296</c:v>
                </c:pt>
                <c:pt idx="739">
                  <c:v>1.2969999999999999</c:v>
                </c:pt>
                <c:pt idx="740">
                  <c:v>1.298</c:v>
                </c:pt>
                <c:pt idx="741">
                  <c:v>1.2989999999999999</c:v>
                </c:pt>
                <c:pt idx="742">
                  <c:v>1.3</c:v>
                </c:pt>
                <c:pt idx="743">
                  <c:v>1.3009999999999999</c:v>
                </c:pt>
                <c:pt idx="744">
                  <c:v>1.302</c:v>
                </c:pt>
                <c:pt idx="745">
                  <c:v>1.3029999999999999</c:v>
                </c:pt>
                <c:pt idx="746">
                  <c:v>1.304</c:v>
                </c:pt>
                <c:pt idx="747">
                  <c:v>1.3049999999999999</c:v>
                </c:pt>
                <c:pt idx="748">
                  <c:v>1.306</c:v>
                </c:pt>
                <c:pt idx="749">
                  <c:v>1.3069999999999999</c:v>
                </c:pt>
                <c:pt idx="750">
                  <c:v>1.3080000000000001</c:v>
                </c:pt>
                <c:pt idx="751">
                  <c:v>1.3089999999999999</c:v>
                </c:pt>
                <c:pt idx="752">
                  <c:v>1.31</c:v>
                </c:pt>
                <c:pt idx="753">
                  <c:v>1.3109999999999999</c:v>
                </c:pt>
                <c:pt idx="754">
                  <c:v>1.3120000000000001</c:v>
                </c:pt>
                <c:pt idx="755">
                  <c:v>1.3129999999999999</c:v>
                </c:pt>
                <c:pt idx="756">
                  <c:v>1.3140000000000001</c:v>
                </c:pt>
                <c:pt idx="757">
                  <c:v>1.3149999999999999</c:v>
                </c:pt>
                <c:pt idx="758">
                  <c:v>1.3160000000000001</c:v>
                </c:pt>
                <c:pt idx="759">
                  <c:v>1.3169999999999999</c:v>
                </c:pt>
                <c:pt idx="760">
                  <c:v>1.3180000000000001</c:v>
                </c:pt>
                <c:pt idx="761">
                  <c:v>1.319</c:v>
                </c:pt>
                <c:pt idx="762">
                  <c:v>1.32</c:v>
                </c:pt>
                <c:pt idx="763">
                  <c:v>1.321</c:v>
                </c:pt>
                <c:pt idx="764">
                  <c:v>1.3220000000000001</c:v>
                </c:pt>
                <c:pt idx="765">
                  <c:v>1.323</c:v>
                </c:pt>
                <c:pt idx="766">
                  <c:v>1.3240000000000001</c:v>
                </c:pt>
                <c:pt idx="767">
                  <c:v>1.325</c:v>
                </c:pt>
                <c:pt idx="768">
                  <c:v>1.3260000000000001</c:v>
                </c:pt>
                <c:pt idx="769">
                  <c:v>1.327</c:v>
                </c:pt>
                <c:pt idx="770">
                  <c:v>1.3280000000000001</c:v>
                </c:pt>
                <c:pt idx="771">
                  <c:v>1.329</c:v>
                </c:pt>
                <c:pt idx="772">
                  <c:v>1.33</c:v>
                </c:pt>
                <c:pt idx="773">
                  <c:v>1.331</c:v>
                </c:pt>
                <c:pt idx="774">
                  <c:v>1.3320000000000001</c:v>
                </c:pt>
                <c:pt idx="775">
                  <c:v>1.333</c:v>
                </c:pt>
                <c:pt idx="776">
                  <c:v>1.3340000000000001</c:v>
                </c:pt>
                <c:pt idx="777">
                  <c:v>1.335</c:v>
                </c:pt>
                <c:pt idx="778">
                  <c:v>1.3360000000000001</c:v>
                </c:pt>
                <c:pt idx="779">
                  <c:v>1.337</c:v>
                </c:pt>
                <c:pt idx="780">
                  <c:v>1.3380000000000001</c:v>
                </c:pt>
                <c:pt idx="781">
                  <c:v>1.339</c:v>
                </c:pt>
                <c:pt idx="782">
                  <c:v>1.34</c:v>
                </c:pt>
                <c:pt idx="783">
                  <c:v>1.341</c:v>
                </c:pt>
                <c:pt idx="784">
                  <c:v>1.3420000000000001</c:v>
                </c:pt>
                <c:pt idx="785">
                  <c:v>1.343</c:v>
                </c:pt>
                <c:pt idx="786">
                  <c:v>1.3440000000000001</c:v>
                </c:pt>
                <c:pt idx="787">
                  <c:v>1.345</c:v>
                </c:pt>
                <c:pt idx="788">
                  <c:v>1.3460000000000001</c:v>
                </c:pt>
                <c:pt idx="789">
                  <c:v>1.347</c:v>
                </c:pt>
                <c:pt idx="790">
                  <c:v>1.3480000000000001</c:v>
                </c:pt>
                <c:pt idx="791">
                  <c:v>1.349</c:v>
                </c:pt>
                <c:pt idx="792">
                  <c:v>1.35</c:v>
                </c:pt>
                <c:pt idx="793">
                  <c:v>1.351</c:v>
                </c:pt>
                <c:pt idx="794">
                  <c:v>1.3520000000000001</c:v>
                </c:pt>
                <c:pt idx="795">
                  <c:v>1.353</c:v>
                </c:pt>
                <c:pt idx="796">
                  <c:v>1.3540000000000001</c:v>
                </c:pt>
                <c:pt idx="797">
                  <c:v>1.355</c:v>
                </c:pt>
                <c:pt idx="798">
                  <c:v>1.3560000000000001</c:v>
                </c:pt>
                <c:pt idx="799">
                  <c:v>1.357</c:v>
                </c:pt>
                <c:pt idx="800">
                  <c:v>1.3580000000000001</c:v>
                </c:pt>
                <c:pt idx="801">
                  <c:v>1.359</c:v>
                </c:pt>
                <c:pt idx="802">
                  <c:v>1.36</c:v>
                </c:pt>
                <c:pt idx="803">
                  <c:v>1.361</c:v>
                </c:pt>
                <c:pt idx="804">
                  <c:v>1.3620000000000001</c:v>
                </c:pt>
                <c:pt idx="805">
                  <c:v>1.363</c:v>
                </c:pt>
                <c:pt idx="806">
                  <c:v>1.3640000000000001</c:v>
                </c:pt>
                <c:pt idx="807">
                  <c:v>1.365</c:v>
                </c:pt>
                <c:pt idx="808">
                  <c:v>1.3660000000000001</c:v>
                </c:pt>
                <c:pt idx="809">
                  <c:v>1.367</c:v>
                </c:pt>
                <c:pt idx="810">
                  <c:v>1.3680000000000001</c:v>
                </c:pt>
                <c:pt idx="811">
                  <c:v>1.369</c:v>
                </c:pt>
                <c:pt idx="812">
                  <c:v>1.37</c:v>
                </c:pt>
                <c:pt idx="813">
                  <c:v>1.371</c:v>
                </c:pt>
                <c:pt idx="814">
                  <c:v>1.3720000000000001</c:v>
                </c:pt>
                <c:pt idx="815">
                  <c:v>1.373</c:v>
                </c:pt>
                <c:pt idx="816">
                  <c:v>1.3740000000000001</c:v>
                </c:pt>
                <c:pt idx="817">
                  <c:v>1.375</c:v>
                </c:pt>
                <c:pt idx="818">
                  <c:v>1.3759999999999999</c:v>
                </c:pt>
                <c:pt idx="819">
                  <c:v>1.377</c:v>
                </c:pt>
                <c:pt idx="820">
                  <c:v>1.3779999999999999</c:v>
                </c:pt>
                <c:pt idx="821">
                  <c:v>1.379</c:v>
                </c:pt>
                <c:pt idx="822">
                  <c:v>1.38</c:v>
                </c:pt>
                <c:pt idx="823">
                  <c:v>1.381</c:v>
                </c:pt>
                <c:pt idx="824">
                  <c:v>1.3819999999999999</c:v>
                </c:pt>
                <c:pt idx="825">
                  <c:v>1.383</c:v>
                </c:pt>
                <c:pt idx="826">
                  <c:v>1.3839999999999999</c:v>
                </c:pt>
                <c:pt idx="827">
                  <c:v>1.385</c:v>
                </c:pt>
                <c:pt idx="828">
                  <c:v>1.3859999999999999</c:v>
                </c:pt>
                <c:pt idx="829">
                  <c:v>1.387</c:v>
                </c:pt>
                <c:pt idx="830">
                  <c:v>1.3879999999999999</c:v>
                </c:pt>
                <c:pt idx="831">
                  <c:v>1.389</c:v>
                </c:pt>
                <c:pt idx="832">
                  <c:v>1.39</c:v>
                </c:pt>
                <c:pt idx="833">
                  <c:v>1.391</c:v>
                </c:pt>
                <c:pt idx="834">
                  <c:v>1.3919999999999999</c:v>
                </c:pt>
                <c:pt idx="835">
                  <c:v>1.393</c:v>
                </c:pt>
                <c:pt idx="836">
                  <c:v>1.3939999999999999</c:v>
                </c:pt>
                <c:pt idx="837">
                  <c:v>1.395</c:v>
                </c:pt>
                <c:pt idx="838">
                  <c:v>1.3959999999999999</c:v>
                </c:pt>
                <c:pt idx="839">
                  <c:v>1.397</c:v>
                </c:pt>
                <c:pt idx="840">
                  <c:v>1.3979999999999999</c:v>
                </c:pt>
                <c:pt idx="841">
                  <c:v>1.399</c:v>
                </c:pt>
                <c:pt idx="842">
                  <c:v>1.4</c:v>
                </c:pt>
                <c:pt idx="843">
                  <c:v>1.401</c:v>
                </c:pt>
                <c:pt idx="844">
                  <c:v>1.4019999999999999</c:v>
                </c:pt>
                <c:pt idx="845">
                  <c:v>1.403</c:v>
                </c:pt>
                <c:pt idx="846">
                  <c:v>1.4039999999999999</c:v>
                </c:pt>
                <c:pt idx="847">
                  <c:v>1.405</c:v>
                </c:pt>
                <c:pt idx="848">
                  <c:v>1.4059999999999999</c:v>
                </c:pt>
                <c:pt idx="849">
                  <c:v>1.407</c:v>
                </c:pt>
                <c:pt idx="850">
                  <c:v>1.4079999999999999</c:v>
                </c:pt>
                <c:pt idx="851">
                  <c:v>1.409</c:v>
                </c:pt>
                <c:pt idx="852">
                  <c:v>1.41</c:v>
                </c:pt>
                <c:pt idx="853">
                  <c:v>1.411</c:v>
                </c:pt>
                <c:pt idx="854">
                  <c:v>1.4119999999999999</c:v>
                </c:pt>
                <c:pt idx="855">
                  <c:v>1.413</c:v>
                </c:pt>
                <c:pt idx="856">
                  <c:v>1.4139999999999999</c:v>
                </c:pt>
                <c:pt idx="857">
                  <c:v>1.415</c:v>
                </c:pt>
                <c:pt idx="858">
                  <c:v>1.4159999999999999</c:v>
                </c:pt>
                <c:pt idx="859">
                  <c:v>1.417</c:v>
                </c:pt>
                <c:pt idx="860">
                  <c:v>1.4179999999999999</c:v>
                </c:pt>
                <c:pt idx="861">
                  <c:v>1.419</c:v>
                </c:pt>
                <c:pt idx="862">
                  <c:v>1.42</c:v>
                </c:pt>
                <c:pt idx="863">
                  <c:v>1.421</c:v>
                </c:pt>
                <c:pt idx="864">
                  <c:v>1.4219999999999999</c:v>
                </c:pt>
                <c:pt idx="865">
                  <c:v>1.423</c:v>
                </c:pt>
                <c:pt idx="866">
                  <c:v>1.4239999999999999</c:v>
                </c:pt>
                <c:pt idx="867">
                  <c:v>1.425</c:v>
                </c:pt>
                <c:pt idx="868">
                  <c:v>1.4259999999999999</c:v>
                </c:pt>
                <c:pt idx="869">
                  <c:v>1.427</c:v>
                </c:pt>
                <c:pt idx="870">
                  <c:v>1.4279999999999999</c:v>
                </c:pt>
                <c:pt idx="871">
                  <c:v>1.429</c:v>
                </c:pt>
                <c:pt idx="872">
                  <c:v>1.43</c:v>
                </c:pt>
                <c:pt idx="873">
                  <c:v>1.431</c:v>
                </c:pt>
                <c:pt idx="874">
                  <c:v>1.4319999999999999</c:v>
                </c:pt>
                <c:pt idx="875">
                  <c:v>1.4330000000000001</c:v>
                </c:pt>
                <c:pt idx="876">
                  <c:v>1.4339999999999999</c:v>
                </c:pt>
                <c:pt idx="877">
                  <c:v>1.4350000000000001</c:v>
                </c:pt>
                <c:pt idx="878">
                  <c:v>1.4359999999999999</c:v>
                </c:pt>
                <c:pt idx="879">
                  <c:v>1.4370000000000001</c:v>
                </c:pt>
                <c:pt idx="880">
                  <c:v>1.4379999999999999</c:v>
                </c:pt>
                <c:pt idx="881">
                  <c:v>1.4390000000000001</c:v>
                </c:pt>
                <c:pt idx="882">
                  <c:v>1.44</c:v>
                </c:pt>
                <c:pt idx="883">
                  <c:v>1.4410000000000001</c:v>
                </c:pt>
                <c:pt idx="884">
                  <c:v>1.4419999999999999</c:v>
                </c:pt>
                <c:pt idx="885">
                  <c:v>1.4430000000000001</c:v>
                </c:pt>
                <c:pt idx="886">
                  <c:v>1.444</c:v>
                </c:pt>
                <c:pt idx="887">
                  <c:v>1.4450000000000001</c:v>
                </c:pt>
                <c:pt idx="888">
                  <c:v>1.446</c:v>
                </c:pt>
                <c:pt idx="889">
                  <c:v>1.4470000000000001</c:v>
                </c:pt>
                <c:pt idx="890">
                  <c:v>1.448</c:v>
                </c:pt>
                <c:pt idx="891">
                  <c:v>1.4490000000000001</c:v>
                </c:pt>
                <c:pt idx="892">
                  <c:v>1.45</c:v>
                </c:pt>
                <c:pt idx="893">
                  <c:v>1.4510000000000001</c:v>
                </c:pt>
                <c:pt idx="894">
                  <c:v>1.452</c:v>
                </c:pt>
                <c:pt idx="895">
                  <c:v>1.4530000000000001</c:v>
                </c:pt>
                <c:pt idx="896">
                  <c:v>1.454</c:v>
                </c:pt>
                <c:pt idx="897">
                  <c:v>1.4550000000000001</c:v>
                </c:pt>
                <c:pt idx="898">
                  <c:v>1.456</c:v>
                </c:pt>
                <c:pt idx="899">
                  <c:v>1.4570000000000001</c:v>
                </c:pt>
                <c:pt idx="900">
                  <c:v>1.458</c:v>
                </c:pt>
                <c:pt idx="901">
                  <c:v>1.4590000000000001</c:v>
                </c:pt>
                <c:pt idx="902">
                  <c:v>1.46</c:v>
                </c:pt>
                <c:pt idx="903">
                  <c:v>1.4610000000000001</c:v>
                </c:pt>
                <c:pt idx="904">
                  <c:v>1.462</c:v>
                </c:pt>
                <c:pt idx="905">
                  <c:v>1.4630000000000001</c:v>
                </c:pt>
                <c:pt idx="906">
                  <c:v>1.464</c:v>
                </c:pt>
                <c:pt idx="907">
                  <c:v>1.4650000000000001</c:v>
                </c:pt>
                <c:pt idx="908">
                  <c:v>1.466</c:v>
                </c:pt>
                <c:pt idx="909">
                  <c:v>1.4670000000000001</c:v>
                </c:pt>
                <c:pt idx="910">
                  <c:v>1.468</c:v>
                </c:pt>
                <c:pt idx="911">
                  <c:v>1.4690000000000001</c:v>
                </c:pt>
                <c:pt idx="912">
                  <c:v>1.47</c:v>
                </c:pt>
                <c:pt idx="913">
                  <c:v>1.4710000000000001</c:v>
                </c:pt>
                <c:pt idx="914">
                  <c:v>1.472</c:v>
                </c:pt>
                <c:pt idx="915">
                  <c:v>1.4730000000000001</c:v>
                </c:pt>
                <c:pt idx="916">
                  <c:v>1.474</c:v>
                </c:pt>
                <c:pt idx="917">
                  <c:v>1.4750000000000001</c:v>
                </c:pt>
                <c:pt idx="918">
                  <c:v>1.476</c:v>
                </c:pt>
                <c:pt idx="919">
                  <c:v>1.4770000000000001</c:v>
                </c:pt>
                <c:pt idx="920">
                  <c:v>1.478</c:v>
                </c:pt>
                <c:pt idx="921">
                  <c:v>1.4790000000000001</c:v>
                </c:pt>
                <c:pt idx="922">
                  <c:v>1.48</c:v>
                </c:pt>
                <c:pt idx="923">
                  <c:v>1.4810000000000001</c:v>
                </c:pt>
                <c:pt idx="924">
                  <c:v>1.482</c:v>
                </c:pt>
                <c:pt idx="925">
                  <c:v>1.4830000000000001</c:v>
                </c:pt>
                <c:pt idx="926">
                  <c:v>1.484</c:v>
                </c:pt>
                <c:pt idx="927">
                  <c:v>1.4850000000000001</c:v>
                </c:pt>
                <c:pt idx="928">
                  <c:v>1.486</c:v>
                </c:pt>
                <c:pt idx="929">
                  <c:v>1.4870000000000001</c:v>
                </c:pt>
                <c:pt idx="930">
                  <c:v>1.488</c:v>
                </c:pt>
                <c:pt idx="931">
                  <c:v>1.4890000000000001</c:v>
                </c:pt>
                <c:pt idx="932">
                  <c:v>1.49</c:v>
                </c:pt>
                <c:pt idx="933">
                  <c:v>1.4910000000000001</c:v>
                </c:pt>
                <c:pt idx="934">
                  <c:v>1.492</c:v>
                </c:pt>
                <c:pt idx="935">
                  <c:v>1.4930000000000001</c:v>
                </c:pt>
                <c:pt idx="936">
                  <c:v>1.494</c:v>
                </c:pt>
                <c:pt idx="937">
                  <c:v>1.4950000000000001</c:v>
                </c:pt>
                <c:pt idx="938">
                  <c:v>1.496</c:v>
                </c:pt>
                <c:pt idx="939">
                  <c:v>1.4970000000000001</c:v>
                </c:pt>
                <c:pt idx="940">
                  <c:v>1.498</c:v>
                </c:pt>
                <c:pt idx="941">
                  <c:v>1.4990000000000001</c:v>
                </c:pt>
                <c:pt idx="942">
                  <c:v>1.5</c:v>
                </c:pt>
                <c:pt idx="943">
                  <c:v>1.5009999999999999</c:v>
                </c:pt>
                <c:pt idx="944">
                  <c:v>1.502</c:v>
                </c:pt>
                <c:pt idx="945">
                  <c:v>1.5029999999999999</c:v>
                </c:pt>
                <c:pt idx="946">
                  <c:v>1.504</c:v>
                </c:pt>
                <c:pt idx="947">
                  <c:v>1.5049999999999999</c:v>
                </c:pt>
                <c:pt idx="948">
                  <c:v>1.506</c:v>
                </c:pt>
                <c:pt idx="949">
                  <c:v>1.5069999999999999</c:v>
                </c:pt>
                <c:pt idx="950">
                  <c:v>1.508</c:v>
                </c:pt>
                <c:pt idx="951">
                  <c:v>1.5089999999999999</c:v>
                </c:pt>
                <c:pt idx="952">
                  <c:v>1.51</c:v>
                </c:pt>
                <c:pt idx="953">
                  <c:v>1.5109999999999999</c:v>
                </c:pt>
                <c:pt idx="954">
                  <c:v>1.512</c:v>
                </c:pt>
                <c:pt idx="955">
                  <c:v>1.5129999999999999</c:v>
                </c:pt>
                <c:pt idx="956">
                  <c:v>1.514</c:v>
                </c:pt>
                <c:pt idx="957">
                  <c:v>1.5149999999999999</c:v>
                </c:pt>
                <c:pt idx="958">
                  <c:v>1.516</c:v>
                </c:pt>
                <c:pt idx="959">
                  <c:v>1.5169999999999999</c:v>
                </c:pt>
                <c:pt idx="960">
                  <c:v>1.518</c:v>
                </c:pt>
                <c:pt idx="961">
                  <c:v>1.5189999999999999</c:v>
                </c:pt>
                <c:pt idx="962">
                  <c:v>1.52</c:v>
                </c:pt>
                <c:pt idx="963">
                  <c:v>1.5209999999999999</c:v>
                </c:pt>
                <c:pt idx="964">
                  <c:v>1.522</c:v>
                </c:pt>
                <c:pt idx="965">
                  <c:v>1.5229999999999999</c:v>
                </c:pt>
                <c:pt idx="966">
                  <c:v>1.524</c:v>
                </c:pt>
                <c:pt idx="967">
                  <c:v>1.5249999999999999</c:v>
                </c:pt>
                <c:pt idx="968">
                  <c:v>1.526</c:v>
                </c:pt>
                <c:pt idx="969">
                  <c:v>1.5269999999999999</c:v>
                </c:pt>
                <c:pt idx="970">
                  <c:v>1.528</c:v>
                </c:pt>
                <c:pt idx="971">
                  <c:v>1.5289999999999999</c:v>
                </c:pt>
                <c:pt idx="972">
                  <c:v>1.53</c:v>
                </c:pt>
                <c:pt idx="973">
                  <c:v>1.5309999999999999</c:v>
                </c:pt>
                <c:pt idx="974">
                  <c:v>1.532</c:v>
                </c:pt>
                <c:pt idx="975">
                  <c:v>1.5329999999999999</c:v>
                </c:pt>
                <c:pt idx="976">
                  <c:v>1.534</c:v>
                </c:pt>
                <c:pt idx="977">
                  <c:v>1.5349999999999999</c:v>
                </c:pt>
                <c:pt idx="978">
                  <c:v>1.536</c:v>
                </c:pt>
                <c:pt idx="979">
                  <c:v>1.5369999999999999</c:v>
                </c:pt>
                <c:pt idx="980">
                  <c:v>1.538</c:v>
                </c:pt>
                <c:pt idx="981">
                  <c:v>1.5389999999999999</c:v>
                </c:pt>
                <c:pt idx="982">
                  <c:v>1.54</c:v>
                </c:pt>
                <c:pt idx="983">
                  <c:v>1.5409999999999999</c:v>
                </c:pt>
                <c:pt idx="984">
                  <c:v>1.542</c:v>
                </c:pt>
                <c:pt idx="985">
                  <c:v>1.5429999999999999</c:v>
                </c:pt>
                <c:pt idx="986">
                  <c:v>1.544</c:v>
                </c:pt>
                <c:pt idx="987">
                  <c:v>1.5449999999999999</c:v>
                </c:pt>
                <c:pt idx="988">
                  <c:v>1.546</c:v>
                </c:pt>
                <c:pt idx="989">
                  <c:v>1.5469999999999999</c:v>
                </c:pt>
                <c:pt idx="990">
                  <c:v>1.548</c:v>
                </c:pt>
                <c:pt idx="991">
                  <c:v>1.5489999999999999</c:v>
                </c:pt>
                <c:pt idx="992">
                  <c:v>1.55</c:v>
                </c:pt>
                <c:pt idx="993">
                  <c:v>1.5509999999999999</c:v>
                </c:pt>
                <c:pt idx="994">
                  <c:v>1.552</c:v>
                </c:pt>
                <c:pt idx="995">
                  <c:v>1.5529999999999999</c:v>
                </c:pt>
                <c:pt idx="996">
                  <c:v>1.554</c:v>
                </c:pt>
                <c:pt idx="997">
                  <c:v>1.5549999999999999</c:v>
                </c:pt>
                <c:pt idx="998">
                  <c:v>1.556</c:v>
                </c:pt>
                <c:pt idx="999">
                  <c:v>1.5569999999999999</c:v>
                </c:pt>
                <c:pt idx="1000">
                  <c:v>1.5580000000000001</c:v>
                </c:pt>
                <c:pt idx="1001">
                  <c:v>1.5589999999999999</c:v>
                </c:pt>
                <c:pt idx="1002">
                  <c:v>1.56</c:v>
                </c:pt>
                <c:pt idx="1003">
                  <c:v>1.5609999999999999</c:v>
                </c:pt>
                <c:pt idx="1004">
                  <c:v>1.5620000000000001</c:v>
                </c:pt>
                <c:pt idx="1005">
                  <c:v>1.5629999999999999</c:v>
                </c:pt>
                <c:pt idx="1006">
                  <c:v>1.5640000000000001</c:v>
                </c:pt>
                <c:pt idx="1007">
                  <c:v>1.5649999999999999</c:v>
                </c:pt>
                <c:pt idx="1008">
                  <c:v>1.5660000000000001</c:v>
                </c:pt>
                <c:pt idx="1009">
                  <c:v>1.5669999999999999</c:v>
                </c:pt>
                <c:pt idx="1010">
                  <c:v>1.5680000000000001</c:v>
                </c:pt>
                <c:pt idx="1011">
                  <c:v>1.569</c:v>
                </c:pt>
                <c:pt idx="1012">
                  <c:v>1.57</c:v>
                </c:pt>
                <c:pt idx="1013">
                  <c:v>1.571</c:v>
                </c:pt>
                <c:pt idx="1014">
                  <c:v>1.5720000000000001</c:v>
                </c:pt>
                <c:pt idx="1015">
                  <c:v>1.573</c:v>
                </c:pt>
                <c:pt idx="1016">
                  <c:v>1.5740000000000001</c:v>
                </c:pt>
                <c:pt idx="1017">
                  <c:v>1.575</c:v>
                </c:pt>
                <c:pt idx="1018">
                  <c:v>1.5760000000000001</c:v>
                </c:pt>
                <c:pt idx="1019">
                  <c:v>1.577</c:v>
                </c:pt>
                <c:pt idx="1020">
                  <c:v>1.5780000000000001</c:v>
                </c:pt>
                <c:pt idx="1021">
                  <c:v>1.579</c:v>
                </c:pt>
                <c:pt idx="1022">
                  <c:v>1.58</c:v>
                </c:pt>
                <c:pt idx="1023">
                  <c:v>1.581</c:v>
                </c:pt>
                <c:pt idx="1024">
                  <c:v>1.5820000000000001</c:v>
                </c:pt>
                <c:pt idx="1025">
                  <c:v>1.583</c:v>
                </c:pt>
                <c:pt idx="1026">
                  <c:v>1.5840000000000001</c:v>
                </c:pt>
                <c:pt idx="1027">
                  <c:v>1.585</c:v>
                </c:pt>
                <c:pt idx="1028">
                  <c:v>1.5860000000000001</c:v>
                </c:pt>
                <c:pt idx="1029">
                  <c:v>1.587</c:v>
                </c:pt>
                <c:pt idx="1030">
                  <c:v>1.5880000000000001</c:v>
                </c:pt>
                <c:pt idx="1031">
                  <c:v>1.589</c:v>
                </c:pt>
                <c:pt idx="1032">
                  <c:v>1.59</c:v>
                </c:pt>
                <c:pt idx="1033">
                  <c:v>1.591</c:v>
                </c:pt>
                <c:pt idx="1034">
                  <c:v>1.5920000000000001</c:v>
                </c:pt>
                <c:pt idx="1035">
                  <c:v>1.593</c:v>
                </c:pt>
                <c:pt idx="1036">
                  <c:v>1.5940000000000001</c:v>
                </c:pt>
                <c:pt idx="1037">
                  <c:v>1.595</c:v>
                </c:pt>
                <c:pt idx="1038">
                  <c:v>1.5960000000000001</c:v>
                </c:pt>
                <c:pt idx="1039">
                  <c:v>1.597</c:v>
                </c:pt>
                <c:pt idx="1040">
                  <c:v>1.5980000000000001</c:v>
                </c:pt>
                <c:pt idx="1041">
                  <c:v>1.599</c:v>
                </c:pt>
                <c:pt idx="1042">
                  <c:v>1.6</c:v>
                </c:pt>
                <c:pt idx="1043">
                  <c:v>1.601</c:v>
                </c:pt>
                <c:pt idx="1044">
                  <c:v>1.6020000000000001</c:v>
                </c:pt>
                <c:pt idx="1045">
                  <c:v>1.603</c:v>
                </c:pt>
                <c:pt idx="1046">
                  <c:v>1.6040000000000001</c:v>
                </c:pt>
                <c:pt idx="1047">
                  <c:v>1.605</c:v>
                </c:pt>
                <c:pt idx="1048">
                  <c:v>1.6060000000000001</c:v>
                </c:pt>
                <c:pt idx="1049">
                  <c:v>1.607</c:v>
                </c:pt>
                <c:pt idx="1050">
                  <c:v>1.6080000000000001</c:v>
                </c:pt>
                <c:pt idx="1051">
                  <c:v>1.609</c:v>
                </c:pt>
                <c:pt idx="1052">
                  <c:v>1.61</c:v>
                </c:pt>
                <c:pt idx="1053">
                  <c:v>1.611</c:v>
                </c:pt>
                <c:pt idx="1054">
                  <c:v>1.6120000000000001</c:v>
                </c:pt>
                <c:pt idx="1055">
                  <c:v>1.613</c:v>
                </c:pt>
                <c:pt idx="1056">
                  <c:v>1.6140000000000001</c:v>
                </c:pt>
                <c:pt idx="1057">
                  <c:v>1.615</c:v>
                </c:pt>
                <c:pt idx="1058">
                  <c:v>1.6160000000000001</c:v>
                </c:pt>
                <c:pt idx="1059">
                  <c:v>1.617</c:v>
                </c:pt>
                <c:pt idx="1060">
                  <c:v>1.6180000000000001</c:v>
                </c:pt>
                <c:pt idx="1061">
                  <c:v>1.619</c:v>
                </c:pt>
                <c:pt idx="1062">
                  <c:v>1.62</c:v>
                </c:pt>
                <c:pt idx="1063">
                  <c:v>1.621</c:v>
                </c:pt>
                <c:pt idx="1064">
                  <c:v>1.6220000000000001</c:v>
                </c:pt>
                <c:pt idx="1065">
                  <c:v>1.623</c:v>
                </c:pt>
                <c:pt idx="1066">
                  <c:v>1.6240000000000001</c:v>
                </c:pt>
                <c:pt idx="1067">
                  <c:v>1.625</c:v>
                </c:pt>
                <c:pt idx="1068">
                  <c:v>1.6259999999999999</c:v>
                </c:pt>
                <c:pt idx="1069">
                  <c:v>1.627</c:v>
                </c:pt>
                <c:pt idx="1070">
                  <c:v>1.6279999999999999</c:v>
                </c:pt>
                <c:pt idx="1071">
                  <c:v>1.629</c:v>
                </c:pt>
                <c:pt idx="1072">
                  <c:v>1.63</c:v>
                </c:pt>
                <c:pt idx="1073">
                  <c:v>1.631</c:v>
                </c:pt>
                <c:pt idx="1074">
                  <c:v>1.6319999999999999</c:v>
                </c:pt>
                <c:pt idx="1075">
                  <c:v>1.633</c:v>
                </c:pt>
                <c:pt idx="1076">
                  <c:v>1.6339999999999999</c:v>
                </c:pt>
                <c:pt idx="1077">
                  <c:v>1.635</c:v>
                </c:pt>
                <c:pt idx="1078">
                  <c:v>1.6359999999999999</c:v>
                </c:pt>
                <c:pt idx="1079">
                  <c:v>1.637</c:v>
                </c:pt>
                <c:pt idx="1080">
                  <c:v>1.6379999999999999</c:v>
                </c:pt>
                <c:pt idx="1081">
                  <c:v>1.639</c:v>
                </c:pt>
                <c:pt idx="1082">
                  <c:v>1.64</c:v>
                </c:pt>
                <c:pt idx="1083">
                  <c:v>1.641</c:v>
                </c:pt>
                <c:pt idx="1084">
                  <c:v>1.6419999999999999</c:v>
                </c:pt>
                <c:pt idx="1085">
                  <c:v>1.643</c:v>
                </c:pt>
                <c:pt idx="1086">
                  <c:v>1.6439999999999999</c:v>
                </c:pt>
                <c:pt idx="1087">
                  <c:v>1.645</c:v>
                </c:pt>
                <c:pt idx="1088">
                  <c:v>1.6459999999999999</c:v>
                </c:pt>
                <c:pt idx="1089">
                  <c:v>1.647</c:v>
                </c:pt>
                <c:pt idx="1090">
                  <c:v>1.6479999999999999</c:v>
                </c:pt>
                <c:pt idx="1091">
                  <c:v>1.649</c:v>
                </c:pt>
                <c:pt idx="1092">
                  <c:v>1.65</c:v>
                </c:pt>
                <c:pt idx="1093">
                  <c:v>1.651</c:v>
                </c:pt>
                <c:pt idx="1094">
                  <c:v>1.6519999999999999</c:v>
                </c:pt>
                <c:pt idx="1095">
                  <c:v>1.653</c:v>
                </c:pt>
                <c:pt idx="1096">
                  <c:v>1.6539999999999999</c:v>
                </c:pt>
                <c:pt idx="1097">
                  <c:v>1.655</c:v>
                </c:pt>
                <c:pt idx="1098">
                  <c:v>1.6559999999999999</c:v>
                </c:pt>
                <c:pt idx="1099">
                  <c:v>1.657</c:v>
                </c:pt>
                <c:pt idx="1100">
                  <c:v>1.6579999999999999</c:v>
                </c:pt>
                <c:pt idx="1101">
                  <c:v>1.659</c:v>
                </c:pt>
                <c:pt idx="1102">
                  <c:v>1.66</c:v>
                </c:pt>
                <c:pt idx="1103">
                  <c:v>1.661</c:v>
                </c:pt>
                <c:pt idx="1104">
                  <c:v>1.6619999999999999</c:v>
                </c:pt>
                <c:pt idx="1105">
                  <c:v>1.663</c:v>
                </c:pt>
                <c:pt idx="1106">
                  <c:v>1.6639999999999999</c:v>
                </c:pt>
                <c:pt idx="1107">
                  <c:v>1.665</c:v>
                </c:pt>
                <c:pt idx="1108">
                  <c:v>1.6659999999999999</c:v>
                </c:pt>
                <c:pt idx="1109">
                  <c:v>1.667</c:v>
                </c:pt>
                <c:pt idx="1110">
                  <c:v>1.6679999999999999</c:v>
                </c:pt>
                <c:pt idx="1111">
                  <c:v>1.669</c:v>
                </c:pt>
                <c:pt idx="1112">
                  <c:v>1.67</c:v>
                </c:pt>
                <c:pt idx="1113">
                  <c:v>1.671</c:v>
                </c:pt>
                <c:pt idx="1114">
                  <c:v>1.6719999999999999</c:v>
                </c:pt>
                <c:pt idx="1115">
                  <c:v>1.673</c:v>
                </c:pt>
                <c:pt idx="1116">
                  <c:v>1.6739999999999999</c:v>
                </c:pt>
                <c:pt idx="1117">
                  <c:v>1.675</c:v>
                </c:pt>
                <c:pt idx="1118">
                  <c:v>1.6759999999999999</c:v>
                </c:pt>
                <c:pt idx="1119">
                  <c:v>1.677</c:v>
                </c:pt>
                <c:pt idx="1120">
                  <c:v>1.6779999999999999</c:v>
                </c:pt>
                <c:pt idx="1121">
                  <c:v>1.679</c:v>
                </c:pt>
                <c:pt idx="1122">
                  <c:v>1.68</c:v>
                </c:pt>
                <c:pt idx="1123">
                  <c:v>1.681</c:v>
                </c:pt>
                <c:pt idx="1124">
                  <c:v>1.6819999999999999</c:v>
                </c:pt>
                <c:pt idx="1125">
                  <c:v>1.6830000000000001</c:v>
                </c:pt>
                <c:pt idx="1126">
                  <c:v>1.6839999999999999</c:v>
                </c:pt>
                <c:pt idx="1127">
                  <c:v>1.6850000000000001</c:v>
                </c:pt>
                <c:pt idx="1128">
                  <c:v>1.6859999999999999</c:v>
                </c:pt>
                <c:pt idx="1129">
                  <c:v>1.6870000000000001</c:v>
                </c:pt>
                <c:pt idx="1130">
                  <c:v>1.6879999999999999</c:v>
                </c:pt>
                <c:pt idx="1131">
                  <c:v>1.6890000000000001</c:v>
                </c:pt>
                <c:pt idx="1132">
                  <c:v>1.69</c:v>
                </c:pt>
                <c:pt idx="1133">
                  <c:v>1.6910000000000001</c:v>
                </c:pt>
                <c:pt idx="1134">
                  <c:v>1.6919999999999999</c:v>
                </c:pt>
                <c:pt idx="1135">
                  <c:v>1.6930000000000001</c:v>
                </c:pt>
                <c:pt idx="1136">
                  <c:v>1.694</c:v>
                </c:pt>
                <c:pt idx="1137">
                  <c:v>1.6950000000000001</c:v>
                </c:pt>
                <c:pt idx="1138">
                  <c:v>1.696</c:v>
                </c:pt>
                <c:pt idx="1139">
                  <c:v>1.6970000000000001</c:v>
                </c:pt>
                <c:pt idx="1140">
                  <c:v>1.698</c:v>
                </c:pt>
                <c:pt idx="1141">
                  <c:v>1.6990000000000001</c:v>
                </c:pt>
                <c:pt idx="1142">
                  <c:v>1.7</c:v>
                </c:pt>
                <c:pt idx="1143">
                  <c:v>1.7010000000000001</c:v>
                </c:pt>
                <c:pt idx="1144">
                  <c:v>1.702</c:v>
                </c:pt>
                <c:pt idx="1145">
                  <c:v>1.7030000000000001</c:v>
                </c:pt>
                <c:pt idx="1146">
                  <c:v>1.704</c:v>
                </c:pt>
                <c:pt idx="1147">
                  <c:v>1.7050000000000001</c:v>
                </c:pt>
                <c:pt idx="1148">
                  <c:v>1.706</c:v>
                </c:pt>
                <c:pt idx="1149">
                  <c:v>1.7070000000000001</c:v>
                </c:pt>
                <c:pt idx="1150">
                  <c:v>1.708</c:v>
                </c:pt>
                <c:pt idx="1151">
                  <c:v>1.7090000000000001</c:v>
                </c:pt>
                <c:pt idx="1152">
                  <c:v>1.71</c:v>
                </c:pt>
                <c:pt idx="1153">
                  <c:v>1.7110000000000001</c:v>
                </c:pt>
                <c:pt idx="1154">
                  <c:v>1.712</c:v>
                </c:pt>
                <c:pt idx="1155">
                  <c:v>1.7130000000000001</c:v>
                </c:pt>
                <c:pt idx="1156">
                  <c:v>1.714</c:v>
                </c:pt>
                <c:pt idx="1157">
                  <c:v>1.7150000000000001</c:v>
                </c:pt>
                <c:pt idx="1158">
                  <c:v>1.716</c:v>
                </c:pt>
                <c:pt idx="1159">
                  <c:v>1.7170000000000001</c:v>
                </c:pt>
                <c:pt idx="1160">
                  <c:v>1.718</c:v>
                </c:pt>
                <c:pt idx="1161">
                  <c:v>1.7190000000000001</c:v>
                </c:pt>
                <c:pt idx="1162">
                  <c:v>1.72</c:v>
                </c:pt>
                <c:pt idx="1163">
                  <c:v>1.7210000000000001</c:v>
                </c:pt>
                <c:pt idx="1164">
                  <c:v>1.722</c:v>
                </c:pt>
                <c:pt idx="1165">
                  <c:v>1.7230000000000001</c:v>
                </c:pt>
                <c:pt idx="1166">
                  <c:v>1.724</c:v>
                </c:pt>
                <c:pt idx="1167">
                  <c:v>1.7250000000000001</c:v>
                </c:pt>
                <c:pt idx="1168">
                  <c:v>1.726</c:v>
                </c:pt>
                <c:pt idx="1169">
                  <c:v>1.7270000000000001</c:v>
                </c:pt>
                <c:pt idx="1170">
                  <c:v>1.728</c:v>
                </c:pt>
                <c:pt idx="1171">
                  <c:v>1.7290000000000001</c:v>
                </c:pt>
                <c:pt idx="1172">
                  <c:v>1.73</c:v>
                </c:pt>
                <c:pt idx="1173">
                  <c:v>1.7310000000000001</c:v>
                </c:pt>
                <c:pt idx="1174">
                  <c:v>1.732</c:v>
                </c:pt>
                <c:pt idx="1175">
                  <c:v>1.7330000000000001</c:v>
                </c:pt>
                <c:pt idx="1176">
                  <c:v>1.734</c:v>
                </c:pt>
                <c:pt idx="1177">
                  <c:v>1.7350000000000001</c:v>
                </c:pt>
                <c:pt idx="1178">
                  <c:v>1.736</c:v>
                </c:pt>
                <c:pt idx="1179">
                  <c:v>1.7370000000000001</c:v>
                </c:pt>
                <c:pt idx="1180">
                  <c:v>1.738</c:v>
                </c:pt>
                <c:pt idx="1181">
                  <c:v>1.7390000000000001</c:v>
                </c:pt>
                <c:pt idx="1182">
                  <c:v>1.74</c:v>
                </c:pt>
                <c:pt idx="1183">
                  <c:v>1.7410000000000001</c:v>
                </c:pt>
                <c:pt idx="1184">
                  <c:v>1.742</c:v>
                </c:pt>
                <c:pt idx="1185">
                  <c:v>1.7430000000000001</c:v>
                </c:pt>
                <c:pt idx="1186">
                  <c:v>1.744</c:v>
                </c:pt>
                <c:pt idx="1187">
                  <c:v>1.7450000000000001</c:v>
                </c:pt>
                <c:pt idx="1188">
                  <c:v>1.746</c:v>
                </c:pt>
                <c:pt idx="1189">
                  <c:v>1.7470000000000001</c:v>
                </c:pt>
                <c:pt idx="1190">
                  <c:v>1.748</c:v>
                </c:pt>
                <c:pt idx="1191">
                  <c:v>1.7490000000000001</c:v>
                </c:pt>
                <c:pt idx="1192">
                  <c:v>1.75</c:v>
                </c:pt>
                <c:pt idx="1193">
                  <c:v>1.7509999999999999</c:v>
                </c:pt>
                <c:pt idx="1194">
                  <c:v>1.752</c:v>
                </c:pt>
                <c:pt idx="1195">
                  <c:v>1.7529999999999999</c:v>
                </c:pt>
                <c:pt idx="1196">
                  <c:v>1.754</c:v>
                </c:pt>
                <c:pt idx="1197">
                  <c:v>1.7549999999999999</c:v>
                </c:pt>
                <c:pt idx="1198">
                  <c:v>1.756</c:v>
                </c:pt>
                <c:pt idx="1199">
                  <c:v>1.7569999999999999</c:v>
                </c:pt>
                <c:pt idx="1200">
                  <c:v>1.758</c:v>
                </c:pt>
                <c:pt idx="1201">
                  <c:v>1.7589999999999999</c:v>
                </c:pt>
                <c:pt idx="1202">
                  <c:v>1.76</c:v>
                </c:pt>
                <c:pt idx="1203">
                  <c:v>1.7609999999999999</c:v>
                </c:pt>
                <c:pt idx="1204">
                  <c:v>1.762</c:v>
                </c:pt>
                <c:pt idx="1205">
                  <c:v>1.7629999999999999</c:v>
                </c:pt>
                <c:pt idx="1206">
                  <c:v>1.764</c:v>
                </c:pt>
                <c:pt idx="1207">
                  <c:v>1.7649999999999999</c:v>
                </c:pt>
                <c:pt idx="1208">
                  <c:v>1.766</c:v>
                </c:pt>
                <c:pt idx="1209">
                  <c:v>1.7669999999999999</c:v>
                </c:pt>
                <c:pt idx="1210">
                  <c:v>1.768</c:v>
                </c:pt>
                <c:pt idx="1211">
                  <c:v>1.7689999999999999</c:v>
                </c:pt>
                <c:pt idx="1212">
                  <c:v>1.77</c:v>
                </c:pt>
                <c:pt idx="1213">
                  <c:v>1.7709999999999999</c:v>
                </c:pt>
                <c:pt idx="1214">
                  <c:v>1.772</c:v>
                </c:pt>
                <c:pt idx="1215">
                  <c:v>1.7729999999999999</c:v>
                </c:pt>
                <c:pt idx="1216">
                  <c:v>1.774</c:v>
                </c:pt>
                <c:pt idx="1217">
                  <c:v>1.7749999999999999</c:v>
                </c:pt>
                <c:pt idx="1218">
                  <c:v>1.776</c:v>
                </c:pt>
                <c:pt idx="1219">
                  <c:v>1.7769999999999999</c:v>
                </c:pt>
                <c:pt idx="1220">
                  <c:v>1.778</c:v>
                </c:pt>
                <c:pt idx="1221">
                  <c:v>1.7789999999999999</c:v>
                </c:pt>
                <c:pt idx="1222">
                  <c:v>1.78</c:v>
                </c:pt>
                <c:pt idx="1223">
                  <c:v>1.7809999999999999</c:v>
                </c:pt>
                <c:pt idx="1224">
                  <c:v>1.782</c:v>
                </c:pt>
                <c:pt idx="1225">
                  <c:v>1.7829999999999999</c:v>
                </c:pt>
                <c:pt idx="1226">
                  <c:v>1.784</c:v>
                </c:pt>
                <c:pt idx="1227">
                  <c:v>1.7849999999999999</c:v>
                </c:pt>
                <c:pt idx="1228">
                  <c:v>1.786</c:v>
                </c:pt>
                <c:pt idx="1229">
                  <c:v>1.7869999999999999</c:v>
                </c:pt>
                <c:pt idx="1230">
                  <c:v>1.788</c:v>
                </c:pt>
                <c:pt idx="1231">
                  <c:v>1.7889999999999999</c:v>
                </c:pt>
                <c:pt idx="1232">
                  <c:v>1.79</c:v>
                </c:pt>
                <c:pt idx="1233">
                  <c:v>1.7909999999999999</c:v>
                </c:pt>
                <c:pt idx="1234">
                  <c:v>1.792</c:v>
                </c:pt>
                <c:pt idx="1235">
                  <c:v>1.7929999999999999</c:v>
                </c:pt>
                <c:pt idx="1236">
                  <c:v>1.794</c:v>
                </c:pt>
                <c:pt idx="1237">
                  <c:v>1.7949999999999999</c:v>
                </c:pt>
                <c:pt idx="1238">
                  <c:v>1.796</c:v>
                </c:pt>
                <c:pt idx="1239">
                  <c:v>1.7969999999999999</c:v>
                </c:pt>
                <c:pt idx="1240">
                  <c:v>1.798</c:v>
                </c:pt>
                <c:pt idx="1241">
                  <c:v>1.7989999999999999</c:v>
                </c:pt>
                <c:pt idx="1242">
                  <c:v>1.8</c:v>
                </c:pt>
                <c:pt idx="1243">
                  <c:v>1.8009999999999999</c:v>
                </c:pt>
                <c:pt idx="1244">
                  <c:v>1.802</c:v>
                </c:pt>
                <c:pt idx="1245">
                  <c:v>1.8029999999999999</c:v>
                </c:pt>
                <c:pt idx="1246">
                  <c:v>1.804</c:v>
                </c:pt>
                <c:pt idx="1247">
                  <c:v>1.8049999999999999</c:v>
                </c:pt>
                <c:pt idx="1248">
                  <c:v>1.806</c:v>
                </c:pt>
                <c:pt idx="1249">
                  <c:v>1.8069999999999999</c:v>
                </c:pt>
                <c:pt idx="1250">
                  <c:v>1.8080000000000001</c:v>
                </c:pt>
                <c:pt idx="1251">
                  <c:v>1.8089999999999999</c:v>
                </c:pt>
                <c:pt idx="1252">
                  <c:v>1.81</c:v>
                </c:pt>
                <c:pt idx="1253">
                  <c:v>1.8109999999999999</c:v>
                </c:pt>
                <c:pt idx="1254">
                  <c:v>1.8120000000000001</c:v>
                </c:pt>
                <c:pt idx="1255">
                  <c:v>1.8129999999999999</c:v>
                </c:pt>
                <c:pt idx="1256">
                  <c:v>1.8140000000000001</c:v>
                </c:pt>
                <c:pt idx="1257">
                  <c:v>1.8149999999999999</c:v>
                </c:pt>
                <c:pt idx="1258">
                  <c:v>1.8160000000000001</c:v>
                </c:pt>
                <c:pt idx="1259">
                  <c:v>1.8169999999999999</c:v>
                </c:pt>
                <c:pt idx="1260">
                  <c:v>1.8180000000000001</c:v>
                </c:pt>
                <c:pt idx="1261">
                  <c:v>1.819</c:v>
                </c:pt>
                <c:pt idx="1262">
                  <c:v>1.82</c:v>
                </c:pt>
                <c:pt idx="1263">
                  <c:v>1.821</c:v>
                </c:pt>
                <c:pt idx="1264">
                  <c:v>1.8220000000000001</c:v>
                </c:pt>
                <c:pt idx="1265">
                  <c:v>1.823</c:v>
                </c:pt>
                <c:pt idx="1266">
                  <c:v>1.8240000000000001</c:v>
                </c:pt>
                <c:pt idx="1267">
                  <c:v>1.825</c:v>
                </c:pt>
                <c:pt idx="1268">
                  <c:v>1.8260000000000001</c:v>
                </c:pt>
                <c:pt idx="1269">
                  <c:v>1.827</c:v>
                </c:pt>
                <c:pt idx="1270">
                  <c:v>1.8280000000000001</c:v>
                </c:pt>
                <c:pt idx="1271">
                  <c:v>1.829</c:v>
                </c:pt>
                <c:pt idx="1272">
                  <c:v>1.83</c:v>
                </c:pt>
                <c:pt idx="1273">
                  <c:v>1.831</c:v>
                </c:pt>
                <c:pt idx="1274">
                  <c:v>1.8320000000000001</c:v>
                </c:pt>
                <c:pt idx="1275">
                  <c:v>1.833</c:v>
                </c:pt>
                <c:pt idx="1276">
                  <c:v>1.8340000000000001</c:v>
                </c:pt>
                <c:pt idx="1277">
                  <c:v>1.835</c:v>
                </c:pt>
                <c:pt idx="1278">
                  <c:v>1.8360000000000001</c:v>
                </c:pt>
                <c:pt idx="1279">
                  <c:v>1.837</c:v>
                </c:pt>
                <c:pt idx="1280">
                  <c:v>1.8380000000000001</c:v>
                </c:pt>
                <c:pt idx="1281">
                  <c:v>1.839</c:v>
                </c:pt>
                <c:pt idx="1282">
                  <c:v>1.84</c:v>
                </c:pt>
                <c:pt idx="1283">
                  <c:v>1.841</c:v>
                </c:pt>
                <c:pt idx="1284">
                  <c:v>1.8420000000000001</c:v>
                </c:pt>
                <c:pt idx="1285">
                  <c:v>1.843</c:v>
                </c:pt>
                <c:pt idx="1286">
                  <c:v>1.8440000000000001</c:v>
                </c:pt>
                <c:pt idx="1287">
                  <c:v>1.845</c:v>
                </c:pt>
                <c:pt idx="1288">
                  <c:v>1.8460000000000001</c:v>
                </c:pt>
                <c:pt idx="1289">
                  <c:v>1.847</c:v>
                </c:pt>
                <c:pt idx="1290">
                  <c:v>1.8480000000000001</c:v>
                </c:pt>
                <c:pt idx="1291">
                  <c:v>1.849</c:v>
                </c:pt>
                <c:pt idx="1292">
                  <c:v>1.85</c:v>
                </c:pt>
                <c:pt idx="1293">
                  <c:v>1.851</c:v>
                </c:pt>
                <c:pt idx="1294">
                  <c:v>1.8520000000000001</c:v>
                </c:pt>
                <c:pt idx="1295">
                  <c:v>1.853</c:v>
                </c:pt>
                <c:pt idx="1296">
                  <c:v>1.8540000000000001</c:v>
                </c:pt>
                <c:pt idx="1297">
                  <c:v>1.855</c:v>
                </c:pt>
                <c:pt idx="1298">
                  <c:v>1.8560000000000001</c:v>
                </c:pt>
                <c:pt idx="1299">
                  <c:v>1.857</c:v>
                </c:pt>
                <c:pt idx="1300">
                  <c:v>1.8580000000000001</c:v>
                </c:pt>
                <c:pt idx="1301">
                  <c:v>1.859</c:v>
                </c:pt>
                <c:pt idx="1302">
                  <c:v>1.86</c:v>
                </c:pt>
                <c:pt idx="1303">
                  <c:v>1.861</c:v>
                </c:pt>
                <c:pt idx="1304">
                  <c:v>1.8620000000000001</c:v>
                </c:pt>
                <c:pt idx="1305">
                  <c:v>1.863</c:v>
                </c:pt>
                <c:pt idx="1306">
                  <c:v>1.8640000000000001</c:v>
                </c:pt>
                <c:pt idx="1307">
                  <c:v>1.865</c:v>
                </c:pt>
                <c:pt idx="1308">
                  <c:v>1.8660000000000001</c:v>
                </c:pt>
                <c:pt idx="1309">
                  <c:v>1.867</c:v>
                </c:pt>
                <c:pt idx="1310">
                  <c:v>1.8680000000000001</c:v>
                </c:pt>
                <c:pt idx="1311">
                  <c:v>1.869</c:v>
                </c:pt>
                <c:pt idx="1312">
                  <c:v>1.87</c:v>
                </c:pt>
                <c:pt idx="1313">
                  <c:v>1.871</c:v>
                </c:pt>
                <c:pt idx="1314">
                  <c:v>1.8720000000000001</c:v>
                </c:pt>
                <c:pt idx="1315">
                  <c:v>1.873</c:v>
                </c:pt>
                <c:pt idx="1316">
                  <c:v>1.8740000000000001</c:v>
                </c:pt>
                <c:pt idx="1317">
                  <c:v>1.875</c:v>
                </c:pt>
                <c:pt idx="1318">
                  <c:v>1.8759999999999999</c:v>
                </c:pt>
                <c:pt idx="1319">
                  <c:v>1.877</c:v>
                </c:pt>
                <c:pt idx="1320">
                  <c:v>1.8779999999999999</c:v>
                </c:pt>
                <c:pt idx="1321">
                  <c:v>1.879</c:v>
                </c:pt>
                <c:pt idx="1322">
                  <c:v>1.88</c:v>
                </c:pt>
                <c:pt idx="1323">
                  <c:v>1.881</c:v>
                </c:pt>
                <c:pt idx="1324">
                  <c:v>1.8819999999999999</c:v>
                </c:pt>
                <c:pt idx="1325">
                  <c:v>1.883</c:v>
                </c:pt>
                <c:pt idx="1326">
                  <c:v>1.8839999999999999</c:v>
                </c:pt>
                <c:pt idx="1327">
                  <c:v>1.885</c:v>
                </c:pt>
                <c:pt idx="1328">
                  <c:v>1.8859999999999999</c:v>
                </c:pt>
                <c:pt idx="1329">
                  <c:v>1.887</c:v>
                </c:pt>
                <c:pt idx="1330">
                  <c:v>1.8879999999999999</c:v>
                </c:pt>
                <c:pt idx="1331">
                  <c:v>1.889</c:v>
                </c:pt>
                <c:pt idx="1332">
                  <c:v>1.89</c:v>
                </c:pt>
                <c:pt idx="1333">
                  <c:v>1.891</c:v>
                </c:pt>
                <c:pt idx="1334">
                  <c:v>1.8919999999999999</c:v>
                </c:pt>
                <c:pt idx="1335">
                  <c:v>1.893</c:v>
                </c:pt>
                <c:pt idx="1336">
                  <c:v>1.8939999999999999</c:v>
                </c:pt>
                <c:pt idx="1337">
                  <c:v>1.895</c:v>
                </c:pt>
                <c:pt idx="1338">
                  <c:v>1.8959999999999999</c:v>
                </c:pt>
                <c:pt idx="1339">
                  <c:v>1.897</c:v>
                </c:pt>
                <c:pt idx="1340">
                  <c:v>1.8979999999999999</c:v>
                </c:pt>
                <c:pt idx="1341">
                  <c:v>1.899</c:v>
                </c:pt>
                <c:pt idx="1342">
                  <c:v>1.9</c:v>
                </c:pt>
                <c:pt idx="1343">
                  <c:v>1.901</c:v>
                </c:pt>
                <c:pt idx="1344">
                  <c:v>1.9019999999999999</c:v>
                </c:pt>
                <c:pt idx="1345">
                  <c:v>1.903</c:v>
                </c:pt>
                <c:pt idx="1346">
                  <c:v>1.9039999999999999</c:v>
                </c:pt>
                <c:pt idx="1347">
                  <c:v>1.905</c:v>
                </c:pt>
                <c:pt idx="1348">
                  <c:v>1.9059999999999999</c:v>
                </c:pt>
                <c:pt idx="1349">
                  <c:v>1.907</c:v>
                </c:pt>
                <c:pt idx="1350">
                  <c:v>1.9079999999999999</c:v>
                </c:pt>
                <c:pt idx="1351">
                  <c:v>1.909</c:v>
                </c:pt>
                <c:pt idx="1352">
                  <c:v>1.91</c:v>
                </c:pt>
                <c:pt idx="1353">
                  <c:v>1.911</c:v>
                </c:pt>
                <c:pt idx="1354">
                  <c:v>1.9119999999999999</c:v>
                </c:pt>
                <c:pt idx="1355">
                  <c:v>1.913</c:v>
                </c:pt>
                <c:pt idx="1356">
                  <c:v>1.9139999999999999</c:v>
                </c:pt>
                <c:pt idx="1357">
                  <c:v>1.915</c:v>
                </c:pt>
                <c:pt idx="1358">
                  <c:v>1.9159999999999999</c:v>
                </c:pt>
                <c:pt idx="1359">
                  <c:v>1.917</c:v>
                </c:pt>
                <c:pt idx="1360">
                  <c:v>1.9179999999999999</c:v>
                </c:pt>
                <c:pt idx="1361">
                  <c:v>1.919</c:v>
                </c:pt>
                <c:pt idx="1362">
                  <c:v>1.92</c:v>
                </c:pt>
                <c:pt idx="1363">
                  <c:v>1.921</c:v>
                </c:pt>
                <c:pt idx="1364">
                  <c:v>1.9219999999999999</c:v>
                </c:pt>
                <c:pt idx="1365">
                  <c:v>1.923</c:v>
                </c:pt>
                <c:pt idx="1366">
                  <c:v>1.9239999999999999</c:v>
                </c:pt>
                <c:pt idx="1367">
                  <c:v>1.925</c:v>
                </c:pt>
                <c:pt idx="1368">
                  <c:v>1.9259999999999999</c:v>
                </c:pt>
                <c:pt idx="1369">
                  <c:v>1.927</c:v>
                </c:pt>
                <c:pt idx="1370">
                  <c:v>1.9279999999999999</c:v>
                </c:pt>
                <c:pt idx="1371">
                  <c:v>1.929</c:v>
                </c:pt>
                <c:pt idx="1372">
                  <c:v>1.93</c:v>
                </c:pt>
                <c:pt idx="1373">
                  <c:v>1.931</c:v>
                </c:pt>
                <c:pt idx="1374">
                  <c:v>1.9319999999999999</c:v>
                </c:pt>
                <c:pt idx="1375">
                  <c:v>1.9330000000000001</c:v>
                </c:pt>
                <c:pt idx="1376">
                  <c:v>1.9339999999999999</c:v>
                </c:pt>
                <c:pt idx="1377">
                  <c:v>1.9350000000000001</c:v>
                </c:pt>
                <c:pt idx="1378">
                  <c:v>1.9359999999999999</c:v>
                </c:pt>
                <c:pt idx="1379">
                  <c:v>1.9370000000000001</c:v>
                </c:pt>
                <c:pt idx="1380">
                  <c:v>1.9379999999999999</c:v>
                </c:pt>
                <c:pt idx="1381">
                  <c:v>1.9390000000000001</c:v>
                </c:pt>
                <c:pt idx="1382">
                  <c:v>1.94</c:v>
                </c:pt>
                <c:pt idx="1383">
                  <c:v>1.9410000000000001</c:v>
                </c:pt>
                <c:pt idx="1384">
                  <c:v>1.9419999999999999</c:v>
                </c:pt>
                <c:pt idx="1385">
                  <c:v>1.9430000000000001</c:v>
                </c:pt>
                <c:pt idx="1386">
                  <c:v>1.944</c:v>
                </c:pt>
                <c:pt idx="1387">
                  <c:v>1.9450000000000001</c:v>
                </c:pt>
                <c:pt idx="1388">
                  <c:v>1.946</c:v>
                </c:pt>
                <c:pt idx="1389">
                  <c:v>1.9470000000000001</c:v>
                </c:pt>
                <c:pt idx="1390">
                  <c:v>1.948</c:v>
                </c:pt>
                <c:pt idx="1391">
                  <c:v>1.9490000000000001</c:v>
                </c:pt>
                <c:pt idx="1392">
                  <c:v>1.95</c:v>
                </c:pt>
                <c:pt idx="1393">
                  <c:v>1.9510000000000001</c:v>
                </c:pt>
                <c:pt idx="1394">
                  <c:v>1.952</c:v>
                </c:pt>
                <c:pt idx="1395">
                  <c:v>1.9530000000000001</c:v>
                </c:pt>
                <c:pt idx="1396">
                  <c:v>1.954</c:v>
                </c:pt>
                <c:pt idx="1397">
                  <c:v>1.9550000000000001</c:v>
                </c:pt>
                <c:pt idx="1398">
                  <c:v>1.956</c:v>
                </c:pt>
                <c:pt idx="1399">
                  <c:v>1.9570000000000001</c:v>
                </c:pt>
                <c:pt idx="1400">
                  <c:v>1.958</c:v>
                </c:pt>
                <c:pt idx="1401">
                  <c:v>1.9590000000000001</c:v>
                </c:pt>
                <c:pt idx="1402">
                  <c:v>1.96</c:v>
                </c:pt>
                <c:pt idx="1403">
                  <c:v>1.9610000000000001</c:v>
                </c:pt>
                <c:pt idx="1404">
                  <c:v>1.962</c:v>
                </c:pt>
                <c:pt idx="1405">
                  <c:v>1.9630000000000001</c:v>
                </c:pt>
                <c:pt idx="1406">
                  <c:v>1.964</c:v>
                </c:pt>
                <c:pt idx="1407">
                  <c:v>1.9650000000000001</c:v>
                </c:pt>
                <c:pt idx="1408">
                  <c:v>1.966</c:v>
                </c:pt>
                <c:pt idx="1409">
                  <c:v>1.9670000000000001</c:v>
                </c:pt>
                <c:pt idx="1410">
                  <c:v>1.968</c:v>
                </c:pt>
                <c:pt idx="1411">
                  <c:v>1.9690000000000001</c:v>
                </c:pt>
                <c:pt idx="1412">
                  <c:v>1.97</c:v>
                </c:pt>
                <c:pt idx="1413">
                  <c:v>1.9710000000000001</c:v>
                </c:pt>
                <c:pt idx="1414">
                  <c:v>1.972</c:v>
                </c:pt>
                <c:pt idx="1415">
                  <c:v>1.9730000000000001</c:v>
                </c:pt>
                <c:pt idx="1416">
                  <c:v>1.974</c:v>
                </c:pt>
                <c:pt idx="1417">
                  <c:v>1.9750000000000001</c:v>
                </c:pt>
                <c:pt idx="1418">
                  <c:v>1.976</c:v>
                </c:pt>
                <c:pt idx="1419">
                  <c:v>1.9770000000000001</c:v>
                </c:pt>
                <c:pt idx="1420">
                  <c:v>1.978</c:v>
                </c:pt>
                <c:pt idx="1421">
                  <c:v>1.9790000000000001</c:v>
                </c:pt>
                <c:pt idx="1422">
                  <c:v>1.98</c:v>
                </c:pt>
                <c:pt idx="1423">
                  <c:v>1.9810000000000001</c:v>
                </c:pt>
                <c:pt idx="1424">
                  <c:v>1.982</c:v>
                </c:pt>
                <c:pt idx="1425">
                  <c:v>1.9830000000000001</c:v>
                </c:pt>
                <c:pt idx="1426">
                  <c:v>1.984</c:v>
                </c:pt>
                <c:pt idx="1427">
                  <c:v>1.9850000000000001</c:v>
                </c:pt>
                <c:pt idx="1428">
                  <c:v>1.986</c:v>
                </c:pt>
                <c:pt idx="1429">
                  <c:v>1.9870000000000001</c:v>
                </c:pt>
                <c:pt idx="1430">
                  <c:v>1.988</c:v>
                </c:pt>
                <c:pt idx="1431">
                  <c:v>1.9890000000000001</c:v>
                </c:pt>
                <c:pt idx="1432">
                  <c:v>1.99</c:v>
                </c:pt>
                <c:pt idx="1433">
                  <c:v>1.9910000000000001</c:v>
                </c:pt>
                <c:pt idx="1434">
                  <c:v>1.992</c:v>
                </c:pt>
                <c:pt idx="1435">
                  <c:v>1.9930000000000001</c:v>
                </c:pt>
                <c:pt idx="1436">
                  <c:v>1.994</c:v>
                </c:pt>
                <c:pt idx="1437">
                  <c:v>1.9950000000000001</c:v>
                </c:pt>
                <c:pt idx="1438">
                  <c:v>1.996</c:v>
                </c:pt>
                <c:pt idx="1439">
                  <c:v>1.9970000000000001</c:v>
                </c:pt>
                <c:pt idx="1440">
                  <c:v>1.998</c:v>
                </c:pt>
                <c:pt idx="1441">
                  <c:v>1.9990000000000001</c:v>
                </c:pt>
                <c:pt idx="1442">
                  <c:v>2</c:v>
                </c:pt>
                <c:pt idx="1443">
                  <c:v>2.0009999999999999</c:v>
                </c:pt>
                <c:pt idx="1444">
                  <c:v>2.0019999999999998</c:v>
                </c:pt>
                <c:pt idx="1445">
                  <c:v>2.0030000000000001</c:v>
                </c:pt>
                <c:pt idx="1446">
                  <c:v>2.004</c:v>
                </c:pt>
                <c:pt idx="1447">
                  <c:v>2.0049999999999999</c:v>
                </c:pt>
                <c:pt idx="1448">
                  <c:v>2.0059999999999998</c:v>
                </c:pt>
                <c:pt idx="1449">
                  <c:v>2.0070000000000001</c:v>
                </c:pt>
                <c:pt idx="1450">
                  <c:v>2.008</c:v>
                </c:pt>
                <c:pt idx="1451">
                  <c:v>2.0089999999999999</c:v>
                </c:pt>
                <c:pt idx="1452">
                  <c:v>2.0099999999999998</c:v>
                </c:pt>
                <c:pt idx="1453">
                  <c:v>2.0110000000000001</c:v>
                </c:pt>
                <c:pt idx="1454">
                  <c:v>2.012</c:v>
                </c:pt>
                <c:pt idx="1455">
                  <c:v>2.0129999999999999</c:v>
                </c:pt>
                <c:pt idx="1456">
                  <c:v>2.0139999999999998</c:v>
                </c:pt>
                <c:pt idx="1457">
                  <c:v>2.0150000000000001</c:v>
                </c:pt>
                <c:pt idx="1458">
                  <c:v>2.016</c:v>
                </c:pt>
                <c:pt idx="1459">
                  <c:v>2.0169999999999999</c:v>
                </c:pt>
                <c:pt idx="1460">
                  <c:v>2.0179999999999998</c:v>
                </c:pt>
                <c:pt idx="1461">
                  <c:v>2.0190000000000001</c:v>
                </c:pt>
                <c:pt idx="1462">
                  <c:v>2.02</c:v>
                </c:pt>
                <c:pt idx="1463">
                  <c:v>2.0209999999999999</c:v>
                </c:pt>
                <c:pt idx="1464">
                  <c:v>2.0219999999999998</c:v>
                </c:pt>
                <c:pt idx="1465">
                  <c:v>2.0230000000000001</c:v>
                </c:pt>
                <c:pt idx="1466">
                  <c:v>2.024</c:v>
                </c:pt>
                <c:pt idx="1467">
                  <c:v>2.0249999999999999</c:v>
                </c:pt>
                <c:pt idx="1468">
                  <c:v>2.0259999999999998</c:v>
                </c:pt>
                <c:pt idx="1469">
                  <c:v>2.0270000000000001</c:v>
                </c:pt>
                <c:pt idx="1470">
                  <c:v>2.028</c:v>
                </c:pt>
                <c:pt idx="1471">
                  <c:v>2.0289999999999999</c:v>
                </c:pt>
                <c:pt idx="1472">
                  <c:v>2.0299999999999998</c:v>
                </c:pt>
                <c:pt idx="1473">
                  <c:v>2.0310000000000001</c:v>
                </c:pt>
                <c:pt idx="1474">
                  <c:v>2.032</c:v>
                </c:pt>
                <c:pt idx="1475">
                  <c:v>2.0329999999999999</c:v>
                </c:pt>
                <c:pt idx="1476">
                  <c:v>2.0339999999999998</c:v>
                </c:pt>
                <c:pt idx="1477">
                  <c:v>2.0350000000000001</c:v>
                </c:pt>
                <c:pt idx="1478">
                  <c:v>2.036</c:v>
                </c:pt>
                <c:pt idx="1479">
                  <c:v>2.0369999999999999</c:v>
                </c:pt>
                <c:pt idx="1480">
                  <c:v>2.0379999999999998</c:v>
                </c:pt>
                <c:pt idx="1481">
                  <c:v>2.0390000000000001</c:v>
                </c:pt>
                <c:pt idx="1482">
                  <c:v>2.04</c:v>
                </c:pt>
                <c:pt idx="1483">
                  <c:v>2.0409999999999999</c:v>
                </c:pt>
                <c:pt idx="1484">
                  <c:v>2.0419999999999998</c:v>
                </c:pt>
                <c:pt idx="1485">
                  <c:v>2.0430000000000001</c:v>
                </c:pt>
                <c:pt idx="1486">
                  <c:v>2.044</c:v>
                </c:pt>
                <c:pt idx="1487">
                  <c:v>2.0449999999999999</c:v>
                </c:pt>
                <c:pt idx="1488">
                  <c:v>2.0459999999999998</c:v>
                </c:pt>
                <c:pt idx="1489">
                  <c:v>2.0470000000000002</c:v>
                </c:pt>
                <c:pt idx="1490">
                  <c:v>2.048</c:v>
                </c:pt>
                <c:pt idx="1491">
                  <c:v>2.0489999999999999</c:v>
                </c:pt>
                <c:pt idx="1492">
                  <c:v>2.0499999999999998</c:v>
                </c:pt>
                <c:pt idx="1493">
                  <c:v>2.0510000000000002</c:v>
                </c:pt>
                <c:pt idx="1494">
                  <c:v>2.052</c:v>
                </c:pt>
                <c:pt idx="1495">
                  <c:v>2.0529999999999999</c:v>
                </c:pt>
                <c:pt idx="1496">
                  <c:v>2.0539999999999998</c:v>
                </c:pt>
                <c:pt idx="1497">
                  <c:v>2.0550000000000002</c:v>
                </c:pt>
                <c:pt idx="1498">
                  <c:v>2.056</c:v>
                </c:pt>
                <c:pt idx="1499">
                  <c:v>2.0569999999999999</c:v>
                </c:pt>
                <c:pt idx="1500">
                  <c:v>2.0579999999999998</c:v>
                </c:pt>
                <c:pt idx="1501">
                  <c:v>2.0590000000000002</c:v>
                </c:pt>
                <c:pt idx="1502">
                  <c:v>2.06</c:v>
                </c:pt>
                <c:pt idx="1503">
                  <c:v>2.0609999999999999</c:v>
                </c:pt>
                <c:pt idx="1504">
                  <c:v>2.0619999999999998</c:v>
                </c:pt>
                <c:pt idx="1505">
                  <c:v>2.0630000000000002</c:v>
                </c:pt>
                <c:pt idx="1506">
                  <c:v>2.0640000000000001</c:v>
                </c:pt>
                <c:pt idx="1507">
                  <c:v>2.0649999999999999</c:v>
                </c:pt>
                <c:pt idx="1508">
                  <c:v>2.0659999999999998</c:v>
                </c:pt>
                <c:pt idx="1509">
                  <c:v>2.0670000000000002</c:v>
                </c:pt>
                <c:pt idx="1510">
                  <c:v>2.0680000000000001</c:v>
                </c:pt>
                <c:pt idx="1511">
                  <c:v>2.069</c:v>
                </c:pt>
                <c:pt idx="1512">
                  <c:v>2.0699999999999998</c:v>
                </c:pt>
                <c:pt idx="1513">
                  <c:v>2.0710000000000002</c:v>
                </c:pt>
                <c:pt idx="1514">
                  <c:v>2.0720000000000001</c:v>
                </c:pt>
                <c:pt idx="1515">
                  <c:v>2.073</c:v>
                </c:pt>
                <c:pt idx="1516">
                  <c:v>2.0739999999999998</c:v>
                </c:pt>
                <c:pt idx="1517">
                  <c:v>2.0750000000000002</c:v>
                </c:pt>
                <c:pt idx="1518">
                  <c:v>2.0760000000000001</c:v>
                </c:pt>
                <c:pt idx="1519">
                  <c:v>2.077</c:v>
                </c:pt>
                <c:pt idx="1520">
                  <c:v>2.0779999999999998</c:v>
                </c:pt>
                <c:pt idx="1521">
                  <c:v>2.0790000000000002</c:v>
                </c:pt>
                <c:pt idx="1522">
                  <c:v>2.08</c:v>
                </c:pt>
                <c:pt idx="1523">
                  <c:v>2.081</c:v>
                </c:pt>
                <c:pt idx="1524">
                  <c:v>2.0819999999999999</c:v>
                </c:pt>
                <c:pt idx="1525">
                  <c:v>2.0830000000000002</c:v>
                </c:pt>
                <c:pt idx="1526">
                  <c:v>2.0840000000000001</c:v>
                </c:pt>
                <c:pt idx="1527">
                  <c:v>2.085</c:v>
                </c:pt>
                <c:pt idx="1528">
                  <c:v>2.0859999999999999</c:v>
                </c:pt>
                <c:pt idx="1529">
                  <c:v>2.0870000000000002</c:v>
                </c:pt>
                <c:pt idx="1530">
                  <c:v>2.0880000000000001</c:v>
                </c:pt>
                <c:pt idx="1531">
                  <c:v>2.089</c:v>
                </c:pt>
                <c:pt idx="1532">
                  <c:v>2.09</c:v>
                </c:pt>
                <c:pt idx="1533">
                  <c:v>2.0910000000000002</c:v>
                </c:pt>
                <c:pt idx="1534">
                  <c:v>2.0920000000000001</c:v>
                </c:pt>
                <c:pt idx="1535">
                  <c:v>2.093</c:v>
                </c:pt>
                <c:pt idx="1536">
                  <c:v>2.0939999999999999</c:v>
                </c:pt>
                <c:pt idx="1537">
                  <c:v>2.0950000000000002</c:v>
                </c:pt>
                <c:pt idx="1538">
                  <c:v>2.0960000000000001</c:v>
                </c:pt>
                <c:pt idx="1539">
                  <c:v>2.097</c:v>
                </c:pt>
                <c:pt idx="1540">
                  <c:v>2.0979999999999999</c:v>
                </c:pt>
                <c:pt idx="1541">
                  <c:v>2.0990000000000002</c:v>
                </c:pt>
                <c:pt idx="1542">
                  <c:v>2.1</c:v>
                </c:pt>
                <c:pt idx="1543">
                  <c:v>2.101</c:v>
                </c:pt>
                <c:pt idx="1544">
                  <c:v>2.1019999999999999</c:v>
                </c:pt>
                <c:pt idx="1545">
                  <c:v>2.1030000000000002</c:v>
                </c:pt>
                <c:pt idx="1546">
                  <c:v>2.1040000000000001</c:v>
                </c:pt>
                <c:pt idx="1547">
                  <c:v>2.105</c:v>
                </c:pt>
                <c:pt idx="1548">
                  <c:v>2.1059999999999999</c:v>
                </c:pt>
                <c:pt idx="1549">
                  <c:v>2.1070000000000002</c:v>
                </c:pt>
                <c:pt idx="1550">
                  <c:v>2.1080000000000001</c:v>
                </c:pt>
                <c:pt idx="1551">
                  <c:v>2.109</c:v>
                </c:pt>
                <c:pt idx="1552">
                  <c:v>2.11</c:v>
                </c:pt>
                <c:pt idx="1553">
                  <c:v>2.1110000000000002</c:v>
                </c:pt>
                <c:pt idx="1554">
                  <c:v>2.1120000000000001</c:v>
                </c:pt>
                <c:pt idx="1555">
                  <c:v>2.113</c:v>
                </c:pt>
                <c:pt idx="1556">
                  <c:v>2.1139999999999999</c:v>
                </c:pt>
                <c:pt idx="1557">
                  <c:v>2.1150000000000002</c:v>
                </c:pt>
                <c:pt idx="1558">
                  <c:v>2.1160000000000001</c:v>
                </c:pt>
                <c:pt idx="1559">
                  <c:v>2.117</c:v>
                </c:pt>
                <c:pt idx="1560">
                  <c:v>2.1179999999999999</c:v>
                </c:pt>
                <c:pt idx="1561">
                  <c:v>2.1190000000000002</c:v>
                </c:pt>
                <c:pt idx="1562">
                  <c:v>2.12</c:v>
                </c:pt>
                <c:pt idx="1563">
                  <c:v>2.121</c:v>
                </c:pt>
                <c:pt idx="1564">
                  <c:v>2.1219999999999999</c:v>
                </c:pt>
                <c:pt idx="1565">
                  <c:v>2.1230000000000002</c:v>
                </c:pt>
                <c:pt idx="1566">
                  <c:v>2.1240000000000001</c:v>
                </c:pt>
                <c:pt idx="1567">
                  <c:v>2.125</c:v>
                </c:pt>
                <c:pt idx="1568">
                  <c:v>2.1259999999999999</c:v>
                </c:pt>
                <c:pt idx="1569">
                  <c:v>2.1269999999999998</c:v>
                </c:pt>
                <c:pt idx="1570">
                  <c:v>2.1280000000000001</c:v>
                </c:pt>
                <c:pt idx="1571">
                  <c:v>2.129</c:v>
                </c:pt>
                <c:pt idx="1572">
                  <c:v>2.13</c:v>
                </c:pt>
                <c:pt idx="1573">
                  <c:v>2.1309999999999998</c:v>
                </c:pt>
                <c:pt idx="1574">
                  <c:v>2.1320000000000001</c:v>
                </c:pt>
                <c:pt idx="1575">
                  <c:v>2.133</c:v>
                </c:pt>
                <c:pt idx="1576">
                  <c:v>2.1339999999999999</c:v>
                </c:pt>
                <c:pt idx="1577">
                  <c:v>2.1349999999999998</c:v>
                </c:pt>
                <c:pt idx="1578">
                  <c:v>2.1360000000000001</c:v>
                </c:pt>
                <c:pt idx="1579">
                  <c:v>2.137</c:v>
                </c:pt>
                <c:pt idx="1580">
                  <c:v>2.1379999999999999</c:v>
                </c:pt>
                <c:pt idx="1581">
                  <c:v>2.1389999999999998</c:v>
                </c:pt>
                <c:pt idx="1582">
                  <c:v>2.14</c:v>
                </c:pt>
                <c:pt idx="1583">
                  <c:v>2.141</c:v>
                </c:pt>
                <c:pt idx="1584">
                  <c:v>2.1419999999999999</c:v>
                </c:pt>
                <c:pt idx="1585">
                  <c:v>2.1429999999999998</c:v>
                </c:pt>
                <c:pt idx="1586">
                  <c:v>2.1440000000000001</c:v>
                </c:pt>
                <c:pt idx="1587">
                  <c:v>2.145</c:v>
                </c:pt>
                <c:pt idx="1588">
                  <c:v>2.1459999999999999</c:v>
                </c:pt>
                <c:pt idx="1589">
                  <c:v>2.1469999999999998</c:v>
                </c:pt>
                <c:pt idx="1590">
                  <c:v>2.1480000000000001</c:v>
                </c:pt>
                <c:pt idx="1591">
                  <c:v>2.149</c:v>
                </c:pt>
                <c:pt idx="1592">
                  <c:v>2.15</c:v>
                </c:pt>
                <c:pt idx="1593">
                  <c:v>2.1509999999999998</c:v>
                </c:pt>
                <c:pt idx="1594">
                  <c:v>2.1520000000000001</c:v>
                </c:pt>
                <c:pt idx="1595">
                  <c:v>2.153</c:v>
                </c:pt>
                <c:pt idx="1596">
                  <c:v>2.1539999999999999</c:v>
                </c:pt>
                <c:pt idx="1597">
                  <c:v>2.1549999999999998</c:v>
                </c:pt>
                <c:pt idx="1598">
                  <c:v>2.1560000000000001</c:v>
                </c:pt>
                <c:pt idx="1599">
                  <c:v>2.157</c:v>
                </c:pt>
                <c:pt idx="1600">
                  <c:v>2.1579999999999999</c:v>
                </c:pt>
                <c:pt idx="1601">
                  <c:v>2.1589999999999998</c:v>
                </c:pt>
                <c:pt idx="1602">
                  <c:v>2.16</c:v>
                </c:pt>
                <c:pt idx="1603">
                  <c:v>2.161</c:v>
                </c:pt>
                <c:pt idx="1604">
                  <c:v>2.1619999999999999</c:v>
                </c:pt>
                <c:pt idx="1605">
                  <c:v>2.1629999999999998</c:v>
                </c:pt>
                <c:pt idx="1606">
                  <c:v>2.1640000000000001</c:v>
                </c:pt>
                <c:pt idx="1607">
                  <c:v>2.165</c:v>
                </c:pt>
                <c:pt idx="1608">
                  <c:v>2.1659999999999999</c:v>
                </c:pt>
                <c:pt idx="1609">
                  <c:v>2.1669999999999998</c:v>
                </c:pt>
                <c:pt idx="1610">
                  <c:v>2.1680000000000001</c:v>
                </c:pt>
                <c:pt idx="1611">
                  <c:v>2.169</c:v>
                </c:pt>
                <c:pt idx="1612">
                  <c:v>2.17</c:v>
                </c:pt>
                <c:pt idx="1613">
                  <c:v>2.1709999999999998</c:v>
                </c:pt>
                <c:pt idx="1614">
                  <c:v>2.1720000000000002</c:v>
                </c:pt>
                <c:pt idx="1615">
                  <c:v>2.173</c:v>
                </c:pt>
                <c:pt idx="1616">
                  <c:v>2.1739999999999999</c:v>
                </c:pt>
                <c:pt idx="1617">
                  <c:v>2.1749999999999998</c:v>
                </c:pt>
                <c:pt idx="1618">
                  <c:v>2.1760000000000002</c:v>
                </c:pt>
                <c:pt idx="1619">
                  <c:v>2.177</c:v>
                </c:pt>
                <c:pt idx="1620">
                  <c:v>2.1779999999999999</c:v>
                </c:pt>
                <c:pt idx="1621">
                  <c:v>2.1789999999999998</c:v>
                </c:pt>
                <c:pt idx="1622">
                  <c:v>2.1800000000000002</c:v>
                </c:pt>
                <c:pt idx="1623">
                  <c:v>2.181</c:v>
                </c:pt>
                <c:pt idx="1624">
                  <c:v>2.1819999999999999</c:v>
                </c:pt>
                <c:pt idx="1625">
                  <c:v>2.1829999999999998</c:v>
                </c:pt>
                <c:pt idx="1626">
                  <c:v>2.1840000000000002</c:v>
                </c:pt>
                <c:pt idx="1627">
                  <c:v>2.1850000000000001</c:v>
                </c:pt>
                <c:pt idx="1628">
                  <c:v>2.1859999999999999</c:v>
                </c:pt>
                <c:pt idx="1629">
                  <c:v>2.1869999999999998</c:v>
                </c:pt>
                <c:pt idx="1630">
                  <c:v>2.1880000000000002</c:v>
                </c:pt>
                <c:pt idx="1631">
                  <c:v>2.1890000000000001</c:v>
                </c:pt>
                <c:pt idx="1632">
                  <c:v>2.19</c:v>
                </c:pt>
                <c:pt idx="1633">
                  <c:v>2.1909999999999998</c:v>
                </c:pt>
                <c:pt idx="1634">
                  <c:v>2.1920000000000002</c:v>
                </c:pt>
                <c:pt idx="1635">
                  <c:v>2.1930000000000001</c:v>
                </c:pt>
                <c:pt idx="1636">
                  <c:v>2.194</c:v>
                </c:pt>
                <c:pt idx="1637">
                  <c:v>2.1949999999999998</c:v>
                </c:pt>
                <c:pt idx="1638">
                  <c:v>2.1960000000000002</c:v>
                </c:pt>
                <c:pt idx="1639">
                  <c:v>2.1970000000000001</c:v>
                </c:pt>
                <c:pt idx="1640">
                  <c:v>2.198</c:v>
                </c:pt>
                <c:pt idx="1641">
                  <c:v>2.1989999999999998</c:v>
                </c:pt>
                <c:pt idx="1642">
                  <c:v>2.2000000000000002</c:v>
                </c:pt>
                <c:pt idx="1643">
                  <c:v>2.2010000000000001</c:v>
                </c:pt>
                <c:pt idx="1644">
                  <c:v>2.202</c:v>
                </c:pt>
                <c:pt idx="1645">
                  <c:v>2.2029999999999998</c:v>
                </c:pt>
                <c:pt idx="1646">
                  <c:v>2.2040000000000002</c:v>
                </c:pt>
                <c:pt idx="1647">
                  <c:v>2.2050000000000001</c:v>
                </c:pt>
                <c:pt idx="1648">
                  <c:v>2.206</c:v>
                </c:pt>
                <c:pt idx="1649">
                  <c:v>2.2069999999999999</c:v>
                </c:pt>
                <c:pt idx="1650">
                  <c:v>2.2080000000000002</c:v>
                </c:pt>
                <c:pt idx="1651">
                  <c:v>2.2090000000000001</c:v>
                </c:pt>
                <c:pt idx="1652">
                  <c:v>2.21</c:v>
                </c:pt>
                <c:pt idx="1653">
                  <c:v>2.2109999999999999</c:v>
                </c:pt>
                <c:pt idx="1654">
                  <c:v>2.2120000000000002</c:v>
                </c:pt>
                <c:pt idx="1655">
                  <c:v>2.2130000000000001</c:v>
                </c:pt>
                <c:pt idx="1656">
                  <c:v>2.214</c:v>
                </c:pt>
                <c:pt idx="1657">
                  <c:v>2.2149999999999999</c:v>
                </c:pt>
                <c:pt idx="1658">
                  <c:v>2.2160000000000002</c:v>
                </c:pt>
                <c:pt idx="1659">
                  <c:v>2.2170000000000001</c:v>
                </c:pt>
                <c:pt idx="1660">
                  <c:v>2.218</c:v>
                </c:pt>
                <c:pt idx="1661">
                  <c:v>2.2189999999999999</c:v>
                </c:pt>
                <c:pt idx="1662">
                  <c:v>2.2200000000000002</c:v>
                </c:pt>
                <c:pt idx="1663">
                  <c:v>2.2210000000000001</c:v>
                </c:pt>
                <c:pt idx="1664">
                  <c:v>2.222</c:v>
                </c:pt>
                <c:pt idx="1665">
                  <c:v>2.2229999999999999</c:v>
                </c:pt>
                <c:pt idx="1666">
                  <c:v>2.2240000000000002</c:v>
                </c:pt>
                <c:pt idx="1667">
                  <c:v>2.2250000000000001</c:v>
                </c:pt>
                <c:pt idx="1668">
                  <c:v>2.226</c:v>
                </c:pt>
                <c:pt idx="1669">
                  <c:v>2.2269999999999999</c:v>
                </c:pt>
                <c:pt idx="1670">
                  <c:v>2.2280000000000002</c:v>
                </c:pt>
                <c:pt idx="1671">
                  <c:v>2.2290000000000001</c:v>
                </c:pt>
                <c:pt idx="1672">
                  <c:v>2.23</c:v>
                </c:pt>
                <c:pt idx="1673">
                  <c:v>2.2309999999999999</c:v>
                </c:pt>
                <c:pt idx="1674">
                  <c:v>2.2320000000000002</c:v>
                </c:pt>
                <c:pt idx="1675">
                  <c:v>2.2330000000000001</c:v>
                </c:pt>
                <c:pt idx="1676">
                  <c:v>2.234</c:v>
                </c:pt>
                <c:pt idx="1677">
                  <c:v>2.2349999999999999</c:v>
                </c:pt>
                <c:pt idx="1678">
                  <c:v>2.2360000000000002</c:v>
                </c:pt>
                <c:pt idx="1679">
                  <c:v>2.2370000000000001</c:v>
                </c:pt>
                <c:pt idx="1680">
                  <c:v>2.238</c:v>
                </c:pt>
                <c:pt idx="1681">
                  <c:v>2.2389999999999999</c:v>
                </c:pt>
                <c:pt idx="1682">
                  <c:v>2.2400000000000002</c:v>
                </c:pt>
                <c:pt idx="1683">
                  <c:v>2.2410000000000001</c:v>
                </c:pt>
                <c:pt idx="1684">
                  <c:v>2.242</c:v>
                </c:pt>
                <c:pt idx="1685">
                  <c:v>2.2429999999999999</c:v>
                </c:pt>
                <c:pt idx="1686">
                  <c:v>2.2440000000000002</c:v>
                </c:pt>
                <c:pt idx="1687">
                  <c:v>2.2450000000000001</c:v>
                </c:pt>
                <c:pt idx="1688">
                  <c:v>2.246</c:v>
                </c:pt>
                <c:pt idx="1689">
                  <c:v>2.2469999999999999</c:v>
                </c:pt>
                <c:pt idx="1690">
                  <c:v>2.2480000000000002</c:v>
                </c:pt>
                <c:pt idx="1691">
                  <c:v>2.2490000000000001</c:v>
                </c:pt>
                <c:pt idx="1692">
                  <c:v>2.25</c:v>
                </c:pt>
                <c:pt idx="1693">
                  <c:v>2.2509999999999999</c:v>
                </c:pt>
                <c:pt idx="1694">
                  <c:v>2.2519999999999998</c:v>
                </c:pt>
                <c:pt idx="1695">
                  <c:v>2.2530000000000001</c:v>
                </c:pt>
                <c:pt idx="1696">
                  <c:v>2.254</c:v>
                </c:pt>
                <c:pt idx="1697">
                  <c:v>2.2549999999999999</c:v>
                </c:pt>
                <c:pt idx="1698">
                  <c:v>2.2559999999999998</c:v>
                </c:pt>
                <c:pt idx="1699">
                  <c:v>2.2570000000000001</c:v>
                </c:pt>
                <c:pt idx="1700">
                  <c:v>2.258</c:v>
                </c:pt>
                <c:pt idx="1701">
                  <c:v>2.2589999999999999</c:v>
                </c:pt>
                <c:pt idx="1702">
                  <c:v>2.2599999999999998</c:v>
                </c:pt>
                <c:pt idx="1703">
                  <c:v>2.2610000000000001</c:v>
                </c:pt>
                <c:pt idx="1704">
                  <c:v>2.262</c:v>
                </c:pt>
                <c:pt idx="1705">
                  <c:v>2.2629999999999999</c:v>
                </c:pt>
                <c:pt idx="1706">
                  <c:v>2.2639999999999998</c:v>
                </c:pt>
                <c:pt idx="1707">
                  <c:v>2.2650000000000001</c:v>
                </c:pt>
                <c:pt idx="1708">
                  <c:v>2.266</c:v>
                </c:pt>
                <c:pt idx="1709">
                  <c:v>2.2669999999999999</c:v>
                </c:pt>
                <c:pt idx="1710">
                  <c:v>2.2679999999999998</c:v>
                </c:pt>
                <c:pt idx="1711">
                  <c:v>2.2690000000000001</c:v>
                </c:pt>
                <c:pt idx="1712">
                  <c:v>2.27</c:v>
                </c:pt>
                <c:pt idx="1713">
                  <c:v>2.2709999999999999</c:v>
                </c:pt>
                <c:pt idx="1714">
                  <c:v>2.2719999999999998</c:v>
                </c:pt>
                <c:pt idx="1715">
                  <c:v>2.2730000000000001</c:v>
                </c:pt>
                <c:pt idx="1716">
                  <c:v>2.274</c:v>
                </c:pt>
                <c:pt idx="1717">
                  <c:v>2.2749999999999999</c:v>
                </c:pt>
                <c:pt idx="1718">
                  <c:v>2.2759999999999998</c:v>
                </c:pt>
                <c:pt idx="1719">
                  <c:v>2.2770000000000001</c:v>
                </c:pt>
                <c:pt idx="1720">
                  <c:v>2.278</c:v>
                </c:pt>
                <c:pt idx="1721">
                  <c:v>2.2789999999999999</c:v>
                </c:pt>
                <c:pt idx="1722">
                  <c:v>2.2799999999999998</c:v>
                </c:pt>
                <c:pt idx="1723">
                  <c:v>2.2810000000000001</c:v>
                </c:pt>
                <c:pt idx="1724">
                  <c:v>2.282</c:v>
                </c:pt>
                <c:pt idx="1725">
                  <c:v>2.2829999999999999</c:v>
                </c:pt>
                <c:pt idx="1726">
                  <c:v>2.2839999999999998</c:v>
                </c:pt>
                <c:pt idx="1727">
                  <c:v>2.2850000000000001</c:v>
                </c:pt>
                <c:pt idx="1728">
                  <c:v>2.286</c:v>
                </c:pt>
                <c:pt idx="1729">
                  <c:v>2.2869999999999999</c:v>
                </c:pt>
                <c:pt idx="1730">
                  <c:v>2.2879999999999998</c:v>
                </c:pt>
                <c:pt idx="1731">
                  <c:v>2.2890000000000001</c:v>
                </c:pt>
                <c:pt idx="1732">
                  <c:v>2.29</c:v>
                </c:pt>
                <c:pt idx="1733">
                  <c:v>2.2909999999999999</c:v>
                </c:pt>
                <c:pt idx="1734">
                  <c:v>2.2919999999999998</c:v>
                </c:pt>
                <c:pt idx="1735">
                  <c:v>2.2930000000000001</c:v>
                </c:pt>
                <c:pt idx="1736">
                  <c:v>2.294</c:v>
                </c:pt>
                <c:pt idx="1737">
                  <c:v>2.2949999999999999</c:v>
                </c:pt>
                <c:pt idx="1738">
                  <c:v>2.2959999999999998</c:v>
                </c:pt>
                <c:pt idx="1739">
                  <c:v>2.2970000000000002</c:v>
                </c:pt>
                <c:pt idx="1740">
                  <c:v>2.298</c:v>
                </c:pt>
                <c:pt idx="1741">
                  <c:v>2.2989999999999999</c:v>
                </c:pt>
                <c:pt idx="1742">
                  <c:v>2.2999999999999998</c:v>
                </c:pt>
                <c:pt idx="1743">
                  <c:v>2.3010000000000002</c:v>
                </c:pt>
                <c:pt idx="1744">
                  <c:v>2.302</c:v>
                </c:pt>
                <c:pt idx="1745">
                  <c:v>2.3029999999999999</c:v>
                </c:pt>
                <c:pt idx="1746">
                  <c:v>2.3039999999999998</c:v>
                </c:pt>
                <c:pt idx="1747">
                  <c:v>2.3050000000000002</c:v>
                </c:pt>
                <c:pt idx="1748">
                  <c:v>2.306</c:v>
                </c:pt>
                <c:pt idx="1749">
                  <c:v>2.3069999999999999</c:v>
                </c:pt>
                <c:pt idx="1750">
                  <c:v>2.3079999999999998</c:v>
                </c:pt>
                <c:pt idx="1751">
                  <c:v>2.3090000000000002</c:v>
                </c:pt>
                <c:pt idx="1752">
                  <c:v>2.31</c:v>
                </c:pt>
                <c:pt idx="1753">
                  <c:v>2.3109999999999999</c:v>
                </c:pt>
                <c:pt idx="1754">
                  <c:v>2.3119999999999998</c:v>
                </c:pt>
                <c:pt idx="1755">
                  <c:v>2.3130000000000002</c:v>
                </c:pt>
                <c:pt idx="1756">
                  <c:v>2.3140000000000001</c:v>
                </c:pt>
                <c:pt idx="1757">
                  <c:v>2.3149999999999999</c:v>
                </c:pt>
                <c:pt idx="1758">
                  <c:v>2.3159999999999998</c:v>
                </c:pt>
                <c:pt idx="1759">
                  <c:v>2.3170000000000002</c:v>
                </c:pt>
                <c:pt idx="1760">
                  <c:v>2.3180000000000001</c:v>
                </c:pt>
                <c:pt idx="1761">
                  <c:v>2.319</c:v>
                </c:pt>
                <c:pt idx="1762">
                  <c:v>2.3199999999999998</c:v>
                </c:pt>
                <c:pt idx="1763">
                  <c:v>2.3210000000000002</c:v>
                </c:pt>
                <c:pt idx="1764">
                  <c:v>2.3220000000000001</c:v>
                </c:pt>
                <c:pt idx="1765">
                  <c:v>2.323</c:v>
                </c:pt>
                <c:pt idx="1766">
                  <c:v>2.3239999999999998</c:v>
                </c:pt>
                <c:pt idx="1767">
                  <c:v>2.3250000000000002</c:v>
                </c:pt>
                <c:pt idx="1768">
                  <c:v>2.3260000000000001</c:v>
                </c:pt>
                <c:pt idx="1769">
                  <c:v>2.327</c:v>
                </c:pt>
                <c:pt idx="1770">
                  <c:v>2.3279999999999998</c:v>
                </c:pt>
                <c:pt idx="1771">
                  <c:v>2.3290000000000002</c:v>
                </c:pt>
                <c:pt idx="1772">
                  <c:v>2.33</c:v>
                </c:pt>
                <c:pt idx="1773">
                  <c:v>2.331</c:v>
                </c:pt>
                <c:pt idx="1774">
                  <c:v>2.3319999999999999</c:v>
                </c:pt>
                <c:pt idx="1775">
                  <c:v>2.3330000000000002</c:v>
                </c:pt>
                <c:pt idx="1776">
                  <c:v>2.3340000000000001</c:v>
                </c:pt>
                <c:pt idx="1777">
                  <c:v>2.335</c:v>
                </c:pt>
                <c:pt idx="1778">
                  <c:v>2.3359999999999999</c:v>
                </c:pt>
                <c:pt idx="1779">
                  <c:v>2.3370000000000002</c:v>
                </c:pt>
                <c:pt idx="1780">
                  <c:v>2.3380000000000001</c:v>
                </c:pt>
                <c:pt idx="1781">
                  <c:v>2.339</c:v>
                </c:pt>
                <c:pt idx="1782">
                  <c:v>2.34</c:v>
                </c:pt>
                <c:pt idx="1783">
                  <c:v>2.3410000000000002</c:v>
                </c:pt>
                <c:pt idx="1784">
                  <c:v>2.3420000000000001</c:v>
                </c:pt>
                <c:pt idx="1785">
                  <c:v>2.343</c:v>
                </c:pt>
                <c:pt idx="1786">
                  <c:v>2.3439999999999999</c:v>
                </c:pt>
                <c:pt idx="1787">
                  <c:v>2.3450000000000002</c:v>
                </c:pt>
                <c:pt idx="1788">
                  <c:v>2.3460000000000001</c:v>
                </c:pt>
                <c:pt idx="1789">
                  <c:v>2.347</c:v>
                </c:pt>
                <c:pt idx="1790">
                  <c:v>2.3479999999999999</c:v>
                </c:pt>
                <c:pt idx="1791">
                  <c:v>2.3490000000000002</c:v>
                </c:pt>
                <c:pt idx="1792">
                  <c:v>2.35</c:v>
                </c:pt>
                <c:pt idx="1793">
                  <c:v>2.351</c:v>
                </c:pt>
                <c:pt idx="1794">
                  <c:v>2.3519999999999999</c:v>
                </c:pt>
                <c:pt idx="1795">
                  <c:v>2.3530000000000002</c:v>
                </c:pt>
                <c:pt idx="1796">
                  <c:v>2.3540000000000001</c:v>
                </c:pt>
                <c:pt idx="1797">
                  <c:v>2.355</c:v>
                </c:pt>
                <c:pt idx="1798">
                  <c:v>2.3559999999999999</c:v>
                </c:pt>
                <c:pt idx="1799">
                  <c:v>2.3570000000000002</c:v>
                </c:pt>
                <c:pt idx="1800">
                  <c:v>2.3580000000000001</c:v>
                </c:pt>
                <c:pt idx="1801">
                  <c:v>2.359</c:v>
                </c:pt>
                <c:pt idx="1802">
                  <c:v>2.36</c:v>
                </c:pt>
                <c:pt idx="1803">
                  <c:v>2.3610000000000002</c:v>
                </c:pt>
                <c:pt idx="1804">
                  <c:v>2.3620000000000001</c:v>
                </c:pt>
                <c:pt idx="1805">
                  <c:v>2.363</c:v>
                </c:pt>
                <c:pt idx="1806">
                  <c:v>2.3639999999999999</c:v>
                </c:pt>
                <c:pt idx="1807">
                  <c:v>2.3650000000000002</c:v>
                </c:pt>
                <c:pt idx="1808">
                  <c:v>2.3660000000000001</c:v>
                </c:pt>
                <c:pt idx="1809">
                  <c:v>2.367</c:v>
                </c:pt>
                <c:pt idx="1810">
                  <c:v>2.3679999999999999</c:v>
                </c:pt>
                <c:pt idx="1811">
                  <c:v>2.3690000000000002</c:v>
                </c:pt>
                <c:pt idx="1812">
                  <c:v>2.37</c:v>
                </c:pt>
                <c:pt idx="1813">
                  <c:v>2.371</c:v>
                </c:pt>
                <c:pt idx="1814">
                  <c:v>2.3719999999999999</c:v>
                </c:pt>
                <c:pt idx="1815">
                  <c:v>2.3730000000000002</c:v>
                </c:pt>
                <c:pt idx="1816">
                  <c:v>2.3740000000000001</c:v>
                </c:pt>
                <c:pt idx="1817">
                  <c:v>2.375</c:v>
                </c:pt>
                <c:pt idx="1818">
                  <c:v>2.3759999999999999</c:v>
                </c:pt>
                <c:pt idx="1819">
                  <c:v>2.3769999999999998</c:v>
                </c:pt>
                <c:pt idx="1820">
                  <c:v>2.3780000000000001</c:v>
                </c:pt>
                <c:pt idx="1821">
                  <c:v>2.379</c:v>
                </c:pt>
                <c:pt idx="1822">
                  <c:v>2.38</c:v>
                </c:pt>
                <c:pt idx="1823">
                  <c:v>2.3809999999999998</c:v>
                </c:pt>
                <c:pt idx="1824">
                  <c:v>2.3820000000000001</c:v>
                </c:pt>
                <c:pt idx="1825">
                  <c:v>2.383</c:v>
                </c:pt>
                <c:pt idx="1826">
                  <c:v>2.3839999999999999</c:v>
                </c:pt>
                <c:pt idx="1827">
                  <c:v>2.3849999999999998</c:v>
                </c:pt>
                <c:pt idx="1828">
                  <c:v>2.3860000000000001</c:v>
                </c:pt>
                <c:pt idx="1829">
                  <c:v>2.387</c:v>
                </c:pt>
                <c:pt idx="1830">
                  <c:v>2.3879999999999999</c:v>
                </c:pt>
                <c:pt idx="1831">
                  <c:v>2.3889999999999998</c:v>
                </c:pt>
                <c:pt idx="1832">
                  <c:v>2.39</c:v>
                </c:pt>
                <c:pt idx="1833">
                  <c:v>2.391</c:v>
                </c:pt>
                <c:pt idx="1834">
                  <c:v>2.3919999999999999</c:v>
                </c:pt>
                <c:pt idx="1835">
                  <c:v>2.3929999999999998</c:v>
                </c:pt>
                <c:pt idx="1836">
                  <c:v>2.3940000000000001</c:v>
                </c:pt>
                <c:pt idx="1837">
                  <c:v>2.395</c:v>
                </c:pt>
                <c:pt idx="1838">
                  <c:v>2.3959999999999999</c:v>
                </c:pt>
                <c:pt idx="1839">
                  <c:v>2.3969999999999998</c:v>
                </c:pt>
                <c:pt idx="1840">
                  <c:v>2.3980000000000001</c:v>
                </c:pt>
                <c:pt idx="1841">
                  <c:v>2.399</c:v>
                </c:pt>
                <c:pt idx="1842">
                  <c:v>2.4</c:v>
                </c:pt>
                <c:pt idx="1843">
                  <c:v>2.4009999999999998</c:v>
                </c:pt>
                <c:pt idx="1844">
                  <c:v>2.4020000000000001</c:v>
                </c:pt>
                <c:pt idx="1845">
                  <c:v>2.403</c:v>
                </c:pt>
                <c:pt idx="1846">
                  <c:v>2.4039999999999999</c:v>
                </c:pt>
                <c:pt idx="1847">
                  <c:v>2.4049999999999998</c:v>
                </c:pt>
                <c:pt idx="1848">
                  <c:v>2.4060000000000001</c:v>
                </c:pt>
                <c:pt idx="1849">
                  <c:v>2.407</c:v>
                </c:pt>
                <c:pt idx="1850">
                  <c:v>2.4079999999999999</c:v>
                </c:pt>
                <c:pt idx="1851">
                  <c:v>2.4089999999999998</c:v>
                </c:pt>
                <c:pt idx="1852">
                  <c:v>2.41</c:v>
                </c:pt>
                <c:pt idx="1853">
                  <c:v>2.411</c:v>
                </c:pt>
                <c:pt idx="1854">
                  <c:v>2.4119999999999999</c:v>
                </c:pt>
                <c:pt idx="1855">
                  <c:v>2.4129999999999998</c:v>
                </c:pt>
                <c:pt idx="1856">
                  <c:v>2.4140000000000001</c:v>
                </c:pt>
                <c:pt idx="1857">
                  <c:v>2.415</c:v>
                </c:pt>
                <c:pt idx="1858">
                  <c:v>2.4159999999999999</c:v>
                </c:pt>
                <c:pt idx="1859">
                  <c:v>2.4169999999999998</c:v>
                </c:pt>
                <c:pt idx="1860">
                  <c:v>2.4180000000000001</c:v>
                </c:pt>
                <c:pt idx="1861">
                  <c:v>2.419</c:v>
                </c:pt>
                <c:pt idx="1862">
                  <c:v>2.42</c:v>
                </c:pt>
                <c:pt idx="1863">
                  <c:v>2.4209999999999998</c:v>
                </c:pt>
                <c:pt idx="1864">
                  <c:v>2.4220000000000002</c:v>
                </c:pt>
                <c:pt idx="1865">
                  <c:v>2.423</c:v>
                </c:pt>
                <c:pt idx="1866">
                  <c:v>2.4239999999999999</c:v>
                </c:pt>
                <c:pt idx="1867">
                  <c:v>2.4249999999999998</c:v>
                </c:pt>
                <c:pt idx="1868">
                  <c:v>2.4260000000000002</c:v>
                </c:pt>
                <c:pt idx="1869">
                  <c:v>2.427</c:v>
                </c:pt>
                <c:pt idx="1870">
                  <c:v>2.4279999999999999</c:v>
                </c:pt>
                <c:pt idx="1871">
                  <c:v>2.4289999999999998</c:v>
                </c:pt>
                <c:pt idx="1872">
                  <c:v>2.4300000000000002</c:v>
                </c:pt>
                <c:pt idx="1873">
                  <c:v>2.431</c:v>
                </c:pt>
                <c:pt idx="1874">
                  <c:v>2.4319999999999999</c:v>
                </c:pt>
                <c:pt idx="1875">
                  <c:v>2.4329999999999998</c:v>
                </c:pt>
                <c:pt idx="1876">
                  <c:v>2.4340000000000002</c:v>
                </c:pt>
                <c:pt idx="1877">
                  <c:v>2.4350000000000001</c:v>
                </c:pt>
                <c:pt idx="1878">
                  <c:v>2.4359999999999999</c:v>
                </c:pt>
                <c:pt idx="1879">
                  <c:v>2.4369999999999998</c:v>
                </c:pt>
                <c:pt idx="1880">
                  <c:v>2.4380000000000002</c:v>
                </c:pt>
                <c:pt idx="1881">
                  <c:v>2.4390000000000001</c:v>
                </c:pt>
                <c:pt idx="1882">
                  <c:v>2.44</c:v>
                </c:pt>
                <c:pt idx="1883">
                  <c:v>2.4409999999999998</c:v>
                </c:pt>
                <c:pt idx="1884">
                  <c:v>2.4420000000000002</c:v>
                </c:pt>
                <c:pt idx="1885">
                  <c:v>2.4430000000000001</c:v>
                </c:pt>
                <c:pt idx="1886">
                  <c:v>2.444</c:v>
                </c:pt>
                <c:pt idx="1887">
                  <c:v>2.4449999999999998</c:v>
                </c:pt>
                <c:pt idx="1888">
                  <c:v>2.4460000000000002</c:v>
                </c:pt>
                <c:pt idx="1889">
                  <c:v>2.4470000000000001</c:v>
                </c:pt>
                <c:pt idx="1890">
                  <c:v>2.448</c:v>
                </c:pt>
                <c:pt idx="1891">
                  <c:v>2.4489999999999998</c:v>
                </c:pt>
                <c:pt idx="1892">
                  <c:v>2.4500000000000002</c:v>
                </c:pt>
                <c:pt idx="1893">
                  <c:v>2.4510000000000001</c:v>
                </c:pt>
                <c:pt idx="1894">
                  <c:v>2.452</c:v>
                </c:pt>
                <c:pt idx="1895">
                  <c:v>2.4529999999999998</c:v>
                </c:pt>
                <c:pt idx="1896">
                  <c:v>2.4540000000000002</c:v>
                </c:pt>
                <c:pt idx="1897">
                  <c:v>2.4550000000000001</c:v>
                </c:pt>
                <c:pt idx="1898">
                  <c:v>2.456</c:v>
                </c:pt>
                <c:pt idx="1899">
                  <c:v>2.4569999999999999</c:v>
                </c:pt>
                <c:pt idx="1900">
                  <c:v>2.4580000000000002</c:v>
                </c:pt>
                <c:pt idx="1901">
                  <c:v>2.4590000000000001</c:v>
                </c:pt>
                <c:pt idx="1902">
                  <c:v>2.46</c:v>
                </c:pt>
                <c:pt idx="1903">
                  <c:v>2.4609999999999999</c:v>
                </c:pt>
                <c:pt idx="1904">
                  <c:v>2.4620000000000002</c:v>
                </c:pt>
                <c:pt idx="1905">
                  <c:v>2.4630000000000001</c:v>
                </c:pt>
                <c:pt idx="1906">
                  <c:v>2.464</c:v>
                </c:pt>
                <c:pt idx="1907">
                  <c:v>2.4649999999999999</c:v>
                </c:pt>
                <c:pt idx="1908">
                  <c:v>2.4660000000000002</c:v>
                </c:pt>
                <c:pt idx="1909">
                  <c:v>2.4670000000000001</c:v>
                </c:pt>
                <c:pt idx="1910">
                  <c:v>2.468</c:v>
                </c:pt>
                <c:pt idx="1911">
                  <c:v>2.4689999999999999</c:v>
                </c:pt>
                <c:pt idx="1912">
                  <c:v>2.4700000000000002</c:v>
                </c:pt>
                <c:pt idx="1913">
                  <c:v>2.4710000000000001</c:v>
                </c:pt>
                <c:pt idx="1914">
                  <c:v>2.472</c:v>
                </c:pt>
                <c:pt idx="1915">
                  <c:v>2.4729999999999999</c:v>
                </c:pt>
                <c:pt idx="1916">
                  <c:v>2.4740000000000002</c:v>
                </c:pt>
                <c:pt idx="1917">
                  <c:v>2.4750000000000001</c:v>
                </c:pt>
                <c:pt idx="1918">
                  <c:v>2.476</c:v>
                </c:pt>
                <c:pt idx="1919">
                  <c:v>2.4769999999999999</c:v>
                </c:pt>
                <c:pt idx="1920">
                  <c:v>2.4780000000000002</c:v>
                </c:pt>
                <c:pt idx="1921">
                  <c:v>2.4790000000000001</c:v>
                </c:pt>
                <c:pt idx="1922">
                  <c:v>2.48</c:v>
                </c:pt>
                <c:pt idx="1923">
                  <c:v>2.4809999999999999</c:v>
                </c:pt>
                <c:pt idx="1924">
                  <c:v>2.4820000000000002</c:v>
                </c:pt>
                <c:pt idx="1925">
                  <c:v>2.4830000000000001</c:v>
                </c:pt>
                <c:pt idx="1926">
                  <c:v>2.484</c:v>
                </c:pt>
                <c:pt idx="1927">
                  <c:v>2.4849999999999999</c:v>
                </c:pt>
                <c:pt idx="1928">
                  <c:v>2.4860000000000002</c:v>
                </c:pt>
                <c:pt idx="1929">
                  <c:v>2.4870000000000001</c:v>
                </c:pt>
                <c:pt idx="1930">
                  <c:v>2.488</c:v>
                </c:pt>
                <c:pt idx="1931">
                  <c:v>2.4889999999999999</c:v>
                </c:pt>
                <c:pt idx="1932">
                  <c:v>2.4900000000000002</c:v>
                </c:pt>
                <c:pt idx="1933">
                  <c:v>2.4910000000000001</c:v>
                </c:pt>
                <c:pt idx="1934">
                  <c:v>2.492</c:v>
                </c:pt>
                <c:pt idx="1935">
                  <c:v>2.4929999999999999</c:v>
                </c:pt>
                <c:pt idx="1936">
                  <c:v>2.4940000000000002</c:v>
                </c:pt>
                <c:pt idx="1937">
                  <c:v>2.4950000000000001</c:v>
                </c:pt>
                <c:pt idx="1938">
                  <c:v>2.496</c:v>
                </c:pt>
                <c:pt idx="1939">
                  <c:v>2.4969999999999999</c:v>
                </c:pt>
                <c:pt idx="1940">
                  <c:v>2.4980000000000002</c:v>
                </c:pt>
                <c:pt idx="1941">
                  <c:v>2.4990000000000001</c:v>
                </c:pt>
                <c:pt idx="1942">
                  <c:v>2.5</c:v>
                </c:pt>
                <c:pt idx="1943">
                  <c:v>2.5009999999999999</c:v>
                </c:pt>
                <c:pt idx="1944">
                  <c:v>2.5019999999999998</c:v>
                </c:pt>
                <c:pt idx="1945">
                  <c:v>2.5030000000000001</c:v>
                </c:pt>
                <c:pt idx="1946">
                  <c:v>2.504</c:v>
                </c:pt>
                <c:pt idx="1947">
                  <c:v>2.5049999999999999</c:v>
                </c:pt>
                <c:pt idx="1948">
                  <c:v>2.5059999999999998</c:v>
                </c:pt>
                <c:pt idx="1949">
                  <c:v>2.5070000000000001</c:v>
                </c:pt>
                <c:pt idx="1950">
                  <c:v>2.508</c:v>
                </c:pt>
                <c:pt idx="1951">
                  <c:v>2.5089999999999999</c:v>
                </c:pt>
                <c:pt idx="1952">
                  <c:v>2.5099999999999998</c:v>
                </c:pt>
                <c:pt idx="1953">
                  <c:v>2.5110000000000001</c:v>
                </c:pt>
                <c:pt idx="1954">
                  <c:v>2.512</c:v>
                </c:pt>
                <c:pt idx="1955">
                  <c:v>2.5129999999999999</c:v>
                </c:pt>
                <c:pt idx="1956">
                  <c:v>2.5139999999999998</c:v>
                </c:pt>
                <c:pt idx="1957">
                  <c:v>2.5150000000000001</c:v>
                </c:pt>
                <c:pt idx="1958">
                  <c:v>2.516</c:v>
                </c:pt>
                <c:pt idx="1959">
                  <c:v>2.5169999999999999</c:v>
                </c:pt>
                <c:pt idx="1960">
                  <c:v>2.5179999999999998</c:v>
                </c:pt>
                <c:pt idx="1961">
                  <c:v>2.5190000000000001</c:v>
                </c:pt>
                <c:pt idx="1962">
                  <c:v>2.52</c:v>
                </c:pt>
                <c:pt idx="1963">
                  <c:v>2.5209999999999999</c:v>
                </c:pt>
                <c:pt idx="1964">
                  <c:v>2.5219999999999998</c:v>
                </c:pt>
                <c:pt idx="1965">
                  <c:v>2.5230000000000001</c:v>
                </c:pt>
                <c:pt idx="1966">
                  <c:v>2.524</c:v>
                </c:pt>
                <c:pt idx="1967">
                  <c:v>2.5249999999999999</c:v>
                </c:pt>
                <c:pt idx="1968">
                  <c:v>2.5259999999999998</c:v>
                </c:pt>
                <c:pt idx="1969">
                  <c:v>2.5270000000000001</c:v>
                </c:pt>
                <c:pt idx="1970">
                  <c:v>2.528</c:v>
                </c:pt>
                <c:pt idx="1971">
                  <c:v>2.5289999999999999</c:v>
                </c:pt>
                <c:pt idx="1972">
                  <c:v>2.5299999999999998</c:v>
                </c:pt>
                <c:pt idx="1973">
                  <c:v>2.5310000000000001</c:v>
                </c:pt>
                <c:pt idx="1974">
                  <c:v>2.532</c:v>
                </c:pt>
                <c:pt idx="1975">
                  <c:v>2.5329999999999999</c:v>
                </c:pt>
                <c:pt idx="1976">
                  <c:v>2.5339999999999998</c:v>
                </c:pt>
                <c:pt idx="1977">
                  <c:v>2.5350000000000001</c:v>
                </c:pt>
                <c:pt idx="1978">
                  <c:v>2.536</c:v>
                </c:pt>
                <c:pt idx="1979">
                  <c:v>2.5369999999999999</c:v>
                </c:pt>
                <c:pt idx="1980">
                  <c:v>2.5379999999999998</c:v>
                </c:pt>
                <c:pt idx="1981">
                  <c:v>2.5390000000000001</c:v>
                </c:pt>
                <c:pt idx="1982">
                  <c:v>2.54</c:v>
                </c:pt>
                <c:pt idx="1983">
                  <c:v>2.5409999999999999</c:v>
                </c:pt>
                <c:pt idx="1984">
                  <c:v>2.5419999999999998</c:v>
                </c:pt>
                <c:pt idx="1985">
                  <c:v>2.5430000000000001</c:v>
                </c:pt>
                <c:pt idx="1986">
                  <c:v>2.544</c:v>
                </c:pt>
                <c:pt idx="1987">
                  <c:v>2.5449999999999999</c:v>
                </c:pt>
                <c:pt idx="1988">
                  <c:v>2.5459999999999998</c:v>
                </c:pt>
                <c:pt idx="1989">
                  <c:v>2.5470000000000002</c:v>
                </c:pt>
                <c:pt idx="1990">
                  <c:v>2.548</c:v>
                </c:pt>
                <c:pt idx="1991">
                  <c:v>2.5489999999999999</c:v>
                </c:pt>
                <c:pt idx="1992">
                  <c:v>2.5499999999999998</c:v>
                </c:pt>
                <c:pt idx="1993">
                  <c:v>2.5510000000000002</c:v>
                </c:pt>
                <c:pt idx="1994">
                  <c:v>2.552</c:v>
                </c:pt>
                <c:pt idx="1995">
                  <c:v>2.5529999999999999</c:v>
                </c:pt>
                <c:pt idx="1996">
                  <c:v>2.5539999999999998</c:v>
                </c:pt>
                <c:pt idx="1997">
                  <c:v>2.5550000000000002</c:v>
                </c:pt>
                <c:pt idx="1998">
                  <c:v>2.556</c:v>
                </c:pt>
                <c:pt idx="1999">
                  <c:v>2.5569999999999999</c:v>
                </c:pt>
                <c:pt idx="2000">
                  <c:v>2.5579999999999998</c:v>
                </c:pt>
                <c:pt idx="2001">
                  <c:v>2.5590000000000002</c:v>
                </c:pt>
                <c:pt idx="2002">
                  <c:v>2.56</c:v>
                </c:pt>
                <c:pt idx="2003">
                  <c:v>2.5609999999999999</c:v>
                </c:pt>
                <c:pt idx="2004">
                  <c:v>2.5619999999999998</c:v>
                </c:pt>
                <c:pt idx="2005">
                  <c:v>2.5630000000000002</c:v>
                </c:pt>
                <c:pt idx="2006">
                  <c:v>2.5640000000000001</c:v>
                </c:pt>
                <c:pt idx="2007">
                  <c:v>2.5649999999999999</c:v>
                </c:pt>
                <c:pt idx="2008">
                  <c:v>2.5659999999999998</c:v>
                </c:pt>
                <c:pt idx="2009">
                  <c:v>2.5670000000000002</c:v>
                </c:pt>
                <c:pt idx="2010">
                  <c:v>2.5680000000000001</c:v>
                </c:pt>
                <c:pt idx="2011">
                  <c:v>2.569</c:v>
                </c:pt>
                <c:pt idx="2012">
                  <c:v>2.57</c:v>
                </c:pt>
                <c:pt idx="2013">
                  <c:v>2.5710000000000002</c:v>
                </c:pt>
                <c:pt idx="2014">
                  <c:v>2.5720000000000001</c:v>
                </c:pt>
                <c:pt idx="2015">
                  <c:v>2.573</c:v>
                </c:pt>
                <c:pt idx="2016">
                  <c:v>2.5739999999999998</c:v>
                </c:pt>
                <c:pt idx="2017">
                  <c:v>2.5750000000000002</c:v>
                </c:pt>
                <c:pt idx="2018">
                  <c:v>2.5760000000000001</c:v>
                </c:pt>
                <c:pt idx="2019">
                  <c:v>2.577</c:v>
                </c:pt>
                <c:pt idx="2020">
                  <c:v>2.5779999999999998</c:v>
                </c:pt>
                <c:pt idx="2021">
                  <c:v>2.5790000000000002</c:v>
                </c:pt>
                <c:pt idx="2022">
                  <c:v>2.58</c:v>
                </c:pt>
                <c:pt idx="2023">
                  <c:v>2.581</c:v>
                </c:pt>
                <c:pt idx="2024">
                  <c:v>2.5819999999999999</c:v>
                </c:pt>
                <c:pt idx="2025">
                  <c:v>2.5830000000000002</c:v>
                </c:pt>
                <c:pt idx="2026">
                  <c:v>2.5840000000000001</c:v>
                </c:pt>
                <c:pt idx="2027">
                  <c:v>2.585</c:v>
                </c:pt>
                <c:pt idx="2028">
                  <c:v>2.5859999999999999</c:v>
                </c:pt>
                <c:pt idx="2029">
                  <c:v>2.5870000000000002</c:v>
                </c:pt>
                <c:pt idx="2030">
                  <c:v>2.5880000000000001</c:v>
                </c:pt>
                <c:pt idx="2031">
                  <c:v>2.589</c:v>
                </c:pt>
                <c:pt idx="2032">
                  <c:v>2.59</c:v>
                </c:pt>
                <c:pt idx="2033">
                  <c:v>2.5910000000000002</c:v>
                </c:pt>
                <c:pt idx="2034">
                  <c:v>2.5920000000000001</c:v>
                </c:pt>
                <c:pt idx="2035">
                  <c:v>2.593</c:v>
                </c:pt>
                <c:pt idx="2036">
                  <c:v>2.5939999999999999</c:v>
                </c:pt>
                <c:pt idx="2037">
                  <c:v>2.5950000000000002</c:v>
                </c:pt>
                <c:pt idx="2038">
                  <c:v>2.5960000000000001</c:v>
                </c:pt>
                <c:pt idx="2039">
                  <c:v>2.597</c:v>
                </c:pt>
                <c:pt idx="2040">
                  <c:v>2.5979999999999999</c:v>
                </c:pt>
                <c:pt idx="2041">
                  <c:v>2.5990000000000002</c:v>
                </c:pt>
                <c:pt idx="2042">
                  <c:v>2.6</c:v>
                </c:pt>
                <c:pt idx="2043">
                  <c:v>2.601</c:v>
                </c:pt>
                <c:pt idx="2044">
                  <c:v>2.6019999999999999</c:v>
                </c:pt>
                <c:pt idx="2045">
                  <c:v>2.6030000000000002</c:v>
                </c:pt>
                <c:pt idx="2046">
                  <c:v>2.6040000000000001</c:v>
                </c:pt>
                <c:pt idx="2047">
                  <c:v>2.605</c:v>
                </c:pt>
                <c:pt idx="2048">
                  <c:v>2.6059999999999999</c:v>
                </c:pt>
                <c:pt idx="2049">
                  <c:v>2.6070000000000002</c:v>
                </c:pt>
                <c:pt idx="2050">
                  <c:v>2.6080000000000001</c:v>
                </c:pt>
                <c:pt idx="2051">
                  <c:v>2.609</c:v>
                </c:pt>
                <c:pt idx="2052">
                  <c:v>2.61</c:v>
                </c:pt>
                <c:pt idx="2053">
                  <c:v>2.6110000000000002</c:v>
                </c:pt>
                <c:pt idx="2054">
                  <c:v>2.6120000000000001</c:v>
                </c:pt>
                <c:pt idx="2055">
                  <c:v>2.613</c:v>
                </c:pt>
                <c:pt idx="2056">
                  <c:v>2.6139999999999999</c:v>
                </c:pt>
                <c:pt idx="2057">
                  <c:v>2.6150000000000002</c:v>
                </c:pt>
                <c:pt idx="2058">
                  <c:v>2.6160000000000001</c:v>
                </c:pt>
                <c:pt idx="2059">
                  <c:v>2.617</c:v>
                </c:pt>
                <c:pt idx="2060">
                  <c:v>2.6179999999999999</c:v>
                </c:pt>
                <c:pt idx="2061">
                  <c:v>2.6190000000000002</c:v>
                </c:pt>
                <c:pt idx="2062">
                  <c:v>2.62</c:v>
                </c:pt>
                <c:pt idx="2063">
                  <c:v>2.621</c:v>
                </c:pt>
                <c:pt idx="2064">
                  <c:v>2.6219999999999999</c:v>
                </c:pt>
                <c:pt idx="2065">
                  <c:v>2.6230000000000002</c:v>
                </c:pt>
                <c:pt idx="2066">
                  <c:v>2.6240000000000001</c:v>
                </c:pt>
                <c:pt idx="2067">
                  <c:v>2.625</c:v>
                </c:pt>
                <c:pt idx="2068">
                  <c:v>2.6259999999999999</c:v>
                </c:pt>
                <c:pt idx="2069">
                  <c:v>2.6269999999999998</c:v>
                </c:pt>
                <c:pt idx="2070">
                  <c:v>2.6280000000000001</c:v>
                </c:pt>
                <c:pt idx="2071">
                  <c:v>2.629</c:v>
                </c:pt>
                <c:pt idx="2072">
                  <c:v>2.63</c:v>
                </c:pt>
                <c:pt idx="2073">
                  <c:v>2.6309999999999998</c:v>
                </c:pt>
                <c:pt idx="2074">
                  <c:v>2.6320000000000001</c:v>
                </c:pt>
                <c:pt idx="2075">
                  <c:v>2.633</c:v>
                </c:pt>
                <c:pt idx="2076">
                  <c:v>2.6339999999999999</c:v>
                </c:pt>
                <c:pt idx="2077">
                  <c:v>2.6349999999999998</c:v>
                </c:pt>
                <c:pt idx="2078">
                  <c:v>2.6360000000000001</c:v>
                </c:pt>
                <c:pt idx="2079">
                  <c:v>2.637</c:v>
                </c:pt>
                <c:pt idx="2080">
                  <c:v>2.6379999999999999</c:v>
                </c:pt>
                <c:pt idx="2081">
                  <c:v>2.6389999999999998</c:v>
                </c:pt>
                <c:pt idx="2082">
                  <c:v>2.64</c:v>
                </c:pt>
                <c:pt idx="2083">
                  <c:v>2.641</c:v>
                </c:pt>
                <c:pt idx="2084">
                  <c:v>2.6419999999999999</c:v>
                </c:pt>
                <c:pt idx="2085">
                  <c:v>2.6429999999999998</c:v>
                </c:pt>
                <c:pt idx="2086">
                  <c:v>2.6440000000000001</c:v>
                </c:pt>
                <c:pt idx="2087">
                  <c:v>2.645</c:v>
                </c:pt>
                <c:pt idx="2088">
                  <c:v>2.6459999999999999</c:v>
                </c:pt>
                <c:pt idx="2089">
                  <c:v>2.6469999999999998</c:v>
                </c:pt>
                <c:pt idx="2090">
                  <c:v>2.6480000000000001</c:v>
                </c:pt>
                <c:pt idx="2091">
                  <c:v>2.649</c:v>
                </c:pt>
                <c:pt idx="2092">
                  <c:v>2.65</c:v>
                </c:pt>
                <c:pt idx="2093">
                  <c:v>2.6509999999999998</c:v>
                </c:pt>
                <c:pt idx="2094">
                  <c:v>2.6520000000000001</c:v>
                </c:pt>
                <c:pt idx="2095">
                  <c:v>2.653</c:v>
                </c:pt>
                <c:pt idx="2096">
                  <c:v>2.6539999999999999</c:v>
                </c:pt>
                <c:pt idx="2097">
                  <c:v>2.6549999999999998</c:v>
                </c:pt>
                <c:pt idx="2098">
                  <c:v>2.6560000000000001</c:v>
                </c:pt>
                <c:pt idx="2099">
                  <c:v>2.657</c:v>
                </c:pt>
                <c:pt idx="2100">
                  <c:v>2.6579999999999999</c:v>
                </c:pt>
                <c:pt idx="2101">
                  <c:v>2.6589999999999998</c:v>
                </c:pt>
                <c:pt idx="2102">
                  <c:v>2.66</c:v>
                </c:pt>
                <c:pt idx="2103">
                  <c:v>2.661</c:v>
                </c:pt>
                <c:pt idx="2104">
                  <c:v>2.6619999999999999</c:v>
                </c:pt>
                <c:pt idx="2105">
                  <c:v>2.6629999999999998</c:v>
                </c:pt>
                <c:pt idx="2106">
                  <c:v>2.6640000000000001</c:v>
                </c:pt>
                <c:pt idx="2107">
                  <c:v>2.665</c:v>
                </c:pt>
                <c:pt idx="2108">
                  <c:v>2.6659999999999999</c:v>
                </c:pt>
                <c:pt idx="2109">
                  <c:v>2.6669999999999998</c:v>
                </c:pt>
                <c:pt idx="2110">
                  <c:v>2.6680000000000001</c:v>
                </c:pt>
                <c:pt idx="2111">
                  <c:v>2.669</c:v>
                </c:pt>
                <c:pt idx="2112">
                  <c:v>2.67</c:v>
                </c:pt>
                <c:pt idx="2113">
                  <c:v>2.6709999999999998</c:v>
                </c:pt>
                <c:pt idx="2114">
                  <c:v>2.6720000000000002</c:v>
                </c:pt>
                <c:pt idx="2115">
                  <c:v>2.673</c:v>
                </c:pt>
                <c:pt idx="2116">
                  <c:v>2.6739999999999999</c:v>
                </c:pt>
                <c:pt idx="2117">
                  <c:v>2.6749999999999998</c:v>
                </c:pt>
                <c:pt idx="2118">
                  <c:v>2.6760000000000002</c:v>
                </c:pt>
                <c:pt idx="2119">
                  <c:v>2.677</c:v>
                </c:pt>
                <c:pt idx="2120">
                  <c:v>2.6779999999999999</c:v>
                </c:pt>
                <c:pt idx="2121">
                  <c:v>2.6789999999999998</c:v>
                </c:pt>
                <c:pt idx="2122">
                  <c:v>2.68</c:v>
                </c:pt>
                <c:pt idx="2123">
                  <c:v>2.681</c:v>
                </c:pt>
                <c:pt idx="2124">
                  <c:v>2.6819999999999999</c:v>
                </c:pt>
                <c:pt idx="2125">
                  <c:v>2.6829999999999998</c:v>
                </c:pt>
                <c:pt idx="2126">
                  <c:v>2.6840000000000002</c:v>
                </c:pt>
                <c:pt idx="2127">
                  <c:v>2.6850000000000001</c:v>
                </c:pt>
                <c:pt idx="2128">
                  <c:v>2.6859999999999999</c:v>
                </c:pt>
                <c:pt idx="2129">
                  <c:v>2.6869999999999998</c:v>
                </c:pt>
                <c:pt idx="2130">
                  <c:v>2.6880000000000002</c:v>
                </c:pt>
                <c:pt idx="2131">
                  <c:v>2.6890000000000001</c:v>
                </c:pt>
                <c:pt idx="2132">
                  <c:v>2.69</c:v>
                </c:pt>
                <c:pt idx="2133">
                  <c:v>2.6909999999999998</c:v>
                </c:pt>
                <c:pt idx="2134">
                  <c:v>2.6920000000000002</c:v>
                </c:pt>
                <c:pt idx="2135">
                  <c:v>2.6930000000000001</c:v>
                </c:pt>
                <c:pt idx="2136">
                  <c:v>2.694</c:v>
                </c:pt>
                <c:pt idx="2137">
                  <c:v>2.6949999999999998</c:v>
                </c:pt>
                <c:pt idx="2138">
                  <c:v>2.6960000000000002</c:v>
                </c:pt>
                <c:pt idx="2139">
                  <c:v>2.6970000000000001</c:v>
                </c:pt>
                <c:pt idx="2140">
                  <c:v>2.698</c:v>
                </c:pt>
                <c:pt idx="2141">
                  <c:v>2.6989999999999998</c:v>
                </c:pt>
                <c:pt idx="2142">
                  <c:v>2.7</c:v>
                </c:pt>
                <c:pt idx="2143">
                  <c:v>2.7010000000000001</c:v>
                </c:pt>
                <c:pt idx="2144">
                  <c:v>2.702</c:v>
                </c:pt>
                <c:pt idx="2145">
                  <c:v>2.7029999999999998</c:v>
                </c:pt>
                <c:pt idx="2146">
                  <c:v>2.7040000000000002</c:v>
                </c:pt>
                <c:pt idx="2147">
                  <c:v>2.7050000000000001</c:v>
                </c:pt>
                <c:pt idx="2148">
                  <c:v>2.706</c:v>
                </c:pt>
                <c:pt idx="2149">
                  <c:v>2.7069999999999999</c:v>
                </c:pt>
                <c:pt idx="2150">
                  <c:v>2.7080000000000002</c:v>
                </c:pt>
                <c:pt idx="2151">
                  <c:v>2.7090000000000001</c:v>
                </c:pt>
                <c:pt idx="2152">
                  <c:v>2.71</c:v>
                </c:pt>
                <c:pt idx="2153">
                  <c:v>2.7109999999999999</c:v>
                </c:pt>
                <c:pt idx="2154">
                  <c:v>2.7120000000000002</c:v>
                </c:pt>
                <c:pt idx="2155">
                  <c:v>2.7130000000000001</c:v>
                </c:pt>
                <c:pt idx="2156">
                  <c:v>2.714</c:v>
                </c:pt>
                <c:pt idx="2157">
                  <c:v>2.7149999999999999</c:v>
                </c:pt>
                <c:pt idx="2158">
                  <c:v>2.7160000000000002</c:v>
                </c:pt>
                <c:pt idx="2159">
                  <c:v>2.7170000000000001</c:v>
                </c:pt>
                <c:pt idx="2160">
                  <c:v>2.718</c:v>
                </c:pt>
                <c:pt idx="2161">
                  <c:v>2.7189999999999999</c:v>
                </c:pt>
                <c:pt idx="2162">
                  <c:v>2.72</c:v>
                </c:pt>
                <c:pt idx="2163">
                  <c:v>2.7210000000000001</c:v>
                </c:pt>
                <c:pt idx="2164">
                  <c:v>2.722</c:v>
                </c:pt>
                <c:pt idx="2165">
                  <c:v>2.7229999999999999</c:v>
                </c:pt>
                <c:pt idx="2166">
                  <c:v>2.7240000000000002</c:v>
                </c:pt>
                <c:pt idx="2167">
                  <c:v>2.7250000000000001</c:v>
                </c:pt>
                <c:pt idx="2168">
                  <c:v>2.726</c:v>
                </c:pt>
                <c:pt idx="2169">
                  <c:v>2.7269999999999999</c:v>
                </c:pt>
                <c:pt idx="2170">
                  <c:v>2.7280000000000002</c:v>
                </c:pt>
                <c:pt idx="2171">
                  <c:v>2.7290000000000001</c:v>
                </c:pt>
                <c:pt idx="2172">
                  <c:v>2.73</c:v>
                </c:pt>
                <c:pt idx="2173">
                  <c:v>2.7309999999999999</c:v>
                </c:pt>
                <c:pt idx="2174">
                  <c:v>2.7320000000000002</c:v>
                </c:pt>
                <c:pt idx="2175">
                  <c:v>2.7330000000000001</c:v>
                </c:pt>
                <c:pt idx="2176">
                  <c:v>2.734</c:v>
                </c:pt>
                <c:pt idx="2177">
                  <c:v>2.7349999999999999</c:v>
                </c:pt>
                <c:pt idx="2178">
                  <c:v>2.7360000000000002</c:v>
                </c:pt>
                <c:pt idx="2179">
                  <c:v>2.7370000000000001</c:v>
                </c:pt>
                <c:pt idx="2180">
                  <c:v>2.738</c:v>
                </c:pt>
                <c:pt idx="2181">
                  <c:v>2.7389999999999999</c:v>
                </c:pt>
                <c:pt idx="2182">
                  <c:v>2.74</c:v>
                </c:pt>
                <c:pt idx="2183">
                  <c:v>2.7410000000000001</c:v>
                </c:pt>
                <c:pt idx="2184">
                  <c:v>2.742</c:v>
                </c:pt>
                <c:pt idx="2185">
                  <c:v>2.7429999999999999</c:v>
                </c:pt>
                <c:pt idx="2186">
                  <c:v>2.7440000000000002</c:v>
                </c:pt>
                <c:pt idx="2187">
                  <c:v>2.7450000000000001</c:v>
                </c:pt>
                <c:pt idx="2188">
                  <c:v>2.746</c:v>
                </c:pt>
                <c:pt idx="2189">
                  <c:v>2.7469999999999999</c:v>
                </c:pt>
                <c:pt idx="2190">
                  <c:v>2.7480000000000002</c:v>
                </c:pt>
                <c:pt idx="2191">
                  <c:v>2.7490000000000001</c:v>
                </c:pt>
                <c:pt idx="2192">
                  <c:v>2.75</c:v>
                </c:pt>
                <c:pt idx="2193">
                  <c:v>2.7509999999999999</c:v>
                </c:pt>
                <c:pt idx="2194">
                  <c:v>2.7519999999999998</c:v>
                </c:pt>
                <c:pt idx="2195">
                  <c:v>2.7530000000000001</c:v>
                </c:pt>
                <c:pt idx="2196">
                  <c:v>2.754</c:v>
                </c:pt>
                <c:pt idx="2197">
                  <c:v>2.7549999999999999</c:v>
                </c:pt>
                <c:pt idx="2198">
                  <c:v>2.7559999999999998</c:v>
                </c:pt>
                <c:pt idx="2199">
                  <c:v>2.7570000000000001</c:v>
                </c:pt>
                <c:pt idx="2200">
                  <c:v>2.758</c:v>
                </c:pt>
                <c:pt idx="2201">
                  <c:v>2.7589999999999999</c:v>
                </c:pt>
                <c:pt idx="2202">
                  <c:v>2.76</c:v>
                </c:pt>
                <c:pt idx="2203">
                  <c:v>2.7610000000000001</c:v>
                </c:pt>
                <c:pt idx="2204">
                  <c:v>2.762</c:v>
                </c:pt>
                <c:pt idx="2205">
                  <c:v>2.7629999999999999</c:v>
                </c:pt>
                <c:pt idx="2206">
                  <c:v>2.7639999999999998</c:v>
                </c:pt>
                <c:pt idx="2207">
                  <c:v>2.7650000000000001</c:v>
                </c:pt>
                <c:pt idx="2208">
                  <c:v>2.766</c:v>
                </c:pt>
                <c:pt idx="2209">
                  <c:v>2.7669999999999999</c:v>
                </c:pt>
                <c:pt idx="2210">
                  <c:v>2.7679999999999998</c:v>
                </c:pt>
                <c:pt idx="2211">
                  <c:v>2.7690000000000001</c:v>
                </c:pt>
                <c:pt idx="2212">
                  <c:v>2.77</c:v>
                </c:pt>
                <c:pt idx="2213">
                  <c:v>2.7709999999999999</c:v>
                </c:pt>
                <c:pt idx="2214">
                  <c:v>2.7719999999999998</c:v>
                </c:pt>
                <c:pt idx="2215">
                  <c:v>2.7730000000000001</c:v>
                </c:pt>
                <c:pt idx="2216">
                  <c:v>2.774</c:v>
                </c:pt>
                <c:pt idx="2217">
                  <c:v>2.7749999999999999</c:v>
                </c:pt>
                <c:pt idx="2218">
                  <c:v>2.7759999999999998</c:v>
                </c:pt>
                <c:pt idx="2219">
                  <c:v>2.7770000000000001</c:v>
                </c:pt>
                <c:pt idx="2220">
                  <c:v>2.778</c:v>
                </c:pt>
                <c:pt idx="2221">
                  <c:v>2.7789999999999999</c:v>
                </c:pt>
                <c:pt idx="2222">
                  <c:v>2.78</c:v>
                </c:pt>
                <c:pt idx="2223">
                  <c:v>2.7810000000000001</c:v>
                </c:pt>
                <c:pt idx="2224">
                  <c:v>2.782</c:v>
                </c:pt>
                <c:pt idx="2225">
                  <c:v>2.7829999999999999</c:v>
                </c:pt>
                <c:pt idx="2226">
                  <c:v>2.7839999999999998</c:v>
                </c:pt>
                <c:pt idx="2227">
                  <c:v>2.7850000000000001</c:v>
                </c:pt>
                <c:pt idx="2228">
                  <c:v>2.786</c:v>
                </c:pt>
                <c:pt idx="2229">
                  <c:v>2.7869999999999999</c:v>
                </c:pt>
                <c:pt idx="2230">
                  <c:v>2.7879999999999998</c:v>
                </c:pt>
                <c:pt idx="2231">
                  <c:v>2.7890000000000001</c:v>
                </c:pt>
                <c:pt idx="2232">
                  <c:v>2.79</c:v>
                </c:pt>
                <c:pt idx="2233">
                  <c:v>2.7909999999999999</c:v>
                </c:pt>
                <c:pt idx="2234">
                  <c:v>2.7919999999999998</c:v>
                </c:pt>
                <c:pt idx="2235">
                  <c:v>2.7930000000000001</c:v>
                </c:pt>
                <c:pt idx="2236">
                  <c:v>2.794</c:v>
                </c:pt>
                <c:pt idx="2237">
                  <c:v>2.7949999999999999</c:v>
                </c:pt>
                <c:pt idx="2238">
                  <c:v>2.7959999999999998</c:v>
                </c:pt>
                <c:pt idx="2239">
                  <c:v>2.7970000000000002</c:v>
                </c:pt>
                <c:pt idx="2240">
                  <c:v>2.798</c:v>
                </c:pt>
                <c:pt idx="2241">
                  <c:v>2.7989999999999999</c:v>
                </c:pt>
                <c:pt idx="2242">
                  <c:v>2.8</c:v>
                </c:pt>
                <c:pt idx="2243">
                  <c:v>2.8010000000000002</c:v>
                </c:pt>
                <c:pt idx="2244">
                  <c:v>2.802</c:v>
                </c:pt>
                <c:pt idx="2245">
                  <c:v>2.8029999999999999</c:v>
                </c:pt>
                <c:pt idx="2246">
                  <c:v>2.8039999999999998</c:v>
                </c:pt>
                <c:pt idx="2247">
                  <c:v>2.8050000000000002</c:v>
                </c:pt>
                <c:pt idx="2248">
                  <c:v>2.806</c:v>
                </c:pt>
                <c:pt idx="2249">
                  <c:v>2.8069999999999999</c:v>
                </c:pt>
                <c:pt idx="2250">
                  <c:v>2.8079999999999998</c:v>
                </c:pt>
                <c:pt idx="2251">
                  <c:v>2.8090000000000002</c:v>
                </c:pt>
                <c:pt idx="2252">
                  <c:v>2.81</c:v>
                </c:pt>
                <c:pt idx="2253">
                  <c:v>2.8109999999999999</c:v>
                </c:pt>
                <c:pt idx="2254">
                  <c:v>2.8119999999999998</c:v>
                </c:pt>
                <c:pt idx="2255">
                  <c:v>2.8130000000000002</c:v>
                </c:pt>
                <c:pt idx="2256">
                  <c:v>2.8140000000000001</c:v>
                </c:pt>
                <c:pt idx="2257">
                  <c:v>2.8149999999999999</c:v>
                </c:pt>
                <c:pt idx="2258">
                  <c:v>2.8159999999999998</c:v>
                </c:pt>
                <c:pt idx="2259">
                  <c:v>2.8170000000000002</c:v>
                </c:pt>
                <c:pt idx="2260">
                  <c:v>2.8180000000000001</c:v>
                </c:pt>
                <c:pt idx="2261">
                  <c:v>2.819</c:v>
                </c:pt>
                <c:pt idx="2262">
                  <c:v>2.82</c:v>
                </c:pt>
                <c:pt idx="2263">
                  <c:v>2.8210000000000002</c:v>
                </c:pt>
                <c:pt idx="2264">
                  <c:v>2.8220000000000001</c:v>
                </c:pt>
                <c:pt idx="2265">
                  <c:v>2.823</c:v>
                </c:pt>
                <c:pt idx="2266">
                  <c:v>2.8239999999999998</c:v>
                </c:pt>
                <c:pt idx="2267">
                  <c:v>2.8250000000000002</c:v>
                </c:pt>
                <c:pt idx="2268">
                  <c:v>2.8260000000000001</c:v>
                </c:pt>
                <c:pt idx="2269">
                  <c:v>2.827</c:v>
                </c:pt>
                <c:pt idx="2270">
                  <c:v>2.8279999999999998</c:v>
                </c:pt>
                <c:pt idx="2271">
                  <c:v>2.8290000000000002</c:v>
                </c:pt>
                <c:pt idx="2272">
                  <c:v>2.83</c:v>
                </c:pt>
                <c:pt idx="2273">
                  <c:v>2.831</c:v>
                </c:pt>
                <c:pt idx="2274">
                  <c:v>2.8319999999999999</c:v>
                </c:pt>
                <c:pt idx="2275">
                  <c:v>2.8330000000000002</c:v>
                </c:pt>
                <c:pt idx="2276">
                  <c:v>2.8340000000000001</c:v>
                </c:pt>
                <c:pt idx="2277">
                  <c:v>2.835</c:v>
                </c:pt>
                <c:pt idx="2278">
                  <c:v>2.8359999999999999</c:v>
                </c:pt>
                <c:pt idx="2279">
                  <c:v>2.8370000000000002</c:v>
                </c:pt>
                <c:pt idx="2280">
                  <c:v>2.8380000000000001</c:v>
                </c:pt>
                <c:pt idx="2281">
                  <c:v>2.839</c:v>
                </c:pt>
                <c:pt idx="2282">
                  <c:v>2.84</c:v>
                </c:pt>
                <c:pt idx="2283">
                  <c:v>2.8410000000000002</c:v>
                </c:pt>
                <c:pt idx="2284">
                  <c:v>2.8420000000000001</c:v>
                </c:pt>
                <c:pt idx="2285">
                  <c:v>2.843</c:v>
                </c:pt>
                <c:pt idx="2286">
                  <c:v>2.8439999999999999</c:v>
                </c:pt>
                <c:pt idx="2287">
                  <c:v>2.8450000000000002</c:v>
                </c:pt>
                <c:pt idx="2288">
                  <c:v>2.8460000000000001</c:v>
                </c:pt>
                <c:pt idx="2289">
                  <c:v>2.847</c:v>
                </c:pt>
                <c:pt idx="2290">
                  <c:v>2.8479999999999999</c:v>
                </c:pt>
                <c:pt idx="2291">
                  <c:v>2.8490000000000002</c:v>
                </c:pt>
                <c:pt idx="2292">
                  <c:v>2.85</c:v>
                </c:pt>
                <c:pt idx="2293">
                  <c:v>2.851</c:v>
                </c:pt>
                <c:pt idx="2294">
                  <c:v>2.8519999999999999</c:v>
                </c:pt>
                <c:pt idx="2295">
                  <c:v>2.8530000000000002</c:v>
                </c:pt>
                <c:pt idx="2296">
                  <c:v>2.8540000000000001</c:v>
                </c:pt>
                <c:pt idx="2297">
                  <c:v>2.855</c:v>
                </c:pt>
                <c:pt idx="2298">
                  <c:v>2.8559999999999999</c:v>
                </c:pt>
                <c:pt idx="2299">
                  <c:v>2.8570000000000002</c:v>
                </c:pt>
                <c:pt idx="2300">
                  <c:v>2.8580000000000001</c:v>
                </c:pt>
                <c:pt idx="2301">
                  <c:v>2.859</c:v>
                </c:pt>
                <c:pt idx="2302">
                  <c:v>2.86</c:v>
                </c:pt>
                <c:pt idx="2303">
                  <c:v>2.8610000000000002</c:v>
                </c:pt>
                <c:pt idx="2304">
                  <c:v>2.8620000000000001</c:v>
                </c:pt>
                <c:pt idx="2305">
                  <c:v>2.863</c:v>
                </c:pt>
                <c:pt idx="2306">
                  <c:v>2.8639999999999999</c:v>
                </c:pt>
                <c:pt idx="2307">
                  <c:v>2.8650000000000002</c:v>
                </c:pt>
                <c:pt idx="2308">
                  <c:v>2.8660000000000001</c:v>
                </c:pt>
                <c:pt idx="2309">
                  <c:v>2.867</c:v>
                </c:pt>
                <c:pt idx="2310">
                  <c:v>2.8679999999999999</c:v>
                </c:pt>
                <c:pt idx="2311">
                  <c:v>2.8690000000000002</c:v>
                </c:pt>
                <c:pt idx="2312">
                  <c:v>2.87</c:v>
                </c:pt>
                <c:pt idx="2313">
                  <c:v>2.871</c:v>
                </c:pt>
                <c:pt idx="2314">
                  <c:v>2.8719999999999999</c:v>
                </c:pt>
                <c:pt idx="2315">
                  <c:v>2.8730000000000002</c:v>
                </c:pt>
                <c:pt idx="2316">
                  <c:v>2.8740000000000001</c:v>
                </c:pt>
                <c:pt idx="2317">
                  <c:v>2.875</c:v>
                </c:pt>
                <c:pt idx="2318">
                  <c:v>2.8759999999999999</c:v>
                </c:pt>
                <c:pt idx="2319">
                  <c:v>2.8769999999999998</c:v>
                </c:pt>
                <c:pt idx="2320">
                  <c:v>2.8780000000000001</c:v>
                </c:pt>
                <c:pt idx="2321">
                  <c:v>2.879</c:v>
                </c:pt>
                <c:pt idx="2322">
                  <c:v>2.88</c:v>
                </c:pt>
                <c:pt idx="2323">
                  <c:v>2.8809999999999998</c:v>
                </c:pt>
                <c:pt idx="2324">
                  <c:v>2.8820000000000001</c:v>
                </c:pt>
                <c:pt idx="2325">
                  <c:v>2.883</c:v>
                </c:pt>
                <c:pt idx="2326">
                  <c:v>2.8839999999999999</c:v>
                </c:pt>
                <c:pt idx="2327">
                  <c:v>2.8849999999999998</c:v>
                </c:pt>
                <c:pt idx="2328">
                  <c:v>2.8860000000000001</c:v>
                </c:pt>
                <c:pt idx="2329">
                  <c:v>2.887</c:v>
                </c:pt>
                <c:pt idx="2330">
                  <c:v>2.8879999999999999</c:v>
                </c:pt>
                <c:pt idx="2331">
                  <c:v>2.8889999999999998</c:v>
                </c:pt>
                <c:pt idx="2332">
                  <c:v>2.89</c:v>
                </c:pt>
                <c:pt idx="2333">
                  <c:v>2.891</c:v>
                </c:pt>
                <c:pt idx="2334">
                  <c:v>2.8919999999999999</c:v>
                </c:pt>
                <c:pt idx="2335">
                  <c:v>2.8929999999999998</c:v>
                </c:pt>
                <c:pt idx="2336">
                  <c:v>2.8940000000000001</c:v>
                </c:pt>
                <c:pt idx="2337">
                  <c:v>2.895</c:v>
                </c:pt>
                <c:pt idx="2338">
                  <c:v>2.8959999999999999</c:v>
                </c:pt>
                <c:pt idx="2339">
                  <c:v>2.8969999999999998</c:v>
                </c:pt>
                <c:pt idx="2340">
                  <c:v>2.8980000000000001</c:v>
                </c:pt>
                <c:pt idx="2341">
                  <c:v>2.899</c:v>
                </c:pt>
                <c:pt idx="2342">
                  <c:v>2.9</c:v>
                </c:pt>
                <c:pt idx="2343">
                  <c:v>2.9009999999999998</c:v>
                </c:pt>
                <c:pt idx="2344">
                  <c:v>2.9020000000000001</c:v>
                </c:pt>
                <c:pt idx="2345">
                  <c:v>2.903</c:v>
                </c:pt>
                <c:pt idx="2346">
                  <c:v>2.9039999999999999</c:v>
                </c:pt>
                <c:pt idx="2347">
                  <c:v>2.9049999999999998</c:v>
                </c:pt>
                <c:pt idx="2348">
                  <c:v>2.9060000000000001</c:v>
                </c:pt>
                <c:pt idx="2349">
                  <c:v>2.907</c:v>
                </c:pt>
                <c:pt idx="2350">
                  <c:v>2.9079999999999999</c:v>
                </c:pt>
                <c:pt idx="2351">
                  <c:v>2.9089999999999998</c:v>
                </c:pt>
                <c:pt idx="2352">
                  <c:v>2.91</c:v>
                </c:pt>
                <c:pt idx="2353">
                  <c:v>2.911</c:v>
                </c:pt>
                <c:pt idx="2354">
                  <c:v>2.9119999999999999</c:v>
                </c:pt>
                <c:pt idx="2355">
                  <c:v>2.9129999999999998</c:v>
                </c:pt>
                <c:pt idx="2356">
                  <c:v>2.9140000000000001</c:v>
                </c:pt>
                <c:pt idx="2357">
                  <c:v>2.915</c:v>
                </c:pt>
                <c:pt idx="2358">
                  <c:v>2.9159999999999999</c:v>
                </c:pt>
                <c:pt idx="2359">
                  <c:v>2.9169999999999998</c:v>
                </c:pt>
                <c:pt idx="2360">
                  <c:v>2.9180000000000001</c:v>
                </c:pt>
                <c:pt idx="2361">
                  <c:v>2.919</c:v>
                </c:pt>
                <c:pt idx="2362">
                  <c:v>2.92</c:v>
                </c:pt>
                <c:pt idx="2363">
                  <c:v>2.9209999999999998</c:v>
                </c:pt>
                <c:pt idx="2364">
                  <c:v>2.9220000000000002</c:v>
                </c:pt>
                <c:pt idx="2365">
                  <c:v>2.923</c:v>
                </c:pt>
                <c:pt idx="2366">
                  <c:v>2.9239999999999999</c:v>
                </c:pt>
                <c:pt idx="2367">
                  <c:v>2.9249999999999998</c:v>
                </c:pt>
                <c:pt idx="2368">
                  <c:v>2.9260000000000002</c:v>
                </c:pt>
                <c:pt idx="2369">
                  <c:v>2.927</c:v>
                </c:pt>
                <c:pt idx="2370">
                  <c:v>2.9279999999999999</c:v>
                </c:pt>
                <c:pt idx="2371">
                  <c:v>2.9289999999999998</c:v>
                </c:pt>
                <c:pt idx="2372">
                  <c:v>2.93</c:v>
                </c:pt>
                <c:pt idx="2373">
                  <c:v>2.931</c:v>
                </c:pt>
                <c:pt idx="2374">
                  <c:v>2.9319999999999999</c:v>
                </c:pt>
                <c:pt idx="2375">
                  <c:v>2.9329999999999998</c:v>
                </c:pt>
                <c:pt idx="2376">
                  <c:v>2.9340000000000002</c:v>
                </c:pt>
                <c:pt idx="2377">
                  <c:v>2.9350000000000001</c:v>
                </c:pt>
                <c:pt idx="2378">
                  <c:v>2.9359999999999999</c:v>
                </c:pt>
                <c:pt idx="2379">
                  <c:v>2.9369999999999998</c:v>
                </c:pt>
                <c:pt idx="2380">
                  <c:v>2.9380000000000002</c:v>
                </c:pt>
                <c:pt idx="2381">
                  <c:v>2.9390000000000001</c:v>
                </c:pt>
                <c:pt idx="2382">
                  <c:v>2.94</c:v>
                </c:pt>
                <c:pt idx="2383">
                  <c:v>2.9409999999999998</c:v>
                </c:pt>
                <c:pt idx="2384">
                  <c:v>2.9420000000000002</c:v>
                </c:pt>
                <c:pt idx="2385">
                  <c:v>2.9430000000000001</c:v>
                </c:pt>
                <c:pt idx="2386">
                  <c:v>2.944</c:v>
                </c:pt>
                <c:pt idx="2387">
                  <c:v>2.9449999999999998</c:v>
                </c:pt>
                <c:pt idx="2388">
                  <c:v>2.9460000000000002</c:v>
                </c:pt>
                <c:pt idx="2389">
                  <c:v>2.9470000000000001</c:v>
                </c:pt>
                <c:pt idx="2390">
                  <c:v>2.948</c:v>
                </c:pt>
                <c:pt idx="2391">
                  <c:v>2.9489999999999998</c:v>
                </c:pt>
                <c:pt idx="2392">
                  <c:v>2.95</c:v>
                </c:pt>
                <c:pt idx="2393">
                  <c:v>2.9510000000000001</c:v>
                </c:pt>
                <c:pt idx="2394">
                  <c:v>2.952</c:v>
                </c:pt>
                <c:pt idx="2395">
                  <c:v>2.9529999999999998</c:v>
                </c:pt>
                <c:pt idx="2396">
                  <c:v>2.9540000000000002</c:v>
                </c:pt>
                <c:pt idx="2397">
                  <c:v>2.9550000000000001</c:v>
                </c:pt>
                <c:pt idx="2398">
                  <c:v>2.956</c:v>
                </c:pt>
                <c:pt idx="2399">
                  <c:v>2.9569999999999999</c:v>
                </c:pt>
                <c:pt idx="2400">
                  <c:v>2.9580000000000002</c:v>
                </c:pt>
                <c:pt idx="2401">
                  <c:v>2.9590000000000001</c:v>
                </c:pt>
                <c:pt idx="2402">
                  <c:v>2.96</c:v>
                </c:pt>
                <c:pt idx="2403">
                  <c:v>2.9609999999999999</c:v>
                </c:pt>
                <c:pt idx="2404">
                  <c:v>2.9620000000000002</c:v>
                </c:pt>
                <c:pt idx="2405">
                  <c:v>2.9630000000000001</c:v>
                </c:pt>
                <c:pt idx="2406">
                  <c:v>2.964</c:v>
                </c:pt>
                <c:pt idx="2407">
                  <c:v>2.9649999999999999</c:v>
                </c:pt>
                <c:pt idx="2408">
                  <c:v>2.9660000000000002</c:v>
                </c:pt>
                <c:pt idx="2409">
                  <c:v>2.9670000000000001</c:v>
                </c:pt>
                <c:pt idx="2410">
                  <c:v>2.968</c:v>
                </c:pt>
                <c:pt idx="2411">
                  <c:v>2.9689999999999999</c:v>
                </c:pt>
                <c:pt idx="2412">
                  <c:v>2.97</c:v>
                </c:pt>
                <c:pt idx="2413">
                  <c:v>2.9710000000000001</c:v>
                </c:pt>
                <c:pt idx="2414">
                  <c:v>2.972</c:v>
                </c:pt>
                <c:pt idx="2415">
                  <c:v>2.9729999999999999</c:v>
                </c:pt>
                <c:pt idx="2416">
                  <c:v>2.9740000000000002</c:v>
                </c:pt>
                <c:pt idx="2417">
                  <c:v>2.9750000000000001</c:v>
                </c:pt>
                <c:pt idx="2418">
                  <c:v>2.976</c:v>
                </c:pt>
                <c:pt idx="2419">
                  <c:v>2.9769999999999999</c:v>
                </c:pt>
                <c:pt idx="2420">
                  <c:v>2.9780000000000002</c:v>
                </c:pt>
                <c:pt idx="2421">
                  <c:v>2.9790000000000001</c:v>
                </c:pt>
                <c:pt idx="2422">
                  <c:v>2.98</c:v>
                </c:pt>
                <c:pt idx="2423">
                  <c:v>2.9809999999999999</c:v>
                </c:pt>
                <c:pt idx="2424">
                  <c:v>2.9820000000000002</c:v>
                </c:pt>
                <c:pt idx="2425">
                  <c:v>2.9830000000000001</c:v>
                </c:pt>
                <c:pt idx="2426">
                  <c:v>2.984</c:v>
                </c:pt>
                <c:pt idx="2427">
                  <c:v>2.9849999999999999</c:v>
                </c:pt>
                <c:pt idx="2428">
                  <c:v>2.9860000000000002</c:v>
                </c:pt>
                <c:pt idx="2429">
                  <c:v>2.9870000000000001</c:v>
                </c:pt>
                <c:pt idx="2430">
                  <c:v>2.988</c:v>
                </c:pt>
                <c:pt idx="2431">
                  <c:v>2.9889999999999999</c:v>
                </c:pt>
                <c:pt idx="2432">
                  <c:v>2.99</c:v>
                </c:pt>
                <c:pt idx="2433">
                  <c:v>2.9910000000000001</c:v>
                </c:pt>
                <c:pt idx="2434">
                  <c:v>2.992</c:v>
                </c:pt>
                <c:pt idx="2435">
                  <c:v>2.9929999999999999</c:v>
                </c:pt>
                <c:pt idx="2436">
                  <c:v>2.9940000000000002</c:v>
                </c:pt>
                <c:pt idx="2437">
                  <c:v>2.9950000000000001</c:v>
                </c:pt>
                <c:pt idx="2438">
                  <c:v>2.996</c:v>
                </c:pt>
                <c:pt idx="2439">
                  <c:v>2.9969999999999999</c:v>
                </c:pt>
                <c:pt idx="2440">
                  <c:v>2.9980000000000002</c:v>
                </c:pt>
                <c:pt idx="2441">
                  <c:v>2.9990000000000001</c:v>
                </c:pt>
              </c:numCache>
            </c:numRef>
          </c:xVal>
          <c:yVal>
            <c:numRef>
              <c:f>Feuil1!$AO$18634:$AO$21075</c:f>
              <c:numCache>
                <c:formatCode>0.0000</c:formatCode>
                <c:ptCount val="2442"/>
                <c:pt idx="0">
                  <c:v>9.7789947193428517E-5</c:v>
                </c:pt>
                <c:pt idx="1">
                  <c:v>9.7789947193428517E-5</c:v>
                </c:pt>
                <c:pt idx="2">
                  <c:v>9.7789947193428517E-5</c:v>
                </c:pt>
                <c:pt idx="3">
                  <c:v>1.9557989438685703E-4</c:v>
                </c:pt>
                <c:pt idx="4">
                  <c:v>1.9557989438685703E-4</c:v>
                </c:pt>
                <c:pt idx="5">
                  <c:v>1.9557989438685703E-4</c:v>
                </c:pt>
                <c:pt idx="6">
                  <c:v>1.9557989438685703E-4</c:v>
                </c:pt>
                <c:pt idx="7">
                  <c:v>1.9557989438685703E-4</c:v>
                </c:pt>
                <c:pt idx="8">
                  <c:v>2.9336984158028552E-4</c:v>
                </c:pt>
                <c:pt idx="9">
                  <c:v>2.9336984158028552E-4</c:v>
                </c:pt>
                <c:pt idx="10">
                  <c:v>2.9336984158028552E-4</c:v>
                </c:pt>
                <c:pt idx="11">
                  <c:v>3.9115978877371407E-4</c:v>
                </c:pt>
                <c:pt idx="12">
                  <c:v>3.9115978877371407E-4</c:v>
                </c:pt>
                <c:pt idx="13">
                  <c:v>3.9115978877371407E-4</c:v>
                </c:pt>
                <c:pt idx="14">
                  <c:v>3.9115978877371407E-4</c:v>
                </c:pt>
                <c:pt idx="15">
                  <c:v>3.9115978877371407E-4</c:v>
                </c:pt>
                <c:pt idx="16">
                  <c:v>4.8894973596714261E-4</c:v>
                </c:pt>
                <c:pt idx="17">
                  <c:v>4.8894973596714261E-4</c:v>
                </c:pt>
                <c:pt idx="18">
                  <c:v>4.8894973596714261E-4</c:v>
                </c:pt>
                <c:pt idx="19">
                  <c:v>4.8894973596714261E-4</c:v>
                </c:pt>
                <c:pt idx="20">
                  <c:v>4.8894973596714261E-4</c:v>
                </c:pt>
                <c:pt idx="21">
                  <c:v>5.8673968316057105E-4</c:v>
                </c:pt>
                <c:pt idx="22">
                  <c:v>5.8673968316057105E-4</c:v>
                </c:pt>
                <c:pt idx="23">
                  <c:v>5.8673968316057105E-4</c:v>
                </c:pt>
                <c:pt idx="24">
                  <c:v>6.8452963035399959E-4</c:v>
                </c:pt>
                <c:pt idx="25">
                  <c:v>7.8231957754742814E-4</c:v>
                </c:pt>
                <c:pt idx="26">
                  <c:v>7.8231957754742814E-4</c:v>
                </c:pt>
                <c:pt idx="27">
                  <c:v>8.8010952474085668E-4</c:v>
                </c:pt>
                <c:pt idx="28">
                  <c:v>8.8010952474085668E-4</c:v>
                </c:pt>
                <c:pt idx="29">
                  <c:v>8.8010952474085668E-4</c:v>
                </c:pt>
                <c:pt idx="30">
                  <c:v>9.7789947193428523E-4</c:v>
                </c:pt>
                <c:pt idx="31">
                  <c:v>9.7789947193428523E-4</c:v>
                </c:pt>
                <c:pt idx="32">
                  <c:v>9.7789947193428523E-4</c:v>
                </c:pt>
                <c:pt idx="33">
                  <c:v>9.7789947193428523E-4</c:v>
                </c:pt>
                <c:pt idx="34">
                  <c:v>1.2712693135145706E-3</c:v>
                </c:pt>
                <c:pt idx="35">
                  <c:v>1.2712693135145706E-3</c:v>
                </c:pt>
                <c:pt idx="36">
                  <c:v>1.2712693135145706E-3</c:v>
                </c:pt>
                <c:pt idx="37">
                  <c:v>1.2712693135145706E-3</c:v>
                </c:pt>
                <c:pt idx="38">
                  <c:v>1.3690592607079992E-3</c:v>
                </c:pt>
                <c:pt idx="39">
                  <c:v>1.6624291022882848E-3</c:v>
                </c:pt>
                <c:pt idx="40">
                  <c:v>1.7602190494817134E-3</c:v>
                </c:pt>
                <c:pt idx="41">
                  <c:v>1.8580089966751417E-3</c:v>
                </c:pt>
                <c:pt idx="42">
                  <c:v>1.9557989438685705E-3</c:v>
                </c:pt>
                <c:pt idx="43">
                  <c:v>2.0535888910619988E-3</c:v>
                </c:pt>
                <c:pt idx="44">
                  <c:v>2.3469587326422842E-3</c:v>
                </c:pt>
                <c:pt idx="45">
                  <c:v>2.444748679835713E-3</c:v>
                </c:pt>
                <c:pt idx="46">
                  <c:v>2.5425386270291413E-3</c:v>
                </c:pt>
                <c:pt idx="47">
                  <c:v>2.64032857422257E-3</c:v>
                </c:pt>
                <c:pt idx="48">
                  <c:v>2.9336984158028555E-3</c:v>
                </c:pt>
                <c:pt idx="49">
                  <c:v>3.0314883629962838E-3</c:v>
                </c:pt>
                <c:pt idx="50">
                  <c:v>3.1292783101897126E-3</c:v>
                </c:pt>
                <c:pt idx="51">
                  <c:v>3.2270682573831409E-3</c:v>
                </c:pt>
                <c:pt idx="52">
                  <c:v>3.422648151769998E-3</c:v>
                </c:pt>
                <c:pt idx="53">
                  <c:v>3.7160179933502834E-3</c:v>
                </c:pt>
                <c:pt idx="54">
                  <c:v>3.8138079405437121E-3</c:v>
                </c:pt>
                <c:pt idx="55">
                  <c:v>4.1071777821239976E-3</c:v>
                </c:pt>
                <c:pt idx="56">
                  <c:v>4.2049677293174263E-3</c:v>
                </c:pt>
                <c:pt idx="57">
                  <c:v>4.4983375708977117E-3</c:v>
                </c:pt>
                <c:pt idx="58">
                  <c:v>4.5961275180911405E-3</c:v>
                </c:pt>
                <c:pt idx="59">
                  <c:v>5.1828672012517113E-3</c:v>
                </c:pt>
                <c:pt idx="60">
                  <c:v>5.5740269900254255E-3</c:v>
                </c:pt>
                <c:pt idx="61">
                  <c:v>5.8673968316057109E-3</c:v>
                </c:pt>
                <c:pt idx="62">
                  <c:v>6.3563465675728539E-3</c:v>
                </c:pt>
                <c:pt idx="63">
                  <c:v>6.5519264619597105E-3</c:v>
                </c:pt>
                <c:pt idx="64">
                  <c:v>6.8452963035399959E-3</c:v>
                </c:pt>
                <c:pt idx="65">
                  <c:v>6.9430862507334247E-3</c:v>
                </c:pt>
                <c:pt idx="66">
                  <c:v>7.2364560923137101E-3</c:v>
                </c:pt>
                <c:pt idx="67">
                  <c:v>7.4320359867005668E-3</c:v>
                </c:pt>
                <c:pt idx="68">
                  <c:v>7.7254058282808531E-3</c:v>
                </c:pt>
                <c:pt idx="69">
                  <c:v>8.2143555642479951E-3</c:v>
                </c:pt>
                <c:pt idx="70">
                  <c:v>8.6055153530217102E-3</c:v>
                </c:pt>
                <c:pt idx="71">
                  <c:v>8.8988851946019947E-3</c:v>
                </c:pt>
                <c:pt idx="72">
                  <c:v>8.8988851946019947E-3</c:v>
                </c:pt>
                <c:pt idx="73">
                  <c:v>9.5834148249559943E-3</c:v>
                </c:pt>
                <c:pt idx="74">
                  <c:v>9.7789947193428518E-3</c:v>
                </c:pt>
                <c:pt idx="75">
                  <c:v>9.8767846665362806E-3</c:v>
                </c:pt>
                <c:pt idx="76">
                  <c:v>1.0267944455309994E-2</c:v>
                </c:pt>
                <c:pt idx="77">
                  <c:v>1.0463524349696851E-2</c:v>
                </c:pt>
                <c:pt idx="78">
                  <c:v>1.0952474085663993E-2</c:v>
                </c:pt>
                <c:pt idx="79">
                  <c:v>1.1539213768824564E-2</c:v>
                </c:pt>
                <c:pt idx="80">
                  <c:v>1.1930373557598279E-2</c:v>
                </c:pt>
                <c:pt idx="81">
                  <c:v>1.2810483082339135E-2</c:v>
                </c:pt>
                <c:pt idx="82">
                  <c:v>1.3299432818306279E-2</c:v>
                </c:pt>
                <c:pt idx="83">
                  <c:v>1.3495012712693134E-2</c:v>
                </c:pt>
                <c:pt idx="84">
                  <c:v>1.3983962448660278E-2</c:v>
                </c:pt>
                <c:pt idx="85">
                  <c:v>1.4375122237433991E-2</c:v>
                </c:pt>
                <c:pt idx="86">
                  <c:v>1.447291218462742E-2</c:v>
                </c:pt>
                <c:pt idx="87">
                  <c:v>1.5255231762174849E-2</c:v>
                </c:pt>
                <c:pt idx="88">
                  <c:v>1.6037551339722275E-2</c:v>
                </c:pt>
                <c:pt idx="89">
                  <c:v>1.6624291022882848E-2</c:v>
                </c:pt>
                <c:pt idx="90">
                  <c:v>1.7308820653236846E-2</c:v>
                </c:pt>
                <c:pt idx="91">
                  <c:v>1.7699980442010561E-2</c:v>
                </c:pt>
                <c:pt idx="92">
                  <c:v>1.8384510072364562E-2</c:v>
                </c:pt>
                <c:pt idx="93">
                  <c:v>1.906903970271856E-2</c:v>
                </c:pt>
                <c:pt idx="94">
                  <c:v>2.0046939174652844E-2</c:v>
                </c:pt>
                <c:pt idx="95">
                  <c:v>2.0731468805006845E-2</c:v>
                </c:pt>
                <c:pt idx="96">
                  <c:v>2.2002738118521416E-2</c:v>
                </c:pt>
                <c:pt idx="97">
                  <c:v>2.2687267748875417E-2</c:v>
                </c:pt>
                <c:pt idx="98">
                  <c:v>2.3469587326422844E-2</c:v>
                </c:pt>
                <c:pt idx="99">
                  <c:v>2.4349696851163699E-2</c:v>
                </c:pt>
                <c:pt idx="100">
                  <c:v>2.5229806375904558E-2</c:v>
                </c:pt>
                <c:pt idx="101">
                  <c:v>2.5718756111871698E-2</c:v>
                </c:pt>
                <c:pt idx="102">
                  <c:v>2.6109915900645413E-2</c:v>
                </c:pt>
                <c:pt idx="103">
                  <c:v>2.6598865636612557E-2</c:v>
                </c:pt>
                <c:pt idx="104">
                  <c:v>2.7772345002933699E-2</c:v>
                </c:pt>
                <c:pt idx="105">
                  <c:v>2.8554664580481125E-2</c:v>
                </c:pt>
                <c:pt idx="106">
                  <c:v>2.9532564052415413E-2</c:v>
                </c:pt>
                <c:pt idx="107">
                  <c:v>3.0021513788382553E-2</c:v>
                </c:pt>
                <c:pt idx="108">
                  <c:v>3.1683942890670842E-2</c:v>
                </c:pt>
                <c:pt idx="109">
                  <c:v>3.3150792098572267E-2</c:v>
                </c:pt>
                <c:pt idx="110">
                  <c:v>3.4128691570506554E-2</c:v>
                </c:pt>
                <c:pt idx="111">
                  <c:v>3.5302170936827693E-2</c:v>
                </c:pt>
                <c:pt idx="112">
                  <c:v>3.6084490514375123E-2</c:v>
                </c:pt>
                <c:pt idx="113">
                  <c:v>3.6475650303148838E-2</c:v>
                </c:pt>
                <c:pt idx="114">
                  <c:v>3.706238998630941E-2</c:v>
                </c:pt>
                <c:pt idx="115">
                  <c:v>3.7844709563856833E-2</c:v>
                </c:pt>
                <c:pt idx="116">
                  <c:v>3.8529239194210835E-2</c:v>
                </c:pt>
                <c:pt idx="117">
                  <c:v>3.9800508507725409E-2</c:v>
                </c:pt>
                <c:pt idx="118">
                  <c:v>4.0387248190885974E-2</c:v>
                </c:pt>
                <c:pt idx="119">
                  <c:v>4.1365147662820262E-2</c:v>
                </c:pt>
                <c:pt idx="120">
                  <c:v>4.2636416976334836E-2</c:v>
                </c:pt>
                <c:pt idx="121">
                  <c:v>4.3516526501075688E-2</c:v>
                </c:pt>
                <c:pt idx="122">
                  <c:v>4.4787795814590262E-2</c:v>
                </c:pt>
                <c:pt idx="123">
                  <c:v>4.6156855075298257E-2</c:v>
                </c:pt>
                <c:pt idx="124">
                  <c:v>4.752591433600626E-2</c:v>
                </c:pt>
                <c:pt idx="125">
                  <c:v>4.8406023860747112E-2</c:v>
                </c:pt>
                <c:pt idx="126">
                  <c:v>4.9579503227068257E-2</c:v>
                </c:pt>
                <c:pt idx="127">
                  <c:v>5.1339722276549968E-2</c:v>
                </c:pt>
                <c:pt idx="128">
                  <c:v>5.2415411695677684E-2</c:v>
                </c:pt>
                <c:pt idx="129">
                  <c:v>5.3686681009192258E-2</c:v>
                </c:pt>
                <c:pt idx="130">
                  <c:v>5.4957950322706825E-2</c:v>
                </c:pt>
                <c:pt idx="131">
                  <c:v>5.5740269900254255E-2</c:v>
                </c:pt>
                <c:pt idx="132">
                  <c:v>5.720711910815568E-2</c:v>
                </c:pt>
                <c:pt idx="133">
                  <c:v>5.8576178368863682E-2</c:v>
                </c:pt>
                <c:pt idx="134">
                  <c:v>6.0043027576765107E-2</c:v>
                </c:pt>
                <c:pt idx="135">
                  <c:v>6.1216506943086252E-2</c:v>
                </c:pt>
                <c:pt idx="136">
                  <c:v>6.2585566203794255E-2</c:v>
                </c:pt>
                <c:pt idx="137">
                  <c:v>6.4443575200469394E-2</c:v>
                </c:pt>
                <c:pt idx="138">
                  <c:v>6.5910424408370819E-2</c:v>
                </c:pt>
                <c:pt idx="139">
                  <c:v>6.7279483669078821E-2</c:v>
                </c:pt>
                <c:pt idx="140">
                  <c:v>6.9528652454527676E-2</c:v>
                </c:pt>
                <c:pt idx="141">
                  <c:v>7.09955016624291E-2</c:v>
                </c:pt>
                <c:pt idx="142">
                  <c:v>7.207119108155681E-2</c:v>
                </c:pt>
                <c:pt idx="143">
                  <c:v>7.4222569919812242E-2</c:v>
                </c:pt>
                <c:pt idx="144">
                  <c:v>7.6862898494034812E-2</c:v>
                </c:pt>
                <c:pt idx="145">
                  <c:v>7.8036377860355957E-2</c:v>
                </c:pt>
                <c:pt idx="146">
                  <c:v>7.9601017015450817E-2</c:v>
                </c:pt>
                <c:pt idx="147">
                  <c:v>8.0676706434578527E-2</c:v>
                </c:pt>
                <c:pt idx="148">
                  <c:v>8.2436925484060244E-2</c:v>
                </c:pt>
                <c:pt idx="149">
                  <c:v>8.4783884216702521E-2</c:v>
                </c:pt>
                <c:pt idx="150">
                  <c:v>8.6446313318990803E-2</c:v>
                </c:pt>
                <c:pt idx="151">
                  <c:v>8.8402112262859378E-2</c:v>
                </c:pt>
                <c:pt idx="152">
                  <c:v>8.9966751417954238E-2</c:v>
                </c:pt>
                <c:pt idx="153">
                  <c:v>9.162918052024252E-2</c:v>
                </c:pt>
                <c:pt idx="154">
                  <c:v>9.4073929200078232E-2</c:v>
                </c:pt>
                <c:pt idx="155">
                  <c:v>9.6127518091140229E-2</c:v>
                </c:pt>
                <c:pt idx="156">
                  <c:v>9.9061216506943092E-2</c:v>
                </c:pt>
                <c:pt idx="157">
                  <c:v>0.1008214355564248</c:v>
                </c:pt>
                <c:pt idx="158">
                  <c:v>0.10209270486993938</c:v>
                </c:pt>
                <c:pt idx="159">
                  <c:v>0.10473303344416195</c:v>
                </c:pt>
                <c:pt idx="160">
                  <c:v>0.1069822022296108</c:v>
                </c:pt>
                <c:pt idx="161">
                  <c:v>0.11060043027576764</c:v>
                </c:pt>
                <c:pt idx="162">
                  <c:v>0.11333854879718365</c:v>
                </c:pt>
                <c:pt idx="163">
                  <c:v>0.11490318795227851</c:v>
                </c:pt>
                <c:pt idx="164">
                  <c:v>0.11685898689614707</c:v>
                </c:pt>
                <c:pt idx="165">
                  <c:v>0.11920594562878936</c:v>
                </c:pt>
                <c:pt idx="166">
                  <c:v>0.12096616467827108</c:v>
                </c:pt>
                <c:pt idx="167">
                  <c:v>0.12272638372775278</c:v>
                </c:pt>
                <c:pt idx="168">
                  <c:v>0.12458439272442792</c:v>
                </c:pt>
                <c:pt idx="169">
                  <c:v>0.12634461177390965</c:v>
                </c:pt>
                <c:pt idx="170">
                  <c:v>0.12771367103461764</c:v>
                </c:pt>
                <c:pt idx="171">
                  <c:v>0.13006062976725993</c:v>
                </c:pt>
                <c:pt idx="172">
                  <c:v>0.13240758849990222</c:v>
                </c:pt>
                <c:pt idx="173">
                  <c:v>0.13583023665167221</c:v>
                </c:pt>
                <c:pt idx="174">
                  <c:v>0.13788382554273421</c:v>
                </c:pt>
                <c:pt idx="175">
                  <c:v>0.13935067475063564</c:v>
                </c:pt>
                <c:pt idx="176">
                  <c:v>0.14159984353608449</c:v>
                </c:pt>
                <c:pt idx="177">
                  <c:v>0.14433796205750049</c:v>
                </c:pt>
                <c:pt idx="178">
                  <c:v>0.14717387052610992</c:v>
                </c:pt>
                <c:pt idx="179">
                  <c:v>0.14942303931155876</c:v>
                </c:pt>
                <c:pt idx="180">
                  <c:v>0.15147662820262078</c:v>
                </c:pt>
                <c:pt idx="181">
                  <c:v>0.15401916682964992</c:v>
                </c:pt>
                <c:pt idx="182">
                  <c:v>0.15597496577351849</c:v>
                </c:pt>
                <c:pt idx="183">
                  <c:v>0.15881087424212792</c:v>
                </c:pt>
                <c:pt idx="184">
                  <c:v>0.16145120281635048</c:v>
                </c:pt>
                <c:pt idx="185">
                  <c:v>0.1642871112849599</c:v>
                </c:pt>
                <c:pt idx="186">
                  <c:v>0.16653628007040877</c:v>
                </c:pt>
                <c:pt idx="187">
                  <c:v>0.16927439859182475</c:v>
                </c:pt>
                <c:pt idx="188">
                  <c:v>0.17328378642675532</c:v>
                </c:pt>
                <c:pt idx="189">
                  <c:v>0.17484842558185018</c:v>
                </c:pt>
                <c:pt idx="190">
                  <c:v>0.17758654410326619</c:v>
                </c:pt>
                <c:pt idx="191">
                  <c:v>0.18081361236064933</c:v>
                </c:pt>
                <c:pt idx="192">
                  <c:v>0.18257383141013103</c:v>
                </c:pt>
                <c:pt idx="193">
                  <c:v>0.18531194993154704</c:v>
                </c:pt>
                <c:pt idx="194">
                  <c:v>0.18785448855857617</c:v>
                </c:pt>
                <c:pt idx="195">
                  <c:v>0.19078818697437902</c:v>
                </c:pt>
                <c:pt idx="196">
                  <c:v>0.19293956581263447</c:v>
                </c:pt>
                <c:pt idx="197">
                  <c:v>0.1954821044396636</c:v>
                </c:pt>
                <c:pt idx="198">
                  <c:v>0.19890475259143359</c:v>
                </c:pt>
                <c:pt idx="199">
                  <c:v>0.20154508116565617</c:v>
                </c:pt>
                <c:pt idx="200">
                  <c:v>0.20428319968707218</c:v>
                </c:pt>
                <c:pt idx="201">
                  <c:v>0.20839037746919617</c:v>
                </c:pt>
                <c:pt idx="202">
                  <c:v>0.21161744572657931</c:v>
                </c:pt>
                <c:pt idx="203">
                  <c:v>0.21464893408957558</c:v>
                </c:pt>
                <c:pt idx="204">
                  <c:v>0.21856053197731273</c:v>
                </c:pt>
                <c:pt idx="205">
                  <c:v>0.2218853901818893</c:v>
                </c:pt>
                <c:pt idx="206">
                  <c:v>0.22481908859769215</c:v>
                </c:pt>
                <c:pt idx="207">
                  <c:v>0.22794836690788187</c:v>
                </c:pt>
                <c:pt idx="208">
                  <c:v>0.23068648542929787</c:v>
                </c:pt>
                <c:pt idx="209">
                  <c:v>0.23283786426755329</c:v>
                </c:pt>
                <c:pt idx="210">
                  <c:v>0.23616272247212985</c:v>
                </c:pt>
                <c:pt idx="211">
                  <c:v>0.23919421083512615</c:v>
                </c:pt>
                <c:pt idx="212">
                  <c:v>0.24173674946215529</c:v>
                </c:pt>
                <c:pt idx="213">
                  <c:v>0.2459417171914727</c:v>
                </c:pt>
                <c:pt idx="214">
                  <c:v>0.24916878544885585</c:v>
                </c:pt>
                <c:pt idx="215">
                  <c:v>0.25229806375904557</c:v>
                </c:pt>
                <c:pt idx="216">
                  <c:v>0.25591629180520242</c:v>
                </c:pt>
                <c:pt idx="217">
                  <c:v>0.25826325053784471</c:v>
                </c:pt>
                <c:pt idx="218">
                  <c:v>0.260610209270487</c:v>
                </c:pt>
                <c:pt idx="219">
                  <c:v>0.26354390768628982</c:v>
                </c:pt>
                <c:pt idx="220">
                  <c:v>0.26667318599647954</c:v>
                </c:pt>
                <c:pt idx="221">
                  <c:v>0.26950909446508897</c:v>
                </c:pt>
                <c:pt idx="222">
                  <c:v>0.27273616272247214</c:v>
                </c:pt>
                <c:pt idx="223">
                  <c:v>0.27684334050459614</c:v>
                </c:pt>
                <c:pt idx="224">
                  <c:v>0.27987482886759241</c:v>
                </c:pt>
                <c:pt idx="225">
                  <c:v>0.28261294738900838</c:v>
                </c:pt>
                <c:pt idx="226">
                  <c:v>0.28662233522393898</c:v>
                </c:pt>
                <c:pt idx="227">
                  <c:v>0.28965382358693526</c:v>
                </c:pt>
                <c:pt idx="228">
                  <c:v>0.29278310189712498</c:v>
                </c:pt>
                <c:pt idx="229">
                  <c:v>0.29649911989047528</c:v>
                </c:pt>
                <c:pt idx="230">
                  <c:v>0.29953060825347155</c:v>
                </c:pt>
                <c:pt idx="231">
                  <c:v>0.30226872677488753</c:v>
                </c:pt>
                <c:pt idx="232">
                  <c:v>0.3054957950322707</c:v>
                </c:pt>
                <c:pt idx="233">
                  <c:v>0.31009192255036183</c:v>
                </c:pt>
                <c:pt idx="234">
                  <c:v>0.31283004107177781</c:v>
                </c:pt>
                <c:pt idx="235">
                  <c:v>0.31654605906512812</c:v>
                </c:pt>
                <c:pt idx="236">
                  <c:v>0.32006649716409152</c:v>
                </c:pt>
                <c:pt idx="237">
                  <c:v>0.32329356542147469</c:v>
                </c:pt>
                <c:pt idx="238">
                  <c:v>0.32876980246430665</c:v>
                </c:pt>
                <c:pt idx="239">
                  <c:v>0.33189908077449637</c:v>
                </c:pt>
                <c:pt idx="240">
                  <c:v>0.33483277919029925</c:v>
                </c:pt>
                <c:pt idx="241">
                  <c:v>0.33727752787013493</c:v>
                </c:pt>
                <c:pt idx="242">
                  <c:v>0.34079796596909839</c:v>
                </c:pt>
                <c:pt idx="243">
                  <c:v>0.34314492470174068</c:v>
                </c:pt>
                <c:pt idx="244">
                  <c:v>0.34754547232544497</c:v>
                </c:pt>
                <c:pt idx="245">
                  <c:v>0.35057696068844124</c:v>
                </c:pt>
                <c:pt idx="246">
                  <c:v>0.35302170936827693</c:v>
                </c:pt>
                <c:pt idx="247">
                  <c:v>0.35663993741443378</c:v>
                </c:pt>
                <c:pt idx="248">
                  <c:v>0.35996479561901035</c:v>
                </c:pt>
                <c:pt idx="249">
                  <c:v>0.36299628398200667</c:v>
                </c:pt>
                <c:pt idx="250">
                  <c:v>0.36651672208097008</c:v>
                </c:pt>
                <c:pt idx="251">
                  <c:v>0.37033053002151378</c:v>
                </c:pt>
                <c:pt idx="252">
                  <c:v>0.37306864854292976</c:v>
                </c:pt>
                <c:pt idx="253">
                  <c:v>0.37580676706434579</c:v>
                </c:pt>
                <c:pt idx="254">
                  <c:v>0.37893604537453551</c:v>
                </c:pt>
                <c:pt idx="255">
                  <c:v>0.3812830041071778</c:v>
                </c:pt>
                <c:pt idx="256">
                  <c:v>0.3850968120477215</c:v>
                </c:pt>
                <c:pt idx="257">
                  <c:v>0.38842167025229807</c:v>
                </c:pt>
                <c:pt idx="258">
                  <c:v>0.39174652845687463</c:v>
                </c:pt>
                <c:pt idx="259">
                  <c:v>0.39526696655583804</c:v>
                </c:pt>
                <c:pt idx="260">
                  <c:v>0.39780950518286717</c:v>
                </c:pt>
                <c:pt idx="261">
                  <c:v>0.39996088402112262</c:v>
                </c:pt>
                <c:pt idx="262">
                  <c:v>0.40367690201447293</c:v>
                </c:pt>
                <c:pt idx="263">
                  <c:v>0.40729513006062978</c:v>
                </c:pt>
                <c:pt idx="264">
                  <c:v>0.40954429884607862</c:v>
                </c:pt>
                <c:pt idx="265">
                  <c:v>0.41316252689223548</c:v>
                </c:pt>
                <c:pt idx="266">
                  <c:v>0.41678075493839234</c:v>
                </c:pt>
                <c:pt idx="267">
                  <c:v>0.4221592020340309</c:v>
                </c:pt>
                <c:pt idx="268">
                  <c:v>0.42607079992176805</c:v>
                </c:pt>
                <c:pt idx="269">
                  <c:v>0.42880891844318403</c:v>
                </c:pt>
                <c:pt idx="270">
                  <c:v>0.43232935654214749</c:v>
                </c:pt>
                <c:pt idx="271">
                  <c:v>0.43457852532759633</c:v>
                </c:pt>
                <c:pt idx="272">
                  <c:v>0.43731664384901231</c:v>
                </c:pt>
                <c:pt idx="273">
                  <c:v>0.43946802268726776</c:v>
                </c:pt>
                <c:pt idx="274">
                  <c:v>0.44230393115587718</c:v>
                </c:pt>
                <c:pt idx="275">
                  <c:v>0.4457265793076472</c:v>
                </c:pt>
                <c:pt idx="276">
                  <c:v>0.44797574809309604</c:v>
                </c:pt>
                <c:pt idx="277">
                  <c:v>0.45100723645609231</c:v>
                </c:pt>
                <c:pt idx="278">
                  <c:v>0.45482104439663601</c:v>
                </c:pt>
                <c:pt idx="279">
                  <c:v>0.45667905339331116</c:v>
                </c:pt>
                <c:pt idx="280">
                  <c:v>0.46029728143946802</c:v>
                </c:pt>
                <c:pt idx="281">
                  <c:v>0.46342655974965774</c:v>
                </c:pt>
                <c:pt idx="282">
                  <c:v>0.46714257774300799</c:v>
                </c:pt>
                <c:pt idx="283">
                  <c:v>0.47027185605319771</c:v>
                </c:pt>
                <c:pt idx="284">
                  <c:v>0.47447682378251516</c:v>
                </c:pt>
                <c:pt idx="285">
                  <c:v>0.47731273225112458</c:v>
                </c:pt>
                <c:pt idx="286">
                  <c:v>0.48014864071973401</c:v>
                </c:pt>
                <c:pt idx="287">
                  <c:v>0.48347349892431057</c:v>
                </c:pt>
                <c:pt idx="288">
                  <c:v>0.48728730686485427</c:v>
                </c:pt>
                <c:pt idx="289">
                  <c:v>0.49090553491101113</c:v>
                </c:pt>
                <c:pt idx="290">
                  <c:v>0.4941326031683943</c:v>
                </c:pt>
                <c:pt idx="291">
                  <c:v>0.49696851163700373</c:v>
                </c:pt>
                <c:pt idx="292">
                  <c:v>0.5001955798943869</c:v>
                </c:pt>
                <c:pt idx="293">
                  <c:v>0.50303148836299627</c:v>
                </c:pt>
                <c:pt idx="294">
                  <c:v>0.50664971640915313</c:v>
                </c:pt>
                <c:pt idx="295">
                  <c:v>0.50929004498337571</c:v>
                </c:pt>
                <c:pt idx="296">
                  <c:v>0.51183258361040485</c:v>
                </c:pt>
                <c:pt idx="297">
                  <c:v>0.5152552317621748</c:v>
                </c:pt>
                <c:pt idx="298">
                  <c:v>0.51877566986113832</c:v>
                </c:pt>
                <c:pt idx="299">
                  <c:v>0.52102483864658711</c:v>
                </c:pt>
                <c:pt idx="300">
                  <c:v>0.52405632700958338</c:v>
                </c:pt>
                <c:pt idx="301">
                  <c:v>0.52669665558380596</c:v>
                </c:pt>
                <c:pt idx="302">
                  <c:v>0.53021709368276937</c:v>
                </c:pt>
                <c:pt idx="303">
                  <c:v>0.53422648151770002</c:v>
                </c:pt>
                <c:pt idx="304">
                  <c:v>0.53774691961666343</c:v>
                </c:pt>
                <c:pt idx="305">
                  <c:v>0.54038724819088602</c:v>
                </c:pt>
                <c:pt idx="306">
                  <c:v>0.54332094660668884</c:v>
                </c:pt>
                <c:pt idx="307">
                  <c:v>0.54625464502249166</c:v>
                </c:pt>
                <c:pt idx="308">
                  <c:v>0.54938392333268138</c:v>
                </c:pt>
                <c:pt idx="309">
                  <c:v>0.55231762174848431</c:v>
                </c:pt>
                <c:pt idx="310">
                  <c:v>0.55495795032270678</c:v>
                </c:pt>
                <c:pt idx="311">
                  <c:v>0.5584783884216703</c:v>
                </c:pt>
                <c:pt idx="312">
                  <c:v>0.56190103657344026</c:v>
                </c:pt>
                <c:pt idx="313">
                  <c:v>0.56405241541169571</c:v>
                </c:pt>
                <c:pt idx="314">
                  <c:v>0.56649716409153139</c:v>
                </c:pt>
                <c:pt idx="315">
                  <c:v>0.57011539213768825</c:v>
                </c:pt>
                <c:pt idx="316">
                  <c:v>0.57304909055349107</c:v>
                </c:pt>
                <c:pt idx="317">
                  <c:v>0.57608057891648734</c:v>
                </c:pt>
                <c:pt idx="318">
                  <c:v>0.57930764717387051</c:v>
                </c:pt>
                <c:pt idx="319">
                  <c:v>0.58253471543125368</c:v>
                </c:pt>
                <c:pt idx="320">
                  <c:v>0.58478388421670258</c:v>
                </c:pt>
                <c:pt idx="321">
                  <c:v>0.5877175826325054</c:v>
                </c:pt>
                <c:pt idx="322">
                  <c:v>0.59055349110111477</c:v>
                </c:pt>
                <c:pt idx="323">
                  <c:v>0.59387834930569139</c:v>
                </c:pt>
                <c:pt idx="324">
                  <c:v>0.59622530803833362</c:v>
                </c:pt>
                <c:pt idx="325">
                  <c:v>0.60013690592607083</c:v>
                </c:pt>
                <c:pt idx="326">
                  <c:v>0.60365734402503424</c:v>
                </c:pt>
                <c:pt idx="327">
                  <c:v>0.60717778212399764</c:v>
                </c:pt>
                <c:pt idx="328">
                  <c:v>0.61030706043418737</c:v>
                </c:pt>
                <c:pt idx="329">
                  <c:v>0.61372970858595732</c:v>
                </c:pt>
                <c:pt idx="330">
                  <c:v>0.61558771758263253</c:v>
                </c:pt>
                <c:pt idx="331">
                  <c:v>0.61803246626246822</c:v>
                </c:pt>
                <c:pt idx="332">
                  <c:v>0.62135732446704484</c:v>
                </c:pt>
                <c:pt idx="333">
                  <c:v>0.62448660277723445</c:v>
                </c:pt>
                <c:pt idx="334">
                  <c:v>0.62693135145707024</c:v>
                </c:pt>
                <c:pt idx="335">
                  <c:v>0.62908273029532569</c:v>
                </c:pt>
                <c:pt idx="336">
                  <c:v>0.63113631918638768</c:v>
                </c:pt>
                <c:pt idx="337">
                  <c:v>0.63289653823586933</c:v>
                </c:pt>
                <c:pt idx="338">
                  <c:v>0.63485233717973788</c:v>
                </c:pt>
                <c:pt idx="339">
                  <c:v>0.6379816154899276</c:v>
                </c:pt>
                <c:pt idx="340">
                  <c:v>0.64062194406415018</c:v>
                </c:pt>
                <c:pt idx="341">
                  <c:v>0.64345785253275967</c:v>
                </c:pt>
                <c:pt idx="342">
                  <c:v>0.6460003911597888</c:v>
                </c:pt>
                <c:pt idx="343">
                  <c:v>0.64834734989243104</c:v>
                </c:pt>
                <c:pt idx="344">
                  <c:v>0.65186778799139444</c:v>
                </c:pt>
                <c:pt idx="345">
                  <c:v>0.65441032661842358</c:v>
                </c:pt>
                <c:pt idx="346">
                  <c:v>0.6575396049286133</c:v>
                </c:pt>
                <c:pt idx="347">
                  <c:v>0.65988656366125564</c:v>
                </c:pt>
                <c:pt idx="348">
                  <c:v>0.66213573244670443</c:v>
                </c:pt>
                <c:pt idx="349">
                  <c:v>0.66477606102092701</c:v>
                </c:pt>
                <c:pt idx="350">
                  <c:v>0.66702522980637591</c:v>
                </c:pt>
                <c:pt idx="351">
                  <c:v>0.66946997848621159</c:v>
                </c:pt>
                <c:pt idx="352">
                  <c:v>0.67171914727166049</c:v>
                </c:pt>
                <c:pt idx="353">
                  <c:v>0.67377273616272249</c:v>
                </c:pt>
                <c:pt idx="354">
                  <c:v>0.6752395853706239</c:v>
                </c:pt>
                <c:pt idx="355">
                  <c:v>0.67758654410326613</c:v>
                </c:pt>
                <c:pt idx="356">
                  <c:v>0.68003129278310193</c:v>
                </c:pt>
                <c:pt idx="357">
                  <c:v>0.68257383141013106</c:v>
                </c:pt>
                <c:pt idx="358">
                  <c:v>0.68540973987874043</c:v>
                </c:pt>
                <c:pt idx="359">
                  <c:v>0.68697437903383529</c:v>
                </c:pt>
                <c:pt idx="360">
                  <c:v>0.68961470760805788</c:v>
                </c:pt>
                <c:pt idx="361">
                  <c:v>0.69196166634070022</c:v>
                </c:pt>
                <c:pt idx="362">
                  <c:v>0.69391746528456877</c:v>
                </c:pt>
                <c:pt idx="363">
                  <c:v>0.69528652454527673</c:v>
                </c:pt>
                <c:pt idx="364">
                  <c:v>0.69763348327791908</c:v>
                </c:pt>
                <c:pt idx="365">
                  <c:v>0.69978486211617441</c:v>
                </c:pt>
                <c:pt idx="366">
                  <c:v>0.70183845100723641</c:v>
                </c:pt>
                <c:pt idx="367">
                  <c:v>0.70359867005671817</c:v>
                </c:pt>
                <c:pt idx="368">
                  <c:v>0.70584783884216706</c:v>
                </c:pt>
                <c:pt idx="369">
                  <c:v>0.70790142773322906</c:v>
                </c:pt>
                <c:pt idx="370">
                  <c:v>0.70946606688832392</c:v>
                </c:pt>
                <c:pt idx="371">
                  <c:v>0.71249755525132019</c:v>
                </c:pt>
                <c:pt idx="372">
                  <c:v>0.71386661451202815</c:v>
                </c:pt>
                <c:pt idx="373">
                  <c:v>0.71670252298063764</c:v>
                </c:pt>
                <c:pt idx="374">
                  <c:v>0.71856053197731273</c:v>
                </c:pt>
                <c:pt idx="375">
                  <c:v>0.72110307060434187</c:v>
                </c:pt>
                <c:pt idx="376">
                  <c:v>0.72374339917856445</c:v>
                </c:pt>
                <c:pt idx="377">
                  <c:v>0.72550361822804621</c:v>
                </c:pt>
                <c:pt idx="378">
                  <c:v>0.72706825738314096</c:v>
                </c:pt>
                <c:pt idx="379">
                  <c:v>0.72873068648542927</c:v>
                </c:pt>
                <c:pt idx="380">
                  <c:v>0.73097985527087816</c:v>
                </c:pt>
                <c:pt idx="381">
                  <c:v>0.73283786426755326</c:v>
                </c:pt>
                <c:pt idx="382">
                  <c:v>0.73508703305300216</c:v>
                </c:pt>
                <c:pt idx="383">
                  <c:v>0.73704283199687071</c:v>
                </c:pt>
                <c:pt idx="384">
                  <c:v>0.73870526109915902</c:v>
                </c:pt>
                <c:pt idx="385">
                  <c:v>0.74036769020144733</c:v>
                </c:pt>
                <c:pt idx="386">
                  <c:v>0.74154116956776839</c:v>
                </c:pt>
                <c:pt idx="387">
                  <c:v>0.74379033835321728</c:v>
                </c:pt>
                <c:pt idx="388">
                  <c:v>0.74535497750831214</c:v>
                </c:pt>
                <c:pt idx="389">
                  <c:v>0.74662624682182677</c:v>
                </c:pt>
                <c:pt idx="390">
                  <c:v>0.74848425581850186</c:v>
                </c:pt>
                <c:pt idx="391">
                  <c:v>0.75044005476237041</c:v>
                </c:pt>
                <c:pt idx="392">
                  <c:v>0.75249364365343241</c:v>
                </c:pt>
                <c:pt idx="393">
                  <c:v>0.75464502249168786</c:v>
                </c:pt>
                <c:pt idx="394">
                  <c:v>0.7566008214355564</c:v>
                </c:pt>
                <c:pt idx="395">
                  <c:v>0.75816546059065126</c:v>
                </c:pt>
                <c:pt idx="396">
                  <c:v>0.76100136905926075</c:v>
                </c:pt>
                <c:pt idx="397">
                  <c:v>0.76315274789751608</c:v>
                </c:pt>
                <c:pt idx="398">
                  <c:v>0.76452180715822415</c:v>
                </c:pt>
                <c:pt idx="399">
                  <c:v>0.76716213573244674</c:v>
                </c:pt>
                <c:pt idx="400">
                  <c:v>0.76843340504596125</c:v>
                </c:pt>
                <c:pt idx="401">
                  <c:v>0.7705847838842167</c:v>
                </c:pt>
                <c:pt idx="402">
                  <c:v>0.77234500293369845</c:v>
                </c:pt>
                <c:pt idx="403">
                  <c:v>0.77381185214159987</c:v>
                </c:pt>
                <c:pt idx="404">
                  <c:v>0.77547428124388817</c:v>
                </c:pt>
                <c:pt idx="405">
                  <c:v>0.77654997066301579</c:v>
                </c:pt>
                <c:pt idx="406">
                  <c:v>0.77870134950127123</c:v>
                </c:pt>
                <c:pt idx="407">
                  <c:v>0.77987482886759241</c:v>
                </c:pt>
                <c:pt idx="408">
                  <c:v>0.78202620770584785</c:v>
                </c:pt>
                <c:pt idx="409">
                  <c:v>0.78407979659690985</c:v>
                </c:pt>
                <c:pt idx="410">
                  <c:v>0.78535106591042436</c:v>
                </c:pt>
                <c:pt idx="411">
                  <c:v>0.78740465480148636</c:v>
                </c:pt>
                <c:pt idx="412">
                  <c:v>0.78926266379816157</c:v>
                </c:pt>
                <c:pt idx="413">
                  <c:v>0.79072951300606298</c:v>
                </c:pt>
                <c:pt idx="414">
                  <c:v>0.79190299237238415</c:v>
                </c:pt>
                <c:pt idx="415">
                  <c:v>0.79376100136905925</c:v>
                </c:pt>
                <c:pt idx="416">
                  <c:v>0.79552122041854101</c:v>
                </c:pt>
                <c:pt idx="417">
                  <c:v>0.79728143946802266</c:v>
                </c:pt>
                <c:pt idx="418">
                  <c:v>0.79904165851750442</c:v>
                </c:pt>
                <c:pt idx="419">
                  <c:v>0.79992176804224524</c:v>
                </c:pt>
                <c:pt idx="420">
                  <c:v>0.801681987091727</c:v>
                </c:pt>
                <c:pt idx="421">
                  <c:v>0.80314883629962841</c:v>
                </c:pt>
                <c:pt idx="422">
                  <c:v>0.80432231566594958</c:v>
                </c:pt>
                <c:pt idx="423">
                  <c:v>0.80569137492665754</c:v>
                </c:pt>
                <c:pt idx="424">
                  <c:v>0.80696264424017206</c:v>
                </c:pt>
                <c:pt idx="425">
                  <c:v>0.80813612360649323</c:v>
                </c:pt>
                <c:pt idx="426">
                  <c:v>0.80960297281439464</c:v>
                </c:pt>
                <c:pt idx="427">
                  <c:v>0.81126540191668295</c:v>
                </c:pt>
                <c:pt idx="428">
                  <c:v>0.8132212008605515</c:v>
                </c:pt>
                <c:pt idx="429">
                  <c:v>0.81507920985722671</c:v>
                </c:pt>
                <c:pt idx="430">
                  <c:v>0.81674163895951502</c:v>
                </c:pt>
                <c:pt idx="431">
                  <c:v>0.81830627811460976</c:v>
                </c:pt>
                <c:pt idx="432">
                  <c:v>0.81938196753373749</c:v>
                </c:pt>
                <c:pt idx="433">
                  <c:v>0.82045765695286521</c:v>
                </c:pt>
                <c:pt idx="434">
                  <c:v>0.82192450616076662</c:v>
                </c:pt>
                <c:pt idx="435">
                  <c:v>0.82329356542147469</c:v>
                </c:pt>
                <c:pt idx="436">
                  <c:v>0.82427146489340897</c:v>
                </c:pt>
                <c:pt idx="437">
                  <c:v>0.82583610404850383</c:v>
                </c:pt>
                <c:pt idx="438">
                  <c:v>0.827009583414825</c:v>
                </c:pt>
                <c:pt idx="439">
                  <c:v>0.82798748288675927</c:v>
                </c:pt>
                <c:pt idx="440">
                  <c:v>0.82925875220027379</c:v>
                </c:pt>
                <c:pt idx="441">
                  <c:v>0.83111676119694899</c:v>
                </c:pt>
                <c:pt idx="442">
                  <c:v>0.83209466066888327</c:v>
                </c:pt>
                <c:pt idx="443">
                  <c:v>0.83356150987678468</c:v>
                </c:pt>
                <c:pt idx="444">
                  <c:v>0.83561509876784668</c:v>
                </c:pt>
                <c:pt idx="445">
                  <c:v>0.83708194797574809</c:v>
                </c:pt>
                <c:pt idx="446">
                  <c:v>0.83903774691961663</c:v>
                </c:pt>
                <c:pt idx="447">
                  <c:v>0.84060238607471149</c:v>
                </c:pt>
                <c:pt idx="448">
                  <c:v>0.84138470565225898</c:v>
                </c:pt>
                <c:pt idx="449">
                  <c:v>0.8422648151769998</c:v>
                </c:pt>
                <c:pt idx="450">
                  <c:v>0.84334050459612753</c:v>
                </c:pt>
                <c:pt idx="451">
                  <c:v>0.84470956385683549</c:v>
                </c:pt>
                <c:pt idx="452">
                  <c:v>0.8461764130647369</c:v>
                </c:pt>
                <c:pt idx="453">
                  <c:v>0.84744768237825152</c:v>
                </c:pt>
                <c:pt idx="454">
                  <c:v>0.84881674163895948</c:v>
                </c:pt>
                <c:pt idx="455">
                  <c:v>0.84969685116370042</c:v>
                </c:pt>
                <c:pt idx="456">
                  <c:v>0.85077254058282814</c:v>
                </c:pt>
                <c:pt idx="457">
                  <c:v>0.85175044005476241</c:v>
                </c:pt>
                <c:pt idx="458">
                  <c:v>0.85321728926266382</c:v>
                </c:pt>
                <c:pt idx="459">
                  <c:v>0.8539996088402112</c:v>
                </c:pt>
                <c:pt idx="460">
                  <c:v>0.85527087815372582</c:v>
                </c:pt>
                <c:pt idx="461">
                  <c:v>0.85712888715040092</c:v>
                </c:pt>
                <c:pt idx="462">
                  <c:v>0.85879131625268923</c:v>
                </c:pt>
                <c:pt idx="463">
                  <c:v>0.85937805593584982</c:v>
                </c:pt>
                <c:pt idx="464">
                  <c:v>0.86035595540778409</c:v>
                </c:pt>
                <c:pt idx="465">
                  <c:v>0.86143164482691181</c:v>
                </c:pt>
                <c:pt idx="466">
                  <c:v>0.86260512419323299</c:v>
                </c:pt>
                <c:pt idx="467">
                  <c:v>0.8640719734011344</c:v>
                </c:pt>
                <c:pt idx="468">
                  <c:v>0.86514766282026212</c:v>
                </c:pt>
                <c:pt idx="469">
                  <c:v>0.86612556229219639</c:v>
                </c:pt>
                <c:pt idx="470">
                  <c:v>0.86739683160571091</c:v>
                </c:pt>
                <c:pt idx="471">
                  <c:v>0.86808136123606494</c:v>
                </c:pt>
                <c:pt idx="472">
                  <c:v>0.86925484060238611</c:v>
                </c:pt>
                <c:pt idx="473">
                  <c:v>0.87081947975748097</c:v>
                </c:pt>
                <c:pt idx="474">
                  <c:v>0.8715040093878349</c:v>
                </c:pt>
                <c:pt idx="475">
                  <c:v>0.87248190885976917</c:v>
                </c:pt>
                <c:pt idx="476">
                  <c:v>0.87345980833170345</c:v>
                </c:pt>
                <c:pt idx="477">
                  <c:v>0.87453549775083117</c:v>
                </c:pt>
                <c:pt idx="478">
                  <c:v>0.87531781732837866</c:v>
                </c:pt>
                <c:pt idx="479">
                  <c:v>0.87610013690592603</c:v>
                </c:pt>
                <c:pt idx="480">
                  <c:v>0.87698024643066697</c:v>
                </c:pt>
                <c:pt idx="481">
                  <c:v>0.87815372579698803</c:v>
                </c:pt>
                <c:pt idx="482">
                  <c:v>0.87893604537453551</c:v>
                </c:pt>
                <c:pt idx="483">
                  <c:v>0.88020731468805002</c:v>
                </c:pt>
                <c:pt idx="484">
                  <c:v>0.88059847447682382</c:v>
                </c:pt>
                <c:pt idx="485">
                  <c:v>0.88108742421279096</c:v>
                </c:pt>
                <c:pt idx="486">
                  <c:v>0.88186974379033833</c:v>
                </c:pt>
                <c:pt idx="487">
                  <c:v>0.88265206336788582</c:v>
                </c:pt>
                <c:pt idx="488">
                  <c:v>0.88372775278701354</c:v>
                </c:pt>
                <c:pt idx="489">
                  <c:v>0.88470565225894782</c:v>
                </c:pt>
                <c:pt idx="490">
                  <c:v>0.88617250146684923</c:v>
                </c:pt>
                <c:pt idx="491">
                  <c:v>0.8869548210443966</c:v>
                </c:pt>
                <c:pt idx="492">
                  <c:v>0.88783493056913754</c:v>
                </c:pt>
                <c:pt idx="493">
                  <c:v>0.88832388030510467</c:v>
                </c:pt>
                <c:pt idx="494">
                  <c:v>0.88949735967142574</c:v>
                </c:pt>
                <c:pt idx="495">
                  <c:v>0.8910619988265206</c:v>
                </c:pt>
                <c:pt idx="496">
                  <c:v>0.89233326814003522</c:v>
                </c:pt>
                <c:pt idx="497">
                  <c:v>0.8929200078231958</c:v>
                </c:pt>
                <c:pt idx="498">
                  <c:v>0.89389790729513008</c:v>
                </c:pt>
                <c:pt idx="499">
                  <c:v>0.89507138666145125</c:v>
                </c:pt>
                <c:pt idx="500">
                  <c:v>0.89565812634461173</c:v>
                </c:pt>
                <c:pt idx="501">
                  <c:v>0.89663602581654611</c:v>
                </c:pt>
                <c:pt idx="502">
                  <c:v>0.8970271856053198</c:v>
                </c:pt>
                <c:pt idx="503">
                  <c:v>0.89751613534128694</c:v>
                </c:pt>
                <c:pt idx="504">
                  <c:v>0.89859182476041466</c:v>
                </c:pt>
                <c:pt idx="505">
                  <c:v>0.89947193428515548</c:v>
                </c:pt>
                <c:pt idx="506">
                  <c:v>0.89986309407392917</c:v>
                </c:pt>
                <c:pt idx="507">
                  <c:v>0.90074320359867011</c:v>
                </c:pt>
                <c:pt idx="508">
                  <c:v>0.90123215333463724</c:v>
                </c:pt>
                <c:pt idx="509">
                  <c:v>0.90152552317621748</c:v>
                </c:pt>
                <c:pt idx="510">
                  <c:v>0.90289458243692544</c:v>
                </c:pt>
                <c:pt idx="511">
                  <c:v>0.90377469196166638</c:v>
                </c:pt>
                <c:pt idx="512">
                  <c:v>0.9046548014864072</c:v>
                </c:pt>
                <c:pt idx="513">
                  <c:v>0.90553491101114802</c:v>
                </c:pt>
                <c:pt idx="514">
                  <c:v>0.90641502053588896</c:v>
                </c:pt>
                <c:pt idx="515">
                  <c:v>0.90700176021904944</c:v>
                </c:pt>
                <c:pt idx="516">
                  <c:v>0.90768628984940347</c:v>
                </c:pt>
                <c:pt idx="517">
                  <c:v>0.90817523958537061</c:v>
                </c:pt>
                <c:pt idx="518">
                  <c:v>0.90876197926853119</c:v>
                </c:pt>
                <c:pt idx="519">
                  <c:v>0.90895755916291809</c:v>
                </c:pt>
                <c:pt idx="520">
                  <c:v>0.90983766868765892</c:v>
                </c:pt>
                <c:pt idx="521">
                  <c:v>0.91032661842362605</c:v>
                </c:pt>
                <c:pt idx="522">
                  <c:v>0.91140230784275378</c:v>
                </c:pt>
                <c:pt idx="523">
                  <c:v>0.91208683747310781</c:v>
                </c:pt>
                <c:pt idx="524">
                  <c:v>0.91267357715626829</c:v>
                </c:pt>
                <c:pt idx="525">
                  <c:v>0.91365147662820267</c:v>
                </c:pt>
                <c:pt idx="526">
                  <c:v>0.91462937610013695</c:v>
                </c:pt>
                <c:pt idx="527">
                  <c:v>0.91502053588891064</c:v>
                </c:pt>
                <c:pt idx="528">
                  <c:v>0.91541169567768432</c:v>
                </c:pt>
                <c:pt idx="529">
                  <c:v>0.91580285546645801</c:v>
                </c:pt>
                <c:pt idx="530">
                  <c:v>0.91668296499119895</c:v>
                </c:pt>
                <c:pt idx="531">
                  <c:v>0.91746528456874632</c:v>
                </c:pt>
                <c:pt idx="532">
                  <c:v>0.91814981419910036</c:v>
                </c:pt>
                <c:pt idx="533">
                  <c:v>0.91883434382945428</c:v>
                </c:pt>
                <c:pt idx="534">
                  <c:v>0.91961666340700177</c:v>
                </c:pt>
                <c:pt idx="535">
                  <c:v>0.9203011930373558</c:v>
                </c:pt>
                <c:pt idx="536">
                  <c:v>0.92079014277332294</c:v>
                </c:pt>
                <c:pt idx="537">
                  <c:v>0.92118130256209663</c:v>
                </c:pt>
                <c:pt idx="538">
                  <c:v>0.92186583219245066</c:v>
                </c:pt>
                <c:pt idx="539">
                  <c:v>0.92284373166438494</c:v>
                </c:pt>
                <c:pt idx="540">
                  <c:v>0.92333268140035207</c:v>
                </c:pt>
                <c:pt idx="541">
                  <c:v>0.92382163113631921</c:v>
                </c:pt>
                <c:pt idx="542">
                  <c:v>0.92431058087228635</c:v>
                </c:pt>
                <c:pt idx="543">
                  <c:v>0.92499511050264038</c:v>
                </c:pt>
                <c:pt idx="544">
                  <c:v>0.92548406023860752</c:v>
                </c:pt>
                <c:pt idx="545">
                  <c:v>0.926070799921768</c:v>
                </c:pt>
                <c:pt idx="546">
                  <c:v>0.92646195971054179</c:v>
                </c:pt>
                <c:pt idx="547">
                  <c:v>0.92704869939370238</c:v>
                </c:pt>
                <c:pt idx="548">
                  <c:v>0.92753764912966952</c:v>
                </c:pt>
                <c:pt idx="549">
                  <c:v>0.92822217876002344</c:v>
                </c:pt>
                <c:pt idx="550">
                  <c:v>0.92880891844318403</c:v>
                </c:pt>
                <c:pt idx="551">
                  <c:v>0.92920007823195772</c:v>
                </c:pt>
                <c:pt idx="552">
                  <c:v>0.92988460786231175</c:v>
                </c:pt>
                <c:pt idx="553">
                  <c:v>0.93027576765108544</c:v>
                </c:pt>
                <c:pt idx="554">
                  <c:v>0.93105808722863292</c:v>
                </c:pt>
                <c:pt idx="555">
                  <c:v>0.93135145707021316</c:v>
                </c:pt>
                <c:pt idx="556">
                  <c:v>0.93164482691179351</c:v>
                </c:pt>
                <c:pt idx="557">
                  <c:v>0.9320359867005672</c:v>
                </c:pt>
                <c:pt idx="558">
                  <c:v>0.93252493643653434</c:v>
                </c:pt>
                <c:pt idx="559">
                  <c:v>0.93311167611969492</c:v>
                </c:pt>
                <c:pt idx="560">
                  <c:v>0.93340504596127516</c:v>
                </c:pt>
                <c:pt idx="561">
                  <c:v>0.93428515548601598</c:v>
                </c:pt>
                <c:pt idx="562">
                  <c:v>0.93467631527478978</c:v>
                </c:pt>
                <c:pt idx="563">
                  <c:v>0.93506747506356347</c:v>
                </c:pt>
                <c:pt idx="564">
                  <c:v>0.93536084490514371</c:v>
                </c:pt>
                <c:pt idx="565">
                  <c:v>0.93575200469391751</c:v>
                </c:pt>
                <c:pt idx="566">
                  <c:v>0.93624095442988464</c:v>
                </c:pt>
                <c:pt idx="567">
                  <c:v>0.93712106395462547</c:v>
                </c:pt>
                <c:pt idx="568">
                  <c:v>0.9378055935849795</c:v>
                </c:pt>
                <c:pt idx="569">
                  <c:v>0.93829454332094664</c:v>
                </c:pt>
                <c:pt idx="570">
                  <c:v>0.93878349305691378</c:v>
                </c:pt>
                <c:pt idx="571">
                  <c:v>0.9394680226872677</c:v>
                </c:pt>
                <c:pt idx="572">
                  <c:v>0.9398591824760415</c:v>
                </c:pt>
                <c:pt idx="573">
                  <c:v>0.94005476237042829</c:v>
                </c:pt>
                <c:pt idx="574">
                  <c:v>0.94034813221200864</c:v>
                </c:pt>
                <c:pt idx="575">
                  <c:v>0.94064150205358887</c:v>
                </c:pt>
                <c:pt idx="576">
                  <c:v>0.94113045178955601</c:v>
                </c:pt>
                <c:pt idx="577">
                  <c:v>0.9415216115783297</c:v>
                </c:pt>
                <c:pt idx="578">
                  <c:v>0.94230393115587718</c:v>
                </c:pt>
                <c:pt idx="579">
                  <c:v>0.94289067083903777</c:v>
                </c:pt>
                <c:pt idx="580">
                  <c:v>0.94308625073342456</c:v>
                </c:pt>
                <c:pt idx="581">
                  <c:v>0.94386857031097204</c:v>
                </c:pt>
                <c:pt idx="582">
                  <c:v>0.94425973009974573</c:v>
                </c:pt>
                <c:pt idx="583">
                  <c:v>0.94455309994132608</c:v>
                </c:pt>
                <c:pt idx="584">
                  <c:v>0.94484646978290632</c:v>
                </c:pt>
                <c:pt idx="585">
                  <c:v>0.94533541951887345</c:v>
                </c:pt>
                <c:pt idx="586">
                  <c:v>0.94582436925484059</c:v>
                </c:pt>
                <c:pt idx="587">
                  <c:v>0.94650889888519463</c:v>
                </c:pt>
                <c:pt idx="588">
                  <c:v>0.94670447877958142</c:v>
                </c:pt>
                <c:pt idx="589">
                  <c:v>0.947291218462742</c:v>
                </c:pt>
                <c:pt idx="590">
                  <c:v>0.9474867983571289</c:v>
                </c:pt>
                <c:pt idx="591">
                  <c:v>0.94787795814590259</c:v>
                </c:pt>
                <c:pt idx="592">
                  <c:v>0.94817132798748294</c:v>
                </c:pt>
                <c:pt idx="593">
                  <c:v>0.94856248777625662</c:v>
                </c:pt>
                <c:pt idx="594">
                  <c:v>0.94885585761783686</c:v>
                </c:pt>
                <c:pt idx="595">
                  <c:v>0.94914922745941721</c:v>
                </c:pt>
                <c:pt idx="596">
                  <c:v>0.94983375708977114</c:v>
                </c:pt>
                <c:pt idx="597">
                  <c:v>0.94983375708977114</c:v>
                </c:pt>
                <c:pt idx="598">
                  <c:v>0.95022491687854493</c:v>
                </c:pt>
                <c:pt idx="599">
                  <c:v>0.95032270682573827</c:v>
                </c:pt>
                <c:pt idx="600">
                  <c:v>0.95081165656170541</c:v>
                </c:pt>
                <c:pt idx="601">
                  <c:v>0.95110502640328576</c:v>
                </c:pt>
                <c:pt idx="602">
                  <c:v>0.95149618619205945</c:v>
                </c:pt>
                <c:pt idx="603">
                  <c:v>0.95188734598083313</c:v>
                </c:pt>
                <c:pt idx="604">
                  <c:v>0.95247408566399372</c:v>
                </c:pt>
                <c:pt idx="605">
                  <c:v>0.95266966555838062</c:v>
                </c:pt>
                <c:pt idx="606">
                  <c:v>0.95315861529434776</c:v>
                </c:pt>
                <c:pt idx="607">
                  <c:v>0.95335419518873454</c:v>
                </c:pt>
                <c:pt idx="608">
                  <c:v>0.95374535497750834</c:v>
                </c:pt>
                <c:pt idx="609">
                  <c:v>0.95403872481908858</c:v>
                </c:pt>
                <c:pt idx="610">
                  <c:v>0.95442988460786227</c:v>
                </c:pt>
                <c:pt idx="611">
                  <c:v>0.95452767455505572</c:v>
                </c:pt>
                <c:pt idx="612">
                  <c:v>0.95501662429102285</c:v>
                </c:pt>
                <c:pt idx="613">
                  <c:v>0.95550557402698999</c:v>
                </c:pt>
                <c:pt idx="614">
                  <c:v>0.95589673381576379</c:v>
                </c:pt>
                <c:pt idx="615">
                  <c:v>0.95658126344611771</c:v>
                </c:pt>
                <c:pt idx="616">
                  <c:v>0.95726579307647175</c:v>
                </c:pt>
                <c:pt idx="617">
                  <c:v>0.95785253275963234</c:v>
                </c:pt>
                <c:pt idx="618">
                  <c:v>0.95795032270682579</c:v>
                </c:pt>
                <c:pt idx="619">
                  <c:v>0.95814590260121257</c:v>
                </c:pt>
                <c:pt idx="620">
                  <c:v>0.95873264228437316</c:v>
                </c:pt>
                <c:pt idx="621">
                  <c:v>0.9590260121259534</c:v>
                </c:pt>
                <c:pt idx="622">
                  <c:v>0.95912380207314685</c:v>
                </c:pt>
                <c:pt idx="623">
                  <c:v>0.95931938196753375</c:v>
                </c:pt>
                <c:pt idx="624">
                  <c:v>0.95961275180911398</c:v>
                </c:pt>
                <c:pt idx="625">
                  <c:v>0.95971054175630743</c:v>
                </c:pt>
                <c:pt idx="626">
                  <c:v>0.95990612165069433</c:v>
                </c:pt>
                <c:pt idx="627">
                  <c:v>0.96029728143946802</c:v>
                </c:pt>
                <c:pt idx="628">
                  <c:v>0.96098181106982206</c:v>
                </c:pt>
                <c:pt idx="629">
                  <c:v>0.96137297085859574</c:v>
                </c:pt>
                <c:pt idx="630">
                  <c:v>0.96166634070017598</c:v>
                </c:pt>
                <c:pt idx="631">
                  <c:v>0.96186192059456288</c:v>
                </c:pt>
                <c:pt idx="632">
                  <c:v>0.96225308038333657</c:v>
                </c:pt>
                <c:pt idx="633">
                  <c:v>0.96244866027772347</c:v>
                </c:pt>
                <c:pt idx="634">
                  <c:v>0.96244866027772347</c:v>
                </c:pt>
                <c:pt idx="635">
                  <c:v>0.96264424017211025</c:v>
                </c:pt>
                <c:pt idx="636">
                  <c:v>0.96283982006649715</c:v>
                </c:pt>
                <c:pt idx="637">
                  <c:v>0.9629376100136906</c:v>
                </c:pt>
                <c:pt idx="638">
                  <c:v>0.9629376100136906</c:v>
                </c:pt>
                <c:pt idx="639">
                  <c:v>0.96303539996088405</c:v>
                </c:pt>
                <c:pt idx="640">
                  <c:v>0.96332876980246429</c:v>
                </c:pt>
                <c:pt idx="641">
                  <c:v>0.96352434969685119</c:v>
                </c:pt>
                <c:pt idx="642">
                  <c:v>0.96371992959123798</c:v>
                </c:pt>
                <c:pt idx="643">
                  <c:v>0.96450224916878546</c:v>
                </c:pt>
                <c:pt idx="644">
                  <c:v>0.96450224916878546</c:v>
                </c:pt>
                <c:pt idx="645">
                  <c:v>0.96489340895755915</c:v>
                </c:pt>
                <c:pt idx="646">
                  <c:v>0.96508898885194605</c:v>
                </c:pt>
                <c:pt idx="647">
                  <c:v>0.9651867787991395</c:v>
                </c:pt>
                <c:pt idx="648">
                  <c:v>0.96557793858791319</c:v>
                </c:pt>
                <c:pt idx="649">
                  <c:v>0.96577351848229998</c:v>
                </c:pt>
                <c:pt idx="650">
                  <c:v>0.96587130842949342</c:v>
                </c:pt>
                <c:pt idx="651">
                  <c:v>0.96596909837668687</c:v>
                </c:pt>
                <c:pt idx="652">
                  <c:v>0.96626246821826711</c:v>
                </c:pt>
                <c:pt idx="653">
                  <c:v>0.96636025816546056</c:v>
                </c:pt>
                <c:pt idx="654">
                  <c:v>0.96665362800704091</c:v>
                </c:pt>
                <c:pt idx="655">
                  <c:v>0.9668492079014277</c:v>
                </c:pt>
                <c:pt idx="656">
                  <c:v>0.96694699784862115</c:v>
                </c:pt>
                <c:pt idx="657">
                  <c:v>0.96714257774300805</c:v>
                </c:pt>
                <c:pt idx="658">
                  <c:v>0.96743594758458828</c:v>
                </c:pt>
                <c:pt idx="659">
                  <c:v>0.96772931742616863</c:v>
                </c:pt>
                <c:pt idx="660">
                  <c:v>0.96792489732055542</c:v>
                </c:pt>
                <c:pt idx="661">
                  <c:v>0.96841384705652256</c:v>
                </c:pt>
                <c:pt idx="662">
                  <c:v>0.96880500684529636</c:v>
                </c:pt>
                <c:pt idx="663">
                  <c:v>0.96909837668687659</c:v>
                </c:pt>
                <c:pt idx="664">
                  <c:v>0.96929395658126349</c:v>
                </c:pt>
                <c:pt idx="665">
                  <c:v>0.96929395658126349</c:v>
                </c:pt>
                <c:pt idx="666">
                  <c:v>0.96958732642284373</c:v>
                </c:pt>
                <c:pt idx="667">
                  <c:v>0.96958732642284373</c:v>
                </c:pt>
                <c:pt idx="668">
                  <c:v>0.96968511637003718</c:v>
                </c:pt>
                <c:pt idx="669">
                  <c:v>0.97036964600039111</c:v>
                </c:pt>
                <c:pt idx="670">
                  <c:v>0.9707608057891649</c:v>
                </c:pt>
                <c:pt idx="671">
                  <c:v>0.97105417563074514</c:v>
                </c:pt>
                <c:pt idx="672">
                  <c:v>0.97105417563074514</c:v>
                </c:pt>
                <c:pt idx="673">
                  <c:v>0.97134754547232549</c:v>
                </c:pt>
                <c:pt idx="674">
                  <c:v>0.97154312536671228</c:v>
                </c:pt>
                <c:pt idx="675">
                  <c:v>0.97173870526109918</c:v>
                </c:pt>
                <c:pt idx="676">
                  <c:v>0.97212986504987287</c:v>
                </c:pt>
                <c:pt idx="677">
                  <c:v>0.97271660473303345</c:v>
                </c:pt>
                <c:pt idx="678">
                  <c:v>0.9728143946802269</c:v>
                </c:pt>
                <c:pt idx="679">
                  <c:v>0.97310776452180714</c:v>
                </c:pt>
                <c:pt idx="680">
                  <c:v>0.97320555446900059</c:v>
                </c:pt>
                <c:pt idx="681">
                  <c:v>0.97349892431058083</c:v>
                </c:pt>
                <c:pt idx="682">
                  <c:v>0.97389008409935462</c:v>
                </c:pt>
                <c:pt idx="683">
                  <c:v>0.97408566399374141</c:v>
                </c:pt>
                <c:pt idx="684">
                  <c:v>0.97447682378251521</c:v>
                </c:pt>
                <c:pt idx="685">
                  <c:v>0.97496577351848235</c:v>
                </c:pt>
                <c:pt idx="686">
                  <c:v>0.97525914336006259</c:v>
                </c:pt>
                <c:pt idx="687">
                  <c:v>0.97535693330725604</c:v>
                </c:pt>
                <c:pt idx="688">
                  <c:v>0.97565030314883627</c:v>
                </c:pt>
                <c:pt idx="689">
                  <c:v>0.97584588304322317</c:v>
                </c:pt>
                <c:pt idx="690">
                  <c:v>0.97584588304322317</c:v>
                </c:pt>
                <c:pt idx="691">
                  <c:v>0.97584588304322317</c:v>
                </c:pt>
                <c:pt idx="692">
                  <c:v>0.97604146293760996</c:v>
                </c:pt>
                <c:pt idx="693">
                  <c:v>0.97653041267357721</c:v>
                </c:pt>
                <c:pt idx="694">
                  <c:v>0.976725992567964</c:v>
                </c:pt>
                <c:pt idx="695">
                  <c:v>0.9769215724623509</c:v>
                </c:pt>
                <c:pt idx="696">
                  <c:v>0.97721494230393113</c:v>
                </c:pt>
                <c:pt idx="697">
                  <c:v>0.97741052219831803</c:v>
                </c:pt>
                <c:pt idx="698">
                  <c:v>0.97760610209270482</c:v>
                </c:pt>
                <c:pt idx="699">
                  <c:v>0.97760610209270482</c:v>
                </c:pt>
                <c:pt idx="700">
                  <c:v>0.97770389203989827</c:v>
                </c:pt>
                <c:pt idx="701">
                  <c:v>0.97780168198709172</c:v>
                </c:pt>
                <c:pt idx="702">
                  <c:v>0.97809505182867196</c:v>
                </c:pt>
                <c:pt idx="703">
                  <c:v>0.97819284177586541</c:v>
                </c:pt>
                <c:pt idx="704">
                  <c:v>0.97858400156463921</c:v>
                </c:pt>
                <c:pt idx="705">
                  <c:v>0.97868179151183254</c:v>
                </c:pt>
                <c:pt idx="706">
                  <c:v>0.97887737140621944</c:v>
                </c:pt>
                <c:pt idx="707">
                  <c:v>0.97907295130060634</c:v>
                </c:pt>
                <c:pt idx="708">
                  <c:v>0.97917074124779968</c:v>
                </c:pt>
                <c:pt idx="709">
                  <c:v>0.97917074124779968</c:v>
                </c:pt>
                <c:pt idx="710">
                  <c:v>0.97946411108938003</c:v>
                </c:pt>
                <c:pt idx="711">
                  <c:v>0.97965969098376682</c:v>
                </c:pt>
                <c:pt idx="712">
                  <c:v>0.98005085077254062</c:v>
                </c:pt>
                <c:pt idx="713">
                  <c:v>0.98005085077254062</c:v>
                </c:pt>
                <c:pt idx="714">
                  <c:v>0.98034422061412085</c:v>
                </c:pt>
                <c:pt idx="715">
                  <c:v>0.9804420105613143</c:v>
                </c:pt>
                <c:pt idx="716">
                  <c:v>0.9804420105613143</c:v>
                </c:pt>
                <c:pt idx="717">
                  <c:v>0.9806375904557012</c:v>
                </c:pt>
                <c:pt idx="718">
                  <c:v>0.9806375904557012</c:v>
                </c:pt>
                <c:pt idx="719">
                  <c:v>0.98073538040289454</c:v>
                </c:pt>
                <c:pt idx="720">
                  <c:v>0.98073538040289454</c:v>
                </c:pt>
                <c:pt idx="721">
                  <c:v>0.98093096029728144</c:v>
                </c:pt>
                <c:pt idx="722">
                  <c:v>0.98102875024447489</c:v>
                </c:pt>
                <c:pt idx="723">
                  <c:v>0.98122433013886168</c:v>
                </c:pt>
                <c:pt idx="724">
                  <c:v>0.98132212008605513</c:v>
                </c:pt>
                <c:pt idx="725">
                  <c:v>0.98132212008605513</c:v>
                </c:pt>
                <c:pt idx="726">
                  <c:v>0.98132212008605513</c:v>
                </c:pt>
                <c:pt idx="727">
                  <c:v>0.98161548992763548</c:v>
                </c:pt>
                <c:pt idx="728">
                  <c:v>0.98171327987482881</c:v>
                </c:pt>
                <c:pt idx="729">
                  <c:v>0.98190885976921571</c:v>
                </c:pt>
                <c:pt idx="730">
                  <c:v>0.98200664971640916</c:v>
                </c:pt>
                <c:pt idx="731">
                  <c:v>0.98200664971640916</c:v>
                </c:pt>
                <c:pt idx="732">
                  <c:v>0.9823000195579894</c:v>
                </c:pt>
                <c:pt idx="733">
                  <c:v>0.9823000195579894</c:v>
                </c:pt>
                <c:pt idx="734">
                  <c:v>0.98239780950518285</c:v>
                </c:pt>
                <c:pt idx="735">
                  <c:v>0.98239780950518285</c:v>
                </c:pt>
                <c:pt idx="736">
                  <c:v>0.9824955994523763</c:v>
                </c:pt>
                <c:pt idx="737">
                  <c:v>0.9826911793467632</c:v>
                </c:pt>
                <c:pt idx="738">
                  <c:v>0.98298454918834344</c:v>
                </c:pt>
                <c:pt idx="739">
                  <c:v>0.98298454918834344</c:v>
                </c:pt>
                <c:pt idx="740">
                  <c:v>0.98308233913553689</c:v>
                </c:pt>
                <c:pt idx="741">
                  <c:v>0.98337570897711712</c:v>
                </c:pt>
                <c:pt idx="742">
                  <c:v>0.98357128887150402</c:v>
                </c:pt>
                <c:pt idx="743">
                  <c:v>0.98376686876589081</c:v>
                </c:pt>
                <c:pt idx="744">
                  <c:v>0.98406023860747116</c:v>
                </c:pt>
                <c:pt idx="745">
                  <c:v>0.98415802855466461</c:v>
                </c:pt>
                <c:pt idx="746">
                  <c:v>0.98425581850185806</c:v>
                </c:pt>
                <c:pt idx="747">
                  <c:v>0.9843536084490514</c:v>
                </c:pt>
                <c:pt idx="748">
                  <c:v>0.98445139839624485</c:v>
                </c:pt>
                <c:pt idx="749">
                  <c:v>0.9845491883434383</c:v>
                </c:pt>
                <c:pt idx="750">
                  <c:v>0.98484255818501854</c:v>
                </c:pt>
                <c:pt idx="751">
                  <c:v>0.98513592802659888</c:v>
                </c:pt>
                <c:pt idx="752">
                  <c:v>0.98552708781537257</c:v>
                </c:pt>
                <c:pt idx="753">
                  <c:v>0.98562487776256602</c:v>
                </c:pt>
                <c:pt idx="754">
                  <c:v>0.98582045765695292</c:v>
                </c:pt>
                <c:pt idx="755">
                  <c:v>0.98582045765695292</c:v>
                </c:pt>
                <c:pt idx="756">
                  <c:v>0.98591824760414626</c:v>
                </c:pt>
                <c:pt idx="757">
                  <c:v>0.98601603755133971</c:v>
                </c:pt>
                <c:pt idx="758">
                  <c:v>0.98611382749853316</c:v>
                </c:pt>
                <c:pt idx="759">
                  <c:v>0.98621161744572661</c:v>
                </c:pt>
                <c:pt idx="760">
                  <c:v>0.98621161744572661</c:v>
                </c:pt>
                <c:pt idx="761">
                  <c:v>0.98630940739292006</c:v>
                </c:pt>
                <c:pt idx="762">
                  <c:v>0.98630940739292006</c:v>
                </c:pt>
                <c:pt idx="763">
                  <c:v>0.98660277723450029</c:v>
                </c:pt>
                <c:pt idx="764">
                  <c:v>0.98689614707608053</c:v>
                </c:pt>
                <c:pt idx="765">
                  <c:v>0.98709172697046743</c:v>
                </c:pt>
                <c:pt idx="766">
                  <c:v>0.98718951691766088</c:v>
                </c:pt>
                <c:pt idx="767">
                  <c:v>0.98728730686485433</c:v>
                </c:pt>
                <c:pt idx="768">
                  <c:v>0.98728730686485433</c:v>
                </c:pt>
                <c:pt idx="769">
                  <c:v>0.98738509681204767</c:v>
                </c:pt>
                <c:pt idx="770">
                  <c:v>0.98758067670643457</c:v>
                </c:pt>
                <c:pt idx="771">
                  <c:v>0.98758067670643457</c:v>
                </c:pt>
                <c:pt idx="772">
                  <c:v>0.98777625660082147</c:v>
                </c:pt>
                <c:pt idx="773">
                  <c:v>0.98777625660082147</c:v>
                </c:pt>
                <c:pt idx="774">
                  <c:v>0.98787404654801492</c:v>
                </c:pt>
                <c:pt idx="775">
                  <c:v>0.98806962644240171</c:v>
                </c:pt>
                <c:pt idx="776">
                  <c:v>0.98816741638959515</c:v>
                </c:pt>
                <c:pt idx="777">
                  <c:v>0.98816741638959515</c:v>
                </c:pt>
                <c:pt idx="778">
                  <c:v>0.98816741638959515</c:v>
                </c:pt>
                <c:pt idx="779">
                  <c:v>0.9882652063367886</c:v>
                </c:pt>
                <c:pt idx="780">
                  <c:v>0.9882652063367886</c:v>
                </c:pt>
                <c:pt idx="781">
                  <c:v>0.98846078623117539</c:v>
                </c:pt>
                <c:pt idx="782">
                  <c:v>0.98855857617836884</c:v>
                </c:pt>
                <c:pt idx="783">
                  <c:v>0.98855857617836884</c:v>
                </c:pt>
                <c:pt idx="784">
                  <c:v>0.98865636612556229</c:v>
                </c:pt>
                <c:pt idx="785">
                  <c:v>0.98875415607275574</c:v>
                </c:pt>
                <c:pt idx="786">
                  <c:v>0.98885194601994919</c:v>
                </c:pt>
                <c:pt idx="787">
                  <c:v>0.98904752591433598</c:v>
                </c:pt>
                <c:pt idx="788">
                  <c:v>0.98924310580872288</c:v>
                </c:pt>
                <c:pt idx="789">
                  <c:v>0.98934089575591633</c:v>
                </c:pt>
                <c:pt idx="790">
                  <c:v>0.98934089575591633</c:v>
                </c:pt>
                <c:pt idx="791">
                  <c:v>0.98943868570310967</c:v>
                </c:pt>
                <c:pt idx="792">
                  <c:v>0.98953647565030312</c:v>
                </c:pt>
                <c:pt idx="793">
                  <c:v>0.98953647565030312</c:v>
                </c:pt>
                <c:pt idx="794">
                  <c:v>0.98953647565030312</c:v>
                </c:pt>
                <c:pt idx="795">
                  <c:v>0.98973205554469001</c:v>
                </c:pt>
                <c:pt idx="796">
                  <c:v>0.98982984549188346</c:v>
                </c:pt>
                <c:pt idx="797">
                  <c:v>0.98992763543907691</c:v>
                </c:pt>
                <c:pt idx="798">
                  <c:v>0.98992763543907691</c:v>
                </c:pt>
                <c:pt idx="799">
                  <c:v>0.98992763543907691</c:v>
                </c:pt>
                <c:pt idx="800">
                  <c:v>0.99002542538627025</c:v>
                </c:pt>
                <c:pt idx="801">
                  <c:v>0.9901232153334637</c:v>
                </c:pt>
                <c:pt idx="802">
                  <c:v>0.9901232153334637</c:v>
                </c:pt>
                <c:pt idx="803">
                  <c:v>0.9901232153334637</c:v>
                </c:pt>
                <c:pt idx="804">
                  <c:v>0.9903187952278506</c:v>
                </c:pt>
                <c:pt idx="805">
                  <c:v>0.99051437512223739</c:v>
                </c:pt>
                <c:pt idx="806">
                  <c:v>0.99051437512223739</c:v>
                </c:pt>
                <c:pt idx="807">
                  <c:v>0.99051437512223739</c:v>
                </c:pt>
                <c:pt idx="808">
                  <c:v>0.99061216506943084</c:v>
                </c:pt>
                <c:pt idx="809">
                  <c:v>0.99080774496381774</c:v>
                </c:pt>
                <c:pt idx="810">
                  <c:v>0.99090553491101119</c:v>
                </c:pt>
                <c:pt idx="811">
                  <c:v>0.99110111480539798</c:v>
                </c:pt>
                <c:pt idx="812">
                  <c:v>0.99129669469978487</c:v>
                </c:pt>
                <c:pt idx="813">
                  <c:v>0.99129669469978487</c:v>
                </c:pt>
                <c:pt idx="814">
                  <c:v>0.99139448464697832</c:v>
                </c:pt>
                <c:pt idx="815">
                  <c:v>0.99139448464697832</c:v>
                </c:pt>
                <c:pt idx="816">
                  <c:v>0.99139448464697832</c:v>
                </c:pt>
                <c:pt idx="817">
                  <c:v>0.99159006454136511</c:v>
                </c:pt>
                <c:pt idx="818">
                  <c:v>0.99159006454136511</c:v>
                </c:pt>
                <c:pt idx="819">
                  <c:v>0.99168785448855856</c:v>
                </c:pt>
                <c:pt idx="820">
                  <c:v>0.99168785448855856</c:v>
                </c:pt>
                <c:pt idx="821">
                  <c:v>0.99168785448855856</c:v>
                </c:pt>
                <c:pt idx="822">
                  <c:v>0.99168785448855856</c:v>
                </c:pt>
                <c:pt idx="823">
                  <c:v>0.99178564443575201</c:v>
                </c:pt>
                <c:pt idx="824">
                  <c:v>0.99178564443575201</c:v>
                </c:pt>
                <c:pt idx="825">
                  <c:v>0.99178564443575201</c:v>
                </c:pt>
                <c:pt idx="826">
                  <c:v>0.99178564443575201</c:v>
                </c:pt>
                <c:pt idx="827">
                  <c:v>0.99178564443575201</c:v>
                </c:pt>
                <c:pt idx="828">
                  <c:v>0.99178564443575201</c:v>
                </c:pt>
                <c:pt idx="829">
                  <c:v>0.99178564443575201</c:v>
                </c:pt>
                <c:pt idx="830">
                  <c:v>0.99178564443575201</c:v>
                </c:pt>
                <c:pt idx="831">
                  <c:v>0.99178564443575201</c:v>
                </c:pt>
                <c:pt idx="832">
                  <c:v>0.99178564443575201</c:v>
                </c:pt>
                <c:pt idx="833">
                  <c:v>0.99178564443575201</c:v>
                </c:pt>
                <c:pt idx="834">
                  <c:v>0.99178564443575201</c:v>
                </c:pt>
                <c:pt idx="835">
                  <c:v>0.99198122433013891</c:v>
                </c:pt>
                <c:pt idx="836">
                  <c:v>0.99198122433013891</c:v>
                </c:pt>
                <c:pt idx="837">
                  <c:v>0.99207901427733225</c:v>
                </c:pt>
                <c:pt idx="838">
                  <c:v>0.9921768042245257</c:v>
                </c:pt>
                <c:pt idx="839">
                  <c:v>0.9921768042245257</c:v>
                </c:pt>
                <c:pt idx="840">
                  <c:v>0.99227459417171915</c:v>
                </c:pt>
                <c:pt idx="841">
                  <c:v>0.99247017406610605</c:v>
                </c:pt>
                <c:pt idx="842">
                  <c:v>0.99247017406610605</c:v>
                </c:pt>
                <c:pt idx="843">
                  <c:v>0.99247017406610605</c:v>
                </c:pt>
                <c:pt idx="844">
                  <c:v>0.99256796401329939</c:v>
                </c:pt>
                <c:pt idx="845">
                  <c:v>0.99256796401329939</c:v>
                </c:pt>
                <c:pt idx="846">
                  <c:v>0.99256796401329939</c:v>
                </c:pt>
                <c:pt idx="847">
                  <c:v>0.99256796401329939</c:v>
                </c:pt>
                <c:pt idx="848">
                  <c:v>0.99256796401329939</c:v>
                </c:pt>
                <c:pt idx="849">
                  <c:v>0.99276354390768629</c:v>
                </c:pt>
                <c:pt idx="850">
                  <c:v>0.99286133385487974</c:v>
                </c:pt>
                <c:pt idx="851">
                  <c:v>0.99286133385487974</c:v>
                </c:pt>
                <c:pt idx="852">
                  <c:v>0.99286133385487974</c:v>
                </c:pt>
                <c:pt idx="853">
                  <c:v>0.99305691374926652</c:v>
                </c:pt>
                <c:pt idx="854">
                  <c:v>0.99305691374926652</c:v>
                </c:pt>
                <c:pt idx="855">
                  <c:v>0.99325249364365342</c:v>
                </c:pt>
                <c:pt idx="856">
                  <c:v>0.99325249364365342</c:v>
                </c:pt>
                <c:pt idx="857">
                  <c:v>0.99335028359084687</c:v>
                </c:pt>
                <c:pt idx="858">
                  <c:v>0.99344807353804032</c:v>
                </c:pt>
                <c:pt idx="859">
                  <c:v>0.99344807353804032</c:v>
                </c:pt>
                <c:pt idx="860">
                  <c:v>0.99354586348523377</c:v>
                </c:pt>
                <c:pt idx="861">
                  <c:v>0.99354586348523377</c:v>
                </c:pt>
                <c:pt idx="862">
                  <c:v>0.99364365343242711</c:v>
                </c:pt>
                <c:pt idx="863">
                  <c:v>0.99364365343242711</c:v>
                </c:pt>
                <c:pt idx="864">
                  <c:v>0.99364365343242711</c:v>
                </c:pt>
                <c:pt idx="865">
                  <c:v>0.99364365343242711</c:v>
                </c:pt>
                <c:pt idx="866">
                  <c:v>0.99374144337962056</c:v>
                </c:pt>
                <c:pt idx="867">
                  <c:v>0.99374144337962056</c:v>
                </c:pt>
                <c:pt idx="868">
                  <c:v>0.99374144337962056</c:v>
                </c:pt>
                <c:pt idx="869">
                  <c:v>0.99374144337962056</c:v>
                </c:pt>
                <c:pt idx="870">
                  <c:v>0.99393702327400746</c:v>
                </c:pt>
                <c:pt idx="871">
                  <c:v>0.99393702327400746</c:v>
                </c:pt>
                <c:pt idx="872">
                  <c:v>0.99393702327400746</c:v>
                </c:pt>
                <c:pt idx="873">
                  <c:v>0.99393702327400746</c:v>
                </c:pt>
                <c:pt idx="874">
                  <c:v>0.99403481322120091</c:v>
                </c:pt>
                <c:pt idx="875">
                  <c:v>0.99403481322120091</c:v>
                </c:pt>
                <c:pt idx="876">
                  <c:v>0.99403481322120091</c:v>
                </c:pt>
                <c:pt idx="877">
                  <c:v>0.99403481322120091</c:v>
                </c:pt>
                <c:pt idx="878">
                  <c:v>0.99413260316839425</c:v>
                </c:pt>
                <c:pt idx="879">
                  <c:v>0.99413260316839425</c:v>
                </c:pt>
                <c:pt idx="880">
                  <c:v>0.99413260316839425</c:v>
                </c:pt>
                <c:pt idx="881">
                  <c:v>0.9942303931155877</c:v>
                </c:pt>
                <c:pt idx="882">
                  <c:v>0.99432818306278115</c:v>
                </c:pt>
                <c:pt idx="883">
                  <c:v>0.99432818306278115</c:v>
                </c:pt>
                <c:pt idx="884">
                  <c:v>0.99432818306278115</c:v>
                </c:pt>
                <c:pt idx="885">
                  <c:v>0.99432818306278115</c:v>
                </c:pt>
                <c:pt idx="886">
                  <c:v>0.99432818306278115</c:v>
                </c:pt>
                <c:pt idx="887">
                  <c:v>0.9944259730099746</c:v>
                </c:pt>
                <c:pt idx="888">
                  <c:v>0.99452376295716804</c:v>
                </c:pt>
                <c:pt idx="889">
                  <c:v>0.99462155290436138</c:v>
                </c:pt>
                <c:pt idx="890">
                  <c:v>0.99462155290436138</c:v>
                </c:pt>
                <c:pt idx="891">
                  <c:v>0.99462155290436138</c:v>
                </c:pt>
                <c:pt idx="892">
                  <c:v>0.99462155290436138</c:v>
                </c:pt>
                <c:pt idx="893">
                  <c:v>0.99471934285155483</c:v>
                </c:pt>
                <c:pt idx="894">
                  <c:v>0.99471934285155483</c:v>
                </c:pt>
                <c:pt idx="895">
                  <c:v>0.99481713279874828</c:v>
                </c:pt>
                <c:pt idx="896">
                  <c:v>0.99481713279874828</c:v>
                </c:pt>
                <c:pt idx="897">
                  <c:v>0.99481713279874828</c:v>
                </c:pt>
                <c:pt idx="898">
                  <c:v>0.99491492274594173</c:v>
                </c:pt>
                <c:pt idx="899">
                  <c:v>0.99501271269313518</c:v>
                </c:pt>
                <c:pt idx="900">
                  <c:v>0.99511050264032852</c:v>
                </c:pt>
                <c:pt idx="901">
                  <c:v>0.99530608253471542</c:v>
                </c:pt>
                <c:pt idx="902">
                  <c:v>0.99530608253471542</c:v>
                </c:pt>
                <c:pt idx="903">
                  <c:v>0.99530608253471542</c:v>
                </c:pt>
                <c:pt idx="904">
                  <c:v>0.99530608253471542</c:v>
                </c:pt>
                <c:pt idx="905">
                  <c:v>0.99530608253471542</c:v>
                </c:pt>
                <c:pt idx="906">
                  <c:v>0.99530608253471542</c:v>
                </c:pt>
                <c:pt idx="907">
                  <c:v>0.99530608253471542</c:v>
                </c:pt>
                <c:pt idx="908">
                  <c:v>0.99530608253471542</c:v>
                </c:pt>
                <c:pt idx="909">
                  <c:v>0.99540387248190887</c:v>
                </c:pt>
                <c:pt idx="910">
                  <c:v>0.99569724232348911</c:v>
                </c:pt>
                <c:pt idx="911">
                  <c:v>0.99579503227068256</c:v>
                </c:pt>
                <c:pt idx="912">
                  <c:v>0.99579503227068256</c:v>
                </c:pt>
                <c:pt idx="913">
                  <c:v>0.99579503227068256</c:v>
                </c:pt>
                <c:pt idx="914">
                  <c:v>0.99579503227068256</c:v>
                </c:pt>
                <c:pt idx="915">
                  <c:v>0.99579503227068256</c:v>
                </c:pt>
                <c:pt idx="916">
                  <c:v>0.99589282221787601</c:v>
                </c:pt>
                <c:pt idx="917">
                  <c:v>0.99589282221787601</c:v>
                </c:pt>
                <c:pt idx="918">
                  <c:v>0.99599061216506946</c:v>
                </c:pt>
                <c:pt idx="919">
                  <c:v>0.99599061216506946</c:v>
                </c:pt>
                <c:pt idx="920">
                  <c:v>0.99608840211226291</c:v>
                </c:pt>
                <c:pt idx="921">
                  <c:v>0.99608840211226291</c:v>
                </c:pt>
                <c:pt idx="922">
                  <c:v>0.99608840211226291</c:v>
                </c:pt>
                <c:pt idx="923">
                  <c:v>0.99608840211226291</c:v>
                </c:pt>
                <c:pt idx="924">
                  <c:v>0.99608840211226291</c:v>
                </c:pt>
                <c:pt idx="925">
                  <c:v>0.99608840211226291</c:v>
                </c:pt>
                <c:pt idx="926">
                  <c:v>0.99608840211226291</c:v>
                </c:pt>
                <c:pt idx="927">
                  <c:v>0.99608840211226291</c:v>
                </c:pt>
                <c:pt idx="928">
                  <c:v>0.99608840211226291</c:v>
                </c:pt>
                <c:pt idx="929">
                  <c:v>0.99608840211226291</c:v>
                </c:pt>
                <c:pt idx="930">
                  <c:v>0.99608840211226291</c:v>
                </c:pt>
                <c:pt idx="931">
                  <c:v>0.99608840211226291</c:v>
                </c:pt>
                <c:pt idx="932">
                  <c:v>0.99608840211226291</c:v>
                </c:pt>
                <c:pt idx="933">
                  <c:v>0.99608840211226291</c:v>
                </c:pt>
                <c:pt idx="934">
                  <c:v>0.99608840211226291</c:v>
                </c:pt>
                <c:pt idx="935">
                  <c:v>0.99608840211226291</c:v>
                </c:pt>
                <c:pt idx="936">
                  <c:v>0.99608840211226291</c:v>
                </c:pt>
                <c:pt idx="937">
                  <c:v>0.99608840211226291</c:v>
                </c:pt>
                <c:pt idx="938">
                  <c:v>0.99618619205945624</c:v>
                </c:pt>
                <c:pt idx="939">
                  <c:v>0.99618619205945624</c:v>
                </c:pt>
                <c:pt idx="940">
                  <c:v>0.99618619205945624</c:v>
                </c:pt>
                <c:pt idx="941">
                  <c:v>0.99618619205945624</c:v>
                </c:pt>
                <c:pt idx="942">
                  <c:v>0.99628398200664969</c:v>
                </c:pt>
                <c:pt idx="943">
                  <c:v>0.99628398200664969</c:v>
                </c:pt>
                <c:pt idx="944">
                  <c:v>0.99628398200664969</c:v>
                </c:pt>
                <c:pt idx="945">
                  <c:v>0.99628398200664969</c:v>
                </c:pt>
                <c:pt idx="946">
                  <c:v>0.99628398200664969</c:v>
                </c:pt>
                <c:pt idx="947">
                  <c:v>0.99638177195384314</c:v>
                </c:pt>
                <c:pt idx="948">
                  <c:v>0.99638177195384314</c:v>
                </c:pt>
                <c:pt idx="949">
                  <c:v>0.99647956190103659</c:v>
                </c:pt>
                <c:pt idx="950">
                  <c:v>0.99647956190103659</c:v>
                </c:pt>
                <c:pt idx="951">
                  <c:v>0.99647956190103659</c:v>
                </c:pt>
                <c:pt idx="952">
                  <c:v>0.99647956190103659</c:v>
                </c:pt>
                <c:pt idx="953">
                  <c:v>0.99647956190103659</c:v>
                </c:pt>
                <c:pt idx="954">
                  <c:v>0.99647956190103659</c:v>
                </c:pt>
                <c:pt idx="955">
                  <c:v>0.99647956190103659</c:v>
                </c:pt>
                <c:pt idx="956">
                  <c:v>0.99657735184823004</c:v>
                </c:pt>
                <c:pt idx="957">
                  <c:v>0.99657735184823004</c:v>
                </c:pt>
                <c:pt idx="958">
                  <c:v>0.99667514179542338</c:v>
                </c:pt>
                <c:pt idx="959">
                  <c:v>0.99667514179542338</c:v>
                </c:pt>
                <c:pt idx="960">
                  <c:v>0.99677293174261683</c:v>
                </c:pt>
                <c:pt idx="961">
                  <c:v>0.99677293174261683</c:v>
                </c:pt>
                <c:pt idx="962">
                  <c:v>0.99687072168981028</c:v>
                </c:pt>
                <c:pt idx="963">
                  <c:v>0.99687072168981028</c:v>
                </c:pt>
                <c:pt idx="964">
                  <c:v>0.99687072168981028</c:v>
                </c:pt>
                <c:pt idx="965">
                  <c:v>0.99687072168981028</c:v>
                </c:pt>
                <c:pt idx="966">
                  <c:v>0.99687072168981028</c:v>
                </c:pt>
                <c:pt idx="967">
                  <c:v>0.99696851163700373</c:v>
                </c:pt>
                <c:pt idx="968">
                  <c:v>0.99696851163700373</c:v>
                </c:pt>
                <c:pt idx="969">
                  <c:v>0.99696851163700373</c:v>
                </c:pt>
                <c:pt idx="970">
                  <c:v>0.99696851163700373</c:v>
                </c:pt>
                <c:pt idx="971">
                  <c:v>0.99696851163700373</c:v>
                </c:pt>
                <c:pt idx="972">
                  <c:v>0.99696851163700373</c:v>
                </c:pt>
                <c:pt idx="973">
                  <c:v>0.99696851163700373</c:v>
                </c:pt>
                <c:pt idx="974">
                  <c:v>0.99696851163700373</c:v>
                </c:pt>
                <c:pt idx="975">
                  <c:v>0.99696851163700373</c:v>
                </c:pt>
                <c:pt idx="976">
                  <c:v>0.99696851163700373</c:v>
                </c:pt>
                <c:pt idx="977">
                  <c:v>0.99696851163700373</c:v>
                </c:pt>
                <c:pt idx="978">
                  <c:v>0.99706630158419718</c:v>
                </c:pt>
                <c:pt idx="979">
                  <c:v>0.99706630158419718</c:v>
                </c:pt>
                <c:pt idx="980">
                  <c:v>0.99706630158419718</c:v>
                </c:pt>
                <c:pt idx="981">
                  <c:v>0.99706630158419718</c:v>
                </c:pt>
                <c:pt idx="982">
                  <c:v>0.99706630158419718</c:v>
                </c:pt>
                <c:pt idx="983">
                  <c:v>0.99706630158419718</c:v>
                </c:pt>
                <c:pt idx="984">
                  <c:v>0.99706630158419718</c:v>
                </c:pt>
                <c:pt idx="985">
                  <c:v>0.99706630158419718</c:v>
                </c:pt>
                <c:pt idx="986">
                  <c:v>0.99716409153139063</c:v>
                </c:pt>
                <c:pt idx="987">
                  <c:v>0.99716409153139063</c:v>
                </c:pt>
                <c:pt idx="988">
                  <c:v>0.99716409153139063</c:v>
                </c:pt>
                <c:pt idx="989">
                  <c:v>0.99716409153139063</c:v>
                </c:pt>
                <c:pt idx="990">
                  <c:v>0.99716409153139063</c:v>
                </c:pt>
                <c:pt idx="991">
                  <c:v>0.99716409153139063</c:v>
                </c:pt>
                <c:pt idx="992">
                  <c:v>0.99716409153139063</c:v>
                </c:pt>
                <c:pt idx="993">
                  <c:v>0.99716409153139063</c:v>
                </c:pt>
                <c:pt idx="994">
                  <c:v>0.99716409153139063</c:v>
                </c:pt>
                <c:pt idx="995">
                  <c:v>0.99716409153139063</c:v>
                </c:pt>
                <c:pt idx="996">
                  <c:v>0.99716409153139063</c:v>
                </c:pt>
                <c:pt idx="997">
                  <c:v>0.99716409153139063</c:v>
                </c:pt>
                <c:pt idx="998">
                  <c:v>0.99726188147858397</c:v>
                </c:pt>
                <c:pt idx="999">
                  <c:v>0.99726188147858397</c:v>
                </c:pt>
                <c:pt idx="1000">
                  <c:v>0.99726188147858397</c:v>
                </c:pt>
                <c:pt idx="1001">
                  <c:v>0.99735967142577742</c:v>
                </c:pt>
                <c:pt idx="1002">
                  <c:v>0.99735967142577742</c:v>
                </c:pt>
                <c:pt idx="1003">
                  <c:v>0.99735967142577742</c:v>
                </c:pt>
                <c:pt idx="1004">
                  <c:v>0.99735967142577742</c:v>
                </c:pt>
                <c:pt idx="1005">
                  <c:v>0.99745746137297087</c:v>
                </c:pt>
                <c:pt idx="1006">
                  <c:v>0.99745746137297087</c:v>
                </c:pt>
                <c:pt idx="1007">
                  <c:v>0.99745746137297087</c:v>
                </c:pt>
                <c:pt idx="1008">
                  <c:v>0.99755525132016432</c:v>
                </c:pt>
                <c:pt idx="1009">
                  <c:v>0.99755525132016432</c:v>
                </c:pt>
                <c:pt idx="1010">
                  <c:v>0.99755525132016432</c:v>
                </c:pt>
                <c:pt idx="1011">
                  <c:v>0.99765304126735777</c:v>
                </c:pt>
                <c:pt idx="1012">
                  <c:v>0.99765304126735777</c:v>
                </c:pt>
                <c:pt idx="1013">
                  <c:v>0.9977508312145511</c:v>
                </c:pt>
                <c:pt idx="1014">
                  <c:v>0.9977508312145511</c:v>
                </c:pt>
                <c:pt idx="1015">
                  <c:v>0.9977508312145511</c:v>
                </c:pt>
                <c:pt idx="1016">
                  <c:v>0.9977508312145511</c:v>
                </c:pt>
                <c:pt idx="1017">
                  <c:v>0.9977508312145511</c:v>
                </c:pt>
                <c:pt idx="1018">
                  <c:v>0.9977508312145511</c:v>
                </c:pt>
                <c:pt idx="1019">
                  <c:v>0.9977508312145511</c:v>
                </c:pt>
                <c:pt idx="1020">
                  <c:v>0.9977508312145511</c:v>
                </c:pt>
                <c:pt idx="1021">
                  <c:v>0.9977508312145511</c:v>
                </c:pt>
                <c:pt idx="1022">
                  <c:v>0.99784862116174455</c:v>
                </c:pt>
                <c:pt idx="1023">
                  <c:v>0.99784862116174455</c:v>
                </c:pt>
                <c:pt idx="1024">
                  <c:v>0.99784862116174455</c:v>
                </c:pt>
                <c:pt idx="1025">
                  <c:v>0.997946411108938</c:v>
                </c:pt>
                <c:pt idx="1026">
                  <c:v>0.997946411108938</c:v>
                </c:pt>
                <c:pt idx="1027">
                  <c:v>0.997946411108938</c:v>
                </c:pt>
                <c:pt idx="1028">
                  <c:v>0.997946411108938</c:v>
                </c:pt>
                <c:pt idx="1029">
                  <c:v>0.99804420105613145</c:v>
                </c:pt>
                <c:pt idx="1030">
                  <c:v>0.99804420105613145</c:v>
                </c:pt>
                <c:pt idx="1031">
                  <c:v>0.99804420105613145</c:v>
                </c:pt>
                <c:pt idx="1032">
                  <c:v>0.99804420105613145</c:v>
                </c:pt>
                <c:pt idx="1033">
                  <c:v>0.99804420105613145</c:v>
                </c:pt>
                <c:pt idx="1034">
                  <c:v>0.99804420105613145</c:v>
                </c:pt>
                <c:pt idx="1035">
                  <c:v>0.99804420105613145</c:v>
                </c:pt>
                <c:pt idx="1036">
                  <c:v>0.9981419910033249</c:v>
                </c:pt>
                <c:pt idx="1037">
                  <c:v>0.9981419910033249</c:v>
                </c:pt>
                <c:pt idx="1038">
                  <c:v>0.9981419910033249</c:v>
                </c:pt>
                <c:pt idx="1039">
                  <c:v>0.9981419910033249</c:v>
                </c:pt>
                <c:pt idx="1040">
                  <c:v>0.99823978095051824</c:v>
                </c:pt>
                <c:pt idx="1041">
                  <c:v>0.99823978095051824</c:v>
                </c:pt>
                <c:pt idx="1042">
                  <c:v>0.99823978095051824</c:v>
                </c:pt>
                <c:pt idx="1043">
                  <c:v>0.99823978095051824</c:v>
                </c:pt>
                <c:pt idx="1044">
                  <c:v>0.99823978095051824</c:v>
                </c:pt>
                <c:pt idx="1045">
                  <c:v>0.99833757089771169</c:v>
                </c:pt>
                <c:pt idx="1046">
                  <c:v>0.99833757089771169</c:v>
                </c:pt>
                <c:pt idx="1047">
                  <c:v>0.99843536084490514</c:v>
                </c:pt>
                <c:pt idx="1048">
                  <c:v>0.99843536084490514</c:v>
                </c:pt>
                <c:pt idx="1049">
                  <c:v>0.99843536084490514</c:v>
                </c:pt>
                <c:pt idx="1050">
                  <c:v>0.99843536084490514</c:v>
                </c:pt>
                <c:pt idx="1051">
                  <c:v>0.99843536084490514</c:v>
                </c:pt>
                <c:pt idx="1052">
                  <c:v>0.99843536084490514</c:v>
                </c:pt>
                <c:pt idx="1053">
                  <c:v>0.99843536084490514</c:v>
                </c:pt>
                <c:pt idx="1054">
                  <c:v>0.99843536084490514</c:v>
                </c:pt>
                <c:pt idx="1055">
                  <c:v>0.99843536084490514</c:v>
                </c:pt>
                <c:pt idx="1056">
                  <c:v>0.99853315079209859</c:v>
                </c:pt>
                <c:pt idx="1057">
                  <c:v>0.99853315079209859</c:v>
                </c:pt>
                <c:pt idx="1058">
                  <c:v>0.99863094073929204</c:v>
                </c:pt>
                <c:pt idx="1059">
                  <c:v>0.99863094073929204</c:v>
                </c:pt>
                <c:pt idx="1060">
                  <c:v>0.99863094073929204</c:v>
                </c:pt>
                <c:pt idx="1061">
                  <c:v>0.99863094073929204</c:v>
                </c:pt>
                <c:pt idx="1062">
                  <c:v>0.99863094073929204</c:v>
                </c:pt>
                <c:pt idx="1063">
                  <c:v>0.99863094073929204</c:v>
                </c:pt>
                <c:pt idx="1064">
                  <c:v>0.99863094073929204</c:v>
                </c:pt>
                <c:pt idx="1065">
                  <c:v>0.99863094073929204</c:v>
                </c:pt>
                <c:pt idx="1066">
                  <c:v>0.99863094073929204</c:v>
                </c:pt>
                <c:pt idx="1067">
                  <c:v>0.99863094073929204</c:v>
                </c:pt>
                <c:pt idx="1068">
                  <c:v>0.99863094073929204</c:v>
                </c:pt>
                <c:pt idx="1069">
                  <c:v>0.99863094073929204</c:v>
                </c:pt>
                <c:pt idx="1070">
                  <c:v>0.99863094073929204</c:v>
                </c:pt>
                <c:pt idx="1071">
                  <c:v>0.99863094073929204</c:v>
                </c:pt>
                <c:pt idx="1072">
                  <c:v>0.99863094073929204</c:v>
                </c:pt>
                <c:pt idx="1073">
                  <c:v>0.99863094073929204</c:v>
                </c:pt>
                <c:pt idx="1074">
                  <c:v>0.99863094073929204</c:v>
                </c:pt>
                <c:pt idx="1075">
                  <c:v>0.99863094073929204</c:v>
                </c:pt>
                <c:pt idx="1076">
                  <c:v>0.99863094073929204</c:v>
                </c:pt>
                <c:pt idx="1077">
                  <c:v>0.99863094073929204</c:v>
                </c:pt>
                <c:pt idx="1078">
                  <c:v>0.99863094073929204</c:v>
                </c:pt>
                <c:pt idx="1079">
                  <c:v>0.99863094073929204</c:v>
                </c:pt>
                <c:pt idx="1080">
                  <c:v>0.99872873068648538</c:v>
                </c:pt>
                <c:pt idx="1081">
                  <c:v>0.99872873068648538</c:v>
                </c:pt>
                <c:pt idx="1082">
                  <c:v>0.99872873068648538</c:v>
                </c:pt>
                <c:pt idx="1083">
                  <c:v>0.99872873068648538</c:v>
                </c:pt>
                <c:pt idx="1084">
                  <c:v>0.99872873068648538</c:v>
                </c:pt>
                <c:pt idx="1085">
                  <c:v>0.99872873068648538</c:v>
                </c:pt>
                <c:pt idx="1086">
                  <c:v>0.99872873068648538</c:v>
                </c:pt>
                <c:pt idx="1087">
                  <c:v>0.99872873068648538</c:v>
                </c:pt>
                <c:pt idx="1088">
                  <c:v>0.99872873068648538</c:v>
                </c:pt>
                <c:pt idx="1089">
                  <c:v>0.99872873068648538</c:v>
                </c:pt>
                <c:pt idx="1090">
                  <c:v>0.99882652063367883</c:v>
                </c:pt>
                <c:pt idx="1091">
                  <c:v>0.99882652063367883</c:v>
                </c:pt>
                <c:pt idx="1092">
                  <c:v>0.99882652063367883</c:v>
                </c:pt>
                <c:pt idx="1093">
                  <c:v>0.99882652063367883</c:v>
                </c:pt>
                <c:pt idx="1094">
                  <c:v>0.99882652063367883</c:v>
                </c:pt>
                <c:pt idx="1095">
                  <c:v>0.99882652063367883</c:v>
                </c:pt>
                <c:pt idx="1096">
                  <c:v>0.99882652063367883</c:v>
                </c:pt>
                <c:pt idx="1097">
                  <c:v>0.99882652063367883</c:v>
                </c:pt>
                <c:pt idx="1098">
                  <c:v>0.99882652063367883</c:v>
                </c:pt>
                <c:pt idx="1099">
                  <c:v>0.99882652063367883</c:v>
                </c:pt>
                <c:pt idx="1100">
                  <c:v>0.99882652063367883</c:v>
                </c:pt>
                <c:pt idx="1101">
                  <c:v>0.99882652063367883</c:v>
                </c:pt>
                <c:pt idx="1102">
                  <c:v>0.99882652063367883</c:v>
                </c:pt>
                <c:pt idx="1103">
                  <c:v>0.99882652063367883</c:v>
                </c:pt>
                <c:pt idx="1104">
                  <c:v>0.99882652063367883</c:v>
                </c:pt>
                <c:pt idx="1105">
                  <c:v>0.99882652063367883</c:v>
                </c:pt>
                <c:pt idx="1106">
                  <c:v>0.99882652063367883</c:v>
                </c:pt>
                <c:pt idx="1107">
                  <c:v>0.99882652063367883</c:v>
                </c:pt>
                <c:pt idx="1108">
                  <c:v>0.99892431058087228</c:v>
                </c:pt>
                <c:pt idx="1109">
                  <c:v>0.99892431058087228</c:v>
                </c:pt>
                <c:pt idx="1110">
                  <c:v>0.99892431058087228</c:v>
                </c:pt>
                <c:pt idx="1111">
                  <c:v>0.99892431058087228</c:v>
                </c:pt>
                <c:pt idx="1112">
                  <c:v>0.99902210052806573</c:v>
                </c:pt>
                <c:pt idx="1113">
                  <c:v>0.99902210052806573</c:v>
                </c:pt>
                <c:pt idx="1114">
                  <c:v>0.99902210052806573</c:v>
                </c:pt>
                <c:pt idx="1115">
                  <c:v>0.99902210052806573</c:v>
                </c:pt>
                <c:pt idx="1116">
                  <c:v>0.99902210052806573</c:v>
                </c:pt>
                <c:pt idx="1117">
                  <c:v>0.99902210052806573</c:v>
                </c:pt>
                <c:pt idx="1118">
                  <c:v>0.99902210052806573</c:v>
                </c:pt>
                <c:pt idx="1119">
                  <c:v>0.99902210052806573</c:v>
                </c:pt>
                <c:pt idx="1120">
                  <c:v>0.99902210052806573</c:v>
                </c:pt>
                <c:pt idx="1121">
                  <c:v>0.99902210052806573</c:v>
                </c:pt>
                <c:pt idx="1122">
                  <c:v>0.99902210052806573</c:v>
                </c:pt>
                <c:pt idx="1123">
                  <c:v>0.99902210052806573</c:v>
                </c:pt>
                <c:pt idx="1124">
                  <c:v>0.99902210052806573</c:v>
                </c:pt>
                <c:pt idx="1125">
                  <c:v>0.99902210052806573</c:v>
                </c:pt>
                <c:pt idx="1126">
                  <c:v>0.99902210052806573</c:v>
                </c:pt>
                <c:pt idx="1127">
                  <c:v>0.99902210052806573</c:v>
                </c:pt>
                <c:pt idx="1128">
                  <c:v>0.99902210052806573</c:v>
                </c:pt>
                <c:pt idx="1129">
                  <c:v>0.99902210052806573</c:v>
                </c:pt>
                <c:pt idx="1130">
                  <c:v>0.99911989047525918</c:v>
                </c:pt>
                <c:pt idx="1131">
                  <c:v>0.99911989047525918</c:v>
                </c:pt>
                <c:pt idx="1132">
                  <c:v>0.99911989047525918</c:v>
                </c:pt>
                <c:pt idx="1133">
                  <c:v>0.99911989047525918</c:v>
                </c:pt>
                <c:pt idx="1134">
                  <c:v>0.99911989047525918</c:v>
                </c:pt>
                <c:pt idx="1135">
                  <c:v>0.99911989047525918</c:v>
                </c:pt>
                <c:pt idx="1136">
                  <c:v>0.99911989047525918</c:v>
                </c:pt>
                <c:pt idx="1137">
                  <c:v>0.99911989047525918</c:v>
                </c:pt>
                <c:pt idx="1138">
                  <c:v>0.99921768042245263</c:v>
                </c:pt>
                <c:pt idx="1139">
                  <c:v>0.99921768042245263</c:v>
                </c:pt>
                <c:pt idx="1140">
                  <c:v>0.99921768042245263</c:v>
                </c:pt>
                <c:pt idx="1141">
                  <c:v>0.99921768042245263</c:v>
                </c:pt>
                <c:pt idx="1142">
                  <c:v>0.99921768042245263</c:v>
                </c:pt>
                <c:pt idx="1143">
                  <c:v>0.99921768042245263</c:v>
                </c:pt>
                <c:pt idx="1144">
                  <c:v>0.99921768042245263</c:v>
                </c:pt>
                <c:pt idx="1145">
                  <c:v>0.99921768042245263</c:v>
                </c:pt>
                <c:pt idx="1146">
                  <c:v>0.99921768042245263</c:v>
                </c:pt>
                <c:pt idx="1147">
                  <c:v>0.99921768042245263</c:v>
                </c:pt>
                <c:pt idx="1148">
                  <c:v>0.99921768042245263</c:v>
                </c:pt>
                <c:pt idx="1149">
                  <c:v>0.99921768042245263</c:v>
                </c:pt>
                <c:pt idx="1150">
                  <c:v>0.99921768042245263</c:v>
                </c:pt>
                <c:pt idx="1151">
                  <c:v>0.99921768042245263</c:v>
                </c:pt>
                <c:pt idx="1152">
                  <c:v>0.99921768042245263</c:v>
                </c:pt>
                <c:pt idx="1153">
                  <c:v>0.99921768042245263</c:v>
                </c:pt>
                <c:pt idx="1154">
                  <c:v>0.99921768042245263</c:v>
                </c:pt>
                <c:pt idx="1155">
                  <c:v>0.99921768042245263</c:v>
                </c:pt>
                <c:pt idx="1156">
                  <c:v>0.99921768042245263</c:v>
                </c:pt>
                <c:pt idx="1157">
                  <c:v>0.99921768042245263</c:v>
                </c:pt>
                <c:pt idx="1158">
                  <c:v>0.99921768042245263</c:v>
                </c:pt>
                <c:pt idx="1159">
                  <c:v>0.99921768042245263</c:v>
                </c:pt>
                <c:pt idx="1160">
                  <c:v>0.99921768042245263</c:v>
                </c:pt>
                <c:pt idx="1161">
                  <c:v>0.99921768042245263</c:v>
                </c:pt>
                <c:pt idx="1162">
                  <c:v>0.99931547036964596</c:v>
                </c:pt>
                <c:pt idx="1163">
                  <c:v>0.99931547036964596</c:v>
                </c:pt>
                <c:pt idx="1164">
                  <c:v>0.99931547036964596</c:v>
                </c:pt>
                <c:pt idx="1165">
                  <c:v>0.99931547036964596</c:v>
                </c:pt>
                <c:pt idx="1166">
                  <c:v>0.99931547036964596</c:v>
                </c:pt>
                <c:pt idx="1167">
                  <c:v>0.99931547036964596</c:v>
                </c:pt>
                <c:pt idx="1168">
                  <c:v>0.99931547036964596</c:v>
                </c:pt>
                <c:pt idx="1169">
                  <c:v>0.99931547036964596</c:v>
                </c:pt>
                <c:pt idx="1170">
                  <c:v>0.99931547036964596</c:v>
                </c:pt>
                <c:pt idx="1171">
                  <c:v>0.99931547036964596</c:v>
                </c:pt>
                <c:pt idx="1172">
                  <c:v>0.99931547036964596</c:v>
                </c:pt>
                <c:pt idx="1173">
                  <c:v>0.99931547036964596</c:v>
                </c:pt>
                <c:pt idx="1174">
                  <c:v>0.99931547036964596</c:v>
                </c:pt>
                <c:pt idx="1175">
                  <c:v>0.99931547036964596</c:v>
                </c:pt>
                <c:pt idx="1176">
                  <c:v>0.99941326031683941</c:v>
                </c:pt>
                <c:pt idx="1177">
                  <c:v>0.99941326031683941</c:v>
                </c:pt>
                <c:pt idx="1178">
                  <c:v>0.99941326031683941</c:v>
                </c:pt>
                <c:pt idx="1179">
                  <c:v>0.99941326031683941</c:v>
                </c:pt>
                <c:pt idx="1180">
                  <c:v>0.99941326031683941</c:v>
                </c:pt>
                <c:pt idx="1181">
                  <c:v>0.99941326031683941</c:v>
                </c:pt>
                <c:pt idx="1182">
                  <c:v>0.99941326031683941</c:v>
                </c:pt>
                <c:pt idx="1183">
                  <c:v>0.99941326031683941</c:v>
                </c:pt>
                <c:pt idx="1184">
                  <c:v>0.99941326031683941</c:v>
                </c:pt>
                <c:pt idx="1185">
                  <c:v>0.99941326031683941</c:v>
                </c:pt>
                <c:pt idx="1186">
                  <c:v>0.99941326031683941</c:v>
                </c:pt>
                <c:pt idx="1187">
                  <c:v>0.99941326031683941</c:v>
                </c:pt>
                <c:pt idx="1188">
                  <c:v>0.99941326031683941</c:v>
                </c:pt>
                <c:pt idx="1189">
                  <c:v>0.99941326031683941</c:v>
                </c:pt>
                <c:pt idx="1190">
                  <c:v>0.99941326031683941</c:v>
                </c:pt>
                <c:pt idx="1191">
                  <c:v>0.99941326031683941</c:v>
                </c:pt>
                <c:pt idx="1192">
                  <c:v>0.99941326031683941</c:v>
                </c:pt>
                <c:pt idx="1193">
                  <c:v>0.99941326031683941</c:v>
                </c:pt>
                <c:pt idx="1194">
                  <c:v>0.99941326031683941</c:v>
                </c:pt>
                <c:pt idx="1195">
                  <c:v>0.99941326031683941</c:v>
                </c:pt>
                <c:pt idx="1196">
                  <c:v>0.99941326031683941</c:v>
                </c:pt>
                <c:pt idx="1197">
                  <c:v>0.99941326031683941</c:v>
                </c:pt>
                <c:pt idx="1198">
                  <c:v>0.99941326031683941</c:v>
                </c:pt>
                <c:pt idx="1199">
                  <c:v>0.99941326031683941</c:v>
                </c:pt>
                <c:pt idx="1200">
                  <c:v>0.99941326031683941</c:v>
                </c:pt>
                <c:pt idx="1201">
                  <c:v>0.99941326031683941</c:v>
                </c:pt>
                <c:pt idx="1202">
                  <c:v>0.99941326031683941</c:v>
                </c:pt>
                <c:pt idx="1203">
                  <c:v>0.99941326031683941</c:v>
                </c:pt>
                <c:pt idx="1204">
                  <c:v>0.99941326031683941</c:v>
                </c:pt>
                <c:pt idx="1205">
                  <c:v>0.99941326031683941</c:v>
                </c:pt>
                <c:pt idx="1206">
                  <c:v>0.99941326031683941</c:v>
                </c:pt>
                <c:pt idx="1207">
                  <c:v>0.99951105026403286</c:v>
                </c:pt>
                <c:pt idx="1208">
                  <c:v>0.99951105026403286</c:v>
                </c:pt>
                <c:pt idx="1209">
                  <c:v>0.99951105026403286</c:v>
                </c:pt>
                <c:pt idx="1210">
                  <c:v>0.99951105026403286</c:v>
                </c:pt>
                <c:pt idx="1211">
                  <c:v>0.99951105026403286</c:v>
                </c:pt>
                <c:pt idx="1212">
                  <c:v>0.99951105026403286</c:v>
                </c:pt>
                <c:pt idx="1213">
                  <c:v>0.99951105026403286</c:v>
                </c:pt>
                <c:pt idx="1214">
                  <c:v>0.99951105026403286</c:v>
                </c:pt>
                <c:pt idx="1215">
                  <c:v>0.99951105026403286</c:v>
                </c:pt>
                <c:pt idx="1216">
                  <c:v>0.99951105026403286</c:v>
                </c:pt>
                <c:pt idx="1217">
                  <c:v>0.99951105026403286</c:v>
                </c:pt>
                <c:pt idx="1218">
                  <c:v>0.99951105026403286</c:v>
                </c:pt>
                <c:pt idx="1219">
                  <c:v>0.99951105026403286</c:v>
                </c:pt>
                <c:pt idx="1220">
                  <c:v>0.99951105026403286</c:v>
                </c:pt>
                <c:pt idx="1221">
                  <c:v>0.99951105026403286</c:v>
                </c:pt>
                <c:pt idx="1222">
                  <c:v>0.99951105026403286</c:v>
                </c:pt>
                <c:pt idx="1223">
                  <c:v>0.99951105026403286</c:v>
                </c:pt>
                <c:pt idx="1224">
                  <c:v>0.99951105026403286</c:v>
                </c:pt>
                <c:pt idx="1225">
                  <c:v>0.99951105026403286</c:v>
                </c:pt>
                <c:pt idx="1226">
                  <c:v>0.99951105026403286</c:v>
                </c:pt>
                <c:pt idx="1227">
                  <c:v>0.99951105026403286</c:v>
                </c:pt>
                <c:pt idx="1228">
                  <c:v>0.99951105026403286</c:v>
                </c:pt>
                <c:pt idx="1229">
                  <c:v>0.99951105026403286</c:v>
                </c:pt>
                <c:pt idx="1230">
                  <c:v>0.99951105026403286</c:v>
                </c:pt>
                <c:pt idx="1231">
                  <c:v>0.99951105026403286</c:v>
                </c:pt>
                <c:pt idx="1232">
                  <c:v>0.99951105026403286</c:v>
                </c:pt>
                <c:pt idx="1233">
                  <c:v>0.99951105026403286</c:v>
                </c:pt>
                <c:pt idx="1234">
                  <c:v>0.99951105026403286</c:v>
                </c:pt>
                <c:pt idx="1235">
                  <c:v>0.99951105026403286</c:v>
                </c:pt>
                <c:pt idx="1236">
                  <c:v>0.99951105026403286</c:v>
                </c:pt>
                <c:pt idx="1237">
                  <c:v>0.99951105026403286</c:v>
                </c:pt>
                <c:pt idx="1238">
                  <c:v>0.99951105026403286</c:v>
                </c:pt>
                <c:pt idx="1239">
                  <c:v>0.99951105026403286</c:v>
                </c:pt>
                <c:pt idx="1240">
                  <c:v>0.99951105026403286</c:v>
                </c:pt>
                <c:pt idx="1241">
                  <c:v>0.99951105026403286</c:v>
                </c:pt>
                <c:pt idx="1242">
                  <c:v>0.99951105026403286</c:v>
                </c:pt>
                <c:pt idx="1243">
                  <c:v>0.99951105026403286</c:v>
                </c:pt>
                <c:pt idx="1244">
                  <c:v>0.99951105026403286</c:v>
                </c:pt>
                <c:pt idx="1245">
                  <c:v>0.99951105026403286</c:v>
                </c:pt>
                <c:pt idx="1246">
                  <c:v>0.99951105026403286</c:v>
                </c:pt>
                <c:pt idx="1247">
                  <c:v>0.99951105026403286</c:v>
                </c:pt>
                <c:pt idx="1248">
                  <c:v>0.99951105026403286</c:v>
                </c:pt>
                <c:pt idx="1249">
                  <c:v>0.99951105026403286</c:v>
                </c:pt>
                <c:pt idx="1250">
                  <c:v>0.99951105026403286</c:v>
                </c:pt>
                <c:pt idx="1251">
                  <c:v>0.99960884021122631</c:v>
                </c:pt>
                <c:pt idx="1252">
                  <c:v>0.99960884021122631</c:v>
                </c:pt>
                <c:pt idx="1253">
                  <c:v>0.99960884021122631</c:v>
                </c:pt>
                <c:pt idx="1254">
                  <c:v>0.99960884021122631</c:v>
                </c:pt>
                <c:pt idx="1255">
                  <c:v>0.99960884021122631</c:v>
                </c:pt>
                <c:pt idx="1256">
                  <c:v>0.99960884021122631</c:v>
                </c:pt>
                <c:pt idx="1257">
                  <c:v>0.99960884021122631</c:v>
                </c:pt>
                <c:pt idx="1258">
                  <c:v>0.99960884021122631</c:v>
                </c:pt>
                <c:pt idx="1259">
                  <c:v>0.99960884021122631</c:v>
                </c:pt>
                <c:pt idx="1260">
                  <c:v>0.99960884021122631</c:v>
                </c:pt>
                <c:pt idx="1261">
                  <c:v>0.99960884021122631</c:v>
                </c:pt>
                <c:pt idx="1262">
                  <c:v>0.99960884021122631</c:v>
                </c:pt>
                <c:pt idx="1263">
                  <c:v>0.99960884021122631</c:v>
                </c:pt>
                <c:pt idx="1264">
                  <c:v>0.99960884021122631</c:v>
                </c:pt>
                <c:pt idx="1265">
                  <c:v>0.99960884021122631</c:v>
                </c:pt>
                <c:pt idx="1266">
                  <c:v>0.99960884021122631</c:v>
                </c:pt>
                <c:pt idx="1267">
                  <c:v>0.99960884021122631</c:v>
                </c:pt>
                <c:pt idx="1268">
                  <c:v>0.99960884021122631</c:v>
                </c:pt>
                <c:pt idx="1269">
                  <c:v>0.99960884021122631</c:v>
                </c:pt>
                <c:pt idx="1270">
                  <c:v>0.99960884021122631</c:v>
                </c:pt>
                <c:pt idx="1271">
                  <c:v>0.99970663015841976</c:v>
                </c:pt>
                <c:pt idx="1272">
                  <c:v>0.99970663015841976</c:v>
                </c:pt>
                <c:pt idx="1273">
                  <c:v>0.99970663015841976</c:v>
                </c:pt>
                <c:pt idx="1274">
                  <c:v>0.99970663015841976</c:v>
                </c:pt>
                <c:pt idx="1275">
                  <c:v>0.99970663015841976</c:v>
                </c:pt>
                <c:pt idx="1276">
                  <c:v>0.99970663015841976</c:v>
                </c:pt>
                <c:pt idx="1277">
                  <c:v>0.99970663015841976</c:v>
                </c:pt>
                <c:pt idx="1278">
                  <c:v>0.99970663015841976</c:v>
                </c:pt>
                <c:pt idx="1279">
                  <c:v>0.99970663015841976</c:v>
                </c:pt>
                <c:pt idx="1280">
                  <c:v>0.99970663015841976</c:v>
                </c:pt>
                <c:pt idx="1281">
                  <c:v>0.99970663015841976</c:v>
                </c:pt>
                <c:pt idx="1282">
                  <c:v>0.99970663015841976</c:v>
                </c:pt>
                <c:pt idx="1283">
                  <c:v>0.99970663015841976</c:v>
                </c:pt>
                <c:pt idx="1284">
                  <c:v>0.99970663015841976</c:v>
                </c:pt>
                <c:pt idx="1285">
                  <c:v>0.99970663015841976</c:v>
                </c:pt>
                <c:pt idx="1286">
                  <c:v>0.99970663015841976</c:v>
                </c:pt>
                <c:pt idx="1287">
                  <c:v>0.99970663015841976</c:v>
                </c:pt>
                <c:pt idx="1288">
                  <c:v>0.99970663015841976</c:v>
                </c:pt>
                <c:pt idx="1289">
                  <c:v>0.99970663015841976</c:v>
                </c:pt>
                <c:pt idx="1290">
                  <c:v>0.99970663015841976</c:v>
                </c:pt>
                <c:pt idx="1291">
                  <c:v>0.99970663015841976</c:v>
                </c:pt>
                <c:pt idx="1292">
                  <c:v>0.99970663015841976</c:v>
                </c:pt>
                <c:pt idx="1293">
                  <c:v>0.99970663015841976</c:v>
                </c:pt>
                <c:pt idx="1294">
                  <c:v>0.99970663015841976</c:v>
                </c:pt>
                <c:pt idx="1295">
                  <c:v>0.99970663015841976</c:v>
                </c:pt>
                <c:pt idx="1296">
                  <c:v>0.99970663015841976</c:v>
                </c:pt>
                <c:pt idx="1297">
                  <c:v>0.99970663015841976</c:v>
                </c:pt>
                <c:pt idx="1298">
                  <c:v>0.99970663015841976</c:v>
                </c:pt>
                <c:pt idx="1299">
                  <c:v>0.99970663015841976</c:v>
                </c:pt>
                <c:pt idx="1300">
                  <c:v>0.99970663015841976</c:v>
                </c:pt>
                <c:pt idx="1301">
                  <c:v>0.99970663015841976</c:v>
                </c:pt>
                <c:pt idx="1302">
                  <c:v>0.99970663015841976</c:v>
                </c:pt>
                <c:pt idx="1303">
                  <c:v>0.99970663015841976</c:v>
                </c:pt>
                <c:pt idx="1304">
                  <c:v>0.99970663015841976</c:v>
                </c:pt>
                <c:pt idx="1305">
                  <c:v>0.99970663015841976</c:v>
                </c:pt>
                <c:pt idx="1306">
                  <c:v>0.99970663015841976</c:v>
                </c:pt>
                <c:pt idx="1307">
                  <c:v>0.99970663015841976</c:v>
                </c:pt>
                <c:pt idx="1308">
                  <c:v>0.99970663015841976</c:v>
                </c:pt>
                <c:pt idx="1309">
                  <c:v>0.99970663015841976</c:v>
                </c:pt>
                <c:pt idx="1310">
                  <c:v>0.99970663015841976</c:v>
                </c:pt>
                <c:pt idx="1311">
                  <c:v>0.99970663015841976</c:v>
                </c:pt>
                <c:pt idx="1312">
                  <c:v>0.99970663015841976</c:v>
                </c:pt>
                <c:pt idx="1313">
                  <c:v>0.99970663015841976</c:v>
                </c:pt>
                <c:pt idx="1314">
                  <c:v>0.99970663015841976</c:v>
                </c:pt>
                <c:pt idx="1315">
                  <c:v>0.99970663015841976</c:v>
                </c:pt>
                <c:pt idx="1316">
                  <c:v>0.99970663015841976</c:v>
                </c:pt>
                <c:pt idx="1317">
                  <c:v>0.99970663015841976</c:v>
                </c:pt>
                <c:pt idx="1318">
                  <c:v>0.99970663015841976</c:v>
                </c:pt>
                <c:pt idx="1319">
                  <c:v>0.99970663015841976</c:v>
                </c:pt>
                <c:pt idx="1320">
                  <c:v>0.99970663015841976</c:v>
                </c:pt>
                <c:pt idx="1321">
                  <c:v>0.99970663015841976</c:v>
                </c:pt>
                <c:pt idx="1322">
                  <c:v>0.99970663015841976</c:v>
                </c:pt>
                <c:pt idx="1323">
                  <c:v>0.99970663015841976</c:v>
                </c:pt>
                <c:pt idx="1324">
                  <c:v>0.99970663015841976</c:v>
                </c:pt>
                <c:pt idx="1325">
                  <c:v>0.99970663015841976</c:v>
                </c:pt>
                <c:pt idx="1326">
                  <c:v>0.99970663015841976</c:v>
                </c:pt>
                <c:pt idx="1327">
                  <c:v>0.99970663015841976</c:v>
                </c:pt>
                <c:pt idx="1328">
                  <c:v>0.99970663015841976</c:v>
                </c:pt>
                <c:pt idx="1329">
                  <c:v>0.99970663015841976</c:v>
                </c:pt>
                <c:pt idx="1330">
                  <c:v>0.99970663015841976</c:v>
                </c:pt>
                <c:pt idx="1331">
                  <c:v>0.99970663015841976</c:v>
                </c:pt>
                <c:pt idx="1332">
                  <c:v>0.99970663015841976</c:v>
                </c:pt>
                <c:pt idx="1333">
                  <c:v>0.99970663015841976</c:v>
                </c:pt>
                <c:pt idx="1334">
                  <c:v>0.99970663015841976</c:v>
                </c:pt>
                <c:pt idx="1335">
                  <c:v>0.99970663015841976</c:v>
                </c:pt>
                <c:pt idx="1336">
                  <c:v>0.99970663015841976</c:v>
                </c:pt>
                <c:pt idx="1337">
                  <c:v>0.99970663015841976</c:v>
                </c:pt>
                <c:pt idx="1338">
                  <c:v>0.99970663015841976</c:v>
                </c:pt>
                <c:pt idx="1339">
                  <c:v>0.99970663015841976</c:v>
                </c:pt>
                <c:pt idx="1340">
                  <c:v>0.99970663015841976</c:v>
                </c:pt>
                <c:pt idx="1341">
                  <c:v>0.99970663015841976</c:v>
                </c:pt>
                <c:pt idx="1342">
                  <c:v>0.99970663015841976</c:v>
                </c:pt>
                <c:pt idx="1343">
                  <c:v>0.99970663015841976</c:v>
                </c:pt>
                <c:pt idx="1344">
                  <c:v>0.99970663015841976</c:v>
                </c:pt>
                <c:pt idx="1345">
                  <c:v>0.99970663015841976</c:v>
                </c:pt>
                <c:pt idx="1346">
                  <c:v>0.99970663015841976</c:v>
                </c:pt>
                <c:pt idx="1347">
                  <c:v>0.99970663015841976</c:v>
                </c:pt>
                <c:pt idx="1348">
                  <c:v>0.99970663015841976</c:v>
                </c:pt>
                <c:pt idx="1349">
                  <c:v>0.99970663015841976</c:v>
                </c:pt>
                <c:pt idx="1350">
                  <c:v>0.99970663015841976</c:v>
                </c:pt>
                <c:pt idx="1351">
                  <c:v>0.99970663015841976</c:v>
                </c:pt>
                <c:pt idx="1352">
                  <c:v>0.99970663015841976</c:v>
                </c:pt>
                <c:pt idx="1353">
                  <c:v>0.99970663015841976</c:v>
                </c:pt>
                <c:pt idx="1354">
                  <c:v>0.99970663015841976</c:v>
                </c:pt>
                <c:pt idx="1355">
                  <c:v>0.99970663015841976</c:v>
                </c:pt>
                <c:pt idx="1356">
                  <c:v>0.99970663015841976</c:v>
                </c:pt>
                <c:pt idx="1357">
                  <c:v>0.99970663015841976</c:v>
                </c:pt>
                <c:pt idx="1358">
                  <c:v>0.99970663015841976</c:v>
                </c:pt>
                <c:pt idx="1359">
                  <c:v>0.99970663015841976</c:v>
                </c:pt>
                <c:pt idx="1360">
                  <c:v>0.99970663015841976</c:v>
                </c:pt>
                <c:pt idx="1361">
                  <c:v>0.99970663015841976</c:v>
                </c:pt>
                <c:pt idx="1362">
                  <c:v>0.99970663015841976</c:v>
                </c:pt>
                <c:pt idx="1363">
                  <c:v>0.99970663015841976</c:v>
                </c:pt>
                <c:pt idx="1364">
                  <c:v>0.99970663015841976</c:v>
                </c:pt>
                <c:pt idx="1365">
                  <c:v>0.99970663015841976</c:v>
                </c:pt>
                <c:pt idx="1366">
                  <c:v>0.99970663015841976</c:v>
                </c:pt>
                <c:pt idx="1367">
                  <c:v>0.99970663015841976</c:v>
                </c:pt>
                <c:pt idx="1368">
                  <c:v>0.99970663015841976</c:v>
                </c:pt>
                <c:pt idx="1369">
                  <c:v>0.99970663015841976</c:v>
                </c:pt>
                <c:pt idx="1370">
                  <c:v>0.99970663015841976</c:v>
                </c:pt>
                <c:pt idx="1371">
                  <c:v>0.99970663015841976</c:v>
                </c:pt>
                <c:pt idx="1372">
                  <c:v>0.99970663015841976</c:v>
                </c:pt>
                <c:pt idx="1373">
                  <c:v>0.99970663015841976</c:v>
                </c:pt>
                <c:pt idx="1374">
                  <c:v>0.99970663015841976</c:v>
                </c:pt>
                <c:pt idx="1375">
                  <c:v>0.99970663015841976</c:v>
                </c:pt>
                <c:pt idx="1376">
                  <c:v>0.99970663015841976</c:v>
                </c:pt>
                <c:pt idx="1377">
                  <c:v>0.99970663015841976</c:v>
                </c:pt>
                <c:pt idx="1378">
                  <c:v>0.99970663015841976</c:v>
                </c:pt>
                <c:pt idx="1379">
                  <c:v>0.99970663015841976</c:v>
                </c:pt>
                <c:pt idx="1380">
                  <c:v>0.99970663015841976</c:v>
                </c:pt>
                <c:pt idx="1381">
                  <c:v>0.99970663015841976</c:v>
                </c:pt>
                <c:pt idx="1382">
                  <c:v>0.99970663015841976</c:v>
                </c:pt>
                <c:pt idx="1383">
                  <c:v>0.99970663015841976</c:v>
                </c:pt>
                <c:pt idx="1384">
                  <c:v>0.9998044201056131</c:v>
                </c:pt>
                <c:pt idx="1385">
                  <c:v>0.9998044201056131</c:v>
                </c:pt>
                <c:pt idx="1386">
                  <c:v>0.9998044201056131</c:v>
                </c:pt>
                <c:pt idx="1387">
                  <c:v>0.9998044201056131</c:v>
                </c:pt>
                <c:pt idx="1388">
                  <c:v>0.9998044201056131</c:v>
                </c:pt>
                <c:pt idx="1389">
                  <c:v>0.9998044201056131</c:v>
                </c:pt>
                <c:pt idx="1390">
                  <c:v>0.9998044201056131</c:v>
                </c:pt>
                <c:pt idx="1391">
                  <c:v>0.9998044201056131</c:v>
                </c:pt>
                <c:pt idx="1392">
                  <c:v>0.9998044201056131</c:v>
                </c:pt>
                <c:pt idx="1393">
                  <c:v>0.9998044201056131</c:v>
                </c:pt>
                <c:pt idx="1394">
                  <c:v>0.9998044201056131</c:v>
                </c:pt>
                <c:pt idx="1395">
                  <c:v>0.9998044201056131</c:v>
                </c:pt>
                <c:pt idx="1396">
                  <c:v>0.9998044201056131</c:v>
                </c:pt>
                <c:pt idx="1397">
                  <c:v>0.9998044201056131</c:v>
                </c:pt>
                <c:pt idx="1398">
                  <c:v>0.9998044201056131</c:v>
                </c:pt>
                <c:pt idx="1399">
                  <c:v>0.99990221005280655</c:v>
                </c:pt>
                <c:pt idx="1400">
                  <c:v>0.99990221005280655</c:v>
                </c:pt>
                <c:pt idx="1401">
                  <c:v>0.99990221005280655</c:v>
                </c:pt>
                <c:pt idx="1402">
                  <c:v>0.99990221005280655</c:v>
                </c:pt>
                <c:pt idx="1403">
                  <c:v>0.99990221005280655</c:v>
                </c:pt>
                <c:pt idx="1404">
                  <c:v>0.99990221005280655</c:v>
                </c:pt>
                <c:pt idx="1405">
                  <c:v>0.99990221005280655</c:v>
                </c:pt>
                <c:pt idx="1406">
                  <c:v>0.99990221005280655</c:v>
                </c:pt>
                <c:pt idx="1407">
                  <c:v>0.99990221005280655</c:v>
                </c:pt>
                <c:pt idx="1408">
                  <c:v>0.99990221005280655</c:v>
                </c:pt>
                <c:pt idx="1409">
                  <c:v>0.99990221005280655</c:v>
                </c:pt>
                <c:pt idx="1410">
                  <c:v>0.99990221005280655</c:v>
                </c:pt>
                <c:pt idx="1411">
                  <c:v>0.99990221005280655</c:v>
                </c:pt>
                <c:pt idx="1412">
                  <c:v>0.99990221005280655</c:v>
                </c:pt>
                <c:pt idx="1413">
                  <c:v>0.99990221005280655</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1</c:v>
                </c:pt>
                <c:pt idx="1593">
                  <c:v>1</c:v>
                </c:pt>
                <c:pt idx="1594">
                  <c:v>1</c:v>
                </c:pt>
                <c:pt idx="1595">
                  <c:v>1</c:v>
                </c:pt>
                <c:pt idx="1596">
                  <c:v>1</c:v>
                </c:pt>
                <c:pt idx="1597">
                  <c:v>1</c:v>
                </c:pt>
                <c:pt idx="1598">
                  <c:v>1</c:v>
                </c:pt>
                <c:pt idx="1599">
                  <c:v>1</c:v>
                </c:pt>
                <c:pt idx="1600">
                  <c:v>1</c:v>
                </c:pt>
                <c:pt idx="1601">
                  <c:v>1</c:v>
                </c:pt>
                <c:pt idx="1602">
                  <c:v>1</c:v>
                </c:pt>
                <c:pt idx="1603">
                  <c:v>1</c:v>
                </c:pt>
                <c:pt idx="1604">
                  <c:v>1</c:v>
                </c:pt>
                <c:pt idx="1605">
                  <c:v>1</c:v>
                </c:pt>
                <c:pt idx="1606">
                  <c:v>1</c:v>
                </c:pt>
                <c:pt idx="1607">
                  <c:v>1</c:v>
                </c:pt>
                <c:pt idx="1608">
                  <c:v>1</c:v>
                </c:pt>
                <c:pt idx="1609">
                  <c:v>1</c:v>
                </c:pt>
                <c:pt idx="1610">
                  <c:v>1</c:v>
                </c:pt>
                <c:pt idx="1611">
                  <c:v>1</c:v>
                </c:pt>
                <c:pt idx="1612">
                  <c:v>1</c:v>
                </c:pt>
                <c:pt idx="1613">
                  <c:v>1</c:v>
                </c:pt>
                <c:pt idx="1614">
                  <c:v>1</c:v>
                </c:pt>
                <c:pt idx="1615">
                  <c:v>1</c:v>
                </c:pt>
                <c:pt idx="1616">
                  <c:v>1</c:v>
                </c:pt>
                <c:pt idx="1617">
                  <c:v>1</c:v>
                </c:pt>
                <c:pt idx="1618">
                  <c:v>1</c:v>
                </c:pt>
                <c:pt idx="1619">
                  <c:v>1</c:v>
                </c:pt>
                <c:pt idx="1620">
                  <c:v>1</c:v>
                </c:pt>
                <c:pt idx="1621">
                  <c:v>1</c:v>
                </c:pt>
                <c:pt idx="1622">
                  <c:v>1</c:v>
                </c:pt>
                <c:pt idx="1623">
                  <c:v>1</c:v>
                </c:pt>
                <c:pt idx="1624">
                  <c:v>1</c:v>
                </c:pt>
                <c:pt idx="1625">
                  <c:v>1</c:v>
                </c:pt>
                <c:pt idx="1626">
                  <c:v>1</c:v>
                </c:pt>
                <c:pt idx="1627">
                  <c:v>1</c:v>
                </c:pt>
                <c:pt idx="1628">
                  <c:v>1</c:v>
                </c:pt>
                <c:pt idx="1629">
                  <c:v>1</c:v>
                </c:pt>
                <c:pt idx="1630">
                  <c:v>1</c:v>
                </c:pt>
                <c:pt idx="1631">
                  <c:v>1</c:v>
                </c:pt>
                <c:pt idx="1632">
                  <c:v>1</c:v>
                </c:pt>
                <c:pt idx="1633">
                  <c:v>1</c:v>
                </c:pt>
                <c:pt idx="1634">
                  <c:v>1</c:v>
                </c:pt>
                <c:pt idx="1635">
                  <c:v>1</c:v>
                </c:pt>
                <c:pt idx="1636">
                  <c:v>1</c:v>
                </c:pt>
                <c:pt idx="1637">
                  <c:v>1</c:v>
                </c:pt>
                <c:pt idx="1638">
                  <c:v>1</c:v>
                </c:pt>
                <c:pt idx="1639">
                  <c:v>1</c:v>
                </c:pt>
                <c:pt idx="1640">
                  <c:v>1</c:v>
                </c:pt>
                <c:pt idx="1641">
                  <c:v>1</c:v>
                </c:pt>
                <c:pt idx="1642">
                  <c:v>1</c:v>
                </c:pt>
                <c:pt idx="1643">
                  <c:v>1</c:v>
                </c:pt>
                <c:pt idx="1644">
                  <c:v>1</c:v>
                </c:pt>
                <c:pt idx="1645">
                  <c:v>1</c:v>
                </c:pt>
                <c:pt idx="1646">
                  <c:v>1</c:v>
                </c:pt>
                <c:pt idx="1647">
                  <c:v>1</c:v>
                </c:pt>
                <c:pt idx="1648">
                  <c:v>1</c:v>
                </c:pt>
                <c:pt idx="1649">
                  <c:v>1</c:v>
                </c:pt>
                <c:pt idx="1650">
                  <c:v>1</c:v>
                </c:pt>
                <c:pt idx="1651">
                  <c:v>1</c:v>
                </c:pt>
                <c:pt idx="1652">
                  <c:v>1</c:v>
                </c:pt>
                <c:pt idx="1653">
                  <c:v>1</c:v>
                </c:pt>
                <c:pt idx="1654">
                  <c:v>1</c:v>
                </c:pt>
                <c:pt idx="1655">
                  <c:v>1</c:v>
                </c:pt>
                <c:pt idx="1656">
                  <c:v>1</c:v>
                </c:pt>
                <c:pt idx="1657">
                  <c:v>1</c:v>
                </c:pt>
                <c:pt idx="1658">
                  <c:v>1</c:v>
                </c:pt>
                <c:pt idx="1659">
                  <c:v>1</c:v>
                </c:pt>
                <c:pt idx="1660">
                  <c:v>1</c:v>
                </c:pt>
                <c:pt idx="1661">
                  <c:v>1</c:v>
                </c:pt>
                <c:pt idx="1662">
                  <c:v>1</c:v>
                </c:pt>
                <c:pt idx="1663">
                  <c:v>1</c:v>
                </c:pt>
                <c:pt idx="1664">
                  <c:v>1</c:v>
                </c:pt>
                <c:pt idx="1665">
                  <c:v>1</c:v>
                </c:pt>
                <c:pt idx="1666">
                  <c:v>1</c:v>
                </c:pt>
                <c:pt idx="1667">
                  <c:v>1</c:v>
                </c:pt>
                <c:pt idx="1668">
                  <c:v>1</c:v>
                </c:pt>
                <c:pt idx="1669">
                  <c:v>1</c:v>
                </c:pt>
                <c:pt idx="1670">
                  <c:v>1</c:v>
                </c:pt>
                <c:pt idx="1671">
                  <c:v>1</c:v>
                </c:pt>
                <c:pt idx="1672">
                  <c:v>1</c:v>
                </c:pt>
                <c:pt idx="1673">
                  <c:v>1</c:v>
                </c:pt>
                <c:pt idx="1674">
                  <c:v>1</c:v>
                </c:pt>
                <c:pt idx="1675">
                  <c:v>1</c:v>
                </c:pt>
                <c:pt idx="1676">
                  <c:v>1</c:v>
                </c:pt>
                <c:pt idx="1677">
                  <c:v>1</c:v>
                </c:pt>
                <c:pt idx="1678">
                  <c:v>1</c:v>
                </c:pt>
                <c:pt idx="1679">
                  <c:v>1</c:v>
                </c:pt>
                <c:pt idx="1680">
                  <c:v>1</c:v>
                </c:pt>
                <c:pt idx="1681">
                  <c:v>1</c:v>
                </c:pt>
                <c:pt idx="1682">
                  <c:v>1</c:v>
                </c:pt>
                <c:pt idx="1683">
                  <c:v>1</c:v>
                </c:pt>
                <c:pt idx="1684">
                  <c:v>1</c:v>
                </c:pt>
                <c:pt idx="1685">
                  <c:v>1</c:v>
                </c:pt>
                <c:pt idx="1686">
                  <c:v>1</c:v>
                </c:pt>
                <c:pt idx="1687">
                  <c:v>1</c:v>
                </c:pt>
                <c:pt idx="1688">
                  <c:v>1</c:v>
                </c:pt>
                <c:pt idx="1689">
                  <c:v>1</c:v>
                </c:pt>
                <c:pt idx="1690">
                  <c:v>1</c:v>
                </c:pt>
                <c:pt idx="1691">
                  <c:v>1</c:v>
                </c:pt>
                <c:pt idx="1692">
                  <c:v>1</c:v>
                </c:pt>
                <c:pt idx="1693">
                  <c:v>1</c:v>
                </c:pt>
                <c:pt idx="1694">
                  <c:v>1</c:v>
                </c:pt>
                <c:pt idx="1695">
                  <c:v>1</c:v>
                </c:pt>
                <c:pt idx="1696">
                  <c:v>1</c:v>
                </c:pt>
                <c:pt idx="1697">
                  <c:v>1</c:v>
                </c:pt>
                <c:pt idx="1698">
                  <c:v>1</c:v>
                </c:pt>
                <c:pt idx="1699">
                  <c:v>1</c:v>
                </c:pt>
                <c:pt idx="1700">
                  <c:v>1</c:v>
                </c:pt>
                <c:pt idx="1701">
                  <c:v>1</c:v>
                </c:pt>
                <c:pt idx="1702">
                  <c:v>1</c:v>
                </c:pt>
                <c:pt idx="1703">
                  <c:v>1</c:v>
                </c:pt>
                <c:pt idx="1704">
                  <c:v>1</c:v>
                </c:pt>
                <c:pt idx="1705">
                  <c:v>1</c:v>
                </c:pt>
                <c:pt idx="1706">
                  <c:v>1</c:v>
                </c:pt>
                <c:pt idx="1707">
                  <c:v>1</c:v>
                </c:pt>
                <c:pt idx="1708">
                  <c:v>1</c:v>
                </c:pt>
                <c:pt idx="1709">
                  <c:v>1</c:v>
                </c:pt>
                <c:pt idx="1710">
                  <c:v>1</c:v>
                </c:pt>
                <c:pt idx="1711">
                  <c:v>1</c:v>
                </c:pt>
                <c:pt idx="1712">
                  <c:v>1</c:v>
                </c:pt>
                <c:pt idx="1713">
                  <c:v>1</c:v>
                </c:pt>
                <c:pt idx="1714">
                  <c:v>1</c:v>
                </c:pt>
                <c:pt idx="1715">
                  <c:v>1</c:v>
                </c:pt>
                <c:pt idx="1716">
                  <c:v>1</c:v>
                </c:pt>
                <c:pt idx="1717">
                  <c:v>1</c:v>
                </c:pt>
                <c:pt idx="1718">
                  <c:v>1</c:v>
                </c:pt>
                <c:pt idx="1719">
                  <c:v>1</c:v>
                </c:pt>
                <c:pt idx="1720">
                  <c:v>1</c:v>
                </c:pt>
                <c:pt idx="1721">
                  <c:v>1</c:v>
                </c:pt>
                <c:pt idx="1722">
                  <c:v>1</c:v>
                </c:pt>
                <c:pt idx="1723">
                  <c:v>1</c:v>
                </c:pt>
                <c:pt idx="1724">
                  <c:v>1</c:v>
                </c:pt>
                <c:pt idx="1725">
                  <c:v>1</c:v>
                </c:pt>
                <c:pt idx="1726">
                  <c:v>1</c:v>
                </c:pt>
                <c:pt idx="1727">
                  <c:v>1</c:v>
                </c:pt>
                <c:pt idx="1728">
                  <c:v>1</c:v>
                </c:pt>
                <c:pt idx="1729">
                  <c:v>1</c:v>
                </c:pt>
                <c:pt idx="1730">
                  <c:v>1</c:v>
                </c:pt>
                <c:pt idx="1731">
                  <c:v>1</c:v>
                </c:pt>
                <c:pt idx="1732">
                  <c:v>1</c:v>
                </c:pt>
                <c:pt idx="1733">
                  <c:v>1</c:v>
                </c:pt>
                <c:pt idx="1734">
                  <c:v>1</c:v>
                </c:pt>
                <c:pt idx="1735">
                  <c:v>1</c:v>
                </c:pt>
                <c:pt idx="1736">
                  <c:v>1</c:v>
                </c:pt>
                <c:pt idx="1737">
                  <c:v>1</c:v>
                </c:pt>
                <c:pt idx="1738">
                  <c:v>1</c:v>
                </c:pt>
                <c:pt idx="1739">
                  <c:v>1</c:v>
                </c:pt>
                <c:pt idx="1740">
                  <c:v>1</c:v>
                </c:pt>
                <c:pt idx="1741">
                  <c:v>1</c:v>
                </c:pt>
                <c:pt idx="1742">
                  <c:v>1</c:v>
                </c:pt>
                <c:pt idx="1743">
                  <c:v>1</c:v>
                </c:pt>
                <c:pt idx="1744">
                  <c:v>1</c:v>
                </c:pt>
                <c:pt idx="1745">
                  <c:v>1</c:v>
                </c:pt>
                <c:pt idx="1746">
                  <c:v>1</c:v>
                </c:pt>
                <c:pt idx="1747">
                  <c:v>1</c:v>
                </c:pt>
                <c:pt idx="1748">
                  <c:v>1</c:v>
                </c:pt>
                <c:pt idx="1749">
                  <c:v>1</c:v>
                </c:pt>
                <c:pt idx="1750">
                  <c:v>1</c:v>
                </c:pt>
                <c:pt idx="1751">
                  <c:v>1</c:v>
                </c:pt>
                <c:pt idx="1752">
                  <c:v>1</c:v>
                </c:pt>
                <c:pt idx="1753">
                  <c:v>1</c:v>
                </c:pt>
                <c:pt idx="1754">
                  <c:v>1</c:v>
                </c:pt>
                <c:pt idx="1755">
                  <c:v>1</c:v>
                </c:pt>
                <c:pt idx="1756">
                  <c:v>1</c:v>
                </c:pt>
                <c:pt idx="1757">
                  <c:v>1</c:v>
                </c:pt>
                <c:pt idx="1758">
                  <c:v>1</c:v>
                </c:pt>
                <c:pt idx="1759">
                  <c:v>1</c:v>
                </c:pt>
                <c:pt idx="1760">
                  <c:v>1</c:v>
                </c:pt>
                <c:pt idx="1761">
                  <c:v>1</c:v>
                </c:pt>
                <c:pt idx="1762">
                  <c:v>1</c:v>
                </c:pt>
                <c:pt idx="1763">
                  <c:v>1</c:v>
                </c:pt>
                <c:pt idx="1764">
                  <c:v>1</c:v>
                </c:pt>
                <c:pt idx="1765">
                  <c:v>1</c:v>
                </c:pt>
                <c:pt idx="1766">
                  <c:v>1</c:v>
                </c:pt>
                <c:pt idx="1767">
                  <c:v>1</c:v>
                </c:pt>
                <c:pt idx="1768">
                  <c:v>1</c:v>
                </c:pt>
                <c:pt idx="1769">
                  <c:v>1</c:v>
                </c:pt>
                <c:pt idx="1770">
                  <c:v>1</c:v>
                </c:pt>
                <c:pt idx="1771">
                  <c:v>1</c:v>
                </c:pt>
                <c:pt idx="1772">
                  <c:v>1</c:v>
                </c:pt>
                <c:pt idx="1773">
                  <c:v>1</c:v>
                </c:pt>
                <c:pt idx="1774">
                  <c:v>1</c:v>
                </c:pt>
                <c:pt idx="1775">
                  <c:v>1</c:v>
                </c:pt>
                <c:pt idx="1776">
                  <c:v>1</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1</c:v>
                </c:pt>
                <c:pt idx="1793">
                  <c:v>1</c:v>
                </c:pt>
                <c:pt idx="1794">
                  <c:v>1</c:v>
                </c:pt>
                <c:pt idx="1795">
                  <c:v>1</c:v>
                </c:pt>
                <c:pt idx="1796">
                  <c:v>1</c:v>
                </c:pt>
                <c:pt idx="1797">
                  <c:v>1</c:v>
                </c:pt>
                <c:pt idx="1798">
                  <c:v>1</c:v>
                </c:pt>
                <c:pt idx="1799">
                  <c:v>1</c:v>
                </c:pt>
                <c:pt idx="1800">
                  <c:v>1</c:v>
                </c:pt>
                <c:pt idx="1801">
                  <c:v>1</c:v>
                </c:pt>
                <c:pt idx="1802">
                  <c:v>1</c:v>
                </c:pt>
                <c:pt idx="1803">
                  <c:v>1</c:v>
                </c:pt>
                <c:pt idx="1804">
                  <c:v>1</c:v>
                </c:pt>
                <c:pt idx="1805">
                  <c:v>1</c:v>
                </c:pt>
                <c:pt idx="1806">
                  <c:v>1</c:v>
                </c:pt>
                <c:pt idx="1807">
                  <c:v>1</c:v>
                </c:pt>
                <c:pt idx="1808">
                  <c:v>1</c:v>
                </c:pt>
                <c:pt idx="1809">
                  <c:v>1</c:v>
                </c:pt>
                <c:pt idx="1810">
                  <c:v>1</c:v>
                </c:pt>
                <c:pt idx="1811">
                  <c:v>1</c:v>
                </c:pt>
                <c:pt idx="1812">
                  <c:v>1</c:v>
                </c:pt>
                <c:pt idx="1813">
                  <c:v>1</c:v>
                </c:pt>
                <c:pt idx="1814">
                  <c:v>1</c:v>
                </c:pt>
                <c:pt idx="1815">
                  <c:v>1</c:v>
                </c:pt>
                <c:pt idx="1816">
                  <c:v>1</c:v>
                </c:pt>
                <c:pt idx="1817">
                  <c:v>1</c:v>
                </c:pt>
                <c:pt idx="1818">
                  <c:v>1</c:v>
                </c:pt>
                <c:pt idx="1819">
                  <c:v>1</c:v>
                </c:pt>
                <c:pt idx="1820">
                  <c:v>1</c:v>
                </c:pt>
                <c:pt idx="1821">
                  <c:v>1</c:v>
                </c:pt>
                <c:pt idx="1822">
                  <c:v>1</c:v>
                </c:pt>
                <c:pt idx="1823">
                  <c:v>1</c:v>
                </c:pt>
                <c:pt idx="1824">
                  <c:v>1</c:v>
                </c:pt>
                <c:pt idx="1825">
                  <c:v>1</c:v>
                </c:pt>
                <c:pt idx="1826">
                  <c:v>1</c:v>
                </c:pt>
                <c:pt idx="1827">
                  <c:v>1</c:v>
                </c:pt>
                <c:pt idx="1828">
                  <c:v>1</c:v>
                </c:pt>
                <c:pt idx="1829">
                  <c:v>1</c:v>
                </c:pt>
                <c:pt idx="1830">
                  <c:v>1</c:v>
                </c:pt>
                <c:pt idx="1831">
                  <c:v>1</c:v>
                </c:pt>
                <c:pt idx="1832">
                  <c:v>1</c:v>
                </c:pt>
                <c:pt idx="1833">
                  <c:v>1</c:v>
                </c:pt>
                <c:pt idx="1834">
                  <c:v>1</c:v>
                </c:pt>
                <c:pt idx="1835">
                  <c:v>1</c:v>
                </c:pt>
                <c:pt idx="1836">
                  <c:v>1</c:v>
                </c:pt>
                <c:pt idx="1837">
                  <c:v>1</c:v>
                </c:pt>
                <c:pt idx="1838">
                  <c:v>1</c:v>
                </c:pt>
                <c:pt idx="1839">
                  <c:v>1</c:v>
                </c:pt>
                <c:pt idx="1840">
                  <c:v>1</c:v>
                </c:pt>
                <c:pt idx="1841">
                  <c:v>1</c:v>
                </c:pt>
                <c:pt idx="1842">
                  <c:v>1</c:v>
                </c:pt>
                <c:pt idx="1843">
                  <c:v>1</c:v>
                </c:pt>
                <c:pt idx="1844">
                  <c:v>1</c:v>
                </c:pt>
                <c:pt idx="1845">
                  <c:v>1</c:v>
                </c:pt>
                <c:pt idx="1846">
                  <c:v>1</c:v>
                </c:pt>
                <c:pt idx="1847">
                  <c:v>1</c:v>
                </c:pt>
                <c:pt idx="1848">
                  <c:v>1</c:v>
                </c:pt>
                <c:pt idx="1849">
                  <c:v>1</c:v>
                </c:pt>
                <c:pt idx="1850">
                  <c:v>1</c:v>
                </c:pt>
                <c:pt idx="1851">
                  <c:v>1</c:v>
                </c:pt>
                <c:pt idx="1852">
                  <c:v>1</c:v>
                </c:pt>
                <c:pt idx="1853">
                  <c:v>1</c:v>
                </c:pt>
                <c:pt idx="1854">
                  <c:v>1</c:v>
                </c:pt>
                <c:pt idx="1855">
                  <c:v>1</c:v>
                </c:pt>
                <c:pt idx="1856">
                  <c:v>1</c:v>
                </c:pt>
                <c:pt idx="1857">
                  <c:v>1</c:v>
                </c:pt>
                <c:pt idx="1858">
                  <c:v>1</c:v>
                </c:pt>
                <c:pt idx="1859">
                  <c:v>1</c:v>
                </c:pt>
                <c:pt idx="1860">
                  <c:v>1</c:v>
                </c:pt>
                <c:pt idx="1861">
                  <c:v>1</c:v>
                </c:pt>
                <c:pt idx="1862">
                  <c:v>1</c:v>
                </c:pt>
                <c:pt idx="1863">
                  <c:v>1</c:v>
                </c:pt>
                <c:pt idx="1864">
                  <c:v>1</c:v>
                </c:pt>
                <c:pt idx="1865">
                  <c:v>1</c:v>
                </c:pt>
                <c:pt idx="1866">
                  <c:v>1</c:v>
                </c:pt>
                <c:pt idx="1867">
                  <c:v>1</c:v>
                </c:pt>
                <c:pt idx="1868">
                  <c:v>1</c:v>
                </c:pt>
                <c:pt idx="1869">
                  <c:v>1</c:v>
                </c:pt>
                <c:pt idx="1870">
                  <c:v>1</c:v>
                </c:pt>
                <c:pt idx="1871">
                  <c:v>1</c:v>
                </c:pt>
                <c:pt idx="1872">
                  <c:v>1</c:v>
                </c:pt>
                <c:pt idx="1873">
                  <c:v>1</c:v>
                </c:pt>
                <c:pt idx="1874">
                  <c:v>1</c:v>
                </c:pt>
                <c:pt idx="1875">
                  <c:v>1</c:v>
                </c:pt>
                <c:pt idx="1876">
                  <c:v>1</c:v>
                </c:pt>
                <c:pt idx="1877">
                  <c:v>1</c:v>
                </c:pt>
                <c:pt idx="1878">
                  <c:v>1</c:v>
                </c:pt>
                <c:pt idx="1879">
                  <c:v>1</c:v>
                </c:pt>
                <c:pt idx="1880">
                  <c:v>1</c:v>
                </c:pt>
                <c:pt idx="1881">
                  <c:v>1</c:v>
                </c:pt>
                <c:pt idx="1882">
                  <c:v>1</c:v>
                </c:pt>
                <c:pt idx="1883">
                  <c:v>1</c:v>
                </c:pt>
                <c:pt idx="1884">
                  <c:v>1</c:v>
                </c:pt>
                <c:pt idx="1885">
                  <c:v>1</c:v>
                </c:pt>
                <c:pt idx="1886">
                  <c:v>1</c:v>
                </c:pt>
                <c:pt idx="1887">
                  <c:v>1</c:v>
                </c:pt>
                <c:pt idx="1888">
                  <c:v>1</c:v>
                </c:pt>
                <c:pt idx="1889">
                  <c:v>1</c:v>
                </c:pt>
                <c:pt idx="1890">
                  <c:v>1</c:v>
                </c:pt>
                <c:pt idx="1891">
                  <c:v>1</c:v>
                </c:pt>
                <c:pt idx="1892">
                  <c:v>1</c:v>
                </c:pt>
                <c:pt idx="1893">
                  <c:v>1</c:v>
                </c:pt>
                <c:pt idx="1894">
                  <c:v>1</c:v>
                </c:pt>
                <c:pt idx="1895">
                  <c:v>1</c:v>
                </c:pt>
                <c:pt idx="1896">
                  <c:v>1</c:v>
                </c:pt>
                <c:pt idx="1897">
                  <c:v>1</c:v>
                </c:pt>
                <c:pt idx="1898">
                  <c:v>1</c:v>
                </c:pt>
                <c:pt idx="1899">
                  <c:v>1</c:v>
                </c:pt>
                <c:pt idx="1900">
                  <c:v>1</c:v>
                </c:pt>
                <c:pt idx="1901">
                  <c:v>1</c:v>
                </c:pt>
                <c:pt idx="1902">
                  <c:v>1</c:v>
                </c:pt>
                <c:pt idx="1903">
                  <c:v>1</c:v>
                </c:pt>
                <c:pt idx="1904">
                  <c:v>1</c:v>
                </c:pt>
                <c:pt idx="1905">
                  <c:v>1</c:v>
                </c:pt>
                <c:pt idx="1906">
                  <c:v>1</c:v>
                </c:pt>
                <c:pt idx="1907">
                  <c:v>1</c:v>
                </c:pt>
                <c:pt idx="1908">
                  <c:v>1</c:v>
                </c:pt>
                <c:pt idx="1909">
                  <c:v>1</c:v>
                </c:pt>
                <c:pt idx="1910">
                  <c:v>1</c:v>
                </c:pt>
                <c:pt idx="1911">
                  <c:v>1</c:v>
                </c:pt>
                <c:pt idx="1912">
                  <c:v>1</c:v>
                </c:pt>
                <c:pt idx="1913">
                  <c:v>1</c:v>
                </c:pt>
                <c:pt idx="1914">
                  <c:v>1</c:v>
                </c:pt>
                <c:pt idx="1915">
                  <c:v>1</c:v>
                </c:pt>
                <c:pt idx="1916">
                  <c:v>1</c:v>
                </c:pt>
                <c:pt idx="1917">
                  <c:v>1</c:v>
                </c:pt>
                <c:pt idx="1918">
                  <c:v>1</c:v>
                </c:pt>
                <c:pt idx="1919">
                  <c:v>1</c:v>
                </c:pt>
                <c:pt idx="1920">
                  <c:v>1</c:v>
                </c:pt>
                <c:pt idx="1921">
                  <c:v>1</c:v>
                </c:pt>
                <c:pt idx="1922">
                  <c:v>1</c:v>
                </c:pt>
                <c:pt idx="1923">
                  <c:v>1</c:v>
                </c:pt>
                <c:pt idx="1924">
                  <c:v>1</c:v>
                </c:pt>
                <c:pt idx="1925">
                  <c:v>1</c:v>
                </c:pt>
                <c:pt idx="1926">
                  <c:v>1</c:v>
                </c:pt>
                <c:pt idx="1927">
                  <c:v>1</c:v>
                </c:pt>
                <c:pt idx="1928">
                  <c:v>1</c:v>
                </c:pt>
                <c:pt idx="1929">
                  <c:v>1</c:v>
                </c:pt>
                <c:pt idx="1930">
                  <c:v>1</c:v>
                </c:pt>
                <c:pt idx="1931">
                  <c:v>1</c:v>
                </c:pt>
                <c:pt idx="1932">
                  <c:v>1</c:v>
                </c:pt>
                <c:pt idx="1933">
                  <c:v>1</c:v>
                </c:pt>
                <c:pt idx="1934">
                  <c:v>1</c:v>
                </c:pt>
                <c:pt idx="1935">
                  <c:v>1</c:v>
                </c:pt>
                <c:pt idx="1936">
                  <c:v>1</c:v>
                </c:pt>
                <c:pt idx="1937">
                  <c:v>1</c:v>
                </c:pt>
                <c:pt idx="1938">
                  <c:v>1</c:v>
                </c:pt>
                <c:pt idx="1939">
                  <c:v>1</c:v>
                </c:pt>
                <c:pt idx="1940">
                  <c:v>1</c:v>
                </c:pt>
                <c:pt idx="1941">
                  <c:v>1</c:v>
                </c:pt>
                <c:pt idx="1942">
                  <c:v>1</c:v>
                </c:pt>
                <c:pt idx="1943">
                  <c:v>1</c:v>
                </c:pt>
                <c:pt idx="1944">
                  <c:v>1</c:v>
                </c:pt>
                <c:pt idx="1945">
                  <c:v>1</c:v>
                </c:pt>
                <c:pt idx="1946">
                  <c:v>1</c:v>
                </c:pt>
                <c:pt idx="1947">
                  <c:v>1</c:v>
                </c:pt>
                <c:pt idx="1948">
                  <c:v>1</c:v>
                </c:pt>
                <c:pt idx="1949">
                  <c:v>1</c:v>
                </c:pt>
                <c:pt idx="1950">
                  <c:v>1</c:v>
                </c:pt>
                <c:pt idx="1951">
                  <c:v>1</c:v>
                </c:pt>
                <c:pt idx="1952">
                  <c:v>1</c:v>
                </c:pt>
                <c:pt idx="1953">
                  <c:v>1</c:v>
                </c:pt>
                <c:pt idx="1954">
                  <c:v>1</c:v>
                </c:pt>
                <c:pt idx="1955">
                  <c:v>1</c:v>
                </c:pt>
                <c:pt idx="1956">
                  <c:v>1</c:v>
                </c:pt>
                <c:pt idx="1957">
                  <c:v>1</c:v>
                </c:pt>
                <c:pt idx="1958">
                  <c:v>1</c:v>
                </c:pt>
                <c:pt idx="1959">
                  <c:v>1</c:v>
                </c:pt>
                <c:pt idx="1960">
                  <c:v>1</c:v>
                </c:pt>
                <c:pt idx="1961">
                  <c:v>1</c:v>
                </c:pt>
                <c:pt idx="1962">
                  <c:v>1</c:v>
                </c:pt>
                <c:pt idx="1963">
                  <c:v>1</c:v>
                </c:pt>
                <c:pt idx="1964">
                  <c:v>1</c:v>
                </c:pt>
                <c:pt idx="1965">
                  <c:v>1</c:v>
                </c:pt>
                <c:pt idx="1966">
                  <c:v>1</c:v>
                </c:pt>
                <c:pt idx="1967">
                  <c:v>1</c:v>
                </c:pt>
                <c:pt idx="1968">
                  <c:v>1</c:v>
                </c:pt>
                <c:pt idx="1969">
                  <c:v>1</c:v>
                </c:pt>
                <c:pt idx="1970">
                  <c:v>1</c:v>
                </c:pt>
                <c:pt idx="1971">
                  <c:v>1</c:v>
                </c:pt>
                <c:pt idx="1972">
                  <c:v>1</c:v>
                </c:pt>
                <c:pt idx="1973">
                  <c:v>1</c:v>
                </c:pt>
                <c:pt idx="1974">
                  <c:v>1</c:v>
                </c:pt>
                <c:pt idx="1975">
                  <c:v>1</c:v>
                </c:pt>
                <c:pt idx="1976">
                  <c:v>1</c:v>
                </c:pt>
                <c:pt idx="1977">
                  <c:v>1</c:v>
                </c:pt>
                <c:pt idx="1978">
                  <c:v>1</c:v>
                </c:pt>
                <c:pt idx="1979">
                  <c:v>1</c:v>
                </c:pt>
                <c:pt idx="1980">
                  <c:v>1</c:v>
                </c:pt>
                <c:pt idx="1981">
                  <c:v>1</c:v>
                </c:pt>
                <c:pt idx="1982">
                  <c:v>1</c:v>
                </c:pt>
                <c:pt idx="1983">
                  <c:v>1</c:v>
                </c:pt>
                <c:pt idx="1984">
                  <c:v>1</c:v>
                </c:pt>
                <c:pt idx="1985">
                  <c:v>1</c:v>
                </c:pt>
                <c:pt idx="1986">
                  <c:v>1</c:v>
                </c:pt>
                <c:pt idx="1987">
                  <c:v>1</c:v>
                </c:pt>
                <c:pt idx="1988">
                  <c:v>1</c:v>
                </c:pt>
                <c:pt idx="1989">
                  <c:v>1</c:v>
                </c:pt>
                <c:pt idx="1990">
                  <c:v>1</c:v>
                </c:pt>
                <c:pt idx="1991">
                  <c:v>1</c:v>
                </c:pt>
                <c:pt idx="1992">
                  <c:v>1</c:v>
                </c:pt>
                <c:pt idx="1993">
                  <c:v>1</c:v>
                </c:pt>
                <c:pt idx="1994">
                  <c:v>1</c:v>
                </c:pt>
                <c:pt idx="1995">
                  <c:v>1</c:v>
                </c:pt>
                <c:pt idx="1996">
                  <c:v>1</c:v>
                </c:pt>
                <c:pt idx="1997">
                  <c:v>1</c:v>
                </c:pt>
                <c:pt idx="1998">
                  <c:v>1</c:v>
                </c:pt>
                <c:pt idx="1999">
                  <c:v>1</c:v>
                </c:pt>
                <c:pt idx="2000">
                  <c:v>1</c:v>
                </c:pt>
                <c:pt idx="2001">
                  <c:v>1</c:v>
                </c:pt>
                <c:pt idx="2002">
                  <c:v>1</c:v>
                </c:pt>
                <c:pt idx="2003">
                  <c:v>1</c:v>
                </c:pt>
                <c:pt idx="2004">
                  <c:v>1</c:v>
                </c:pt>
                <c:pt idx="2005">
                  <c:v>1</c:v>
                </c:pt>
                <c:pt idx="2006">
                  <c:v>1</c:v>
                </c:pt>
                <c:pt idx="2007">
                  <c:v>1</c:v>
                </c:pt>
                <c:pt idx="2008">
                  <c:v>1</c:v>
                </c:pt>
                <c:pt idx="2009">
                  <c:v>1</c:v>
                </c:pt>
                <c:pt idx="2010">
                  <c:v>1</c:v>
                </c:pt>
                <c:pt idx="2011">
                  <c:v>1</c:v>
                </c:pt>
                <c:pt idx="2012">
                  <c:v>1</c:v>
                </c:pt>
                <c:pt idx="2013">
                  <c:v>1</c:v>
                </c:pt>
                <c:pt idx="2014">
                  <c:v>1</c:v>
                </c:pt>
                <c:pt idx="2015">
                  <c:v>1</c:v>
                </c:pt>
                <c:pt idx="2016">
                  <c:v>1</c:v>
                </c:pt>
                <c:pt idx="2017">
                  <c:v>1</c:v>
                </c:pt>
                <c:pt idx="2018">
                  <c:v>1</c:v>
                </c:pt>
                <c:pt idx="2019">
                  <c:v>1</c:v>
                </c:pt>
                <c:pt idx="2020">
                  <c:v>1</c:v>
                </c:pt>
                <c:pt idx="2021">
                  <c:v>1</c:v>
                </c:pt>
                <c:pt idx="2022">
                  <c:v>1</c:v>
                </c:pt>
                <c:pt idx="2023">
                  <c:v>1</c:v>
                </c:pt>
                <c:pt idx="2024">
                  <c:v>1</c:v>
                </c:pt>
                <c:pt idx="2025">
                  <c:v>1</c:v>
                </c:pt>
                <c:pt idx="2026">
                  <c:v>1</c:v>
                </c:pt>
                <c:pt idx="2027">
                  <c:v>1</c:v>
                </c:pt>
                <c:pt idx="2028">
                  <c:v>1</c:v>
                </c:pt>
                <c:pt idx="2029">
                  <c:v>1</c:v>
                </c:pt>
                <c:pt idx="2030">
                  <c:v>1</c:v>
                </c:pt>
                <c:pt idx="2031">
                  <c:v>1</c:v>
                </c:pt>
                <c:pt idx="2032">
                  <c:v>1</c:v>
                </c:pt>
                <c:pt idx="2033">
                  <c:v>1</c:v>
                </c:pt>
                <c:pt idx="2034">
                  <c:v>1</c:v>
                </c:pt>
                <c:pt idx="2035">
                  <c:v>1</c:v>
                </c:pt>
                <c:pt idx="2036">
                  <c:v>1</c:v>
                </c:pt>
                <c:pt idx="2037">
                  <c:v>1</c:v>
                </c:pt>
                <c:pt idx="2038">
                  <c:v>1</c:v>
                </c:pt>
                <c:pt idx="2039">
                  <c:v>1</c:v>
                </c:pt>
                <c:pt idx="2040">
                  <c:v>1</c:v>
                </c:pt>
                <c:pt idx="2041">
                  <c:v>1</c:v>
                </c:pt>
                <c:pt idx="2042">
                  <c:v>1</c:v>
                </c:pt>
                <c:pt idx="2043">
                  <c:v>1</c:v>
                </c:pt>
                <c:pt idx="2044">
                  <c:v>1</c:v>
                </c:pt>
                <c:pt idx="2045">
                  <c:v>1</c:v>
                </c:pt>
                <c:pt idx="2046">
                  <c:v>1</c:v>
                </c:pt>
                <c:pt idx="2047">
                  <c:v>1</c:v>
                </c:pt>
                <c:pt idx="2048">
                  <c:v>1</c:v>
                </c:pt>
                <c:pt idx="2049">
                  <c:v>1</c:v>
                </c:pt>
                <c:pt idx="2050">
                  <c:v>1</c:v>
                </c:pt>
                <c:pt idx="2051">
                  <c:v>1</c:v>
                </c:pt>
                <c:pt idx="2052">
                  <c:v>1</c:v>
                </c:pt>
                <c:pt idx="2053">
                  <c:v>1</c:v>
                </c:pt>
                <c:pt idx="2054">
                  <c:v>1</c:v>
                </c:pt>
                <c:pt idx="2055">
                  <c:v>1</c:v>
                </c:pt>
                <c:pt idx="2056">
                  <c:v>1</c:v>
                </c:pt>
                <c:pt idx="2057">
                  <c:v>1</c:v>
                </c:pt>
                <c:pt idx="2058">
                  <c:v>1</c:v>
                </c:pt>
                <c:pt idx="2059">
                  <c:v>1</c:v>
                </c:pt>
                <c:pt idx="2060">
                  <c:v>1</c:v>
                </c:pt>
                <c:pt idx="2061">
                  <c:v>1</c:v>
                </c:pt>
                <c:pt idx="2062">
                  <c:v>1</c:v>
                </c:pt>
                <c:pt idx="2063">
                  <c:v>1</c:v>
                </c:pt>
                <c:pt idx="2064">
                  <c:v>1</c:v>
                </c:pt>
                <c:pt idx="2065">
                  <c:v>1</c:v>
                </c:pt>
                <c:pt idx="2066">
                  <c:v>1</c:v>
                </c:pt>
                <c:pt idx="2067">
                  <c:v>1</c:v>
                </c:pt>
                <c:pt idx="2068">
                  <c:v>1</c:v>
                </c:pt>
                <c:pt idx="2069">
                  <c:v>1</c:v>
                </c:pt>
                <c:pt idx="2070">
                  <c:v>1</c:v>
                </c:pt>
                <c:pt idx="2071">
                  <c:v>1</c:v>
                </c:pt>
                <c:pt idx="2072">
                  <c:v>1</c:v>
                </c:pt>
                <c:pt idx="2073">
                  <c:v>1</c:v>
                </c:pt>
                <c:pt idx="2074">
                  <c:v>1</c:v>
                </c:pt>
                <c:pt idx="2075">
                  <c:v>1</c:v>
                </c:pt>
                <c:pt idx="2076">
                  <c:v>1</c:v>
                </c:pt>
                <c:pt idx="2077">
                  <c:v>1</c:v>
                </c:pt>
                <c:pt idx="2078">
                  <c:v>1</c:v>
                </c:pt>
                <c:pt idx="2079">
                  <c:v>1</c:v>
                </c:pt>
                <c:pt idx="2080">
                  <c:v>1</c:v>
                </c:pt>
                <c:pt idx="2081">
                  <c:v>1</c:v>
                </c:pt>
                <c:pt idx="2082">
                  <c:v>1</c:v>
                </c:pt>
                <c:pt idx="2083">
                  <c:v>1</c:v>
                </c:pt>
                <c:pt idx="2084">
                  <c:v>1</c:v>
                </c:pt>
                <c:pt idx="2085">
                  <c:v>1</c:v>
                </c:pt>
                <c:pt idx="2086">
                  <c:v>1</c:v>
                </c:pt>
                <c:pt idx="2087">
                  <c:v>1</c:v>
                </c:pt>
                <c:pt idx="2088">
                  <c:v>1</c:v>
                </c:pt>
                <c:pt idx="2089">
                  <c:v>1</c:v>
                </c:pt>
                <c:pt idx="2090">
                  <c:v>1</c:v>
                </c:pt>
                <c:pt idx="2091">
                  <c:v>1</c:v>
                </c:pt>
                <c:pt idx="2092">
                  <c:v>1</c:v>
                </c:pt>
                <c:pt idx="2093">
                  <c:v>1</c:v>
                </c:pt>
                <c:pt idx="2094">
                  <c:v>1</c:v>
                </c:pt>
                <c:pt idx="2095">
                  <c:v>1</c:v>
                </c:pt>
                <c:pt idx="2096">
                  <c:v>1</c:v>
                </c:pt>
                <c:pt idx="2097">
                  <c:v>1</c:v>
                </c:pt>
                <c:pt idx="2098">
                  <c:v>1</c:v>
                </c:pt>
                <c:pt idx="2099">
                  <c:v>1</c:v>
                </c:pt>
                <c:pt idx="2100">
                  <c:v>1</c:v>
                </c:pt>
                <c:pt idx="2101">
                  <c:v>1</c:v>
                </c:pt>
                <c:pt idx="2102">
                  <c:v>1</c:v>
                </c:pt>
                <c:pt idx="2103">
                  <c:v>1</c:v>
                </c:pt>
                <c:pt idx="2104">
                  <c:v>1</c:v>
                </c:pt>
                <c:pt idx="2105">
                  <c:v>1</c:v>
                </c:pt>
                <c:pt idx="2106">
                  <c:v>1</c:v>
                </c:pt>
                <c:pt idx="2107">
                  <c:v>1</c:v>
                </c:pt>
                <c:pt idx="2108">
                  <c:v>1</c:v>
                </c:pt>
                <c:pt idx="2109">
                  <c:v>1</c:v>
                </c:pt>
                <c:pt idx="2110">
                  <c:v>1</c:v>
                </c:pt>
                <c:pt idx="2111">
                  <c:v>1</c:v>
                </c:pt>
                <c:pt idx="2112">
                  <c:v>1</c:v>
                </c:pt>
                <c:pt idx="2113">
                  <c:v>1</c:v>
                </c:pt>
                <c:pt idx="2114">
                  <c:v>1</c:v>
                </c:pt>
                <c:pt idx="2115">
                  <c:v>1</c:v>
                </c:pt>
                <c:pt idx="2116">
                  <c:v>1</c:v>
                </c:pt>
                <c:pt idx="2117">
                  <c:v>1</c:v>
                </c:pt>
                <c:pt idx="2118">
                  <c:v>1</c:v>
                </c:pt>
                <c:pt idx="2119">
                  <c:v>1</c:v>
                </c:pt>
                <c:pt idx="2120">
                  <c:v>1</c:v>
                </c:pt>
                <c:pt idx="2121">
                  <c:v>1</c:v>
                </c:pt>
                <c:pt idx="2122">
                  <c:v>1</c:v>
                </c:pt>
                <c:pt idx="2123">
                  <c:v>1</c:v>
                </c:pt>
                <c:pt idx="2124">
                  <c:v>1</c:v>
                </c:pt>
                <c:pt idx="2125">
                  <c:v>1</c:v>
                </c:pt>
                <c:pt idx="2126">
                  <c:v>1</c:v>
                </c:pt>
                <c:pt idx="2127">
                  <c:v>1</c:v>
                </c:pt>
                <c:pt idx="2128">
                  <c:v>1</c:v>
                </c:pt>
                <c:pt idx="2129">
                  <c:v>1</c:v>
                </c:pt>
                <c:pt idx="2130">
                  <c:v>1</c:v>
                </c:pt>
                <c:pt idx="2131">
                  <c:v>1</c:v>
                </c:pt>
                <c:pt idx="2132">
                  <c:v>1</c:v>
                </c:pt>
                <c:pt idx="2133">
                  <c:v>1</c:v>
                </c:pt>
                <c:pt idx="2134">
                  <c:v>1</c:v>
                </c:pt>
                <c:pt idx="2135">
                  <c:v>1</c:v>
                </c:pt>
                <c:pt idx="2136">
                  <c:v>1</c:v>
                </c:pt>
                <c:pt idx="2137">
                  <c:v>1</c:v>
                </c:pt>
                <c:pt idx="2138">
                  <c:v>1</c:v>
                </c:pt>
                <c:pt idx="2139">
                  <c:v>1</c:v>
                </c:pt>
                <c:pt idx="2140">
                  <c:v>1</c:v>
                </c:pt>
                <c:pt idx="2141">
                  <c:v>1</c:v>
                </c:pt>
                <c:pt idx="2142">
                  <c:v>1</c:v>
                </c:pt>
                <c:pt idx="2143">
                  <c:v>1</c:v>
                </c:pt>
                <c:pt idx="2144">
                  <c:v>1</c:v>
                </c:pt>
                <c:pt idx="2145">
                  <c:v>1</c:v>
                </c:pt>
                <c:pt idx="2146">
                  <c:v>1</c:v>
                </c:pt>
                <c:pt idx="2147">
                  <c:v>1</c:v>
                </c:pt>
                <c:pt idx="2148">
                  <c:v>1</c:v>
                </c:pt>
                <c:pt idx="2149">
                  <c:v>1</c:v>
                </c:pt>
                <c:pt idx="2150">
                  <c:v>1</c:v>
                </c:pt>
                <c:pt idx="2151">
                  <c:v>1</c:v>
                </c:pt>
                <c:pt idx="2152">
                  <c:v>1</c:v>
                </c:pt>
                <c:pt idx="2153">
                  <c:v>1</c:v>
                </c:pt>
                <c:pt idx="2154">
                  <c:v>1</c:v>
                </c:pt>
                <c:pt idx="2155">
                  <c:v>1</c:v>
                </c:pt>
                <c:pt idx="2156">
                  <c:v>1</c:v>
                </c:pt>
                <c:pt idx="2157">
                  <c:v>1</c:v>
                </c:pt>
                <c:pt idx="2158">
                  <c:v>1</c:v>
                </c:pt>
                <c:pt idx="2159">
                  <c:v>1</c:v>
                </c:pt>
                <c:pt idx="2160">
                  <c:v>1</c:v>
                </c:pt>
                <c:pt idx="2161">
                  <c:v>1</c:v>
                </c:pt>
                <c:pt idx="2162">
                  <c:v>1</c:v>
                </c:pt>
                <c:pt idx="2163">
                  <c:v>1</c:v>
                </c:pt>
                <c:pt idx="2164">
                  <c:v>1</c:v>
                </c:pt>
                <c:pt idx="2165">
                  <c:v>1</c:v>
                </c:pt>
                <c:pt idx="2166">
                  <c:v>1</c:v>
                </c:pt>
                <c:pt idx="2167">
                  <c:v>1</c:v>
                </c:pt>
                <c:pt idx="2168">
                  <c:v>1</c:v>
                </c:pt>
                <c:pt idx="2169">
                  <c:v>1</c:v>
                </c:pt>
                <c:pt idx="2170">
                  <c:v>1</c:v>
                </c:pt>
                <c:pt idx="2171">
                  <c:v>1</c:v>
                </c:pt>
                <c:pt idx="2172">
                  <c:v>1</c:v>
                </c:pt>
                <c:pt idx="2173">
                  <c:v>1</c:v>
                </c:pt>
                <c:pt idx="2174">
                  <c:v>1</c:v>
                </c:pt>
                <c:pt idx="2175">
                  <c:v>1</c:v>
                </c:pt>
                <c:pt idx="2176">
                  <c:v>1</c:v>
                </c:pt>
                <c:pt idx="2177">
                  <c:v>1</c:v>
                </c:pt>
                <c:pt idx="2178">
                  <c:v>1</c:v>
                </c:pt>
                <c:pt idx="2179">
                  <c:v>1</c:v>
                </c:pt>
                <c:pt idx="2180">
                  <c:v>1</c:v>
                </c:pt>
                <c:pt idx="2181">
                  <c:v>1</c:v>
                </c:pt>
                <c:pt idx="2182">
                  <c:v>1</c:v>
                </c:pt>
                <c:pt idx="2183">
                  <c:v>1</c:v>
                </c:pt>
                <c:pt idx="2184">
                  <c:v>1</c:v>
                </c:pt>
                <c:pt idx="2185">
                  <c:v>1</c:v>
                </c:pt>
                <c:pt idx="2186">
                  <c:v>1</c:v>
                </c:pt>
                <c:pt idx="2187">
                  <c:v>1</c:v>
                </c:pt>
                <c:pt idx="2188">
                  <c:v>1</c:v>
                </c:pt>
                <c:pt idx="2189">
                  <c:v>1</c:v>
                </c:pt>
                <c:pt idx="2190">
                  <c:v>1</c:v>
                </c:pt>
                <c:pt idx="2191">
                  <c:v>1</c:v>
                </c:pt>
                <c:pt idx="2192">
                  <c:v>1</c:v>
                </c:pt>
                <c:pt idx="2193">
                  <c:v>1</c:v>
                </c:pt>
                <c:pt idx="2194">
                  <c:v>1</c:v>
                </c:pt>
                <c:pt idx="2195">
                  <c:v>1</c:v>
                </c:pt>
                <c:pt idx="2196">
                  <c:v>1</c:v>
                </c:pt>
                <c:pt idx="2197">
                  <c:v>1</c:v>
                </c:pt>
                <c:pt idx="2198">
                  <c:v>1</c:v>
                </c:pt>
                <c:pt idx="2199">
                  <c:v>1</c:v>
                </c:pt>
                <c:pt idx="2200">
                  <c:v>1</c:v>
                </c:pt>
                <c:pt idx="2201">
                  <c:v>1</c:v>
                </c:pt>
                <c:pt idx="2202">
                  <c:v>1</c:v>
                </c:pt>
                <c:pt idx="2203">
                  <c:v>1</c:v>
                </c:pt>
                <c:pt idx="2204">
                  <c:v>1</c:v>
                </c:pt>
                <c:pt idx="2205">
                  <c:v>1</c:v>
                </c:pt>
                <c:pt idx="2206">
                  <c:v>1</c:v>
                </c:pt>
                <c:pt idx="2207">
                  <c:v>1</c:v>
                </c:pt>
                <c:pt idx="2208">
                  <c:v>1</c:v>
                </c:pt>
                <c:pt idx="2209">
                  <c:v>1</c:v>
                </c:pt>
                <c:pt idx="2210">
                  <c:v>1</c:v>
                </c:pt>
                <c:pt idx="2211">
                  <c:v>1</c:v>
                </c:pt>
                <c:pt idx="2212">
                  <c:v>1</c:v>
                </c:pt>
                <c:pt idx="2213">
                  <c:v>1</c:v>
                </c:pt>
                <c:pt idx="2214">
                  <c:v>1</c:v>
                </c:pt>
                <c:pt idx="2215">
                  <c:v>1</c:v>
                </c:pt>
                <c:pt idx="2216">
                  <c:v>1</c:v>
                </c:pt>
                <c:pt idx="2217">
                  <c:v>1</c:v>
                </c:pt>
                <c:pt idx="2218">
                  <c:v>1</c:v>
                </c:pt>
                <c:pt idx="2219">
                  <c:v>1</c:v>
                </c:pt>
                <c:pt idx="2220">
                  <c:v>1</c:v>
                </c:pt>
                <c:pt idx="2221">
                  <c:v>1</c:v>
                </c:pt>
                <c:pt idx="2222">
                  <c:v>1</c:v>
                </c:pt>
                <c:pt idx="2223">
                  <c:v>1</c:v>
                </c:pt>
                <c:pt idx="2224">
                  <c:v>1</c:v>
                </c:pt>
                <c:pt idx="2225">
                  <c:v>1</c:v>
                </c:pt>
                <c:pt idx="2226">
                  <c:v>1</c:v>
                </c:pt>
                <c:pt idx="2227">
                  <c:v>1</c:v>
                </c:pt>
                <c:pt idx="2228">
                  <c:v>1</c:v>
                </c:pt>
                <c:pt idx="2229">
                  <c:v>1</c:v>
                </c:pt>
                <c:pt idx="2230">
                  <c:v>1</c:v>
                </c:pt>
                <c:pt idx="2231">
                  <c:v>1</c:v>
                </c:pt>
                <c:pt idx="2232">
                  <c:v>1</c:v>
                </c:pt>
                <c:pt idx="2233">
                  <c:v>1</c:v>
                </c:pt>
                <c:pt idx="2234">
                  <c:v>1</c:v>
                </c:pt>
                <c:pt idx="2235">
                  <c:v>1</c:v>
                </c:pt>
                <c:pt idx="2236">
                  <c:v>1</c:v>
                </c:pt>
                <c:pt idx="2237">
                  <c:v>1</c:v>
                </c:pt>
                <c:pt idx="2238">
                  <c:v>1</c:v>
                </c:pt>
                <c:pt idx="2239">
                  <c:v>1</c:v>
                </c:pt>
                <c:pt idx="2240">
                  <c:v>1</c:v>
                </c:pt>
                <c:pt idx="2241">
                  <c:v>1</c:v>
                </c:pt>
                <c:pt idx="2242">
                  <c:v>1</c:v>
                </c:pt>
                <c:pt idx="2243">
                  <c:v>1</c:v>
                </c:pt>
                <c:pt idx="2244">
                  <c:v>1</c:v>
                </c:pt>
                <c:pt idx="2245">
                  <c:v>1</c:v>
                </c:pt>
                <c:pt idx="2246">
                  <c:v>1</c:v>
                </c:pt>
                <c:pt idx="2247">
                  <c:v>1</c:v>
                </c:pt>
                <c:pt idx="2248">
                  <c:v>1</c:v>
                </c:pt>
                <c:pt idx="2249">
                  <c:v>1</c:v>
                </c:pt>
                <c:pt idx="2250">
                  <c:v>1</c:v>
                </c:pt>
                <c:pt idx="2251">
                  <c:v>1</c:v>
                </c:pt>
                <c:pt idx="2252">
                  <c:v>1</c:v>
                </c:pt>
                <c:pt idx="2253">
                  <c:v>1</c:v>
                </c:pt>
                <c:pt idx="2254">
                  <c:v>1</c:v>
                </c:pt>
                <c:pt idx="2255">
                  <c:v>1</c:v>
                </c:pt>
                <c:pt idx="2256">
                  <c:v>1</c:v>
                </c:pt>
                <c:pt idx="2257">
                  <c:v>1</c:v>
                </c:pt>
                <c:pt idx="2258">
                  <c:v>1</c:v>
                </c:pt>
                <c:pt idx="2259">
                  <c:v>1</c:v>
                </c:pt>
                <c:pt idx="2260">
                  <c:v>1</c:v>
                </c:pt>
                <c:pt idx="2261">
                  <c:v>1</c:v>
                </c:pt>
                <c:pt idx="2262">
                  <c:v>1</c:v>
                </c:pt>
                <c:pt idx="2263">
                  <c:v>1</c:v>
                </c:pt>
                <c:pt idx="2264">
                  <c:v>1</c:v>
                </c:pt>
                <c:pt idx="2265">
                  <c:v>1</c:v>
                </c:pt>
                <c:pt idx="2266">
                  <c:v>1</c:v>
                </c:pt>
                <c:pt idx="2267">
                  <c:v>1</c:v>
                </c:pt>
                <c:pt idx="2268">
                  <c:v>1</c:v>
                </c:pt>
                <c:pt idx="2269">
                  <c:v>1</c:v>
                </c:pt>
                <c:pt idx="2270">
                  <c:v>1</c:v>
                </c:pt>
                <c:pt idx="2271">
                  <c:v>1</c:v>
                </c:pt>
                <c:pt idx="2272">
                  <c:v>1</c:v>
                </c:pt>
                <c:pt idx="2273">
                  <c:v>1</c:v>
                </c:pt>
                <c:pt idx="2274">
                  <c:v>1</c:v>
                </c:pt>
                <c:pt idx="2275">
                  <c:v>1</c:v>
                </c:pt>
                <c:pt idx="2276">
                  <c:v>1</c:v>
                </c:pt>
                <c:pt idx="2277">
                  <c:v>1</c:v>
                </c:pt>
                <c:pt idx="2278">
                  <c:v>1</c:v>
                </c:pt>
                <c:pt idx="2279">
                  <c:v>1</c:v>
                </c:pt>
                <c:pt idx="2280">
                  <c:v>1</c:v>
                </c:pt>
                <c:pt idx="2281">
                  <c:v>1</c:v>
                </c:pt>
                <c:pt idx="2282">
                  <c:v>1</c:v>
                </c:pt>
                <c:pt idx="2283">
                  <c:v>1</c:v>
                </c:pt>
                <c:pt idx="2284">
                  <c:v>1</c:v>
                </c:pt>
                <c:pt idx="2285">
                  <c:v>1</c:v>
                </c:pt>
                <c:pt idx="2286">
                  <c:v>1</c:v>
                </c:pt>
                <c:pt idx="2287">
                  <c:v>1</c:v>
                </c:pt>
                <c:pt idx="2288">
                  <c:v>1</c:v>
                </c:pt>
                <c:pt idx="2289">
                  <c:v>1</c:v>
                </c:pt>
                <c:pt idx="2290">
                  <c:v>1</c:v>
                </c:pt>
                <c:pt idx="2291">
                  <c:v>1</c:v>
                </c:pt>
                <c:pt idx="2292">
                  <c:v>1</c:v>
                </c:pt>
                <c:pt idx="2293">
                  <c:v>1</c:v>
                </c:pt>
                <c:pt idx="2294">
                  <c:v>1</c:v>
                </c:pt>
                <c:pt idx="2295">
                  <c:v>1</c:v>
                </c:pt>
                <c:pt idx="2296">
                  <c:v>1</c:v>
                </c:pt>
                <c:pt idx="2297">
                  <c:v>1</c:v>
                </c:pt>
                <c:pt idx="2298">
                  <c:v>1</c:v>
                </c:pt>
                <c:pt idx="2299">
                  <c:v>1</c:v>
                </c:pt>
                <c:pt idx="2300">
                  <c:v>1</c:v>
                </c:pt>
                <c:pt idx="2301">
                  <c:v>1</c:v>
                </c:pt>
                <c:pt idx="2302">
                  <c:v>1</c:v>
                </c:pt>
                <c:pt idx="2303">
                  <c:v>1</c:v>
                </c:pt>
                <c:pt idx="2304">
                  <c:v>1</c:v>
                </c:pt>
                <c:pt idx="2305">
                  <c:v>1</c:v>
                </c:pt>
                <c:pt idx="2306">
                  <c:v>1</c:v>
                </c:pt>
                <c:pt idx="2307">
                  <c:v>1</c:v>
                </c:pt>
                <c:pt idx="2308">
                  <c:v>1</c:v>
                </c:pt>
                <c:pt idx="2309">
                  <c:v>1</c:v>
                </c:pt>
                <c:pt idx="2310">
                  <c:v>1</c:v>
                </c:pt>
                <c:pt idx="2311">
                  <c:v>1</c:v>
                </c:pt>
                <c:pt idx="2312">
                  <c:v>1</c:v>
                </c:pt>
                <c:pt idx="2313">
                  <c:v>1</c:v>
                </c:pt>
                <c:pt idx="2314">
                  <c:v>1</c:v>
                </c:pt>
                <c:pt idx="2315">
                  <c:v>1</c:v>
                </c:pt>
                <c:pt idx="2316">
                  <c:v>1</c:v>
                </c:pt>
                <c:pt idx="2317">
                  <c:v>1</c:v>
                </c:pt>
                <c:pt idx="2318">
                  <c:v>1</c:v>
                </c:pt>
                <c:pt idx="2319">
                  <c:v>1</c:v>
                </c:pt>
                <c:pt idx="2320">
                  <c:v>1</c:v>
                </c:pt>
                <c:pt idx="2321">
                  <c:v>1</c:v>
                </c:pt>
                <c:pt idx="2322">
                  <c:v>1</c:v>
                </c:pt>
                <c:pt idx="2323">
                  <c:v>1</c:v>
                </c:pt>
                <c:pt idx="2324">
                  <c:v>1</c:v>
                </c:pt>
                <c:pt idx="2325">
                  <c:v>1</c:v>
                </c:pt>
                <c:pt idx="2326">
                  <c:v>1</c:v>
                </c:pt>
                <c:pt idx="2327">
                  <c:v>1</c:v>
                </c:pt>
                <c:pt idx="2328">
                  <c:v>1</c:v>
                </c:pt>
                <c:pt idx="2329">
                  <c:v>1</c:v>
                </c:pt>
                <c:pt idx="2330">
                  <c:v>1</c:v>
                </c:pt>
                <c:pt idx="2331">
                  <c:v>1</c:v>
                </c:pt>
                <c:pt idx="2332">
                  <c:v>1</c:v>
                </c:pt>
                <c:pt idx="2333">
                  <c:v>1</c:v>
                </c:pt>
                <c:pt idx="2334">
                  <c:v>1</c:v>
                </c:pt>
                <c:pt idx="2335">
                  <c:v>1</c:v>
                </c:pt>
                <c:pt idx="2336">
                  <c:v>1</c:v>
                </c:pt>
                <c:pt idx="2337">
                  <c:v>1</c:v>
                </c:pt>
                <c:pt idx="2338">
                  <c:v>1</c:v>
                </c:pt>
                <c:pt idx="2339">
                  <c:v>1</c:v>
                </c:pt>
                <c:pt idx="2340">
                  <c:v>1</c:v>
                </c:pt>
                <c:pt idx="2341">
                  <c:v>1</c:v>
                </c:pt>
                <c:pt idx="2342">
                  <c:v>1</c:v>
                </c:pt>
                <c:pt idx="2343">
                  <c:v>1</c:v>
                </c:pt>
                <c:pt idx="2344">
                  <c:v>1</c:v>
                </c:pt>
                <c:pt idx="2345">
                  <c:v>1</c:v>
                </c:pt>
                <c:pt idx="2346">
                  <c:v>1</c:v>
                </c:pt>
                <c:pt idx="2347">
                  <c:v>1</c:v>
                </c:pt>
                <c:pt idx="2348">
                  <c:v>1</c:v>
                </c:pt>
                <c:pt idx="2349">
                  <c:v>1</c:v>
                </c:pt>
                <c:pt idx="2350">
                  <c:v>1</c:v>
                </c:pt>
                <c:pt idx="2351">
                  <c:v>1</c:v>
                </c:pt>
                <c:pt idx="2352">
                  <c:v>1</c:v>
                </c:pt>
                <c:pt idx="2353">
                  <c:v>1</c:v>
                </c:pt>
                <c:pt idx="2354">
                  <c:v>1</c:v>
                </c:pt>
                <c:pt idx="2355">
                  <c:v>1</c:v>
                </c:pt>
                <c:pt idx="2356">
                  <c:v>1</c:v>
                </c:pt>
                <c:pt idx="2357">
                  <c:v>1</c:v>
                </c:pt>
                <c:pt idx="2358">
                  <c:v>1</c:v>
                </c:pt>
                <c:pt idx="2359">
                  <c:v>1</c:v>
                </c:pt>
                <c:pt idx="2360">
                  <c:v>1</c:v>
                </c:pt>
                <c:pt idx="2361">
                  <c:v>1</c:v>
                </c:pt>
                <c:pt idx="2362">
                  <c:v>1</c:v>
                </c:pt>
                <c:pt idx="2363">
                  <c:v>1</c:v>
                </c:pt>
                <c:pt idx="2364">
                  <c:v>1</c:v>
                </c:pt>
                <c:pt idx="2365">
                  <c:v>1</c:v>
                </c:pt>
                <c:pt idx="2366">
                  <c:v>1</c:v>
                </c:pt>
                <c:pt idx="2367">
                  <c:v>1</c:v>
                </c:pt>
                <c:pt idx="2368">
                  <c:v>1</c:v>
                </c:pt>
                <c:pt idx="2369">
                  <c:v>1</c:v>
                </c:pt>
                <c:pt idx="2370">
                  <c:v>1</c:v>
                </c:pt>
                <c:pt idx="2371">
                  <c:v>1</c:v>
                </c:pt>
                <c:pt idx="2372">
                  <c:v>1</c:v>
                </c:pt>
                <c:pt idx="2373">
                  <c:v>1</c:v>
                </c:pt>
                <c:pt idx="2374">
                  <c:v>1</c:v>
                </c:pt>
                <c:pt idx="2375">
                  <c:v>1</c:v>
                </c:pt>
                <c:pt idx="2376">
                  <c:v>1</c:v>
                </c:pt>
                <c:pt idx="2377">
                  <c:v>1</c:v>
                </c:pt>
                <c:pt idx="2378">
                  <c:v>1</c:v>
                </c:pt>
                <c:pt idx="2379">
                  <c:v>1</c:v>
                </c:pt>
                <c:pt idx="2380">
                  <c:v>1</c:v>
                </c:pt>
                <c:pt idx="2381">
                  <c:v>1</c:v>
                </c:pt>
                <c:pt idx="2382">
                  <c:v>1</c:v>
                </c:pt>
                <c:pt idx="2383">
                  <c:v>1</c:v>
                </c:pt>
                <c:pt idx="2384">
                  <c:v>1</c:v>
                </c:pt>
                <c:pt idx="2385">
                  <c:v>1</c:v>
                </c:pt>
                <c:pt idx="2386">
                  <c:v>1</c:v>
                </c:pt>
                <c:pt idx="2387">
                  <c:v>1</c:v>
                </c:pt>
                <c:pt idx="2388">
                  <c:v>1</c:v>
                </c:pt>
                <c:pt idx="2389">
                  <c:v>1</c:v>
                </c:pt>
                <c:pt idx="2390">
                  <c:v>1</c:v>
                </c:pt>
                <c:pt idx="2391">
                  <c:v>1</c:v>
                </c:pt>
                <c:pt idx="2392">
                  <c:v>1</c:v>
                </c:pt>
                <c:pt idx="2393">
                  <c:v>1</c:v>
                </c:pt>
                <c:pt idx="2394">
                  <c:v>1</c:v>
                </c:pt>
                <c:pt idx="2395">
                  <c:v>1</c:v>
                </c:pt>
                <c:pt idx="2396">
                  <c:v>1</c:v>
                </c:pt>
                <c:pt idx="2397">
                  <c:v>1</c:v>
                </c:pt>
                <c:pt idx="2398">
                  <c:v>1</c:v>
                </c:pt>
                <c:pt idx="2399">
                  <c:v>1</c:v>
                </c:pt>
                <c:pt idx="2400">
                  <c:v>1</c:v>
                </c:pt>
                <c:pt idx="2401">
                  <c:v>1</c:v>
                </c:pt>
                <c:pt idx="2402">
                  <c:v>1</c:v>
                </c:pt>
                <c:pt idx="2403">
                  <c:v>1</c:v>
                </c:pt>
                <c:pt idx="2404">
                  <c:v>1</c:v>
                </c:pt>
                <c:pt idx="2405">
                  <c:v>1</c:v>
                </c:pt>
                <c:pt idx="2406">
                  <c:v>1</c:v>
                </c:pt>
                <c:pt idx="2407">
                  <c:v>1</c:v>
                </c:pt>
                <c:pt idx="2408">
                  <c:v>1</c:v>
                </c:pt>
                <c:pt idx="2409">
                  <c:v>1</c:v>
                </c:pt>
                <c:pt idx="2410">
                  <c:v>1</c:v>
                </c:pt>
                <c:pt idx="2411">
                  <c:v>1</c:v>
                </c:pt>
                <c:pt idx="2412">
                  <c:v>1</c:v>
                </c:pt>
                <c:pt idx="2413">
                  <c:v>1</c:v>
                </c:pt>
                <c:pt idx="2414">
                  <c:v>1</c:v>
                </c:pt>
                <c:pt idx="2415">
                  <c:v>1</c:v>
                </c:pt>
                <c:pt idx="2416">
                  <c:v>1</c:v>
                </c:pt>
                <c:pt idx="2417">
                  <c:v>1</c:v>
                </c:pt>
                <c:pt idx="2418">
                  <c:v>1</c:v>
                </c:pt>
                <c:pt idx="2419">
                  <c:v>1</c:v>
                </c:pt>
                <c:pt idx="2420">
                  <c:v>1</c:v>
                </c:pt>
                <c:pt idx="2421">
                  <c:v>1</c:v>
                </c:pt>
                <c:pt idx="2422">
                  <c:v>1</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c:v>
                </c:pt>
                <c:pt idx="2437">
                  <c:v>1</c:v>
                </c:pt>
                <c:pt idx="2438">
                  <c:v>1</c:v>
                </c:pt>
                <c:pt idx="2439">
                  <c:v>1</c:v>
                </c:pt>
                <c:pt idx="2440">
                  <c:v>1</c:v>
                </c:pt>
                <c:pt idx="2441">
                  <c:v>1</c:v>
                </c:pt>
              </c:numCache>
            </c:numRef>
          </c:yVal>
          <c:smooth val="0"/>
          <c:extLst>
            <c:ext xmlns:c16="http://schemas.microsoft.com/office/drawing/2014/chart" uri="{C3380CC4-5D6E-409C-BE32-E72D297353CC}">
              <c16:uniqueId val="{00000000-F01C-4AE9-8793-C6B4775A851F}"/>
            </c:ext>
          </c:extLst>
        </c:ser>
        <c:ser>
          <c:idx val="1"/>
          <c:order val="1"/>
          <c:tx>
            <c:v>&gt;50 years old</c:v>
          </c:tx>
          <c:spPr>
            <a:ln w="25400" cap="rnd">
              <a:solidFill>
                <a:schemeClr val="tx1"/>
              </a:solidFill>
              <a:prstDash val="sysDash"/>
              <a:round/>
            </a:ln>
            <a:effectLst/>
          </c:spPr>
          <c:marker>
            <c:symbol val="none"/>
          </c:marker>
          <c:xVal>
            <c:numRef>
              <c:f>Feuil1!$C$18634:$C$21075</c:f>
              <c:numCache>
                <c:formatCode>General</c:formatCode>
                <c:ptCount val="2442"/>
                <c:pt idx="0">
                  <c:v>0.55800000000000005</c:v>
                </c:pt>
                <c:pt idx="1">
                  <c:v>0.55900000000000005</c:v>
                </c:pt>
                <c:pt idx="2">
                  <c:v>0.56000000000000005</c:v>
                </c:pt>
                <c:pt idx="3">
                  <c:v>0.56100000000000005</c:v>
                </c:pt>
                <c:pt idx="4">
                  <c:v>0.56200000000000006</c:v>
                </c:pt>
                <c:pt idx="5">
                  <c:v>0.56299999999999994</c:v>
                </c:pt>
                <c:pt idx="6">
                  <c:v>0.56399999999999995</c:v>
                </c:pt>
                <c:pt idx="7">
                  <c:v>0.56499999999999995</c:v>
                </c:pt>
                <c:pt idx="8">
                  <c:v>0.56599999999999995</c:v>
                </c:pt>
                <c:pt idx="9">
                  <c:v>0.56699999999999995</c:v>
                </c:pt>
                <c:pt idx="10">
                  <c:v>0.56799999999999995</c:v>
                </c:pt>
                <c:pt idx="11">
                  <c:v>0.56899999999999995</c:v>
                </c:pt>
                <c:pt idx="12">
                  <c:v>0.56999999999999995</c:v>
                </c:pt>
                <c:pt idx="13">
                  <c:v>0.57099999999999995</c:v>
                </c:pt>
                <c:pt idx="14">
                  <c:v>0.57199999999999995</c:v>
                </c:pt>
                <c:pt idx="15">
                  <c:v>0.57299999999999995</c:v>
                </c:pt>
                <c:pt idx="16">
                  <c:v>0.57399999999999995</c:v>
                </c:pt>
                <c:pt idx="17">
                  <c:v>0.57499999999999996</c:v>
                </c:pt>
                <c:pt idx="18">
                  <c:v>0.57599999999999996</c:v>
                </c:pt>
                <c:pt idx="19">
                  <c:v>0.57699999999999996</c:v>
                </c:pt>
                <c:pt idx="20">
                  <c:v>0.57799999999999996</c:v>
                </c:pt>
                <c:pt idx="21">
                  <c:v>0.57899999999999996</c:v>
                </c:pt>
                <c:pt idx="22">
                  <c:v>0.57999999999999996</c:v>
                </c:pt>
                <c:pt idx="23">
                  <c:v>0.58099999999999996</c:v>
                </c:pt>
                <c:pt idx="24">
                  <c:v>0.58199999999999996</c:v>
                </c:pt>
                <c:pt idx="25">
                  <c:v>0.58299999999999996</c:v>
                </c:pt>
                <c:pt idx="26">
                  <c:v>0.58399999999999996</c:v>
                </c:pt>
                <c:pt idx="27">
                  <c:v>0.58499999999999996</c:v>
                </c:pt>
                <c:pt idx="28">
                  <c:v>0.58599999999999997</c:v>
                </c:pt>
                <c:pt idx="29">
                  <c:v>0.58699999999999997</c:v>
                </c:pt>
                <c:pt idx="30">
                  <c:v>0.58799999999999997</c:v>
                </c:pt>
                <c:pt idx="31">
                  <c:v>0.58899999999999997</c:v>
                </c:pt>
                <c:pt idx="32">
                  <c:v>0.59</c:v>
                </c:pt>
                <c:pt idx="33">
                  <c:v>0.59099999999999997</c:v>
                </c:pt>
                <c:pt idx="34">
                  <c:v>0.59199999999999997</c:v>
                </c:pt>
                <c:pt idx="35">
                  <c:v>0.59299999999999997</c:v>
                </c:pt>
                <c:pt idx="36">
                  <c:v>0.59399999999999997</c:v>
                </c:pt>
                <c:pt idx="37">
                  <c:v>0.59499999999999997</c:v>
                </c:pt>
                <c:pt idx="38">
                  <c:v>0.59599999999999997</c:v>
                </c:pt>
                <c:pt idx="39">
                  <c:v>0.59699999999999998</c:v>
                </c:pt>
                <c:pt idx="40">
                  <c:v>0.59799999999999998</c:v>
                </c:pt>
                <c:pt idx="41">
                  <c:v>0.59899999999999998</c:v>
                </c:pt>
                <c:pt idx="42">
                  <c:v>0.6</c:v>
                </c:pt>
                <c:pt idx="43">
                  <c:v>0.60099999999999998</c:v>
                </c:pt>
                <c:pt idx="44">
                  <c:v>0.60199999999999998</c:v>
                </c:pt>
                <c:pt idx="45">
                  <c:v>0.60299999999999998</c:v>
                </c:pt>
                <c:pt idx="46">
                  <c:v>0.60399999999999998</c:v>
                </c:pt>
                <c:pt idx="47">
                  <c:v>0.60499999999999998</c:v>
                </c:pt>
                <c:pt idx="48">
                  <c:v>0.60599999999999998</c:v>
                </c:pt>
                <c:pt idx="49">
                  <c:v>0.60699999999999998</c:v>
                </c:pt>
                <c:pt idx="50">
                  <c:v>0.60799999999999998</c:v>
                </c:pt>
                <c:pt idx="51">
                  <c:v>0.60899999999999999</c:v>
                </c:pt>
                <c:pt idx="52">
                  <c:v>0.61</c:v>
                </c:pt>
                <c:pt idx="53">
                  <c:v>0.61099999999999999</c:v>
                </c:pt>
                <c:pt idx="54">
                  <c:v>0.61199999999999999</c:v>
                </c:pt>
                <c:pt idx="55">
                  <c:v>0.61299999999999999</c:v>
                </c:pt>
                <c:pt idx="56">
                  <c:v>0.61399999999999999</c:v>
                </c:pt>
                <c:pt idx="57">
                  <c:v>0.61499999999999999</c:v>
                </c:pt>
                <c:pt idx="58">
                  <c:v>0.61599999999999999</c:v>
                </c:pt>
                <c:pt idx="59">
                  <c:v>0.61699999999999999</c:v>
                </c:pt>
                <c:pt idx="60">
                  <c:v>0.61799999999999999</c:v>
                </c:pt>
                <c:pt idx="61">
                  <c:v>0.61899999999999999</c:v>
                </c:pt>
                <c:pt idx="62">
                  <c:v>0.62</c:v>
                </c:pt>
                <c:pt idx="63">
                  <c:v>0.621</c:v>
                </c:pt>
                <c:pt idx="64">
                  <c:v>0.622</c:v>
                </c:pt>
                <c:pt idx="65">
                  <c:v>0.623</c:v>
                </c:pt>
                <c:pt idx="66">
                  <c:v>0.624</c:v>
                </c:pt>
                <c:pt idx="67">
                  <c:v>0.625</c:v>
                </c:pt>
                <c:pt idx="68">
                  <c:v>0.626</c:v>
                </c:pt>
                <c:pt idx="69">
                  <c:v>0.627</c:v>
                </c:pt>
                <c:pt idx="70">
                  <c:v>0.628</c:v>
                </c:pt>
                <c:pt idx="71">
                  <c:v>0.629</c:v>
                </c:pt>
                <c:pt idx="72">
                  <c:v>0.63</c:v>
                </c:pt>
                <c:pt idx="73">
                  <c:v>0.63100000000000001</c:v>
                </c:pt>
                <c:pt idx="74">
                  <c:v>0.63200000000000001</c:v>
                </c:pt>
                <c:pt idx="75">
                  <c:v>0.63300000000000001</c:v>
                </c:pt>
                <c:pt idx="76">
                  <c:v>0.63400000000000001</c:v>
                </c:pt>
                <c:pt idx="77">
                  <c:v>0.63500000000000001</c:v>
                </c:pt>
                <c:pt idx="78">
                  <c:v>0.63600000000000001</c:v>
                </c:pt>
                <c:pt idx="79">
                  <c:v>0.63700000000000001</c:v>
                </c:pt>
                <c:pt idx="80">
                  <c:v>0.63800000000000001</c:v>
                </c:pt>
                <c:pt idx="81">
                  <c:v>0.63900000000000001</c:v>
                </c:pt>
                <c:pt idx="82">
                  <c:v>0.64</c:v>
                </c:pt>
                <c:pt idx="83">
                  <c:v>0.64100000000000001</c:v>
                </c:pt>
                <c:pt idx="84">
                  <c:v>0.64200000000000002</c:v>
                </c:pt>
                <c:pt idx="85">
                  <c:v>0.64300000000000002</c:v>
                </c:pt>
                <c:pt idx="86">
                  <c:v>0.64400000000000002</c:v>
                </c:pt>
                <c:pt idx="87">
                  <c:v>0.64500000000000002</c:v>
                </c:pt>
                <c:pt idx="88">
                  <c:v>0.64600000000000002</c:v>
                </c:pt>
                <c:pt idx="89">
                  <c:v>0.64700000000000002</c:v>
                </c:pt>
                <c:pt idx="90">
                  <c:v>0.64800000000000002</c:v>
                </c:pt>
                <c:pt idx="91">
                  <c:v>0.64900000000000002</c:v>
                </c:pt>
                <c:pt idx="92">
                  <c:v>0.65</c:v>
                </c:pt>
                <c:pt idx="93">
                  <c:v>0.65100000000000002</c:v>
                </c:pt>
                <c:pt idx="94">
                  <c:v>0.65200000000000002</c:v>
                </c:pt>
                <c:pt idx="95">
                  <c:v>0.65300000000000002</c:v>
                </c:pt>
                <c:pt idx="96">
                  <c:v>0.65400000000000003</c:v>
                </c:pt>
                <c:pt idx="97">
                  <c:v>0.65500000000000003</c:v>
                </c:pt>
                <c:pt idx="98">
                  <c:v>0.65600000000000003</c:v>
                </c:pt>
                <c:pt idx="99">
                  <c:v>0.65700000000000003</c:v>
                </c:pt>
                <c:pt idx="100">
                  <c:v>0.65800000000000003</c:v>
                </c:pt>
                <c:pt idx="101">
                  <c:v>0.65900000000000003</c:v>
                </c:pt>
                <c:pt idx="102">
                  <c:v>0.66</c:v>
                </c:pt>
                <c:pt idx="103">
                  <c:v>0.66100000000000003</c:v>
                </c:pt>
                <c:pt idx="104">
                  <c:v>0.66200000000000003</c:v>
                </c:pt>
                <c:pt idx="105">
                  <c:v>0.66300000000000003</c:v>
                </c:pt>
                <c:pt idx="106">
                  <c:v>0.66400000000000003</c:v>
                </c:pt>
                <c:pt idx="107">
                  <c:v>0.66500000000000004</c:v>
                </c:pt>
                <c:pt idx="108">
                  <c:v>0.66600000000000004</c:v>
                </c:pt>
                <c:pt idx="109">
                  <c:v>0.66700000000000004</c:v>
                </c:pt>
                <c:pt idx="110">
                  <c:v>0.66800000000000004</c:v>
                </c:pt>
                <c:pt idx="111">
                  <c:v>0.66900000000000004</c:v>
                </c:pt>
                <c:pt idx="112">
                  <c:v>0.67</c:v>
                </c:pt>
                <c:pt idx="113">
                  <c:v>0.67100000000000004</c:v>
                </c:pt>
                <c:pt idx="114">
                  <c:v>0.67200000000000004</c:v>
                </c:pt>
                <c:pt idx="115">
                  <c:v>0.67300000000000004</c:v>
                </c:pt>
                <c:pt idx="116">
                  <c:v>0.67400000000000004</c:v>
                </c:pt>
                <c:pt idx="117">
                  <c:v>0.67500000000000004</c:v>
                </c:pt>
                <c:pt idx="118">
                  <c:v>0.67600000000000005</c:v>
                </c:pt>
                <c:pt idx="119">
                  <c:v>0.67700000000000005</c:v>
                </c:pt>
                <c:pt idx="120">
                  <c:v>0.67800000000000005</c:v>
                </c:pt>
                <c:pt idx="121">
                  <c:v>0.67900000000000005</c:v>
                </c:pt>
                <c:pt idx="122">
                  <c:v>0.68</c:v>
                </c:pt>
                <c:pt idx="123">
                  <c:v>0.68100000000000005</c:v>
                </c:pt>
                <c:pt idx="124">
                  <c:v>0.68200000000000005</c:v>
                </c:pt>
                <c:pt idx="125">
                  <c:v>0.68300000000000005</c:v>
                </c:pt>
                <c:pt idx="126">
                  <c:v>0.68400000000000005</c:v>
                </c:pt>
                <c:pt idx="127">
                  <c:v>0.68500000000000005</c:v>
                </c:pt>
                <c:pt idx="128">
                  <c:v>0.68600000000000005</c:v>
                </c:pt>
                <c:pt idx="129">
                  <c:v>0.68700000000000006</c:v>
                </c:pt>
                <c:pt idx="130">
                  <c:v>0.68799999999999994</c:v>
                </c:pt>
                <c:pt idx="131">
                  <c:v>0.68899999999999995</c:v>
                </c:pt>
                <c:pt idx="132">
                  <c:v>0.69</c:v>
                </c:pt>
                <c:pt idx="133">
                  <c:v>0.69099999999999995</c:v>
                </c:pt>
                <c:pt idx="134">
                  <c:v>0.69199999999999995</c:v>
                </c:pt>
                <c:pt idx="135">
                  <c:v>0.69299999999999995</c:v>
                </c:pt>
                <c:pt idx="136">
                  <c:v>0.69399999999999995</c:v>
                </c:pt>
                <c:pt idx="137">
                  <c:v>0.69499999999999995</c:v>
                </c:pt>
                <c:pt idx="138">
                  <c:v>0.69599999999999995</c:v>
                </c:pt>
                <c:pt idx="139">
                  <c:v>0.69699999999999995</c:v>
                </c:pt>
                <c:pt idx="140">
                  <c:v>0.69799999999999995</c:v>
                </c:pt>
                <c:pt idx="141">
                  <c:v>0.69899999999999995</c:v>
                </c:pt>
                <c:pt idx="142">
                  <c:v>0.7</c:v>
                </c:pt>
                <c:pt idx="143">
                  <c:v>0.70099999999999996</c:v>
                </c:pt>
                <c:pt idx="144">
                  <c:v>0.70199999999999996</c:v>
                </c:pt>
                <c:pt idx="145">
                  <c:v>0.70299999999999996</c:v>
                </c:pt>
                <c:pt idx="146">
                  <c:v>0.70399999999999996</c:v>
                </c:pt>
                <c:pt idx="147">
                  <c:v>0.70499999999999996</c:v>
                </c:pt>
                <c:pt idx="148">
                  <c:v>0.70599999999999996</c:v>
                </c:pt>
                <c:pt idx="149">
                  <c:v>0.70699999999999996</c:v>
                </c:pt>
                <c:pt idx="150">
                  <c:v>0.70799999999999996</c:v>
                </c:pt>
                <c:pt idx="151">
                  <c:v>0.70899999999999996</c:v>
                </c:pt>
                <c:pt idx="152">
                  <c:v>0.71</c:v>
                </c:pt>
                <c:pt idx="153">
                  <c:v>0.71099999999999997</c:v>
                </c:pt>
                <c:pt idx="154">
                  <c:v>0.71199999999999997</c:v>
                </c:pt>
                <c:pt idx="155">
                  <c:v>0.71299999999999997</c:v>
                </c:pt>
                <c:pt idx="156">
                  <c:v>0.71399999999999997</c:v>
                </c:pt>
                <c:pt idx="157">
                  <c:v>0.71499999999999997</c:v>
                </c:pt>
                <c:pt idx="158">
                  <c:v>0.71599999999999997</c:v>
                </c:pt>
                <c:pt idx="159">
                  <c:v>0.71699999999999997</c:v>
                </c:pt>
                <c:pt idx="160">
                  <c:v>0.71799999999999997</c:v>
                </c:pt>
                <c:pt idx="161">
                  <c:v>0.71899999999999997</c:v>
                </c:pt>
                <c:pt idx="162">
                  <c:v>0.72</c:v>
                </c:pt>
                <c:pt idx="163">
                  <c:v>0.72099999999999997</c:v>
                </c:pt>
                <c:pt idx="164">
                  <c:v>0.72199999999999998</c:v>
                </c:pt>
                <c:pt idx="165">
                  <c:v>0.72299999999999998</c:v>
                </c:pt>
                <c:pt idx="166">
                  <c:v>0.72399999999999998</c:v>
                </c:pt>
                <c:pt idx="167">
                  <c:v>0.72499999999999998</c:v>
                </c:pt>
                <c:pt idx="168">
                  <c:v>0.72599999999999998</c:v>
                </c:pt>
                <c:pt idx="169">
                  <c:v>0.72699999999999998</c:v>
                </c:pt>
                <c:pt idx="170">
                  <c:v>0.72799999999999998</c:v>
                </c:pt>
                <c:pt idx="171">
                  <c:v>0.72899999999999998</c:v>
                </c:pt>
                <c:pt idx="172">
                  <c:v>0.73</c:v>
                </c:pt>
                <c:pt idx="173">
                  <c:v>0.73099999999999998</c:v>
                </c:pt>
                <c:pt idx="174">
                  <c:v>0.73199999999999998</c:v>
                </c:pt>
                <c:pt idx="175">
                  <c:v>0.73299999999999998</c:v>
                </c:pt>
                <c:pt idx="176">
                  <c:v>0.73399999999999999</c:v>
                </c:pt>
                <c:pt idx="177">
                  <c:v>0.73499999999999999</c:v>
                </c:pt>
                <c:pt idx="178">
                  <c:v>0.73599999999999999</c:v>
                </c:pt>
                <c:pt idx="179">
                  <c:v>0.73699999999999999</c:v>
                </c:pt>
                <c:pt idx="180">
                  <c:v>0.73799999999999999</c:v>
                </c:pt>
                <c:pt idx="181">
                  <c:v>0.73899999999999999</c:v>
                </c:pt>
                <c:pt idx="182">
                  <c:v>0.74</c:v>
                </c:pt>
                <c:pt idx="183">
                  <c:v>0.74099999999999999</c:v>
                </c:pt>
                <c:pt idx="184">
                  <c:v>0.74199999999999999</c:v>
                </c:pt>
                <c:pt idx="185">
                  <c:v>0.74299999999999999</c:v>
                </c:pt>
                <c:pt idx="186">
                  <c:v>0.74399999999999999</c:v>
                </c:pt>
                <c:pt idx="187">
                  <c:v>0.745</c:v>
                </c:pt>
                <c:pt idx="188">
                  <c:v>0.746</c:v>
                </c:pt>
                <c:pt idx="189">
                  <c:v>0.747</c:v>
                </c:pt>
                <c:pt idx="190">
                  <c:v>0.748</c:v>
                </c:pt>
                <c:pt idx="191">
                  <c:v>0.749</c:v>
                </c:pt>
                <c:pt idx="192">
                  <c:v>0.75</c:v>
                </c:pt>
                <c:pt idx="193">
                  <c:v>0.751</c:v>
                </c:pt>
                <c:pt idx="194">
                  <c:v>0.752</c:v>
                </c:pt>
                <c:pt idx="195">
                  <c:v>0.753</c:v>
                </c:pt>
                <c:pt idx="196">
                  <c:v>0.754</c:v>
                </c:pt>
                <c:pt idx="197">
                  <c:v>0.755</c:v>
                </c:pt>
                <c:pt idx="198">
                  <c:v>0.75600000000000001</c:v>
                </c:pt>
                <c:pt idx="199">
                  <c:v>0.75700000000000001</c:v>
                </c:pt>
                <c:pt idx="200">
                  <c:v>0.75800000000000001</c:v>
                </c:pt>
                <c:pt idx="201">
                  <c:v>0.75900000000000001</c:v>
                </c:pt>
                <c:pt idx="202">
                  <c:v>0.76</c:v>
                </c:pt>
                <c:pt idx="203">
                  <c:v>0.76100000000000001</c:v>
                </c:pt>
                <c:pt idx="204">
                  <c:v>0.76200000000000001</c:v>
                </c:pt>
                <c:pt idx="205">
                  <c:v>0.76300000000000001</c:v>
                </c:pt>
                <c:pt idx="206">
                  <c:v>0.76400000000000001</c:v>
                </c:pt>
                <c:pt idx="207">
                  <c:v>0.76500000000000001</c:v>
                </c:pt>
                <c:pt idx="208">
                  <c:v>0.76600000000000001</c:v>
                </c:pt>
                <c:pt idx="209">
                  <c:v>0.76700000000000002</c:v>
                </c:pt>
                <c:pt idx="210">
                  <c:v>0.76800000000000002</c:v>
                </c:pt>
                <c:pt idx="211">
                  <c:v>0.76900000000000002</c:v>
                </c:pt>
                <c:pt idx="212">
                  <c:v>0.77</c:v>
                </c:pt>
                <c:pt idx="213">
                  <c:v>0.77100000000000002</c:v>
                </c:pt>
                <c:pt idx="214">
                  <c:v>0.77200000000000002</c:v>
                </c:pt>
                <c:pt idx="215">
                  <c:v>0.77300000000000002</c:v>
                </c:pt>
                <c:pt idx="216">
                  <c:v>0.77400000000000002</c:v>
                </c:pt>
                <c:pt idx="217">
                  <c:v>0.77500000000000002</c:v>
                </c:pt>
                <c:pt idx="218">
                  <c:v>0.77600000000000002</c:v>
                </c:pt>
                <c:pt idx="219">
                  <c:v>0.77700000000000002</c:v>
                </c:pt>
                <c:pt idx="220">
                  <c:v>0.77800000000000002</c:v>
                </c:pt>
                <c:pt idx="221">
                  <c:v>0.77900000000000003</c:v>
                </c:pt>
                <c:pt idx="222">
                  <c:v>0.78</c:v>
                </c:pt>
                <c:pt idx="223">
                  <c:v>0.78100000000000003</c:v>
                </c:pt>
                <c:pt idx="224">
                  <c:v>0.78200000000000003</c:v>
                </c:pt>
                <c:pt idx="225">
                  <c:v>0.78300000000000003</c:v>
                </c:pt>
                <c:pt idx="226">
                  <c:v>0.78400000000000003</c:v>
                </c:pt>
                <c:pt idx="227">
                  <c:v>0.78500000000000003</c:v>
                </c:pt>
                <c:pt idx="228">
                  <c:v>0.78600000000000003</c:v>
                </c:pt>
                <c:pt idx="229">
                  <c:v>0.78700000000000003</c:v>
                </c:pt>
                <c:pt idx="230">
                  <c:v>0.78800000000000003</c:v>
                </c:pt>
                <c:pt idx="231">
                  <c:v>0.78900000000000003</c:v>
                </c:pt>
                <c:pt idx="232">
                  <c:v>0.79</c:v>
                </c:pt>
                <c:pt idx="233">
                  <c:v>0.79100000000000004</c:v>
                </c:pt>
                <c:pt idx="234">
                  <c:v>0.79200000000000004</c:v>
                </c:pt>
                <c:pt idx="235">
                  <c:v>0.79300000000000004</c:v>
                </c:pt>
                <c:pt idx="236">
                  <c:v>0.79400000000000004</c:v>
                </c:pt>
                <c:pt idx="237">
                  <c:v>0.79500000000000004</c:v>
                </c:pt>
                <c:pt idx="238">
                  <c:v>0.79600000000000004</c:v>
                </c:pt>
                <c:pt idx="239">
                  <c:v>0.79700000000000004</c:v>
                </c:pt>
                <c:pt idx="240">
                  <c:v>0.79800000000000004</c:v>
                </c:pt>
                <c:pt idx="241">
                  <c:v>0.79900000000000004</c:v>
                </c:pt>
                <c:pt idx="242">
                  <c:v>0.8</c:v>
                </c:pt>
                <c:pt idx="243">
                  <c:v>0.80100000000000005</c:v>
                </c:pt>
                <c:pt idx="244">
                  <c:v>0.80200000000000005</c:v>
                </c:pt>
                <c:pt idx="245">
                  <c:v>0.80300000000000005</c:v>
                </c:pt>
                <c:pt idx="246">
                  <c:v>0.80400000000000005</c:v>
                </c:pt>
                <c:pt idx="247">
                  <c:v>0.80500000000000005</c:v>
                </c:pt>
                <c:pt idx="248">
                  <c:v>0.80600000000000005</c:v>
                </c:pt>
                <c:pt idx="249">
                  <c:v>0.80700000000000005</c:v>
                </c:pt>
                <c:pt idx="250">
                  <c:v>0.80800000000000005</c:v>
                </c:pt>
                <c:pt idx="251">
                  <c:v>0.80900000000000005</c:v>
                </c:pt>
                <c:pt idx="252">
                  <c:v>0.81</c:v>
                </c:pt>
                <c:pt idx="253">
                  <c:v>0.81100000000000005</c:v>
                </c:pt>
                <c:pt idx="254">
                  <c:v>0.81200000000000006</c:v>
                </c:pt>
                <c:pt idx="255">
                  <c:v>0.81299999999999994</c:v>
                </c:pt>
                <c:pt idx="256">
                  <c:v>0.81399999999999995</c:v>
                </c:pt>
                <c:pt idx="257">
                  <c:v>0.81499999999999995</c:v>
                </c:pt>
                <c:pt idx="258">
                  <c:v>0.81599999999999995</c:v>
                </c:pt>
                <c:pt idx="259">
                  <c:v>0.81699999999999995</c:v>
                </c:pt>
                <c:pt idx="260">
                  <c:v>0.81799999999999995</c:v>
                </c:pt>
                <c:pt idx="261">
                  <c:v>0.81900000000000095</c:v>
                </c:pt>
                <c:pt idx="262">
                  <c:v>0.82000000000000095</c:v>
                </c:pt>
                <c:pt idx="263">
                  <c:v>0.82100000000000095</c:v>
                </c:pt>
                <c:pt idx="264">
                  <c:v>0.82200000000000095</c:v>
                </c:pt>
                <c:pt idx="265">
                  <c:v>0.82300000000000095</c:v>
                </c:pt>
                <c:pt idx="266">
                  <c:v>0.82400000000000095</c:v>
                </c:pt>
                <c:pt idx="267">
                  <c:v>0.82500000000000095</c:v>
                </c:pt>
                <c:pt idx="268">
                  <c:v>0.82600000000000096</c:v>
                </c:pt>
                <c:pt idx="269">
                  <c:v>0.82700000000000096</c:v>
                </c:pt>
                <c:pt idx="270">
                  <c:v>0.82800000000000096</c:v>
                </c:pt>
                <c:pt idx="271">
                  <c:v>0.82900000000000096</c:v>
                </c:pt>
                <c:pt idx="272">
                  <c:v>0.83000000000000096</c:v>
                </c:pt>
                <c:pt idx="273">
                  <c:v>0.83100000000000096</c:v>
                </c:pt>
                <c:pt idx="274">
                  <c:v>0.83200000000000096</c:v>
                </c:pt>
                <c:pt idx="275">
                  <c:v>0.83300000000000096</c:v>
                </c:pt>
                <c:pt idx="276">
                  <c:v>0.83400000000000096</c:v>
                </c:pt>
                <c:pt idx="277">
                  <c:v>0.83500000000000096</c:v>
                </c:pt>
                <c:pt idx="278">
                  <c:v>0.83600000000000096</c:v>
                </c:pt>
                <c:pt idx="279">
                  <c:v>0.83700000000000097</c:v>
                </c:pt>
                <c:pt idx="280">
                  <c:v>0.83800000000000097</c:v>
                </c:pt>
                <c:pt idx="281">
                  <c:v>0.83900000000000097</c:v>
                </c:pt>
                <c:pt idx="282">
                  <c:v>0.84000000000000097</c:v>
                </c:pt>
                <c:pt idx="283">
                  <c:v>0.84100000000000097</c:v>
                </c:pt>
                <c:pt idx="284">
                  <c:v>0.84200000000000097</c:v>
                </c:pt>
                <c:pt idx="285">
                  <c:v>0.84300000000000097</c:v>
                </c:pt>
                <c:pt idx="286">
                  <c:v>0.84400000000000097</c:v>
                </c:pt>
                <c:pt idx="287">
                  <c:v>0.84500000000000097</c:v>
                </c:pt>
                <c:pt idx="288">
                  <c:v>0.84600000000000097</c:v>
                </c:pt>
                <c:pt idx="289">
                  <c:v>0.84700000000000097</c:v>
                </c:pt>
                <c:pt idx="290">
                  <c:v>0.84800000000000098</c:v>
                </c:pt>
                <c:pt idx="291">
                  <c:v>0.84900000000000098</c:v>
                </c:pt>
                <c:pt idx="292">
                  <c:v>0.85000000000000098</c:v>
                </c:pt>
                <c:pt idx="293">
                  <c:v>0.85100000000000098</c:v>
                </c:pt>
                <c:pt idx="294">
                  <c:v>0.85200000000000098</c:v>
                </c:pt>
                <c:pt idx="295">
                  <c:v>0.85300000000000098</c:v>
                </c:pt>
                <c:pt idx="296">
                  <c:v>0.85400000000000098</c:v>
                </c:pt>
                <c:pt idx="297">
                  <c:v>0.85500000000000098</c:v>
                </c:pt>
                <c:pt idx="298">
                  <c:v>0.85600000000000098</c:v>
                </c:pt>
                <c:pt idx="299">
                  <c:v>0.85700000000000098</c:v>
                </c:pt>
                <c:pt idx="300">
                  <c:v>0.85800000000000098</c:v>
                </c:pt>
                <c:pt idx="301">
                  <c:v>0.85900000000000098</c:v>
                </c:pt>
                <c:pt idx="302">
                  <c:v>0.86000000000000099</c:v>
                </c:pt>
                <c:pt idx="303">
                  <c:v>0.86100000000000099</c:v>
                </c:pt>
                <c:pt idx="304">
                  <c:v>0.86200000000000099</c:v>
                </c:pt>
                <c:pt idx="305">
                  <c:v>0.86300000000000099</c:v>
                </c:pt>
                <c:pt idx="306">
                  <c:v>0.86400000000000099</c:v>
                </c:pt>
                <c:pt idx="307">
                  <c:v>0.86500000000000099</c:v>
                </c:pt>
                <c:pt idx="308">
                  <c:v>0.86600000000000099</c:v>
                </c:pt>
                <c:pt idx="309">
                  <c:v>0.86700000000000099</c:v>
                </c:pt>
                <c:pt idx="310">
                  <c:v>0.86800000000000099</c:v>
                </c:pt>
                <c:pt idx="311">
                  <c:v>0.86900000000000099</c:v>
                </c:pt>
                <c:pt idx="312">
                  <c:v>0.87000000000000099</c:v>
                </c:pt>
                <c:pt idx="313">
                  <c:v>0.871000000000001</c:v>
                </c:pt>
                <c:pt idx="314">
                  <c:v>0.872000000000001</c:v>
                </c:pt>
                <c:pt idx="315">
                  <c:v>0.873000000000001</c:v>
                </c:pt>
                <c:pt idx="316">
                  <c:v>0.874000000000001</c:v>
                </c:pt>
                <c:pt idx="317">
                  <c:v>0.875000000000001</c:v>
                </c:pt>
                <c:pt idx="318">
                  <c:v>0.876000000000001</c:v>
                </c:pt>
                <c:pt idx="319">
                  <c:v>0.877000000000001</c:v>
                </c:pt>
                <c:pt idx="320">
                  <c:v>0.878000000000001</c:v>
                </c:pt>
                <c:pt idx="321">
                  <c:v>0.879000000000001</c:v>
                </c:pt>
                <c:pt idx="322">
                  <c:v>0.880000000000001</c:v>
                </c:pt>
                <c:pt idx="323">
                  <c:v>0.881000000000001</c:v>
                </c:pt>
                <c:pt idx="324">
                  <c:v>0.88200000000000101</c:v>
                </c:pt>
                <c:pt idx="325">
                  <c:v>0.88300000000000101</c:v>
                </c:pt>
                <c:pt idx="326">
                  <c:v>0.88400000000000101</c:v>
                </c:pt>
                <c:pt idx="327">
                  <c:v>0.88500000000000101</c:v>
                </c:pt>
                <c:pt idx="328">
                  <c:v>0.88600000000000101</c:v>
                </c:pt>
                <c:pt idx="329">
                  <c:v>0.88700000000000101</c:v>
                </c:pt>
                <c:pt idx="330">
                  <c:v>0.88800000000000101</c:v>
                </c:pt>
                <c:pt idx="331">
                  <c:v>0.88900000000000101</c:v>
                </c:pt>
                <c:pt idx="332">
                  <c:v>0.89000000000000101</c:v>
                </c:pt>
                <c:pt idx="333">
                  <c:v>0.89100000000000101</c:v>
                </c:pt>
                <c:pt idx="334">
                  <c:v>0.89200000000000101</c:v>
                </c:pt>
                <c:pt idx="335">
                  <c:v>0.89300000000000102</c:v>
                </c:pt>
                <c:pt idx="336">
                  <c:v>0.89400000000000102</c:v>
                </c:pt>
                <c:pt idx="337">
                  <c:v>0.89500000000000102</c:v>
                </c:pt>
                <c:pt idx="338">
                  <c:v>0.89600000000000102</c:v>
                </c:pt>
                <c:pt idx="339">
                  <c:v>0.89700000000000102</c:v>
                </c:pt>
                <c:pt idx="340">
                  <c:v>0.89800000000000102</c:v>
                </c:pt>
                <c:pt idx="341">
                  <c:v>0.89900000000000102</c:v>
                </c:pt>
                <c:pt idx="342">
                  <c:v>0.90000000000000102</c:v>
                </c:pt>
                <c:pt idx="343">
                  <c:v>0.90100000000000102</c:v>
                </c:pt>
                <c:pt idx="344">
                  <c:v>0.90200000000000102</c:v>
                </c:pt>
                <c:pt idx="345">
                  <c:v>0.90300000000000102</c:v>
                </c:pt>
                <c:pt idx="346">
                  <c:v>0.90400000000000102</c:v>
                </c:pt>
                <c:pt idx="347">
                  <c:v>0.90500000000000103</c:v>
                </c:pt>
                <c:pt idx="348">
                  <c:v>0.90600000000000103</c:v>
                </c:pt>
                <c:pt idx="349">
                  <c:v>0.90700000000000103</c:v>
                </c:pt>
                <c:pt idx="350">
                  <c:v>0.90800000000000103</c:v>
                </c:pt>
                <c:pt idx="351">
                  <c:v>0.90900000000000103</c:v>
                </c:pt>
                <c:pt idx="352">
                  <c:v>0.91000000000000103</c:v>
                </c:pt>
                <c:pt idx="353">
                  <c:v>0.91100000000000103</c:v>
                </c:pt>
                <c:pt idx="354">
                  <c:v>0.91200000000000103</c:v>
                </c:pt>
                <c:pt idx="355">
                  <c:v>0.91300000000000103</c:v>
                </c:pt>
                <c:pt idx="356">
                  <c:v>0.91400000000000103</c:v>
                </c:pt>
                <c:pt idx="357">
                  <c:v>0.91500000000000103</c:v>
                </c:pt>
                <c:pt idx="358">
                  <c:v>0.91600000000000104</c:v>
                </c:pt>
                <c:pt idx="359">
                  <c:v>0.91700000000000104</c:v>
                </c:pt>
                <c:pt idx="360">
                  <c:v>0.91800000000000104</c:v>
                </c:pt>
                <c:pt idx="361">
                  <c:v>0.91900000000000104</c:v>
                </c:pt>
                <c:pt idx="362">
                  <c:v>0.92000000000000104</c:v>
                </c:pt>
                <c:pt idx="363">
                  <c:v>0.92100000000000104</c:v>
                </c:pt>
                <c:pt idx="364">
                  <c:v>0.92200000000000104</c:v>
                </c:pt>
                <c:pt idx="365">
                  <c:v>0.92300000000000104</c:v>
                </c:pt>
                <c:pt idx="366">
                  <c:v>0.92400000000000104</c:v>
                </c:pt>
                <c:pt idx="367">
                  <c:v>0.92500000000000104</c:v>
                </c:pt>
                <c:pt idx="368">
                  <c:v>0.92600000000000104</c:v>
                </c:pt>
                <c:pt idx="369">
                  <c:v>0.92700000000000105</c:v>
                </c:pt>
                <c:pt idx="370">
                  <c:v>0.92800000000000105</c:v>
                </c:pt>
                <c:pt idx="371">
                  <c:v>0.92900000000000105</c:v>
                </c:pt>
                <c:pt idx="372">
                  <c:v>0.93000000000000105</c:v>
                </c:pt>
                <c:pt idx="373">
                  <c:v>0.93100000000000105</c:v>
                </c:pt>
                <c:pt idx="374">
                  <c:v>0.93200000000000105</c:v>
                </c:pt>
                <c:pt idx="375">
                  <c:v>0.93300000000000105</c:v>
                </c:pt>
                <c:pt idx="376">
                  <c:v>0.93400000000000105</c:v>
                </c:pt>
                <c:pt idx="377">
                  <c:v>0.93500000000000105</c:v>
                </c:pt>
                <c:pt idx="378">
                  <c:v>0.93600000000000105</c:v>
                </c:pt>
                <c:pt idx="379">
                  <c:v>0.93700000000000105</c:v>
                </c:pt>
                <c:pt idx="380">
                  <c:v>0.93800000000000106</c:v>
                </c:pt>
                <c:pt idx="381">
                  <c:v>0.93900000000000095</c:v>
                </c:pt>
                <c:pt idx="382">
                  <c:v>0.94000000000000095</c:v>
                </c:pt>
                <c:pt idx="383">
                  <c:v>0.94100000000000095</c:v>
                </c:pt>
                <c:pt idx="384">
                  <c:v>0.94200000000000095</c:v>
                </c:pt>
                <c:pt idx="385">
                  <c:v>0.94300000000000095</c:v>
                </c:pt>
                <c:pt idx="386">
                  <c:v>0.94400000000000095</c:v>
                </c:pt>
                <c:pt idx="387">
                  <c:v>0.94500000000000095</c:v>
                </c:pt>
                <c:pt idx="388">
                  <c:v>0.94600000000000095</c:v>
                </c:pt>
                <c:pt idx="389">
                  <c:v>0.94700000000000095</c:v>
                </c:pt>
                <c:pt idx="390">
                  <c:v>0.94800000000000095</c:v>
                </c:pt>
                <c:pt idx="391">
                  <c:v>0.94900000000000095</c:v>
                </c:pt>
                <c:pt idx="392">
                  <c:v>0.95000000000000095</c:v>
                </c:pt>
                <c:pt idx="393">
                  <c:v>0.95100000000000096</c:v>
                </c:pt>
                <c:pt idx="394">
                  <c:v>0.95200000000000096</c:v>
                </c:pt>
                <c:pt idx="395">
                  <c:v>0.95300000000000096</c:v>
                </c:pt>
                <c:pt idx="396">
                  <c:v>0.95400000000000096</c:v>
                </c:pt>
                <c:pt idx="397">
                  <c:v>0.95500000000000096</c:v>
                </c:pt>
                <c:pt idx="398">
                  <c:v>0.95600000000000096</c:v>
                </c:pt>
                <c:pt idx="399">
                  <c:v>0.95700000000000096</c:v>
                </c:pt>
                <c:pt idx="400">
                  <c:v>0.95800000000000096</c:v>
                </c:pt>
                <c:pt idx="401">
                  <c:v>0.95900000000000096</c:v>
                </c:pt>
                <c:pt idx="402">
                  <c:v>0.96000000000000096</c:v>
                </c:pt>
                <c:pt idx="403">
                  <c:v>0.96100000000000096</c:v>
                </c:pt>
                <c:pt idx="404">
                  <c:v>0.96200000000000097</c:v>
                </c:pt>
                <c:pt idx="405">
                  <c:v>0.96300000000000097</c:v>
                </c:pt>
                <c:pt idx="406">
                  <c:v>0.96400000000000097</c:v>
                </c:pt>
                <c:pt idx="407">
                  <c:v>0.96500000000000097</c:v>
                </c:pt>
                <c:pt idx="408">
                  <c:v>0.96600000000000097</c:v>
                </c:pt>
                <c:pt idx="409">
                  <c:v>0.96700000000000097</c:v>
                </c:pt>
                <c:pt idx="410">
                  <c:v>0.96800000000000097</c:v>
                </c:pt>
                <c:pt idx="411">
                  <c:v>0.96900000000000097</c:v>
                </c:pt>
                <c:pt idx="412">
                  <c:v>0.97000000000000097</c:v>
                </c:pt>
                <c:pt idx="413">
                  <c:v>0.97100000000000097</c:v>
                </c:pt>
                <c:pt idx="414">
                  <c:v>0.97200000000000097</c:v>
                </c:pt>
                <c:pt idx="415">
                  <c:v>0.97300000000000098</c:v>
                </c:pt>
                <c:pt idx="416">
                  <c:v>0.97400000000000098</c:v>
                </c:pt>
                <c:pt idx="417">
                  <c:v>0.97500000000000098</c:v>
                </c:pt>
                <c:pt idx="418">
                  <c:v>0.97600000000000098</c:v>
                </c:pt>
                <c:pt idx="419">
                  <c:v>0.97700000000000098</c:v>
                </c:pt>
                <c:pt idx="420">
                  <c:v>0.97800000000000098</c:v>
                </c:pt>
                <c:pt idx="421">
                  <c:v>0.97900000000000098</c:v>
                </c:pt>
                <c:pt idx="422">
                  <c:v>0.98000000000000098</c:v>
                </c:pt>
                <c:pt idx="423">
                  <c:v>0.98100000000000098</c:v>
                </c:pt>
                <c:pt idx="424">
                  <c:v>0.98200000000000098</c:v>
                </c:pt>
                <c:pt idx="425">
                  <c:v>0.98300000000000098</c:v>
                </c:pt>
                <c:pt idx="426">
                  <c:v>0.98400000000000098</c:v>
                </c:pt>
                <c:pt idx="427">
                  <c:v>0.98500000000000099</c:v>
                </c:pt>
                <c:pt idx="428">
                  <c:v>0.98600000000000099</c:v>
                </c:pt>
                <c:pt idx="429">
                  <c:v>0.98700000000000099</c:v>
                </c:pt>
                <c:pt idx="430">
                  <c:v>0.98800000000000099</c:v>
                </c:pt>
                <c:pt idx="431">
                  <c:v>0.98900000000000099</c:v>
                </c:pt>
                <c:pt idx="432">
                  <c:v>0.99000000000000099</c:v>
                </c:pt>
                <c:pt idx="433">
                  <c:v>0.99100000000000099</c:v>
                </c:pt>
                <c:pt idx="434">
                  <c:v>0.99200000000000099</c:v>
                </c:pt>
                <c:pt idx="435">
                  <c:v>0.99300000000000099</c:v>
                </c:pt>
                <c:pt idx="436">
                  <c:v>0.99400000000000099</c:v>
                </c:pt>
                <c:pt idx="437">
                  <c:v>0.99500000000000099</c:v>
                </c:pt>
                <c:pt idx="438">
                  <c:v>0.996000000000001</c:v>
                </c:pt>
                <c:pt idx="439">
                  <c:v>0.997000000000001</c:v>
                </c:pt>
                <c:pt idx="440">
                  <c:v>0.998000000000001</c:v>
                </c:pt>
                <c:pt idx="441">
                  <c:v>0.999000000000001</c:v>
                </c:pt>
                <c:pt idx="442">
                  <c:v>1</c:v>
                </c:pt>
                <c:pt idx="443">
                  <c:v>1.0009999999999999</c:v>
                </c:pt>
                <c:pt idx="444">
                  <c:v>1.002</c:v>
                </c:pt>
                <c:pt idx="445">
                  <c:v>1.0029999999999999</c:v>
                </c:pt>
                <c:pt idx="446">
                  <c:v>1.004</c:v>
                </c:pt>
                <c:pt idx="447">
                  <c:v>1.0049999999999999</c:v>
                </c:pt>
                <c:pt idx="448">
                  <c:v>1.006</c:v>
                </c:pt>
                <c:pt idx="449">
                  <c:v>1.0069999999999999</c:v>
                </c:pt>
                <c:pt idx="450">
                  <c:v>1.008</c:v>
                </c:pt>
                <c:pt idx="451">
                  <c:v>1.0089999999999999</c:v>
                </c:pt>
                <c:pt idx="452">
                  <c:v>1.01</c:v>
                </c:pt>
                <c:pt idx="453">
                  <c:v>1.0109999999999999</c:v>
                </c:pt>
                <c:pt idx="454">
                  <c:v>1.012</c:v>
                </c:pt>
                <c:pt idx="455">
                  <c:v>1.0129999999999999</c:v>
                </c:pt>
                <c:pt idx="456">
                  <c:v>1.014</c:v>
                </c:pt>
                <c:pt idx="457">
                  <c:v>1.0149999999999999</c:v>
                </c:pt>
                <c:pt idx="458">
                  <c:v>1.016</c:v>
                </c:pt>
                <c:pt idx="459">
                  <c:v>1.0169999999999999</c:v>
                </c:pt>
                <c:pt idx="460">
                  <c:v>1.018</c:v>
                </c:pt>
                <c:pt idx="461">
                  <c:v>1.0189999999999999</c:v>
                </c:pt>
                <c:pt idx="462">
                  <c:v>1.02</c:v>
                </c:pt>
                <c:pt idx="463">
                  <c:v>1.0209999999999999</c:v>
                </c:pt>
                <c:pt idx="464">
                  <c:v>1.022</c:v>
                </c:pt>
                <c:pt idx="465">
                  <c:v>1.0229999999999999</c:v>
                </c:pt>
                <c:pt idx="466">
                  <c:v>1.024</c:v>
                </c:pt>
                <c:pt idx="467">
                  <c:v>1.0249999999999999</c:v>
                </c:pt>
                <c:pt idx="468">
                  <c:v>1.026</c:v>
                </c:pt>
                <c:pt idx="469">
                  <c:v>1.0269999999999999</c:v>
                </c:pt>
                <c:pt idx="470">
                  <c:v>1.028</c:v>
                </c:pt>
                <c:pt idx="471">
                  <c:v>1.0289999999999999</c:v>
                </c:pt>
                <c:pt idx="472">
                  <c:v>1.03</c:v>
                </c:pt>
                <c:pt idx="473">
                  <c:v>1.0309999999999999</c:v>
                </c:pt>
                <c:pt idx="474">
                  <c:v>1.032</c:v>
                </c:pt>
                <c:pt idx="475">
                  <c:v>1.0329999999999999</c:v>
                </c:pt>
                <c:pt idx="476">
                  <c:v>1.034</c:v>
                </c:pt>
                <c:pt idx="477">
                  <c:v>1.0349999999999999</c:v>
                </c:pt>
                <c:pt idx="478">
                  <c:v>1.036</c:v>
                </c:pt>
                <c:pt idx="479">
                  <c:v>1.0369999999999999</c:v>
                </c:pt>
                <c:pt idx="480">
                  <c:v>1.038</c:v>
                </c:pt>
                <c:pt idx="481">
                  <c:v>1.0389999999999999</c:v>
                </c:pt>
                <c:pt idx="482">
                  <c:v>1.04</c:v>
                </c:pt>
                <c:pt idx="483">
                  <c:v>1.0409999999999999</c:v>
                </c:pt>
                <c:pt idx="484">
                  <c:v>1.042</c:v>
                </c:pt>
                <c:pt idx="485">
                  <c:v>1.0429999999999999</c:v>
                </c:pt>
                <c:pt idx="486">
                  <c:v>1.044</c:v>
                </c:pt>
                <c:pt idx="487">
                  <c:v>1.0449999999999999</c:v>
                </c:pt>
                <c:pt idx="488">
                  <c:v>1.046</c:v>
                </c:pt>
                <c:pt idx="489">
                  <c:v>1.0469999999999999</c:v>
                </c:pt>
                <c:pt idx="490">
                  <c:v>1.048</c:v>
                </c:pt>
                <c:pt idx="491">
                  <c:v>1.0489999999999999</c:v>
                </c:pt>
                <c:pt idx="492">
                  <c:v>1.05</c:v>
                </c:pt>
                <c:pt idx="493">
                  <c:v>1.0509999999999999</c:v>
                </c:pt>
                <c:pt idx="494">
                  <c:v>1.052</c:v>
                </c:pt>
                <c:pt idx="495">
                  <c:v>1.0529999999999999</c:v>
                </c:pt>
                <c:pt idx="496">
                  <c:v>1.054</c:v>
                </c:pt>
                <c:pt idx="497">
                  <c:v>1.0549999999999999</c:v>
                </c:pt>
                <c:pt idx="498">
                  <c:v>1.056</c:v>
                </c:pt>
                <c:pt idx="499">
                  <c:v>1.0569999999999999</c:v>
                </c:pt>
                <c:pt idx="500">
                  <c:v>1.0580000000000001</c:v>
                </c:pt>
                <c:pt idx="501">
                  <c:v>1.0589999999999999</c:v>
                </c:pt>
                <c:pt idx="502">
                  <c:v>1.06</c:v>
                </c:pt>
                <c:pt idx="503">
                  <c:v>1.0609999999999999</c:v>
                </c:pt>
                <c:pt idx="504">
                  <c:v>1.0620000000000001</c:v>
                </c:pt>
                <c:pt idx="505">
                  <c:v>1.0629999999999999</c:v>
                </c:pt>
                <c:pt idx="506">
                  <c:v>1.0640000000000001</c:v>
                </c:pt>
                <c:pt idx="507">
                  <c:v>1.0649999999999999</c:v>
                </c:pt>
                <c:pt idx="508">
                  <c:v>1.0660000000000001</c:v>
                </c:pt>
                <c:pt idx="509">
                  <c:v>1.0669999999999999</c:v>
                </c:pt>
                <c:pt idx="510">
                  <c:v>1.0680000000000001</c:v>
                </c:pt>
                <c:pt idx="511">
                  <c:v>1.069</c:v>
                </c:pt>
                <c:pt idx="512">
                  <c:v>1.07</c:v>
                </c:pt>
                <c:pt idx="513">
                  <c:v>1.071</c:v>
                </c:pt>
                <c:pt idx="514">
                  <c:v>1.0720000000000001</c:v>
                </c:pt>
                <c:pt idx="515">
                  <c:v>1.073</c:v>
                </c:pt>
                <c:pt idx="516">
                  <c:v>1.0740000000000001</c:v>
                </c:pt>
                <c:pt idx="517">
                  <c:v>1.075</c:v>
                </c:pt>
                <c:pt idx="518">
                  <c:v>1.0760000000000001</c:v>
                </c:pt>
                <c:pt idx="519">
                  <c:v>1.077</c:v>
                </c:pt>
                <c:pt idx="520">
                  <c:v>1.0780000000000001</c:v>
                </c:pt>
                <c:pt idx="521">
                  <c:v>1.079</c:v>
                </c:pt>
                <c:pt idx="522">
                  <c:v>1.08</c:v>
                </c:pt>
                <c:pt idx="523">
                  <c:v>1.081</c:v>
                </c:pt>
                <c:pt idx="524">
                  <c:v>1.0820000000000001</c:v>
                </c:pt>
                <c:pt idx="525">
                  <c:v>1.083</c:v>
                </c:pt>
                <c:pt idx="526">
                  <c:v>1.0840000000000001</c:v>
                </c:pt>
                <c:pt idx="527">
                  <c:v>1.085</c:v>
                </c:pt>
                <c:pt idx="528">
                  <c:v>1.0860000000000001</c:v>
                </c:pt>
                <c:pt idx="529">
                  <c:v>1.087</c:v>
                </c:pt>
                <c:pt idx="530">
                  <c:v>1.0880000000000001</c:v>
                </c:pt>
                <c:pt idx="531">
                  <c:v>1.089</c:v>
                </c:pt>
                <c:pt idx="532">
                  <c:v>1.0900000000000001</c:v>
                </c:pt>
                <c:pt idx="533">
                  <c:v>1.091</c:v>
                </c:pt>
                <c:pt idx="534">
                  <c:v>1.0920000000000001</c:v>
                </c:pt>
                <c:pt idx="535">
                  <c:v>1.093</c:v>
                </c:pt>
                <c:pt idx="536">
                  <c:v>1.0940000000000001</c:v>
                </c:pt>
                <c:pt idx="537">
                  <c:v>1.095</c:v>
                </c:pt>
                <c:pt idx="538">
                  <c:v>1.0960000000000001</c:v>
                </c:pt>
                <c:pt idx="539">
                  <c:v>1.097</c:v>
                </c:pt>
                <c:pt idx="540">
                  <c:v>1.0980000000000001</c:v>
                </c:pt>
                <c:pt idx="541">
                  <c:v>1.099</c:v>
                </c:pt>
                <c:pt idx="542">
                  <c:v>1.1000000000000001</c:v>
                </c:pt>
                <c:pt idx="543">
                  <c:v>1.101</c:v>
                </c:pt>
                <c:pt idx="544">
                  <c:v>1.1020000000000001</c:v>
                </c:pt>
                <c:pt idx="545">
                  <c:v>1.103</c:v>
                </c:pt>
                <c:pt idx="546">
                  <c:v>1.1040000000000001</c:v>
                </c:pt>
                <c:pt idx="547">
                  <c:v>1.105</c:v>
                </c:pt>
                <c:pt idx="548">
                  <c:v>1.1060000000000001</c:v>
                </c:pt>
                <c:pt idx="549">
                  <c:v>1.107</c:v>
                </c:pt>
                <c:pt idx="550">
                  <c:v>1.1080000000000001</c:v>
                </c:pt>
                <c:pt idx="551">
                  <c:v>1.109</c:v>
                </c:pt>
                <c:pt idx="552">
                  <c:v>1.1100000000000001</c:v>
                </c:pt>
                <c:pt idx="553">
                  <c:v>1.111</c:v>
                </c:pt>
                <c:pt idx="554">
                  <c:v>1.1120000000000001</c:v>
                </c:pt>
                <c:pt idx="555">
                  <c:v>1.113</c:v>
                </c:pt>
                <c:pt idx="556">
                  <c:v>1.1140000000000001</c:v>
                </c:pt>
                <c:pt idx="557">
                  <c:v>1.115</c:v>
                </c:pt>
                <c:pt idx="558">
                  <c:v>1.1160000000000001</c:v>
                </c:pt>
                <c:pt idx="559">
                  <c:v>1.117</c:v>
                </c:pt>
                <c:pt idx="560">
                  <c:v>1.1180000000000001</c:v>
                </c:pt>
                <c:pt idx="561">
                  <c:v>1.119</c:v>
                </c:pt>
                <c:pt idx="562">
                  <c:v>1.1200000000000001</c:v>
                </c:pt>
                <c:pt idx="563">
                  <c:v>1.121</c:v>
                </c:pt>
                <c:pt idx="564">
                  <c:v>1.1220000000000001</c:v>
                </c:pt>
                <c:pt idx="565">
                  <c:v>1.123</c:v>
                </c:pt>
                <c:pt idx="566">
                  <c:v>1.1240000000000001</c:v>
                </c:pt>
                <c:pt idx="567">
                  <c:v>1.125</c:v>
                </c:pt>
                <c:pt idx="568">
                  <c:v>1.1259999999999999</c:v>
                </c:pt>
                <c:pt idx="569">
                  <c:v>1.127</c:v>
                </c:pt>
                <c:pt idx="570">
                  <c:v>1.1279999999999999</c:v>
                </c:pt>
                <c:pt idx="571">
                  <c:v>1.129</c:v>
                </c:pt>
                <c:pt idx="572">
                  <c:v>1.1299999999999999</c:v>
                </c:pt>
                <c:pt idx="573">
                  <c:v>1.131</c:v>
                </c:pt>
                <c:pt idx="574">
                  <c:v>1.1319999999999999</c:v>
                </c:pt>
                <c:pt idx="575">
                  <c:v>1.133</c:v>
                </c:pt>
                <c:pt idx="576">
                  <c:v>1.1339999999999999</c:v>
                </c:pt>
                <c:pt idx="577">
                  <c:v>1.135</c:v>
                </c:pt>
                <c:pt idx="578">
                  <c:v>1.1359999999999999</c:v>
                </c:pt>
                <c:pt idx="579">
                  <c:v>1.137</c:v>
                </c:pt>
                <c:pt idx="580">
                  <c:v>1.1379999999999999</c:v>
                </c:pt>
                <c:pt idx="581">
                  <c:v>1.139</c:v>
                </c:pt>
                <c:pt idx="582">
                  <c:v>1.1399999999999999</c:v>
                </c:pt>
                <c:pt idx="583">
                  <c:v>1.141</c:v>
                </c:pt>
                <c:pt idx="584">
                  <c:v>1.1419999999999999</c:v>
                </c:pt>
                <c:pt idx="585">
                  <c:v>1.143</c:v>
                </c:pt>
                <c:pt idx="586">
                  <c:v>1.1439999999999999</c:v>
                </c:pt>
                <c:pt idx="587">
                  <c:v>1.145</c:v>
                </c:pt>
                <c:pt idx="588">
                  <c:v>1.1459999999999999</c:v>
                </c:pt>
                <c:pt idx="589">
                  <c:v>1.147</c:v>
                </c:pt>
                <c:pt idx="590">
                  <c:v>1.1479999999999999</c:v>
                </c:pt>
                <c:pt idx="591">
                  <c:v>1.149</c:v>
                </c:pt>
                <c:pt idx="592">
                  <c:v>1.1499999999999999</c:v>
                </c:pt>
                <c:pt idx="593">
                  <c:v>1.151</c:v>
                </c:pt>
                <c:pt idx="594">
                  <c:v>1.1519999999999999</c:v>
                </c:pt>
                <c:pt idx="595">
                  <c:v>1.153</c:v>
                </c:pt>
                <c:pt idx="596">
                  <c:v>1.1539999999999999</c:v>
                </c:pt>
                <c:pt idx="597">
                  <c:v>1.155</c:v>
                </c:pt>
                <c:pt idx="598">
                  <c:v>1.1559999999999999</c:v>
                </c:pt>
                <c:pt idx="599">
                  <c:v>1.157</c:v>
                </c:pt>
                <c:pt idx="600">
                  <c:v>1.1579999999999999</c:v>
                </c:pt>
                <c:pt idx="601">
                  <c:v>1.159</c:v>
                </c:pt>
                <c:pt idx="602">
                  <c:v>1.1599999999999999</c:v>
                </c:pt>
                <c:pt idx="603">
                  <c:v>1.161</c:v>
                </c:pt>
                <c:pt idx="604">
                  <c:v>1.1619999999999999</c:v>
                </c:pt>
                <c:pt idx="605">
                  <c:v>1.163</c:v>
                </c:pt>
                <c:pt idx="606">
                  <c:v>1.1639999999999999</c:v>
                </c:pt>
                <c:pt idx="607">
                  <c:v>1.165</c:v>
                </c:pt>
                <c:pt idx="608">
                  <c:v>1.1659999999999999</c:v>
                </c:pt>
                <c:pt idx="609">
                  <c:v>1.167</c:v>
                </c:pt>
                <c:pt idx="610">
                  <c:v>1.1679999999999999</c:v>
                </c:pt>
                <c:pt idx="611">
                  <c:v>1.169</c:v>
                </c:pt>
                <c:pt idx="612">
                  <c:v>1.17</c:v>
                </c:pt>
                <c:pt idx="613">
                  <c:v>1.171</c:v>
                </c:pt>
                <c:pt idx="614">
                  <c:v>1.1719999999999999</c:v>
                </c:pt>
                <c:pt idx="615">
                  <c:v>1.173</c:v>
                </c:pt>
                <c:pt idx="616">
                  <c:v>1.1739999999999999</c:v>
                </c:pt>
                <c:pt idx="617">
                  <c:v>1.175</c:v>
                </c:pt>
                <c:pt idx="618">
                  <c:v>1.1759999999999999</c:v>
                </c:pt>
                <c:pt idx="619">
                  <c:v>1.177</c:v>
                </c:pt>
                <c:pt idx="620">
                  <c:v>1.1779999999999999</c:v>
                </c:pt>
                <c:pt idx="621">
                  <c:v>1.179</c:v>
                </c:pt>
                <c:pt idx="622">
                  <c:v>1.18</c:v>
                </c:pt>
                <c:pt idx="623">
                  <c:v>1.181</c:v>
                </c:pt>
                <c:pt idx="624">
                  <c:v>1.1819999999999999</c:v>
                </c:pt>
                <c:pt idx="625">
                  <c:v>1.1830000000000001</c:v>
                </c:pt>
                <c:pt idx="626">
                  <c:v>1.1839999999999999</c:v>
                </c:pt>
                <c:pt idx="627">
                  <c:v>1.1850000000000001</c:v>
                </c:pt>
                <c:pt idx="628">
                  <c:v>1.1859999999999999</c:v>
                </c:pt>
                <c:pt idx="629">
                  <c:v>1.1870000000000001</c:v>
                </c:pt>
                <c:pt idx="630">
                  <c:v>1.1879999999999999</c:v>
                </c:pt>
                <c:pt idx="631">
                  <c:v>1.1890000000000001</c:v>
                </c:pt>
                <c:pt idx="632">
                  <c:v>1.19</c:v>
                </c:pt>
                <c:pt idx="633">
                  <c:v>1.1910000000000001</c:v>
                </c:pt>
                <c:pt idx="634">
                  <c:v>1.1919999999999999</c:v>
                </c:pt>
                <c:pt idx="635">
                  <c:v>1.1930000000000001</c:v>
                </c:pt>
                <c:pt idx="636">
                  <c:v>1.194</c:v>
                </c:pt>
                <c:pt idx="637">
                  <c:v>1.1950000000000001</c:v>
                </c:pt>
                <c:pt idx="638">
                  <c:v>1.196</c:v>
                </c:pt>
                <c:pt idx="639">
                  <c:v>1.1970000000000001</c:v>
                </c:pt>
                <c:pt idx="640">
                  <c:v>1.198</c:v>
                </c:pt>
                <c:pt idx="641">
                  <c:v>1.1990000000000001</c:v>
                </c:pt>
                <c:pt idx="642">
                  <c:v>1.2</c:v>
                </c:pt>
                <c:pt idx="643">
                  <c:v>1.2010000000000001</c:v>
                </c:pt>
                <c:pt idx="644">
                  <c:v>1.202</c:v>
                </c:pt>
                <c:pt idx="645">
                  <c:v>1.2030000000000001</c:v>
                </c:pt>
                <c:pt idx="646">
                  <c:v>1.204</c:v>
                </c:pt>
                <c:pt idx="647">
                  <c:v>1.2050000000000001</c:v>
                </c:pt>
                <c:pt idx="648">
                  <c:v>1.206</c:v>
                </c:pt>
                <c:pt idx="649">
                  <c:v>1.2070000000000001</c:v>
                </c:pt>
                <c:pt idx="650">
                  <c:v>1.208</c:v>
                </c:pt>
                <c:pt idx="651">
                  <c:v>1.2090000000000001</c:v>
                </c:pt>
                <c:pt idx="652">
                  <c:v>1.21</c:v>
                </c:pt>
                <c:pt idx="653">
                  <c:v>1.2110000000000001</c:v>
                </c:pt>
                <c:pt idx="654">
                  <c:v>1.212</c:v>
                </c:pt>
                <c:pt idx="655">
                  <c:v>1.2130000000000001</c:v>
                </c:pt>
                <c:pt idx="656">
                  <c:v>1.214</c:v>
                </c:pt>
                <c:pt idx="657">
                  <c:v>1.2150000000000001</c:v>
                </c:pt>
                <c:pt idx="658">
                  <c:v>1.216</c:v>
                </c:pt>
                <c:pt idx="659">
                  <c:v>1.2170000000000001</c:v>
                </c:pt>
                <c:pt idx="660">
                  <c:v>1.218</c:v>
                </c:pt>
                <c:pt idx="661">
                  <c:v>1.2190000000000001</c:v>
                </c:pt>
                <c:pt idx="662">
                  <c:v>1.22</c:v>
                </c:pt>
                <c:pt idx="663">
                  <c:v>1.2210000000000001</c:v>
                </c:pt>
                <c:pt idx="664">
                  <c:v>1.222</c:v>
                </c:pt>
                <c:pt idx="665">
                  <c:v>1.2230000000000001</c:v>
                </c:pt>
                <c:pt idx="666">
                  <c:v>1.224</c:v>
                </c:pt>
                <c:pt idx="667">
                  <c:v>1.2250000000000001</c:v>
                </c:pt>
                <c:pt idx="668">
                  <c:v>1.226</c:v>
                </c:pt>
                <c:pt idx="669">
                  <c:v>1.2270000000000001</c:v>
                </c:pt>
                <c:pt idx="670">
                  <c:v>1.228</c:v>
                </c:pt>
                <c:pt idx="671">
                  <c:v>1.2290000000000001</c:v>
                </c:pt>
                <c:pt idx="672">
                  <c:v>1.23</c:v>
                </c:pt>
                <c:pt idx="673">
                  <c:v>1.2310000000000001</c:v>
                </c:pt>
                <c:pt idx="674">
                  <c:v>1.232</c:v>
                </c:pt>
                <c:pt idx="675">
                  <c:v>1.2330000000000001</c:v>
                </c:pt>
                <c:pt idx="676">
                  <c:v>1.234</c:v>
                </c:pt>
                <c:pt idx="677">
                  <c:v>1.2350000000000001</c:v>
                </c:pt>
                <c:pt idx="678">
                  <c:v>1.236</c:v>
                </c:pt>
                <c:pt idx="679">
                  <c:v>1.2370000000000001</c:v>
                </c:pt>
                <c:pt idx="680">
                  <c:v>1.238</c:v>
                </c:pt>
                <c:pt idx="681">
                  <c:v>1.2390000000000001</c:v>
                </c:pt>
                <c:pt idx="682">
                  <c:v>1.24</c:v>
                </c:pt>
                <c:pt idx="683">
                  <c:v>1.2410000000000001</c:v>
                </c:pt>
                <c:pt idx="684">
                  <c:v>1.242</c:v>
                </c:pt>
                <c:pt idx="685">
                  <c:v>1.2430000000000001</c:v>
                </c:pt>
                <c:pt idx="686">
                  <c:v>1.244</c:v>
                </c:pt>
                <c:pt idx="687">
                  <c:v>1.2450000000000001</c:v>
                </c:pt>
                <c:pt idx="688">
                  <c:v>1.246</c:v>
                </c:pt>
                <c:pt idx="689">
                  <c:v>1.2470000000000001</c:v>
                </c:pt>
                <c:pt idx="690">
                  <c:v>1.248</c:v>
                </c:pt>
                <c:pt idx="691">
                  <c:v>1.2490000000000001</c:v>
                </c:pt>
                <c:pt idx="692">
                  <c:v>1.25</c:v>
                </c:pt>
                <c:pt idx="693">
                  <c:v>1.2509999999999999</c:v>
                </c:pt>
                <c:pt idx="694">
                  <c:v>1.252</c:v>
                </c:pt>
                <c:pt idx="695">
                  <c:v>1.2529999999999999</c:v>
                </c:pt>
                <c:pt idx="696">
                  <c:v>1.254</c:v>
                </c:pt>
                <c:pt idx="697">
                  <c:v>1.2549999999999999</c:v>
                </c:pt>
                <c:pt idx="698">
                  <c:v>1.256</c:v>
                </c:pt>
                <c:pt idx="699">
                  <c:v>1.2569999999999999</c:v>
                </c:pt>
                <c:pt idx="700">
                  <c:v>1.258</c:v>
                </c:pt>
                <c:pt idx="701">
                  <c:v>1.2589999999999999</c:v>
                </c:pt>
                <c:pt idx="702">
                  <c:v>1.26</c:v>
                </c:pt>
                <c:pt idx="703">
                  <c:v>1.2609999999999999</c:v>
                </c:pt>
                <c:pt idx="704">
                  <c:v>1.262</c:v>
                </c:pt>
                <c:pt idx="705">
                  <c:v>1.2629999999999999</c:v>
                </c:pt>
                <c:pt idx="706">
                  <c:v>1.264</c:v>
                </c:pt>
                <c:pt idx="707">
                  <c:v>1.2649999999999999</c:v>
                </c:pt>
                <c:pt idx="708">
                  <c:v>1.266</c:v>
                </c:pt>
                <c:pt idx="709">
                  <c:v>1.2669999999999999</c:v>
                </c:pt>
                <c:pt idx="710">
                  <c:v>1.268</c:v>
                </c:pt>
                <c:pt idx="711">
                  <c:v>1.2689999999999999</c:v>
                </c:pt>
                <c:pt idx="712">
                  <c:v>1.27</c:v>
                </c:pt>
                <c:pt idx="713">
                  <c:v>1.2709999999999999</c:v>
                </c:pt>
                <c:pt idx="714">
                  <c:v>1.272</c:v>
                </c:pt>
                <c:pt idx="715">
                  <c:v>1.2729999999999999</c:v>
                </c:pt>
                <c:pt idx="716">
                  <c:v>1.274</c:v>
                </c:pt>
                <c:pt idx="717">
                  <c:v>1.2749999999999999</c:v>
                </c:pt>
                <c:pt idx="718">
                  <c:v>1.276</c:v>
                </c:pt>
                <c:pt idx="719">
                  <c:v>1.2769999999999999</c:v>
                </c:pt>
                <c:pt idx="720">
                  <c:v>1.278</c:v>
                </c:pt>
                <c:pt idx="721">
                  <c:v>1.2789999999999999</c:v>
                </c:pt>
                <c:pt idx="722">
                  <c:v>1.28</c:v>
                </c:pt>
                <c:pt idx="723">
                  <c:v>1.2809999999999999</c:v>
                </c:pt>
                <c:pt idx="724">
                  <c:v>1.282</c:v>
                </c:pt>
                <c:pt idx="725">
                  <c:v>1.2829999999999999</c:v>
                </c:pt>
                <c:pt idx="726">
                  <c:v>1.284</c:v>
                </c:pt>
                <c:pt idx="727">
                  <c:v>1.2849999999999999</c:v>
                </c:pt>
                <c:pt idx="728">
                  <c:v>1.286</c:v>
                </c:pt>
                <c:pt idx="729">
                  <c:v>1.2869999999999999</c:v>
                </c:pt>
                <c:pt idx="730">
                  <c:v>1.288</c:v>
                </c:pt>
                <c:pt idx="731">
                  <c:v>1.2889999999999999</c:v>
                </c:pt>
                <c:pt idx="732">
                  <c:v>1.29</c:v>
                </c:pt>
                <c:pt idx="733">
                  <c:v>1.2909999999999999</c:v>
                </c:pt>
                <c:pt idx="734">
                  <c:v>1.292</c:v>
                </c:pt>
                <c:pt idx="735">
                  <c:v>1.2929999999999999</c:v>
                </c:pt>
                <c:pt idx="736">
                  <c:v>1.294</c:v>
                </c:pt>
                <c:pt idx="737">
                  <c:v>1.2949999999999999</c:v>
                </c:pt>
                <c:pt idx="738">
                  <c:v>1.296</c:v>
                </c:pt>
                <c:pt idx="739">
                  <c:v>1.2969999999999999</c:v>
                </c:pt>
                <c:pt idx="740">
                  <c:v>1.298</c:v>
                </c:pt>
                <c:pt idx="741">
                  <c:v>1.2989999999999999</c:v>
                </c:pt>
                <c:pt idx="742">
                  <c:v>1.3</c:v>
                </c:pt>
                <c:pt idx="743">
                  <c:v>1.3009999999999999</c:v>
                </c:pt>
                <c:pt idx="744">
                  <c:v>1.302</c:v>
                </c:pt>
                <c:pt idx="745">
                  <c:v>1.3029999999999999</c:v>
                </c:pt>
                <c:pt idx="746">
                  <c:v>1.304</c:v>
                </c:pt>
                <c:pt idx="747">
                  <c:v>1.3049999999999999</c:v>
                </c:pt>
                <c:pt idx="748">
                  <c:v>1.306</c:v>
                </c:pt>
                <c:pt idx="749">
                  <c:v>1.3069999999999999</c:v>
                </c:pt>
                <c:pt idx="750">
                  <c:v>1.3080000000000001</c:v>
                </c:pt>
                <c:pt idx="751">
                  <c:v>1.3089999999999999</c:v>
                </c:pt>
                <c:pt idx="752">
                  <c:v>1.31</c:v>
                </c:pt>
                <c:pt idx="753">
                  <c:v>1.3109999999999999</c:v>
                </c:pt>
                <c:pt idx="754">
                  <c:v>1.3120000000000001</c:v>
                </c:pt>
                <c:pt idx="755">
                  <c:v>1.3129999999999999</c:v>
                </c:pt>
                <c:pt idx="756">
                  <c:v>1.3140000000000001</c:v>
                </c:pt>
                <c:pt idx="757">
                  <c:v>1.3149999999999999</c:v>
                </c:pt>
                <c:pt idx="758">
                  <c:v>1.3160000000000001</c:v>
                </c:pt>
                <c:pt idx="759">
                  <c:v>1.3169999999999999</c:v>
                </c:pt>
                <c:pt idx="760">
                  <c:v>1.3180000000000001</c:v>
                </c:pt>
                <c:pt idx="761">
                  <c:v>1.319</c:v>
                </c:pt>
                <c:pt idx="762">
                  <c:v>1.32</c:v>
                </c:pt>
                <c:pt idx="763">
                  <c:v>1.321</c:v>
                </c:pt>
                <c:pt idx="764">
                  <c:v>1.3220000000000001</c:v>
                </c:pt>
                <c:pt idx="765">
                  <c:v>1.323</c:v>
                </c:pt>
                <c:pt idx="766">
                  <c:v>1.3240000000000001</c:v>
                </c:pt>
                <c:pt idx="767">
                  <c:v>1.325</c:v>
                </c:pt>
                <c:pt idx="768">
                  <c:v>1.3260000000000001</c:v>
                </c:pt>
                <c:pt idx="769">
                  <c:v>1.327</c:v>
                </c:pt>
                <c:pt idx="770">
                  <c:v>1.3280000000000001</c:v>
                </c:pt>
                <c:pt idx="771">
                  <c:v>1.329</c:v>
                </c:pt>
                <c:pt idx="772">
                  <c:v>1.33</c:v>
                </c:pt>
                <c:pt idx="773">
                  <c:v>1.331</c:v>
                </c:pt>
                <c:pt idx="774">
                  <c:v>1.3320000000000001</c:v>
                </c:pt>
                <c:pt idx="775">
                  <c:v>1.333</c:v>
                </c:pt>
                <c:pt idx="776">
                  <c:v>1.3340000000000001</c:v>
                </c:pt>
                <c:pt idx="777">
                  <c:v>1.335</c:v>
                </c:pt>
                <c:pt idx="778">
                  <c:v>1.3360000000000001</c:v>
                </c:pt>
                <c:pt idx="779">
                  <c:v>1.337</c:v>
                </c:pt>
                <c:pt idx="780">
                  <c:v>1.3380000000000001</c:v>
                </c:pt>
                <c:pt idx="781">
                  <c:v>1.339</c:v>
                </c:pt>
                <c:pt idx="782">
                  <c:v>1.34</c:v>
                </c:pt>
                <c:pt idx="783">
                  <c:v>1.341</c:v>
                </c:pt>
                <c:pt idx="784">
                  <c:v>1.3420000000000001</c:v>
                </c:pt>
                <c:pt idx="785">
                  <c:v>1.343</c:v>
                </c:pt>
                <c:pt idx="786">
                  <c:v>1.3440000000000001</c:v>
                </c:pt>
                <c:pt idx="787">
                  <c:v>1.345</c:v>
                </c:pt>
                <c:pt idx="788">
                  <c:v>1.3460000000000001</c:v>
                </c:pt>
                <c:pt idx="789">
                  <c:v>1.347</c:v>
                </c:pt>
                <c:pt idx="790">
                  <c:v>1.3480000000000001</c:v>
                </c:pt>
                <c:pt idx="791">
                  <c:v>1.349</c:v>
                </c:pt>
                <c:pt idx="792">
                  <c:v>1.35</c:v>
                </c:pt>
                <c:pt idx="793">
                  <c:v>1.351</c:v>
                </c:pt>
                <c:pt idx="794">
                  <c:v>1.3520000000000001</c:v>
                </c:pt>
                <c:pt idx="795">
                  <c:v>1.353</c:v>
                </c:pt>
                <c:pt idx="796">
                  <c:v>1.3540000000000001</c:v>
                </c:pt>
                <c:pt idx="797">
                  <c:v>1.355</c:v>
                </c:pt>
                <c:pt idx="798">
                  <c:v>1.3560000000000001</c:v>
                </c:pt>
                <c:pt idx="799">
                  <c:v>1.357</c:v>
                </c:pt>
                <c:pt idx="800">
                  <c:v>1.3580000000000001</c:v>
                </c:pt>
                <c:pt idx="801">
                  <c:v>1.359</c:v>
                </c:pt>
                <c:pt idx="802">
                  <c:v>1.36</c:v>
                </c:pt>
                <c:pt idx="803">
                  <c:v>1.361</c:v>
                </c:pt>
                <c:pt idx="804">
                  <c:v>1.3620000000000001</c:v>
                </c:pt>
                <c:pt idx="805">
                  <c:v>1.363</c:v>
                </c:pt>
                <c:pt idx="806">
                  <c:v>1.3640000000000001</c:v>
                </c:pt>
                <c:pt idx="807">
                  <c:v>1.365</c:v>
                </c:pt>
                <c:pt idx="808">
                  <c:v>1.3660000000000001</c:v>
                </c:pt>
                <c:pt idx="809">
                  <c:v>1.367</c:v>
                </c:pt>
                <c:pt idx="810">
                  <c:v>1.3680000000000001</c:v>
                </c:pt>
                <c:pt idx="811">
                  <c:v>1.369</c:v>
                </c:pt>
                <c:pt idx="812">
                  <c:v>1.37</c:v>
                </c:pt>
                <c:pt idx="813">
                  <c:v>1.371</c:v>
                </c:pt>
                <c:pt idx="814">
                  <c:v>1.3720000000000001</c:v>
                </c:pt>
                <c:pt idx="815">
                  <c:v>1.373</c:v>
                </c:pt>
                <c:pt idx="816">
                  <c:v>1.3740000000000001</c:v>
                </c:pt>
                <c:pt idx="817">
                  <c:v>1.375</c:v>
                </c:pt>
                <c:pt idx="818">
                  <c:v>1.3759999999999999</c:v>
                </c:pt>
                <c:pt idx="819">
                  <c:v>1.377</c:v>
                </c:pt>
                <c:pt idx="820">
                  <c:v>1.3779999999999999</c:v>
                </c:pt>
                <c:pt idx="821">
                  <c:v>1.379</c:v>
                </c:pt>
                <c:pt idx="822">
                  <c:v>1.38</c:v>
                </c:pt>
                <c:pt idx="823">
                  <c:v>1.381</c:v>
                </c:pt>
                <c:pt idx="824">
                  <c:v>1.3819999999999999</c:v>
                </c:pt>
                <c:pt idx="825">
                  <c:v>1.383</c:v>
                </c:pt>
                <c:pt idx="826">
                  <c:v>1.3839999999999999</c:v>
                </c:pt>
                <c:pt idx="827">
                  <c:v>1.385</c:v>
                </c:pt>
                <c:pt idx="828">
                  <c:v>1.3859999999999999</c:v>
                </c:pt>
                <c:pt idx="829">
                  <c:v>1.387</c:v>
                </c:pt>
                <c:pt idx="830">
                  <c:v>1.3879999999999999</c:v>
                </c:pt>
                <c:pt idx="831">
                  <c:v>1.389</c:v>
                </c:pt>
                <c:pt idx="832">
                  <c:v>1.39</c:v>
                </c:pt>
                <c:pt idx="833">
                  <c:v>1.391</c:v>
                </c:pt>
                <c:pt idx="834">
                  <c:v>1.3919999999999999</c:v>
                </c:pt>
                <c:pt idx="835">
                  <c:v>1.393</c:v>
                </c:pt>
                <c:pt idx="836">
                  <c:v>1.3939999999999999</c:v>
                </c:pt>
                <c:pt idx="837">
                  <c:v>1.395</c:v>
                </c:pt>
                <c:pt idx="838">
                  <c:v>1.3959999999999999</c:v>
                </c:pt>
                <c:pt idx="839">
                  <c:v>1.397</c:v>
                </c:pt>
                <c:pt idx="840">
                  <c:v>1.3979999999999999</c:v>
                </c:pt>
                <c:pt idx="841">
                  <c:v>1.399</c:v>
                </c:pt>
                <c:pt idx="842">
                  <c:v>1.4</c:v>
                </c:pt>
                <c:pt idx="843">
                  <c:v>1.401</c:v>
                </c:pt>
                <c:pt idx="844">
                  <c:v>1.4019999999999999</c:v>
                </c:pt>
                <c:pt idx="845">
                  <c:v>1.403</c:v>
                </c:pt>
                <c:pt idx="846">
                  <c:v>1.4039999999999999</c:v>
                </c:pt>
                <c:pt idx="847">
                  <c:v>1.405</c:v>
                </c:pt>
                <c:pt idx="848">
                  <c:v>1.4059999999999999</c:v>
                </c:pt>
                <c:pt idx="849">
                  <c:v>1.407</c:v>
                </c:pt>
                <c:pt idx="850">
                  <c:v>1.4079999999999999</c:v>
                </c:pt>
                <c:pt idx="851">
                  <c:v>1.409</c:v>
                </c:pt>
                <c:pt idx="852">
                  <c:v>1.41</c:v>
                </c:pt>
                <c:pt idx="853">
                  <c:v>1.411</c:v>
                </c:pt>
                <c:pt idx="854">
                  <c:v>1.4119999999999999</c:v>
                </c:pt>
                <c:pt idx="855">
                  <c:v>1.413</c:v>
                </c:pt>
                <c:pt idx="856">
                  <c:v>1.4139999999999999</c:v>
                </c:pt>
                <c:pt idx="857">
                  <c:v>1.415</c:v>
                </c:pt>
                <c:pt idx="858">
                  <c:v>1.4159999999999999</c:v>
                </c:pt>
                <c:pt idx="859">
                  <c:v>1.417</c:v>
                </c:pt>
                <c:pt idx="860">
                  <c:v>1.4179999999999999</c:v>
                </c:pt>
                <c:pt idx="861">
                  <c:v>1.419</c:v>
                </c:pt>
                <c:pt idx="862">
                  <c:v>1.42</c:v>
                </c:pt>
                <c:pt idx="863">
                  <c:v>1.421</c:v>
                </c:pt>
                <c:pt idx="864">
                  <c:v>1.4219999999999999</c:v>
                </c:pt>
                <c:pt idx="865">
                  <c:v>1.423</c:v>
                </c:pt>
                <c:pt idx="866">
                  <c:v>1.4239999999999999</c:v>
                </c:pt>
                <c:pt idx="867">
                  <c:v>1.425</c:v>
                </c:pt>
                <c:pt idx="868">
                  <c:v>1.4259999999999999</c:v>
                </c:pt>
                <c:pt idx="869">
                  <c:v>1.427</c:v>
                </c:pt>
                <c:pt idx="870">
                  <c:v>1.4279999999999999</c:v>
                </c:pt>
                <c:pt idx="871">
                  <c:v>1.429</c:v>
                </c:pt>
                <c:pt idx="872">
                  <c:v>1.43</c:v>
                </c:pt>
                <c:pt idx="873">
                  <c:v>1.431</c:v>
                </c:pt>
                <c:pt idx="874">
                  <c:v>1.4319999999999999</c:v>
                </c:pt>
                <c:pt idx="875">
                  <c:v>1.4330000000000001</c:v>
                </c:pt>
                <c:pt idx="876">
                  <c:v>1.4339999999999999</c:v>
                </c:pt>
                <c:pt idx="877">
                  <c:v>1.4350000000000001</c:v>
                </c:pt>
                <c:pt idx="878">
                  <c:v>1.4359999999999999</c:v>
                </c:pt>
                <c:pt idx="879">
                  <c:v>1.4370000000000001</c:v>
                </c:pt>
                <c:pt idx="880">
                  <c:v>1.4379999999999999</c:v>
                </c:pt>
                <c:pt idx="881">
                  <c:v>1.4390000000000001</c:v>
                </c:pt>
                <c:pt idx="882">
                  <c:v>1.44</c:v>
                </c:pt>
                <c:pt idx="883">
                  <c:v>1.4410000000000001</c:v>
                </c:pt>
                <c:pt idx="884">
                  <c:v>1.4419999999999999</c:v>
                </c:pt>
                <c:pt idx="885">
                  <c:v>1.4430000000000001</c:v>
                </c:pt>
                <c:pt idx="886">
                  <c:v>1.444</c:v>
                </c:pt>
                <c:pt idx="887">
                  <c:v>1.4450000000000001</c:v>
                </c:pt>
                <c:pt idx="888">
                  <c:v>1.446</c:v>
                </c:pt>
                <c:pt idx="889">
                  <c:v>1.4470000000000001</c:v>
                </c:pt>
                <c:pt idx="890">
                  <c:v>1.448</c:v>
                </c:pt>
                <c:pt idx="891">
                  <c:v>1.4490000000000001</c:v>
                </c:pt>
                <c:pt idx="892">
                  <c:v>1.45</c:v>
                </c:pt>
                <c:pt idx="893">
                  <c:v>1.4510000000000001</c:v>
                </c:pt>
                <c:pt idx="894">
                  <c:v>1.452</c:v>
                </c:pt>
                <c:pt idx="895">
                  <c:v>1.4530000000000001</c:v>
                </c:pt>
                <c:pt idx="896">
                  <c:v>1.454</c:v>
                </c:pt>
                <c:pt idx="897">
                  <c:v>1.4550000000000001</c:v>
                </c:pt>
                <c:pt idx="898">
                  <c:v>1.456</c:v>
                </c:pt>
                <c:pt idx="899">
                  <c:v>1.4570000000000001</c:v>
                </c:pt>
                <c:pt idx="900">
                  <c:v>1.458</c:v>
                </c:pt>
                <c:pt idx="901">
                  <c:v>1.4590000000000001</c:v>
                </c:pt>
                <c:pt idx="902">
                  <c:v>1.46</c:v>
                </c:pt>
                <c:pt idx="903">
                  <c:v>1.4610000000000001</c:v>
                </c:pt>
                <c:pt idx="904">
                  <c:v>1.462</c:v>
                </c:pt>
                <c:pt idx="905">
                  <c:v>1.4630000000000001</c:v>
                </c:pt>
                <c:pt idx="906">
                  <c:v>1.464</c:v>
                </c:pt>
                <c:pt idx="907">
                  <c:v>1.4650000000000001</c:v>
                </c:pt>
                <c:pt idx="908">
                  <c:v>1.466</c:v>
                </c:pt>
                <c:pt idx="909">
                  <c:v>1.4670000000000001</c:v>
                </c:pt>
                <c:pt idx="910">
                  <c:v>1.468</c:v>
                </c:pt>
                <c:pt idx="911">
                  <c:v>1.4690000000000001</c:v>
                </c:pt>
                <c:pt idx="912">
                  <c:v>1.47</c:v>
                </c:pt>
                <c:pt idx="913">
                  <c:v>1.4710000000000001</c:v>
                </c:pt>
                <c:pt idx="914">
                  <c:v>1.472</c:v>
                </c:pt>
                <c:pt idx="915">
                  <c:v>1.4730000000000001</c:v>
                </c:pt>
                <c:pt idx="916">
                  <c:v>1.474</c:v>
                </c:pt>
                <c:pt idx="917">
                  <c:v>1.4750000000000001</c:v>
                </c:pt>
                <c:pt idx="918">
                  <c:v>1.476</c:v>
                </c:pt>
                <c:pt idx="919">
                  <c:v>1.4770000000000001</c:v>
                </c:pt>
                <c:pt idx="920">
                  <c:v>1.478</c:v>
                </c:pt>
                <c:pt idx="921">
                  <c:v>1.4790000000000001</c:v>
                </c:pt>
                <c:pt idx="922">
                  <c:v>1.48</c:v>
                </c:pt>
                <c:pt idx="923">
                  <c:v>1.4810000000000001</c:v>
                </c:pt>
                <c:pt idx="924">
                  <c:v>1.482</c:v>
                </c:pt>
                <c:pt idx="925">
                  <c:v>1.4830000000000001</c:v>
                </c:pt>
                <c:pt idx="926">
                  <c:v>1.484</c:v>
                </c:pt>
                <c:pt idx="927">
                  <c:v>1.4850000000000001</c:v>
                </c:pt>
                <c:pt idx="928">
                  <c:v>1.486</c:v>
                </c:pt>
                <c:pt idx="929">
                  <c:v>1.4870000000000001</c:v>
                </c:pt>
                <c:pt idx="930">
                  <c:v>1.488</c:v>
                </c:pt>
                <c:pt idx="931">
                  <c:v>1.4890000000000001</c:v>
                </c:pt>
                <c:pt idx="932">
                  <c:v>1.49</c:v>
                </c:pt>
                <c:pt idx="933">
                  <c:v>1.4910000000000001</c:v>
                </c:pt>
                <c:pt idx="934">
                  <c:v>1.492</c:v>
                </c:pt>
                <c:pt idx="935">
                  <c:v>1.4930000000000001</c:v>
                </c:pt>
                <c:pt idx="936">
                  <c:v>1.494</c:v>
                </c:pt>
                <c:pt idx="937">
                  <c:v>1.4950000000000001</c:v>
                </c:pt>
                <c:pt idx="938">
                  <c:v>1.496</c:v>
                </c:pt>
                <c:pt idx="939">
                  <c:v>1.4970000000000001</c:v>
                </c:pt>
                <c:pt idx="940">
                  <c:v>1.498</c:v>
                </c:pt>
                <c:pt idx="941">
                  <c:v>1.4990000000000001</c:v>
                </c:pt>
                <c:pt idx="942">
                  <c:v>1.5</c:v>
                </c:pt>
                <c:pt idx="943">
                  <c:v>1.5009999999999999</c:v>
                </c:pt>
                <c:pt idx="944">
                  <c:v>1.502</c:v>
                </c:pt>
                <c:pt idx="945">
                  <c:v>1.5029999999999999</c:v>
                </c:pt>
                <c:pt idx="946">
                  <c:v>1.504</c:v>
                </c:pt>
                <c:pt idx="947">
                  <c:v>1.5049999999999999</c:v>
                </c:pt>
                <c:pt idx="948">
                  <c:v>1.506</c:v>
                </c:pt>
                <c:pt idx="949">
                  <c:v>1.5069999999999999</c:v>
                </c:pt>
                <c:pt idx="950">
                  <c:v>1.508</c:v>
                </c:pt>
                <c:pt idx="951">
                  <c:v>1.5089999999999999</c:v>
                </c:pt>
                <c:pt idx="952">
                  <c:v>1.51</c:v>
                </c:pt>
                <c:pt idx="953">
                  <c:v>1.5109999999999999</c:v>
                </c:pt>
                <c:pt idx="954">
                  <c:v>1.512</c:v>
                </c:pt>
                <c:pt idx="955">
                  <c:v>1.5129999999999999</c:v>
                </c:pt>
                <c:pt idx="956">
                  <c:v>1.514</c:v>
                </c:pt>
                <c:pt idx="957">
                  <c:v>1.5149999999999999</c:v>
                </c:pt>
                <c:pt idx="958">
                  <c:v>1.516</c:v>
                </c:pt>
                <c:pt idx="959">
                  <c:v>1.5169999999999999</c:v>
                </c:pt>
                <c:pt idx="960">
                  <c:v>1.518</c:v>
                </c:pt>
                <c:pt idx="961">
                  <c:v>1.5189999999999999</c:v>
                </c:pt>
                <c:pt idx="962">
                  <c:v>1.52</c:v>
                </c:pt>
                <c:pt idx="963">
                  <c:v>1.5209999999999999</c:v>
                </c:pt>
                <c:pt idx="964">
                  <c:v>1.522</c:v>
                </c:pt>
                <c:pt idx="965">
                  <c:v>1.5229999999999999</c:v>
                </c:pt>
                <c:pt idx="966">
                  <c:v>1.524</c:v>
                </c:pt>
                <c:pt idx="967">
                  <c:v>1.5249999999999999</c:v>
                </c:pt>
                <c:pt idx="968">
                  <c:v>1.526</c:v>
                </c:pt>
                <c:pt idx="969">
                  <c:v>1.5269999999999999</c:v>
                </c:pt>
                <c:pt idx="970">
                  <c:v>1.528</c:v>
                </c:pt>
                <c:pt idx="971">
                  <c:v>1.5289999999999999</c:v>
                </c:pt>
                <c:pt idx="972">
                  <c:v>1.53</c:v>
                </c:pt>
                <c:pt idx="973">
                  <c:v>1.5309999999999999</c:v>
                </c:pt>
                <c:pt idx="974">
                  <c:v>1.532</c:v>
                </c:pt>
                <c:pt idx="975">
                  <c:v>1.5329999999999999</c:v>
                </c:pt>
                <c:pt idx="976">
                  <c:v>1.534</c:v>
                </c:pt>
                <c:pt idx="977">
                  <c:v>1.5349999999999999</c:v>
                </c:pt>
                <c:pt idx="978">
                  <c:v>1.536</c:v>
                </c:pt>
                <c:pt idx="979">
                  <c:v>1.5369999999999999</c:v>
                </c:pt>
                <c:pt idx="980">
                  <c:v>1.538</c:v>
                </c:pt>
                <c:pt idx="981">
                  <c:v>1.5389999999999999</c:v>
                </c:pt>
                <c:pt idx="982">
                  <c:v>1.54</c:v>
                </c:pt>
                <c:pt idx="983">
                  <c:v>1.5409999999999999</c:v>
                </c:pt>
                <c:pt idx="984">
                  <c:v>1.542</c:v>
                </c:pt>
                <c:pt idx="985">
                  <c:v>1.5429999999999999</c:v>
                </c:pt>
                <c:pt idx="986">
                  <c:v>1.544</c:v>
                </c:pt>
                <c:pt idx="987">
                  <c:v>1.5449999999999999</c:v>
                </c:pt>
                <c:pt idx="988">
                  <c:v>1.546</c:v>
                </c:pt>
                <c:pt idx="989">
                  <c:v>1.5469999999999999</c:v>
                </c:pt>
                <c:pt idx="990">
                  <c:v>1.548</c:v>
                </c:pt>
                <c:pt idx="991">
                  <c:v>1.5489999999999999</c:v>
                </c:pt>
                <c:pt idx="992">
                  <c:v>1.55</c:v>
                </c:pt>
                <c:pt idx="993">
                  <c:v>1.5509999999999999</c:v>
                </c:pt>
                <c:pt idx="994">
                  <c:v>1.552</c:v>
                </c:pt>
                <c:pt idx="995">
                  <c:v>1.5529999999999999</c:v>
                </c:pt>
                <c:pt idx="996">
                  <c:v>1.554</c:v>
                </c:pt>
                <c:pt idx="997">
                  <c:v>1.5549999999999999</c:v>
                </c:pt>
                <c:pt idx="998">
                  <c:v>1.556</c:v>
                </c:pt>
                <c:pt idx="999">
                  <c:v>1.5569999999999999</c:v>
                </c:pt>
                <c:pt idx="1000">
                  <c:v>1.5580000000000001</c:v>
                </c:pt>
                <c:pt idx="1001">
                  <c:v>1.5589999999999999</c:v>
                </c:pt>
                <c:pt idx="1002">
                  <c:v>1.56</c:v>
                </c:pt>
                <c:pt idx="1003">
                  <c:v>1.5609999999999999</c:v>
                </c:pt>
                <c:pt idx="1004">
                  <c:v>1.5620000000000001</c:v>
                </c:pt>
                <c:pt idx="1005">
                  <c:v>1.5629999999999999</c:v>
                </c:pt>
                <c:pt idx="1006">
                  <c:v>1.5640000000000001</c:v>
                </c:pt>
                <c:pt idx="1007">
                  <c:v>1.5649999999999999</c:v>
                </c:pt>
                <c:pt idx="1008">
                  <c:v>1.5660000000000001</c:v>
                </c:pt>
                <c:pt idx="1009">
                  <c:v>1.5669999999999999</c:v>
                </c:pt>
                <c:pt idx="1010">
                  <c:v>1.5680000000000001</c:v>
                </c:pt>
                <c:pt idx="1011">
                  <c:v>1.569</c:v>
                </c:pt>
                <c:pt idx="1012">
                  <c:v>1.57</c:v>
                </c:pt>
                <c:pt idx="1013">
                  <c:v>1.571</c:v>
                </c:pt>
                <c:pt idx="1014">
                  <c:v>1.5720000000000001</c:v>
                </c:pt>
                <c:pt idx="1015">
                  <c:v>1.573</c:v>
                </c:pt>
                <c:pt idx="1016">
                  <c:v>1.5740000000000001</c:v>
                </c:pt>
                <c:pt idx="1017">
                  <c:v>1.575</c:v>
                </c:pt>
                <c:pt idx="1018">
                  <c:v>1.5760000000000001</c:v>
                </c:pt>
                <c:pt idx="1019">
                  <c:v>1.577</c:v>
                </c:pt>
                <c:pt idx="1020">
                  <c:v>1.5780000000000001</c:v>
                </c:pt>
                <c:pt idx="1021">
                  <c:v>1.579</c:v>
                </c:pt>
                <c:pt idx="1022">
                  <c:v>1.58</c:v>
                </c:pt>
                <c:pt idx="1023">
                  <c:v>1.581</c:v>
                </c:pt>
                <c:pt idx="1024">
                  <c:v>1.5820000000000001</c:v>
                </c:pt>
                <c:pt idx="1025">
                  <c:v>1.583</c:v>
                </c:pt>
                <c:pt idx="1026">
                  <c:v>1.5840000000000001</c:v>
                </c:pt>
                <c:pt idx="1027">
                  <c:v>1.585</c:v>
                </c:pt>
                <c:pt idx="1028">
                  <c:v>1.5860000000000001</c:v>
                </c:pt>
                <c:pt idx="1029">
                  <c:v>1.587</c:v>
                </c:pt>
                <c:pt idx="1030">
                  <c:v>1.5880000000000001</c:v>
                </c:pt>
                <c:pt idx="1031">
                  <c:v>1.589</c:v>
                </c:pt>
                <c:pt idx="1032">
                  <c:v>1.59</c:v>
                </c:pt>
                <c:pt idx="1033">
                  <c:v>1.591</c:v>
                </c:pt>
                <c:pt idx="1034">
                  <c:v>1.5920000000000001</c:v>
                </c:pt>
                <c:pt idx="1035">
                  <c:v>1.593</c:v>
                </c:pt>
                <c:pt idx="1036">
                  <c:v>1.5940000000000001</c:v>
                </c:pt>
                <c:pt idx="1037">
                  <c:v>1.595</c:v>
                </c:pt>
                <c:pt idx="1038">
                  <c:v>1.5960000000000001</c:v>
                </c:pt>
                <c:pt idx="1039">
                  <c:v>1.597</c:v>
                </c:pt>
                <c:pt idx="1040">
                  <c:v>1.5980000000000001</c:v>
                </c:pt>
                <c:pt idx="1041">
                  <c:v>1.599</c:v>
                </c:pt>
                <c:pt idx="1042">
                  <c:v>1.6</c:v>
                </c:pt>
                <c:pt idx="1043">
                  <c:v>1.601</c:v>
                </c:pt>
                <c:pt idx="1044">
                  <c:v>1.6020000000000001</c:v>
                </c:pt>
                <c:pt idx="1045">
                  <c:v>1.603</c:v>
                </c:pt>
                <c:pt idx="1046">
                  <c:v>1.6040000000000001</c:v>
                </c:pt>
                <c:pt idx="1047">
                  <c:v>1.605</c:v>
                </c:pt>
                <c:pt idx="1048">
                  <c:v>1.6060000000000001</c:v>
                </c:pt>
                <c:pt idx="1049">
                  <c:v>1.607</c:v>
                </c:pt>
                <c:pt idx="1050">
                  <c:v>1.6080000000000001</c:v>
                </c:pt>
                <c:pt idx="1051">
                  <c:v>1.609</c:v>
                </c:pt>
                <c:pt idx="1052">
                  <c:v>1.61</c:v>
                </c:pt>
                <c:pt idx="1053">
                  <c:v>1.611</c:v>
                </c:pt>
                <c:pt idx="1054">
                  <c:v>1.6120000000000001</c:v>
                </c:pt>
                <c:pt idx="1055">
                  <c:v>1.613</c:v>
                </c:pt>
                <c:pt idx="1056">
                  <c:v>1.6140000000000001</c:v>
                </c:pt>
                <c:pt idx="1057">
                  <c:v>1.615</c:v>
                </c:pt>
                <c:pt idx="1058">
                  <c:v>1.6160000000000001</c:v>
                </c:pt>
                <c:pt idx="1059">
                  <c:v>1.617</c:v>
                </c:pt>
                <c:pt idx="1060">
                  <c:v>1.6180000000000001</c:v>
                </c:pt>
                <c:pt idx="1061">
                  <c:v>1.619</c:v>
                </c:pt>
                <c:pt idx="1062">
                  <c:v>1.62</c:v>
                </c:pt>
                <c:pt idx="1063">
                  <c:v>1.621</c:v>
                </c:pt>
                <c:pt idx="1064">
                  <c:v>1.6220000000000001</c:v>
                </c:pt>
                <c:pt idx="1065">
                  <c:v>1.623</c:v>
                </c:pt>
                <c:pt idx="1066">
                  <c:v>1.6240000000000001</c:v>
                </c:pt>
                <c:pt idx="1067">
                  <c:v>1.625</c:v>
                </c:pt>
                <c:pt idx="1068">
                  <c:v>1.6259999999999999</c:v>
                </c:pt>
                <c:pt idx="1069">
                  <c:v>1.627</c:v>
                </c:pt>
                <c:pt idx="1070">
                  <c:v>1.6279999999999999</c:v>
                </c:pt>
                <c:pt idx="1071">
                  <c:v>1.629</c:v>
                </c:pt>
                <c:pt idx="1072">
                  <c:v>1.63</c:v>
                </c:pt>
                <c:pt idx="1073">
                  <c:v>1.631</c:v>
                </c:pt>
                <c:pt idx="1074">
                  <c:v>1.6319999999999999</c:v>
                </c:pt>
                <c:pt idx="1075">
                  <c:v>1.633</c:v>
                </c:pt>
                <c:pt idx="1076">
                  <c:v>1.6339999999999999</c:v>
                </c:pt>
                <c:pt idx="1077">
                  <c:v>1.635</c:v>
                </c:pt>
                <c:pt idx="1078">
                  <c:v>1.6359999999999999</c:v>
                </c:pt>
                <c:pt idx="1079">
                  <c:v>1.637</c:v>
                </c:pt>
                <c:pt idx="1080">
                  <c:v>1.6379999999999999</c:v>
                </c:pt>
                <c:pt idx="1081">
                  <c:v>1.639</c:v>
                </c:pt>
                <c:pt idx="1082">
                  <c:v>1.64</c:v>
                </c:pt>
                <c:pt idx="1083">
                  <c:v>1.641</c:v>
                </c:pt>
                <c:pt idx="1084">
                  <c:v>1.6419999999999999</c:v>
                </c:pt>
                <c:pt idx="1085">
                  <c:v>1.643</c:v>
                </c:pt>
                <c:pt idx="1086">
                  <c:v>1.6439999999999999</c:v>
                </c:pt>
                <c:pt idx="1087">
                  <c:v>1.645</c:v>
                </c:pt>
                <c:pt idx="1088">
                  <c:v>1.6459999999999999</c:v>
                </c:pt>
                <c:pt idx="1089">
                  <c:v>1.647</c:v>
                </c:pt>
                <c:pt idx="1090">
                  <c:v>1.6479999999999999</c:v>
                </c:pt>
                <c:pt idx="1091">
                  <c:v>1.649</c:v>
                </c:pt>
                <c:pt idx="1092">
                  <c:v>1.65</c:v>
                </c:pt>
                <c:pt idx="1093">
                  <c:v>1.651</c:v>
                </c:pt>
                <c:pt idx="1094">
                  <c:v>1.6519999999999999</c:v>
                </c:pt>
                <c:pt idx="1095">
                  <c:v>1.653</c:v>
                </c:pt>
                <c:pt idx="1096">
                  <c:v>1.6539999999999999</c:v>
                </c:pt>
                <c:pt idx="1097">
                  <c:v>1.655</c:v>
                </c:pt>
                <c:pt idx="1098">
                  <c:v>1.6559999999999999</c:v>
                </c:pt>
                <c:pt idx="1099">
                  <c:v>1.657</c:v>
                </c:pt>
                <c:pt idx="1100">
                  <c:v>1.6579999999999999</c:v>
                </c:pt>
                <c:pt idx="1101">
                  <c:v>1.659</c:v>
                </c:pt>
                <c:pt idx="1102">
                  <c:v>1.66</c:v>
                </c:pt>
                <c:pt idx="1103">
                  <c:v>1.661</c:v>
                </c:pt>
                <c:pt idx="1104">
                  <c:v>1.6619999999999999</c:v>
                </c:pt>
                <c:pt idx="1105">
                  <c:v>1.663</c:v>
                </c:pt>
                <c:pt idx="1106">
                  <c:v>1.6639999999999999</c:v>
                </c:pt>
                <c:pt idx="1107">
                  <c:v>1.665</c:v>
                </c:pt>
                <c:pt idx="1108">
                  <c:v>1.6659999999999999</c:v>
                </c:pt>
                <c:pt idx="1109">
                  <c:v>1.667</c:v>
                </c:pt>
                <c:pt idx="1110">
                  <c:v>1.6679999999999999</c:v>
                </c:pt>
                <c:pt idx="1111">
                  <c:v>1.669</c:v>
                </c:pt>
                <c:pt idx="1112">
                  <c:v>1.67</c:v>
                </c:pt>
                <c:pt idx="1113">
                  <c:v>1.671</c:v>
                </c:pt>
                <c:pt idx="1114">
                  <c:v>1.6719999999999999</c:v>
                </c:pt>
                <c:pt idx="1115">
                  <c:v>1.673</c:v>
                </c:pt>
                <c:pt idx="1116">
                  <c:v>1.6739999999999999</c:v>
                </c:pt>
                <c:pt idx="1117">
                  <c:v>1.675</c:v>
                </c:pt>
                <c:pt idx="1118">
                  <c:v>1.6759999999999999</c:v>
                </c:pt>
                <c:pt idx="1119">
                  <c:v>1.677</c:v>
                </c:pt>
                <c:pt idx="1120">
                  <c:v>1.6779999999999999</c:v>
                </c:pt>
                <c:pt idx="1121">
                  <c:v>1.679</c:v>
                </c:pt>
                <c:pt idx="1122">
                  <c:v>1.68</c:v>
                </c:pt>
                <c:pt idx="1123">
                  <c:v>1.681</c:v>
                </c:pt>
                <c:pt idx="1124">
                  <c:v>1.6819999999999999</c:v>
                </c:pt>
                <c:pt idx="1125">
                  <c:v>1.6830000000000001</c:v>
                </c:pt>
                <c:pt idx="1126">
                  <c:v>1.6839999999999999</c:v>
                </c:pt>
                <c:pt idx="1127">
                  <c:v>1.6850000000000001</c:v>
                </c:pt>
                <c:pt idx="1128">
                  <c:v>1.6859999999999999</c:v>
                </c:pt>
                <c:pt idx="1129">
                  <c:v>1.6870000000000001</c:v>
                </c:pt>
                <c:pt idx="1130">
                  <c:v>1.6879999999999999</c:v>
                </c:pt>
                <c:pt idx="1131">
                  <c:v>1.6890000000000001</c:v>
                </c:pt>
                <c:pt idx="1132">
                  <c:v>1.69</c:v>
                </c:pt>
                <c:pt idx="1133">
                  <c:v>1.6910000000000001</c:v>
                </c:pt>
                <c:pt idx="1134">
                  <c:v>1.6919999999999999</c:v>
                </c:pt>
                <c:pt idx="1135">
                  <c:v>1.6930000000000001</c:v>
                </c:pt>
                <c:pt idx="1136">
                  <c:v>1.694</c:v>
                </c:pt>
                <c:pt idx="1137">
                  <c:v>1.6950000000000001</c:v>
                </c:pt>
                <c:pt idx="1138">
                  <c:v>1.696</c:v>
                </c:pt>
                <c:pt idx="1139">
                  <c:v>1.6970000000000001</c:v>
                </c:pt>
                <c:pt idx="1140">
                  <c:v>1.698</c:v>
                </c:pt>
                <c:pt idx="1141">
                  <c:v>1.6990000000000001</c:v>
                </c:pt>
                <c:pt idx="1142">
                  <c:v>1.7</c:v>
                </c:pt>
                <c:pt idx="1143">
                  <c:v>1.7010000000000001</c:v>
                </c:pt>
                <c:pt idx="1144">
                  <c:v>1.702</c:v>
                </c:pt>
                <c:pt idx="1145">
                  <c:v>1.7030000000000001</c:v>
                </c:pt>
                <c:pt idx="1146">
                  <c:v>1.704</c:v>
                </c:pt>
                <c:pt idx="1147">
                  <c:v>1.7050000000000001</c:v>
                </c:pt>
                <c:pt idx="1148">
                  <c:v>1.706</c:v>
                </c:pt>
                <c:pt idx="1149">
                  <c:v>1.7070000000000001</c:v>
                </c:pt>
                <c:pt idx="1150">
                  <c:v>1.708</c:v>
                </c:pt>
                <c:pt idx="1151">
                  <c:v>1.7090000000000001</c:v>
                </c:pt>
                <c:pt idx="1152">
                  <c:v>1.71</c:v>
                </c:pt>
                <c:pt idx="1153">
                  <c:v>1.7110000000000001</c:v>
                </c:pt>
                <c:pt idx="1154">
                  <c:v>1.712</c:v>
                </c:pt>
                <c:pt idx="1155">
                  <c:v>1.7130000000000001</c:v>
                </c:pt>
                <c:pt idx="1156">
                  <c:v>1.714</c:v>
                </c:pt>
                <c:pt idx="1157">
                  <c:v>1.7150000000000001</c:v>
                </c:pt>
                <c:pt idx="1158">
                  <c:v>1.716</c:v>
                </c:pt>
                <c:pt idx="1159">
                  <c:v>1.7170000000000001</c:v>
                </c:pt>
                <c:pt idx="1160">
                  <c:v>1.718</c:v>
                </c:pt>
                <c:pt idx="1161">
                  <c:v>1.7190000000000001</c:v>
                </c:pt>
                <c:pt idx="1162">
                  <c:v>1.72</c:v>
                </c:pt>
                <c:pt idx="1163">
                  <c:v>1.7210000000000001</c:v>
                </c:pt>
                <c:pt idx="1164">
                  <c:v>1.722</c:v>
                </c:pt>
                <c:pt idx="1165">
                  <c:v>1.7230000000000001</c:v>
                </c:pt>
                <c:pt idx="1166">
                  <c:v>1.724</c:v>
                </c:pt>
                <c:pt idx="1167">
                  <c:v>1.7250000000000001</c:v>
                </c:pt>
                <c:pt idx="1168">
                  <c:v>1.726</c:v>
                </c:pt>
                <c:pt idx="1169">
                  <c:v>1.7270000000000001</c:v>
                </c:pt>
                <c:pt idx="1170">
                  <c:v>1.728</c:v>
                </c:pt>
                <c:pt idx="1171">
                  <c:v>1.7290000000000001</c:v>
                </c:pt>
                <c:pt idx="1172">
                  <c:v>1.73</c:v>
                </c:pt>
                <c:pt idx="1173">
                  <c:v>1.7310000000000001</c:v>
                </c:pt>
                <c:pt idx="1174">
                  <c:v>1.732</c:v>
                </c:pt>
                <c:pt idx="1175">
                  <c:v>1.7330000000000001</c:v>
                </c:pt>
                <c:pt idx="1176">
                  <c:v>1.734</c:v>
                </c:pt>
                <c:pt idx="1177">
                  <c:v>1.7350000000000001</c:v>
                </c:pt>
                <c:pt idx="1178">
                  <c:v>1.736</c:v>
                </c:pt>
                <c:pt idx="1179">
                  <c:v>1.7370000000000001</c:v>
                </c:pt>
                <c:pt idx="1180">
                  <c:v>1.738</c:v>
                </c:pt>
                <c:pt idx="1181">
                  <c:v>1.7390000000000001</c:v>
                </c:pt>
                <c:pt idx="1182">
                  <c:v>1.74</c:v>
                </c:pt>
                <c:pt idx="1183">
                  <c:v>1.7410000000000001</c:v>
                </c:pt>
                <c:pt idx="1184">
                  <c:v>1.742</c:v>
                </c:pt>
                <c:pt idx="1185">
                  <c:v>1.7430000000000001</c:v>
                </c:pt>
                <c:pt idx="1186">
                  <c:v>1.744</c:v>
                </c:pt>
                <c:pt idx="1187">
                  <c:v>1.7450000000000001</c:v>
                </c:pt>
                <c:pt idx="1188">
                  <c:v>1.746</c:v>
                </c:pt>
                <c:pt idx="1189">
                  <c:v>1.7470000000000001</c:v>
                </c:pt>
                <c:pt idx="1190">
                  <c:v>1.748</c:v>
                </c:pt>
                <c:pt idx="1191">
                  <c:v>1.7490000000000001</c:v>
                </c:pt>
                <c:pt idx="1192">
                  <c:v>1.75</c:v>
                </c:pt>
                <c:pt idx="1193">
                  <c:v>1.7509999999999999</c:v>
                </c:pt>
                <c:pt idx="1194">
                  <c:v>1.752</c:v>
                </c:pt>
                <c:pt idx="1195">
                  <c:v>1.7529999999999999</c:v>
                </c:pt>
                <c:pt idx="1196">
                  <c:v>1.754</c:v>
                </c:pt>
                <c:pt idx="1197">
                  <c:v>1.7549999999999999</c:v>
                </c:pt>
                <c:pt idx="1198">
                  <c:v>1.756</c:v>
                </c:pt>
                <c:pt idx="1199">
                  <c:v>1.7569999999999999</c:v>
                </c:pt>
                <c:pt idx="1200">
                  <c:v>1.758</c:v>
                </c:pt>
                <c:pt idx="1201">
                  <c:v>1.7589999999999999</c:v>
                </c:pt>
                <c:pt idx="1202">
                  <c:v>1.76</c:v>
                </c:pt>
                <c:pt idx="1203">
                  <c:v>1.7609999999999999</c:v>
                </c:pt>
                <c:pt idx="1204">
                  <c:v>1.762</c:v>
                </c:pt>
                <c:pt idx="1205">
                  <c:v>1.7629999999999999</c:v>
                </c:pt>
                <c:pt idx="1206">
                  <c:v>1.764</c:v>
                </c:pt>
                <c:pt idx="1207">
                  <c:v>1.7649999999999999</c:v>
                </c:pt>
                <c:pt idx="1208">
                  <c:v>1.766</c:v>
                </c:pt>
                <c:pt idx="1209">
                  <c:v>1.7669999999999999</c:v>
                </c:pt>
                <c:pt idx="1210">
                  <c:v>1.768</c:v>
                </c:pt>
                <c:pt idx="1211">
                  <c:v>1.7689999999999999</c:v>
                </c:pt>
                <c:pt idx="1212">
                  <c:v>1.77</c:v>
                </c:pt>
                <c:pt idx="1213">
                  <c:v>1.7709999999999999</c:v>
                </c:pt>
                <c:pt idx="1214">
                  <c:v>1.772</c:v>
                </c:pt>
                <c:pt idx="1215">
                  <c:v>1.7729999999999999</c:v>
                </c:pt>
                <c:pt idx="1216">
                  <c:v>1.774</c:v>
                </c:pt>
                <c:pt idx="1217">
                  <c:v>1.7749999999999999</c:v>
                </c:pt>
                <c:pt idx="1218">
                  <c:v>1.776</c:v>
                </c:pt>
                <c:pt idx="1219">
                  <c:v>1.7769999999999999</c:v>
                </c:pt>
                <c:pt idx="1220">
                  <c:v>1.778</c:v>
                </c:pt>
                <c:pt idx="1221">
                  <c:v>1.7789999999999999</c:v>
                </c:pt>
                <c:pt idx="1222">
                  <c:v>1.78</c:v>
                </c:pt>
                <c:pt idx="1223">
                  <c:v>1.7809999999999999</c:v>
                </c:pt>
                <c:pt idx="1224">
                  <c:v>1.782</c:v>
                </c:pt>
                <c:pt idx="1225">
                  <c:v>1.7829999999999999</c:v>
                </c:pt>
                <c:pt idx="1226">
                  <c:v>1.784</c:v>
                </c:pt>
                <c:pt idx="1227">
                  <c:v>1.7849999999999999</c:v>
                </c:pt>
                <c:pt idx="1228">
                  <c:v>1.786</c:v>
                </c:pt>
                <c:pt idx="1229">
                  <c:v>1.7869999999999999</c:v>
                </c:pt>
                <c:pt idx="1230">
                  <c:v>1.788</c:v>
                </c:pt>
                <c:pt idx="1231">
                  <c:v>1.7889999999999999</c:v>
                </c:pt>
                <c:pt idx="1232">
                  <c:v>1.79</c:v>
                </c:pt>
                <c:pt idx="1233">
                  <c:v>1.7909999999999999</c:v>
                </c:pt>
                <c:pt idx="1234">
                  <c:v>1.792</c:v>
                </c:pt>
                <c:pt idx="1235">
                  <c:v>1.7929999999999999</c:v>
                </c:pt>
                <c:pt idx="1236">
                  <c:v>1.794</c:v>
                </c:pt>
                <c:pt idx="1237">
                  <c:v>1.7949999999999999</c:v>
                </c:pt>
                <c:pt idx="1238">
                  <c:v>1.796</c:v>
                </c:pt>
                <c:pt idx="1239">
                  <c:v>1.7969999999999999</c:v>
                </c:pt>
                <c:pt idx="1240">
                  <c:v>1.798</c:v>
                </c:pt>
                <c:pt idx="1241">
                  <c:v>1.7989999999999999</c:v>
                </c:pt>
                <c:pt idx="1242">
                  <c:v>1.8</c:v>
                </c:pt>
                <c:pt idx="1243">
                  <c:v>1.8009999999999999</c:v>
                </c:pt>
                <c:pt idx="1244">
                  <c:v>1.802</c:v>
                </c:pt>
                <c:pt idx="1245">
                  <c:v>1.8029999999999999</c:v>
                </c:pt>
                <c:pt idx="1246">
                  <c:v>1.804</c:v>
                </c:pt>
                <c:pt idx="1247">
                  <c:v>1.8049999999999999</c:v>
                </c:pt>
                <c:pt idx="1248">
                  <c:v>1.806</c:v>
                </c:pt>
                <c:pt idx="1249">
                  <c:v>1.8069999999999999</c:v>
                </c:pt>
                <c:pt idx="1250">
                  <c:v>1.8080000000000001</c:v>
                </c:pt>
                <c:pt idx="1251">
                  <c:v>1.8089999999999999</c:v>
                </c:pt>
                <c:pt idx="1252">
                  <c:v>1.81</c:v>
                </c:pt>
                <c:pt idx="1253">
                  <c:v>1.8109999999999999</c:v>
                </c:pt>
                <c:pt idx="1254">
                  <c:v>1.8120000000000001</c:v>
                </c:pt>
                <c:pt idx="1255">
                  <c:v>1.8129999999999999</c:v>
                </c:pt>
                <c:pt idx="1256">
                  <c:v>1.8140000000000001</c:v>
                </c:pt>
                <c:pt idx="1257">
                  <c:v>1.8149999999999999</c:v>
                </c:pt>
                <c:pt idx="1258">
                  <c:v>1.8160000000000001</c:v>
                </c:pt>
                <c:pt idx="1259">
                  <c:v>1.8169999999999999</c:v>
                </c:pt>
                <c:pt idx="1260">
                  <c:v>1.8180000000000001</c:v>
                </c:pt>
                <c:pt idx="1261">
                  <c:v>1.819</c:v>
                </c:pt>
                <c:pt idx="1262">
                  <c:v>1.82</c:v>
                </c:pt>
                <c:pt idx="1263">
                  <c:v>1.821</c:v>
                </c:pt>
                <c:pt idx="1264">
                  <c:v>1.8220000000000001</c:v>
                </c:pt>
                <c:pt idx="1265">
                  <c:v>1.823</c:v>
                </c:pt>
                <c:pt idx="1266">
                  <c:v>1.8240000000000001</c:v>
                </c:pt>
                <c:pt idx="1267">
                  <c:v>1.825</c:v>
                </c:pt>
                <c:pt idx="1268">
                  <c:v>1.8260000000000001</c:v>
                </c:pt>
                <c:pt idx="1269">
                  <c:v>1.827</c:v>
                </c:pt>
                <c:pt idx="1270">
                  <c:v>1.8280000000000001</c:v>
                </c:pt>
                <c:pt idx="1271">
                  <c:v>1.829</c:v>
                </c:pt>
                <c:pt idx="1272">
                  <c:v>1.83</c:v>
                </c:pt>
                <c:pt idx="1273">
                  <c:v>1.831</c:v>
                </c:pt>
                <c:pt idx="1274">
                  <c:v>1.8320000000000001</c:v>
                </c:pt>
                <c:pt idx="1275">
                  <c:v>1.833</c:v>
                </c:pt>
                <c:pt idx="1276">
                  <c:v>1.8340000000000001</c:v>
                </c:pt>
                <c:pt idx="1277">
                  <c:v>1.835</c:v>
                </c:pt>
                <c:pt idx="1278">
                  <c:v>1.8360000000000001</c:v>
                </c:pt>
                <c:pt idx="1279">
                  <c:v>1.837</c:v>
                </c:pt>
                <c:pt idx="1280">
                  <c:v>1.8380000000000001</c:v>
                </c:pt>
                <c:pt idx="1281">
                  <c:v>1.839</c:v>
                </c:pt>
                <c:pt idx="1282">
                  <c:v>1.84</c:v>
                </c:pt>
                <c:pt idx="1283">
                  <c:v>1.841</c:v>
                </c:pt>
                <c:pt idx="1284">
                  <c:v>1.8420000000000001</c:v>
                </c:pt>
                <c:pt idx="1285">
                  <c:v>1.843</c:v>
                </c:pt>
                <c:pt idx="1286">
                  <c:v>1.8440000000000001</c:v>
                </c:pt>
                <c:pt idx="1287">
                  <c:v>1.845</c:v>
                </c:pt>
                <c:pt idx="1288">
                  <c:v>1.8460000000000001</c:v>
                </c:pt>
                <c:pt idx="1289">
                  <c:v>1.847</c:v>
                </c:pt>
                <c:pt idx="1290">
                  <c:v>1.8480000000000001</c:v>
                </c:pt>
                <c:pt idx="1291">
                  <c:v>1.849</c:v>
                </c:pt>
                <c:pt idx="1292">
                  <c:v>1.85</c:v>
                </c:pt>
                <c:pt idx="1293">
                  <c:v>1.851</c:v>
                </c:pt>
                <c:pt idx="1294">
                  <c:v>1.8520000000000001</c:v>
                </c:pt>
                <c:pt idx="1295">
                  <c:v>1.853</c:v>
                </c:pt>
                <c:pt idx="1296">
                  <c:v>1.8540000000000001</c:v>
                </c:pt>
                <c:pt idx="1297">
                  <c:v>1.855</c:v>
                </c:pt>
                <c:pt idx="1298">
                  <c:v>1.8560000000000001</c:v>
                </c:pt>
                <c:pt idx="1299">
                  <c:v>1.857</c:v>
                </c:pt>
                <c:pt idx="1300">
                  <c:v>1.8580000000000001</c:v>
                </c:pt>
                <c:pt idx="1301">
                  <c:v>1.859</c:v>
                </c:pt>
                <c:pt idx="1302">
                  <c:v>1.86</c:v>
                </c:pt>
                <c:pt idx="1303">
                  <c:v>1.861</c:v>
                </c:pt>
                <c:pt idx="1304">
                  <c:v>1.8620000000000001</c:v>
                </c:pt>
                <c:pt idx="1305">
                  <c:v>1.863</c:v>
                </c:pt>
                <c:pt idx="1306">
                  <c:v>1.8640000000000001</c:v>
                </c:pt>
                <c:pt idx="1307">
                  <c:v>1.865</c:v>
                </c:pt>
                <c:pt idx="1308">
                  <c:v>1.8660000000000001</c:v>
                </c:pt>
                <c:pt idx="1309">
                  <c:v>1.867</c:v>
                </c:pt>
                <c:pt idx="1310">
                  <c:v>1.8680000000000001</c:v>
                </c:pt>
                <c:pt idx="1311">
                  <c:v>1.869</c:v>
                </c:pt>
                <c:pt idx="1312">
                  <c:v>1.87</c:v>
                </c:pt>
                <c:pt idx="1313">
                  <c:v>1.871</c:v>
                </c:pt>
                <c:pt idx="1314">
                  <c:v>1.8720000000000001</c:v>
                </c:pt>
                <c:pt idx="1315">
                  <c:v>1.873</c:v>
                </c:pt>
                <c:pt idx="1316">
                  <c:v>1.8740000000000001</c:v>
                </c:pt>
                <c:pt idx="1317">
                  <c:v>1.875</c:v>
                </c:pt>
                <c:pt idx="1318">
                  <c:v>1.8759999999999999</c:v>
                </c:pt>
                <c:pt idx="1319">
                  <c:v>1.877</c:v>
                </c:pt>
                <c:pt idx="1320">
                  <c:v>1.8779999999999999</c:v>
                </c:pt>
                <c:pt idx="1321">
                  <c:v>1.879</c:v>
                </c:pt>
                <c:pt idx="1322">
                  <c:v>1.88</c:v>
                </c:pt>
                <c:pt idx="1323">
                  <c:v>1.881</c:v>
                </c:pt>
                <c:pt idx="1324">
                  <c:v>1.8819999999999999</c:v>
                </c:pt>
                <c:pt idx="1325">
                  <c:v>1.883</c:v>
                </c:pt>
                <c:pt idx="1326">
                  <c:v>1.8839999999999999</c:v>
                </c:pt>
                <c:pt idx="1327">
                  <c:v>1.885</c:v>
                </c:pt>
                <c:pt idx="1328">
                  <c:v>1.8859999999999999</c:v>
                </c:pt>
                <c:pt idx="1329">
                  <c:v>1.887</c:v>
                </c:pt>
                <c:pt idx="1330">
                  <c:v>1.8879999999999999</c:v>
                </c:pt>
                <c:pt idx="1331">
                  <c:v>1.889</c:v>
                </c:pt>
                <c:pt idx="1332">
                  <c:v>1.89</c:v>
                </c:pt>
                <c:pt idx="1333">
                  <c:v>1.891</c:v>
                </c:pt>
                <c:pt idx="1334">
                  <c:v>1.8919999999999999</c:v>
                </c:pt>
                <c:pt idx="1335">
                  <c:v>1.893</c:v>
                </c:pt>
                <c:pt idx="1336">
                  <c:v>1.8939999999999999</c:v>
                </c:pt>
                <c:pt idx="1337">
                  <c:v>1.895</c:v>
                </c:pt>
                <c:pt idx="1338">
                  <c:v>1.8959999999999999</c:v>
                </c:pt>
                <c:pt idx="1339">
                  <c:v>1.897</c:v>
                </c:pt>
                <c:pt idx="1340">
                  <c:v>1.8979999999999999</c:v>
                </c:pt>
                <c:pt idx="1341">
                  <c:v>1.899</c:v>
                </c:pt>
                <c:pt idx="1342">
                  <c:v>1.9</c:v>
                </c:pt>
                <c:pt idx="1343">
                  <c:v>1.901</c:v>
                </c:pt>
                <c:pt idx="1344">
                  <c:v>1.9019999999999999</c:v>
                </c:pt>
                <c:pt idx="1345">
                  <c:v>1.903</c:v>
                </c:pt>
                <c:pt idx="1346">
                  <c:v>1.9039999999999999</c:v>
                </c:pt>
                <c:pt idx="1347">
                  <c:v>1.905</c:v>
                </c:pt>
                <c:pt idx="1348">
                  <c:v>1.9059999999999999</c:v>
                </c:pt>
                <c:pt idx="1349">
                  <c:v>1.907</c:v>
                </c:pt>
                <c:pt idx="1350">
                  <c:v>1.9079999999999999</c:v>
                </c:pt>
                <c:pt idx="1351">
                  <c:v>1.909</c:v>
                </c:pt>
                <c:pt idx="1352">
                  <c:v>1.91</c:v>
                </c:pt>
                <c:pt idx="1353">
                  <c:v>1.911</c:v>
                </c:pt>
                <c:pt idx="1354">
                  <c:v>1.9119999999999999</c:v>
                </c:pt>
                <c:pt idx="1355">
                  <c:v>1.913</c:v>
                </c:pt>
                <c:pt idx="1356">
                  <c:v>1.9139999999999999</c:v>
                </c:pt>
                <c:pt idx="1357">
                  <c:v>1.915</c:v>
                </c:pt>
                <c:pt idx="1358">
                  <c:v>1.9159999999999999</c:v>
                </c:pt>
                <c:pt idx="1359">
                  <c:v>1.917</c:v>
                </c:pt>
                <c:pt idx="1360">
                  <c:v>1.9179999999999999</c:v>
                </c:pt>
                <c:pt idx="1361">
                  <c:v>1.919</c:v>
                </c:pt>
                <c:pt idx="1362">
                  <c:v>1.92</c:v>
                </c:pt>
                <c:pt idx="1363">
                  <c:v>1.921</c:v>
                </c:pt>
                <c:pt idx="1364">
                  <c:v>1.9219999999999999</c:v>
                </c:pt>
                <c:pt idx="1365">
                  <c:v>1.923</c:v>
                </c:pt>
                <c:pt idx="1366">
                  <c:v>1.9239999999999999</c:v>
                </c:pt>
                <c:pt idx="1367">
                  <c:v>1.925</c:v>
                </c:pt>
                <c:pt idx="1368">
                  <c:v>1.9259999999999999</c:v>
                </c:pt>
                <c:pt idx="1369">
                  <c:v>1.927</c:v>
                </c:pt>
                <c:pt idx="1370">
                  <c:v>1.9279999999999999</c:v>
                </c:pt>
                <c:pt idx="1371">
                  <c:v>1.929</c:v>
                </c:pt>
                <c:pt idx="1372">
                  <c:v>1.93</c:v>
                </c:pt>
                <c:pt idx="1373">
                  <c:v>1.931</c:v>
                </c:pt>
                <c:pt idx="1374">
                  <c:v>1.9319999999999999</c:v>
                </c:pt>
                <c:pt idx="1375">
                  <c:v>1.9330000000000001</c:v>
                </c:pt>
                <c:pt idx="1376">
                  <c:v>1.9339999999999999</c:v>
                </c:pt>
                <c:pt idx="1377">
                  <c:v>1.9350000000000001</c:v>
                </c:pt>
                <c:pt idx="1378">
                  <c:v>1.9359999999999999</c:v>
                </c:pt>
                <c:pt idx="1379">
                  <c:v>1.9370000000000001</c:v>
                </c:pt>
                <c:pt idx="1380">
                  <c:v>1.9379999999999999</c:v>
                </c:pt>
                <c:pt idx="1381">
                  <c:v>1.9390000000000001</c:v>
                </c:pt>
                <c:pt idx="1382">
                  <c:v>1.94</c:v>
                </c:pt>
                <c:pt idx="1383">
                  <c:v>1.9410000000000001</c:v>
                </c:pt>
                <c:pt idx="1384">
                  <c:v>1.9419999999999999</c:v>
                </c:pt>
                <c:pt idx="1385">
                  <c:v>1.9430000000000001</c:v>
                </c:pt>
                <c:pt idx="1386">
                  <c:v>1.944</c:v>
                </c:pt>
                <c:pt idx="1387">
                  <c:v>1.9450000000000001</c:v>
                </c:pt>
                <c:pt idx="1388">
                  <c:v>1.946</c:v>
                </c:pt>
                <c:pt idx="1389">
                  <c:v>1.9470000000000001</c:v>
                </c:pt>
                <c:pt idx="1390">
                  <c:v>1.948</c:v>
                </c:pt>
                <c:pt idx="1391">
                  <c:v>1.9490000000000001</c:v>
                </c:pt>
                <c:pt idx="1392">
                  <c:v>1.95</c:v>
                </c:pt>
                <c:pt idx="1393">
                  <c:v>1.9510000000000001</c:v>
                </c:pt>
                <c:pt idx="1394">
                  <c:v>1.952</c:v>
                </c:pt>
                <c:pt idx="1395">
                  <c:v>1.9530000000000001</c:v>
                </c:pt>
                <c:pt idx="1396">
                  <c:v>1.954</c:v>
                </c:pt>
                <c:pt idx="1397">
                  <c:v>1.9550000000000001</c:v>
                </c:pt>
                <c:pt idx="1398">
                  <c:v>1.956</c:v>
                </c:pt>
                <c:pt idx="1399">
                  <c:v>1.9570000000000001</c:v>
                </c:pt>
                <c:pt idx="1400">
                  <c:v>1.958</c:v>
                </c:pt>
                <c:pt idx="1401">
                  <c:v>1.9590000000000001</c:v>
                </c:pt>
                <c:pt idx="1402">
                  <c:v>1.96</c:v>
                </c:pt>
                <c:pt idx="1403">
                  <c:v>1.9610000000000001</c:v>
                </c:pt>
                <c:pt idx="1404">
                  <c:v>1.962</c:v>
                </c:pt>
                <c:pt idx="1405">
                  <c:v>1.9630000000000001</c:v>
                </c:pt>
                <c:pt idx="1406">
                  <c:v>1.964</c:v>
                </c:pt>
                <c:pt idx="1407">
                  <c:v>1.9650000000000001</c:v>
                </c:pt>
                <c:pt idx="1408">
                  <c:v>1.966</c:v>
                </c:pt>
                <c:pt idx="1409">
                  <c:v>1.9670000000000001</c:v>
                </c:pt>
                <c:pt idx="1410">
                  <c:v>1.968</c:v>
                </c:pt>
                <c:pt idx="1411">
                  <c:v>1.9690000000000001</c:v>
                </c:pt>
                <c:pt idx="1412">
                  <c:v>1.97</c:v>
                </c:pt>
                <c:pt idx="1413">
                  <c:v>1.9710000000000001</c:v>
                </c:pt>
                <c:pt idx="1414">
                  <c:v>1.972</c:v>
                </c:pt>
                <c:pt idx="1415">
                  <c:v>1.9730000000000001</c:v>
                </c:pt>
                <c:pt idx="1416">
                  <c:v>1.974</c:v>
                </c:pt>
                <c:pt idx="1417">
                  <c:v>1.9750000000000001</c:v>
                </c:pt>
                <c:pt idx="1418">
                  <c:v>1.976</c:v>
                </c:pt>
                <c:pt idx="1419">
                  <c:v>1.9770000000000001</c:v>
                </c:pt>
                <c:pt idx="1420">
                  <c:v>1.978</c:v>
                </c:pt>
                <c:pt idx="1421">
                  <c:v>1.9790000000000001</c:v>
                </c:pt>
                <c:pt idx="1422">
                  <c:v>1.98</c:v>
                </c:pt>
                <c:pt idx="1423">
                  <c:v>1.9810000000000001</c:v>
                </c:pt>
                <c:pt idx="1424">
                  <c:v>1.982</c:v>
                </c:pt>
                <c:pt idx="1425">
                  <c:v>1.9830000000000001</c:v>
                </c:pt>
                <c:pt idx="1426">
                  <c:v>1.984</c:v>
                </c:pt>
                <c:pt idx="1427">
                  <c:v>1.9850000000000001</c:v>
                </c:pt>
                <c:pt idx="1428">
                  <c:v>1.986</c:v>
                </c:pt>
                <c:pt idx="1429">
                  <c:v>1.9870000000000001</c:v>
                </c:pt>
                <c:pt idx="1430">
                  <c:v>1.988</c:v>
                </c:pt>
                <c:pt idx="1431">
                  <c:v>1.9890000000000001</c:v>
                </c:pt>
                <c:pt idx="1432">
                  <c:v>1.99</c:v>
                </c:pt>
                <c:pt idx="1433">
                  <c:v>1.9910000000000001</c:v>
                </c:pt>
                <c:pt idx="1434">
                  <c:v>1.992</c:v>
                </c:pt>
                <c:pt idx="1435">
                  <c:v>1.9930000000000001</c:v>
                </c:pt>
                <c:pt idx="1436">
                  <c:v>1.994</c:v>
                </c:pt>
                <c:pt idx="1437">
                  <c:v>1.9950000000000001</c:v>
                </c:pt>
                <c:pt idx="1438">
                  <c:v>1.996</c:v>
                </c:pt>
                <c:pt idx="1439">
                  <c:v>1.9970000000000001</c:v>
                </c:pt>
                <c:pt idx="1440">
                  <c:v>1.998</c:v>
                </c:pt>
                <c:pt idx="1441">
                  <c:v>1.9990000000000001</c:v>
                </c:pt>
                <c:pt idx="1442">
                  <c:v>2</c:v>
                </c:pt>
                <c:pt idx="1443">
                  <c:v>2.0009999999999999</c:v>
                </c:pt>
                <c:pt idx="1444">
                  <c:v>2.0019999999999998</c:v>
                </c:pt>
                <c:pt idx="1445">
                  <c:v>2.0030000000000001</c:v>
                </c:pt>
                <c:pt idx="1446">
                  <c:v>2.004</c:v>
                </c:pt>
                <c:pt idx="1447">
                  <c:v>2.0049999999999999</c:v>
                </c:pt>
                <c:pt idx="1448">
                  <c:v>2.0059999999999998</c:v>
                </c:pt>
                <c:pt idx="1449">
                  <c:v>2.0070000000000001</c:v>
                </c:pt>
                <c:pt idx="1450">
                  <c:v>2.008</c:v>
                </c:pt>
                <c:pt idx="1451">
                  <c:v>2.0089999999999999</c:v>
                </c:pt>
                <c:pt idx="1452">
                  <c:v>2.0099999999999998</c:v>
                </c:pt>
                <c:pt idx="1453">
                  <c:v>2.0110000000000001</c:v>
                </c:pt>
                <c:pt idx="1454">
                  <c:v>2.012</c:v>
                </c:pt>
                <c:pt idx="1455">
                  <c:v>2.0129999999999999</c:v>
                </c:pt>
                <c:pt idx="1456">
                  <c:v>2.0139999999999998</c:v>
                </c:pt>
                <c:pt idx="1457">
                  <c:v>2.0150000000000001</c:v>
                </c:pt>
                <c:pt idx="1458">
                  <c:v>2.016</c:v>
                </c:pt>
                <c:pt idx="1459">
                  <c:v>2.0169999999999999</c:v>
                </c:pt>
                <c:pt idx="1460">
                  <c:v>2.0179999999999998</c:v>
                </c:pt>
                <c:pt idx="1461">
                  <c:v>2.0190000000000001</c:v>
                </c:pt>
                <c:pt idx="1462">
                  <c:v>2.02</c:v>
                </c:pt>
                <c:pt idx="1463">
                  <c:v>2.0209999999999999</c:v>
                </c:pt>
                <c:pt idx="1464">
                  <c:v>2.0219999999999998</c:v>
                </c:pt>
                <c:pt idx="1465">
                  <c:v>2.0230000000000001</c:v>
                </c:pt>
                <c:pt idx="1466">
                  <c:v>2.024</c:v>
                </c:pt>
                <c:pt idx="1467">
                  <c:v>2.0249999999999999</c:v>
                </c:pt>
                <c:pt idx="1468">
                  <c:v>2.0259999999999998</c:v>
                </c:pt>
                <c:pt idx="1469">
                  <c:v>2.0270000000000001</c:v>
                </c:pt>
                <c:pt idx="1470">
                  <c:v>2.028</c:v>
                </c:pt>
                <c:pt idx="1471">
                  <c:v>2.0289999999999999</c:v>
                </c:pt>
                <c:pt idx="1472">
                  <c:v>2.0299999999999998</c:v>
                </c:pt>
                <c:pt idx="1473">
                  <c:v>2.0310000000000001</c:v>
                </c:pt>
                <c:pt idx="1474">
                  <c:v>2.032</c:v>
                </c:pt>
                <c:pt idx="1475">
                  <c:v>2.0329999999999999</c:v>
                </c:pt>
                <c:pt idx="1476">
                  <c:v>2.0339999999999998</c:v>
                </c:pt>
                <c:pt idx="1477">
                  <c:v>2.0350000000000001</c:v>
                </c:pt>
                <c:pt idx="1478">
                  <c:v>2.036</c:v>
                </c:pt>
                <c:pt idx="1479">
                  <c:v>2.0369999999999999</c:v>
                </c:pt>
                <c:pt idx="1480">
                  <c:v>2.0379999999999998</c:v>
                </c:pt>
                <c:pt idx="1481">
                  <c:v>2.0390000000000001</c:v>
                </c:pt>
                <c:pt idx="1482">
                  <c:v>2.04</c:v>
                </c:pt>
                <c:pt idx="1483">
                  <c:v>2.0409999999999999</c:v>
                </c:pt>
                <c:pt idx="1484">
                  <c:v>2.0419999999999998</c:v>
                </c:pt>
                <c:pt idx="1485">
                  <c:v>2.0430000000000001</c:v>
                </c:pt>
                <c:pt idx="1486">
                  <c:v>2.044</c:v>
                </c:pt>
                <c:pt idx="1487">
                  <c:v>2.0449999999999999</c:v>
                </c:pt>
                <c:pt idx="1488">
                  <c:v>2.0459999999999998</c:v>
                </c:pt>
                <c:pt idx="1489">
                  <c:v>2.0470000000000002</c:v>
                </c:pt>
                <c:pt idx="1490">
                  <c:v>2.048</c:v>
                </c:pt>
                <c:pt idx="1491">
                  <c:v>2.0489999999999999</c:v>
                </c:pt>
                <c:pt idx="1492">
                  <c:v>2.0499999999999998</c:v>
                </c:pt>
                <c:pt idx="1493">
                  <c:v>2.0510000000000002</c:v>
                </c:pt>
                <c:pt idx="1494">
                  <c:v>2.052</c:v>
                </c:pt>
                <c:pt idx="1495">
                  <c:v>2.0529999999999999</c:v>
                </c:pt>
                <c:pt idx="1496">
                  <c:v>2.0539999999999998</c:v>
                </c:pt>
                <c:pt idx="1497">
                  <c:v>2.0550000000000002</c:v>
                </c:pt>
                <c:pt idx="1498">
                  <c:v>2.056</c:v>
                </c:pt>
                <c:pt idx="1499">
                  <c:v>2.0569999999999999</c:v>
                </c:pt>
                <c:pt idx="1500">
                  <c:v>2.0579999999999998</c:v>
                </c:pt>
                <c:pt idx="1501">
                  <c:v>2.0590000000000002</c:v>
                </c:pt>
                <c:pt idx="1502">
                  <c:v>2.06</c:v>
                </c:pt>
                <c:pt idx="1503">
                  <c:v>2.0609999999999999</c:v>
                </c:pt>
                <c:pt idx="1504">
                  <c:v>2.0619999999999998</c:v>
                </c:pt>
                <c:pt idx="1505">
                  <c:v>2.0630000000000002</c:v>
                </c:pt>
                <c:pt idx="1506">
                  <c:v>2.0640000000000001</c:v>
                </c:pt>
                <c:pt idx="1507">
                  <c:v>2.0649999999999999</c:v>
                </c:pt>
                <c:pt idx="1508">
                  <c:v>2.0659999999999998</c:v>
                </c:pt>
                <c:pt idx="1509">
                  <c:v>2.0670000000000002</c:v>
                </c:pt>
                <c:pt idx="1510">
                  <c:v>2.0680000000000001</c:v>
                </c:pt>
                <c:pt idx="1511">
                  <c:v>2.069</c:v>
                </c:pt>
                <c:pt idx="1512">
                  <c:v>2.0699999999999998</c:v>
                </c:pt>
                <c:pt idx="1513">
                  <c:v>2.0710000000000002</c:v>
                </c:pt>
                <c:pt idx="1514">
                  <c:v>2.0720000000000001</c:v>
                </c:pt>
                <c:pt idx="1515">
                  <c:v>2.073</c:v>
                </c:pt>
                <c:pt idx="1516">
                  <c:v>2.0739999999999998</c:v>
                </c:pt>
                <c:pt idx="1517">
                  <c:v>2.0750000000000002</c:v>
                </c:pt>
                <c:pt idx="1518">
                  <c:v>2.0760000000000001</c:v>
                </c:pt>
                <c:pt idx="1519">
                  <c:v>2.077</c:v>
                </c:pt>
                <c:pt idx="1520">
                  <c:v>2.0779999999999998</c:v>
                </c:pt>
                <c:pt idx="1521">
                  <c:v>2.0790000000000002</c:v>
                </c:pt>
                <c:pt idx="1522">
                  <c:v>2.08</c:v>
                </c:pt>
                <c:pt idx="1523">
                  <c:v>2.081</c:v>
                </c:pt>
                <c:pt idx="1524">
                  <c:v>2.0819999999999999</c:v>
                </c:pt>
                <c:pt idx="1525">
                  <c:v>2.0830000000000002</c:v>
                </c:pt>
                <c:pt idx="1526">
                  <c:v>2.0840000000000001</c:v>
                </c:pt>
                <c:pt idx="1527">
                  <c:v>2.085</c:v>
                </c:pt>
                <c:pt idx="1528">
                  <c:v>2.0859999999999999</c:v>
                </c:pt>
                <c:pt idx="1529">
                  <c:v>2.0870000000000002</c:v>
                </c:pt>
                <c:pt idx="1530">
                  <c:v>2.0880000000000001</c:v>
                </c:pt>
                <c:pt idx="1531">
                  <c:v>2.089</c:v>
                </c:pt>
                <c:pt idx="1532">
                  <c:v>2.09</c:v>
                </c:pt>
                <c:pt idx="1533">
                  <c:v>2.0910000000000002</c:v>
                </c:pt>
                <c:pt idx="1534">
                  <c:v>2.0920000000000001</c:v>
                </c:pt>
                <c:pt idx="1535">
                  <c:v>2.093</c:v>
                </c:pt>
                <c:pt idx="1536">
                  <c:v>2.0939999999999999</c:v>
                </c:pt>
                <c:pt idx="1537">
                  <c:v>2.0950000000000002</c:v>
                </c:pt>
                <c:pt idx="1538">
                  <c:v>2.0960000000000001</c:v>
                </c:pt>
                <c:pt idx="1539">
                  <c:v>2.097</c:v>
                </c:pt>
                <c:pt idx="1540">
                  <c:v>2.0979999999999999</c:v>
                </c:pt>
                <c:pt idx="1541">
                  <c:v>2.0990000000000002</c:v>
                </c:pt>
                <c:pt idx="1542">
                  <c:v>2.1</c:v>
                </c:pt>
                <c:pt idx="1543">
                  <c:v>2.101</c:v>
                </c:pt>
                <c:pt idx="1544">
                  <c:v>2.1019999999999999</c:v>
                </c:pt>
                <c:pt idx="1545">
                  <c:v>2.1030000000000002</c:v>
                </c:pt>
                <c:pt idx="1546">
                  <c:v>2.1040000000000001</c:v>
                </c:pt>
                <c:pt idx="1547">
                  <c:v>2.105</c:v>
                </c:pt>
                <c:pt idx="1548">
                  <c:v>2.1059999999999999</c:v>
                </c:pt>
                <c:pt idx="1549">
                  <c:v>2.1070000000000002</c:v>
                </c:pt>
                <c:pt idx="1550">
                  <c:v>2.1080000000000001</c:v>
                </c:pt>
                <c:pt idx="1551">
                  <c:v>2.109</c:v>
                </c:pt>
                <c:pt idx="1552">
                  <c:v>2.11</c:v>
                </c:pt>
                <c:pt idx="1553">
                  <c:v>2.1110000000000002</c:v>
                </c:pt>
                <c:pt idx="1554">
                  <c:v>2.1120000000000001</c:v>
                </c:pt>
                <c:pt idx="1555">
                  <c:v>2.113</c:v>
                </c:pt>
                <c:pt idx="1556">
                  <c:v>2.1139999999999999</c:v>
                </c:pt>
                <c:pt idx="1557">
                  <c:v>2.1150000000000002</c:v>
                </c:pt>
                <c:pt idx="1558">
                  <c:v>2.1160000000000001</c:v>
                </c:pt>
                <c:pt idx="1559">
                  <c:v>2.117</c:v>
                </c:pt>
                <c:pt idx="1560">
                  <c:v>2.1179999999999999</c:v>
                </c:pt>
                <c:pt idx="1561">
                  <c:v>2.1190000000000002</c:v>
                </c:pt>
                <c:pt idx="1562">
                  <c:v>2.12</c:v>
                </c:pt>
                <c:pt idx="1563">
                  <c:v>2.121</c:v>
                </c:pt>
                <c:pt idx="1564">
                  <c:v>2.1219999999999999</c:v>
                </c:pt>
                <c:pt idx="1565">
                  <c:v>2.1230000000000002</c:v>
                </c:pt>
                <c:pt idx="1566">
                  <c:v>2.1240000000000001</c:v>
                </c:pt>
                <c:pt idx="1567">
                  <c:v>2.125</c:v>
                </c:pt>
                <c:pt idx="1568">
                  <c:v>2.1259999999999999</c:v>
                </c:pt>
                <c:pt idx="1569">
                  <c:v>2.1269999999999998</c:v>
                </c:pt>
                <c:pt idx="1570">
                  <c:v>2.1280000000000001</c:v>
                </c:pt>
                <c:pt idx="1571">
                  <c:v>2.129</c:v>
                </c:pt>
                <c:pt idx="1572">
                  <c:v>2.13</c:v>
                </c:pt>
                <c:pt idx="1573">
                  <c:v>2.1309999999999998</c:v>
                </c:pt>
                <c:pt idx="1574">
                  <c:v>2.1320000000000001</c:v>
                </c:pt>
                <c:pt idx="1575">
                  <c:v>2.133</c:v>
                </c:pt>
                <c:pt idx="1576">
                  <c:v>2.1339999999999999</c:v>
                </c:pt>
                <c:pt idx="1577">
                  <c:v>2.1349999999999998</c:v>
                </c:pt>
                <c:pt idx="1578">
                  <c:v>2.1360000000000001</c:v>
                </c:pt>
                <c:pt idx="1579">
                  <c:v>2.137</c:v>
                </c:pt>
                <c:pt idx="1580">
                  <c:v>2.1379999999999999</c:v>
                </c:pt>
                <c:pt idx="1581">
                  <c:v>2.1389999999999998</c:v>
                </c:pt>
                <c:pt idx="1582">
                  <c:v>2.14</c:v>
                </c:pt>
                <c:pt idx="1583">
                  <c:v>2.141</c:v>
                </c:pt>
                <c:pt idx="1584">
                  <c:v>2.1419999999999999</c:v>
                </c:pt>
                <c:pt idx="1585">
                  <c:v>2.1429999999999998</c:v>
                </c:pt>
                <c:pt idx="1586">
                  <c:v>2.1440000000000001</c:v>
                </c:pt>
                <c:pt idx="1587">
                  <c:v>2.145</c:v>
                </c:pt>
                <c:pt idx="1588">
                  <c:v>2.1459999999999999</c:v>
                </c:pt>
                <c:pt idx="1589">
                  <c:v>2.1469999999999998</c:v>
                </c:pt>
                <c:pt idx="1590">
                  <c:v>2.1480000000000001</c:v>
                </c:pt>
                <c:pt idx="1591">
                  <c:v>2.149</c:v>
                </c:pt>
                <c:pt idx="1592">
                  <c:v>2.15</c:v>
                </c:pt>
                <c:pt idx="1593">
                  <c:v>2.1509999999999998</c:v>
                </c:pt>
                <c:pt idx="1594">
                  <c:v>2.1520000000000001</c:v>
                </c:pt>
                <c:pt idx="1595">
                  <c:v>2.153</c:v>
                </c:pt>
                <c:pt idx="1596">
                  <c:v>2.1539999999999999</c:v>
                </c:pt>
                <c:pt idx="1597">
                  <c:v>2.1549999999999998</c:v>
                </c:pt>
                <c:pt idx="1598">
                  <c:v>2.1560000000000001</c:v>
                </c:pt>
                <c:pt idx="1599">
                  <c:v>2.157</c:v>
                </c:pt>
                <c:pt idx="1600">
                  <c:v>2.1579999999999999</c:v>
                </c:pt>
                <c:pt idx="1601">
                  <c:v>2.1589999999999998</c:v>
                </c:pt>
                <c:pt idx="1602">
                  <c:v>2.16</c:v>
                </c:pt>
                <c:pt idx="1603">
                  <c:v>2.161</c:v>
                </c:pt>
                <c:pt idx="1604">
                  <c:v>2.1619999999999999</c:v>
                </c:pt>
                <c:pt idx="1605">
                  <c:v>2.1629999999999998</c:v>
                </c:pt>
                <c:pt idx="1606">
                  <c:v>2.1640000000000001</c:v>
                </c:pt>
                <c:pt idx="1607">
                  <c:v>2.165</c:v>
                </c:pt>
                <c:pt idx="1608">
                  <c:v>2.1659999999999999</c:v>
                </c:pt>
                <c:pt idx="1609">
                  <c:v>2.1669999999999998</c:v>
                </c:pt>
                <c:pt idx="1610">
                  <c:v>2.1680000000000001</c:v>
                </c:pt>
                <c:pt idx="1611">
                  <c:v>2.169</c:v>
                </c:pt>
                <c:pt idx="1612">
                  <c:v>2.17</c:v>
                </c:pt>
                <c:pt idx="1613">
                  <c:v>2.1709999999999998</c:v>
                </c:pt>
                <c:pt idx="1614">
                  <c:v>2.1720000000000002</c:v>
                </c:pt>
                <c:pt idx="1615">
                  <c:v>2.173</c:v>
                </c:pt>
                <c:pt idx="1616">
                  <c:v>2.1739999999999999</c:v>
                </c:pt>
                <c:pt idx="1617">
                  <c:v>2.1749999999999998</c:v>
                </c:pt>
                <c:pt idx="1618">
                  <c:v>2.1760000000000002</c:v>
                </c:pt>
                <c:pt idx="1619">
                  <c:v>2.177</c:v>
                </c:pt>
                <c:pt idx="1620">
                  <c:v>2.1779999999999999</c:v>
                </c:pt>
                <c:pt idx="1621">
                  <c:v>2.1789999999999998</c:v>
                </c:pt>
                <c:pt idx="1622">
                  <c:v>2.1800000000000002</c:v>
                </c:pt>
                <c:pt idx="1623">
                  <c:v>2.181</c:v>
                </c:pt>
                <c:pt idx="1624">
                  <c:v>2.1819999999999999</c:v>
                </c:pt>
                <c:pt idx="1625">
                  <c:v>2.1829999999999998</c:v>
                </c:pt>
                <c:pt idx="1626">
                  <c:v>2.1840000000000002</c:v>
                </c:pt>
                <c:pt idx="1627">
                  <c:v>2.1850000000000001</c:v>
                </c:pt>
                <c:pt idx="1628">
                  <c:v>2.1859999999999999</c:v>
                </c:pt>
                <c:pt idx="1629">
                  <c:v>2.1869999999999998</c:v>
                </c:pt>
                <c:pt idx="1630">
                  <c:v>2.1880000000000002</c:v>
                </c:pt>
                <c:pt idx="1631">
                  <c:v>2.1890000000000001</c:v>
                </c:pt>
                <c:pt idx="1632">
                  <c:v>2.19</c:v>
                </c:pt>
                <c:pt idx="1633">
                  <c:v>2.1909999999999998</c:v>
                </c:pt>
                <c:pt idx="1634">
                  <c:v>2.1920000000000002</c:v>
                </c:pt>
                <c:pt idx="1635">
                  <c:v>2.1930000000000001</c:v>
                </c:pt>
                <c:pt idx="1636">
                  <c:v>2.194</c:v>
                </c:pt>
                <c:pt idx="1637">
                  <c:v>2.1949999999999998</c:v>
                </c:pt>
                <c:pt idx="1638">
                  <c:v>2.1960000000000002</c:v>
                </c:pt>
                <c:pt idx="1639">
                  <c:v>2.1970000000000001</c:v>
                </c:pt>
                <c:pt idx="1640">
                  <c:v>2.198</c:v>
                </c:pt>
                <c:pt idx="1641">
                  <c:v>2.1989999999999998</c:v>
                </c:pt>
                <c:pt idx="1642">
                  <c:v>2.2000000000000002</c:v>
                </c:pt>
                <c:pt idx="1643">
                  <c:v>2.2010000000000001</c:v>
                </c:pt>
                <c:pt idx="1644">
                  <c:v>2.202</c:v>
                </c:pt>
                <c:pt idx="1645">
                  <c:v>2.2029999999999998</c:v>
                </c:pt>
                <c:pt idx="1646">
                  <c:v>2.2040000000000002</c:v>
                </c:pt>
                <c:pt idx="1647">
                  <c:v>2.2050000000000001</c:v>
                </c:pt>
                <c:pt idx="1648">
                  <c:v>2.206</c:v>
                </c:pt>
                <c:pt idx="1649">
                  <c:v>2.2069999999999999</c:v>
                </c:pt>
                <c:pt idx="1650">
                  <c:v>2.2080000000000002</c:v>
                </c:pt>
                <c:pt idx="1651">
                  <c:v>2.2090000000000001</c:v>
                </c:pt>
                <c:pt idx="1652">
                  <c:v>2.21</c:v>
                </c:pt>
                <c:pt idx="1653">
                  <c:v>2.2109999999999999</c:v>
                </c:pt>
                <c:pt idx="1654">
                  <c:v>2.2120000000000002</c:v>
                </c:pt>
                <c:pt idx="1655">
                  <c:v>2.2130000000000001</c:v>
                </c:pt>
                <c:pt idx="1656">
                  <c:v>2.214</c:v>
                </c:pt>
                <c:pt idx="1657">
                  <c:v>2.2149999999999999</c:v>
                </c:pt>
                <c:pt idx="1658">
                  <c:v>2.2160000000000002</c:v>
                </c:pt>
                <c:pt idx="1659">
                  <c:v>2.2170000000000001</c:v>
                </c:pt>
                <c:pt idx="1660">
                  <c:v>2.218</c:v>
                </c:pt>
                <c:pt idx="1661">
                  <c:v>2.2189999999999999</c:v>
                </c:pt>
                <c:pt idx="1662">
                  <c:v>2.2200000000000002</c:v>
                </c:pt>
                <c:pt idx="1663">
                  <c:v>2.2210000000000001</c:v>
                </c:pt>
                <c:pt idx="1664">
                  <c:v>2.222</c:v>
                </c:pt>
                <c:pt idx="1665">
                  <c:v>2.2229999999999999</c:v>
                </c:pt>
                <c:pt idx="1666">
                  <c:v>2.2240000000000002</c:v>
                </c:pt>
                <c:pt idx="1667">
                  <c:v>2.2250000000000001</c:v>
                </c:pt>
                <c:pt idx="1668">
                  <c:v>2.226</c:v>
                </c:pt>
                <c:pt idx="1669">
                  <c:v>2.2269999999999999</c:v>
                </c:pt>
                <c:pt idx="1670">
                  <c:v>2.2280000000000002</c:v>
                </c:pt>
                <c:pt idx="1671">
                  <c:v>2.2290000000000001</c:v>
                </c:pt>
                <c:pt idx="1672">
                  <c:v>2.23</c:v>
                </c:pt>
                <c:pt idx="1673">
                  <c:v>2.2309999999999999</c:v>
                </c:pt>
                <c:pt idx="1674">
                  <c:v>2.2320000000000002</c:v>
                </c:pt>
                <c:pt idx="1675">
                  <c:v>2.2330000000000001</c:v>
                </c:pt>
                <c:pt idx="1676">
                  <c:v>2.234</c:v>
                </c:pt>
                <c:pt idx="1677">
                  <c:v>2.2349999999999999</c:v>
                </c:pt>
                <c:pt idx="1678">
                  <c:v>2.2360000000000002</c:v>
                </c:pt>
                <c:pt idx="1679">
                  <c:v>2.2370000000000001</c:v>
                </c:pt>
                <c:pt idx="1680">
                  <c:v>2.238</c:v>
                </c:pt>
                <c:pt idx="1681">
                  <c:v>2.2389999999999999</c:v>
                </c:pt>
                <c:pt idx="1682">
                  <c:v>2.2400000000000002</c:v>
                </c:pt>
                <c:pt idx="1683">
                  <c:v>2.2410000000000001</c:v>
                </c:pt>
                <c:pt idx="1684">
                  <c:v>2.242</c:v>
                </c:pt>
                <c:pt idx="1685">
                  <c:v>2.2429999999999999</c:v>
                </c:pt>
                <c:pt idx="1686">
                  <c:v>2.2440000000000002</c:v>
                </c:pt>
                <c:pt idx="1687">
                  <c:v>2.2450000000000001</c:v>
                </c:pt>
                <c:pt idx="1688">
                  <c:v>2.246</c:v>
                </c:pt>
                <c:pt idx="1689">
                  <c:v>2.2469999999999999</c:v>
                </c:pt>
                <c:pt idx="1690">
                  <c:v>2.2480000000000002</c:v>
                </c:pt>
                <c:pt idx="1691">
                  <c:v>2.2490000000000001</c:v>
                </c:pt>
                <c:pt idx="1692">
                  <c:v>2.25</c:v>
                </c:pt>
                <c:pt idx="1693">
                  <c:v>2.2509999999999999</c:v>
                </c:pt>
                <c:pt idx="1694">
                  <c:v>2.2519999999999998</c:v>
                </c:pt>
                <c:pt idx="1695">
                  <c:v>2.2530000000000001</c:v>
                </c:pt>
                <c:pt idx="1696">
                  <c:v>2.254</c:v>
                </c:pt>
                <c:pt idx="1697">
                  <c:v>2.2549999999999999</c:v>
                </c:pt>
                <c:pt idx="1698">
                  <c:v>2.2559999999999998</c:v>
                </c:pt>
                <c:pt idx="1699">
                  <c:v>2.2570000000000001</c:v>
                </c:pt>
                <c:pt idx="1700">
                  <c:v>2.258</c:v>
                </c:pt>
                <c:pt idx="1701">
                  <c:v>2.2589999999999999</c:v>
                </c:pt>
                <c:pt idx="1702">
                  <c:v>2.2599999999999998</c:v>
                </c:pt>
                <c:pt idx="1703">
                  <c:v>2.2610000000000001</c:v>
                </c:pt>
                <c:pt idx="1704">
                  <c:v>2.262</c:v>
                </c:pt>
                <c:pt idx="1705">
                  <c:v>2.2629999999999999</c:v>
                </c:pt>
                <c:pt idx="1706">
                  <c:v>2.2639999999999998</c:v>
                </c:pt>
                <c:pt idx="1707">
                  <c:v>2.2650000000000001</c:v>
                </c:pt>
                <c:pt idx="1708">
                  <c:v>2.266</c:v>
                </c:pt>
                <c:pt idx="1709">
                  <c:v>2.2669999999999999</c:v>
                </c:pt>
                <c:pt idx="1710">
                  <c:v>2.2679999999999998</c:v>
                </c:pt>
                <c:pt idx="1711">
                  <c:v>2.2690000000000001</c:v>
                </c:pt>
                <c:pt idx="1712">
                  <c:v>2.27</c:v>
                </c:pt>
                <c:pt idx="1713">
                  <c:v>2.2709999999999999</c:v>
                </c:pt>
                <c:pt idx="1714">
                  <c:v>2.2719999999999998</c:v>
                </c:pt>
                <c:pt idx="1715">
                  <c:v>2.2730000000000001</c:v>
                </c:pt>
                <c:pt idx="1716">
                  <c:v>2.274</c:v>
                </c:pt>
                <c:pt idx="1717">
                  <c:v>2.2749999999999999</c:v>
                </c:pt>
                <c:pt idx="1718">
                  <c:v>2.2759999999999998</c:v>
                </c:pt>
                <c:pt idx="1719">
                  <c:v>2.2770000000000001</c:v>
                </c:pt>
                <c:pt idx="1720">
                  <c:v>2.278</c:v>
                </c:pt>
                <c:pt idx="1721">
                  <c:v>2.2789999999999999</c:v>
                </c:pt>
                <c:pt idx="1722">
                  <c:v>2.2799999999999998</c:v>
                </c:pt>
                <c:pt idx="1723">
                  <c:v>2.2810000000000001</c:v>
                </c:pt>
                <c:pt idx="1724">
                  <c:v>2.282</c:v>
                </c:pt>
                <c:pt idx="1725">
                  <c:v>2.2829999999999999</c:v>
                </c:pt>
                <c:pt idx="1726">
                  <c:v>2.2839999999999998</c:v>
                </c:pt>
                <c:pt idx="1727">
                  <c:v>2.2850000000000001</c:v>
                </c:pt>
                <c:pt idx="1728">
                  <c:v>2.286</c:v>
                </c:pt>
                <c:pt idx="1729">
                  <c:v>2.2869999999999999</c:v>
                </c:pt>
                <c:pt idx="1730">
                  <c:v>2.2879999999999998</c:v>
                </c:pt>
                <c:pt idx="1731">
                  <c:v>2.2890000000000001</c:v>
                </c:pt>
                <c:pt idx="1732">
                  <c:v>2.29</c:v>
                </c:pt>
                <c:pt idx="1733">
                  <c:v>2.2909999999999999</c:v>
                </c:pt>
                <c:pt idx="1734">
                  <c:v>2.2919999999999998</c:v>
                </c:pt>
                <c:pt idx="1735">
                  <c:v>2.2930000000000001</c:v>
                </c:pt>
                <c:pt idx="1736">
                  <c:v>2.294</c:v>
                </c:pt>
                <c:pt idx="1737">
                  <c:v>2.2949999999999999</c:v>
                </c:pt>
                <c:pt idx="1738">
                  <c:v>2.2959999999999998</c:v>
                </c:pt>
                <c:pt idx="1739">
                  <c:v>2.2970000000000002</c:v>
                </c:pt>
                <c:pt idx="1740">
                  <c:v>2.298</c:v>
                </c:pt>
                <c:pt idx="1741">
                  <c:v>2.2989999999999999</c:v>
                </c:pt>
                <c:pt idx="1742">
                  <c:v>2.2999999999999998</c:v>
                </c:pt>
                <c:pt idx="1743">
                  <c:v>2.3010000000000002</c:v>
                </c:pt>
                <c:pt idx="1744">
                  <c:v>2.302</c:v>
                </c:pt>
                <c:pt idx="1745">
                  <c:v>2.3029999999999999</c:v>
                </c:pt>
                <c:pt idx="1746">
                  <c:v>2.3039999999999998</c:v>
                </c:pt>
                <c:pt idx="1747">
                  <c:v>2.3050000000000002</c:v>
                </c:pt>
                <c:pt idx="1748">
                  <c:v>2.306</c:v>
                </c:pt>
                <c:pt idx="1749">
                  <c:v>2.3069999999999999</c:v>
                </c:pt>
                <c:pt idx="1750">
                  <c:v>2.3079999999999998</c:v>
                </c:pt>
                <c:pt idx="1751">
                  <c:v>2.3090000000000002</c:v>
                </c:pt>
                <c:pt idx="1752">
                  <c:v>2.31</c:v>
                </c:pt>
                <c:pt idx="1753">
                  <c:v>2.3109999999999999</c:v>
                </c:pt>
                <c:pt idx="1754">
                  <c:v>2.3119999999999998</c:v>
                </c:pt>
                <c:pt idx="1755">
                  <c:v>2.3130000000000002</c:v>
                </c:pt>
                <c:pt idx="1756">
                  <c:v>2.3140000000000001</c:v>
                </c:pt>
                <c:pt idx="1757">
                  <c:v>2.3149999999999999</c:v>
                </c:pt>
                <c:pt idx="1758">
                  <c:v>2.3159999999999998</c:v>
                </c:pt>
                <c:pt idx="1759">
                  <c:v>2.3170000000000002</c:v>
                </c:pt>
                <c:pt idx="1760">
                  <c:v>2.3180000000000001</c:v>
                </c:pt>
                <c:pt idx="1761">
                  <c:v>2.319</c:v>
                </c:pt>
                <c:pt idx="1762">
                  <c:v>2.3199999999999998</c:v>
                </c:pt>
                <c:pt idx="1763">
                  <c:v>2.3210000000000002</c:v>
                </c:pt>
                <c:pt idx="1764">
                  <c:v>2.3220000000000001</c:v>
                </c:pt>
                <c:pt idx="1765">
                  <c:v>2.323</c:v>
                </c:pt>
                <c:pt idx="1766">
                  <c:v>2.3239999999999998</c:v>
                </c:pt>
                <c:pt idx="1767">
                  <c:v>2.3250000000000002</c:v>
                </c:pt>
                <c:pt idx="1768">
                  <c:v>2.3260000000000001</c:v>
                </c:pt>
                <c:pt idx="1769">
                  <c:v>2.327</c:v>
                </c:pt>
                <c:pt idx="1770">
                  <c:v>2.3279999999999998</c:v>
                </c:pt>
                <c:pt idx="1771">
                  <c:v>2.3290000000000002</c:v>
                </c:pt>
                <c:pt idx="1772">
                  <c:v>2.33</c:v>
                </c:pt>
                <c:pt idx="1773">
                  <c:v>2.331</c:v>
                </c:pt>
                <c:pt idx="1774">
                  <c:v>2.3319999999999999</c:v>
                </c:pt>
                <c:pt idx="1775">
                  <c:v>2.3330000000000002</c:v>
                </c:pt>
                <c:pt idx="1776">
                  <c:v>2.3340000000000001</c:v>
                </c:pt>
                <c:pt idx="1777">
                  <c:v>2.335</c:v>
                </c:pt>
                <c:pt idx="1778">
                  <c:v>2.3359999999999999</c:v>
                </c:pt>
                <c:pt idx="1779">
                  <c:v>2.3370000000000002</c:v>
                </c:pt>
                <c:pt idx="1780">
                  <c:v>2.3380000000000001</c:v>
                </c:pt>
                <c:pt idx="1781">
                  <c:v>2.339</c:v>
                </c:pt>
                <c:pt idx="1782">
                  <c:v>2.34</c:v>
                </c:pt>
                <c:pt idx="1783">
                  <c:v>2.3410000000000002</c:v>
                </c:pt>
                <c:pt idx="1784">
                  <c:v>2.3420000000000001</c:v>
                </c:pt>
                <c:pt idx="1785">
                  <c:v>2.343</c:v>
                </c:pt>
                <c:pt idx="1786">
                  <c:v>2.3439999999999999</c:v>
                </c:pt>
                <c:pt idx="1787">
                  <c:v>2.3450000000000002</c:v>
                </c:pt>
                <c:pt idx="1788">
                  <c:v>2.3460000000000001</c:v>
                </c:pt>
                <c:pt idx="1789">
                  <c:v>2.347</c:v>
                </c:pt>
                <c:pt idx="1790">
                  <c:v>2.3479999999999999</c:v>
                </c:pt>
                <c:pt idx="1791">
                  <c:v>2.3490000000000002</c:v>
                </c:pt>
                <c:pt idx="1792">
                  <c:v>2.35</c:v>
                </c:pt>
                <c:pt idx="1793">
                  <c:v>2.351</c:v>
                </c:pt>
                <c:pt idx="1794">
                  <c:v>2.3519999999999999</c:v>
                </c:pt>
                <c:pt idx="1795">
                  <c:v>2.3530000000000002</c:v>
                </c:pt>
                <c:pt idx="1796">
                  <c:v>2.3540000000000001</c:v>
                </c:pt>
                <c:pt idx="1797">
                  <c:v>2.355</c:v>
                </c:pt>
                <c:pt idx="1798">
                  <c:v>2.3559999999999999</c:v>
                </c:pt>
                <c:pt idx="1799">
                  <c:v>2.3570000000000002</c:v>
                </c:pt>
                <c:pt idx="1800">
                  <c:v>2.3580000000000001</c:v>
                </c:pt>
                <c:pt idx="1801">
                  <c:v>2.359</c:v>
                </c:pt>
                <c:pt idx="1802">
                  <c:v>2.36</c:v>
                </c:pt>
                <c:pt idx="1803">
                  <c:v>2.3610000000000002</c:v>
                </c:pt>
                <c:pt idx="1804">
                  <c:v>2.3620000000000001</c:v>
                </c:pt>
                <c:pt idx="1805">
                  <c:v>2.363</c:v>
                </c:pt>
                <c:pt idx="1806">
                  <c:v>2.3639999999999999</c:v>
                </c:pt>
                <c:pt idx="1807">
                  <c:v>2.3650000000000002</c:v>
                </c:pt>
                <c:pt idx="1808">
                  <c:v>2.3660000000000001</c:v>
                </c:pt>
                <c:pt idx="1809">
                  <c:v>2.367</c:v>
                </c:pt>
                <c:pt idx="1810">
                  <c:v>2.3679999999999999</c:v>
                </c:pt>
                <c:pt idx="1811">
                  <c:v>2.3690000000000002</c:v>
                </c:pt>
                <c:pt idx="1812">
                  <c:v>2.37</c:v>
                </c:pt>
                <c:pt idx="1813">
                  <c:v>2.371</c:v>
                </c:pt>
                <c:pt idx="1814">
                  <c:v>2.3719999999999999</c:v>
                </c:pt>
                <c:pt idx="1815">
                  <c:v>2.3730000000000002</c:v>
                </c:pt>
                <c:pt idx="1816">
                  <c:v>2.3740000000000001</c:v>
                </c:pt>
                <c:pt idx="1817">
                  <c:v>2.375</c:v>
                </c:pt>
                <c:pt idx="1818">
                  <c:v>2.3759999999999999</c:v>
                </c:pt>
                <c:pt idx="1819">
                  <c:v>2.3769999999999998</c:v>
                </c:pt>
                <c:pt idx="1820">
                  <c:v>2.3780000000000001</c:v>
                </c:pt>
                <c:pt idx="1821">
                  <c:v>2.379</c:v>
                </c:pt>
                <c:pt idx="1822">
                  <c:v>2.38</c:v>
                </c:pt>
                <c:pt idx="1823">
                  <c:v>2.3809999999999998</c:v>
                </c:pt>
                <c:pt idx="1824">
                  <c:v>2.3820000000000001</c:v>
                </c:pt>
                <c:pt idx="1825">
                  <c:v>2.383</c:v>
                </c:pt>
                <c:pt idx="1826">
                  <c:v>2.3839999999999999</c:v>
                </c:pt>
                <c:pt idx="1827">
                  <c:v>2.3849999999999998</c:v>
                </c:pt>
                <c:pt idx="1828">
                  <c:v>2.3860000000000001</c:v>
                </c:pt>
                <c:pt idx="1829">
                  <c:v>2.387</c:v>
                </c:pt>
                <c:pt idx="1830">
                  <c:v>2.3879999999999999</c:v>
                </c:pt>
                <c:pt idx="1831">
                  <c:v>2.3889999999999998</c:v>
                </c:pt>
                <c:pt idx="1832">
                  <c:v>2.39</c:v>
                </c:pt>
                <c:pt idx="1833">
                  <c:v>2.391</c:v>
                </c:pt>
                <c:pt idx="1834">
                  <c:v>2.3919999999999999</c:v>
                </c:pt>
                <c:pt idx="1835">
                  <c:v>2.3929999999999998</c:v>
                </c:pt>
                <c:pt idx="1836">
                  <c:v>2.3940000000000001</c:v>
                </c:pt>
                <c:pt idx="1837">
                  <c:v>2.395</c:v>
                </c:pt>
                <c:pt idx="1838">
                  <c:v>2.3959999999999999</c:v>
                </c:pt>
                <c:pt idx="1839">
                  <c:v>2.3969999999999998</c:v>
                </c:pt>
                <c:pt idx="1840">
                  <c:v>2.3980000000000001</c:v>
                </c:pt>
                <c:pt idx="1841">
                  <c:v>2.399</c:v>
                </c:pt>
                <c:pt idx="1842">
                  <c:v>2.4</c:v>
                </c:pt>
                <c:pt idx="1843">
                  <c:v>2.4009999999999998</c:v>
                </c:pt>
                <c:pt idx="1844">
                  <c:v>2.4020000000000001</c:v>
                </c:pt>
                <c:pt idx="1845">
                  <c:v>2.403</c:v>
                </c:pt>
                <c:pt idx="1846">
                  <c:v>2.4039999999999999</c:v>
                </c:pt>
                <c:pt idx="1847">
                  <c:v>2.4049999999999998</c:v>
                </c:pt>
                <c:pt idx="1848">
                  <c:v>2.4060000000000001</c:v>
                </c:pt>
                <c:pt idx="1849">
                  <c:v>2.407</c:v>
                </c:pt>
                <c:pt idx="1850">
                  <c:v>2.4079999999999999</c:v>
                </c:pt>
                <c:pt idx="1851">
                  <c:v>2.4089999999999998</c:v>
                </c:pt>
                <c:pt idx="1852">
                  <c:v>2.41</c:v>
                </c:pt>
                <c:pt idx="1853">
                  <c:v>2.411</c:v>
                </c:pt>
                <c:pt idx="1854">
                  <c:v>2.4119999999999999</c:v>
                </c:pt>
                <c:pt idx="1855">
                  <c:v>2.4129999999999998</c:v>
                </c:pt>
                <c:pt idx="1856">
                  <c:v>2.4140000000000001</c:v>
                </c:pt>
                <c:pt idx="1857">
                  <c:v>2.415</c:v>
                </c:pt>
                <c:pt idx="1858">
                  <c:v>2.4159999999999999</c:v>
                </c:pt>
                <c:pt idx="1859">
                  <c:v>2.4169999999999998</c:v>
                </c:pt>
                <c:pt idx="1860">
                  <c:v>2.4180000000000001</c:v>
                </c:pt>
                <c:pt idx="1861">
                  <c:v>2.419</c:v>
                </c:pt>
                <c:pt idx="1862">
                  <c:v>2.42</c:v>
                </c:pt>
                <c:pt idx="1863">
                  <c:v>2.4209999999999998</c:v>
                </c:pt>
                <c:pt idx="1864">
                  <c:v>2.4220000000000002</c:v>
                </c:pt>
                <c:pt idx="1865">
                  <c:v>2.423</c:v>
                </c:pt>
                <c:pt idx="1866">
                  <c:v>2.4239999999999999</c:v>
                </c:pt>
                <c:pt idx="1867">
                  <c:v>2.4249999999999998</c:v>
                </c:pt>
                <c:pt idx="1868">
                  <c:v>2.4260000000000002</c:v>
                </c:pt>
                <c:pt idx="1869">
                  <c:v>2.427</c:v>
                </c:pt>
                <c:pt idx="1870">
                  <c:v>2.4279999999999999</c:v>
                </c:pt>
                <c:pt idx="1871">
                  <c:v>2.4289999999999998</c:v>
                </c:pt>
                <c:pt idx="1872">
                  <c:v>2.4300000000000002</c:v>
                </c:pt>
                <c:pt idx="1873">
                  <c:v>2.431</c:v>
                </c:pt>
                <c:pt idx="1874">
                  <c:v>2.4319999999999999</c:v>
                </c:pt>
                <c:pt idx="1875">
                  <c:v>2.4329999999999998</c:v>
                </c:pt>
                <c:pt idx="1876">
                  <c:v>2.4340000000000002</c:v>
                </c:pt>
                <c:pt idx="1877">
                  <c:v>2.4350000000000001</c:v>
                </c:pt>
                <c:pt idx="1878">
                  <c:v>2.4359999999999999</c:v>
                </c:pt>
                <c:pt idx="1879">
                  <c:v>2.4369999999999998</c:v>
                </c:pt>
                <c:pt idx="1880">
                  <c:v>2.4380000000000002</c:v>
                </c:pt>
                <c:pt idx="1881">
                  <c:v>2.4390000000000001</c:v>
                </c:pt>
                <c:pt idx="1882">
                  <c:v>2.44</c:v>
                </c:pt>
                <c:pt idx="1883">
                  <c:v>2.4409999999999998</c:v>
                </c:pt>
                <c:pt idx="1884">
                  <c:v>2.4420000000000002</c:v>
                </c:pt>
                <c:pt idx="1885">
                  <c:v>2.4430000000000001</c:v>
                </c:pt>
                <c:pt idx="1886">
                  <c:v>2.444</c:v>
                </c:pt>
                <c:pt idx="1887">
                  <c:v>2.4449999999999998</c:v>
                </c:pt>
                <c:pt idx="1888">
                  <c:v>2.4460000000000002</c:v>
                </c:pt>
                <c:pt idx="1889">
                  <c:v>2.4470000000000001</c:v>
                </c:pt>
                <c:pt idx="1890">
                  <c:v>2.448</c:v>
                </c:pt>
                <c:pt idx="1891">
                  <c:v>2.4489999999999998</c:v>
                </c:pt>
                <c:pt idx="1892">
                  <c:v>2.4500000000000002</c:v>
                </c:pt>
                <c:pt idx="1893">
                  <c:v>2.4510000000000001</c:v>
                </c:pt>
                <c:pt idx="1894">
                  <c:v>2.452</c:v>
                </c:pt>
                <c:pt idx="1895">
                  <c:v>2.4529999999999998</c:v>
                </c:pt>
                <c:pt idx="1896">
                  <c:v>2.4540000000000002</c:v>
                </c:pt>
                <c:pt idx="1897">
                  <c:v>2.4550000000000001</c:v>
                </c:pt>
                <c:pt idx="1898">
                  <c:v>2.456</c:v>
                </c:pt>
                <c:pt idx="1899">
                  <c:v>2.4569999999999999</c:v>
                </c:pt>
                <c:pt idx="1900">
                  <c:v>2.4580000000000002</c:v>
                </c:pt>
                <c:pt idx="1901">
                  <c:v>2.4590000000000001</c:v>
                </c:pt>
                <c:pt idx="1902">
                  <c:v>2.46</c:v>
                </c:pt>
                <c:pt idx="1903">
                  <c:v>2.4609999999999999</c:v>
                </c:pt>
                <c:pt idx="1904">
                  <c:v>2.4620000000000002</c:v>
                </c:pt>
                <c:pt idx="1905">
                  <c:v>2.4630000000000001</c:v>
                </c:pt>
                <c:pt idx="1906">
                  <c:v>2.464</c:v>
                </c:pt>
                <c:pt idx="1907">
                  <c:v>2.4649999999999999</c:v>
                </c:pt>
                <c:pt idx="1908">
                  <c:v>2.4660000000000002</c:v>
                </c:pt>
                <c:pt idx="1909">
                  <c:v>2.4670000000000001</c:v>
                </c:pt>
                <c:pt idx="1910">
                  <c:v>2.468</c:v>
                </c:pt>
                <c:pt idx="1911">
                  <c:v>2.4689999999999999</c:v>
                </c:pt>
                <c:pt idx="1912">
                  <c:v>2.4700000000000002</c:v>
                </c:pt>
                <c:pt idx="1913">
                  <c:v>2.4710000000000001</c:v>
                </c:pt>
                <c:pt idx="1914">
                  <c:v>2.472</c:v>
                </c:pt>
                <c:pt idx="1915">
                  <c:v>2.4729999999999999</c:v>
                </c:pt>
                <c:pt idx="1916">
                  <c:v>2.4740000000000002</c:v>
                </c:pt>
                <c:pt idx="1917">
                  <c:v>2.4750000000000001</c:v>
                </c:pt>
                <c:pt idx="1918">
                  <c:v>2.476</c:v>
                </c:pt>
                <c:pt idx="1919">
                  <c:v>2.4769999999999999</c:v>
                </c:pt>
                <c:pt idx="1920">
                  <c:v>2.4780000000000002</c:v>
                </c:pt>
                <c:pt idx="1921">
                  <c:v>2.4790000000000001</c:v>
                </c:pt>
                <c:pt idx="1922">
                  <c:v>2.48</c:v>
                </c:pt>
                <c:pt idx="1923">
                  <c:v>2.4809999999999999</c:v>
                </c:pt>
                <c:pt idx="1924">
                  <c:v>2.4820000000000002</c:v>
                </c:pt>
                <c:pt idx="1925">
                  <c:v>2.4830000000000001</c:v>
                </c:pt>
                <c:pt idx="1926">
                  <c:v>2.484</c:v>
                </c:pt>
                <c:pt idx="1927">
                  <c:v>2.4849999999999999</c:v>
                </c:pt>
                <c:pt idx="1928">
                  <c:v>2.4860000000000002</c:v>
                </c:pt>
                <c:pt idx="1929">
                  <c:v>2.4870000000000001</c:v>
                </c:pt>
                <c:pt idx="1930">
                  <c:v>2.488</c:v>
                </c:pt>
                <c:pt idx="1931">
                  <c:v>2.4889999999999999</c:v>
                </c:pt>
                <c:pt idx="1932">
                  <c:v>2.4900000000000002</c:v>
                </c:pt>
                <c:pt idx="1933">
                  <c:v>2.4910000000000001</c:v>
                </c:pt>
                <c:pt idx="1934">
                  <c:v>2.492</c:v>
                </c:pt>
                <c:pt idx="1935">
                  <c:v>2.4929999999999999</c:v>
                </c:pt>
                <c:pt idx="1936">
                  <c:v>2.4940000000000002</c:v>
                </c:pt>
                <c:pt idx="1937">
                  <c:v>2.4950000000000001</c:v>
                </c:pt>
                <c:pt idx="1938">
                  <c:v>2.496</c:v>
                </c:pt>
                <c:pt idx="1939">
                  <c:v>2.4969999999999999</c:v>
                </c:pt>
                <c:pt idx="1940">
                  <c:v>2.4980000000000002</c:v>
                </c:pt>
                <c:pt idx="1941">
                  <c:v>2.4990000000000001</c:v>
                </c:pt>
                <c:pt idx="1942">
                  <c:v>2.5</c:v>
                </c:pt>
                <c:pt idx="1943">
                  <c:v>2.5009999999999999</c:v>
                </c:pt>
                <c:pt idx="1944">
                  <c:v>2.5019999999999998</c:v>
                </c:pt>
                <c:pt idx="1945">
                  <c:v>2.5030000000000001</c:v>
                </c:pt>
                <c:pt idx="1946">
                  <c:v>2.504</c:v>
                </c:pt>
                <c:pt idx="1947">
                  <c:v>2.5049999999999999</c:v>
                </c:pt>
                <c:pt idx="1948">
                  <c:v>2.5059999999999998</c:v>
                </c:pt>
                <c:pt idx="1949">
                  <c:v>2.5070000000000001</c:v>
                </c:pt>
                <c:pt idx="1950">
                  <c:v>2.508</c:v>
                </c:pt>
                <c:pt idx="1951">
                  <c:v>2.5089999999999999</c:v>
                </c:pt>
                <c:pt idx="1952">
                  <c:v>2.5099999999999998</c:v>
                </c:pt>
                <c:pt idx="1953">
                  <c:v>2.5110000000000001</c:v>
                </c:pt>
                <c:pt idx="1954">
                  <c:v>2.512</c:v>
                </c:pt>
                <c:pt idx="1955">
                  <c:v>2.5129999999999999</c:v>
                </c:pt>
                <c:pt idx="1956">
                  <c:v>2.5139999999999998</c:v>
                </c:pt>
                <c:pt idx="1957">
                  <c:v>2.5150000000000001</c:v>
                </c:pt>
                <c:pt idx="1958">
                  <c:v>2.516</c:v>
                </c:pt>
                <c:pt idx="1959">
                  <c:v>2.5169999999999999</c:v>
                </c:pt>
                <c:pt idx="1960">
                  <c:v>2.5179999999999998</c:v>
                </c:pt>
                <c:pt idx="1961">
                  <c:v>2.5190000000000001</c:v>
                </c:pt>
                <c:pt idx="1962">
                  <c:v>2.52</c:v>
                </c:pt>
                <c:pt idx="1963">
                  <c:v>2.5209999999999999</c:v>
                </c:pt>
                <c:pt idx="1964">
                  <c:v>2.5219999999999998</c:v>
                </c:pt>
                <c:pt idx="1965">
                  <c:v>2.5230000000000001</c:v>
                </c:pt>
                <c:pt idx="1966">
                  <c:v>2.524</c:v>
                </c:pt>
                <c:pt idx="1967">
                  <c:v>2.5249999999999999</c:v>
                </c:pt>
                <c:pt idx="1968">
                  <c:v>2.5259999999999998</c:v>
                </c:pt>
                <c:pt idx="1969">
                  <c:v>2.5270000000000001</c:v>
                </c:pt>
                <c:pt idx="1970">
                  <c:v>2.528</c:v>
                </c:pt>
                <c:pt idx="1971">
                  <c:v>2.5289999999999999</c:v>
                </c:pt>
                <c:pt idx="1972">
                  <c:v>2.5299999999999998</c:v>
                </c:pt>
                <c:pt idx="1973">
                  <c:v>2.5310000000000001</c:v>
                </c:pt>
                <c:pt idx="1974">
                  <c:v>2.532</c:v>
                </c:pt>
                <c:pt idx="1975">
                  <c:v>2.5329999999999999</c:v>
                </c:pt>
                <c:pt idx="1976">
                  <c:v>2.5339999999999998</c:v>
                </c:pt>
                <c:pt idx="1977">
                  <c:v>2.5350000000000001</c:v>
                </c:pt>
                <c:pt idx="1978">
                  <c:v>2.536</c:v>
                </c:pt>
                <c:pt idx="1979">
                  <c:v>2.5369999999999999</c:v>
                </c:pt>
                <c:pt idx="1980">
                  <c:v>2.5379999999999998</c:v>
                </c:pt>
                <c:pt idx="1981">
                  <c:v>2.5390000000000001</c:v>
                </c:pt>
                <c:pt idx="1982">
                  <c:v>2.54</c:v>
                </c:pt>
                <c:pt idx="1983">
                  <c:v>2.5409999999999999</c:v>
                </c:pt>
                <c:pt idx="1984">
                  <c:v>2.5419999999999998</c:v>
                </c:pt>
                <c:pt idx="1985">
                  <c:v>2.5430000000000001</c:v>
                </c:pt>
                <c:pt idx="1986">
                  <c:v>2.544</c:v>
                </c:pt>
                <c:pt idx="1987">
                  <c:v>2.5449999999999999</c:v>
                </c:pt>
                <c:pt idx="1988">
                  <c:v>2.5459999999999998</c:v>
                </c:pt>
                <c:pt idx="1989">
                  <c:v>2.5470000000000002</c:v>
                </c:pt>
                <c:pt idx="1990">
                  <c:v>2.548</c:v>
                </c:pt>
                <c:pt idx="1991">
                  <c:v>2.5489999999999999</c:v>
                </c:pt>
                <c:pt idx="1992">
                  <c:v>2.5499999999999998</c:v>
                </c:pt>
                <c:pt idx="1993">
                  <c:v>2.5510000000000002</c:v>
                </c:pt>
                <c:pt idx="1994">
                  <c:v>2.552</c:v>
                </c:pt>
                <c:pt idx="1995">
                  <c:v>2.5529999999999999</c:v>
                </c:pt>
                <c:pt idx="1996">
                  <c:v>2.5539999999999998</c:v>
                </c:pt>
                <c:pt idx="1997">
                  <c:v>2.5550000000000002</c:v>
                </c:pt>
                <c:pt idx="1998">
                  <c:v>2.556</c:v>
                </c:pt>
                <c:pt idx="1999">
                  <c:v>2.5569999999999999</c:v>
                </c:pt>
                <c:pt idx="2000">
                  <c:v>2.5579999999999998</c:v>
                </c:pt>
                <c:pt idx="2001">
                  <c:v>2.5590000000000002</c:v>
                </c:pt>
                <c:pt idx="2002">
                  <c:v>2.56</c:v>
                </c:pt>
                <c:pt idx="2003">
                  <c:v>2.5609999999999999</c:v>
                </c:pt>
                <c:pt idx="2004">
                  <c:v>2.5619999999999998</c:v>
                </c:pt>
                <c:pt idx="2005">
                  <c:v>2.5630000000000002</c:v>
                </c:pt>
                <c:pt idx="2006">
                  <c:v>2.5640000000000001</c:v>
                </c:pt>
                <c:pt idx="2007">
                  <c:v>2.5649999999999999</c:v>
                </c:pt>
                <c:pt idx="2008">
                  <c:v>2.5659999999999998</c:v>
                </c:pt>
                <c:pt idx="2009">
                  <c:v>2.5670000000000002</c:v>
                </c:pt>
                <c:pt idx="2010">
                  <c:v>2.5680000000000001</c:v>
                </c:pt>
                <c:pt idx="2011">
                  <c:v>2.569</c:v>
                </c:pt>
                <c:pt idx="2012">
                  <c:v>2.57</c:v>
                </c:pt>
                <c:pt idx="2013">
                  <c:v>2.5710000000000002</c:v>
                </c:pt>
                <c:pt idx="2014">
                  <c:v>2.5720000000000001</c:v>
                </c:pt>
                <c:pt idx="2015">
                  <c:v>2.573</c:v>
                </c:pt>
                <c:pt idx="2016">
                  <c:v>2.5739999999999998</c:v>
                </c:pt>
                <c:pt idx="2017">
                  <c:v>2.5750000000000002</c:v>
                </c:pt>
                <c:pt idx="2018">
                  <c:v>2.5760000000000001</c:v>
                </c:pt>
                <c:pt idx="2019">
                  <c:v>2.577</c:v>
                </c:pt>
                <c:pt idx="2020">
                  <c:v>2.5779999999999998</c:v>
                </c:pt>
                <c:pt idx="2021">
                  <c:v>2.5790000000000002</c:v>
                </c:pt>
                <c:pt idx="2022">
                  <c:v>2.58</c:v>
                </c:pt>
                <c:pt idx="2023">
                  <c:v>2.581</c:v>
                </c:pt>
                <c:pt idx="2024">
                  <c:v>2.5819999999999999</c:v>
                </c:pt>
                <c:pt idx="2025">
                  <c:v>2.5830000000000002</c:v>
                </c:pt>
                <c:pt idx="2026">
                  <c:v>2.5840000000000001</c:v>
                </c:pt>
                <c:pt idx="2027">
                  <c:v>2.585</c:v>
                </c:pt>
                <c:pt idx="2028">
                  <c:v>2.5859999999999999</c:v>
                </c:pt>
                <c:pt idx="2029">
                  <c:v>2.5870000000000002</c:v>
                </c:pt>
                <c:pt idx="2030">
                  <c:v>2.5880000000000001</c:v>
                </c:pt>
                <c:pt idx="2031">
                  <c:v>2.589</c:v>
                </c:pt>
                <c:pt idx="2032">
                  <c:v>2.59</c:v>
                </c:pt>
                <c:pt idx="2033">
                  <c:v>2.5910000000000002</c:v>
                </c:pt>
                <c:pt idx="2034">
                  <c:v>2.5920000000000001</c:v>
                </c:pt>
                <c:pt idx="2035">
                  <c:v>2.593</c:v>
                </c:pt>
                <c:pt idx="2036">
                  <c:v>2.5939999999999999</c:v>
                </c:pt>
                <c:pt idx="2037">
                  <c:v>2.5950000000000002</c:v>
                </c:pt>
                <c:pt idx="2038">
                  <c:v>2.5960000000000001</c:v>
                </c:pt>
                <c:pt idx="2039">
                  <c:v>2.597</c:v>
                </c:pt>
                <c:pt idx="2040">
                  <c:v>2.5979999999999999</c:v>
                </c:pt>
                <c:pt idx="2041">
                  <c:v>2.5990000000000002</c:v>
                </c:pt>
                <c:pt idx="2042">
                  <c:v>2.6</c:v>
                </c:pt>
                <c:pt idx="2043">
                  <c:v>2.601</c:v>
                </c:pt>
                <c:pt idx="2044">
                  <c:v>2.6019999999999999</c:v>
                </c:pt>
                <c:pt idx="2045">
                  <c:v>2.6030000000000002</c:v>
                </c:pt>
                <c:pt idx="2046">
                  <c:v>2.6040000000000001</c:v>
                </c:pt>
                <c:pt idx="2047">
                  <c:v>2.605</c:v>
                </c:pt>
                <c:pt idx="2048">
                  <c:v>2.6059999999999999</c:v>
                </c:pt>
                <c:pt idx="2049">
                  <c:v>2.6070000000000002</c:v>
                </c:pt>
                <c:pt idx="2050">
                  <c:v>2.6080000000000001</c:v>
                </c:pt>
                <c:pt idx="2051">
                  <c:v>2.609</c:v>
                </c:pt>
                <c:pt idx="2052">
                  <c:v>2.61</c:v>
                </c:pt>
                <c:pt idx="2053">
                  <c:v>2.6110000000000002</c:v>
                </c:pt>
                <c:pt idx="2054">
                  <c:v>2.6120000000000001</c:v>
                </c:pt>
                <c:pt idx="2055">
                  <c:v>2.613</c:v>
                </c:pt>
                <c:pt idx="2056">
                  <c:v>2.6139999999999999</c:v>
                </c:pt>
                <c:pt idx="2057">
                  <c:v>2.6150000000000002</c:v>
                </c:pt>
                <c:pt idx="2058">
                  <c:v>2.6160000000000001</c:v>
                </c:pt>
                <c:pt idx="2059">
                  <c:v>2.617</c:v>
                </c:pt>
                <c:pt idx="2060">
                  <c:v>2.6179999999999999</c:v>
                </c:pt>
                <c:pt idx="2061">
                  <c:v>2.6190000000000002</c:v>
                </c:pt>
                <c:pt idx="2062">
                  <c:v>2.62</c:v>
                </c:pt>
                <c:pt idx="2063">
                  <c:v>2.621</c:v>
                </c:pt>
                <c:pt idx="2064">
                  <c:v>2.6219999999999999</c:v>
                </c:pt>
                <c:pt idx="2065">
                  <c:v>2.6230000000000002</c:v>
                </c:pt>
                <c:pt idx="2066">
                  <c:v>2.6240000000000001</c:v>
                </c:pt>
                <c:pt idx="2067">
                  <c:v>2.625</c:v>
                </c:pt>
                <c:pt idx="2068">
                  <c:v>2.6259999999999999</c:v>
                </c:pt>
                <c:pt idx="2069">
                  <c:v>2.6269999999999998</c:v>
                </c:pt>
                <c:pt idx="2070">
                  <c:v>2.6280000000000001</c:v>
                </c:pt>
                <c:pt idx="2071">
                  <c:v>2.629</c:v>
                </c:pt>
                <c:pt idx="2072">
                  <c:v>2.63</c:v>
                </c:pt>
                <c:pt idx="2073">
                  <c:v>2.6309999999999998</c:v>
                </c:pt>
                <c:pt idx="2074">
                  <c:v>2.6320000000000001</c:v>
                </c:pt>
                <c:pt idx="2075">
                  <c:v>2.633</c:v>
                </c:pt>
                <c:pt idx="2076">
                  <c:v>2.6339999999999999</c:v>
                </c:pt>
                <c:pt idx="2077">
                  <c:v>2.6349999999999998</c:v>
                </c:pt>
                <c:pt idx="2078">
                  <c:v>2.6360000000000001</c:v>
                </c:pt>
                <c:pt idx="2079">
                  <c:v>2.637</c:v>
                </c:pt>
                <c:pt idx="2080">
                  <c:v>2.6379999999999999</c:v>
                </c:pt>
                <c:pt idx="2081">
                  <c:v>2.6389999999999998</c:v>
                </c:pt>
                <c:pt idx="2082">
                  <c:v>2.64</c:v>
                </c:pt>
                <c:pt idx="2083">
                  <c:v>2.641</c:v>
                </c:pt>
                <c:pt idx="2084">
                  <c:v>2.6419999999999999</c:v>
                </c:pt>
                <c:pt idx="2085">
                  <c:v>2.6429999999999998</c:v>
                </c:pt>
                <c:pt idx="2086">
                  <c:v>2.6440000000000001</c:v>
                </c:pt>
                <c:pt idx="2087">
                  <c:v>2.645</c:v>
                </c:pt>
                <c:pt idx="2088">
                  <c:v>2.6459999999999999</c:v>
                </c:pt>
                <c:pt idx="2089">
                  <c:v>2.6469999999999998</c:v>
                </c:pt>
                <c:pt idx="2090">
                  <c:v>2.6480000000000001</c:v>
                </c:pt>
                <c:pt idx="2091">
                  <c:v>2.649</c:v>
                </c:pt>
                <c:pt idx="2092">
                  <c:v>2.65</c:v>
                </c:pt>
                <c:pt idx="2093">
                  <c:v>2.6509999999999998</c:v>
                </c:pt>
                <c:pt idx="2094">
                  <c:v>2.6520000000000001</c:v>
                </c:pt>
                <c:pt idx="2095">
                  <c:v>2.653</c:v>
                </c:pt>
                <c:pt idx="2096">
                  <c:v>2.6539999999999999</c:v>
                </c:pt>
                <c:pt idx="2097">
                  <c:v>2.6549999999999998</c:v>
                </c:pt>
                <c:pt idx="2098">
                  <c:v>2.6560000000000001</c:v>
                </c:pt>
                <c:pt idx="2099">
                  <c:v>2.657</c:v>
                </c:pt>
                <c:pt idx="2100">
                  <c:v>2.6579999999999999</c:v>
                </c:pt>
                <c:pt idx="2101">
                  <c:v>2.6589999999999998</c:v>
                </c:pt>
                <c:pt idx="2102">
                  <c:v>2.66</c:v>
                </c:pt>
                <c:pt idx="2103">
                  <c:v>2.661</c:v>
                </c:pt>
                <c:pt idx="2104">
                  <c:v>2.6619999999999999</c:v>
                </c:pt>
                <c:pt idx="2105">
                  <c:v>2.6629999999999998</c:v>
                </c:pt>
                <c:pt idx="2106">
                  <c:v>2.6640000000000001</c:v>
                </c:pt>
                <c:pt idx="2107">
                  <c:v>2.665</c:v>
                </c:pt>
                <c:pt idx="2108">
                  <c:v>2.6659999999999999</c:v>
                </c:pt>
                <c:pt idx="2109">
                  <c:v>2.6669999999999998</c:v>
                </c:pt>
                <c:pt idx="2110">
                  <c:v>2.6680000000000001</c:v>
                </c:pt>
                <c:pt idx="2111">
                  <c:v>2.669</c:v>
                </c:pt>
                <c:pt idx="2112">
                  <c:v>2.67</c:v>
                </c:pt>
                <c:pt idx="2113">
                  <c:v>2.6709999999999998</c:v>
                </c:pt>
                <c:pt idx="2114">
                  <c:v>2.6720000000000002</c:v>
                </c:pt>
                <c:pt idx="2115">
                  <c:v>2.673</c:v>
                </c:pt>
                <c:pt idx="2116">
                  <c:v>2.6739999999999999</c:v>
                </c:pt>
                <c:pt idx="2117">
                  <c:v>2.6749999999999998</c:v>
                </c:pt>
                <c:pt idx="2118">
                  <c:v>2.6760000000000002</c:v>
                </c:pt>
                <c:pt idx="2119">
                  <c:v>2.677</c:v>
                </c:pt>
                <c:pt idx="2120">
                  <c:v>2.6779999999999999</c:v>
                </c:pt>
                <c:pt idx="2121">
                  <c:v>2.6789999999999998</c:v>
                </c:pt>
                <c:pt idx="2122">
                  <c:v>2.68</c:v>
                </c:pt>
                <c:pt idx="2123">
                  <c:v>2.681</c:v>
                </c:pt>
                <c:pt idx="2124">
                  <c:v>2.6819999999999999</c:v>
                </c:pt>
                <c:pt idx="2125">
                  <c:v>2.6829999999999998</c:v>
                </c:pt>
                <c:pt idx="2126">
                  <c:v>2.6840000000000002</c:v>
                </c:pt>
                <c:pt idx="2127">
                  <c:v>2.6850000000000001</c:v>
                </c:pt>
                <c:pt idx="2128">
                  <c:v>2.6859999999999999</c:v>
                </c:pt>
                <c:pt idx="2129">
                  <c:v>2.6869999999999998</c:v>
                </c:pt>
                <c:pt idx="2130">
                  <c:v>2.6880000000000002</c:v>
                </c:pt>
                <c:pt idx="2131">
                  <c:v>2.6890000000000001</c:v>
                </c:pt>
                <c:pt idx="2132">
                  <c:v>2.69</c:v>
                </c:pt>
                <c:pt idx="2133">
                  <c:v>2.6909999999999998</c:v>
                </c:pt>
                <c:pt idx="2134">
                  <c:v>2.6920000000000002</c:v>
                </c:pt>
                <c:pt idx="2135">
                  <c:v>2.6930000000000001</c:v>
                </c:pt>
                <c:pt idx="2136">
                  <c:v>2.694</c:v>
                </c:pt>
                <c:pt idx="2137">
                  <c:v>2.6949999999999998</c:v>
                </c:pt>
                <c:pt idx="2138">
                  <c:v>2.6960000000000002</c:v>
                </c:pt>
                <c:pt idx="2139">
                  <c:v>2.6970000000000001</c:v>
                </c:pt>
                <c:pt idx="2140">
                  <c:v>2.698</c:v>
                </c:pt>
                <c:pt idx="2141">
                  <c:v>2.6989999999999998</c:v>
                </c:pt>
                <c:pt idx="2142">
                  <c:v>2.7</c:v>
                </c:pt>
                <c:pt idx="2143">
                  <c:v>2.7010000000000001</c:v>
                </c:pt>
                <c:pt idx="2144">
                  <c:v>2.702</c:v>
                </c:pt>
                <c:pt idx="2145">
                  <c:v>2.7029999999999998</c:v>
                </c:pt>
                <c:pt idx="2146">
                  <c:v>2.7040000000000002</c:v>
                </c:pt>
                <c:pt idx="2147">
                  <c:v>2.7050000000000001</c:v>
                </c:pt>
                <c:pt idx="2148">
                  <c:v>2.706</c:v>
                </c:pt>
                <c:pt idx="2149">
                  <c:v>2.7069999999999999</c:v>
                </c:pt>
                <c:pt idx="2150">
                  <c:v>2.7080000000000002</c:v>
                </c:pt>
                <c:pt idx="2151">
                  <c:v>2.7090000000000001</c:v>
                </c:pt>
                <c:pt idx="2152">
                  <c:v>2.71</c:v>
                </c:pt>
                <c:pt idx="2153">
                  <c:v>2.7109999999999999</c:v>
                </c:pt>
                <c:pt idx="2154">
                  <c:v>2.7120000000000002</c:v>
                </c:pt>
                <c:pt idx="2155">
                  <c:v>2.7130000000000001</c:v>
                </c:pt>
                <c:pt idx="2156">
                  <c:v>2.714</c:v>
                </c:pt>
                <c:pt idx="2157">
                  <c:v>2.7149999999999999</c:v>
                </c:pt>
                <c:pt idx="2158">
                  <c:v>2.7160000000000002</c:v>
                </c:pt>
                <c:pt idx="2159">
                  <c:v>2.7170000000000001</c:v>
                </c:pt>
                <c:pt idx="2160">
                  <c:v>2.718</c:v>
                </c:pt>
                <c:pt idx="2161">
                  <c:v>2.7189999999999999</c:v>
                </c:pt>
                <c:pt idx="2162">
                  <c:v>2.72</c:v>
                </c:pt>
                <c:pt idx="2163">
                  <c:v>2.7210000000000001</c:v>
                </c:pt>
                <c:pt idx="2164">
                  <c:v>2.722</c:v>
                </c:pt>
                <c:pt idx="2165">
                  <c:v>2.7229999999999999</c:v>
                </c:pt>
                <c:pt idx="2166">
                  <c:v>2.7240000000000002</c:v>
                </c:pt>
                <c:pt idx="2167">
                  <c:v>2.7250000000000001</c:v>
                </c:pt>
                <c:pt idx="2168">
                  <c:v>2.726</c:v>
                </c:pt>
                <c:pt idx="2169">
                  <c:v>2.7269999999999999</c:v>
                </c:pt>
                <c:pt idx="2170">
                  <c:v>2.7280000000000002</c:v>
                </c:pt>
                <c:pt idx="2171">
                  <c:v>2.7290000000000001</c:v>
                </c:pt>
                <c:pt idx="2172">
                  <c:v>2.73</c:v>
                </c:pt>
                <c:pt idx="2173">
                  <c:v>2.7309999999999999</c:v>
                </c:pt>
                <c:pt idx="2174">
                  <c:v>2.7320000000000002</c:v>
                </c:pt>
                <c:pt idx="2175">
                  <c:v>2.7330000000000001</c:v>
                </c:pt>
                <c:pt idx="2176">
                  <c:v>2.734</c:v>
                </c:pt>
                <c:pt idx="2177">
                  <c:v>2.7349999999999999</c:v>
                </c:pt>
                <c:pt idx="2178">
                  <c:v>2.7360000000000002</c:v>
                </c:pt>
                <c:pt idx="2179">
                  <c:v>2.7370000000000001</c:v>
                </c:pt>
                <c:pt idx="2180">
                  <c:v>2.738</c:v>
                </c:pt>
                <c:pt idx="2181">
                  <c:v>2.7389999999999999</c:v>
                </c:pt>
                <c:pt idx="2182">
                  <c:v>2.74</c:v>
                </c:pt>
                <c:pt idx="2183">
                  <c:v>2.7410000000000001</c:v>
                </c:pt>
                <c:pt idx="2184">
                  <c:v>2.742</c:v>
                </c:pt>
                <c:pt idx="2185">
                  <c:v>2.7429999999999999</c:v>
                </c:pt>
                <c:pt idx="2186">
                  <c:v>2.7440000000000002</c:v>
                </c:pt>
                <c:pt idx="2187">
                  <c:v>2.7450000000000001</c:v>
                </c:pt>
                <c:pt idx="2188">
                  <c:v>2.746</c:v>
                </c:pt>
                <c:pt idx="2189">
                  <c:v>2.7469999999999999</c:v>
                </c:pt>
                <c:pt idx="2190">
                  <c:v>2.7480000000000002</c:v>
                </c:pt>
                <c:pt idx="2191">
                  <c:v>2.7490000000000001</c:v>
                </c:pt>
                <c:pt idx="2192">
                  <c:v>2.75</c:v>
                </c:pt>
                <c:pt idx="2193">
                  <c:v>2.7509999999999999</c:v>
                </c:pt>
                <c:pt idx="2194">
                  <c:v>2.7519999999999998</c:v>
                </c:pt>
                <c:pt idx="2195">
                  <c:v>2.7530000000000001</c:v>
                </c:pt>
                <c:pt idx="2196">
                  <c:v>2.754</c:v>
                </c:pt>
                <c:pt idx="2197">
                  <c:v>2.7549999999999999</c:v>
                </c:pt>
                <c:pt idx="2198">
                  <c:v>2.7559999999999998</c:v>
                </c:pt>
                <c:pt idx="2199">
                  <c:v>2.7570000000000001</c:v>
                </c:pt>
                <c:pt idx="2200">
                  <c:v>2.758</c:v>
                </c:pt>
                <c:pt idx="2201">
                  <c:v>2.7589999999999999</c:v>
                </c:pt>
                <c:pt idx="2202">
                  <c:v>2.76</c:v>
                </c:pt>
                <c:pt idx="2203">
                  <c:v>2.7610000000000001</c:v>
                </c:pt>
                <c:pt idx="2204">
                  <c:v>2.762</c:v>
                </c:pt>
                <c:pt idx="2205">
                  <c:v>2.7629999999999999</c:v>
                </c:pt>
                <c:pt idx="2206">
                  <c:v>2.7639999999999998</c:v>
                </c:pt>
                <c:pt idx="2207">
                  <c:v>2.7650000000000001</c:v>
                </c:pt>
                <c:pt idx="2208">
                  <c:v>2.766</c:v>
                </c:pt>
                <c:pt idx="2209">
                  <c:v>2.7669999999999999</c:v>
                </c:pt>
                <c:pt idx="2210">
                  <c:v>2.7679999999999998</c:v>
                </c:pt>
                <c:pt idx="2211">
                  <c:v>2.7690000000000001</c:v>
                </c:pt>
                <c:pt idx="2212">
                  <c:v>2.77</c:v>
                </c:pt>
                <c:pt idx="2213">
                  <c:v>2.7709999999999999</c:v>
                </c:pt>
                <c:pt idx="2214">
                  <c:v>2.7719999999999998</c:v>
                </c:pt>
                <c:pt idx="2215">
                  <c:v>2.7730000000000001</c:v>
                </c:pt>
                <c:pt idx="2216">
                  <c:v>2.774</c:v>
                </c:pt>
                <c:pt idx="2217">
                  <c:v>2.7749999999999999</c:v>
                </c:pt>
                <c:pt idx="2218">
                  <c:v>2.7759999999999998</c:v>
                </c:pt>
                <c:pt idx="2219">
                  <c:v>2.7770000000000001</c:v>
                </c:pt>
                <c:pt idx="2220">
                  <c:v>2.778</c:v>
                </c:pt>
                <c:pt idx="2221">
                  <c:v>2.7789999999999999</c:v>
                </c:pt>
                <c:pt idx="2222">
                  <c:v>2.78</c:v>
                </c:pt>
                <c:pt idx="2223">
                  <c:v>2.7810000000000001</c:v>
                </c:pt>
                <c:pt idx="2224">
                  <c:v>2.782</c:v>
                </c:pt>
                <c:pt idx="2225">
                  <c:v>2.7829999999999999</c:v>
                </c:pt>
                <c:pt idx="2226">
                  <c:v>2.7839999999999998</c:v>
                </c:pt>
                <c:pt idx="2227">
                  <c:v>2.7850000000000001</c:v>
                </c:pt>
                <c:pt idx="2228">
                  <c:v>2.786</c:v>
                </c:pt>
                <c:pt idx="2229">
                  <c:v>2.7869999999999999</c:v>
                </c:pt>
                <c:pt idx="2230">
                  <c:v>2.7879999999999998</c:v>
                </c:pt>
                <c:pt idx="2231">
                  <c:v>2.7890000000000001</c:v>
                </c:pt>
                <c:pt idx="2232">
                  <c:v>2.79</c:v>
                </c:pt>
                <c:pt idx="2233">
                  <c:v>2.7909999999999999</c:v>
                </c:pt>
                <c:pt idx="2234">
                  <c:v>2.7919999999999998</c:v>
                </c:pt>
                <c:pt idx="2235">
                  <c:v>2.7930000000000001</c:v>
                </c:pt>
                <c:pt idx="2236">
                  <c:v>2.794</c:v>
                </c:pt>
                <c:pt idx="2237">
                  <c:v>2.7949999999999999</c:v>
                </c:pt>
                <c:pt idx="2238">
                  <c:v>2.7959999999999998</c:v>
                </c:pt>
                <c:pt idx="2239">
                  <c:v>2.7970000000000002</c:v>
                </c:pt>
                <c:pt idx="2240">
                  <c:v>2.798</c:v>
                </c:pt>
                <c:pt idx="2241">
                  <c:v>2.7989999999999999</c:v>
                </c:pt>
                <c:pt idx="2242">
                  <c:v>2.8</c:v>
                </c:pt>
                <c:pt idx="2243">
                  <c:v>2.8010000000000002</c:v>
                </c:pt>
                <c:pt idx="2244">
                  <c:v>2.802</c:v>
                </c:pt>
                <c:pt idx="2245">
                  <c:v>2.8029999999999999</c:v>
                </c:pt>
                <c:pt idx="2246">
                  <c:v>2.8039999999999998</c:v>
                </c:pt>
                <c:pt idx="2247">
                  <c:v>2.8050000000000002</c:v>
                </c:pt>
                <c:pt idx="2248">
                  <c:v>2.806</c:v>
                </c:pt>
                <c:pt idx="2249">
                  <c:v>2.8069999999999999</c:v>
                </c:pt>
                <c:pt idx="2250">
                  <c:v>2.8079999999999998</c:v>
                </c:pt>
                <c:pt idx="2251">
                  <c:v>2.8090000000000002</c:v>
                </c:pt>
                <c:pt idx="2252">
                  <c:v>2.81</c:v>
                </c:pt>
                <c:pt idx="2253">
                  <c:v>2.8109999999999999</c:v>
                </c:pt>
                <c:pt idx="2254">
                  <c:v>2.8119999999999998</c:v>
                </c:pt>
                <c:pt idx="2255">
                  <c:v>2.8130000000000002</c:v>
                </c:pt>
                <c:pt idx="2256">
                  <c:v>2.8140000000000001</c:v>
                </c:pt>
                <c:pt idx="2257">
                  <c:v>2.8149999999999999</c:v>
                </c:pt>
                <c:pt idx="2258">
                  <c:v>2.8159999999999998</c:v>
                </c:pt>
                <c:pt idx="2259">
                  <c:v>2.8170000000000002</c:v>
                </c:pt>
                <c:pt idx="2260">
                  <c:v>2.8180000000000001</c:v>
                </c:pt>
                <c:pt idx="2261">
                  <c:v>2.819</c:v>
                </c:pt>
                <c:pt idx="2262">
                  <c:v>2.82</c:v>
                </c:pt>
                <c:pt idx="2263">
                  <c:v>2.8210000000000002</c:v>
                </c:pt>
                <c:pt idx="2264">
                  <c:v>2.8220000000000001</c:v>
                </c:pt>
                <c:pt idx="2265">
                  <c:v>2.823</c:v>
                </c:pt>
                <c:pt idx="2266">
                  <c:v>2.8239999999999998</c:v>
                </c:pt>
                <c:pt idx="2267">
                  <c:v>2.8250000000000002</c:v>
                </c:pt>
                <c:pt idx="2268">
                  <c:v>2.8260000000000001</c:v>
                </c:pt>
                <c:pt idx="2269">
                  <c:v>2.827</c:v>
                </c:pt>
                <c:pt idx="2270">
                  <c:v>2.8279999999999998</c:v>
                </c:pt>
                <c:pt idx="2271">
                  <c:v>2.8290000000000002</c:v>
                </c:pt>
                <c:pt idx="2272">
                  <c:v>2.83</c:v>
                </c:pt>
                <c:pt idx="2273">
                  <c:v>2.831</c:v>
                </c:pt>
                <c:pt idx="2274">
                  <c:v>2.8319999999999999</c:v>
                </c:pt>
                <c:pt idx="2275">
                  <c:v>2.8330000000000002</c:v>
                </c:pt>
                <c:pt idx="2276">
                  <c:v>2.8340000000000001</c:v>
                </c:pt>
                <c:pt idx="2277">
                  <c:v>2.835</c:v>
                </c:pt>
                <c:pt idx="2278">
                  <c:v>2.8359999999999999</c:v>
                </c:pt>
                <c:pt idx="2279">
                  <c:v>2.8370000000000002</c:v>
                </c:pt>
                <c:pt idx="2280">
                  <c:v>2.8380000000000001</c:v>
                </c:pt>
                <c:pt idx="2281">
                  <c:v>2.839</c:v>
                </c:pt>
                <c:pt idx="2282">
                  <c:v>2.84</c:v>
                </c:pt>
                <c:pt idx="2283">
                  <c:v>2.8410000000000002</c:v>
                </c:pt>
                <c:pt idx="2284">
                  <c:v>2.8420000000000001</c:v>
                </c:pt>
                <c:pt idx="2285">
                  <c:v>2.843</c:v>
                </c:pt>
                <c:pt idx="2286">
                  <c:v>2.8439999999999999</c:v>
                </c:pt>
                <c:pt idx="2287">
                  <c:v>2.8450000000000002</c:v>
                </c:pt>
                <c:pt idx="2288">
                  <c:v>2.8460000000000001</c:v>
                </c:pt>
                <c:pt idx="2289">
                  <c:v>2.847</c:v>
                </c:pt>
                <c:pt idx="2290">
                  <c:v>2.8479999999999999</c:v>
                </c:pt>
                <c:pt idx="2291">
                  <c:v>2.8490000000000002</c:v>
                </c:pt>
                <c:pt idx="2292">
                  <c:v>2.85</c:v>
                </c:pt>
                <c:pt idx="2293">
                  <c:v>2.851</c:v>
                </c:pt>
                <c:pt idx="2294">
                  <c:v>2.8519999999999999</c:v>
                </c:pt>
                <c:pt idx="2295">
                  <c:v>2.8530000000000002</c:v>
                </c:pt>
                <c:pt idx="2296">
                  <c:v>2.8540000000000001</c:v>
                </c:pt>
                <c:pt idx="2297">
                  <c:v>2.855</c:v>
                </c:pt>
                <c:pt idx="2298">
                  <c:v>2.8559999999999999</c:v>
                </c:pt>
                <c:pt idx="2299">
                  <c:v>2.8570000000000002</c:v>
                </c:pt>
                <c:pt idx="2300">
                  <c:v>2.8580000000000001</c:v>
                </c:pt>
                <c:pt idx="2301">
                  <c:v>2.859</c:v>
                </c:pt>
                <c:pt idx="2302">
                  <c:v>2.86</c:v>
                </c:pt>
                <c:pt idx="2303">
                  <c:v>2.8610000000000002</c:v>
                </c:pt>
                <c:pt idx="2304">
                  <c:v>2.8620000000000001</c:v>
                </c:pt>
                <c:pt idx="2305">
                  <c:v>2.863</c:v>
                </c:pt>
                <c:pt idx="2306">
                  <c:v>2.8639999999999999</c:v>
                </c:pt>
                <c:pt idx="2307">
                  <c:v>2.8650000000000002</c:v>
                </c:pt>
                <c:pt idx="2308">
                  <c:v>2.8660000000000001</c:v>
                </c:pt>
                <c:pt idx="2309">
                  <c:v>2.867</c:v>
                </c:pt>
                <c:pt idx="2310">
                  <c:v>2.8679999999999999</c:v>
                </c:pt>
                <c:pt idx="2311">
                  <c:v>2.8690000000000002</c:v>
                </c:pt>
                <c:pt idx="2312">
                  <c:v>2.87</c:v>
                </c:pt>
                <c:pt idx="2313">
                  <c:v>2.871</c:v>
                </c:pt>
                <c:pt idx="2314">
                  <c:v>2.8719999999999999</c:v>
                </c:pt>
                <c:pt idx="2315">
                  <c:v>2.8730000000000002</c:v>
                </c:pt>
                <c:pt idx="2316">
                  <c:v>2.8740000000000001</c:v>
                </c:pt>
                <c:pt idx="2317">
                  <c:v>2.875</c:v>
                </c:pt>
                <c:pt idx="2318">
                  <c:v>2.8759999999999999</c:v>
                </c:pt>
                <c:pt idx="2319">
                  <c:v>2.8769999999999998</c:v>
                </c:pt>
                <c:pt idx="2320">
                  <c:v>2.8780000000000001</c:v>
                </c:pt>
                <c:pt idx="2321">
                  <c:v>2.879</c:v>
                </c:pt>
                <c:pt idx="2322">
                  <c:v>2.88</c:v>
                </c:pt>
                <c:pt idx="2323">
                  <c:v>2.8809999999999998</c:v>
                </c:pt>
                <c:pt idx="2324">
                  <c:v>2.8820000000000001</c:v>
                </c:pt>
                <c:pt idx="2325">
                  <c:v>2.883</c:v>
                </c:pt>
                <c:pt idx="2326">
                  <c:v>2.8839999999999999</c:v>
                </c:pt>
                <c:pt idx="2327">
                  <c:v>2.8849999999999998</c:v>
                </c:pt>
                <c:pt idx="2328">
                  <c:v>2.8860000000000001</c:v>
                </c:pt>
                <c:pt idx="2329">
                  <c:v>2.887</c:v>
                </c:pt>
                <c:pt idx="2330">
                  <c:v>2.8879999999999999</c:v>
                </c:pt>
                <c:pt idx="2331">
                  <c:v>2.8889999999999998</c:v>
                </c:pt>
                <c:pt idx="2332">
                  <c:v>2.89</c:v>
                </c:pt>
                <c:pt idx="2333">
                  <c:v>2.891</c:v>
                </c:pt>
                <c:pt idx="2334">
                  <c:v>2.8919999999999999</c:v>
                </c:pt>
                <c:pt idx="2335">
                  <c:v>2.8929999999999998</c:v>
                </c:pt>
                <c:pt idx="2336">
                  <c:v>2.8940000000000001</c:v>
                </c:pt>
                <c:pt idx="2337">
                  <c:v>2.895</c:v>
                </c:pt>
                <c:pt idx="2338">
                  <c:v>2.8959999999999999</c:v>
                </c:pt>
                <c:pt idx="2339">
                  <c:v>2.8969999999999998</c:v>
                </c:pt>
                <c:pt idx="2340">
                  <c:v>2.8980000000000001</c:v>
                </c:pt>
                <c:pt idx="2341">
                  <c:v>2.899</c:v>
                </c:pt>
                <c:pt idx="2342">
                  <c:v>2.9</c:v>
                </c:pt>
                <c:pt idx="2343">
                  <c:v>2.9009999999999998</c:v>
                </c:pt>
                <c:pt idx="2344">
                  <c:v>2.9020000000000001</c:v>
                </c:pt>
                <c:pt idx="2345">
                  <c:v>2.903</c:v>
                </c:pt>
                <c:pt idx="2346">
                  <c:v>2.9039999999999999</c:v>
                </c:pt>
                <c:pt idx="2347">
                  <c:v>2.9049999999999998</c:v>
                </c:pt>
                <c:pt idx="2348">
                  <c:v>2.9060000000000001</c:v>
                </c:pt>
                <c:pt idx="2349">
                  <c:v>2.907</c:v>
                </c:pt>
                <c:pt idx="2350">
                  <c:v>2.9079999999999999</c:v>
                </c:pt>
                <c:pt idx="2351">
                  <c:v>2.9089999999999998</c:v>
                </c:pt>
                <c:pt idx="2352">
                  <c:v>2.91</c:v>
                </c:pt>
                <c:pt idx="2353">
                  <c:v>2.911</c:v>
                </c:pt>
                <c:pt idx="2354">
                  <c:v>2.9119999999999999</c:v>
                </c:pt>
                <c:pt idx="2355">
                  <c:v>2.9129999999999998</c:v>
                </c:pt>
                <c:pt idx="2356">
                  <c:v>2.9140000000000001</c:v>
                </c:pt>
                <c:pt idx="2357">
                  <c:v>2.915</c:v>
                </c:pt>
                <c:pt idx="2358">
                  <c:v>2.9159999999999999</c:v>
                </c:pt>
                <c:pt idx="2359">
                  <c:v>2.9169999999999998</c:v>
                </c:pt>
                <c:pt idx="2360">
                  <c:v>2.9180000000000001</c:v>
                </c:pt>
                <c:pt idx="2361">
                  <c:v>2.919</c:v>
                </c:pt>
                <c:pt idx="2362">
                  <c:v>2.92</c:v>
                </c:pt>
                <c:pt idx="2363">
                  <c:v>2.9209999999999998</c:v>
                </c:pt>
                <c:pt idx="2364">
                  <c:v>2.9220000000000002</c:v>
                </c:pt>
                <c:pt idx="2365">
                  <c:v>2.923</c:v>
                </c:pt>
                <c:pt idx="2366">
                  <c:v>2.9239999999999999</c:v>
                </c:pt>
                <c:pt idx="2367">
                  <c:v>2.9249999999999998</c:v>
                </c:pt>
                <c:pt idx="2368">
                  <c:v>2.9260000000000002</c:v>
                </c:pt>
                <c:pt idx="2369">
                  <c:v>2.927</c:v>
                </c:pt>
                <c:pt idx="2370">
                  <c:v>2.9279999999999999</c:v>
                </c:pt>
                <c:pt idx="2371">
                  <c:v>2.9289999999999998</c:v>
                </c:pt>
                <c:pt idx="2372">
                  <c:v>2.93</c:v>
                </c:pt>
                <c:pt idx="2373">
                  <c:v>2.931</c:v>
                </c:pt>
                <c:pt idx="2374">
                  <c:v>2.9319999999999999</c:v>
                </c:pt>
                <c:pt idx="2375">
                  <c:v>2.9329999999999998</c:v>
                </c:pt>
                <c:pt idx="2376">
                  <c:v>2.9340000000000002</c:v>
                </c:pt>
                <c:pt idx="2377">
                  <c:v>2.9350000000000001</c:v>
                </c:pt>
                <c:pt idx="2378">
                  <c:v>2.9359999999999999</c:v>
                </c:pt>
                <c:pt idx="2379">
                  <c:v>2.9369999999999998</c:v>
                </c:pt>
                <c:pt idx="2380">
                  <c:v>2.9380000000000002</c:v>
                </c:pt>
                <c:pt idx="2381">
                  <c:v>2.9390000000000001</c:v>
                </c:pt>
                <c:pt idx="2382">
                  <c:v>2.94</c:v>
                </c:pt>
                <c:pt idx="2383">
                  <c:v>2.9409999999999998</c:v>
                </c:pt>
                <c:pt idx="2384">
                  <c:v>2.9420000000000002</c:v>
                </c:pt>
                <c:pt idx="2385">
                  <c:v>2.9430000000000001</c:v>
                </c:pt>
                <c:pt idx="2386">
                  <c:v>2.944</c:v>
                </c:pt>
                <c:pt idx="2387">
                  <c:v>2.9449999999999998</c:v>
                </c:pt>
                <c:pt idx="2388">
                  <c:v>2.9460000000000002</c:v>
                </c:pt>
                <c:pt idx="2389">
                  <c:v>2.9470000000000001</c:v>
                </c:pt>
                <c:pt idx="2390">
                  <c:v>2.948</c:v>
                </c:pt>
                <c:pt idx="2391">
                  <c:v>2.9489999999999998</c:v>
                </c:pt>
                <c:pt idx="2392">
                  <c:v>2.95</c:v>
                </c:pt>
                <c:pt idx="2393">
                  <c:v>2.9510000000000001</c:v>
                </c:pt>
                <c:pt idx="2394">
                  <c:v>2.952</c:v>
                </c:pt>
                <c:pt idx="2395">
                  <c:v>2.9529999999999998</c:v>
                </c:pt>
                <c:pt idx="2396">
                  <c:v>2.9540000000000002</c:v>
                </c:pt>
                <c:pt idx="2397">
                  <c:v>2.9550000000000001</c:v>
                </c:pt>
                <c:pt idx="2398">
                  <c:v>2.956</c:v>
                </c:pt>
                <c:pt idx="2399">
                  <c:v>2.9569999999999999</c:v>
                </c:pt>
                <c:pt idx="2400">
                  <c:v>2.9580000000000002</c:v>
                </c:pt>
                <c:pt idx="2401">
                  <c:v>2.9590000000000001</c:v>
                </c:pt>
                <c:pt idx="2402">
                  <c:v>2.96</c:v>
                </c:pt>
                <c:pt idx="2403">
                  <c:v>2.9609999999999999</c:v>
                </c:pt>
                <c:pt idx="2404">
                  <c:v>2.9620000000000002</c:v>
                </c:pt>
                <c:pt idx="2405">
                  <c:v>2.9630000000000001</c:v>
                </c:pt>
                <c:pt idx="2406">
                  <c:v>2.964</c:v>
                </c:pt>
                <c:pt idx="2407">
                  <c:v>2.9649999999999999</c:v>
                </c:pt>
                <c:pt idx="2408">
                  <c:v>2.9660000000000002</c:v>
                </c:pt>
                <c:pt idx="2409">
                  <c:v>2.9670000000000001</c:v>
                </c:pt>
                <c:pt idx="2410">
                  <c:v>2.968</c:v>
                </c:pt>
                <c:pt idx="2411">
                  <c:v>2.9689999999999999</c:v>
                </c:pt>
                <c:pt idx="2412">
                  <c:v>2.97</c:v>
                </c:pt>
                <c:pt idx="2413">
                  <c:v>2.9710000000000001</c:v>
                </c:pt>
                <c:pt idx="2414">
                  <c:v>2.972</c:v>
                </c:pt>
                <c:pt idx="2415">
                  <c:v>2.9729999999999999</c:v>
                </c:pt>
                <c:pt idx="2416">
                  <c:v>2.9740000000000002</c:v>
                </c:pt>
                <c:pt idx="2417">
                  <c:v>2.9750000000000001</c:v>
                </c:pt>
                <c:pt idx="2418">
                  <c:v>2.976</c:v>
                </c:pt>
                <c:pt idx="2419">
                  <c:v>2.9769999999999999</c:v>
                </c:pt>
                <c:pt idx="2420">
                  <c:v>2.9780000000000002</c:v>
                </c:pt>
                <c:pt idx="2421">
                  <c:v>2.9790000000000001</c:v>
                </c:pt>
                <c:pt idx="2422">
                  <c:v>2.98</c:v>
                </c:pt>
                <c:pt idx="2423">
                  <c:v>2.9809999999999999</c:v>
                </c:pt>
                <c:pt idx="2424">
                  <c:v>2.9820000000000002</c:v>
                </c:pt>
                <c:pt idx="2425">
                  <c:v>2.9830000000000001</c:v>
                </c:pt>
                <c:pt idx="2426">
                  <c:v>2.984</c:v>
                </c:pt>
                <c:pt idx="2427">
                  <c:v>2.9849999999999999</c:v>
                </c:pt>
                <c:pt idx="2428">
                  <c:v>2.9860000000000002</c:v>
                </c:pt>
                <c:pt idx="2429">
                  <c:v>2.9870000000000001</c:v>
                </c:pt>
                <c:pt idx="2430">
                  <c:v>2.988</c:v>
                </c:pt>
                <c:pt idx="2431">
                  <c:v>2.9889999999999999</c:v>
                </c:pt>
                <c:pt idx="2432">
                  <c:v>2.99</c:v>
                </c:pt>
                <c:pt idx="2433">
                  <c:v>2.9910000000000001</c:v>
                </c:pt>
                <c:pt idx="2434">
                  <c:v>2.992</c:v>
                </c:pt>
                <c:pt idx="2435">
                  <c:v>2.9929999999999999</c:v>
                </c:pt>
                <c:pt idx="2436">
                  <c:v>2.9940000000000002</c:v>
                </c:pt>
                <c:pt idx="2437">
                  <c:v>2.9950000000000001</c:v>
                </c:pt>
                <c:pt idx="2438">
                  <c:v>2.996</c:v>
                </c:pt>
                <c:pt idx="2439">
                  <c:v>2.9969999999999999</c:v>
                </c:pt>
                <c:pt idx="2440">
                  <c:v>2.9980000000000002</c:v>
                </c:pt>
                <c:pt idx="2441">
                  <c:v>2.9990000000000001</c:v>
                </c:pt>
              </c:numCache>
            </c:numRef>
          </c:xVal>
          <c:yVal>
            <c:numRef>
              <c:f>Feuil1!$AP$18634:$AP$21075</c:f>
              <c:numCache>
                <c:formatCode>0.0000</c:formatCode>
                <c:ptCount val="244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1.3199577613516366E-4</c:v>
                </c:pt>
                <c:pt idx="45">
                  <c:v>1.3199577613516366E-4</c:v>
                </c:pt>
                <c:pt idx="46">
                  <c:v>1.3199577613516366E-4</c:v>
                </c:pt>
                <c:pt idx="47">
                  <c:v>1.3199577613516366E-4</c:v>
                </c:pt>
                <c:pt idx="48">
                  <c:v>1.3199577613516366E-4</c:v>
                </c:pt>
                <c:pt idx="49">
                  <c:v>1.3199577613516366E-4</c:v>
                </c:pt>
                <c:pt idx="50">
                  <c:v>1.3199577613516366E-4</c:v>
                </c:pt>
                <c:pt idx="51">
                  <c:v>1.3199577613516366E-4</c:v>
                </c:pt>
                <c:pt idx="52">
                  <c:v>2.6399155227032733E-4</c:v>
                </c:pt>
                <c:pt idx="53">
                  <c:v>2.6399155227032733E-4</c:v>
                </c:pt>
                <c:pt idx="54">
                  <c:v>2.6399155227032733E-4</c:v>
                </c:pt>
                <c:pt idx="55">
                  <c:v>3.9598732840549105E-4</c:v>
                </c:pt>
                <c:pt idx="56">
                  <c:v>5.2798310454065466E-4</c:v>
                </c:pt>
                <c:pt idx="57">
                  <c:v>5.2798310454065466E-4</c:v>
                </c:pt>
                <c:pt idx="58">
                  <c:v>5.2798310454065466E-4</c:v>
                </c:pt>
                <c:pt idx="59">
                  <c:v>6.5997888067581838E-4</c:v>
                </c:pt>
                <c:pt idx="60">
                  <c:v>6.5997888067581838E-4</c:v>
                </c:pt>
                <c:pt idx="61">
                  <c:v>6.5997888067581838E-4</c:v>
                </c:pt>
                <c:pt idx="62">
                  <c:v>7.919746568109821E-4</c:v>
                </c:pt>
                <c:pt idx="63">
                  <c:v>9.2397043294614571E-4</c:v>
                </c:pt>
                <c:pt idx="64">
                  <c:v>1.0559662090813093E-3</c:v>
                </c:pt>
                <c:pt idx="65">
                  <c:v>1.0559662090813093E-3</c:v>
                </c:pt>
                <c:pt idx="66">
                  <c:v>1.0559662090813093E-3</c:v>
                </c:pt>
                <c:pt idx="67">
                  <c:v>1.0559662090813093E-3</c:v>
                </c:pt>
                <c:pt idx="68">
                  <c:v>1.3199577613516368E-3</c:v>
                </c:pt>
                <c:pt idx="69">
                  <c:v>1.3199577613516368E-3</c:v>
                </c:pt>
                <c:pt idx="70">
                  <c:v>1.3199577613516368E-3</c:v>
                </c:pt>
                <c:pt idx="71">
                  <c:v>1.7159450897571277E-3</c:v>
                </c:pt>
                <c:pt idx="72">
                  <c:v>1.8479408658922914E-3</c:v>
                </c:pt>
                <c:pt idx="73">
                  <c:v>1.8479408658922914E-3</c:v>
                </c:pt>
                <c:pt idx="74">
                  <c:v>1.9799366420274549E-3</c:v>
                </c:pt>
                <c:pt idx="75">
                  <c:v>1.9799366420274549E-3</c:v>
                </c:pt>
                <c:pt idx="76">
                  <c:v>1.9799366420274549E-3</c:v>
                </c:pt>
                <c:pt idx="77">
                  <c:v>2.1119324181626186E-3</c:v>
                </c:pt>
                <c:pt idx="78">
                  <c:v>2.3759239704329461E-3</c:v>
                </c:pt>
                <c:pt idx="79">
                  <c:v>2.7719112988384372E-3</c:v>
                </c:pt>
                <c:pt idx="80">
                  <c:v>2.903907074973601E-3</c:v>
                </c:pt>
                <c:pt idx="81">
                  <c:v>2.903907074973601E-3</c:v>
                </c:pt>
                <c:pt idx="82">
                  <c:v>3.0359028511087647E-3</c:v>
                </c:pt>
                <c:pt idx="83">
                  <c:v>3.1678986272439284E-3</c:v>
                </c:pt>
                <c:pt idx="84">
                  <c:v>3.2998944033790917E-3</c:v>
                </c:pt>
                <c:pt idx="85">
                  <c:v>3.5638859556494191E-3</c:v>
                </c:pt>
                <c:pt idx="86">
                  <c:v>3.6958817317845828E-3</c:v>
                </c:pt>
                <c:pt idx="87">
                  <c:v>3.8278775079197466E-3</c:v>
                </c:pt>
                <c:pt idx="88">
                  <c:v>4.091869060190074E-3</c:v>
                </c:pt>
                <c:pt idx="89">
                  <c:v>4.091869060190074E-3</c:v>
                </c:pt>
                <c:pt idx="90">
                  <c:v>4.2238648363252373E-3</c:v>
                </c:pt>
                <c:pt idx="91">
                  <c:v>4.3558606124604014E-3</c:v>
                </c:pt>
                <c:pt idx="92">
                  <c:v>4.4878563885955647E-3</c:v>
                </c:pt>
                <c:pt idx="93">
                  <c:v>4.6198521647307289E-3</c:v>
                </c:pt>
                <c:pt idx="94">
                  <c:v>4.8838437170010563E-3</c:v>
                </c:pt>
                <c:pt idx="95">
                  <c:v>5.0158394931362196E-3</c:v>
                </c:pt>
                <c:pt idx="96">
                  <c:v>5.279831045406547E-3</c:v>
                </c:pt>
                <c:pt idx="97">
                  <c:v>5.5438225976768745E-3</c:v>
                </c:pt>
                <c:pt idx="98">
                  <c:v>6.0718057022175293E-3</c:v>
                </c:pt>
                <c:pt idx="99">
                  <c:v>6.5997888067581834E-3</c:v>
                </c:pt>
                <c:pt idx="100">
                  <c:v>6.8637803590285108E-3</c:v>
                </c:pt>
                <c:pt idx="101">
                  <c:v>6.9957761351636749E-3</c:v>
                </c:pt>
                <c:pt idx="102">
                  <c:v>7.2597676874340024E-3</c:v>
                </c:pt>
                <c:pt idx="103">
                  <c:v>7.5237592397043298E-3</c:v>
                </c:pt>
                <c:pt idx="104">
                  <c:v>7.7877507919746564E-3</c:v>
                </c:pt>
                <c:pt idx="105">
                  <c:v>8.183738120380148E-3</c:v>
                </c:pt>
                <c:pt idx="106">
                  <c:v>8.3157338965153121E-3</c:v>
                </c:pt>
                <c:pt idx="107">
                  <c:v>8.5797254487856387E-3</c:v>
                </c:pt>
                <c:pt idx="108">
                  <c:v>8.843717001055967E-3</c:v>
                </c:pt>
                <c:pt idx="109">
                  <c:v>9.7676874340021126E-3</c:v>
                </c:pt>
                <c:pt idx="110">
                  <c:v>1.0031678986272439E-2</c:v>
                </c:pt>
                <c:pt idx="111">
                  <c:v>1.042766631467793E-2</c:v>
                </c:pt>
                <c:pt idx="112">
                  <c:v>1.0691657866948258E-2</c:v>
                </c:pt>
                <c:pt idx="113">
                  <c:v>1.148363252375924E-2</c:v>
                </c:pt>
                <c:pt idx="114">
                  <c:v>1.187961985216473E-2</c:v>
                </c:pt>
                <c:pt idx="115">
                  <c:v>1.2143611404435059E-2</c:v>
                </c:pt>
                <c:pt idx="116">
                  <c:v>1.2539598732840549E-2</c:v>
                </c:pt>
                <c:pt idx="117">
                  <c:v>1.3859556494192186E-2</c:v>
                </c:pt>
                <c:pt idx="118">
                  <c:v>1.4123548046462514E-2</c:v>
                </c:pt>
                <c:pt idx="119">
                  <c:v>1.4651531151003167E-2</c:v>
                </c:pt>
                <c:pt idx="120">
                  <c:v>1.504751847940866E-2</c:v>
                </c:pt>
                <c:pt idx="121">
                  <c:v>1.5575501583949313E-2</c:v>
                </c:pt>
                <c:pt idx="122">
                  <c:v>1.5707497360084477E-2</c:v>
                </c:pt>
                <c:pt idx="123">
                  <c:v>1.5971488912354805E-2</c:v>
                </c:pt>
                <c:pt idx="124">
                  <c:v>1.6631467793030624E-2</c:v>
                </c:pt>
                <c:pt idx="125">
                  <c:v>1.7159450897571277E-2</c:v>
                </c:pt>
                <c:pt idx="126">
                  <c:v>1.7819429778247096E-2</c:v>
                </c:pt>
                <c:pt idx="127">
                  <c:v>1.8611404435058078E-2</c:v>
                </c:pt>
                <c:pt idx="128">
                  <c:v>1.979936642027455E-2</c:v>
                </c:pt>
                <c:pt idx="129">
                  <c:v>2.0195353748680041E-2</c:v>
                </c:pt>
                <c:pt idx="130">
                  <c:v>2.085533262935586E-2</c:v>
                </c:pt>
                <c:pt idx="131">
                  <c:v>2.1515311510031679E-2</c:v>
                </c:pt>
                <c:pt idx="132">
                  <c:v>2.2703273495248151E-2</c:v>
                </c:pt>
                <c:pt idx="133">
                  <c:v>2.3099260823653642E-2</c:v>
                </c:pt>
                <c:pt idx="134">
                  <c:v>2.4023231256599789E-2</c:v>
                </c:pt>
                <c:pt idx="135">
                  <c:v>2.441921858500528E-2</c:v>
                </c:pt>
                <c:pt idx="136">
                  <c:v>2.547518479408659E-2</c:v>
                </c:pt>
                <c:pt idx="137">
                  <c:v>2.6663146779303062E-2</c:v>
                </c:pt>
                <c:pt idx="138">
                  <c:v>2.7191129883843718E-2</c:v>
                </c:pt>
                <c:pt idx="139">
                  <c:v>2.7851108764519534E-2</c:v>
                </c:pt>
                <c:pt idx="140">
                  <c:v>2.8643083421330519E-2</c:v>
                </c:pt>
                <c:pt idx="141">
                  <c:v>2.94350580781415E-2</c:v>
                </c:pt>
                <c:pt idx="142">
                  <c:v>3.0359028511087644E-2</c:v>
                </c:pt>
                <c:pt idx="143">
                  <c:v>3.1810982048574445E-2</c:v>
                </c:pt>
                <c:pt idx="144">
                  <c:v>3.2866948257655758E-2</c:v>
                </c:pt>
                <c:pt idx="145">
                  <c:v>3.405491024287223E-2</c:v>
                </c:pt>
                <c:pt idx="146">
                  <c:v>3.5506863780359027E-2</c:v>
                </c:pt>
                <c:pt idx="147">
                  <c:v>3.656282998944034E-2</c:v>
                </c:pt>
                <c:pt idx="148">
                  <c:v>3.7486800422386481E-2</c:v>
                </c:pt>
                <c:pt idx="149">
                  <c:v>3.8278775079197469E-2</c:v>
                </c:pt>
                <c:pt idx="150">
                  <c:v>3.9466737064413941E-2</c:v>
                </c:pt>
                <c:pt idx="151">
                  <c:v>4.0258711721224923E-2</c:v>
                </c:pt>
                <c:pt idx="152">
                  <c:v>4.0786694825765572E-2</c:v>
                </c:pt>
                <c:pt idx="153">
                  <c:v>4.1974656810982051E-2</c:v>
                </c:pt>
                <c:pt idx="154">
                  <c:v>4.3294614572333683E-2</c:v>
                </c:pt>
                <c:pt idx="155">
                  <c:v>4.421858500527983E-2</c:v>
                </c:pt>
                <c:pt idx="156">
                  <c:v>4.5802534318901793E-2</c:v>
                </c:pt>
                <c:pt idx="157">
                  <c:v>4.6594508975712774E-2</c:v>
                </c:pt>
                <c:pt idx="158">
                  <c:v>4.7650475184794087E-2</c:v>
                </c:pt>
                <c:pt idx="159">
                  <c:v>4.8970432946145726E-2</c:v>
                </c:pt>
                <c:pt idx="160">
                  <c:v>5.0158394931362198E-2</c:v>
                </c:pt>
                <c:pt idx="161">
                  <c:v>5.134635691657867E-2</c:v>
                </c:pt>
                <c:pt idx="162">
                  <c:v>5.2930306230200633E-2</c:v>
                </c:pt>
                <c:pt idx="163">
                  <c:v>5.3986272439281946E-2</c:v>
                </c:pt>
                <c:pt idx="164">
                  <c:v>5.5834213305174234E-2</c:v>
                </c:pt>
                <c:pt idx="165">
                  <c:v>5.6626187961985215E-2</c:v>
                </c:pt>
                <c:pt idx="166">
                  <c:v>5.7418162618796197E-2</c:v>
                </c:pt>
                <c:pt idx="167">
                  <c:v>5.8606124604012669E-2</c:v>
                </c:pt>
                <c:pt idx="168">
                  <c:v>6.0454065469904963E-2</c:v>
                </c:pt>
                <c:pt idx="169">
                  <c:v>6.2038014783526926E-2</c:v>
                </c:pt>
                <c:pt idx="170">
                  <c:v>6.3621964097148889E-2</c:v>
                </c:pt>
                <c:pt idx="171">
                  <c:v>6.4941921858500534E-2</c:v>
                </c:pt>
                <c:pt idx="172">
                  <c:v>6.5865892291446668E-2</c:v>
                </c:pt>
                <c:pt idx="173">
                  <c:v>6.810982048574446E-2</c:v>
                </c:pt>
                <c:pt idx="174">
                  <c:v>6.9693769799366423E-2</c:v>
                </c:pt>
                <c:pt idx="175">
                  <c:v>7.114572333685322E-2</c:v>
                </c:pt>
                <c:pt idx="176">
                  <c:v>7.2465681098204851E-2</c:v>
                </c:pt>
                <c:pt idx="177">
                  <c:v>7.3917634635691662E-2</c:v>
                </c:pt>
                <c:pt idx="178">
                  <c:v>7.5633579725448791E-2</c:v>
                </c:pt>
                <c:pt idx="179">
                  <c:v>7.8009503695881735E-2</c:v>
                </c:pt>
                <c:pt idx="180">
                  <c:v>7.9725448785638864E-2</c:v>
                </c:pt>
                <c:pt idx="181">
                  <c:v>8.0517423442449845E-2</c:v>
                </c:pt>
                <c:pt idx="182">
                  <c:v>8.1969376979936642E-2</c:v>
                </c:pt>
                <c:pt idx="183">
                  <c:v>8.3553326293558605E-2</c:v>
                </c:pt>
                <c:pt idx="184">
                  <c:v>8.5269271383315734E-2</c:v>
                </c:pt>
                <c:pt idx="185">
                  <c:v>8.7513199577613512E-2</c:v>
                </c:pt>
                <c:pt idx="186">
                  <c:v>8.9493136219640973E-2</c:v>
                </c:pt>
                <c:pt idx="187">
                  <c:v>9.094508975712777E-2</c:v>
                </c:pt>
                <c:pt idx="188">
                  <c:v>9.2397043294614567E-2</c:v>
                </c:pt>
                <c:pt idx="189">
                  <c:v>9.3717001055966212E-2</c:v>
                </c:pt>
                <c:pt idx="190">
                  <c:v>9.6092925026399156E-2</c:v>
                </c:pt>
                <c:pt idx="191">
                  <c:v>9.7676874340021119E-2</c:v>
                </c:pt>
                <c:pt idx="192">
                  <c:v>9.9788806758183732E-2</c:v>
                </c:pt>
                <c:pt idx="193">
                  <c:v>0.10190073917634636</c:v>
                </c:pt>
                <c:pt idx="194">
                  <c:v>0.10440865892291447</c:v>
                </c:pt>
                <c:pt idx="195">
                  <c:v>0.10599260823653643</c:v>
                </c:pt>
                <c:pt idx="196">
                  <c:v>0.10810454065469904</c:v>
                </c:pt>
                <c:pt idx="197">
                  <c:v>0.10955649419218585</c:v>
                </c:pt>
                <c:pt idx="198">
                  <c:v>0.11140443505807814</c:v>
                </c:pt>
                <c:pt idx="199">
                  <c:v>0.11325237592397043</c:v>
                </c:pt>
                <c:pt idx="200">
                  <c:v>0.11444033790918691</c:v>
                </c:pt>
                <c:pt idx="201">
                  <c:v>0.11694825765575502</c:v>
                </c:pt>
                <c:pt idx="202">
                  <c:v>0.11906019007391763</c:v>
                </c:pt>
                <c:pt idx="203">
                  <c:v>0.12038014783526928</c:v>
                </c:pt>
                <c:pt idx="204">
                  <c:v>0.12249208025343189</c:v>
                </c:pt>
                <c:pt idx="205">
                  <c:v>0.12447201689545935</c:v>
                </c:pt>
                <c:pt idx="206">
                  <c:v>0.12645195353748681</c:v>
                </c:pt>
                <c:pt idx="207">
                  <c:v>0.12895987328405492</c:v>
                </c:pt>
                <c:pt idx="208">
                  <c:v>0.13186378035902852</c:v>
                </c:pt>
                <c:pt idx="209">
                  <c:v>0.13423970432946145</c:v>
                </c:pt>
                <c:pt idx="210">
                  <c:v>0.13608764519535374</c:v>
                </c:pt>
                <c:pt idx="211">
                  <c:v>0.13899155227032736</c:v>
                </c:pt>
                <c:pt idx="212">
                  <c:v>0.14097148891235481</c:v>
                </c:pt>
                <c:pt idx="213">
                  <c:v>0.14334741288278774</c:v>
                </c:pt>
                <c:pt idx="214">
                  <c:v>0.14611932418162618</c:v>
                </c:pt>
                <c:pt idx="215">
                  <c:v>0.14968321013727562</c:v>
                </c:pt>
                <c:pt idx="216">
                  <c:v>0.15258711721224921</c:v>
                </c:pt>
                <c:pt idx="217">
                  <c:v>0.15456705385427666</c:v>
                </c:pt>
                <c:pt idx="218">
                  <c:v>0.15667898627243929</c:v>
                </c:pt>
                <c:pt idx="219">
                  <c:v>0.15892291446673706</c:v>
                </c:pt>
                <c:pt idx="220">
                  <c:v>0.16129883843717002</c:v>
                </c:pt>
                <c:pt idx="221">
                  <c:v>0.16301478352692714</c:v>
                </c:pt>
                <c:pt idx="222">
                  <c:v>0.1653907074973601</c:v>
                </c:pt>
                <c:pt idx="223">
                  <c:v>0.16803062302006336</c:v>
                </c:pt>
                <c:pt idx="224">
                  <c:v>0.16974656810982047</c:v>
                </c:pt>
                <c:pt idx="225">
                  <c:v>0.17278247096092925</c:v>
                </c:pt>
                <c:pt idx="226">
                  <c:v>0.17568637803590284</c:v>
                </c:pt>
                <c:pt idx="227">
                  <c:v>0.17779831045406547</c:v>
                </c:pt>
                <c:pt idx="228">
                  <c:v>0.1791182682154171</c:v>
                </c:pt>
                <c:pt idx="229">
                  <c:v>0.18123020063357972</c:v>
                </c:pt>
                <c:pt idx="230">
                  <c:v>0.1842661034846885</c:v>
                </c:pt>
                <c:pt idx="231">
                  <c:v>0.18756599788806758</c:v>
                </c:pt>
                <c:pt idx="232">
                  <c:v>0.19033790918690602</c:v>
                </c:pt>
                <c:pt idx="233">
                  <c:v>0.1925818373812038</c:v>
                </c:pt>
                <c:pt idx="234">
                  <c:v>0.19561774023231257</c:v>
                </c:pt>
                <c:pt idx="235">
                  <c:v>0.19865364308342134</c:v>
                </c:pt>
                <c:pt idx="236">
                  <c:v>0.20089757127771912</c:v>
                </c:pt>
                <c:pt idx="237">
                  <c:v>0.20353748680042238</c:v>
                </c:pt>
                <c:pt idx="238">
                  <c:v>0.20723336853220697</c:v>
                </c:pt>
                <c:pt idx="239">
                  <c:v>0.2093453009503696</c:v>
                </c:pt>
                <c:pt idx="240">
                  <c:v>0.21211721224920801</c:v>
                </c:pt>
                <c:pt idx="241">
                  <c:v>0.21449313621964097</c:v>
                </c:pt>
                <c:pt idx="242">
                  <c:v>0.21686906019007393</c:v>
                </c:pt>
                <c:pt idx="243">
                  <c:v>0.21937697993664201</c:v>
                </c:pt>
                <c:pt idx="244">
                  <c:v>0.22280887011615627</c:v>
                </c:pt>
                <c:pt idx="245">
                  <c:v>0.22584477296726505</c:v>
                </c:pt>
                <c:pt idx="246">
                  <c:v>0.2292766631467793</c:v>
                </c:pt>
                <c:pt idx="247">
                  <c:v>0.23244456177402323</c:v>
                </c:pt>
                <c:pt idx="248">
                  <c:v>0.23468848996832101</c:v>
                </c:pt>
                <c:pt idx="249">
                  <c:v>0.23785638859556493</c:v>
                </c:pt>
                <c:pt idx="250">
                  <c:v>0.24128827877507919</c:v>
                </c:pt>
                <c:pt idx="251">
                  <c:v>0.24353220696937697</c:v>
                </c:pt>
                <c:pt idx="252">
                  <c:v>0.24604012671594508</c:v>
                </c:pt>
                <c:pt idx="253">
                  <c:v>0.24934002111932418</c:v>
                </c:pt>
                <c:pt idx="254">
                  <c:v>0.25224392819429781</c:v>
                </c:pt>
                <c:pt idx="255">
                  <c:v>0.2543558606124604</c:v>
                </c:pt>
                <c:pt idx="256">
                  <c:v>0.25791974656810984</c:v>
                </c:pt>
                <c:pt idx="257">
                  <c:v>0.26042766631467795</c:v>
                </c:pt>
                <c:pt idx="258">
                  <c:v>0.26412354804646249</c:v>
                </c:pt>
                <c:pt idx="259">
                  <c:v>0.2667634635691658</c:v>
                </c:pt>
                <c:pt idx="260">
                  <c:v>0.26953537486800422</c:v>
                </c:pt>
                <c:pt idx="261">
                  <c:v>0.27217529039070748</c:v>
                </c:pt>
                <c:pt idx="262">
                  <c:v>0.27547518479408661</c:v>
                </c:pt>
                <c:pt idx="263">
                  <c:v>0.27811510031678988</c:v>
                </c:pt>
                <c:pt idx="264">
                  <c:v>0.28141499472016895</c:v>
                </c:pt>
                <c:pt idx="265">
                  <c:v>0.28379091869060191</c:v>
                </c:pt>
                <c:pt idx="266">
                  <c:v>0.28709081309398099</c:v>
                </c:pt>
                <c:pt idx="267">
                  <c:v>0.29012671594508976</c:v>
                </c:pt>
                <c:pt idx="268">
                  <c:v>0.29250263991552272</c:v>
                </c:pt>
                <c:pt idx="269">
                  <c:v>0.29448257655755017</c:v>
                </c:pt>
                <c:pt idx="270">
                  <c:v>0.29778247096092925</c:v>
                </c:pt>
                <c:pt idx="271">
                  <c:v>0.30108236536430832</c:v>
                </c:pt>
                <c:pt idx="272">
                  <c:v>0.30451425554382261</c:v>
                </c:pt>
                <c:pt idx="273">
                  <c:v>0.30728616684266102</c:v>
                </c:pt>
                <c:pt idx="274">
                  <c:v>0.31005807814149949</c:v>
                </c:pt>
                <c:pt idx="275">
                  <c:v>0.31348996832101372</c:v>
                </c:pt>
                <c:pt idx="276">
                  <c:v>0.31533790918690602</c:v>
                </c:pt>
                <c:pt idx="277">
                  <c:v>0.31890179514255546</c:v>
                </c:pt>
                <c:pt idx="278">
                  <c:v>0.32193769799366423</c:v>
                </c:pt>
                <c:pt idx="279">
                  <c:v>0.32497360084477295</c:v>
                </c:pt>
                <c:pt idx="280">
                  <c:v>0.32774551214361142</c:v>
                </c:pt>
                <c:pt idx="281">
                  <c:v>0.33012143611404438</c:v>
                </c:pt>
                <c:pt idx="282">
                  <c:v>0.33302534318901794</c:v>
                </c:pt>
                <c:pt idx="283">
                  <c:v>0.33619324181626187</c:v>
                </c:pt>
                <c:pt idx="284">
                  <c:v>0.33843717001055967</c:v>
                </c:pt>
                <c:pt idx="285">
                  <c:v>0.34134107708553324</c:v>
                </c:pt>
                <c:pt idx="286">
                  <c:v>0.34450897571277717</c:v>
                </c:pt>
                <c:pt idx="287">
                  <c:v>0.3480728616684266</c:v>
                </c:pt>
                <c:pt idx="288">
                  <c:v>0.35110876451953538</c:v>
                </c:pt>
                <c:pt idx="289">
                  <c:v>0.3542766631467793</c:v>
                </c:pt>
                <c:pt idx="290">
                  <c:v>0.35652059134107711</c:v>
                </c:pt>
                <c:pt idx="291">
                  <c:v>0.35942449841605068</c:v>
                </c:pt>
                <c:pt idx="292">
                  <c:v>0.36246040126715945</c:v>
                </c:pt>
                <c:pt idx="293">
                  <c:v>0.36549630411826822</c:v>
                </c:pt>
                <c:pt idx="294">
                  <c:v>0.36998416050686378</c:v>
                </c:pt>
                <c:pt idx="295">
                  <c:v>0.37315205913410771</c:v>
                </c:pt>
                <c:pt idx="296">
                  <c:v>0.37684794086589229</c:v>
                </c:pt>
                <c:pt idx="297">
                  <c:v>0.3793558606124604</c:v>
                </c:pt>
                <c:pt idx="298">
                  <c:v>0.38199577613516367</c:v>
                </c:pt>
                <c:pt idx="299">
                  <c:v>0.38542766631467795</c:v>
                </c:pt>
                <c:pt idx="300">
                  <c:v>0.38846356916578667</c:v>
                </c:pt>
                <c:pt idx="301">
                  <c:v>0.39123548046462514</c:v>
                </c:pt>
                <c:pt idx="302">
                  <c:v>0.39400739176346355</c:v>
                </c:pt>
                <c:pt idx="303">
                  <c:v>0.39743928194297784</c:v>
                </c:pt>
                <c:pt idx="304">
                  <c:v>0.4000791974656811</c:v>
                </c:pt>
                <c:pt idx="305">
                  <c:v>0.40337909186906018</c:v>
                </c:pt>
                <c:pt idx="306">
                  <c:v>0.40601900739176344</c:v>
                </c:pt>
                <c:pt idx="307">
                  <c:v>0.40879091869060191</c:v>
                </c:pt>
                <c:pt idx="308">
                  <c:v>0.41090285110876451</c:v>
                </c:pt>
                <c:pt idx="309">
                  <c:v>0.4143347412882788</c:v>
                </c:pt>
                <c:pt idx="310">
                  <c:v>0.41710665258711721</c:v>
                </c:pt>
                <c:pt idx="311">
                  <c:v>0.42001055966209083</c:v>
                </c:pt>
                <c:pt idx="312">
                  <c:v>0.42317845828933476</c:v>
                </c:pt>
                <c:pt idx="313">
                  <c:v>0.42766631467793031</c:v>
                </c:pt>
                <c:pt idx="314">
                  <c:v>0.43083421330517424</c:v>
                </c:pt>
                <c:pt idx="315">
                  <c:v>0.43294614572333684</c:v>
                </c:pt>
                <c:pt idx="316">
                  <c:v>0.43651003167898628</c:v>
                </c:pt>
                <c:pt idx="317">
                  <c:v>0.44020591341077087</c:v>
                </c:pt>
                <c:pt idx="318">
                  <c:v>0.44390179514255546</c:v>
                </c:pt>
                <c:pt idx="319">
                  <c:v>0.44667370644139387</c:v>
                </c:pt>
                <c:pt idx="320">
                  <c:v>0.44852164730728616</c:v>
                </c:pt>
                <c:pt idx="321">
                  <c:v>0.45168954593453009</c:v>
                </c:pt>
                <c:pt idx="322">
                  <c:v>0.45446145723336856</c:v>
                </c:pt>
                <c:pt idx="323">
                  <c:v>0.45617740232312565</c:v>
                </c:pt>
                <c:pt idx="324">
                  <c:v>0.45947729672650472</c:v>
                </c:pt>
                <c:pt idx="325">
                  <c:v>0.46185322069693768</c:v>
                </c:pt>
                <c:pt idx="326">
                  <c:v>0.46422914466737064</c:v>
                </c:pt>
                <c:pt idx="327">
                  <c:v>0.46700105596620906</c:v>
                </c:pt>
                <c:pt idx="328">
                  <c:v>0.46990496304118268</c:v>
                </c:pt>
                <c:pt idx="329">
                  <c:v>0.47294086589229145</c:v>
                </c:pt>
                <c:pt idx="330">
                  <c:v>0.47544878563885956</c:v>
                </c:pt>
                <c:pt idx="331">
                  <c:v>0.47874868004223864</c:v>
                </c:pt>
                <c:pt idx="332">
                  <c:v>0.48178458289334741</c:v>
                </c:pt>
                <c:pt idx="333">
                  <c:v>0.48495248152059134</c:v>
                </c:pt>
                <c:pt idx="334">
                  <c:v>0.48785638859556496</c:v>
                </c:pt>
                <c:pt idx="335">
                  <c:v>0.48930834213305174</c:v>
                </c:pt>
                <c:pt idx="336">
                  <c:v>0.49221224920802537</c:v>
                </c:pt>
                <c:pt idx="337">
                  <c:v>0.49524815205913408</c:v>
                </c:pt>
                <c:pt idx="338">
                  <c:v>0.49947201689545934</c:v>
                </c:pt>
                <c:pt idx="339">
                  <c:v>0.50211193241816265</c:v>
                </c:pt>
                <c:pt idx="340">
                  <c:v>0.50527983104540652</c:v>
                </c:pt>
                <c:pt idx="341">
                  <c:v>0.50752375923970428</c:v>
                </c:pt>
                <c:pt idx="342">
                  <c:v>0.51003167898627244</c:v>
                </c:pt>
                <c:pt idx="343">
                  <c:v>0.5121436114044351</c:v>
                </c:pt>
                <c:pt idx="344">
                  <c:v>0.5166314677930306</c:v>
                </c:pt>
                <c:pt idx="345">
                  <c:v>0.51979936642027458</c:v>
                </c:pt>
                <c:pt idx="346">
                  <c:v>0.52164730728616682</c:v>
                </c:pt>
                <c:pt idx="347">
                  <c:v>0.52534318901795141</c:v>
                </c:pt>
                <c:pt idx="348">
                  <c:v>0.52758711721224916</c:v>
                </c:pt>
                <c:pt idx="349">
                  <c:v>0.5293030623020063</c:v>
                </c:pt>
                <c:pt idx="350">
                  <c:v>0.53260295670538538</c:v>
                </c:pt>
                <c:pt idx="351">
                  <c:v>0.53511087645195354</c:v>
                </c:pt>
                <c:pt idx="352">
                  <c:v>0.53814677930306232</c:v>
                </c:pt>
                <c:pt idx="353">
                  <c:v>0.54065469904963037</c:v>
                </c:pt>
                <c:pt idx="354">
                  <c:v>0.54408658922914466</c:v>
                </c:pt>
                <c:pt idx="355">
                  <c:v>0.54712249208025343</c:v>
                </c:pt>
                <c:pt idx="356">
                  <c:v>0.54976240760295669</c:v>
                </c:pt>
                <c:pt idx="357">
                  <c:v>0.55279831045406547</c:v>
                </c:pt>
                <c:pt idx="358">
                  <c:v>0.55504223864836322</c:v>
                </c:pt>
                <c:pt idx="359">
                  <c:v>0.55781414994720169</c:v>
                </c:pt>
                <c:pt idx="360">
                  <c:v>0.56085005279831046</c:v>
                </c:pt>
                <c:pt idx="361">
                  <c:v>0.56296198521647312</c:v>
                </c:pt>
                <c:pt idx="362">
                  <c:v>0.56546990496304117</c:v>
                </c:pt>
                <c:pt idx="363">
                  <c:v>0.56810982048574443</c:v>
                </c:pt>
                <c:pt idx="364">
                  <c:v>0.57022175290390709</c:v>
                </c:pt>
                <c:pt idx="365">
                  <c:v>0.57299366420274556</c:v>
                </c:pt>
                <c:pt idx="366">
                  <c:v>0.5751055966209081</c:v>
                </c:pt>
                <c:pt idx="367">
                  <c:v>0.57840549102428718</c:v>
                </c:pt>
                <c:pt idx="368">
                  <c:v>0.58091341077085534</c:v>
                </c:pt>
                <c:pt idx="369">
                  <c:v>0.58394931362196412</c:v>
                </c:pt>
                <c:pt idx="370">
                  <c:v>0.58790918690601901</c:v>
                </c:pt>
                <c:pt idx="371">
                  <c:v>0.59068109820485748</c:v>
                </c:pt>
                <c:pt idx="372">
                  <c:v>0.59358500527983105</c:v>
                </c:pt>
                <c:pt idx="373">
                  <c:v>0.59543294614572329</c:v>
                </c:pt>
                <c:pt idx="374">
                  <c:v>0.59846884899683206</c:v>
                </c:pt>
                <c:pt idx="375">
                  <c:v>0.60150475184794083</c:v>
                </c:pt>
                <c:pt idx="376">
                  <c:v>0.60467265047518481</c:v>
                </c:pt>
                <c:pt idx="377">
                  <c:v>0.60757655755015838</c:v>
                </c:pt>
                <c:pt idx="378">
                  <c:v>0.60942449841605073</c:v>
                </c:pt>
                <c:pt idx="379">
                  <c:v>0.61180042238648358</c:v>
                </c:pt>
                <c:pt idx="380">
                  <c:v>0.61312038014783532</c:v>
                </c:pt>
                <c:pt idx="381">
                  <c:v>0.61483632523759235</c:v>
                </c:pt>
                <c:pt idx="382">
                  <c:v>0.6166842661034847</c:v>
                </c:pt>
                <c:pt idx="383">
                  <c:v>0.61906019007391766</c:v>
                </c:pt>
                <c:pt idx="384">
                  <c:v>0.6211721224920802</c:v>
                </c:pt>
                <c:pt idx="385">
                  <c:v>0.62302006335797255</c:v>
                </c:pt>
                <c:pt idx="386">
                  <c:v>0.62592397043294612</c:v>
                </c:pt>
                <c:pt idx="387">
                  <c:v>0.6288278775079198</c:v>
                </c:pt>
                <c:pt idx="388">
                  <c:v>0.63146779303062306</c:v>
                </c:pt>
                <c:pt idx="389">
                  <c:v>0.63344772967265051</c:v>
                </c:pt>
                <c:pt idx="390">
                  <c:v>0.63621964097148886</c:v>
                </c:pt>
                <c:pt idx="391">
                  <c:v>0.63819957761351642</c:v>
                </c:pt>
                <c:pt idx="392">
                  <c:v>0.64031151003167897</c:v>
                </c:pt>
                <c:pt idx="393">
                  <c:v>0.6418954593453009</c:v>
                </c:pt>
                <c:pt idx="394">
                  <c:v>0.64466737064413937</c:v>
                </c:pt>
                <c:pt idx="395">
                  <c:v>0.64691129883843712</c:v>
                </c:pt>
                <c:pt idx="396">
                  <c:v>0.64915522703273498</c:v>
                </c:pt>
                <c:pt idx="397">
                  <c:v>0.65271911298838436</c:v>
                </c:pt>
                <c:pt idx="398">
                  <c:v>0.6541710665258712</c:v>
                </c:pt>
                <c:pt idx="399">
                  <c:v>0.65641499472016895</c:v>
                </c:pt>
                <c:pt idx="400">
                  <c:v>0.65931890179514252</c:v>
                </c:pt>
                <c:pt idx="401">
                  <c:v>0.66063885955649415</c:v>
                </c:pt>
                <c:pt idx="402">
                  <c:v>0.6624868004223865</c:v>
                </c:pt>
                <c:pt idx="403">
                  <c:v>0.66565469904963037</c:v>
                </c:pt>
                <c:pt idx="404">
                  <c:v>0.66723864836325242</c:v>
                </c:pt>
                <c:pt idx="405">
                  <c:v>0.66921858500527986</c:v>
                </c:pt>
                <c:pt idx="406">
                  <c:v>0.67133051742344241</c:v>
                </c:pt>
                <c:pt idx="407">
                  <c:v>0.67304646251319955</c:v>
                </c:pt>
                <c:pt idx="408">
                  <c:v>0.675026399155227</c:v>
                </c:pt>
                <c:pt idx="409">
                  <c:v>0.67687434002111935</c:v>
                </c:pt>
                <c:pt idx="410">
                  <c:v>0.67885427666314679</c:v>
                </c:pt>
                <c:pt idx="411">
                  <c:v>0.68096620908130945</c:v>
                </c:pt>
                <c:pt idx="412">
                  <c:v>0.68281414994720169</c:v>
                </c:pt>
                <c:pt idx="413">
                  <c:v>0.68466209081309393</c:v>
                </c:pt>
                <c:pt idx="414">
                  <c:v>0.68598204857444567</c:v>
                </c:pt>
                <c:pt idx="415">
                  <c:v>0.6876979936642027</c:v>
                </c:pt>
                <c:pt idx="416">
                  <c:v>0.68980992608236535</c:v>
                </c:pt>
                <c:pt idx="417">
                  <c:v>0.6916578669482577</c:v>
                </c:pt>
                <c:pt idx="418">
                  <c:v>0.69324181626187964</c:v>
                </c:pt>
                <c:pt idx="419">
                  <c:v>0.69508975712777188</c:v>
                </c:pt>
                <c:pt idx="420">
                  <c:v>0.69654171066525872</c:v>
                </c:pt>
                <c:pt idx="421">
                  <c:v>0.69838965153115096</c:v>
                </c:pt>
                <c:pt idx="422">
                  <c:v>0.70063357972544882</c:v>
                </c:pt>
                <c:pt idx="423">
                  <c:v>0.70234952481520596</c:v>
                </c:pt>
                <c:pt idx="424">
                  <c:v>0.70380147835269269</c:v>
                </c:pt>
                <c:pt idx="425">
                  <c:v>0.70591341077085534</c:v>
                </c:pt>
                <c:pt idx="426">
                  <c:v>0.7082893347412883</c:v>
                </c:pt>
                <c:pt idx="427">
                  <c:v>0.71026927138331575</c:v>
                </c:pt>
                <c:pt idx="428">
                  <c:v>0.7125131995776135</c:v>
                </c:pt>
                <c:pt idx="429">
                  <c:v>0.71396515311510034</c:v>
                </c:pt>
                <c:pt idx="430">
                  <c:v>0.71607708553326288</c:v>
                </c:pt>
                <c:pt idx="431">
                  <c:v>0.71805702217529044</c:v>
                </c:pt>
                <c:pt idx="432">
                  <c:v>0.71950897571277717</c:v>
                </c:pt>
                <c:pt idx="433">
                  <c:v>0.72162090813093982</c:v>
                </c:pt>
                <c:pt idx="434">
                  <c:v>0.72360084477296727</c:v>
                </c:pt>
                <c:pt idx="435">
                  <c:v>0.72439281942977829</c:v>
                </c:pt>
                <c:pt idx="436">
                  <c:v>0.72584477296726502</c:v>
                </c:pt>
                <c:pt idx="437">
                  <c:v>0.72742872228088706</c:v>
                </c:pt>
                <c:pt idx="438">
                  <c:v>0.73059662090813093</c:v>
                </c:pt>
                <c:pt idx="439">
                  <c:v>0.73270855332629359</c:v>
                </c:pt>
                <c:pt idx="440">
                  <c:v>0.73402851108764522</c:v>
                </c:pt>
                <c:pt idx="441">
                  <c:v>0.73600844772967267</c:v>
                </c:pt>
                <c:pt idx="442">
                  <c:v>0.73706441393875399</c:v>
                </c:pt>
                <c:pt idx="443">
                  <c:v>0.73878035902851114</c:v>
                </c:pt>
                <c:pt idx="444">
                  <c:v>0.74036430834213307</c:v>
                </c:pt>
                <c:pt idx="445">
                  <c:v>0.74208025343189021</c:v>
                </c:pt>
                <c:pt idx="446">
                  <c:v>0.74472016895459348</c:v>
                </c:pt>
                <c:pt idx="447">
                  <c:v>0.7461721224920802</c:v>
                </c:pt>
                <c:pt idx="448">
                  <c:v>0.74722808870116153</c:v>
                </c:pt>
                <c:pt idx="449">
                  <c:v>0.74934002111932418</c:v>
                </c:pt>
                <c:pt idx="450">
                  <c:v>0.75079197465681102</c:v>
                </c:pt>
                <c:pt idx="451">
                  <c:v>0.75211193241816265</c:v>
                </c:pt>
                <c:pt idx="452">
                  <c:v>0.7543558606124604</c:v>
                </c:pt>
                <c:pt idx="453">
                  <c:v>0.75527983104540652</c:v>
                </c:pt>
                <c:pt idx="454">
                  <c:v>0.75739176346356918</c:v>
                </c:pt>
                <c:pt idx="455">
                  <c:v>0.75910770855332632</c:v>
                </c:pt>
                <c:pt idx="456">
                  <c:v>0.76003167898627244</c:v>
                </c:pt>
                <c:pt idx="457">
                  <c:v>0.76135163674762407</c:v>
                </c:pt>
                <c:pt idx="458">
                  <c:v>0.76280359028511091</c:v>
                </c:pt>
                <c:pt idx="459">
                  <c:v>0.76465153115100315</c:v>
                </c:pt>
                <c:pt idx="460">
                  <c:v>0.76636747624076029</c:v>
                </c:pt>
                <c:pt idx="461">
                  <c:v>0.76834741288278774</c:v>
                </c:pt>
                <c:pt idx="462">
                  <c:v>0.77006335797254488</c:v>
                </c:pt>
                <c:pt idx="463">
                  <c:v>0.77243928194297784</c:v>
                </c:pt>
                <c:pt idx="464">
                  <c:v>0.77389123548046468</c:v>
                </c:pt>
                <c:pt idx="465">
                  <c:v>0.77547518479408661</c:v>
                </c:pt>
                <c:pt idx="466">
                  <c:v>0.77692713833157334</c:v>
                </c:pt>
                <c:pt idx="467">
                  <c:v>0.77864308342133048</c:v>
                </c:pt>
                <c:pt idx="468">
                  <c:v>0.77969904963041181</c:v>
                </c:pt>
                <c:pt idx="469">
                  <c:v>0.78141499472016895</c:v>
                </c:pt>
                <c:pt idx="470">
                  <c:v>0.7831309398099261</c:v>
                </c:pt>
                <c:pt idx="471">
                  <c:v>0.78577085533262936</c:v>
                </c:pt>
                <c:pt idx="472">
                  <c:v>0.78669482576557548</c:v>
                </c:pt>
                <c:pt idx="473">
                  <c:v>0.78814677930306232</c:v>
                </c:pt>
                <c:pt idx="474">
                  <c:v>0.78959873284054916</c:v>
                </c:pt>
                <c:pt idx="475">
                  <c:v>0.79105068637803588</c:v>
                </c:pt>
                <c:pt idx="476">
                  <c:v>0.79276663146779303</c:v>
                </c:pt>
                <c:pt idx="477">
                  <c:v>0.79474656810982047</c:v>
                </c:pt>
                <c:pt idx="478">
                  <c:v>0.79619852164730731</c:v>
                </c:pt>
                <c:pt idx="479">
                  <c:v>0.79765047518479404</c:v>
                </c:pt>
                <c:pt idx="480">
                  <c:v>0.79949841605068639</c:v>
                </c:pt>
                <c:pt idx="481">
                  <c:v>0.80174234424498414</c:v>
                </c:pt>
                <c:pt idx="482">
                  <c:v>0.80372228088701159</c:v>
                </c:pt>
                <c:pt idx="483">
                  <c:v>0.80464625131995771</c:v>
                </c:pt>
                <c:pt idx="484">
                  <c:v>0.80557022175290394</c:v>
                </c:pt>
                <c:pt idx="485">
                  <c:v>0.80662618796198526</c:v>
                </c:pt>
                <c:pt idx="486">
                  <c:v>0.80807814149947199</c:v>
                </c:pt>
                <c:pt idx="487">
                  <c:v>0.80913410770855332</c:v>
                </c:pt>
                <c:pt idx="488">
                  <c:v>0.81071805702217525</c:v>
                </c:pt>
                <c:pt idx="489">
                  <c:v>0.81203801478352688</c:v>
                </c:pt>
                <c:pt idx="490">
                  <c:v>0.81309398099260821</c:v>
                </c:pt>
                <c:pt idx="491">
                  <c:v>0.81441393875395984</c:v>
                </c:pt>
                <c:pt idx="492">
                  <c:v>0.81520591341077087</c:v>
                </c:pt>
                <c:pt idx="493">
                  <c:v>0.81639387539598729</c:v>
                </c:pt>
                <c:pt idx="494">
                  <c:v>0.81824181626187964</c:v>
                </c:pt>
                <c:pt idx="495">
                  <c:v>0.81956177402323127</c:v>
                </c:pt>
                <c:pt idx="496">
                  <c:v>0.82127771911298841</c:v>
                </c:pt>
                <c:pt idx="497">
                  <c:v>0.82286166842661035</c:v>
                </c:pt>
                <c:pt idx="498">
                  <c:v>0.82378563885955647</c:v>
                </c:pt>
                <c:pt idx="499">
                  <c:v>0.82457761351636749</c:v>
                </c:pt>
                <c:pt idx="500">
                  <c:v>0.8253695881731784</c:v>
                </c:pt>
                <c:pt idx="501">
                  <c:v>0.82695353748680045</c:v>
                </c:pt>
                <c:pt idx="502">
                  <c:v>0.82787750791974657</c:v>
                </c:pt>
                <c:pt idx="503">
                  <c:v>0.82880147835269269</c:v>
                </c:pt>
                <c:pt idx="504">
                  <c:v>0.83025343189017953</c:v>
                </c:pt>
                <c:pt idx="505">
                  <c:v>0.83091341077085534</c:v>
                </c:pt>
                <c:pt idx="506">
                  <c:v>0.83210137275607177</c:v>
                </c:pt>
                <c:pt idx="507">
                  <c:v>0.8332893347412883</c:v>
                </c:pt>
                <c:pt idx="508">
                  <c:v>0.83408130939809921</c:v>
                </c:pt>
                <c:pt idx="509">
                  <c:v>0.83553326293558605</c:v>
                </c:pt>
                <c:pt idx="510">
                  <c:v>0.83698521647307289</c:v>
                </c:pt>
                <c:pt idx="511">
                  <c:v>0.83870116156283003</c:v>
                </c:pt>
                <c:pt idx="512">
                  <c:v>0.83962513199577615</c:v>
                </c:pt>
                <c:pt idx="513">
                  <c:v>0.84068109820485748</c:v>
                </c:pt>
                <c:pt idx="514">
                  <c:v>0.84173706441393881</c:v>
                </c:pt>
                <c:pt idx="515">
                  <c:v>0.84332101372756074</c:v>
                </c:pt>
                <c:pt idx="516">
                  <c:v>0.84424498416050686</c:v>
                </c:pt>
                <c:pt idx="517">
                  <c:v>0.84543294614572329</c:v>
                </c:pt>
                <c:pt idx="518">
                  <c:v>0.84622492080253431</c:v>
                </c:pt>
                <c:pt idx="519">
                  <c:v>0.84714889123548043</c:v>
                </c:pt>
                <c:pt idx="520">
                  <c:v>0.84846884899683206</c:v>
                </c:pt>
                <c:pt idx="521">
                  <c:v>0.84939281942977829</c:v>
                </c:pt>
                <c:pt idx="522">
                  <c:v>0.85031678986272441</c:v>
                </c:pt>
                <c:pt idx="523">
                  <c:v>0.85137275607180574</c:v>
                </c:pt>
                <c:pt idx="524">
                  <c:v>0.85229672650475186</c:v>
                </c:pt>
                <c:pt idx="525">
                  <c:v>0.8542766631467793</c:v>
                </c:pt>
                <c:pt idx="526">
                  <c:v>0.85612460401267154</c:v>
                </c:pt>
                <c:pt idx="527">
                  <c:v>0.85718057022175287</c:v>
                </c:pt>
                <c:pt idx="528">
                  <c:v>0.85797254487856389</c:v>
                </c:pt>
                <c:pt idx="529">
                  <c:v>0.85863252375923971</c:v>
                </c:pt>
                <c:pt idx="530">
                  <c:v>0.85995248152059134</c:v>
                </c:pt>
                <c:pt idx="531">
                  <c:v>0.86087645195353746</c:v>
                </c:pt>
                <c:pt idx="532">
                  <c:v>0.86206441393875399</c:v>
                </c:pt>
                <c:pt idx="533">
                  <c:v>0.86312038014783532</c:v>
                </c:pt>
                <c:pt idx="534">
                  <c:v>0.86417634635691654</c:v>
                </c:pt>
                <c:pt idx="535">
                  <c:v>0.86523231256599786</c:v>
                </c:pt>
                <c:pt idx="536">
                  <c:v>0.8664202745512144</c:v>
                </c:pt>
                <c:pt idx="537">
                  <c:v>0.8666842661034847</c:v>
                </c:pt>
                <c:pt idx="538">
                  <c:v>0.86826821541710664</c:v>
                </c:pt>
                <c:pt idx="539">
                  <c:v>0.86945617740232317</c:v>
                </c:pt>
                <c:pt idx="540">
                  <c:v>0.8706441393875396</c:v>
                </c:pt>
                <c:pt idx="541">
                  <c:v>0.87170010559662092</c:v>
                </c:pt>
                <c:pt idx="542">
                  <c:v>0.87209609292502643</c:v>
                </c:pt>
                <c:pt idx="543">
                  <c:v>0.87315205913410776</c:v>
                </c:pt>
                <c:pt idx="544">
                  <c:v>0.87381203801478358</c:v>
                </c:pt>
                <c:pt idx="545">
                  <c:v>0.87486800422386479</c:v>
                </c:pt>
                <c:pt idx="546">
                  <c:v>0.87565997888067582</c:v>
                </c:pt>
                <c:pt idx="547">
                  <c:v>0.87631995776135163</c:v>
                </c:pt>
                <c:pt idx="548">
                  <c:v>0.87671594508975714</c:v>
                </c:pt>
                <c:pt idx="549">
                  <c:v>0.87750791974656805</c:v>
                </c:pt>
                <c:pt idx="550">
                  <c:v>0.87843189017951429</c:v>
                </c:pt>
                <c:pt idx="551">
                  <c:v>0.87948785638859561</c:v>
                </c:pt>
                <c:pt idx="552">
                  <c:v>0.88001583949313622</c:v>
                </c:pt>
                <c:pt idx="553">
                  <c:v>0.88041182682154173</c:v>
                </c:pt>
                <c:pt idx="554">
                  <c:v>0.88120380147835264</c:v>
                </c:pt>
                <c:pt idx="555">
                  <c:v>0.88199577613516367</c:v>
                </c:pt>
                <c:pt idx="556">
                  <c:v>0.88265575501583948</c:v>
                </c:pt>
                <c:pt idx="557">
                  <c:v>0.88344772967265051</c:v>
                </c:pt>
                <c:pt idx="558">
                  <c:v>0.88450369588173183</c:v>
                </c:pt>
                <c:pt idx="559">
                  <c:v>0.88555966209081305</c:v>
                </c:pt>
                <c:pt idx="560">
                  <c:v>0.88621964097148886</c:v>
                </c:pt>
                <c:pt idx="561">
                  <c:v>0.88727560718057019</c:v>
                </c:pt>
                <c:pt idx="562">
                  <c:v>0.88793558606124601</c:v>
                </c:pt>
                <c:pt idx="563">
                  <c:v>0.88872756071805703</c:v>
                </c:pt>
                <c:pt idx="564">
                  <c:v>0.88912354804646254</c:v>
                </c:pt>
                <c:pt idx="565">
                  <c:v>0.88978352692713836</c:v>
                </c:pt>
                <c:pt idx="566">
                  <c:v>0.89070749736008448</c:v>
                </c:pt>
                <c:pt idx="567">
                  <c:v>0.8916314677930306</c:v>
                </c:pt>
                <c:pt idx="568">
                  <c:v>0.89229144667370641</c:v>
                </c:pt>
                <c:pt idx="569">
                  <c:v>0.89295142555438223</c:v>
                </c:pt>
                <c:pt idx="570">
                  <c:v>0.89413938753959876</c:v>
                </c:pt>
                <c:pt idx="571">
                  <c:v>0.89466737064413937</c:v>
                </c:pt>
                <c:pt idx="572">
                  <c:v>0.89519535374868009</c:v>
                </c:pt>
                <c:pt idx="573">
                  <c:v>0.895987328405491</c:v>
                </c:pt>
                <c:pt idx="574">
                  <c:v>0.89664730728616682</c:v>
                </c:pt>
                <c:pt idx="575">
                  <c:v>0.89704329461457233</c:v>
                </c:pt>
                <c:pt idx="576">
                  <c:v>0.89770327349524814</c:v>
                </c:pt>
                <c:pt idx="577">
                  <c:v>0.89849524815205917</c:v>
                </c:pt>
                <c:pt idx="578">
                  <c:v>0.89889123548046468</c:v>
                </c:pt>
                <c:pt idx="579">
                  <c:v>0.89915522703273498</c:v>
                </c:pt>
                <c:pt idx="580">
                  <c:v>0.89955121436114049</c:v>
                </c:pt>
                <c:pt idx="581">
                  <c:v>0.9000791974656811</c:v>
                </c:pt>
                <c:pt idx="582">
                  <c:v>0.90073917634635692</c:v>
                </c:pt>
                <c:pt idx="583">
                  <c:v>0.90153115100316794</c:v>
                </c:pt>
                <c:pt idx="584">
                  <c:v>0.90245512143611406</c:v>
                </c:pt>
                <c:pt idx="585">
                  <c:v>0.90351108764519539</c:v>
                </c:pt>
                <c:pt idx="586">
                  <c:v>0.904039070749736</c:v>
                </c:pt>
                <c:pt idx="587">
                  <c:v>0.9043030623020063</c:v>
                </c:pt>
                <c:pt idx="588">
                  <c:v>0.90483104540654702</c:v>
                </c:pt>
                <c:pt idx="589">
                  <c:v>0.90562302006335793</c:v>
                </c:pt>
                <c:pt idx="590">
                  <c:v>0.90628299894403375</c:v>
                </c:pt>
                <c:pt idx="591">
                  <c:v>0.90733896515311507</c:v>
                </c:pt>
                <c:pt idx="592">
                  <c:v>0.90826293558606119</c:v>
                </c:pt>
                <c:pt idx="593">
                  <c:v>0.90879091869060191</c:v>
                </c:pt>
                <c:pt idx="594">
                  <c:v>0.90971488912354803</c:v>
                </c:pt>
                <c:pt idx="595">
                  <c:v>0.91077085533262936</c:v>
                </c:pt>
                <c:pt idx="596">
                  <c:v>0.91169482576557548</c:v>
                </c:pt>
                <c:pt idx="597">
                  <c:v>0.9122228088701162</c:v>
                </c:pt>
                <c:pt idx="598">
                  <c:v>0.91275079197465681</c:v>
                </c:pt>
                <c:pt idx="599">
                  <c:v>0.91354276663146783</c:v>
                </c:pt>
                <c:pt idx="600">
                  <c:v>0.91446673706441395</c:v>
                </c:pt>
                <c:pt idx="601">
                  <c:v>0.91486272439281946</c:v>
                </c:pt>
                <c:pt idx="602">
                  <c:v>0.91512671594508976</c:v>
                </c:pt>
                <c:pt idx="603">
                  <c:v>0.91578669482576558</c:v>
                </c:pt>
                <c:pt idx="604">
                  <c:v>0.91605068637803588</c:v>
                </c:pt>
                <c:pt idx="605">
                  <c:v>0.9167106652587117</c:v>
                </c:pt>
                <c:pt idx="606">
                  <c:v>0.91763463569165782</c:v>
                </c:pt>
                <c:pt idx="607">
                  <c:v>0.91803062302006333</c:v>
                </c:pt>
                <c:pt idx="608">
                  <c:v>0.91855860612460405</c:v>
                </c:pt>
                <c:pt idx="609">
                  <c:v>0.91882259767687435</c:v>
                </c:pt>
                <c:pt idx="610">
                  <c:v>0.91948257655755017</c:v>
                </c:pt>
                <c:pt idx="611">
                  <c:v>0.92027455121436119</c:v>
                </c:pt>
                <c:pt idx="612">
                  <c:v>0.92093453009503701</c:v>
                </c:pt>
                <c:pt idx="613">
                  <c:v>0.92185850052798313</c:v>
                </c:pt>
                <c:pt idx="614">
                  <c:v>0.92291446673706445</c:v>
                </c:pt>
                <c:pt idx="615">
                  <c:v>0.92344244984160506</c:v>
                </c:pt>
                <c:pt idx="616">
                  <c:v>0.92383843717001057</c:v>
                </c:pt>
                <c:pt idx="617">
                  <c:v>0.92423442449841609</c:v>
                </c:pt>
                <c:pt idx="618">
                  <c:v>0.925026399155227</c:v>
                </c:pt>
                <c:pt idx="619">
                  <c:v>0.92542238648363251</c:v>
                </c:pt>
                <c:pt idx="620">
                  <c:v>0.92581837381203802</c:v>
                </c:pt>
                <c:pt idx="621">
                  <c:v>0.92621436114044353</c:v>
                </c:pt>
                <c:pt idx="622">
                  <c:v>0.92674234424498414</c:v>
                </c:pt>
                <c:pt idx="623">
                  <c:v>0.92740232312565996</c:v>
                </c:pt>
                <c:pt idx="624">
                  <c:v>0.92806230200633577</c:v>
                </c:pt>
                <c:pt idx="625">
                  <c:v>0.92898627243928189</c:v>
                </c:pt>
                <c:pt idx="626">
                  <c:v>0.92964625131995771</c:v>
                </c:pt>
                <c:pt idx="627">
                  <c:v>0.93004223864836322</c:v>
                </c:pt>
                <c:pt idx="628">
                  <c:v>0.93083421330517424</c:v>
                </c:pt>
                <c:pt idx="629">
                  <c:v>0.93109820485744454</c:v>
                </c:pt>
                <c:pt idx="630">
                  <c:v>0.93149419218585006</c:v>
                </c:pt>
                <c:pt idx="631">
                  <c:v>0.93215417106652587</c:v>
                </c:pt>
                <c:pt idx="632">
                  <c:v>0.93255015839493138</c:v>
                </c:pt>
                <c:pt idx="633">
                  <c:v>0.93255015839493138</c:v>
                </c:pt>
                <c:pt idx="634">
                  <c:v>0.93294614572333689</c:v>
                </c:pt>
                <c:pt idx="635">
                  <c:v>0.93360612460401271</c:v>
                </c:pt>
                <c:pt idx="636">
                  <c:v>0.93387011615628301</c:v>
                </c:pt>
                <c:pt idx="637">
                  <c:v>0.93439809926082362</c:v>
                </c:pt>
                <c:pt idx="638">
                  <c:v>0.93505807814149944</c:v>
                </c:pt>
                <c:pt idx="639">
                  <c:v>0.93558606124604016</c:v>
                </c:pt>
                <c:pt idx="640">
                  <c:v>0.93571805702217525</c:v>
                </c:pt>
                <c:pt idx="641">
                  <c:v>0.93598204857444567</c:v>
                </c:pt>
                <c:pt idx="642">
                  <c:v>0.93637803590285107</c:v>
                </c:pt>
                <c:pt idx="643">
                  <c:v>0.93651003167898628</c:v>
                </c:pt>
                <c:pt idx="644">
                  <c:v>0.93677402323125658</c:v>
                </c:pt>
                <c:pt idx="645">
                  <c:v>0.93717001055966209</c:v>
                </c:pt>
                <c:pt idx="646">
                  <c:v>0.9375659978880676</c:v>
                </c:pt>
                <c:pt idx="647">
                  <c:v>0.93796198521647312</c:v>
                </c:pt>
                <c:pt idx="648">
                  <c:v>0.93822597676874342</c:v>
                </c:pt>
                <c:pt idx="649">
                  <c:v>0.93835797254487852</c:v>
                </c:pt>
                <c:pt idx="650">
                  <c:v>0.93901795142555433</c:v>
                </c:pt>
                <c:pt idx="651">
                  <c:v>0.93954593453009505</c:v>
                </c:pt>
                <c:pt idx="652">
                  <c:v>0.93994192185850056</c:v>
                </c:pt>
                <c:pt idx="653">
                  <c:v>0.94033790918690607</c:v>
                </c:pt>
                <c:pt idx="654">
                  <c:v>0.94046990496304117</c:v>
                </c:pt>
                <c:pt idx="655">
                  <c:v>0.94073389651531147</c:v>
                </c:pt>
                <c:pt idx="656">
                  <c:v>0.94112988384371699</c:v>
                </c:pt>
                <c:pt idx="657">
                  <c:v>0.94139387539598729</c:v>
                </c:pt>
                <c:pt idx="658">
                  <c:v>0.9417898627243928</c:v>
                </c:pt>
                <c:pt idx="659">
                  <c:v>0.94205385427666311</c:v>
                </c:pt>
                <c:pt idx="660">
                  <c:v>0.94244984160506862</c:v>
                </c:pt>
                <c:pt idx="661">
                  <c:v>0.94244984160506862</c:v>
                </c:pt>
                <c:pt idx="662">
                  <c:v>0.94258183738120382</c:v>
                </c:pt>
                <c:pt idx="663">
                  <c:v>0.94297782470960934</c:v>
                </c:pt>
                <c:pt idx="664">
                  <c:v>0.94337381203801474</c:v>
                </c:pt>
                <c:pt idx="665">
                  <c:v>0.94350580781414994</c:v>
                </c:pt>
                <c:pt idx="666">
                  <c:v>0.94416578669482576</c:v>
                </c:pt>
                <c:pt idx="667">
                  <c:v>0.94495776135163678</c:v>
                </c:pt>
                <c:pt idx="668">
                  <c:v>0.94548574445617739</c:v>
                </c:pt>
                <c:pt idx="669">
                  <c:v>0.94627771911298841</c:v>
                </c:pt>
                <c:pt idx="670">
                  <c:v>0.94654171066525872</c:v>
                </c:pt>
                <c:pt idx="671">
                  <c:v>0.94693769799366423</c:v>
                </c:pt>
                <c:pt idx="672">
                  <c:v>0.94759767687434004</c:v>
                </c:pt>
                <c:pt idx="673">
                  <c:v>0.94838965153115096</c:v>
                </c:pt>
                <c:pt idx="674">
                  <c:v>0.94904963041182677</c:v>
                </c:pt>
                <c:pt idx="675">
                  <c:v>0.94931362196409719</c:v>
                </c:pt>
                <c:pt idx="676">
                  <c:v>0.94970960929250259</c:v>
                </c:pt>
                <c:pt idx="677">
                  <c:v>0.94970960929250259</c:v>
                </c:pt>
                <c:pt idx="678">
                  <c:v>0.9501055966209081</c:v>
                </c:pt>
                <c:pt idx="679">
                  <c:v>0.95063357972544882</c:v>
                </c:pt>
                <c:pt idx="680">
                  <c:v>0.95076557550158391</c:v>
                </c:pt>
                <c:pt idx="681">
                  <c:v>0.95089757127771912</c:v>
                </c:pt>
                <c:pt idx="682">
                  <c:v>0.95129355860612463</c:v>
                </c:pt>
                <c:pt idx="683">
                  <c:v>0.95142555438225973</c:v>
                </c:pt>
                <c:pt idx="684">
                  <c:v>0.95195353748680045</c:v>
                </c:pt>
                <c:pt idx="685">
                  <c:v>0.95261351636747627</c:v>
                </c:pt>
                <c:pt idx="686">
                  <c:v>0.95261351636747627</c:v>
                </c:pt>
                <c:pt idx="687">
                  <c:v>0.95287750791974657</c:v>
                </c:pt>
                <c:pt idx="688">
                  <c:v>0.95314149947201687</c:v>
                </c:pt>
                <c:pt idx="689">
                  <c:v>0.95340549102428718</c:v>
                </c:pt>
                <c:pt idx="690">
                  <c:v>0.95432946145723341</c:v>
                </c:pt>
                <c:pt idx="691">
                  <c:v>0.9544614572333685</c:v>
                </c:pt>
                <c:pt idx="692">
                  <c:v>0.95512143611404432</c:v>
                </c:pt>
                <c:pt idx="693">
                  <c:v>0.95525343189017953</c:v>
                </c:pt>
                <c:pt idx="694">
                  <c:v>0.95564941921858504</c:v>
                </c:pt>
                <c:pt idx="695">
                  <c:v>0.95617740232312565</c:v>
                </c:pt>
                <c:pt idx="696">
                  <c:v>0.95617740232312565</c:v>
                </c:pt>
                <c:pt idx="697">
                  <c:v>0.95630939809926085</c:v>
                </c:pt>
                <c:pt idx="698">
                  <c:v>0.95657338965153116</c:v>
                </c:pt>
                <c:pt idx="699">
                  <c:v>0.95683738120380146</c:v>
                </c:pt>
                <c:pt idx="700">
                  <c:v>0.95723336853220697</c:v>
                </c:pt>
                <c:pt idx="701">
                  <c:v>0.95749736008447728</c:v>
                </c:pt>
                <c:pt idx="702">
                  <c:v>0.95815733896515309</c:v>
                </c:pt>
                <c:pt idx="703">
                  <c:v>0.9584213305174234</c:v>
                </c:pt>
                <c:pt idx="704">
                  <c:v>0.95868532206969381</c:v>
                </c:pt>
                <c:pt idx="705">
                  <c:v>0.95934530095036963</c:v>
                </c:pt>
                <c:pt idx="706">
                  <c:v>0.95987328405491024</c:v>
                </c:pt>
                <c:pt idx="707">
                  <c:v>0.96000527983104544</c:v>
                </c:pt>
                <c:pt idx="708">
                  <c:v>0.96053326293558605</c:v>
                </c:pt>
                <c:pt idx="709">
                  <c:v>0.96092925026399156</c:v>
                </c:pt>
                <c:pt idx="710">
                  <c:v>0.96119324181626187</c:v>
                </c:pt>
                <c:pt idx="711">
                  <c:v>0.96145723336853217</c:v>
                </c:pt>
                <c:pt idx="712">
                  <c:v>0.96172122492080259</c:v>
                </c:pt>
                <c:pt idx="713">
                  <c:v>0.96198521647307289</c:v>
                </c:pt>
                <c:pt idx="714">
                  <c:v>0.9623812038014784</c:v>
                </c:pt>
                <c:pt idx="715">
                  <c:v>0.9625131995776135</c:v>
                </c:pt>
                <c:pt idx="716">
                  <c:v>0.9627771911298838</c:v>
                </c:pt>
                <c:pt idx="717">
                  <c:v>0.96304118268215422</c:v>
                </c:pt>
                <c:pt idx="718">
                  <c:v>0.96317317845828931</c:v>
                </c:pt>
                <c:pt idx="719">
                  <c:v>0.96330517423442452</c:v>
                </c:pt>
                <c:pt idx="720">
                  <c:v>0.96343717001055962</c:v>
                </c:pt>
                <c:pt idx="721">
                  <c:v>0.96383315733896513</c:v>
                </c:pt>
                <c:pt idx="722">
                  <c:v>0.96462513199577615</c:v>
                </c:pt>
                <c:pt idx="723">
                  <c:v>0.96502111932418166</c:v>
                </c:pt>
                <c:pt idx="724">
                  <c:v>0.96515311510031676</c:v>
                </c:pt>
                <c:pt idx="725">
                  <c:v>0.96541710665258706</c:v>
                </c:pt>
                <c:pt idx="726">
                  <c:v>0.96568109820485748</c:v>
                </c:pt>
                <c:pt idx="727">
                  <c:v>0.96568109820485748</c:v>
                </c:pt>
                <c:pt idx="728">
                  <c:v>0.96607708553326288</c:v>
                </c:pt>
                <c:pt idx="729">
                  <c:v>0.96620908130939809</c:v>
                </c:pt>
                <c:pt idx="730">
                  <c:v>0.96647307286166839</c:v>
                </c:pt>
                <c:pt idx="731">
                  <c:v>0.9666050686378036</c:v>
                </c:pt>
                <c:pt idx="732">
                  <c:v>0.9666050686378036</c:v>
                </c:pt>
                <c:pt idx="733">
                  <c:v>0.96673706441393881</c:v>
                </c:pt>
                <c:pt idx="734">
                  <c:v>0.9668690601900739</c:v>
                </c:pt>
                <c:pt idx="735">
                  <c:v>0.9668690601900739</c:v>
                </c:pt>
                <c:pt idx="736">
                  <c:v>0.96726504751847941</c:v>
                </c:pt>
                <c:pt idx="737">
                  <c:v>0.96766103484688493</c:v>
                </c:pt>
                <c:pt idx="738">
                  <c:v>0.96779303062302002</c:v>
                </c:pt>
                <c:pt idx="739">
                  <c:v>0.96792502639915523</c:v>
                </c:pt>
                <c:pt idx="740">
                  <c:v>0.96805702217529044</c:v>
                </c:pt>
                <c:pt idx="741">
                  <c:v>0.96832101372756074</c:v>
                </c:pt>
                <c:pt idx="742">
                  <c:v>0.96858500527983105</c:v>
                </c:pt>
                <c:pt idx="743">
                  <c:v>0.96898099260823656</c:v>
                </c:pt>
                <c:pt idx="744">
                  <c:v>0.96911298838437165</c:v>
                </c:pt>
                <c:pt idx="745">
                  <c:v>0.96950897571277717</c:v>
                </c:pt>
                <c:pt idx="746">
                  <c:v>0.96950897571277717</c:v>
                </c:pt>
                <c:pt idx="747">
                  <c:v>0.96950897571277717</c:v>
                </c:pt>
                <c:pt idx="748">
                  <c:v>0.96964097148891237</c:v>
                </c:pt>
                <c:pt idx="749">
                  <c:v>0.97003695881731788</c:v>
                </c:pt>
                <c:pt idx="750">
                  <c:v>0.97003695881731788</c:v>
                </c:pt>
                <c:pt idx="751">
                  <c:v>0.97030095036958819</c:v>
                </c:pt>
                <c:pt idx="752">
                  <c:v>0.97043294614572329</c:v>
                </c:pt>
                <c:pt idx="753">
                  <c:v>0.9706969376979937</c:v>
                </c:pt>
                <c:pt idx="754">
                  <c:v>0.9708289334741288</c:v>
                </c:pt>
                <c:pt idx="755">
                  <c:v>0.970960929250264</c:v>
                </c:pt>
                <c:pt idx="756">
                  <c:v>0.970960929250264</c:v>
                </c:pt>
                <c:pt idx="757">
                  <c:v>0.970960929250264</c:v>
                </c:pt>
                <c:pt idx="758">
                  <c:v>0.9710929250263991</c:v>
                </c:pt>
                <c:pt idx="759">
                  <c:v>0.97122492080253431</c:v>
                </c:pt>
                <c:pt idx="760">
                  <c:v>0.97122492080253431</c:v>
                </c:pt>
                <c:pt idx="761">
                  <c:v>0.97162090813093982</c:v>
                </c:pt>
                <c:pt idx="762">
                  <c:v>0.97188489968321012</c:v>
                </c:pt>
                <c:pt idx="763">
                  <c:v>0.97188489968321012</c:v>
                </c:pt>
                <c:pt idx="764">
                  <c:v>0.97201689545934533</c:v>
                </c:pt>
                <c:pt idx="765">
                  <c:v>0.97228088701161564</c:v>
                </c:pt>
                <c:pt idx="766">
                  <c:v>0.97241288278775084</c:v>
                </c:pt>
                <c:pt idx="767">
                  <c:v>0.97267687434002115</c:v>
                </c:pt>
                <c:pt idx="768">
                  <c:v>0.97267687434002115</c:v>
                </c:pt>
                <c:pt idx="769">
                  <c:v>0.97307286166842666</c:v>
                </c:pt>
                <c:pt idx="770">
                  <c:v>0.97307286166842666</c:v>
                </c:pt>
                <c:pt idx="771">
                  <c:v>0.97307286166842666</c:v>
                </c:pt>
                <c:pt idx="772">
                  <c:v>0.97320485744456176</c:v>
                </c:pt>
                <c:pt idx="773">
                  <c:v>0.97320485744456176</c:v>
                </c:pt>
                <c:pt idx="774">
                  <c:v>0.97346884899683206</c:v>
                </c:pt>
                <c:pt idx="775">
                  <c:v>0.97399683210137278</c:v>
                </c:pt>
                <c:pt idx="776">
                  <c:v>0.97439281942977829</c:v>
                </c:pt>
                <c:pt idx="777">
                  <c:v>0.97439281942977829</c:v>
                </c:pt>
                <c:pt idx="778">
                  <c:v>0.97465681098204859</c:v>
                </c:pt>
                <c:pt idx="779">
                  <c:v>0.9749208025343189</c:v>
                </c:pt>
                <c:pt idx="780">
                  <c:v>0.97531678986272441</c:v>
                </c:pt>
                <c:pt idx="781">
                  <c:v>0.97544878563885951</c:v>
                </c:pt>
                <c:pt idx="782">
                  <c:v>0.97544878563885951</c:v>
                </c:pt>
                <c:pt idx="783">
                  <c:v>0.97584477296726502</c:v>
                </c:pt>
                <c:pt idx="784">
                  <c:v>0.97584477296726502</c:v>
                </c:pt>
                <c:pt idx="785">
                  <c:v>0.97624076029567053</c:v>
                </c:pt>
                <c:pt idx="786">
                  <c:v>0.97650475184794083</c:v>
                </c:pt>
                <c:pt idx="787">
                  <c:v>0.97650475184794083</c:v>
                </c:pt>
                <c:pt idx="788">
                  <c:v>0.97690073917634634</c:v>
                </c:pt>
                <c:pt idx="789">
                  <c:v>0.97703273495248155</c:v>
                </c:pt>
                <c:pt idx="790">
                  <c:v>0.97729672650475186</c:v>
                </c:pt>
                <c:pt idx="791">
                  <c:v>0.97742872228088706</c:v>
                </c:pt>
                <c:pt idx="792">
                  <c:v>0.97782470960929246</c:v>
                </c:pt>
                <c:pt idx="793">
                  <c:v>0.97808870116156288</c:v>
                </c:pt>
                <c:pt idx="794">
                  <c:v>0.97822069693769798</c:v>
                </c:pt>
                <c:pt idx="795">
                  <c:v>0.97848468848996828</c:v>
                </c:pt>
                <c:pt idx="796">
                  <c:v>0.97848468848996828</c:v>
                </c:pt>
                <c:pt idx="797">
                  <c:v>0.97848468848996828</c:v>
                </c:pt>
                <c:pt idx="798">
                  <c:v>0.97861668426610349</c:v>
                </c:pt>
                <c:pt idx="799">
                  <c:v>0.97874868004223869</c:v>
                </c:pt>
                <c:pt idx="800">
                  <c:v>0.97874868004223869</c:v>
                </c:pt>
                <c:pt idx="801">
                  <c:v>0.97874868004223869</c:v>
                </c:pt>
                <c:pt idx="802">
                  <c:v>0.9791446673706441</c:v>
                </c:pt>
                <c:pt idx="803">
                  <c:v>0.9791446673706441</c:v>
                </c:pt>
                <c:pt idx="804">
                  <c:v>0.9791446673706441</c:v>
                </c:pt>
                <c:pt idx="805">
                  <c:v>0.97940865892291451</c:v>
                </c:pt>
                <c:pt idx="806">
                  <c:v>0.97940865892291451</c:v>
                </c:pt>
                <c:pt idx="807">
                  <c:v>0.97980464625131991</c:v>
                </c:pt>
                <c:pt idx="808">
                  <c:v>0.97980464625131991</c:v>
                </c:pt>
                <c:pt idx="809">
                  <c:v>0.97993664202745512</c:v>
                </c:pt>
                <c:pt idx="810">
                  <c:v>0.98006863780359033</c:v>
                </c:pt>
                <c:pt idx="811">
                  <c:v>0.98033262935586063</c:v>
                </c:pt>
                <c:pt idx="812">
                  <c:v>0.98046462513199573</c:v>
                </c:pt>
                <c:pt idx="813">
                  <c:v>0.98046462513199573</c:v>
                </c:pt>
                <c:pt idx="814">
                  <c:v>0.98046462513199573</c:v>
                </c:pt>
                <c:pt idx="815">
                  <c:v>0.98059662090813093</c:v>
                </c:pt>
                <c:pt idx="816">
                  <c:v>0.98059662090813093</c:v>
                </c:pt>
                <c:pt idx="817">
                  <c:v>0.98059662090813093</c:v>
                </c:pt>
                <c:pt idx="818">
                  <c:v>0.98099260823653645</c:v>
                </c:pt>
                <c:pt idx="819">
                  <c:v>0.98112460401267154</c:v>
                </c:pt>
                <c:pt idx="820">
                  <c:v>0.98138859556494196</c:v>
                </c:pt>
                <c:pt idx="821">
                  <c:v>0.98138859556494196</c:v>
                </c:pt>
                <c:pt idx="822">
                  <c:v>0.98138859556494196</c:v>
                </c:pt>
                <c:pt idx="823">
                  <c:v>0.98138859556494196</c:v>
                </c:pt>
                <c:pt idx="824">
                  <c:v>0.98152059134107705</c:v>
                </c:pt>
                <c:pt idx="825">
                  <c:v>0.98165258711721226</c:v>
                </c:pt>
                <c:pt idx="826">
                  <c:v>0.98191657866948256</c:v>
                </c:pt>
                <c:pt idx="827">
                  <c:v>0.98231256599788808</c:v>
                </c:pt>
                <c:pt idx="828">
                  <c:v>0.98244456177402328</c:v>
                </c:pt>
                <c:pt idx="829">
                  <c:v>0.98244456177402328</c:v>
                </c:pt>
                <c:pt idx="830">
                  <c:v>0.98257655755015838</c:v>
                </c:pt>
                <c:pt idx="831">
                  <c:v>0.98257655755015838</c:v>
                </c:pt>
                <c:pt idx="832">
                  <c:v>0.98270855332629359</c:v>
                </c:pt>
                <c:pt idx="833">
                  <c:v>0.98270855332629359</c:v>
                </c:pt>
                <c:pt idx="834">
                  <c:v>0.98284054910242868</c:v>
                </c:pt>
                <c:pt idx="835">
                  <c:v>0.98297254487856389</c:v>
                </c:pt>
                <c:pt idx="836">
                  <c:v>0.98297254487856389</c:v>
                </c:pt>
                <c:pt idx="837">
                  <c:v>0.98297254487856389</c:v>
                </c:pt>
                <c:pt idx="838">
                  <c:v>0.9831045406546991</c:v>
                </c:pt>
                <c:pt idx="839">
                  <c:v>0.9833685322069694</c:v>
                </c:pt>
                <c:pt idx="840">
                  <c:v>0.9835005279831045</c:v>
                </c:pt>
                <c:pt idx="841">
                  <c:v>0.98389651531151001</c:v>
                </c:pt>
                <c:pt idx="842">
                  <c:v>0.98402851108764522</c:v>
                </c:pt>
                <c:pt idx="843">
                  <c:v>0.98402851108764522</c:v>
                </c:pt>
                <c:pt idx="844">
                  <c:v>0.98402851108764522</c:v>
                </c:pt>
                <c:pt idx="845">
                  <c:v>0.98402851108764522</c:v>
                </c:pt>
                <c:pt idx="846">
                  <c:v>0.98429250263991552</c:v>
                </c:pt>
                <c:pt idx="847">
                  <c:v>0.98442449841605073</c:v>
                </c:pt>
                <c:pt idx="848">
                  <c:v>0.98442449841605073</c:v>
                </c:pt>
                <c:pt idx="849">
                  <c:v>0.98455649419218583</c:v>
                </c:pt>
                <c:pt idx="850">
                  <c:v>0.98468848996832103</c:v>
                </c:pt>
                <c:pt idx="851">
                  <c:v>0.98482048574445613</c:v>
                </c:pt>
                <c:pt idx="852">
                  <c:v>0.98482048574445613</c:v>
                </c:pt>
                <c:pt idx="853">
                  <c:v>0.98508447729672655</c:v>
                </c:pt>
                <c:pt idx="854">
                  <c:v>0.98521647307286164</c:v>
                </c:pt>
                <c:pt idx="855">
                  <c:v>0.98548046462513195</c:v>
                </c:pt>
                <c:pt idx="856">
                  <c:v>0.98548046462513195</c:v>
                </c:pt>
                <c:pt idx="857">
                  <c:v>0.98574445617740236</c:v>
                </c:pt>
                <c:pt idx="858">
                  <c:v>0.98574445617740236</c:v>
                </c:pt>
                <c:pt idx="859">
                  <c:v>0.98600844772967267</c:v>
                </c:pt>
                <c:pt idx="860">
                  <c:v>0.98614044350580776</c:v>
                </c:pt>
                <c:pt idx="861">
                  <c:v>0.98614044350580776</c:v>
                </c:pt>
                <c:pt idx="862">
                  <c:v>0.98640443505807818</c:v>
                </c:pt>
                <c:pt idx="863">
                  <c:v>0.98666842661034848</c:v>
                </c:pt>
                <c:pt idx="864">
                  <c:v>0.98666842661034848</c:v>
                </c:pt>
                <c:pt idx="865">
                  <c:v>0.98666842661034848</c:v>
                </c:pt>
                <c:pt idx="866">
                  <c:v>0.98666842661034848</c:v>
                </c:pt>
                <c:pt idx="867">
                  <c:v>0.98666842661034848</c:v>
                </c:pt>
                <c:pt idx="868">
                  <c:v>0.98680042238648358</c:v>
                </c:pt>
                <c:pt idx="869">
                  <c:v>0.98693241816261879</c:v>
                </c:pt>
                <c:pt idx="870">
                  <c:v>0.98706441393875399</c:v>
                </c:pt>
                <c:pt idx="871">
                  <c:v>0.98719640971488909</c:v>
                </c:pt>
                <c:pt idx="872">
                  <c:v>0.98719640971488909</c:v>
                </c:pt>
                <c:pt idx="873">
                  <c:v>0.98719640971488909</c:v>
                </c:pt>
                <c:pt idx="874">
                  <c:v>0.98719640971488909</c:v>
                </c:pt>
                <c:pt idx="875">
                  <c:v>0.9873284054910243</c:v>
                </c:pt>
                <c:pt idx="876">
                  <c:v>0.9874604012671595</c:v>
                </c:pt>
                <c:pt idx="877">
                  <c:v>0.9874604012671595</c:v>
                </c:pt>
                <c:pt idx="878">
                  <c:v>0.9874604012671595</c:v>
                </c:pt>
                <c:pt idx="879">
                  <c:v>0.9874604012671595</c:v>
                </c:pt>
                <c:pt idx="880">
                  <c:v>0.9875923970432946</c:v>
                </c:pt>
                <c:pt idx="881">
                  <c:v>0.98772439281942981</c:v>
                </c:pt>
                <c:pt idx="882">
                  <c:v>0.9878563885955649</c:v>
                </c:pt>
                <c:pt idx="883">
                  <c:v>0.98798838437170011</c:v>
                </c:pt>
                <c:pt idx="884">
                  <c:v>0.98798838437170011</c:v>
                </c:pt>
                <c:pt idx="885">
                  <c:v>0.98798838437170011</c:v>
                </c:pt>
                <c:pt idx="886">
                  <c:v>0.98812038014783532</c:v>
                </c:pt>
                <c:pt idx="887">
                  <c:v>0.98825237592397042</c:v>
                </c:pt>
                <c:pt idx="888">
                  <c:v>0.98851636747624072</c:v>
                </c:pt>
                <c:pt idx="889">
                  <c:v>0.98851636747624072</c:v>
                </c:pt>
                <c:pt idx="890">
                  <c:v>0.98851636747624072</c:v>
                </c:pt>
                <c:pt idx="891">
                  <c:v>0.98851636747624072</c:v>
                </c:pt>
                <c:pt idx="892">
                  <c:v>0.98851636747624072</c:v>
                </c:pt>
                <c:pt idx="893">
                  <c:v>0.98851636747624072</c:v>
                </c:pt>
                <c:pt idx="894">
                  <c:v>0.98864836325237593</c:v>
                </c:pt>
                <c:pt idx="895">
                  <c:v>0.98864836325237593</c:v>
                </c:pt>
                <c:pt idx="896">
                  <c:v>0.98864836325237593</c:v>
                </c:pt>
                <c:pt idx="897">
                  <c:v>0.98864836325237593</c:v>
                </c:pt>
                <c:pt idx="898">
                  <c:v>0.98878035902851114</c:v>
                </c:pt>
                <c:pt idx="899">
                  <c:v>0.98878035902851114</c:v>
                </c:pt>
                <c:pt idx="900">
                  <c:v>0.98878035902851114</c:v>
                </c:pt>
                <c:pt idx="901">
                  <c:v>0.98878035902851114</c:v>
                </c:pt>
                <c:pt idx="902">
                  <c:v>0.98891235480464623</c:v>
                </c:pt>
                <c:pt idx="903">
                  <c:v>0.98891235480464623</c:v>
                </c:pt>
                <c:pt idx="904">
                  <c:v>0.98891235480464623</c:v>
                </c:pt>
                <c:pt idx="905">
                  <c:v>0.98917634635691654</c:v>
                </c:pt>
                <c:pt idx="906">
                  <c:v>0.98944033790918695</c:v>
                </c:pt>
                <c:pt idx="907">
                  <c:v>0.98957233368532205</c:v>
                </c:pt>
                <c:pt idx="908">
                  <c:v>0.98957233368532205</c:v>
                </c:pt>
                <c:pt idx="909">
                  <c:v>0.98970432946145726</c:v>
                </c:pt>
                <c:pt idx="910">
                  <c:v>0.98970432946145726</c:v>
                </c:pt>
                <c:pt idx="911">
                  <c:v>0.98970432946145726</c:v>
                </c:pt>
                <c:pt idx="912">
                  <c:v>0.98970432946145726</c:v>
                </c:pt>
                <c:pt idx="913">
                  <c:v>0.98970432946145726</c:v>
                </c:pt>
                <c:pt idx="914">
                  <c:v>0.98970432946145726</c:v>
                </c:pt>
                <c:pt idx="915">
                  <c:v>0.98983632523759235</c:v>
                </c:pt>
                <c:pt idx="916">
                  <c:v>0.98983632523759235</c:v>
                </c:pt>
                <c:pt idx="917">
                  <c:v>0.98996832101372756</c:v>
                </c:pt>
                <c:pt idx="918">
                  <c:v>0.98996832101372756</c:v>
                </c:pt>
                <c:pt idx="919">
                  <c:v>0.99010031678986277</c:v>
                </c:pt>
                <c:pt idx="920">
                  <c:v>0.99010031678986277</c:v>
                </c:pt>
                <c:pt idx="921">
                  <c:v>0.99023231256599786</c:v>
                </c:pt>
                <c:pt idx="922">
                  <c:v>0.99049630411826817</c:v>
                </c:pt>
                <c:pt idx="923">
                  <c:v>0.99049630411826817</c:v>
                </c:pt>
                <c:pt idx="924">
                  <c:v>0.99049630411826817</c:v>
                </c:pt>
                <c:pt idx="925">
                  <c:v>0.99049630411826817</c:v>
                </c:pt>
                <c:pt idx="926">
                  <c:v>0.99049630411826817</c:v>
                </c:pt>
                <c:pt idx="927">
                  <c:v>0.99049630411826817</c:v>
                </c:pt>
                <c:pt idx="928">
                  <c:v>0.99049630411826817</c:v>
                </c:pt>
                <c:pt idx="929">
                  <c:v>0.99049630411826817</c:v>
                </c:pt>
                <c:pt idx="930">
                  <c:v>0.99049630411826817</c:v>
                </c:pt>
                <c:pt idx="931">
                  <c:v>0.99062829989440337</c:v>
                </c:pt>
                <c:pt idx="932">
                  <c:v>0.99062829989440337</c:v>
                </c:pt>
                <c:pt idx="933">
                  <c:v>0.99062829989440337</c:v>
                </c:pt>
                <c:pt idx="934">
                  <c:v>0.99062829989440337</c:v>
                </c:pt>
                <c:pt idx="935">
                  <c:v>0.99062829989440337</c:v>
                </c:pt>
                <c:pt idx="936">
                  <c:v>0.99062829989440337</c:v>
                </c:pt>
                <c:pt idx="937">
                  <c:v>0.99062829989440337</c:v>
                </c:pt>
                <c:pt idx="938">
                  <c:v>0.99062829989440337</c:v>
                </c:pt>
                <c:pt idx="939">
                  <c:v>0.99076029567053858</c:v>
                </c:pt>
                <c:pt idx="940">
                  <c:v>0.99076029567053858</c:v>
                </c:pt>
                <c:pt idx="941">
                  <c:v>0.99076029567053858</c:v>
                </c:pt>
                <c:pt idx="942">
                  <c:v>0.99076029567053858</c:v>
                </c:pt>
                <c:pt idx="943">
                  <c:v>0.99089229144667368</c:v>
                </c:pt>
                <c:pt idx="944">
                  <c:v>0.99102428722280889</c:v>
                </c:pt>
                <c:pt idx="945">
                  <c:v>0.99102428722280889</c:v>
                </c:pt>
                <c:pt idx="946">
                  <c:v>0.99102428722280889</c:v>
                </c:pt>
                <c:pt idx="947">
                  <c:v>0.99102428722280889</c:v>
                </c:pt>
                <c:pt idx="948">
                  <c:v>0.99115628299894398</c:v>
                </c:pt>
                <c:pt idx="949">
                  <c:v>0.99128827877507919</c:v>
                </c:pt>
                <c:pt idx="950">
                  <c:v>0.99128827877507919</c:v>
                </c:pt>
                <c:pt idx="951">
                  <c:v>0.9914202745512144</c:v>
                </c:pt>
                <c:pt idx="952">
                  <c:v>0.99155227032734949</c:v>
                </c:pt>
                <c:pt idx="953">
                  <c:v>0.9916842661034847</c:v>
                </c:pt>
                <c:pt idx="954">
                  <c:v>0.9916842661034847</c:v>
                </c:pt>
                <c:pt idx="955">
                  <c:v>0.9916842661034847</c:v>
                </c:pt>
                <c:pt idx="956">
                  <c:v>0.9916842661034847</c:v>
                </c:pt>
                <c:pt idx="957">
                  <c:v>0.9916842661034847</c:v>
                </c:pt>
                <c:pt idx="958">
                  <c:v>0.9916842661034847</c:v>
                </c:pt>
                <c:pt idx="959">
                  <c:v>0.9916842661034847</c:v>
                </c:pt>
                <c:pt idx="960">
                  <c:v>0.9916842661034847</c:v>
                </c:pt>
                <c:pt idx="961">
                  <c:v>0.9918162618796198</c:v>
                </c:pt>
                <c:pt idx="962">
                  <c:v>0.99194825765575501</c:v>
                </c:pt>
                <c:pt idx="963">
                  <c:v>0.99194825765575501</c:v>
                </c:pt>
                <c:pt idx="964">
                  <c:v>0.99194825765575501</c:v>
                </c:pt>
                <c:pt idx="965">
                  <c:v>0.99208025343189021</c:v>
                </c:pt>
                <c:pt idx="966">
                  <c:v>0.99208025343189021</c:v>
                </c:pt>
                <c:pt idx="967">
                  <c:v>0.99221224920802531</c:v>
                </c:pt>
                <c:pt idx="968">
                  <c:v>0.99221224920802531</c:v>
                </c:pt>
                <c:pt idx="969">
                  <c:v>0.99221224920802531</c:v>
                </c:pt>
                <c:pt idx="970">
                  <c:v>0.99221224920802531</c:v>
                </c:pt>
                <c:pt idx="971">
                  <c:v>0.99221224920802531</c:v>
                </c:pt>
                <c:pt idx="972">
                  <c:v>0.99221224920802531</c:v>
                </c:pt>
                <c:pt idx="973">
                  <c:v>0.99221224920802531</c:v>
                </c:pt>
                <c:pt idx="974">
                  <c:v>0.99221224920802531</c:v>
                </c:pt>
                <c:pt idx="975">
                  <c:v>0.99221224920802531</c:v>
                </c:pt>
                <c:pt idx="976">
                  <c:v>0.99221224920802531</c:v>
                </c:pt>
                <c:pt idx="977">
                  <c:v>0.99221224920802531</c:v>
                </c:pt>
                <c:pt idx="978">
                  <c:v>0.99221224920802531</c:v>
                </c:pt>
                <c:pt idx="979">
                  <c:v>0.99234424498416052</c:v>
                </c:pt>
                <c:pt idx="980">
                  <c:v>0.99234424498416052</c:v>
                </c:pt>
                <c:pt idx="981">
                  <c:v>0.99234424498416052</c:v>
                </c:pt>
                <c:pt idx="982">
                  <c:v>0.99260823653643082</c:v>
                </c:pt>
                <c:pt idx="983">
                  <c:v>0.99260823653643082</c:v>
                </c:pt>
                <c:pt idx="984">
                  <c:v>0.99260823653643082</c:v>
                </c:pt>
                <c:pt idx="985">
                  <c:v>0.99260823653643082</c:v>
                </c:pt>
                <c:pt idx="986">
                  <c:v>0.99260823653643082</c:v>
                </c:pt>
                <c:pt idx="987">
                  <c:v>0.99260823653643082</c:v>
                </c:pt>
                <c:pt idx="988">
                  <c:v>0.99274023231256603</c:v>
                </c:pt>
                <c:pt idx="989">
                  <c:v>0.99287222808870113</c:v>
                </c:pt>
                <c:pt idx="990">
                  <c:v>0.99300422386483633</c:v>
                </c:pt>
                <c:pt idx="991">
                  <c:v>0.99300422386483633</c:v>
                </c:pt>
                <c:pt idx="992">
                  <c:v>0.99300422386483633</c:v>
                </c:pt>
                <c:pt idx="993">
                  <c:v>0.99313621964097154</c:v>
                </c:pt>
                <c:pt idx="994">
                  <c:v>0.99326821541710664</c:v>
                </c:pt>
                <c:pt idx="995">
                  <c:v>0.99340021119324184</c:v>
                </c:pt>
                <c:pt idx="996">
                  <c:v>0.99340021119324184</c:v>
                </c:pt>
                <c:pt idx="997">
                  <c:v>0.99340021119324184</c:v>
                </c:pt>
                <c:pt idx="998">
                  <c:v>0.99340021119324184</c:v>
                </c:pt>
                <c:pt idx="999">
                  <c:v>0.99340021119324184</c:v>
                </c:pt>
                <c:pt idx="1000">
                  <c:v>0.99340021119324184</c:v>
                </c:pt>
                <c:pt idx="1001">
                  <c:v>0.99353220696937694</c:v>
                </c:pt>
                <c:pt idx="1002">
                  <c:v>0.99353220696937694</c:v>
                </c:pt>
                <c:pt idx="1003">
                  <c:v>0.99366420274551215</c:v>
                </c:pt>
                <c:pt idx="1004">
                  <c:v>0.99379619852164736</c:v>
                </c:pt>
                <c:pt idx="1005">
                  <c:v>0.99392819429778245</c:v>
                </c:pt>
                <c:pt idx="1006">
                  <c:v>0.99392819429778245</c:v>
                </c:pt>
                <c:pt idx="1007">
                  <c:v>0.99392819429778245</c:v>
                </c:pt>
                <c:pt idx="1008">
                  <c:v>0.99392819429778245</c:v>
                </c:pt>
                <c:pt idx="1009">
                  <c:v>0.99392819429778245</c:v>
                </c:pt>
                <c:pt idx="1010">
                  <c:v>0.99392819429778245</c:v>
                </c:pt>
                <c:pt idx="1011">
                  <c:v>0.99392819429778245</c:v>
                </c:pt>
                <c:pt idx="1012">
                  <c:v>0.99406019007391766</c:v>
                </c:pt>
                <c:pt idx="1013">
                  <c:v>0.99406019007391766</c:v>
                </c:pt>
                <c:pt idx="1014">
                  <c:v>0.99419218585005276</c:v>
                </c:pt>
                <c:pt idx="1015">
                  <c:v>0.99432418162618796</c:v>
                </c:pt>
                <c:pt idx="1016">
                  <c:v>0.99432418162618796</c:v>
                </c:pt>
                <c:pt idx="1017">
                  <c:v>0.99432418162618796</c:v>
                </c:pt>
                <c:pt idx="1018">
                  <c:v>0.99432418162618796</c:v>
                </c:pt>
                <c:pt idx="1019">
                  <c:v>0.99432418162618796</c:v>
                </c:pt>
                <c:pt idx="1020">
                  <c:v>0.99432418162618796</c:v>
                </c:pt>
                <c:pt idx="1021">
                  <c:v>0.99432418162618796</c:v>
                </c:pt>
                <c:pt idx="1022">
                  <c:v>0.99432418162618796</c:v>
                </c:pt>
                <c:pt idx="1023">
                  <c:v>0.99432418162618796</c:v>
                </c:pt>
                <c:pt idx="1024">
                  <c:v>0.99432418162618796</c:v>
                </c:pt>
                <c:pt idx="1025">
                  <c:v>0.99432418162618796</c:v>
                </c:pt>
                <c:pt idx="1026">
                  <c:v>0.99432418162618796</c:v>
                </c:pt>
                <c:pt idx="1027">
                  <c:v>0.99445617740232317</c:v>
                </c:pt>
                <c:pt idx="1028">
                  <c:v>0.99458817317845827</c:v>
                </c:pt>
                <c:pt idx="1029">
                  <c:v>0.99485216473072857</c:v>
                </c:pt>
                <c:pt idx="1030">
                  <c:v>0.99485216473072857</c:v>
                </c:pt>
                <c:pt idx="1031">
                  <c:v>0.99511615628299899</c:v>
                </c:pt>
                <c:pt idx="1032">
                  <c:v>0.99511615628299899</c:v>
                </c:pt>
                <c:pt idx="1033">
                  <c:v>0.99511615628299899</c:v>
                </c:pt>
                <c:pt idx="1034">
                  <c:v>0.99511615628299899</c:v>
                </c:pt>
                <c:pt idx="1035">
                  <c:v>0.99511615628299899</c:v>
                </c:pt>
                <c:pt idx="1036">
                  <c:v>0.99511615628299899</c:v>
                </c:pt>
                <c:pt idx="1037">
                  <c:v>0.99511615628299899</c:v>
                </c:pt>
                <c:pt idx="1038">
                  <c:v>0.99511615628299899</c:v>
                </c:pt>
                <c:pt idx="1039">
                  <c:v>0.99511615628299899</c:v>
                </c:pt>
                <c:pt idx="1040">
                  <c:v>0.99511615628299899</c:v>
                </c:pt>
                <c:pt idx="1041">
                  <c:v>0.99511615628299899</c:v>
                </c:pt>
                <c:pt idx="1042">
                  <c:v>0.99511615628299899</c:v>
                </c:pt>
                <c:pt idx="1043">
                  <c:v>0.99511615628299899</c:v>
                </c:pt>
                <c:pt idx="1044">
                  <c:v>0.99511615628299899</c:v>
                </c:pt>
                <c:pt idx="1045">
                  <c:v>0.99524815205913408</c:v>
                </c:pt>
                <c:pt idx="1046">
                  <c:v>0.99524815205913408</c:v>
                </c:pt>
                <c:pt idx="1047">
                  <c:v>0.99551214361140439</c:v>
                </c:pt>
                <c:pt idx="1048">
                  <c:v>0.99551214361140439</c:v>
                </c:pt>
                <c:pt idx="1049">
                  <c:v>0.99551214361140439</c:v>
                </c:pt>
                <c:pt idx="1050">
                  <c:v>0.99551214361140439</c:v>
                </c:pt>
                <c:pt idx="1051">
                  <c:v>0.99551214361140439</c:v>
                </c:pt>
                <c:pt idx="1052">
                  <c:v>0.99551214361140439</c:v>
                </c:pt>
                <c:pt idx="1053">
                  <c:v>0.99551214361140439</c:v>
                </c:pt>
                <c:pt idx="1054">
                  <c:v>0.99551214361140439</c:v>
                </c:pt>
                <c:pt idx="1055">
                  <c:v>0.99551214361140439</c:v>
                </c:pt>
                <c:pt idx="1056">
                  <c:v>0.99551214361140439</c:v>
                </c:pt>
                <c:pt idx="1057">
                  <c:v>0.99551214361140439</c:v>
                </c:pt>
                <c:pt idx="1058">
                  <c:v>0.99551214361140439</c:v>
                </c:pt>
                <c:pt idx="1059">
                  <c:v>0.9956441393875396</c:v>
                </c:pt>
                <c:pt idx="1060">
                  <c:v>0.9956441393875396</c:v>
                </c:pt>
                <c:pt idx="1061">
                  <c:v>0.9956441393875396</c:v>
                </c:pt>
                <c:pt idx="1062">
                  <c:v>0.9957761351636748</c:v>
                </c:pt>
                <c:pt idx="1063">
                  <c:v>0.9957761351636748</c:v>
                </c:pt>
                <c:pt idx="1064">
                  <c:v>0.9957761351636748</c:v>
                </c:pt>
                <c:pt idx="1065">
                  <c:v>0.9957761351636748</c:v>
                </c:pt>
                <c:pt idx="1066">
                  <c:v>0.9957761351636748</c:v>
                </c:pt>
                <c:pt idx="1067">
                  <c:v>0.9957761351636748</c:v>
                </c:pt>
                <c:pt idx="1068">
                  <c:v>0.9957761351636748</c:v>
                </c:pt>
                <c:pt idx="1069">
                  <c:v>0.9957761351636748</c:v>
                </c:pt>
                <c:pt idx="1070">
                  <c:v>0.9957761351636748</c:v>
                </c:pt>
                <c:pt idx="1071">
                  <c:v>0.9959081309398099</c:v>
                </c:pt>
                <c:pt idx="1072">
                  <c:v>0.9959081309398099</c:v>
                </c:pt>
                <c:pt idx="1073">
                  <c:v>0.9959081309398099</c:v>
                </c:pt>
                <c:pt idx="1074">
                  <c:v>0.9959081309398099</c:v>
                </c:pt>
                <c:pt idx="1075">
                  <c:v>0.9959081309398099</c:v>
                </c:pt>
                <c:pt idx="1076">
                  <c:v>0.99604012671594511</c:v>
                </c:pt>
                <c:pt idx="1077">
                  <c:v>0.99604012671594511</c:v>
                </c:pt>
                <c:pt idx="1078">
                  <c:v>0.99604012671594511</c:v>
                </c:pt>
                <c:pt idx="1079">
                  <c:v>0.9961721224920802</c:v>
                </c:pt>
                <c:pt idx="1080">
                  <c:v>0.9961721224920802</c:v>
                </c:pt>
                <c:pt idx="1081">
                  <c:v>0.99630411826821541</c:v>
                </c:pt>
                <c:pt idx="1082">
                  <c:v>0.99630411826821541</c:v>
                </c:pt>
                <c:pt idx="1083">
                  <c:v>0.99630411826821541</c:v>
                </c:pt>
                <c:pt idx="1084">
                  <c:v>0.99630411826821541</c:v>
                </c:pt>
                <c:pt idx="1085">
                  <c:v>0.99643611404435062</c:v>
                </c:pt>
                <c:pt idx="1086">
                  <c:v>0.99643611404435062</c:v>
                </c:pt>
                <c:pt idx="1087">
                  <c:v>0.99656810982048571</c:v>
                </c:pt>
                <c:pt idx="1088">
                  <c:v>0.99670010559662092</c:v>
                </c:pt>
                <c:pt idx="1089">
                  <c:v>0.99670010559662092</c:v>
                </c:pt>
                <c:pt idx="1090">
                  <c:v>0.99670010559662092</c:v>
                </c:pt>
                <c:pt idx="1091">
                  <c:v>0.99683210137275602</c:v>
                </c:pt>
                <c:pt idx="1092">
                  <c:v>0.99696409714889123</c:v>
                </c:pt>
                <c:pt idx="1093">
                  <c:v>0.99696409714889123</c:v>
                </c:pt>
                <c:pt idx="1094">
                  <c:v>0.99696409714889123</c:v>
                </c:pt>
                <c:pt idx="1095">
                  <c:v>0.99696409714889123</c:v>
                </c:pt>
                <c:pt idx="1096">
                  <c:v>0.99696409714889123</c:v>
                </c:pt>
                <c:pt idx="1097">
                  <c:v>0.99696409714889123</c:v>
                </c:pt>
                <c:pt idx="1098">
                  <c:v>0.99696409714889123</c:v>
                </c:pt>
                <c:pt idx="1099">
                  <c:v>0.99696409714889123</c:v>
                </c:pt>
                <c:pt idx="1100">
                  <c:v>0.99696409714889123</c:v>
                </c:pt>
                <c:pt idx="1101">
                  <c:v>0.99696409714889123</c:v>
                </c:pt>
                <c:pt idx="1102">
                  <c:v>0.99696409714889123</c:v>
                </c:pt>
                <c:pt idx="1103">
                  <c:v>0.99696409714889123</c:v>
                </c:pt>
                <c:pt idx="1104">
                  <c:v>0.99696409714889123</c:v>
                </c:pt>
                <c:pt idx="1105">
                  <c:v>0.99696409714889123</c:v>
                </c:pt>
                <c:pt idx="1106">
                  <c:v>0.99696409714889123</c:v>
                </c:pt>
                <c:pt idx="1107">
                  <c:v>0.99696409714889123</c:v>
                </c:pt>
                <c:pt idx="1108">
                  <c:v>0.99696409714889123</c:v>
                </c:pt>
                <c:pt idx="1109">
                  <c:v>0.99709609292502643</c:v>
                </c:pt>
                <c:pt idx="1110">
                  <c:v>0.99709609292502643</c:v>
                </c:pt>
                <c:pt idx="1111">
                  <c:v>0.99709609292502643</c:v>
                </c:pt>
                <c:pt idx="1112">
                  <c:v>0.99709609292502643</c:v>
                </c:pt>
                <c:pt idx="1113">
                  <c:v>0.99709609292502643</c:v>
                </c:pt>
                <c:pt idx="1114">
                  <c:v>0.99709609292502643</c:v>
                </c:pt>
                <c:pt idx="1115">
                  <c:v>0.99709609292502643</c:v>
                </c:pt>
                <c:pt idx="1116">
                  <c:v>0.99722808870116153</c:v>
                </c:pt>
                <c:pt idx="1117">
                  <c:v>0.99722808870116153</c:v>
                </c:pt>
                <c:pt idx="1118">
                  <c:v>0.99722808870116153</c:v>
                </c:pt>
                <c:pt idx="1119">
                  <c:v>0.99722808870116153</c:v>
                </c:pt>
                <c:pt idx="1120">
                  <c:v>0.99722808870116153</c:v>
                </c:pt>
                <c:pt idx="1121">
                  <c:v>0.99736008447729674</c:v>
                </c:pt>
                <c:pt idx="1122">
                  <c:v>0.99736008447729674</c:v>
                </c:pt>
                <c:pt idx="1123">
                  <c:v>0.99736008447729674</c:v>
                </c:pt>
                <c:pt idx="1124">
                  <c:v>0.99736008447729674</c:v>
                </c:pt>
                <c:pt idx="1125">
                  <c:v>0.99736008447729674</c:v>
                </c:pt>
                <c:pt idx="1126">
                  <c:v>0.99736008447729674</c:v>
                </c:pt>
                <c:pt idx="1127">
                  <c:v>0.99736008447729674</c:v>
                </c:pt>
                <c:pt idx="1128">
                  <c:v>0.99736008447729674</c:v>
                </c:pt>
                <c:pt idx="1129">
                  <c:v>0.99736008447729674</c:v>
                </c:pt>
                <c:pt idx="1130">
                  <c:v>0.99736008447729674</c:v>
                </c:pt>
                <c:pt idx="1131">
                  <c:v>0.99736008447729674</c:v>
                </c:pt>
                <c:pt idx="1132">
                  <c:v>0.99736008447729674</c:v>
                </c:pt>
                <c:pt idx="1133">
                  <c:v>0.99736008447729674</c:v>
                </c:pt>
                <c:pt idx="1134">
                  <c:v>0.99736008447729674</c:v>
                </c:pt>
                <c:pt idx="1135">
                  <c:v>0.99762407602956704</c:v>
                </c:pt>
                <c:pt idx="1136">
                  <c:v>0.99762407602956704</c:v>
                </c:pt>
                <c:pt idx="1137">
                  <c:v>0.99762407602956704</c:v>
                </c:pt>
                <c:pt idx="1138">
                  <c:v>0.99762407602956704</c:v>
                </c:pt>
                <c:pt idx="1139">
                  <c:v>0.99762407602956704</c:v>
                </c:pt>
                <c:pt idx="1140">
                  <c:v>0.99762407602956704</c:v>
                </c:pt>
                <c:pt idx="1141">
                  <c:v>0.99762407602956704</c:v>
                </c:pt>
                <c:pt idx="1142">
                  <c:v>0.99762407602956704</c:v>
                </c:pt>
                <c:pt idx="1143">
                  <c:v>0.99762407602956704</c:v>
                </c:pt>
                <c:pt idx="1144">
                  <c:v>0.99775607180570225</c:v>
                </c:pt>
                <c:pt idx="1145">
                  <c:v>0.99775607180570225</c:v>
                </c:pt>
                <c:pt idx="1146">
                  <c:v>0.99775607180570225</c:v>
                </c:pt>
                <c:pt idx="1147">
                  <c:v>0.99775607180570225</c:v>
                </c:pt>
                <c:pt idx="1148">
                  <c:v>0.99775607180570225</c:v>
                </c:pt>
                <c:pt idx="1149">
                  <c:v>0.99775607180570225</c:v>
                </c:pt>
                <c:pt idx="1150">
                  <c:v>0.99775607180570225</c:v>
                </c:pt>
                <c:pt idx="1151">
                  <c:v>0.99775607180570225</c:v>
                </c:pt>
                <c:pt idx="1152">
                  <c:v>0.99775607180570225</c:v>
                </c:pt>
                <c:pt idx="1153">
                  <c:v>0.99775607180570225</c:v>
                </c:pt>
                <c:pt idx="1154">
                  <c:v>0.99775607180570225</c:v>
                </c:pt>
                <c:pt idx="1155">
                  <c:v>0.99775607180570225</c:v>
                </c:pt>
                <c:pt idx="1156">
                  <c:v>0.99775607180570225</c:v>
                </c:pt>
                <c:pt idx="1157">
                  <c:v>0.99788806758183735</c:v>
                </c:pt>
                <c:pt idx="1158">
                  <c:v>0.99788806758183735</c:v>
                </c:pt>
                <c:pt idx="1159">
                  <c:v>0.99788806758183735</c:v>
                </c:pt>
                <c:pt idx="1160">
                  <c:v>0.99788806758183735</c:v>
                </c:pt>
                <c:pt idx="1161">
                  <c:v>0.99788806758183735</c:v>
                </c:pt>
                <c:pt idx="1162">
                  <c:v>0.99788806758183735</c:v>
                </c:pt>
                <c:pt idx="1163">
                  <c:v>0.99788806758183735</c:v>
                </c:pt>
                <c:pt idx="1164">
                  <c:v>0.99788806758183735</c:v>
                </c:pt>
                <c:pt idx="1165">
                  <c:v>0.99788806758183735</c:v>
                </c:pt>
                <c:pt idx="1166">
                  <c:v>0.99788806758183735</c:v>
                </c:pt>
                <c:pt idx="1167">
                  <c:v>0.99788806758183735</c:v>
                </c:pt>
                <c:pt idx="1168">
                  <c:v>0.99788806758183735</c:v>
                </c:pt>
                <c:pt idx="1169">
                  <c:v>0.99788806758183735</c:v>
                </c:pt>
                <c:pt idx="1170">
                  <c:v>0.99788806758183735</c:v>
                </c:pt>
                <c:pt idx="1171">
                  <c:v>0.99788806758183735</c:v>
                </c:pt>
                <c:pt idx="1172">
                  <c:v>0.99788806758183735</c:v>
                </c:pt>
                <c:pt idx="1173">
                  <c:v>0.99788806758183735</c:v>
                </c:pt>
                <c:pt idx="1174">
                  <c:v>0.99788806758183735</c:v>
                </c:pt>
                <c:pt idx="1175">
                  <c:v>0.99788806758183735</c:v>
                </c:pt>
                <c:pt idx="1176">
                  <c:v>0.99802006335797255</c:v>
                </c:pt>
                <c:pt idx="1177">
                  <c:v>0.99802006335797255</c:v>
                </c:pt>
                <c:pt idx="1178">
                  <c:v>0.99815205913410776</c:v>
                </c:pt>
                <c:pt idx="1179">
                  <c:v>0.99815205913410776</c:v>
                </c:pt>
                <c:pt idx="1180">
                  <c:v>0.99828405491024286</c:v>
                </c:pt>
                <c:pt idx="1181">
                  <c:v>0.99828405491024286</c:v>
                </c:pt>
                <c:pt idx="1182">
                  <c:v>0.99828405491024286</c:v>
                </c:pt>
                <c:pt idx="1183">
                  <c:v>0.99828405491024286</c:v>
                </c:pt>
                <c:pt idx="1184">
                  <c:v>0.99828405491024286</c:v>
                </c:pt>
                <c:pt idx="1185">
                  <c:v>0.99828405491024286</c:v>
                </c:pt>
                <c:pt idx="1186">
                  <c:v>0.99828405491024286</c:v>
                </c:pt>
                <c:pt idx="1187">
                  <c:v>0.99828405491024286</c:v>
                </c:pt>
                <c:pt idx="1188">
                  <c:v>0.99828405491024286</c:v>
                </c:pt>
                <c:pt idx="1189">
                  <c:v>0.99828405491024286</c:v>
                </c:pt>
                <c:pt idx="1190">
                  <c:v>0.99841605068637806</c:v>
                </c:pt>
                <c:pt idx="1191">
                  <c:v>0.99841605068637806</c:v>
                </c:pt>
                <c:pt idx="1192">
                  <c:v>0.99854804646251316</c:v>
                </c:pt>
                <c:pt idx="1193">
                  <c:v>0.99854804646251316</c:v>
                </c:pt>
                <c:pt idx="1194">
                  <c:v>0.99854804646251316</c:v>
                </c:pt>
                <c:pt idx="1195">
                  <c:v>0.99868004223864837</c:v>
                </c:pt>
                <c:pt idx="1196">
                  <c:v>0.99868004223864837</c:v>
                </c:pt>
                <c:pt idx="1197">
                  <c:v>0.99868004223864837</c:v>
                </c:pt>
                <c:pt idx="1198">
                  <c:v>0.99881203801478358</c:v>
                </c:pt>
                <c:pt idx="1199">
                  <c:v>0.99881203801478358</c:v>
                </c:pt>
                <c:pt idx="1200">
                  <c:v>0.99881203801478358</c:v>
                </c:pt>
                <c:pt idx="1201">
                  <c:v>0.99881203801478358</c:v>
                </c:pt>
                <c:pt idx="1202">
                  <c:v>0.99881203801478358</c:v>
                </c:pt>
                <c:pt idx="1203">
                  <c:v>0.99881203801478358</c:v>
                </c:pt>
                <c:pt idx="1204">
                  <c:v>0.99881203801478358</c:v>
                </c:pt>
                <c:pt idx="1205">
                  <c:v>0.99881203801478358</c:v>
                </c:pt>
                <c:pt idx="1206">
                  <c:v>0.99881203801478358</c:v>
                </c:pt>
                <c:pt idx="1207">
                  <c:v>0.99881203801478358</c:v>
                </c:pt>
                <c:pt idx="1208">
                  <c:v>0.99881203801478358</c:v>
                </c:pt>
                <c:pt idx="1209">
                  <c:v>0.99894403379091867</c:v>
                </c:pt>
                <c:pt idx="1210">
                  <c:v>0.99894403379091867</c:v>
                </c:pt>
                <c:pt idx="1211">
                  <c:v>0.99894403379091867</c:v>
                </c:pt>
                <c:pt idx="1212">
                  <c:v>0.99894403379091867</c:v>
                </c:pt>
                <c:pt idx="1213">
                  <c:v>0.99894403379091867</c:v>
                </c:pt>
                <c:pt idx="1214">
                  <c:v>0.99894403379091867</c:v>
                </c:pt>
                <c:pt idx="1215">
                  <c:v>0.99894403379091867</c:v>
                </c:pt>
                <c:pt idx="1216">
                  <c:v>0.99894403379091867</c:v>
                </c:pt>
                <c:pt idx="1217">
                  <c:v>0.99894403379091867</c:v>
                </c:pt>
                <c:pt idx="1218">
                  <c:v>0.99894403379091867</c:v>
                </c:pt>
                <c:pt idx="1219">
                  <c:v>0.99894403379091867</c:v>
                </c:pt>
                <c:pt idx="1220">
                  <c:v>0.99894403379091867</c:v>
                </c:pt>
                <c:pt idx="1221">
                  <c:v>0.99894403379091867</c:v>
                </c:pt>
                <c:pt idx="1222">
                  <c:v>0.99894403379091867</c:v>
                </c:pt>
                <c:pt idx="1223">
                  <c:v>0.99894403379091867</c:v>
                </c:pt>
                <c:pt idx="1224">
                  <c:v>0.99894403379091867</c:v>
                </c:pt>
                <c:pt idx="1225">
                  <c:v>0.99894403379091867</c:v>
                </c:pt>
                <c:pt idx="1226">
                  <c:v>0.99894403379091867</c:v>
                </c:pt>
                <c:pt idx="1227">
                  <c:v>0.99894403379091867</c:v>
                </c:pt>
                <c:pt idx="1228">
                  <c:v>0.99894403379091867</c:v>
                </c:pt>
                <c:pt idx="1229">
                  <c:v>0.99894403379091867</c:v>
                </c:pt>
                <c:pt idx="1230">
                  <c:v>0.99894403379091867</c:v>
                </c:pt>
                <c:pt idx="1231">
                  <c:v>0.99894403379091867</c:v>
                </c:pt>
                <c:pt idx="1232">
                  <c:v>0.99894403379091867</c:v>
                </c:pt>
                <c:pt idx="1233">
                  <c:v>0.99894403379091867</c:v>
                </c:pt>
                <c:pt idx="1234">
                  <c:v>0.99894403379091867</c:v>
                </c:pt>
                <c:pt idx="1235">
                  <c:v>0.99894403379091867</c:v>
                </c:pt>
                <c:pt idx="1236">
                  <c:v>0.99894403379091867</c:v>
                </c:pt>
                <c:pt idx="1237">
                  <c:v>0.99894403379091867</c:v>
                </c:pt>
                <c:pt idx="1238">
                  <c:v>0.99894403379091867</c:v>
                </c:pt>
                <c:pt idx="1239">
                  <c:v>0.99894403379091867</c:v>
                </c:pt>
                <c:pt idx="1240">
                  <c:v>0.99894403379091867</c:v>
                </c:pt>
                <c:pt idx="1241">
                  <c:v>0.99894403379091867</c:v>
                </c:pt>
                <c:pt idx="1242">
                  <c:v>0.99894403379091867</c:v>
                </c:pt>
                <c:pt idx="1243">
                  <c:v>0.99894403379091867</c:v>
                </c:pt>
                <c:pt idx="1244">
                  <c:v>0.99894403379091867</c:v>
                </c:pt>
                <c:pt idx="1245">
                  <c:v>0.99907602956705388</c:v>
                </c:pt>
                <c:pt idx="1246">
                  <c:v>0.99907602956705388</c:v>
                </c:pt>
                <c:pt idx="1247">
                  <c:v>0.99907602956705388</c:v>
                </c:pt>
                <c:pt idx="1248">
                  <c:v>0.99907602956705388</c:v>
                </c:pt>
                <c:pt idx="1249">
                  <c:v>0.99907602956705388</c:v>
                </c:pt>
                <c:pt idx="1250">
                  <c:v>0.99907602956705388</c:v>
                </c:pt>
                <c:pt idx="1251">
                  <c:v>0.99907602956705388</c:v>
                </c:pt>
                <c:pt idx="1252">
                  <c:v>0.99907602956705388</c:v>
                </c:pt>
                <c:pt idx="1253">
                  <c:v>0.99907602956705388</c:v>
                </c:pt>
                <c:pt idx="1254">
                  <c:v>0.99907602956705388</c:v>
                </c:pt>
                <c:pt idx="1255">
                  <c:v>0.99907602956705388</c:v>
                </c:pt>
                <c:pt idx="1256">
                  <c:v>0.99907602956705388</c:v>
                </c:pt>
                <c:pt idx="1257">
                  <c:v>0.99907602956705388</c:v>
                </c:pt>
                <c:pt idx="1258">
                  <c:v>0.99907602956705388</c:v>
                </c:pt>
                <c:pt idx="1259">
                  <c:v>0.99907602956705388</c:v>
                </c:pt>
                <c:pt idx="1260">
                  <c:v>0.99907602956705388</c:v>
                </c:pt>
                <c:pt idx="1261">
                  <c:v>0.99907602956705388</c:v>
                </c:pt>
                <c:pt idx="1262">
                  <c:v>0.99907602956705388</c:v>
                </c:pt>
                <c:pt idx="1263">
                  <c:v>0.99907602956705388</c:v>
                </c:pt>
                <c:pt idx="1264">
                  <c:v>0.99907602956705388</c:v>
                </c:pt>
                <c:pt idx="1265">
                  <c:v>0.99907602956705388</c:v>
                </c:pt>
                <c:pt idx="1266">
                  <c:v>0.99907602956705388</c:v>
                </c:pt>
                <c:pt idx="1267">
                  <c:v>0.99907602956705388</c:v>
                </c:pt>
                <c:pt idx="1268">
                  <c:v>0.99907602956705388</c:v>
                </c:pt>
                <c:pt idx="1269">
                  <c:v>0.99907602956705388</c:v>
                </c:pt>
                <c:pt idx="1270">
                  <c:v>0.99907602956705388</c:v>
                </c:pt>
                <c:pt idx="1271">
                  <c:v>0.99907602956705388</c:v>
                </c:pt>
                <c:pt idx="1272">
                  <c:v>0.99907602956705388</c:v>
                </c:pt>
                <c:pt idx="1273">
                  <c:v>0.99907602956705388</c:v>
                </c:pt>
                <c:pt idx="1274">
                  <c:v>0.99907602956705388</c:v>
                </c:pt>
                <c:pt idx="1275">
                  <c:v>0.99920802534318898</c:v>
                </c:pt>
                <c:pt idx="1276">
                  <c:v>0.99920802534318898</c:v>
                </c:pt>
                <c:pt idx="1277">
                  <c:v>0.99920802534318898</c:v>
                </c:pt>
                <c:pt idx="1278">
                  <c:v>0.99920802534318898</c:v>
                </c:pt>
                <c:pt idx="1279">
                  <c:v>0.99920802534318898</c:v>
                </c:pt>
                <c:pt idx="1280">
                  <c:v>0.99920802534318898</c:v>
                </c:pt>
                <c:pt idx="1281">
                  <c:v>0.99920802534318898</c:v>
                </c:pt>
                <c:pt idx="1282">
                  <c:v>0.99934002111932418</c:v>
                </c:pt>
                <c:pt idx="1283">
                  <c:v>0.99934002111932418</c:v>
                </c:pt>
                <c:pt idx="1284">
                  <c:v>0.99934002111932418</c:v>
                </c:pt>
                <c:pt idx="1285">
                  <c:v>0.99934002111932418</c:v>
                </c:pt>
                <c:pt idx="1286">
                  <c:v>0.99934002111932418</c:v>
                </c:pt>
                <c:pt idx="1287">
                  <c:v>0.99934002111932418</c:v>
                </c:pt>
                <c:pt idx="1288">
                  <c:v>0.99934002111932418</c:v>
                </c:pt>
                <c:pt idx="1289">
                  <c:v>0.99934002111932418</c:v>
                </c:pt>
                <c:pt idx="1290">
                  <c:v>0.99934002111932418</c:v>
                </c:pt>
                <c:pt idx="1291">
                  <c:v>0.99934002111932418</c:v>
                </c:pt>
                <c:pt idx="1292">
                  <c:v>0.99934002111932418</c:v>
                </c:pt>
                <c:pt idx="1293">
                  <c:v>0.99934002111932418</c:v>
                </c:pt>
                <c:pt idx="1294">
                  <c:v>0.99934002111932418</c:v>
                </c:pt>
                <c:pt idx="1295">
                  <c:v>0.99934002111932418</c:v>
                </c:pt>
                <c:pt idx="1296">
                  <c:v>0.99934002111932418</c:v>
                </c:pt>
                <c:pt idx="1297">
                  <c:v>0.99934002111932418</c:v>
                </c:pt>
                <c:pt idx="1298">
                  <c:v>0.99947201689545939</c:v>
                </c:pt>
                <c:pt idx="1299">
                  <c:v>0.99947201689545939</c:v>
                </c:pt>
                <c:pt idx="1300">
                  <c:v>0.99947201689545939</c:v>
                </c:pt>
                <c:pt idx="1301">
                  <c:v>0.99947201689545939</c:v>
                </c:pt>
                <c:pt idx="1302">
                  <c:v>0.99947201689545939</c:v>
                </c:pt>
                <c:pt idx="1303">
                  <c:v>0.99947201689545939</c:v>
                </c:pt>
                <c:pt idx="1304">
                  <c:v>0.99947201689545939</c:v>
                </c:pt>
                <c:pt idx="1305">
                  <c:v>0.99947201689545939</c:v>
                </c:pt>
                <c:pt idx="1306">
                  <c:v>0.99947201689545939</c:v>
                </c:pt>
                <c:pt idx="1307">
                  <c:v>0.99947201689545939</c:v>
                </c:pt>
                <c:pt idx="1308">
                  <c:v>0.99947201689545939</c:v>
                </c:pt>
                <c:pt idx="1309">
                  <c:v>0.99947201689545939</c:v>
                </c:pt>
                <c:pt idx="1310">
                  <c:v>0.99947201689545939</c:v>
                </c:pt>
                <c:pt idx="1311">
                  <c:v>0.99947201689545939</c:v>
                </c:pt>
                <c:pt idx="1312">
                  <c:v>0.99947201689545939</c:v>
                </c:pt>
                <c:pt idx="1313">
                  <c:v>0.99947201689545939</c:v>
                </c:pt>
                <c:pt idx="1314">
                  <c:v>0.99947201689545939</c:v>
                </c:pt>
                <c:pt idx="1315">
                  <c:v>0.99947201689545939</c:v>
                </c:pt>
                <c:pt idx="1316">
                  <c:v>0.99947201689545939</c:v>
                </c:pt>
                <c:pt idx="1317">
                  <c:v>0.99947201689545939</c:v>
                </c:pt>
                <c:pt idx="1318">
                  <c:v>0.99947201689545939</c:v>
                </c:pt>
                <c:pt idx="1319">
                  <c:v>0.99947201689545939</c:v>
                </c:pt>
                <c:pt idx="1320">
                  <c:v>0.99947201689545939</c:v>
                </c:pt>
                <c:pt idx="1321">
                  <c:v>0.99947201689545939</c:v>
                </c:pt>
                <c:pt idx="1322">
                  <c:v>0.99947201689545939</c:v>
                </c:pt>
                <c:pt idx="1323">
                  <c:v>0.99947201689545939</c:v>
                </c:pt>
                <c:pt idx="1324">
                  <c:v>0.99947201689545939</c:v>
                </c:pt>
                <c:pt idx="1325">
                  <c:v>0.99947201689545939</c:v>
                </c:pt>
                <c:pt idx="1326">
                  <c:v>0.99947201689545939</c:v>
                </c:pt>
                <c:pt idx="1327">
                  <c:v>0.99947201689545939</c:v>
                </c:pt>
                <c:pt idx="1328">
                  <c:v>0.99947201689545939</c:v>
                </c:pt>
                <c:pt idx="1329">
                  <c:v>0.99947201689545939</c:v>
                </c:pt>
                <c:pt idx="1330">
                  <c:v>0.99947201689545939</c:v>
                </c:pt>
                <c:pt idx="1331">
                  <c:v>0.99947201689545939</c:v>
                </c:pt>
                <c:pt idx="1332">
                  <c:v>0.99947201689545939</c:v>
                </c:pt>
                <c:pt idx="1333">
                  <c:v>0.99947201689545939</c:v>
                </c:pt>
                <c:pt idx="1334">
                  <c:v>0.99960401267159449</c:v>
                </c:pt>
                <c:pt idx="1335">
                  <c:v>0.99960401267159449</c:v>
                </c:pt>
                <c:pt idx="1336">
                  <c:v>0.99960401267159449</c:v>
                </c:pt>
                <c:pt idx="1337">
                  <c:v>0.99960401267159449</c:v>
                </c:pt>
                <c:pt idx="1338">
                  <c:v>0.99960401267159449</c:v>
                </c:pt>
                <c:pt idx="1339">
                  <c:v>0.99960401267159449</c:v>
                </c:pt>
                <c:pt idx="1340">
                  <c:v>0.99960401267159449</c:v>
                </c:pt>
                <c:pt idx="1341">
                  <c:v>0.9997360084477297</c:v>
                </c:pt>
                <c:pt idx="1342">
                  <c:v>0.9997360084477297</c:v>
                </c:pt>
                <c:pt idx="1343">
                  <c:v>0.9997360084477297</c:v>
                </c:pt>
                <c:pt idx="1344">
                  <c:v>0.9997360084477297</c:v>
                </c:pt>
                <c:pt idx="1345">
                  <c:v>0.9997360084477297</c:v>
                </c:pt>
                <c:pt idx="1346">
                  <c:v>0.9997360084477297</c:v>
                </c:pt>
                <c:pt idx="1347">
                  <c:v>0.9997360084477297</c:v>
                </c:pt>
                <c:pt idx="1348">
                  <c:v>0.9997360084477297</c:v>
                </c:pt>
                <c:pt idx="1349">
                  <c:v>0.9997360084477297</c:v>
                </c:pt>
                <c:pt idx="1350">
                  <c:v>0.9997360084477297</c:v>
                </c:pt>
                <c:pt idx="1351">
                  <c:v>0.9997360084477297</c:v>
                </c:pt>
                <c:pt idx="1352">
                  <c:v>0.9997360084477297</c:v>
                </c:pt>
                <c:pt idx="1353">
                  <c:v>0.9997360084477297</c:v>
                </c:pt>
                <c:pt idx="1354">
                  <c:v>0.9997360084477297</c:v>
                </c:pt>
                <c:pt idx="1355">
                  <c:v>0.9997360084477297</c:v>
                </c:pt>
                <c:pt idx="1356">
                  <c:v>0.9997360084477297</c:v>
                </c:pt>
                <c:pt idx="1357">
                  <c:v>0.9997360084477297</c:v>
                </c:pt>
                <c:pt idx="1358">
                  <c:v>0.9997360084477297</c:v>
                </c:pt>
                <c:pt idx="1359">
                  <c:v>0.9997360084477297</c:v>
                </c:pt>
                <c:pt idx="1360">
                  <c:v>0.9997360084477297</c:v>
                </c:pt>
                <c:pt idx="1361">
                  <c:v>0.99986800422386479</c:v>
                </c:pt>
                <c:pt idx="1362">
                  <c:v>0.99986800422386479</c:v>
                </c:pt>
                <c:pt idx="1363">
                  <c:v>0.99986800422386479</c:v>
                </c:pt>
                <c:pt idx="1364">
                  <c:v>0.99986800422386479</c:v>
                </c:pt>
                <c:pt idx="1365">
                  <c:v>0.99986800422386479</c:v>
                </c:pt>
                <c:pt idx="1366">
                  <c:v>0.99986800422386479</c:v>
                </c:pt>
                <c:pt idx="1367">
                  <c:v>0.99986800422386479</c:v>
                </c:pt>
                <c:pt idx="1368">
                  <c:v>0.99986800422386479</c:v>
                </c:pt>
                <c:pt idx="1369">
                  <c:v>0.99986800422386479</c:v>
                </c:pt>
                <c:pt idx="1370">
                  <c:v>0.99986800422386479</c:v>
                </c:pt>
                <c:pt idx="1371">
                  <c:v>0.99986800422386479</c:v>
                </c:pt>
                <c:pt idx="1372">
                  <c:v>0.99986800422386479</c:v>
                </c:pt>
                <c:pt idx="1373">
                  <c:v>0.99986800422386479</c:v>
                </c:pt>
                <c:pt idx="1374">
                  <c:v>0.99986800422386479</c:v>
                </c:pt>
                <c:pt idx="1375">
                  <c:v>0.99986800422386479</c:v>
                </c:pt>
                <c:pt idx="1376">
                  <c:v>0.99986800422386479</c:v>
                </c:pt>
                <c:pt idx="1377">
                  <c:v>0.99986800422386479</c:v>
                </c:pt>
                <c:pt idx="1378">
                  <c:v>0.99986800422386479</c:v>
                </c:pt>
                <c:pt idx="1379">
                  <c:v>0.99986800422386479</c:v>
                </c:pt>
                <c:pt idx="1380">
                  <c:v>0.99986800422386479</c:v>
                </c:pt>
                <c:pt idx="1381">
                  <c:v>0.99986800422386479</c:v>
                </c:pt>
                <c:pt idx="1382">
                  <c:v>0.99986800422386479</c:v>
                </c:pt>
                <c:pt idx="1383">
                  <c:v>0.99986800422386479</c:v>
                </c:pt>
                <c:pt idx="1384">
                  <c:v>0.99986800422386479</c:v>
                </c:pt>
                <c:pt idx="1385">
                  <c:v>0.99986800422386479</c:v>
                </c:pt>
                <c:pt idx="1386">
                  <c:v>0.99986800422386479</c:v>
                </c:pt>
                <c:pt idx="1387">
                  <c:v>0.99986800422386479</c:v>
                </c:pt>
                <c:pt idx="1388">
                  <c:v>0.99986800422386479</c:v>
                </c:pt>
                <c:pt idx="1389">
                  <c:v>0.99986800422386479</c:v>
                </c:pt>
                <c:pt idx="1390">
                  <c:v>0.99986800422386479</c:v>
                </c:pt>
                <c:pt idx="1391">
                  <c:v>0.99986800422386479</c:v>
                </c:pt>
                <c:pt idx="1392">
                  <c:v>0.99986800422386479</c:v>
                </c:pt>
                <c:pt idx="1393">
                  <c:v>0.99986800422386479</c:v>
                </c:pt>
                <c:pt idx="1394">
                  <c:v>0.99986800422386479</c:v>
                </c:pt>
                <c:pt idx="1395">
                  <c:v>0.99986800422386479</c:v>
                </c:pt>
                <c:pt idx="1396">
                  <c:v>0.99986800422386479</c:v>
                </c:pt>
                <c:pt idx="1397">
                  <c:v>0.99986800422386479</c:v>
                </c:pt>
                <c:pt idx="1398">
                  <c:v>0.99986800422386479</c:v>
                </c:pt>
                <c:pt idx="1399">
                  <c:v>0.99986800422386479</c:v>
                </c:pt>
                <c:pt idx="1400">
                  <c:v>0.99986800422386479</c:v>
                </c:pt>
                <c:pt idx="1401">
                  <c:v>0.99986800422386479</c:v>
                </c:pt>
                <c:pt idx="1402">
                  <c:v>0.99986800422386479</c:v>
                </c:pt>
                <c:pt idx="1403">
                  <c:v>0.99986800422386479</c:v>
                </c:pt>
                <c:pt idx="1404">
                  <c:v>0.99986800422386479</c:v>
                </c:pt>
                <c:pt idx="1405">
                  <c:v>0.99986800422386479</c:v>
                </c:pt>
                <c:pt idx="1406">
                  <c:v>0.99986800422386479</c:v>
                </c:pt>
                <c:pt idx="1407">
                  <c:v>0.99986800422386479</c:v>
                </c:pt>
                <c:pt idx="1408">
                  <c:v>0.99986800422386479</c:v>
                </c:pt>
                <c:pt idx="1409">
                  <c:v>0.99986800422386479</c:v>
                </c:pt>
                <c:pt idx="1410">
                  <c:v>0.99986800422386479</c:v>
                </c:pt>
                <c:pt idx="1411">
                  <c:v>0.99986800422386479</c:v>
                </c:pt>
                <c:pt idx="1412">
                  <c:v>0.99986800422386479</c:v>
                </c:pt>
                <c:pt idx="1413">
                  <c:v>0.99986800422386479</c:v>
                </c:pt>
                <c:pt idx="1414">
                  <c:v>0.99986800422386479</c:v>
                </c:pt>
                <c:pt idx="1415">
                  <c:v>0.99986800422386479</c:v>
                </c:pt>
                <c:pt idx="1416">
                  <c:v>0.99986800422386479</c:v>
                </c:pt>
                <c:pt idx="1417">
                  <c:v>0.99986800422386479</c:v>
                </c:pt>
                <c:pt idx="1418">
                  <c:v>0.99986800422386479</c:v>
                </c:pt>
                <c:pt idx="1419">
                  <c:v>0.99986800422386479</c:v>
                </c:pt>
                <c:pt idx="1420">
                  <c:v>0.99986800422386479</c:v>
                </c:pt>
                <c:pt idx="1421">
                  <c:v>0.99986800422386479</c:v>
                </c:pt>
                <c:pt idx="1422">
                  <c:v>0.99986800422386479</c:v>
                </c:pt>
                <c:pt idx="1423">
                  <c:v>0.99986800422386479</c:v>
                </c:pt>
                <c:pt idx="1424">
                  <c:v>0.99986800422386479</c:v>
                </c:pt>
                <c:pt idx="1425">
                  <c:v>0.99986800422386479</c:v>
                </c:pt>
                <c:pt idx="1426">
                  <c:v>0.99986800422386479</c:v>
                </c:pt>
                <c:pt idx="1427">
                  <c:v>0.99986800422386479</c:v>
                </c:pt>
                <c:pt idx="1428">
                  <c:v>0.99986800422386479</c:v>
                </c:pt>
                <c:pt idx="1429">
                  <c:v>0.99986800422386479</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1</c:v>
                </c:pt>
                <c:pt idx="1488">
                  <c:v>1</c:v>
                </c:pt>
                <c:pt idx="1489">
                  <c:v>1</c:v>
                </c:pt>
                <c:pt idx="1490">
                  <c:v>1</c:v>
                </c:pt>
                <c:pt idx="1491">
                  <c:v>1</c:v>
                </c:pt>
                <c:pt idx="1492">
                  <c:v>1</c:v>
                </c:pt>
                <c:pt idx="1493">
                  <c:v>1</c:v>
                </c:pt>
                <c:pt idx="1494">
                  <c:v>1</c:v>
                </c:pt>
                <c:pt idx="1495">
                  <c:v>1</c:v>
                </c:pt>
                <c:pt idx="1496">
                  <c:v>1</c:v>
                </c:pt>
                <c:pt idx="1497">
                  <c:v>1</c:v>
                </c:pt>
                <c:pt idx="1498">
                  <c:v>1</c:v>
                </c:pt>
                <c:pt idx="1499">
                  <c:v>1</c:v>
                </c:pt>
                <c:pt idx="1500">
                  <c:v>1</c:v>
                </c:pt>
                <c:pt idx="1501">
                  <c:v>1</c:v>
                </c:pt>
                <c:pt idx="1502">
                  <c:v>1</c:v>
                </c:pt>
                <c:pt idx="1503">
                  <c:v>1</c:v>
                </c:pt>
                <c:pt idx="1504">
                  <c:v>1</c:v>
                </c:pt>
                <c:pt idx="1505">
                  <c:v>1</c:v>
                </c:pt>
                <c:pt idx="1506">
                  <c:v>1</c:v>
                </c:pt>
                <c:pt idx="1507">
                  <c:v>1</c:v>
                </c:pt>
                <c:pt idx="1508">
                  <c:v>1</c:v>
                </c:pt>
                <c:pt idx="1509">
                  <c:v>1</c:v>
                </c:pt>
                <c:pt idx="1510">
                  <c:v>1</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c:v>
                </c:pt>
                <c:pt idx="1524">
                  <c:v>1</c:v>
                </c:pt>
                <c:pt idx="1525">
                  <c:v>1</c:v>
                </c:pt>
                <c:pt idx="1526">
                  <c:v>1</c:v>
                </c:pt>
                <c:pt idx="1527">
                  <c:v>1</c:v>
                </c:pt>
                <c:pt idx="1528">
                  <c:v>1</c:v>
                </c:pt>
                <c:pt idx="1529">
                  <c:v>1</c:v>
                </c:pt>
                <c:pt idx="1530">
                  <c:v>1</c:v>
                </c:pt>
                <c:pt idx="1531">
                  <c:v>1</c:v>
                </c:pt>
                <c:pt idx="1532">
                  <c:v>1</c:v>
                </c:pt>
                <c:pt idx="1533">
                  <c:v>1</c:v>
                </c:pt>
                <c:pt idx="1534">
                  <c:v>1</c:v>
                </c:pt>
                <c:pt idx="1535">
                  <c:v>1</c:v>
                </c:pt>
                <c:pt idx="1536">
                  <c:v>1</c:v>
                </c:pt>
                <c:pt idx="1537">
                  <c:v>1</c:v>
                </c:pt>
                <c:pt idx="1538">
                  <c:v>1</c:v>
                </c:pt>
                <c:pt idx="1539">
                  <c:v>1</c:v>
                </c:pt>
                <c:pt idx="1540">
                  <c:v>1</c:v>
                </c:pt>
                <c:pt idx="1541">
                  <c:v>1</c:v>
                </c:pt>
                <c:pt idx="1542">
                  <c:v>1</c:v>
                </c:pt>
                <c:pt idx="1543">
                  <c:v>1</c:v>
                </c:pt>
                <c:pt idx="1544">
                  <c:v>1</c:v>
                </c:pt>
                <c:pt idx="1545">
                  <c:v>1</c:v>
                </c:pt>
                <c:pt idx="1546">
                  <c:v>1</c:v>
                </c:pt>
                <c:pt idx="1547">
                  <c:v>1</c:v>
                </c:pt>
                <c:pt idx="1548">
                  <c:v>1</c:v>
                </c:pt>
                <c:pt idx="1549">
                  <c:v>1</c:v>
                </c:pt>
                <c:pt idx="1550">
                  <c:v>1</c:v>
                </c:pt>
                <c:pt idx="1551">
                  <c:v>1</c:v>
                </c:pt>
                <c:pt idx="1552">
                  <c:v>1</c:v>
                </c:pt>
                <c:pt idx="1553">
                  <c:v>1</c:v>
                </c:pt>
                <c:pt idx="1554">
                  <c:v>1</c:v>
                </c:pt>
                <c:pt idx="1555">
                  <c:v>1</c:v>
                </c:pt>
                <c:pt idx="1556">
                  <c:v>1</c:v>
                </c:pt>
                <c:pt idx="1557">
                  <c:v>1</c:v>
                </c:pt>
                <c:pt idx="1558">
                  <c:v>1</c:v>
                </c:pt>
                <c:pt idx="1559">
                  <c:v>1</c:v>
                </c:pt>
                <c:pt idx="1560">
                  <c:v>1</c:v>
                </c:pt>
                <c:pt idx="1561">
                  <c:v>1</c:v>
                </c:pt>
                <c:pt idx="1562">
                  <c:v>1</c:v>
                </c:pt>
                <c:pt idx="1563">
                  <c:v>1</c:v>
                </c:pt>
                <c:pt idx="1564">
                  <c:v>1</c:v>
                </c:pt>
                <c:pt idx="1565">
                  <c:v>1</c:v>
                </c:pt>
                <c:pt idx="1566">
                  <c:v>1</c:v>
                </c:pt>
                <c:pt idx="1567">
                  <c:v>1</c:v>
                </c:pt>
                <c:pt idx="1568">
                  <c:v>1</c:v>
                </c:pt>
                <c:pt idx="1569">
                  <c:v>1</c:v>
                </c:pt>
                <c:pt idx="1570">
                  <c:v>1</c:v>
                </c:pt>
                <c:pt idx="1571">
                  <c:v>1</c:v>
                </c:pt>
                <c:pt idx="1572">
                  <c:v>1</c:v>
                </c:pt>
                <c:pt idx="1573">
                  <c:v>1</c:v>
                </c:pt>
                <c:pt idx="1574">
                  <c:v>1</c:v>
                </c:pt>
                <c:pt idx="1575">
                  <c:v>1</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1</c:v>
                </c:pt>
                <c:pt idx="1593">
                  <c:v>1</c:v>
                </c:pt>
                <c:pt idx="1594">
                  <c:v>1</c:v>
                </c:pt>
                <c:pt idx="1595">
                  <c:v>1</c:v>
                </c:pt>
                <c:pt idx="1596">
                  <c:v>1</c:v>
                </c:pt>
                <c:pt idx="1597">
                  <c:v>1</c:v>
                </c:pt>
                <c:pt idx="1598">
                  <c:v>1</c:v>
                </c:pt>
                <c:pt idx="1599">
                  <c:v>1</c:v>
                </c:pt>
                <c:pt idx="1600">
                  <c:v>1</c:v>
                </c:pt>
                <c:pt idx="1601">
                  <c:v>1</c:v>
                </c:pt>
                <c:pt idx="1602">
                  <c:v>1</c:v>
                </c:pt>
                <c:pt idx="1603">
                  <c:v>1</c:v>
                </c:pt>
                <c:pt idx="1604">
                  <c:v>1</c:v>
                </c:pt>
                <c:pt idx="1605">
                  <c:v>1</c:v>
                </c:pt>
                <c:pt idx="1606">
                  <c:v>1</c:v>
                </c:pt>
                <c:pt idx="1607">
                  <c:v>1</c:v>
                </c:pt>
                <c:pt idx="1608">
                  <c:v>1</c:v>
                </c:pt>
                <c:pt idx="1609">
                  <c:v>1</c:v>
                </c:pt>
                <c:pt idx="1610">
                  <c:v>1</c:v>
                </c:pt>
                <c:pt idx="1611">
                  <c:v>1</c:v>
                </c:pt>
                <c:pt idx="1612">
                  <c:v>1</c:v>
                </c:pt>
                <c:pt idx="1613">
                  <c:v>1</c:v>
                </c:pt>
                <c:pt idx="1614">
                  <c:v>1</c:v>
                </c:pt>
                <c:pt idx="1615">
                  <c:v>1</c:v>
                </c:pt>
                <c:pt idx="1616">
                  <c:v>1</c:v>
                </c:pt>
                <c:pt idx="1617">
                  <c:v>1</c:v>
                </c:pt>
                <c:pt idx="1618">
                  <c:v>1</c:v>
                </c:pt>
                <c:pt idx="1619">
                  <c:v>1</c:v>
                </c:pt>
                <c:pt idx="1620">
                  <c:v>1</c:v>
                </c:pt>
                <c:pt idx="1621">
                  <c:v>1</c:v>
                </c:pt>
                <c:pt idx="1622">
                  <c:v>1</c:v>
                </c:pt>
                <c:pt idx="1623">
                  <c:v>1</c:v>
                </c:pt>
                <c:pt idx="1624">
                  <c:v>1</c:v>
                </c:pt>
                <c:pt idx="1625">
                  <c:v>1</c:v>
                </c:pt>
                <c:pt idx="1626">
                  <c:v>1</c:v>
                </c:pt>
                <c:pt idx="1627">
                  <c:v>1</c:v>
                </c:pt>
                <c:pt idx="1628">
                  <c:v>1</c:v>
                </c:pt>
                <c:pt idx="1629">
                  <c:v>1</c:v>
                </c:pt>
                <c:pt idx="1630">
                  <c:v>1</c:v>
                </c:pt>
                <c:pt idx="1631">
                  <c:v>1</c:v>
                </c:pt>
                <c:pt idx="1632">
                  <c:v>1</c:v>
                </c:pt>
                <c:pt idx="1633">
                  <c:v>1</c:v>
                </c:pt>
                <c:pt idx="1634">
                  <c:v>1</c:v>
                </c:pt>
                <c:pt idx="1635">
                  <c:v>1</c:v>
                </c:pt>
                <c:pt idx="1636">
                  <c:v>1</c:v>
                </c:pt>
                <c:pt idx="1637">
                  <c:v>1</c:v>
                </c:pt>
                <c:pt idx="1638">
                  <c:v>1</c:v>
                </c:pt>
                <c:pt idx="1639">
                  <c:v>1</c:v>
                </c:pt>
                <c:pt idx="1640">
                  <c:v>1</c:v>
                </c:pt>
                <c:pt idx="1641">
                  <c:v>1</c:v>
                </c:pt>
                <c:pt idx="1642">
                  <c:v>1</c:v>
                </c:pt>
                <c:pt idx="1643">
                  <c:v>1</c:v>
                </c:pt>
                <c:pt idx="1644">
                  <c:v>1</c:v>
                </c:pt>
                <c:pt idx="1645">
                  <c:v>1</c:v>
                </c:pt>
                <c:pt idx="1646">
                  <c:v>1</c:v>
                </c:pt>
                <c:pt idx="1647">
                  <c:v>1</c:v>
                </c:pt>
                <c:pt idx="1648">
                  <c:v>1</c:v>
                </c:pt>
                <c:pt idx="1649">
                  <c:v>1</c:v>
                </c:pt>
                <c:pt idx="1650">
                  <c:v>1</c:v>
                </c:pt>
                <c:pt idx="1651">
                  <c:v>1</c:v>
                </c:pt>
                <c:pt idx="1652">
                  <c:v>1</c:v>
                </c:pt>
                <c:pt idx="1653">
                  <c:v>1</c:v>
                </c:pt>
                <c:pt idx="1654">
                  <c:v>1</c:v>
                </c:pt>
                <c:pt idx="1655">
                  <c:v>1</c:v>
                </c:pt>
                <c:pt idx="1656">
                  <c:v>1</c:v>
                </c:pt>
                <c:pt idx="1657">
                  <c:v>1</c:v>
                </c:pt>
                <c:pt idx="1658">
                  <c:v>1</c:v>
                </c:pt>
                <c:pt idx="1659">
                  <c:v>1</c:v>
                </c:pt>
                <c:pt idx="1660">
                  <c:v>1</c:v>
                </c:pt>
                <c:pt idx="1661">
                  <c:v>1</c:v>
                </c:pt>
                <c:pt idx="1662">
                  <c:v>1</c:v>
                </c:pt>
                <c:pt idx="1663">
                  <c:v>1</c:v>
                </c:pt>
                <c:pt idx="1664">
                  <c:v>1</c:v>
                </c:pt>
                <c:pt idx="1665">
                  <c:v>1</c:v>
                </c:pt>
                <c:pt idx="1666">
                  <c:v>1</c:v>
                </c:pt>
                <c:pt idx="1667">
                  <c:v>1</c:v>
                </c:pt>
                <c:pt idx="1668">
                  <c:v>1</c:v>
                </c:pt>
                <c:pt idx="1669">
                  <c:v>1</c:v>
                </c:pt>
                <c:pt idx="1670">
                  <c:v>1</c:v>
                </c:pt>
                <c:pt idx="1671">
                  <c:v>1</c:v>
                </c:pt>
                <c:pt idx="1672">
                  <c:v>1</c:v>
                </c:pt>
                <c:pt idx="1673">
                  <c:v>1</c:v>
                </c:pt>
                <c:pt idx="1674">
                  <c:v>1</c:v>
                </c:pt>
                <c:pt idx="1675">
                  <c:v>1</c:v>
                </c:pt>
                <c:pt idx="1676">
                  <c:v>1</c:v>
                </c:pt>
                <c:pt idx="1677">
                  <c:v>1</c:v>
                </c:pt>
                <c:pt idx="1678">
                  <c:v>1</c:v>
                </c:pt>
                <c:pt idx="1679">
                  <c:v>1</c:v>
                </c:pt>
                <c:pt idx="1680">
                  <c:v>1</c:v>
                </c:pt>
                <c:pt idx="1681">
                  <c:v>1</c:v>
                </c:pt>
                <c:pt idx="1682">
                  <c:v>1</c:v>
                </c:pt>
                <c:pt idx="1683">
                  <c:v>1</c:v>
                </c:pt>
                <c:pt idx="1684">
                  <c:v>1</c:v>
                </c:pt>
                <c:pt idx="1685">
                  <c:v>1</c:v>
                </c:pt>
                <c:pt idx="1686">
                  <c:v>1</c:v>
                </c:pt>
                <c:pt idx="1687">
                  <c:v>1</c:v>
                </c:pt>
                <c:pt idx="1688">
                  <c:v>1</c:v>
                </c:pt>
                <c:pt idx="1689">
                  <c:v>1</c:v>
                </c:pt>
                <c:pt idx="1690">
                  <c:v>1</c:v>
                </c:pt>
                <c:pt idx="1691">
                  <c:v>1</c:v>
                </c:pt>
                <c:pt idx="1692">
                  <c:v>1</c:v>
                </c:pt>
                <c:pt idx="1693">
                  <c:v>1</c:v>
                </c:pt>
                <c:pt idx="1694">
                  <c:v>1</c:v>
                </c:pt>
                <c:pt idx="1695">
                  <c:v>1</c:v>
                </c:pt>
                <c:pt idx="1696">
                  <c:v>1</c:v>
                </c:pt>
                <c:pt idx="1697">
                  <c:v>1</c:v>
                </c:pt>
                <c:pt idx="1698">
                  <c:v>1</c:v>
                </c:pt>
                <c:pt idx="1699">
                  <c:v>1</c:v>
                </c:pt>
                <c:pt idx="1700">
                  <c:v>1</c:v>
                </c:pt>
                <c:pt idx="1701">
                  <c:v>1</c:v>
                </c:pt>
                <c:pt idx="1702">
                  <c:v>1</c:v>
                </c:pt>
                <c:pt idx="1703">
                  <c:v>1</c:v>
                </c:pt>
                <c:pt idx="1704">
                  <c:v>1</c:v>
                </c:pt>
                <c:pt idx="1705">
                  <c:v>1</c:v>
                </c:pt>
                <c:pt idx="1706">
                  <c:v>1</c:v>
                </c:pt>
                <c:pt idx="1707">
                  <c:v>1</c:v>
                </c:pt>
                <c:pt idx="1708">
                  <c:v>1</c:v>
                </c:pt>
                <c:pt idx="1709">
                  <c:v>1</c:v>
                </c:pt>
                <c:pt idx="1710">
                  <c:v>1</c:v>
                </c:pt>
                <c:pt idx="1711">
                  <c:v>1</c:v>
                </c:pt>
                <c:pt idx="1712">
                  <c:v>1</c:v>
                </c:pt>
                <c:pt idx="1713">
                  <c:v>1</c:v>
                </c:pt>
                <c:pt idx="1714">
                  <c:v>1</c:v>
                </c:pt>
                <c:pt idx="1715">
                  <c:v>1</c:v>
                </c:pt>
                <c:pt idx="1716">
                  <c:v>1</c:v>
                </c:pt>
                <c:pt idx="1717">
                  <c:v>1</c:v>
                </c:pt>
                <c:pt idx="1718">
                  <c:v>1</c:v>
                </c:pt>
                <c:pt idx="1719">
                  <c:v>1</c:v>
                </c:pt>
                <c:pt idx="1720">
                  <c:v>1</c:v>
                </c:pt>
                <c:pt idx="1721">
                  <c:v>1</c:v>
                </c:pt>
                <c:pt idx="1722">
                  <c:v>1</c:v>
                </c:pt>
                <c:pt idx="1723">
                  <c:v>1</c:v>
                </c:pt>
                <c:pt idx="1724">
                  <c:v>1</c:v>
                </c:pt>
                <c:pt idx="1725">
                  <c:v>1</c:v>
                </c:pt>
                <c:pt idx="1726">
                  <c:v>1</c:v>
                </c:pt>
                <c:pt idx="1727">
                  <c:v>1</c:v>
                </c:pt>
                <c:pt idx="1728">
                  <c:v>1</c:v>
                </c:pt>
                <c:pt idx="1729">
                  <c:v>1</c:v>
                </c:pt>
                <c:pt idx="1730">
                  <c:v>1</c:v>
                </c:pt>
                <c:pt idx="1731">
                  <c:v>1</c:v>
                </c:pt>
                <c:pt idx="1732">
                  <c:v>1</c:v>
                </c:pt>
                <c:pt idx="1733">
                  <c:v>1</c:v>
                </c:pt>
                <c:pt idx="1734">
                  <c:v>1</c:v>
                </c:pt>
                <c:pt idx="1735">
                  <c:v>1</c:v>
                </c:pt>
                <c:pt idx="1736">
                  <c:v>1</c:v>
                </c:pt>
                <c:pt idx="1737">
                  <c:v>1</c:v>
                </c:pt>
                <c:pt idx="1738">
                  <c:v>1</c:v>
                </c:pt>
                <c:pt idx="1739">
                  <c:v>1</c:v>
                </c:pt>
                <c:pt idx="1740">
                  <c:v>1</c:v>
                </c:pt>
                <c:pt idx="1741">
                  <c:v>1</c:v>
                </c:pt>
                <c:pt idx="1742">
                  <c:v>1</c:v>
                </c:pt>
                <c:pt idx="1743">
                  <c:v>1</c:v>
                </c:pt>
                <c:pt idx="1744">
                  <c:v>1</c:v>
                </c:pt>
                <c:pt idx="1745">
                  <c:v>1</c:v>
                </c:pt>
                <c:pt idx="1746">
                  <c:v>1</c:v>
                </c:pt>
                <c:pt idx="1747">
                  <c:v>1</c:v>
                </c:pt>
                <c:pt idx="1748">
                  <c:v>1</c:v>
                </c:pt>
                <c:pt idx="1749">
                  <c:v>1</c:v>
                </c:pt>
                <c:pt idx="1750">
                  <c:v>1</c:v>
                </c:pt>
                <c:pt idx="1751">
                  <c:v>1</c:v>
                </c:pt>
                <c:pt idx="1752">
                  <c:v>1</c:v>
                </c:pt>
                <c:pt idx="1753">
                  <c:v>1</c:v>
                </c:pt>
                <c:pt idx="1754">
                  <c:v>1</c:v>
                </c:pt>
                <c:pt idx="1755">
                  <c:v>1</c:v>
                </c:pt>
                <c:pt idx="1756">
                  <c:v>1</c:v>
                </c:pt>
                <c:pt idx="1757">
                  <c:v>1</c:v>
                </c:pt>
                <c:pt idx="1758">
                  <c:v>1</c:v>
                </c:pt>
                <c:pt idx="1759">
                  <c:v>1</c:v>
                </c:pt>
                <c:pt idx="1760">
                  <c:v>1</c:v>
                </c:pt>
                <c:pt idx="1761">
                  <c:v>1</c:v>
                </c:pt>
                <c:pt idx="1762">
                  <c:v>1</c:v>
                </c:pt>
                <c:pt idx="1763">
                  <c:v>1</c:v>
                </c:pt>
                <c:pt idx="1764">
                  <c:v>1</c:v>
                </c:pt>
                <c:pt idx="1765">
                  <c:v>1</c:v>
                </c:pt>
                <c:pt idx="1766">
                  <c:v>1</c:v>
                </c:pt>
                <c:pt idx="1767">
                  <c:v>1</c:v>
                </c:pt>
                <c:pt idx="1768">
                  <c:v>1</c:v>
                </c:pt>
                <c:pt idx="1769">
                  <c:v>1</c:v>
                </c:pt>
                <c:pt idx="1770">
                  <c:v>1</c:v>
                </c:pt>
                <c:pt idx="1771">
                  <c:v>1</c:v>
                </c:pt>
                <c:pt idx="1772">
                  <c:v>1</c:v>
                </c:pt>
                <c:pt idx="1773">
                  <c:v>1</c:v>
                </c:pt>
                <c:pt idx="1774">
                  <c:v>1</c:v>
                </c:pt>
                <c:pt idx="1775">
                  <c:v>1</c:v>
                </c:pt>
                <c:pt idx="1776">
                  <c:v>1</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1</c:v>
                </c:pt>
                <c:pt idx="1793">
                  <c:v>1</c:v>
                </c:pt>
                <c:pt idx="1794">
                  <c:v>1</c:v>
                </c:pt>
                <c:pt idx="1795">
                  <c:v>1</c:v>
                </c:pt>
                <c:pt idx="1796">
                  <c:v>1</c:v>
                </c:pt>
                <c:pt idx="1797">
                  <c:v>1</c:v>
                </c:pt>
                <c:pt idx="1798">
                  <c:v>1</c:v>
                </c:pt>
                <c:pt idx="1799">
                  <c:v>1</c:v>
                </c:pt>
                <c:pt idx="1800">
                  <c:v>1</c:v>
                </c:pt>
                <c:pt idx="1801">
                  <c:v>1</c:v>
                </c:pt>
                <c:pt idx="1802">
                  <c:v>1</c:v>
                </c:pt>
                <c:pt idx="1803">
                  <c:v>1</c:v>
                </c:pt>
                <c:pt idx="1804">
                  <c:v>1</c:v>
                </c:pt>
                <c:pt idx="1805">
                  <c:v>1</c:v>
                </c:pt>
                <c:pt idx="1806">
                  <c:v>1</c:v>
                </c:pt>
                <c:pt idx="1807">
                  <c:v>1</c:v>
                </c:pt>
                <c:pt idx="1808">
                  <c:v>1</c:v>
                </c:pt>
                <c:pt idx="1809">
                  <c:v>1</c:v>
                </c:pt>
                <c:pt idx="1810">
                  <c:v>1</c:v>
                </c:pt>
                <c:pt idx="1811">
                  <c:v>1</c:v>
                </c:pt>
                <c:pt idx="1812">
                  <c:v>1</c:v>
                </c:pt>
                <c:pt idx="1813">
                  <c:v>1</c:v>
                </c:pt>
                <c:pt idx="1814">
                  <c:v>1</c:v>
                </c:pt>
                <c:pt idx="1815">
                  <c:v>1</c:v>
                </c:pt>
                <c:pt idx="1816">
                  <c:v>1</c:v>
                </c:pt>
                <c:pt idx="1817">
                  <c:v>1</c:v>
                </c:pt>
                <c:pt idx="1818">
                  <c:v>1</c:v>
                </c:pt>
                <c:pt idx="1819">
                  <c:v>1</c:v>
                </c:pt>
                <c:pt idx="1820">
                  <c:v>1</c:v>
                </c:pt>
                <c:pt idx="1821">
                  <c:v>1</c:v>
                </c:pt>
                <c:pt idx="1822">
                  <c:v>1</c:v>
                </c:pt>
                <c:pt idx="1823">
                  <c:v>1</c:v>
                </c:pt>
                <c:pt idx="1824">
                  <c:v>1</c:v>
                </c:pt>
                <c:pt idx="1825">
                  <c:v>1</c:v>
                </c:pt>
                <c:pt idx="1826">
                  <c:v>1</c:v>
                </c:pt>
                <c:pt idx="1827">
                  <c:v>1</c:v>
                </c:pt>
                <c:pt idx="1828">
                  <c:v>1</c:v>
                </c:pt>
                <c:pt idx="1829">
                  <c:v>1</c:v>
                </c:pt>
                <c:pt idx="1830">
                  <c:v>1</c:v>
                </c:pt>
                <c:pt idx="1831">
                  <c:v>1</c:v>
                </c:pt>
                <c:pt idx="1832">
                  <c:v>1</c:v>
                </c:pt>
                <c:pt idx="1833">
                  <c:v>1</c:v>
                </c:pt>
                <c:pt idx="1834">
                  <c:v>1</c:v>
                </c:pt>
                <c:pt idx="1835">
                  <c:v>1</c:v>
                </c:pt>
                <c:pt idx="1836">
                  <c:v>1</c:v>
                </c:pt>
                <c:pt idx="1837">
                  <c:v>1</c:v>
                </c:pt>
                <c:pt idx="1838">
                  <c:v>1</c:v>
                </c:pt>
                <c:pt idx="1839">
                  <c:v>1</c:v>
                </c:pt>
                <c:pt idx="1840">
                  <c:v>1</c:v>
                </c:pt>
                <c:pt idx="1841">
                  <c:v>1</c:v>
                </c:pt>
                <c:pt idx="1842">
                  <c:v>1</c:v>
                </c:pt>
                <c:pt idx="1843">
                  <c:v>1</c:v>
                </c:pt>
                <c:pt idx="1844">
                  <c:v>1</c:v>
                </c:pt>
                <c:pt idx="1845">
                  <c:v>1</c:v>
                </c:pt>
                <c:pt idx="1846">
                  <c:v>1</c:v>
                </c:pt>
                <c:pt idx="1847">
                  <c:v>1</c:v>
                </c:pt>
                <c:pt idx="1848">
                  <c:v>1</c:v>
                </c:pt>
                <c:pt idx="1849">
                  <c:v>1</c:v>
                </c:pt>
                <c:pt idx="1850">
                  <c:v>1</c:v>
                </c:pt>
                <c:pt idx="1851">
                  <c:v>1</c:v>
                </c:pt>
                <c:pt idx="1852">
                  <c:v>1</c:v>
                </c:pt>
                <c:pt idx="1853">
                  <c:v>1</c:v>
                </c:pt>
                <c:pt idx="1854">
                  <c:v>1</c:v>
                </c:pt>
                <c:pt idx="1855">
                  <c:v>1</c:v>
                </c:pt>
                <c:pt idx="1856">
                  <c:v>1</c:v>
                </c:pt>
                <c:pt idx="1857">
                  <c:v>1</c:v>
                </c:pt>
                <c:pt idx="1858">
                  <c:v>1</c:v>
                </c:pt>
                <c:pt idx="1859">
                  <c:v>1</c:v>
                </c:pt>
                <c:pt idx="1860">
                  <c:v>1</c:v>
                </c:pt>
                <c:pt idx="1861">
                  <c:v>1</c:v>
                </c:pt>
                <c:pt idx="1862">
                  <c:v>1</c:v>
                </c:pt>
                <c:pt idx="1863">
                  <c:v>1</c:v>
                </c:pt>
                <c:pt idx="1864">
                  <c:v>1</c:v>
                </c:pt>
                <c:pt idx="1865">
                  <c:v>1</c:v>
                </c:pt>
                <c:pt idx="1866">
                  <c:v>1</c:v>
                </c:pt>
                <c:pt idx="1867">
                  <c:v>1</c:v>
                </c:pt>
                <c:pt idx="1868">
                  <c:v>1</c:v>
                </c:pt>
                <c:pt idx="1869">
                  <c:v>1</c:v>
                </c:pt>
                <c:pt idx="1870">
                  <c:v>1</c:v>
                </c:pt>
                <c:pt idx="1871">
                  <c:v>1</c:v>
                </c:pt>
                <c:pt idx="1872">
                  <c:v>1</c:v>
                </c:pt>
                <c:pt idx="1873">
                  <c:v>1</c:v>
                </c:pt>
                <c:pt idx="1874">
                  <c:v>1</c:v>
                </c:pt>
                <c:pt idx="1875">
                  <c:v>1</c:v>
                </c:pt>
                <c:pt idx="1876">
                  <c:v>1</c:v>
                </c:pt>
                <c:pt idx="1877">
                  <c:v>1</c:v>
                </c:pt>
                <c:pt idx="1878">
                  <c:v>1</c:v>
                </c:pt>
                <c:pt idx="1879">
                  <c:v>1</c:v>
                </c:pt>
                <c:pt idx="1880">
                  <c:v>1</c:v>
                </c:pt>
                <c:pt idx="1881">
                  <c:v>1</c:v>
                </c:pt>
                <c:pt idx="1882">
                  <c:v>1</c:v>
                </c:pt>
                <c:pt idx="1883">
                  <c:v>1</c:v>
                </c:pt>
                <c:pt idx="1884">
                  <c:v>1</c:v>
                </c:pt>
                <c:pt idx="1885">
                  <c:v>1</c:v>
                </c:pt>
                <c:pt idx="1886">
                  <c:v>1</c:v>
                </c:pt>
                <c:pt idx="1887">
                  <c:v>1</c:v>
                </c:pt>
                <c:pt idx="1888">
                  <c:v>1</c:v>
                </c:pt>
                <c:pt idx="1889">
                  <c:v>1</c:v>
                </c:pt>
                <c:pt idx="1890">
                  <c:v>1</c:v>
                </c:pt>
                <c:pt idx="1891">
                  <c:v>1</c:v>
                </c:pt>
                <c:pt idx="1892">
                  <c:v>1</c:v>
                </c:pt>
                <c:pt idx="1893">
                  <c:v>1</c:v>
                </c:pt>
                <c:pt idx="1894">
                  <c:v>1</c:v>
                </c:pt>
                <c:pt idx="1895">
                  <c:v>1</c:v>
                </c:pt>
                <c:pt idx="1896">
                  <c:v>1</c:v>
                </c:pt>
                <c:pt idx="1897">
                  <c:v>1</c:v>
                </c:pt>
                <c:pt idx="1898">
                  <c:v>1</c:v>
                </c:pt>
                <c:pt idx="1899">
                  <c:v>1</c:v>
                </c:pt>
                <c:pt idx="1900">
                  <c:v>1</c:v>
                </c:pt>
                <c:pt idx="1901">
                  <c:v>1</c:v>
                </c:pt>
                <c:pt idx="1902">
                  <c:v>1</c:v>
                </c:pt>
                <c:pt idx="1903">
                  <c:v>1</c:v>
                </c:pt>
                <c:pt idx="1904">
                  <c:v>1</c:v>
                </c:pt>
                <c:pt idx="1905">
                  <c:v>1</c:v>
                </c:pt>
                <c:pt idx="1906">
                  <c:v>1</c:v>
                </c:pt>
                <c:pt idx="1907">
                  <c:v>1</c:v>
                </c:pt>
                <c:pt idx="1908">
                  <c:v>1</c:v>
                </c:pt>
                <c:pt idx="1909">
                  <c:v>1</c:v>
                </c:pt>
                <c:pt idx="1910">
                  <c:v>1</c:v>
                </c:pt>
                <c:pt idx="1911">
                  <c:v>1</c:v>
                </c:pt>
                <c:pt idx="1912">
                  <c:v>1</c:v>
                </c:pt>
                <c:pt idx="1913">
                  <c:v>1</c:v>
                </c:pt>
                <c:pt idx="1914">
                  <c:v>1</c:v>
                </c:pt>
                <c:pt idx="1915">
                  <c:v>1</c:v>
                </c:pt>
                <c:pt idx="1916">
                  <c:v>1</c:v>
                </c:pt>
                <c:pt idx="1917">
                  <c:v>1</c:v>
                </c:pt>
                <c:pt idx="1918">
                  <c:v>1</c:v>
                </c:pt>
                <c:pt idx="1919">
                  <c:v>1</c:v>
                </c:pt>
                <c:pt idx="1920">
                  <c:v>1</c:v>
                </c:pt>
                <c:pt idx="1921">
                  <c:v>1</c:v>
                </c:pt>
                <c:pt idx="1922">
                  <c:v>1</c:v>
                </c:pt>
                <c:pt idx="1923">
                  <c:v>1</c:v>
                </c:pt>
                <c:pt idx="1924">
                  <c:v>1</c:v>
                </c:pt>
                <c:pt idx="1925">
                  <c:v>1</c:v>
                </c:pt>
                <c:pt idx="1926">
                  <c:v>1</c:v>
                </c:pt>
                <c:pt idx="1927">
                  <c:v>1</c:v>
                </c:pt>
                <c:pt idx="1928">
                  <c:v>1</c:v>
                </c:pt>
                <c:pt idx="1929">
                  <c:v>1</c:v>
                </c:pt>
                <c:pt idx="1930">
                  <c:v>1</c:v>
                </c:pt>
                <c:pt idx="1931">
                  <c:v>1</c:v>
                </c:pt>
                <c:pt idx="1932">
                  <c:v>1</c:v>
                </c:pt>
                <c:pt idx="1933">
                  <c:v>1</c:v>
                </c:pt>
                <c:pt idx="1934">
                  <c:v>1</c:v>
                </c:pt>
                <c:pt idx="1935">
                  <c:v>1</c:v>
                </c:pt>
                <c:pt idx="1936">
                  <c:v>1</c:v>
                </c:pt>
                <c:pt idx="1937">
                  <c:v>1</c:v>
                </c:pt>
                <c:pt idx="1938">
                  <c:v>1</c:v>
                </c:pt>
                <c:pt idx="1939">
                  <c:v>1</c:v>
                </c:pt>
                <c:pt idx="1940">
                  <c:v>1</c:v>
                </c:pt>
                <c:pt idx="1941">
                  <c:v>1</c:v>
                </c:pt>
                <c:pt idx="1942">
                  <c:v>1</c:v>
                </c:pt>
                <c:pt idx="1943">
                  <c:v>1</c:v>
                </c:pt>
                <c:pt idx="1944">
                  <c:v>1</c:v>
                </c:pt>
                <c:pt idx="1945">
                  <c:v>1</c:v>
                </c:pt>
                <c:pt idx="1946">
                  <c:v>1</c:v>
                </c:pt>
                <c:pt idx="1947">
                  <c:v>1</c:v>
                </c:pt>
                <c:pt idx="1948">
                  <c:v>1</c:v>
                </c:pt>
                <c:pt idx="1949">
                  <c:v>1</c:v>
                </c:pt>
                <c:pt idx="1950">
                  <c:v>1</c:v>
                </c:pt>
                <c:pt idx="1951">
                  <c:v>1</c:v>
                </c:pt>
                <c:pt idx="1952">
                  <c:v>1</c:v>
                </c:pt>
                <c:pt idx="1953">
                  <c:v>1</c:v>
                </c:pt>
                <c:pt idx="1954">
                  <c:v>1</c:v>
                </c:pt>
                <c:pt idx="1955">
                  <c:v>1</c:v>
                </c:pt>
                <c:pt idx="1956">
                  <c:v>1</c:v>
                </c:pt>
                <c:pt idx="1957">
                  <c:v>1</c:v>
                </c:pt>
                <c:pt idx="1958">
                  <c:v>1</c:v>
                </c:pt>
                <c:pt idx="1959">
                  <c:v>1</c:v>
                </c:pt>
                <c:pt idx="1960">
                  <c:v>1</c:v>
                </c:pt>
                <c:pt idx="1961">
                  <c:v>1</c:v>
                </c:pt>
                <c:pt idx="1962">
                  <c:v>1</c:v>
                </c:pt>
                <c:pt idx="1963">
                  <c:v>1</c:v>
                </c:pt>
                <c:pt idx="1964">
                  <c:v>1</c:v>
                </c:pt>
                <c:pt idx="1965">
                  <c:v>1</c:v>
                </c:pt>
                <c:pt idx="1966">
                  <c:v>1</c:v>
                </c:pt>
                <c:pt idx="1967">
                  <c:v>1</c:v>
                </c:pt>
                <c:pt idx="1968">
                  <c:v>1</c:v>
                </c:pt>
                <c:pt idx="1969">
                  <c:v>1</c:v>
                </c:pt>
                <c:pt idx="1970">
                  <c:v>1</c:v>
                </c:pt>
                <c:pt idx="1971">
                  <c:v>1</c:v>
                </c:pt>
                <c:pt idx="1972">
                  <c:v>1</c:v>
                </c:pt>
                <c:pt idx="1973">
                  <c:v>1</c:v>
                </c:pt>
                <c:pt idx="1974">
                  <c:v>1</c:v>
                </c:pt>
                <c:pt idx="1975">
                  <c:v>1</c:v>
                </c:pt>
                <c:pt idx="1976">
                  <c:v>1</c:v>
                </c:pt>
                <c:pt idx="1977">
                  <c:v>1</c:v>
                </c:pt>
                <c:pt idx="1978">
                  <c:v>1</c:v>
                </c:pt>
                <c:pt idx="1979">
                  <c:v>1</c:v>
                </c:pt>
                <c:pt idx="1980">
                  <c:v>1</c:v>
                </c:pt>
                <c:pt idx="1981">
                  <c:v>1</c:v>
                </c:pt>
                <c:pt idx="1982">
                  <c:v>1</c:v>
                </c:pt>
                <c:pt idx="1983">
                  <c:v>1</c:v>
                </c:pt>
                <c:pt idx="1984">
                  <c:v>1</c:v>
                </c:pt>
                <c:pt idx="1985">
                  <c:v>1</c:v>
                </c:pt>
                <c:pt idx="1986">
                  <c:v>1</c:v>
                </c:pt>
                <c:pt idx="1987">
                  <c:v>1</c:v>
                </c:pt>
                <c:pt idx="1988">
                  <c:v>1</c:v>
                </c:pt>
                <c:pt idx="1989">
                  <c:v>1</c:v>
                </c:pt>
                <c:pt idx="1990">
                  <c:v>1</c:v>
                </c:pt>
                <c:pt idx="1991">
                  <c:v>1</c:v>
                </c:pt>
                <c:pt idx="1992">
                  <c:v>1</c:v>
                </c:pt>
                <c:pt idx="1993">
                  <c:v>1</c:v>
                </c:pt>
                <c:pt idx="1994">
                  <c:v>1</c:v>
                </c:pt>
                <c:pt idx="1995">
                  <c:v>1</c:v>
                </c:pt>
                <c:pt idx="1996">
                  <c:v>1</c:v>
                </c:pt>
                <c:pt idx="1997">
                  <c:v>1</c:v>
                </c:pt>
                <c:pt idx="1998">
                  <c:v>1</c:v>
                </c:pt>
                <c:pt idx="1999">
                  <c:v>1</c:v>
                </c:pt>
                <c:pt idx="2000">
                  <c:v>1</c:v>
                </c:pt>
                <c:pt idx="2001">
                  <c:v>1</c:v>
                </c:pt>
                <c:pt idx="2002">
                  <c:v>1</c:v>
                </c:pt>
                <c:pt idx="2003">
                  <c:v>1</c:v>
                </c:pt>
                <c:pt idx="2004">
                  <c:v>1</c:v>
                </c:pt>
                <c:pt idx="2005">
                  <c:v>1</c:v>
                </c:pt>
                <c:pt idx="2006">
                  <c:v>1</c:v>
                </c:pt>
                <c:pt idx="2007">
                  <c:v>1</c:v>
                </c:pt>
                <c:pt idx="2008">
                  <c:v>1</c:v>
                </c:pt>
                <c:pt idx="2009">
                  <c:v>1</c:v>
                </c:pt>
                <c:pt idx="2010">
                  <c:v>1</c:v>
                </c:pt>
                <c:pt idx="2011">
                  <c:v>1</c:v>
                </c:pt>
                <c:pt idx="2012">
                  <c:v>1</c:v>
                </c:pt>
                <c:pt idx="2013">
                  <c:v>1</c:v>
                </c:pt>
                <c:pt idx="2014">
                  <c:v>1</c:v>
                </c:pt>
                <c:pt idx="2015">
                  <c:v>1</c:v>
                </c:pt>
                <c:pt idx="2016">
                  <c:v>1</c:v>
                </c:pt>
                <c:pt idx="2017">
                  <c:v>1</c:v>
                </c:pt>
                <c:pt idx="2018">
                  <c:v>1</c:v>
                </c:pt>
                <c:pt idx="2019">
                  <c:v>1</c:v>
                </c:pt>
                <c:pt idx="2020">
                  <c:v>1</c:v>
                </c:pt>
                <c:pt idx="2021">
                  <c:v>1</c:v>
                </c:pt>
                <c:pt idx="2022">
                  <c:v>1</c:v>
                </c:pt>
                <c:pt idx="2023">
                  <c:v>1</c:v>
                </c:pt>
                <c:pt idx="2024">
                  <c:v>1</c:v>
                </c:pt>
                <c:pt idx="2025">
                  <c:v>1</c:v>
                </c:pt>
                <c:pt idx="2026">
                  <c:v>1</c:v>
                </c:pt>
                <c:pt idx="2027">
                  <c:v>1</c:v>
                </c:pt>
                <c:pt idx="2028">
                  <c:v>1</c:v>
                </c:pt>
                <c:pt idx="2029">
                  <c:v>1</c:v>
                </c:pt>
                <c:pt idx="2030">
                  <c:v>1</c:v>
                </c:pt>
                <c:pt idx="2031">
                  <c:v>1</c:v>
                </c:pt>
                <c:pt idx="2032">
                  <c:v>1</c:v>
                </c:pt>
                <c:pt idx="2033">
                  <c:v>1</c:v>
                </c:pt>
                <c:pt idx="2034">
                  <c:v>1</c:v>
                </c:pt>
                <c:pt idx="2035">
                  <c:v>1</c:v>
                </c:pt>
                <c:pt idx="2036">
                  <c:v>1</c:v>
                </c:pt>
                <c:pt idx="2037">
                  <c:v>1</c:v>
                </c:pt>
                <c:pt idx="2038">
                  <c:v>1</c:v>
                </c:pt>
                <c:pt idx="2039">
                  <c:v>1</c:v>
                </c:pt>
                <c:pt idx="2040">
                  <c:v>1</c:v>
                </c:pt>
                <c:pt idx="2041">
                  <c:v>1</c:v>
                </c:pt>
                <c:pt idx="2042">
                  <c:v>1</c:v>
                </c:pt>
                <c:pt idx="2043">
                  <c:v>1</c:v>
                </c:pt>
                <c:pt idx="2044">
                  <c:v>1</c:v>
                </c:pt>
                <c:pt idx="2045">
                  <c:v>1</c:v>
                </c:pt>
                <c:pt idx="2046">
                  <c:v>1</c:v>
                </c:pt>
                <c:pt idx="2047">
                  <c:v>1</c:v>
                </c:pt>
                <c:pt idx="2048">
                  <c:v>1</c:v>
                </c:pt>
                <c:pt idx="2049">
                  <c:v>1</c:v>
                </c:pt>
                <c:pt idx="2050">
                  <c:v>1</c:v>
                </c:pt>
                <c:pt idx="2051">
                  <c:v>1</c:v>
                </c:pt>
                <c:pt idx="2052">
                  <c:v>1</c:v>
                </c:pt>
                <c:pt idx="2053">
                  <c:v>1</c:v>
                </c:pt>
                <c:pt idx="2054">
                  <c:v>1</c:v>
                </c:pt>
                <c:pt idx="2055">
                  <c:v>1</c:v>
                </c:pt>
                <c:pt idx="2056">
                  <c:v>1</c:v>
                </c:pt>
                <c:pt idx="2057">
                  <c:v>1</c:v>
                </c:pt>
                <c:pt idx="2058">
                  <c:v>1</c:v>
                </c:pt>
                <c:pt idx="2059">
                  <c:v>1</c:v>
                </c:pt>
                <c:pt idx="2060">
                  <c:v>1</c:v>
                </c:pt>
                <c:pt idx="2061">
                  <c:v>1</c:v>
                </c:pt>
                <c:pt idx="2062">
                  <c:v>1</c:v>
                </c:pt>
                <c:pt idx="2063">
                  <c:v>1</c:v>
                </c:pt>
                <c:pt idx="2064">
                  <c:v>1</c:v>
                </c:pt>
                <c:pt idx="2065">
                  <c:v>1</c:v>
                </c:pt>
                <c:pt idx="2066">
                  <c:v>1</c:v>
                </c:pt>
                <c:pt idx="2067">
                  <c:v>1</c:v>
                </c:pt>
                <c:pt idx="2068">
                  <c:v>1</c:v>
                </c:pt>
                <c:pt idx="2069">
                  <c:v>1</c:v>
                </c:pt>
                <c:pt idx="2070">
                  <c:v>1</c:v>
                </c:pt>
                <c:pt idx="2071">
                  <c:v>1</c:v>
                </c:pt>
                <c:pt idx="2072">
                  <c:v>1</c:v>
                </c:pt>
                <c:pt idx="2073">
                  <c:v>1</c:v>
                </c:pt>
                <c:pt idx="2074">
                  <c:v>1</c:v>
                </c:pt>
                <c:pt idx="2075">
                  <c:v>1</c:v>
                </c:pt>
                <c:pt idx="2076">
                  <c:v>1</c:v>
                </c:pt>
                <c:pt idx="2077">
                  <c:v>1</c:v>
                </c:pt>
                <c:pt idx="2078">
                  <c:v>1</c:v>
                </c:pt>
                <c:pt idx="2079">
                  <c:v>1</c:v>
                </c:pt>
                <c:pt idx="2080">
                  <c:v>1</c:v>
                </c:pt>
                <c:pt idx="2081">
                  <c:v>1</c:v>
                </c:pt>
                <c:pt idx="2082">
                  <c:v>1</c:v>
                </c:pt>
                <c:pt idx="2083">
                  <c:v>1</c:v>
                </c:pt>
                <c:pt idx="2084">
                  <c:v>1</c:v>
                </c:pt>
                <c:pt idx="2085">
                  <c:v>1</c:v>
                </c:pt>
                <c:pt idx="2086">
                  <c:v>1</c:v>
                </c:pt>
                <c:pt idx="2087">
                  <c:v>1</c:v>
                </c:pt>
                <c:pt idx="2088">
                  <c:v>1</c:v>
                </c:pt>
                <c:pt idx="2089">
                  <c:v>1</c:v>
                </c:pt>
                <c:pt idx="2090">
                  <c:v>1</c:v>
                </c:pt>
                <c:pt idx="2091">
                  <c:v>1</c:v>
                </c:pt>
                <c:pt idx="2092">
                  <c:v>1</c:v>
                </c:pt>
                <c:pt idx="2093">
                  <c:v>1</c:v>
                </c:pt>
                <c:pt idx="2094">
                  <c:v>1</c:v>
                </c:pt>
                <c:pt idx="2095">
                  <c:v>1</c:v>
                </c:pt>
                <c:pt idx="2096">
                  <c:v>1</c:v>
                </c:pt>
                <c:pt idx="2097">
                  <c:v>1</c:v>
                </c:pt>
                <c:pt idx="2098">
                  <c:v>1</c:v>
                </c:pt>
                <c:pt idx="2099">
                  <c:v>1</c:v>
                </c:pt>
                <c:pt idx="2100">
                  <c:v>1</c:v>
                </c:pt>
                <c:pt idx="2101">
                  <c:v>1</c:v>
                </c:pt>
                <c:pt idx="2102">
                  <c:v>1</c:v>
                </c:pt>
                <c:pt idx="2103">
                  <c:v>1</c:v>
                </c:pt>
                <c:pt idx="2104">
                  <c:v>1</c:v>
                </c:pt>
                <c:pt idx="2105">
                  <c:v>1</c:v>
                </c:pt>
                <c:pt idx="2106">
                  <c:v>1</c:v>
                </c:pt>
                <c:pt idx="2107">
                  <c:v>1</c:v>
                </c:pt>
                <c:pt idx="2108">
                  <c:v>1</c:v>
                </c:pt>
                <c:pt idx="2109">
                  <c:v>1</c:v>
                </c:pt>
                <c:pt idx="2110">
                  <c:v>1</c:v>
                </c:pt>
                <c:pt idx="2111">
                  <c:v>1</c:v>
                </c:pt>
                <c:pt idx="2112">
                  <c:v>1</c:v>
                </c:pt>
                <c:pt idx="2113">
                  <c:v>1</c:v>
                </c:pt>
                <c:pt idx="2114">
                  <c:v>1</c:v>
                </c:pt>
                <c:pt idx="2115">
                  <c:v>1</c:v>
                </c:pt>
                <c:pt idx="2116">
                  <c:v>1</c:v>
                </c:pt>
                <c:pt idx="2117">
                  <c:v>1</c:v>
                </c:pt>
                <c:pt idx="2118">
                  <c:v>1</c:v>
                </c:pt>
                <c:pt idx="2119">
                  <c:v>1</c:v>
                </c:pt>
                <c:pt idx="2120">
                  <c:v>1</c:v>
                </c:pt>
                <c:pt idx="2121">
                  <c:v>1</c:v>
                </c:pt>
                <c:pt idx="2122">
                  <c:v>1</c:v>
                </c:pt>
                <c:pt idx="2123">
                  <c:v>1</c:v>
                </c:pt>
                <c:pt idx="2124">
                  <c:v>1</c:v>
                </c:pt>
                <c:pt idx="2125">
                  <c:v>1</c:v>
                </c:pt>
                <c:pt idx="2126">
                  <c:v>1</c:v>
                </c:pt>
                <c:pt idx="2127">
                  <c:v>1</c:v>
                </c:pt>
                <c:pt idx="2128">
                  <c:v>1</c:v>
                </c:pt>
                <c:pt idx="2129">
                  <c:v>1</c:v>
                </c:pt>
                <c:pt idx="2130">
                  <c:v>1</c:v>
                </c:pt>
                <c:pt idx="2131">
                  <c:v>1</c:v>
                </c:pt>
                <c:pt idx="2132">
                  <c:v>1</c:v>
                </c:pt>
                <c:pt idx="2133">
                  <c:v>1</c:v>
                </c:pt>
                <c:pt idx="2134">
                  <c:v>1</c:v>
                </c:pt>
                <c:pt idx="2135">
                  <c:v>1</c:v>
                </c:pt>
                <c:pt idx="2136">
                  <c:v>1</c:v>
                </c:pt>
                <c:pt idx="2137">
                  <c:v>1</c:v>
                </c:pt>
                <c:pt idx="2138">
                  <c:v>1</c:v>
                </c:pt>
                <c:pt idx="2139">
                  <c:v>1</c:v>
                </c:pt>
                <c:pt idx="2140">
                  <c:v>1</c:v>
                </c:pt>
                <c:pt idx="2141">
                  <c:v>1</c:v>
                </c:pt>
                <c:pt idx="2142">
                  <c:v>1</c:v>
                </c:pt>
                <c:pt idx="2143">
                  <c:v>1</c:v>
                </c:pt>
                <c:pt idx="2144">
                  <c:v>1</c:v>
                </c:pt>
                <c:pt idx="2145">
                  <c:v>1</c:v>
                </c:pt>
                <c:pt idx="2146">
                  <c:v>1</c:v>
                </c:pt>
                <c:pt idx="2147">
                  <c:v>1</c:v>
                </c:pt>
                <c:pt idx="2148">
                  <c:v>1</c:v>
                </c:pt>
                <c:pt idx="2149">
                  <c:v>1</c:v>
                </c:pt>
                <c:pt idx="2150">
                  <c:v>1</c:v>
                </c:pt>
                <c:pt idx="2151">
                  <c:v>1</c:v>
                </c:pt>
                <c:pt idx="2152">
                  <c:v>1</c:v>
                </c:pt>
                <c:pt idx="2153">
                  <c:v>1</c:v>
                </c:pt>
                <c:pt idx="2154">
                  <c:v>1</c:v>
                </c:pt>
                <c:pt idx="2155">
                  <c:v>1</c:v>
                </c:pt>
                <c:pt idx="2156">
                  <c:v>1</c:v>
                </c:pt>
                <c:pt idx="2157">
                  <c:v>1</c:v>
                </c:pt>
                <c:pt idx="2158">
                  <c:v>1</c:v>
                </c:pt>
                <c:pt idx="2159">
                  <c:v>1</c:v>
                </c:pt>
                <c:pt idx="2160">
                  <c:v>1</c:v>
                </c:pt>
                <c:pt idx="2161">
                  <c:v>1</c:v>
                </c:pt>
                <c:pt idx="2162">
                  <c:v>1</c:v>
                </c:pt>
                <c:pt idx="2163">
                  <c:v>1</c:v>
                </c:pt>
                <c:pt idx="2164">
                  <c:v>1</c:v>
                </c:pt>
                <c:pt idx="2165">
                  <c:v>1</c:v>
                </c:pt>
                <c:pt idx="2166">
                  <c:v>1</c:v>
                </c:pt>
                <c:pt idx="2167">
                  <c:v>1</c:v>
                </c:pt>
                <c:pt idx="2168">
                  <c:v>1</c:v>
                </c:pt>
                <c:pt idx="2169">
                  <c:v>1</c:v>
                </c:pt>
                <c:pt idx="2170">
                  <c:v>1</c:v>
                </c:pt>
                <c:pt idx="2171">
                  <c:v>1</c:v>
                </c:pt>
                <c:pt idx="2172">
                  <c:v>1</c:v>
                </c:pt>
                <c:pt idx="2173">
                  <c:v>1</c:v>
                </c:pt>
                <c:pt idx="2174">
                  <c:v>1</c:v>
                </c:pt>
                <c:pt idx="2175">
                  <c:v>1</c:v>
                </c:pt>
                <c:pt idx="2176">
                  <c:v>1</c:v>
                </c:pt>
                <c:pt idx="2177">
                  <c:v>1</c:v>
                </c:pt>
                <c:pt idx="2178">
                  <c:v>1</c:v>
                </c:pt>
                <c:pt idx="2179">
                  <c:v>1</c:v>
                </c:pt>
                <c:pt idx="2180">
                  <c:v>1</c:v>
                </c:pt>
                <c:pt idx="2181">
                  <c:v>1</c:v>
                </c:pt>
                <c:pt idx="2182">
                  <c:v>1</c:v>
                </c:pt>
                <c:pt idx="2183">
                  <c:v>1</c:v>
                </c:pt>
                <c:pt idx="2184">
                  <c:v>1</c:v>
                </c:pt>
                <c:pt idx="2185">
                  <c:v>1</c:v>
                </c:pt>
                <c:pt idx="2186">
                  <c:v>1</c:v>
                </c:pt>
                <c:pt idx="2187">
                  <c:v>1</c:v>
                </c:pt>
                <c:pt idx="2188">
                  <c:v>1</c:v>
                </c:pt>
                <c:pt idx="2189">
                  <c:v>1</c:v>
                </c:pt>
                <c:pt idx="2190">
                  <c:v>1</c:v>
                </c:pt>
                <c:pt idx="2191">
                  <c:v>1</c:v>
                </c:pt>
                <c:pt idx="2192">
                  <c:v>1</c:v>
                </c:pt>
                <c:pt idx="2193">
                  <c:v>1</c:v>
                </c:pt>
                <c:pt idx="2194">
                  <c:v>1</c:v>
                </c:pt>
                <c:pt idx="2195">
                  <c:v>1</c:v>
                </c:pt>
                <c:pt idx="2196">
                  <c:v>1</c:v>
                </c:pt>
                <c:pt idx="2197">
                  <c:v>1</c:v>
                </c:pt>
                <c:pt idx="2198">
                  <c:v>1</c:v>
                </c:pt>
                <c:pt idx="2199">
                  <c:v>1</c:v>
                </c:pt>
                <c:pt idx="2200">
                  <c:v>1</c:v>
                </c:pt>
                <c:pt idx="2201">
                  <c:v>1</c:v>
                </c:pt>
                <c:pt idx="2202">
                  <c:v>1</c:v>
                </c:pt>
                <c:pt idx="2203">
                  <c:v>1</c:v>
                </c:pt>
                <c:pt idx="2204">
                  <c:v>1</c:v>
                </c:pt>
                <c:pt idx="2205">
                  <c:v>1</c:v>
                </c:pt>
                <c:pt idx="2206">
                  <c:v>1</c:v>
                </c:pt>
                <c:pt idx="2207">
                  <c:v>1</c:v>
                </c:pt>
                <c:pt idx="2208">
                  <c:v>1</c:v>
                </c:pt>
                <c:pt idx="2209">
                  <c:v>1</c:v>
                </c:pt>
                <c:pt idx="2210">
                  <c:v>1</c:v>
                </c:pt>
                <c:pt idx="2211">
                  <c:v>1</c:v>
                </c:pt>
                <c:pt idx="2212">
                  <c:v>1</c:v>
                </c:pt>
                <c:pt idx="2213">
                  <c:v>1</c:v>
                </c:pt>
                <c:pt idx="2214">
                  <c:v>1</c:v>
                </c:pt>
                <c:pt idx="2215">
                  <c:v>1</c:v>
                </c:pt>
                <c:pt idx="2216">
                  <c:v>1</c:v>
                </c:pt>
                <c:pt idx="2217">
                  <c:v>1</c:v>
                </c:pt>
                <c:pt idx="2218">
                  <c:v>1</c:v>
                </c:pt>
                <c:pt idx="2219">
                  <c:v>1</c:v>
                </c:pt>
                <c:pt idx="2220">
                  <c:v>1</c:v>
                </c:pt>
                <c:pt idx="2221">
                  <c:v>1</c:v>
                </c:pt>
                <c:pt idx="2222">
                  <c:v>1</c:v>
                </c:pt>
                <c:pt idx="2223">
                  <c:v>1</c:v>
                </c:pt>
                <c:pt idx="2224">
                  <c:v>1</c:v>
                </c:pt>
                <c:pt idx="2225">
                  <c:v>1</c:v>
                </c:pt>
                <c:pt idx="2226">
                  <c:v>1</c:v>
                </c:pt>
                <c:pt idx="2227">
                  <c:v>1</c:v>
                </c:pt>
                <c:pt idx="2228">
                  <c:v>1</c:v>
                </c:pt>
                <c:pt idx="2229">
                  <c:v>1</c:v>
                </c:pt>
                <c:pt idx="2230">
                  <c:v>1</c:v>
                </c:pt>
                <c:pt idx="2231">
                  <c:v>1</c:v>
                </c:pt>
                <c:pt idx="2232">
                  <c:v>1</c:v>
                </c:pt>
                <c:pt idx="2233">
                  <c:v>1</c:v>
                </c:pt>
                <c:pt idx="2234">
                  <c:v>1</c:v>
                </c:pt>
                <c:pt idx="2235">
                  <c:v>1</c:v>
                </c:pt>
                <c:pt idx="2236">
                  <c:v>1</c:v>
                </c:pt>
                <c:pt idx="2237">
                  <c:v>1</c:v>
                </c:pt>
                <c:pt idx="2238">
                  <c:v>1</c:v>
                </c:pt>
                <c:pt idx="2239">
                  <c:v>1</c:v>
                </c:pt>
                <c:pt idx="2240">
                  <c:v>1</c:v>
                </c:pt>
                <c:pt idx="2241">
                  <c:v>1</c:v>
                </c:pt>
                <c:pt idx="2242">
                  <c:v>1</c:v>
                </c:pt>
                <c:pt idx="2243">
                  <c:v>1</c:v>
                </c:pt>
                <c:pt idx="2244">
                  <c:v>1</c:v>
                </c:pt>
                <c:pt idx="2245">
                  <c:v>1</c:v>
                </c:pt>
                <c:pt idx="2246">
                  <c:v>1</c:v>
                </c:pt>
                <c:pt idx="2247">
                  <c:v>1</c:v>
                </c:pt>
                <c:pt idx="2248">
                  <c:v>1</c:v>
                </c:pt>
                <c:pt idx="2249">
                  <c:v>1</c:v>
                </c:pt>
                <c:pt idx="2250">
                  <c:v>1</c:v>
                </c:pt>
                <c:pt idx="2251">
                  <c:v>1</c:v>
                </c:pt>
                <c:pt idx="2252">
                  <c:v>1</c:v>
                </c:pt>
                <c:pt idx="2253">
                  <c:v>1</c:v>
                </c:pt>
                <c:pt idx="2254">
                  <c:v>1</c:v>
                </c:pt>
                <c:pt idx="2255">
                  <c:v>1</c:v>
                </c:pt>
                <c:pt idx="2256">
                  <c:v>1</c:v>
                </c:pt>
                <c:pt idx="2257">
                  <c:v>1</c:v>
                </c:pt>
                <c:pt idx="2258">
                  <c:v>1</c:v>
                </c:pt>
                <c:pt idx="2259">
                  <c:v>1</c:v>
                </c:pt>
                <c:pt idx="2260">
                  <c:v>1</c:v>
                </c:pt>
                <c:pt idx="2261">
                  <c:v>1</c:v>
                </c:pt>
                <c:pt idx="2262">
                  <c:v>1</c:v>
                </c:pt>
                <c:pt idx="2263">
                  <c:v>1</c:v>
                </c:pt>
                <c:pt idx="2264">
                  <c:v>1</c:v>
                </c:pt>
                <c:pt idx="2265">
                  <c:v>1</c:v>
                </c:pt>
                <c:pt idx="2266">
                  <c:v>1</c:v>
                </c:pt>
                <c:pt idx="2267">
                  <c:v>1</c:v>
                </c:pt>
                <c:pt idx="2268">
                  <c:v>1</c:v>
                </c:pt>
                <c:pt idx="2269">
                  <c:v>1</c:v>
                </c:pt>
                <c:pt idx="2270">
                  <c:v>1</c:v>
                </c:pt>
                <c:pt idx="2271">
                  <c:v>1</c:v>
                </c:pt>
                <c:pt idx="2272">
                  <c:v>1</c:v>
                </c:pt>
                <c:pt idx="2273">
                  <c:v>1</c:v>
                </c:pt>
                <c:pt idx="2274">
                  <c:v>1</c:v>
                </c:pt>
                <c:pt idx="2275">
                  <c:v>1</c:v>
                </c:pt>
                <c:pt idx="2276">
                  <c:v>1</c:v>
                </c:pt>
                <c:pt idx="2277">
                  <c:v>1</c:v>
                </c:pt>
                <c:pt idx="2278">
                  <c:v>1</c:v>
                </c:pt>
                <c:pt idx="2279">
                  <c:v>1</c:v>
                </c:pt>
                <c:pt idx="2280">
                  <c:v>1</c:v>
                </c:pt>
                <c:pt idx="2281">
                  <c:v>1</c:v>
                </c:pt>
                <c:pt idx="2282">
                  <c:v>1</c:v>
                </c:pt>
                <c:pt idx="2283">
                  <c:v>1</c:v>
                </c:pt>
                <c:pt idx="2284">
                  <c:v>1</c:v>
                </c:pt>
                <c:pt idx="2285">
                  <c:v>1</c:v>
                </c:pt>
                <c:pt idx="2286">
                  <c:v>1</c:v>
                </c:pt>
                <c:pt idx="2287">
                  <c:v>1</c:v>
                </c:pt>
                <c:pt idx="2288">
                  <c:v>1</c:v>
                </c:pt>
                <c:pt idx="2289">
                  <c:v>1</c:v>
                </c:pt>
                <c:pt idx="2290">
                  <c:v>1</c:v>
                </c:pt>
                <c:pt idx="2291">
                  <c:v>1</c:v>
                </c:pt>
                <c:pt idx="2292">
                  <c:v>1</c:v>
                </c:pt>
                <c:pt idx="2293">
                  <c:v>1</c:v>
                </c:pt>
                <c:pt idx="2294">
                  <c:v>1</c:v>
                </c:pt>
                <c:pt idx="2295">
                  <c:v>1</c:v>
                </c:pt>
                <c:pt idx="2296">
                  <c:v>1</c:v>
                </c:pt>
                <c:pt idx="2297">
                  <c:v>1</c:v>
                </c:pt>
                <c:pt idx="2298">
                  <c:v>1</c:v>
                </c:pt>
                <c:pt idx="2299">
                  <c:v>1</c:v>
                </c:pt>
                <c:pt idx="2300">
                  <c:v>1</c:v>
                </c:pt>
                <c:pt idx="2301">
                  <c:v>1</c:v>
                </c:pt>
                <c:pt idx="2302">
                  <c:v>1</c:v>
                </c:pt>
                <c:pt idx="2303">
                  <c:v>1</c:v>
                </c:pt>
                <c:pt idx="2304">
                  <c:v>1</c:v>
                </c:pt>
                <c:pt idx="2305">
                  <c:v>1</c:v>
                </c:pt>
                <c:pt idx="2306">
                  <c:v>1</c:v>
                </c:pt>
                <c:pt idx="2307">
                  <c:v>1</c:v>
                </c:pt>
                <c:pt idx="2308">
                  <c:v>1</c:v>
                </c:pt>
                <c:pt idx="2309">
                  <c:v>1</c:v>
                </c:pt>
                <c:pt idx="2310">
                  <c:v>1</c:v>
                </c:pt>
                <c:pt idx="2311">
                  <c:v>1</c:v>
                </c:pt>
                <c:pt idx="2312">
                  <c:v>1</c:v>
                </c:pt>
                <c:pt idx="2313">
                  <c:v>1</c:v>
                </c:pt>
                <c:pt idx="2314">
                  <c:v>1</c:v>
                </c:pt>
                <c:pt idx="2315">
                  <c:v>1</c:v>
                </c:pt>
                <c:pt idx="2316">
                  <c:v>1</c:v>
                </c:pt>
                <c:pt idx="2317">
                  <c:v>1</c:v>
                </c:pt>
                <c:pt idx="2318">
                  <c:v>1</c:v>
                </c:pt>
                <c:pt idx="2319">
                  <c:v>1</c:v>
                </c:pt>
                <c:pt idx="2320">
                  <c:v>1</c:v>
                </c:pt>
                <c:pt idx="2321">
                  <c:v>1</c:v>
                </c:pt>
                <c:pt idx="2322">
                  <c:v>1</c:v>
                </c:pt>
                <c:pt idx="2323">
                  <c:v>1</c:v>
                </c:pt>
                <c:pt idx="2324">
                  <c:v>1</c:v>
                </c:pt>
                <c:pt idx="2325">
                  <c:v>1</c:v>
                </c:pt>
                <c:pt idx="2326">
                  <c:v>1</c:v>
                </c:pt>
                <c:pt idx="2327">
                  <c:v>1</c:v>
                </c:pt>
                <c:pt idx="2328">
                  <c:v>1</c:v>
                </c:pt>
                <c:pt idx="2329">
                  <c:v>1</c:v>
                </c:pt>
                <c:pt idx="2330">
                  <c:v>1</c:v>
                </c:pt>
                <c:pt idx="2331">
                  <c:v>1</c:v>
                </c:pt>
                <c:pt idx="2332">
                  <c:v>1</c:v>
                </c:pt>
                <c:pt idx="2333">
                  <c:v>1</c:v>
                </c:pt>
                <c:pt idx="2334">
                  <c:v>1</c:v>
                </c:pt>
                <c:pt idx="2335">
                  <c:v>1</c:v>
                </c:pt>
                <c:pt idx="2336">
                  <c:v>1</c:v>
                </c:pt>
                <c:pt idx="2337">
                  <c:v>1</c:v>
                </c:pt>
                <c:pt idx="2338">
                  <c:v>1</c:v>
                </c:pt>
                <c:pt idx="2339">
                  <c:v>1</c:v>
                </c:pt>
                <c:pt idx="2340">
                  <c:v>1</c:v>
                </c:pt>
                <c:pt idx="2341">
                  <c:v>1</c:v>
                </c:pt>
                <c:pt idx="2342">
                  <c:v>1</c:v>
                </c:pt>
                <c:pt idx="2343">
                  <c:v>1</c:v>
                </c:pt>
                <c:pt idx="2344">
                  <c:v>1</c:v>
                </c:pt>
                <c:pt idx="2345">
                  <c:v>1</c:v>
                </c:pt>
                <c:pt idx="2346">
                  <c:v>1</c:v>
                </c:pt>
                <c:pt idx="2347">
                  <c:v>1</c:v>
                </c:pt>
                <c:pt idx="2348">
                  <c:v>1</c:v>
                </c:pt>
                <c:pt idx="2349">
                  <c:v>1</c:v>
                </c:pt>
                <c:pt idx="2350">
                  <c:v>1</c:v>
                </c:pt>
                <c:pt idx="2351">
                  <c:v>1</c:v>
                </c:pt>
                <c:pt idx="2352">
                  <c:v>1</c:v>
                </c:pt>
                <c:pt idx="2353">
                  <c:v>1</c:v>
                </c:pt>
                <c:pt idx="2354">
                  <c:v>1</c:v>
                </c:pt>
                <c:pt idx="2355">
                  <c:v>1</c:v>
                </c:pt>
                <c:pt idx="2356">
                  <c:v>1</c:v>
                </c:pt>
                <c:pt idx="2357">
                  <c:v>1</c:v>
                </c:pt>
                <c:pt idx="2358">
                  <c:v>1</c:v>
                </c:pt>
                <c:pt idx="2359">
                  <c:v>1</c:v>
                </c:pt>
                <c:pt idx="2360">
                  <c:v>1</c:v>
                </c:pt>
                <c:pt idx="2361">
                  <c:v>1</c:v>
                </c:pt>
                <c:pt idx="2362">
                  <c:v>1</c:v>
                </c:pt>
                <c:pt idx="2363">
                  <c:v>1</c:v>
                </c:pt>
                <c:pt idx="2364">
                  <c:v>1</c:v>
                </c:pt>
                <c:pt idx="2365">
                  <c:v>1</c:v>
                </c:pt>
                <c:pt idx="2366">
                  <c:v>1</c:v>
                </c:pt>
                <c:pt idx="2367">
                  <c:v>1</c:v>
                </c:pt>
                <c:pt idx="2368">
                  <c:v>1</c:v>
                </c:pt>
                <c:pt idx="2369">
                  <c:v>1</c:v>
                </c:pt>
                <c:pt idx="2370">
                  <c:v>1</c:v>
                </c:pt>
                <c:pt idx="2371">
                  <c:v>1</c:v>
                </c:pt>
                <c:pt idx="2372">
                  <c:v>1</c:v>
                </c:pt>
                <c:pt idx="2373">
                  <c:v>1</c:v>
                </c:pt>
                <c:pt idx="2374">
                  <c:v>1</c:v>
                </c:pt>
                <c:pt idx="2375">
                  <c:v>1</c:v>
                </c:pt>
                <c:pt idx="2376">
                  <c:v>1</c:v>
                </c:pt>
                <c:pt idx="2377">
                  <c:v>1</c:v>
                </c:pt>
                <c:pt idx="2378">
                  <c:v>1</c:v>
                </c:pt>
                <c:pt idx="2379">
                  <c:v>1</c:v>
                </c:pt>
                <c:pt idx="2380">
                  <c:v>1</c:v>
                </c:pt>
                <c:pt idx="2381">
                  <c:v>1</c:v>
                </c:pt>
                <c:pt idx="2382">
                  <c:v>1</c:v>
                </c:pt>
                <c:pt idx="2383">
                  <c:v>1</c:v>
                </c:pt>
                <c:pt idx="2384">
                  <c:v>1</c:v>
                </c:pt>
                <c:pt idx="2385">
                  <c:v>1</c:v>
                </c:pt>
                <c:pt idx="2386">
                  <c:v>1</c:v>
                </c:pt>
                <c:pt idx="2387">
                  <c:v>1</c:v>
                </c:pt>
                <c:pt idx="2388">
                  <c:v>1</c:v>
                </c:pt>
                <c:pt idx="2389">
                  <c:v>1</c:v>
                </c:pt>
                <c:pt idx="2390">
                  <c:v>1</c:v>
                </c:pt>
                <c:pt idx="2391">
                  <c:v>1</c:v>
                </c:pt>
                <c:pt idx="2392">
                  <c:v>1</c:v>
                </c:pt>
                <c:pt idx="2393">
                  <c:v>1</c:v>
                </c:pt>
                <c:pt idx="2394">
                  <c:v>1</c:v>
                </c:pt>
                <c:pt idx="2395">
                  <c:v>1</c:v>
                </c:pt>
                <c:pt idx="2396">
                  <c:v>1</c:v>
                </c:pt>
                <c:pt idx="2397">
                  <c:v>1</c:v>
                </c:pt>
                <c:pt idx="2398">
                  <c:v>1</c:v>
                </c:pt>
                <c:pt idx="2399">
                  <c:v>1</c:v>
                </c:pt>
                <c:pt idx="2400">
                  <c:v>1</c:v>
                </c:pt>
                <c:pt idx="2401">
                  <c:v>1</c:v>
                </c:pt>
                <c:pt idx="2402">
                  <c:v>1</c:v>
                </c:pt>
                <c:pt idx="2403">
                  <c:v>1</c:v>
                </c:pt>
                <c:pt idx="2404">
                  <c:v>1</c:v>
                </c:pt>
                <c:pt idx="2405">
                  <c:v>1</c:v>
                </c:pt>
                <c:pt idx="2406">
                  <c:v>1</c:v>
                </c:pt>
                <c:pt idx="2407">
                  <c:v>1</c:v>
                </c:pt>
                <c:pt idx="2408">
                  <c:v>1</c:v>
                </c:pt>
                <c:pt idx="2409">
                  <c:v>1</c:v>
                </c:pt>
                <c:pt idx="2410">
                  <c:v>1</c:v>
                </c:pt>
                <c:pt idx="2411">
                  <c:v>1</c:v>
                </c:pt>
                <c:pt idx="2412">
                  <c:v>1</c:v>
                </c:pt>
                <c:pt idx="2413">
                  <c:v>1</c:v>
                </c:pt>
                <c:pt idx="2414">
                  <c:v>1</c:v>
                </c:pt>
                <c:pt idx="2415">
                  <c:v>1</c:v>
                </c:pt>
                <c:pt idx="2416">
                  <c:v>1</c:v>
                </c:pt>
                <c:pt idx="2417">
                  <c:v>1</c:v>
                </c:pt>
                <c:pt idx="2418">
                  <c:v>1</c:v>
                </c:pt>
                <c:pt idx="2419">
                  <c:v>1</c:v>
                </c:pt>
                <c:pt idx="2420">
                  <c:v>1</c:v>
                </c:pt>
                <c:pt idx="2421">
                  <c:v>1</c:v>
                </c:pt>
                <c:pt idx="2422">
                  <c:v>1</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c:v>
                </c:pt>
                <c:pt idx="2437">
                  <c:v>1</c:v>
                </c:pt>
                <c:pt idx="2438">
                  <c:v>1</c:v>
                </c:pt>
                <c:pt idx="2439">
                  <c:v>1</c:v>
                </c:pt>
                <c:pt idx="2440">
                  <c:v>1</c:v>
                </c:pt>
                <c:pt idx="2441">
                  <c:v>1</c:v>
                </c:pt>
              </c:numCache>
            </c:numRef>
          </c:yVal>
          <c:smooth val="0"/>
          <c:extLst>
            <c:ext xmlns:c16="http://schemas.microsoft.com/office/drawing/2014/chart" uri="{C3380CC4-5D6E-409C-BE32-E72D297353CC}">
              <c16:uniqueId val="{00000001-F01C-4AE9-8793-C6B4775A851F}"/>
            </c:ext>
          </c:extLst>
        </c:ser>
        <c:dLbls>
          <c:showLegendKey val="0"/>
          <c:showVal val="0"/>
          <c:showCatName val="0"/>
          <c:showSerName val="0"/>
          <c:showPercent val="0"/>
          <c:showBubbleSize val="0"/>
        </c:dLbls>
        <c:axId val="854439823"/>
        <c:axId val="854441071"/>
      </c:scatterChart>
      <c:valAx>
        <c:axId val="854439823"/>
        <c:scaling>
          <c:orientation val="minMax"/>
          <c:max val="2"/>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HIT RT (seconds)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0.1"/>
      </c:valAx>
      <c:valAx>
        <c:axId val="85444107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Proportion of Individuals</a:t>
                </a:r>
              </a:p>
            </c:rich>
          </c:tx>
          <c:layout>
            <c:manualLayout>
              <c:xMode val="edge"/>
              <c:yMode val="edge"/>
              <c:x val="4.4506113555226615E-2"/>
              <c:y val="0.3289946960035653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-Lognormal (Cumulative proportion) vs </a:t>
            </a:r>
          </a:p>
          <a:p>
            <a:pPr>
              <a:defRPr/>
            </a:pPr>
            <a:r>
              <a:rPr lang="en-US"/>
              <a:t>RT-HITs (&lt;50 y/o, &gt;50</a:t>
            </a:r>
            <a:r>
              <a:rPr lang="en-US" baseline="0"/>
              <a:t> y/o)</a:t>
            </a:r>
            <a:endParaRPr lang="en-US"/>
          </a:p>
        </c:rich>
      </c:tx>
      <c:layout>
        <c:manualLayout>
          <c:xMode val="edge"/>
          <c:yMode val="edge"/>
          <c:x val="0.23995637614263729"/>
          <c:y val="2.05291932848016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704300789741976"/>
          <c:y val="0.15404368322034565"/>
          <c:w val="0.7271422327819097"/>
          <c:h val="0.66828292497780417"/>
        </c:manualLayout>
      </c:layout>
      <c:scatterChart>
        <c:scatterStyle val="lineMarker"/>
        <c:varyColors val="0"/>
        <c:ser>
          <c:idx val="0"/>
          <c:order val="0"/>
          <c:tx>
            <c:v>&lt;50</c:v>
          </c:tx>
          <c:spPr>
            <a:ln w="19050" cap="rnd">
              <a:solidFill>
                <a:schemeClr val="tx1"/>
              </a:solidFill>
              <a:round/>
            </a:ln>
            <a:effectLst/>
          </c:spPr>
          <c:marker>
            <c:symbol val="none"/>
          </c:marker>
          <c:trendline>
            <c:spPr>
              <a:ln w="19050" cap="rnd">
                <a:solidFill>
                  <a:schemeClr val="tx1"/>
                </a:solidFill>
                <a:prstDash val="sysDot"/>
              </a:ln>
              <a:effectLst/>
            </c:spPr>
            <c:trendlineType val="exp"/>
            <c:dispRSqr val="1"/>
            <c:dispEq val="1"/>
            <c:trendlineLbl>
              <c:layout>
                <c:manualLayout>
                  <c:x val="-2.6695586065193028E-2"/>
                  <c:y val="-0.53589026843217935"/>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509.95e</a:t>
                    </a:r>
                    <a:r>
                      <a:rPr lang="en-US" sz="1400" baseline="30000"/>
                      <a:t>-0.008x</a:t>
                    </a:r>
                    <a:br>
                      <a:rPr lang="en-US" sz="1400" baseline="0"/>
                    </a:br>
                    <a:r>
                      <a:rPr lang="en-US" sz="1400" baseline="0"/>
                      <a:t>R² = 0.9967</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Feuil1!$D$18634:$D$20063</c:f>
              <c:numCache>
                <c:formatCode>General</c:formatCode>
                <c:ptCount val="1430"/>
                <c:pt idx="0">
                  <c:v>558</c:v>
                </c:pt>
                <c:pt idx="1">
                  <c:v>559</c:v>
                </c:pt>
                <c:pt idx="2">
                  <c:v>560</c:v>
                </c:pt>
                <c:pt idx="3">
                  <c:v>561</c:v>
                </c:pt>
                <c:pt idx="4">
                  <c:v>562</c:v>
                </c:pt>
                <c:pt idx="5">
                  <c:v>563</c:v>
                </c:pt>
                <c:pt idx="6">
                  <c:v>564</c:v>
                </c:pt>
                <c:pt idx="7">
                  <c:v>565</c:v>
                </c:pt>
                <c:pt idx="8">
                  <c:v>566</c:v>
                </c:pt>
                <c:pt idx="9">
                  <c:v>567</c:v>
                </c:pt>
                <c:pt idx="10">
                  <c:v>568</c:v>
                </c:pt>
                <c:pt idx="11">
                  <c:v>569</c:v>
                </c:pt>
                <c:pt idx="12">
                  <c:v>570</c:v>
                </c:pt>
                <c:pt idx="13">
                  <c:v>571</c:v>
                </c:pt>
                <c:pt idx="14">
                  <c:v>572</c:v>
                </c:pt>
                <c:pt idx="15">
                  <c:v>573</c:v>
                </c:pt>
                <c:pt idx="16">
                  <c:v>574</c:v>
                </c:pt>
                <c:pt idx="17">
                  <c:v>575</c:v>
                </c:pt>
                <c:pt idx="18">
                  <c:v>576</c:v>
                </c:pt>
                <c:pt idx="19">
                  <c:v>577</c:v>
                </c:pt>
                <c:pt idx="20">
                  <c:v>578</c:v>
                </c:pt>
                <c:pt idx="21">
                  <c:v>579</c:v>
                </c:pt>
                <c:pt idx="22">
                  <c:v>580</c:v>
                </c:pt>
                <c:pt idx="23">
                  <c:v>581</c:v>
                </c:pt>
                <c:pt idx="24">
                  <c:v>582</c:v>
                </c:pt>
                <c:pt idx="25">
                  <c:v>583</c:v>
                </c:pt>
                <c:pt idx="26">
                  <c:v>584</c:v>
                </c:pt>
                <c:pt idx="27">
                  <c:v>585</c:v>
                </c:pt>
                <c:pt idx="28">
                  <c:v>586</c:v>
                </c:pt>
                <c:pt idx="29">
                  <c:v>587</c:v>
                </c:pt>
                <c:pt idx="30">
                  <c:v>588</c:v>
                </c:pt>
                <c:pt idx="31">
                  <c:v>589</c:v>
                </c:pt>
                <c:pt idx="32">
                  <c:v>590</c:v>
                </c:pt>
                <c:pt idx="33">
                  <c:v>591</c:v>
                </c:pt>
                <c:pt idx="34">
                  <c:v>592</c:v>
                </c:pt>
                <c:pt idx="35">
                  <c:v>593</c:v>
                </c:pt>
                <c:pt idx="36">
                  <c:v>594</c:v>
                </c:pt>
                <c:pt idx="37">
                  <c:v>595</c:v>
                </c:pt>
                <c:pt idx="38">
                  <c:v>596</c:v>
                </c:pt>
                <c:pt idx="39">
                  <c:v>597</c:v>
                </c:pt>
                <c:pt idx="40">
                  <c:v>598</c:v>
                </c:pt>
                <c:pt idx="41">
                  <c:v>599</c:v>
                </c:pt>
                <c:pt idx="42">
                  <c:v>600</c:v>
                </c:pt>
                <c:pt idx="43">
                  <c:v>601</c:v>
                </c:pt>
                <c:pt idx="44">
                  <c:v>602</c:v>
                </c:pt>
                <c:pt idx="45">
                  <c:v>603</c:v>
                </c:pt>
                <c:pt idx="46">
                  <c:v>604</c:v>
                </c:pt>
                <c:pt idx="47">
                  <c:v>605</c:v>
                </c:pt>
                <c:pt idx="48">
                  <c:v>606</c:v>
                </c:pt>
                <c:pt idx="49">
                  <c:v>607</c:v>
                </c:pt>
                <c:pt idx="50">
                  <c:v>608</c:v>
                </c:pt>
                <c:pt idx="51">
                  <c:v>609</c:v>
                </c:pt>
                <c:pt idx="52">
                  <c:v>610</c:v>
                </c:pt>
                <c:pt idx="53">
                  <c:v>611</c:v>
                </c:pt>
                <c:pt idx="54">
                  <c:v>612</c:v>
                </c:pt>
                <c:pt idx="55">
                  <c:v>613</c:v>
                </c:pt>
                <c:pt idx="56">
                  <c:v>614</c:v>
                </c:pt>
                <c:pt idx="57">
                  <c:v>615</c:v>
                </c:pt>
                <c:pt idx="58">
                  <c:v>616</c:v>
                </c:pt>
                <c:pt idx="59">
                  <c:v>617</c:v>
                </c:pt>
                <c:pt idx="60">
                  <c:v>618</c:v>
                </c:pt>
                <c:pt idx="61">
                  <c:v>619</c:v>
                </c:pt>
                <c:pt idx="62">
                  <c:v>620</c:v>
                </c:pt>
                <c:pt idx="63">
                  <c:v>621</c:v>
                </c:pt>
                <c:pt idx="64">
                  <c:v>622</c:v>
                </c:pt>
                <c:pt idx="65">
                  <c:v>623</c:v>
                </c:pt>
                <c:pt idx="66">
                  <c:v>624</c:v>
                </c:pt>
                <c:pt idx="67">
                  <c:v>625</c:v>
                </c:pt>
                <c:pt idx="68">
                  <c:v>626</c:v>
                </c:pt>
                <c:pt idx="69">
                  <c:v>627</c:v>
                </c:pt>
                <c:pt idx="70">
                  <c:v>628</c:v>
                </c:pt>
                <c:pt idx="71">
                  <c:v>629</c:v>
                </c:pt>
                <c:pt idx="72">
                  <c:v>630</c:v>
                </c:pt>
                <c:pt idx="73">
                  <c:v>631</c:v>
                </c:pt>
                <c:pt idx="74">
                  <c:v>632</c:v>
                </c:pt>
                <c:pt idx="75">
                  <c:v>633</c:v>
                </c:pt>
                <c:pt idx="76">
                  <c:v>634</c:v>
                </c:pt>
                <c:pt idx="77">
                  <c:v>635</c:v>
                </c:pt>
                <c:pt idx="78">
                  <c:v>636</c:v>
                </c:pt>
                <c:pt idx="79">
                  <c:v>637</c:v>
                </c:pt>
                <c:pt idx="80">
                  <c:v>638</c:v>
                </c:pt>
                <c:pt idx="81">
                  <c:v>639</c:v>
                </c:pt>
                <c:pt idx="82">
                  <c:v>640</c:v>
                </c:pt>
                <c:pt idx="83">
                  <c:v>641</c:v>
                </c:pt>
                <c:pt idx="84">
                  <c:v>642</c:v>
                </c:pt>
                <c:pt idx="85">
                  <c:v>643</c:v>
                </c:pt>
                <c:pt idx="86">
                  <c:v>644</c:v>
                </c:pt>
                <c:pt idx="87">
                  <c:v>645</c:v>
                </c:pt>
                <c:pt idx="88">
                  <c:v>646</c:v>
                </c:pt>
                <c:pt idx="89">
                  <c:v>647</c:v>
                </c:pt>
                <c:pt idx="90">
                  <c:v>648</c:v>
                </c:pt>
                <c:pt idx="91">
                  <c:v>649</c:v>
                </c:pt>
                <c:pt idx="92">
                  <c:v>650</c:v>
                </c:pt>
                <c:pt idx="93">
                  <c:v>651</c:v>
                </c:pt>
                <c:pt idx="94">
                  <c:v>652</c:v>
                </c:pt>
                <c:pt idx="95">
                  <c:v>653</c:v>
                </c:pt>
                <c:pt idx="96">
                  <c:v>654</c:v>
                </c:pt>
                <c:pt idx="97">
                  <c:v>655</c:v>
                </c:pt>
                <c:pt idx="98">
                  <c:v>656</c:v>
                </c:pt>
                <c:pt idx="99">
                  <c:v>657</c:v>
                </c:pt>
                <c:pt idx="100">
                  <c:v>658</c:v>
                </c:pt>
                <c:pt idx="101">
                  <c:v>659</c:v>
                </c:pt>
                <c:pt idx="102">
                  <c:v>660</c:v>
                </c:pt>
                <c:pt idx="103">
                  <c:v>661</c:v>
                </c:pt>
                <c:pt idx="104">
                  <c:v>662</c:v>
                </c:pt>
                <c:pt idx="105">
                  <c:v>663</c:v>
                </c:pt>
                <c:pt idx="106">
                  <c:v>664</c:v>
                </c:pt>
                <c:pt idx="107">
                  <c:v>665</c:v>
                </c:pt>
                <c:pt idx="108">
                  <c:v>666</c:v>
                </c:pt>
                <c:pt idx="109">
                  <c:v>667</c:v>
                </c:pt>
                <c:pt idx="110">
                  <c:v>668</c:v>
                </c:pt>
                <c:pt idx="111">
                  <c:v>669</c:v>
                </c:pt>
                <c:pt idx="112">
                  <c:v>670</c:v>
                </c:pt>
                <c:pt idx="113">
                  <c:v>671</c:v>
                </c:pt>
                <c:pt idx="114">
                  <c:v>672</c:v>
                </c:pt>
                <c:pt idx="115">
                  <c:v>673</c:v>
                </c:pt>
                <c:pt idx="116">
                  <c:v>674</c:v>
                </c:pt>
                <c:pt idx="117">
                  <c:v>675</c:v>
                </c:pt>
                <c:pt idx="118">
                  <c:v>676</c:v>
                </c:pt>
                <c:pt idx="119">
                  <c:v>677</c:v>
                </c:pt>
                <c:pt idx="120">
                  <c:v>678</c:v>
                </c:pt>
                <c:pt idx="121">
                  <c:v>679</c:v>
                </c:pt>
                <c:pt idx="122">
                  <c:v>680</c:v>
                </c:pt>
                <c:pt idx="123">
                  <c:v>681</c:v>
                </c:pt>
                <c:pt idx="124">
                  <c:v>682</c:v>
                </c:pt>
                <c:pt idx="125">
                  <c:v>683</c:v>
                </c:pt>
                <c:pt idx="126">
                  <c:v>684</c:v>
                </c:pt>
                <c:pt idx="127">
                  <c:v>685</c:v>
                </c:pt>
                <c:pt idx="128">
                  <c:v>686</c:v>
                </c:pt>
                <c:pt idx="129">
                  <c:v>687</c:v>
                </c:pt>
                <c:pt idx="130">
                  <c:v>688</c:v>
                </c:pt>
                <c:pt idx="131">
                  <c:v>689</c:v>
                </c:pt>
                <c:pt idx="132">
                  <c:v>690</c:v>
                </c:pt>
                <c:pt idx="133">
                  <c:v>691</c:v>
                </c:pt>
                <c:pt idx="134">
                  <c:v>692</c:v>
                </c:pt>
                <c:pt idx="135">
                  <c:v>693</c:v>
                </c:pt>
                <c:pt idx="136">
                  <c:v>694</c:v>
                </c:pt>
                <c:pt idx="137">
                  <c:v>695</c:v>
                </c:pt>
                <c:pt idx="138">
                  <c:v>696</c:v>
                </c:pt>
                <c:pt idx="139">
                  <c:v>697</c:v>
                </c:pt>
                <c:pt idx="140">
                  <c:v>698</c:v>
                </c:pt>
                <c:pt idx="141">
                  <c:v>699</c:v>
                </c:pt>
                <c:pt idx="142">
                  <c:v>700</c:v>
                </c:pt>
                <c:pt idx="143">
                  <c:v>701</c:v>
                </c:pt>
                <c:pt idx="144">
                  <c:v>702</c:v>
                </c:pt>
                <c:pt idx="145">
                  <c:v>703</c:v>
                </c:pt>
                <c:pt idx="146">
                  <c:v>704</c:v>
                </c:pt>
                <c:pt idx="147">
                  <c:v>705</c:v>
                </c:pt>
                <c:pt idx="148">
                  <c:v>706</c:v>
                </c:pt>
                <c:pt idx="149">
                  <c:v>707</c:v>
                </c:pt>
                <c:pt idx="150">
                  <c:v>708</c:v>
                </c:pt>
                <c:pt idx="151">
                  <c:v>709</c:v>
                </c:pt>
                <c:pt idx="152">
                  <c:v>710</c:v>
                </c:pt>
                <c:pt idx="153">
                  <c:v>711</c:v>
                </c:pt>
                <c:pt idx="154">
                  <c:v>712</c:v>
                </c:pt>
                <c:pt idx="155">
                  <c:v>713</c:v>
                </c:pt>
                <c:pt idx="156">
                  <c:v>714</c:v>
                </c:pt>
                <c:pt idx="157">
                  <c:v>715</c:v>
                </c:pt>
                <c:pt idx="158">
                  <c:v>716</c:v>
                </c:pt>
                <c:pt idx="159">
                  <c:v>717</c:v>
                </c:pt>
                <c:pt idx="160">
                  <c:v>718</c:v>
                </c:pt>
                <c:pt idx="161">
                  <c:v>719</c:v>
                </c:pt>
                <c:pt idx="162">
                  <c:v>720</c:v>
                </c:pt>
                <c:pt idx="163">
                  <c:v>721</c:v>
                </c:pt>
                <c:pt idx="164">
                  <c:v>722</c:v>
                </c:pt>
                <c:pt idx="165">
                  <c:v>723</c:v>
                </c:pt>
                <c:pt idx="166">
                  <c:v>724</c:v>
                </c:pt>
                <c:pt idx="167">
                  <c:v>725</c:v>
                </c:pt>
                <c:pt idx="168">
                  <c:v>726</c:v>
                </c:pt>
                <c:pt idx="169">
                  <c:v>727</c:v>
                </c:pt>
                <c:pt idx="170">
                  <c:v>728</c:v>
                </c:pt>
                <c:pt idx="171">
                  <c:v>729</c:v>
                </c:pt>
                <c:pt idx="172">
                  <c:v>730</c:v>
                </c:pt>
                <c:pt idx="173">
                  <c:v>731</c:v>
                </c:pt>
                <c:pt idx="174">
                  <c:v>732</c:v>
                </c:pt>
                <c:pt idx="175">
                  <c:v>733</c:v>
                </c:pt>
                <c:pt idx="176">
                  <c:v>734</c:v>
                </c:pt>
                <c:pt idx="177">
                  <c:v>735</c:v>
                </c:pt>
                <c:pt idx="178">
                  <c:v>736</c:v>
                </c:pt>
                <c:pt idx="179">
                  <c:v>737</c:v>
                </c:pt>
                <c:pt idx="180">
                  <c:v>738</c:v>
                </c:pt>
                <c:pt idx="181">
                  <c:v>739</c:v>
                </c:pt>
                <c:pt idx="182">
                  <c:v>740</c:v>
                </c:pt>
                <c:pt idx="183">
                  <c:v>741</c:v>
                </c:pt>
                <c:pt idx="184">
                  <c:v>742</c:v>
                </c:pt>
                <c:pt idx="185">
                  <c:v>743</c:v>
                </c:pt>
                <c:pt idx="186">
                  <c:v>744</c:v>
                </c:pt>
                <c:pt idx="187">
                  <c:v>745</c:v>
                </c:pt>
                <c:pt idx="188">
                  <c:v>746</c:v>
                </c:pt>
                <c:pt idx="189">
                  <c:v>747</c:v>
                </c:pt>
                <c:pt idx="190">
                  <c:v>748</c:v>
                </c:pt>
                <c:pt idx="191">
                  <c:v>749</c:v>
                </c:pt>
                <c:pt idx="192">
                  <c:v>750</c:v>
                </c:pt>
                <c:pt idx="193">
                  <c:v>751</c:v>
                </c:pt>
                <c:pt idx="194">
                  <c:v>752</c:v>
                </c:pt>
                <c:pt idx="195">
                  <c:v>753</c:v>
                </c:pt>
                <c:pt idx="196">
                  <c:v>754</c:v>
                </c:pt>
                <c:pt idx="197">
                  <c:v>755</c:v>
                </c:pt>
                <c:pt idx="198">
                  <c:v>756</c:v>
                </c:pt>
                <c:pt idx="199">
                  <c:v>757</c:v>
                </c:pt>
                <c:pt idx="200">
                  <c:v>758</c:v>
                </c:pt>
                <c:pt idx="201">
                  <c:v>759</c:v>
                </c:pt>
                <c:pt idx="202">
                  <c:v>760</c:v>
                </c:pt>
                <c:pt idx="203">
                  <c:v>761</c:v>
                </c:pt>
                <c:pt idx="204">
                  <c:v>762</c:v>
                </c:pt>
                <c:pt idx="205">
                  <c:v>763</c:v>
                </c:pt>
                <c:pt idx="206">
                  <c:v>764</c:v>
                </c:pt>
                <c:pt idx="207">
                  <c:v>765</c:v>
                </c:pt>
                <c:pt idx="208">
                  <c:v>766</c:v>
                </c:pt>
                <c:pt idx="209">
                  <c:v>767</c:v>
                </c:pt>
                <c:pt idx="210">
                  <c:v>768</c:v>
                </c:pt>
                <c:pt idx="211">
                  <c:v>769</c:v>
                </c:pt>
                <c:pt idx="212">
                  <c:v>770</c:v>
                </c:pt>
                <c:pt idx="213">
                  <c:v>771</c:v>
                </c:pt>
                <c:pt idx="214">
                  <c:v>772</c:v>
                </c:pt>
                <c:pt idx="215">
                  <c:v>773</c:v>
                </c:pt>
                <c:pt idx="216">
                  <c:v>774</c:v>
                </c:pt>
                <c:pt idx="217">
                  <c:v>775</c:v>
                </c:pt>
                <c:pt idx="218">
                  <c:v>776</c:v>
                </c:pt>
                <c:pt idx="219">
                  <c:v>777</c:v>
                </c:pt>
                <c:pt idx="220">
                  <c:v>778</c:v>
                </c:pt>
                <c:pt idx="221">
                  <c:v>779</c:v>
                </c:pt>
                <c:pt idx="222">
                  <c:v>780</c:v>
                </c:pt>
                <c:pt idx="223">
                  <c:v>781</c:v>
                </c:pt>
                <c:pt idx="224">
                  <c:v>782</c:v>
                </c:pt>
                <c:pt idx="225">
                  <c:v>783</c:v>
                </c:pt>
                <c:pt idx="226">
                  <c:v>784</c:v>
                </c:pt>
                <c:pt idx="227">
                  <c:v>785</c:v>
                </c:pt>
                <c:pt idx="228">
                  <c:v>786</c:v>
                </c:pt>
                <c:pt idx="229">
                  <c:v>787</c:v>
                </c:pt>
                <c:pt idx="230">
                  <c:v>788</c:v>
                </c:pt>
                <c:pt idx="231">
                  <c:v>789</c:v>
                </c:pt>
                <c:pt idx="232">
                  <c:v>790</c:v>
                </c:pt>
                <c:pt idx="233">
                  <c:v>791</c:v>
                </c:pt>
                <c:pt idx="234">
                  <c:v>792</c:v>
                </c:pt>
                <c:pt idx="235">
                  <c:v>793</c:v>
                </c:pt>
                <c:pt idx="236">
                  <c:v>794</c:v>
                </c:pt>
                <c:pt idx="237">
                  <c:v>795</c:v>
                </c:pt>
                <c:pt idx="238">
                  <c:v>796</c:v>
                </c:pt>
                <c:pt idx="239">
                  <c:v>797</c:v>
                </c:pt>
                <c:pt idx="240">
                  <c:v>798</c:v>
                </c:pt>
                <c:pt idx="241">
                  <c:v>799</c:v>
                </c:pt>
                <c:pt idx="242">
                  <c:v>800</c:v>
                </c:pt>
                <c:pt idx="243">
                  <c:v>801</c:v>
                </c:pt>
                <c:pt idx="244">
                  <c:v>802</c:v>
                </c:pt>
                <c:pt idx="245">
                  <c:v>803</c:v>
                </c:pt>
                <c:pt idx="246">
                  <c:v>804</c:v>
                </c:pt>
                <c:pt idx="247">
                  <c:v>805</c:v>
                </c:pt>
                <c:pt idx="248">
                  <c:v>806</c:v>
                </c:pt>
                <c:pt idx="249">
                  <c:v>807</c:v>
                </c:pt>
                <c:pt idx="250">
                  <c:v>808</c:v>
                </c:pt>
                <c:pt idx="251">
                  <c:v>809</c:v>
                </c:pt>
                <c:pt idx="252">
                  <c:v>810</c:v>
                </c:pt>
                <c:pt idx="253">
                  <c:v>811</c:v>
                </c:pt>
                <c:pt idx="254">
                  <c:v>812</c:v>
                </c:pt>
                <c:pt idx="255">
                  <c:v>813</c:v>
                </c:pt>
                <c:pt idx="256">
                  <c:v>814</c:v>
                </c:pt>
                <c:pt idx="257">
                  <c:v>815</c:v>
                </c:pt>
                <c:pt idx="258">
                  <c:v>816</c:v>
                </c:pt>
                <c:pt idx="259">
                  <c:v>817</c:v>
                </c:pt>
                <c:pt idx="260">
                  <c:v>818</c:v>
                </c:pt>
                <c:pt idx="261">
                  <c:v>819</c:v>
                </c:pt>
                <c:pt idx="262">
                  <c:v>820</c:v>
                </c:pt>
                <c:pt idx="263">
                  <c:v>821</c:v>
                </c:pt>
                <c:pt idx="264">
                  <c:v>822</c:v>
                </c:pt>
                <c:pt idx="265">
                  <c:v>823</c:v>
                </c:pt>
                <c:pt idx="266">
                  <c:v>824</c:v>
                </c:pt>
                <c:pt idx="267">
                  <c:v>825</c:v>
                </c:pt>
                <c:pt idx="268">
                  <c:v>826</c:v>
                </c:pt>
                <c:pt idx="269">
                  <c:v>827</c:v>
                </c:pt>
                <c:pt idx="270">
                  <c:v>828</c:v>
                </c:pt>
                <c:pt idx="271">
                  <c:v>829</c:v>
                </c:pt>
                <c:pt idx="272">
                  <c:v>830</c:v>
                </c:pt>
                <c:pt idx="273">
                  <c:v>831</c:v>
                </c:pt>
                <c:pt idx="274">
                  <c:v>832</c:v>
                </c:pt>
                <c:pt idx="275">
                  <c:v>833</c:v>
                </c:pt>
                <c:pt idx="276">
                  <c:v>834</c:v>
                </c:pt>
                <c:pt idx="277">
                  <c:v>835</c:v>
                </c:pt>
                <c:pt idx="278">
                  <c:v>836</c:v>
                </c:pt>
                <c:pt idx="279">
                  <c:v>837</c:v>
                </c:pt>
                <c:pt idx="280">
                  <c:v>838</c:v>
                </c:pt>
                <c:pt idx="281">
                  <c:v>839</c:v>
                </c:pt>
                <c:pt idx="282">
                  <c:v>840</c:v>
                </c:pt>
                <c:pt idx="283">
                  <c:v>841</c:v>
                </c:pt>
                <c:pt idx="284">
                  <c:v>842</c:v>
                </c:pt>
                <c:pt idx="285">
                  <c:v>843</c:v>
                </c:pt>
                <c:pt idx="286">
                  <c:v>844</c:v>
                </c:pt>
                <c:pt idx="287">
                  <c:v>845</c:v>
                </c:pt>
                <c:pt idx="288">
                  <c:v>846</c:v>
                </c:pt>
                <c:pt idx="289">
                  <c:v>847</c:v>
                </c:pt>
                <c:pt idx="290">
                  <c:v>848</c:v>
                </c:pt>
                <c:pt idx="291">
                  <c:v>849</c:v>
                </c:pt>
                <c:pt idx="292">
                  <c:v>850</c:v>
                </c:pt>
                <c:pt idx="293">
                  <c:v>851</c:v>
                </c:pt>
                <c:pt idx="294">
                  <c:v>852</c:v>
                </c:pt>
                <c:pt idx="295">
                  <c:v>853</c:v>
                </c:pt>
                <c:pt idx="296">
                  <c:v>854</c:v>
                </c:pt>
                <c:pt idx="297">
                  <c:v>855</c:v>
                </c:pt>
                <c:pt idx="298">
                  <c:v>856</c:v>
                </c:pt>
                <c:pt idx="299">
                  <c:v>857</c:v>
                </c:pt>
                <c:pt idx="300">
                  <c:v>858</c:v>
                </c:pt>
                <c:pt idx="301">
                  <c:v>859</c:v>
                </c:pt>
                <c:pt idx="302">
                  <c:v>860</c:v>
                </c:pt>
                <c:pt idx="303">
                  <c:v>861</c:v>
                </c:pt>
                <c:pt idx="304">
                  <c:v>862</c:v>
                </c:pt>
                <c:pt idx="305">
                  <c:v>863</c:v>
                </c:pt>
                <c:pt idx="306">
                  <c:v>864</c:v>
                </c:pt>
                <c:pt idx="307">
                  <c:v>865</c:v>
                </c:pt>
                <c:pt idx="308">
                  <c:v>866</c:v>
                </c:pt>
                <c:pt idx="309">
                  <c:v>867</c:v>
                </c:pt>
                <c:pt idx="310">
                  <c:v>868</c:v>
                </c:pt>
                <c:pt idx="311">
                  <c:v>869</c:v>
                </c:pt>
                <c:pt idx="312">
                  <c:v>870</c:v>
                </c:pt>
                <c:pt idx="313">
                  <c:v>871</c:v>
                </c:pt>
                <c:pt idx="314">
                  <c:v>872</c:v>
                </c:pt>
                <c:pt idx="315">
                  <c:v>873</c:v>
                </c:pt>
                <c:pt idx="316">
                  <c:v>874</c:v>
                </c:pt>
                <c:pt idx="317">
                  <c:v>875</c:v>
                </c:pt>
                <c:pt idx="318">
                  <c:v>876</c:v>
                </c:pt>
                <c:pt idx="319">
                  <c:v>877</c:v>
                </c:pt>
                <c:pt idx="320">
                  <c:v>878</c:v>
                </c:pt>
                <c:pt idx="321">
                  <c:v>879</c:v>
                </c:pt>
                <c:pt idx="322">
                  <c:v>880</c:v>
                </c:pt>
                <c:pt idx="323">
                  <c:v>881</c:v>
                </c:pt>
                <c:pt idx="324">
                  <c:v>882</c:v>
                </c:pt>
                <c:pt idx="325">
                  <c:v>883</c:v>
                </c:pt>
                <c:pt idx="326">
                  <c:v>884</c:v>
                </c:pt>
                <c:pt idx="327">
                  <c:v>885</c:v>
                </c:pt>
                <c:pt idx="328">
                  <c:v>886</c:v>
                </c:pt>
                <c:pt idx="329">
                  <c:v>887</c:v>
                </c:pt>
                <c:pt idx="330">
                  <c:v>888</c:v>
                </c:pt>
                <c:pt idx="331">
                  <c:v>889</c:v>
                </c:pt>
                <c:pt idx="332">
                  <c:v>890</c:v>
                </c:pt>
                <c:pt idx="333">
                  <c:v>891</c:v>
                </c:pt>
                <c:pt idx="334">
                  <c:v>892</c:v>
                </c:pt>
                <c:pt idx="335">
                  <c:v>893</c:v>
                </c:pt>
                <c:pt idx="336">
                  <c:v>894</c:v>
                </c:pt>
                <c:pt idx="337">
                  <c:v>895</c:v>
                </c:pt>
                <c:pt idx="338">
                  <c:v>896</c:v>
                </c:pt>
                <c:pt idx="339">
                  <c:v>897</c:v>
                </c:pt>
                <c:pt idx="340">
                  <c:v>898</c:v>
                </c:pt>
                <c:pt idx="341">
                  <c:v>899</c:v>
                </c:pt>
                <c:pt idx="342">
                  <c:v>900</c:v>
                </c:pt>
                <c:pt idx="343">
                  <c:v>901</c:v>
                </c:pt>
                <c:pt idx="344">
                  <c:v>902</c:v>
                </c:pt>
                <c:pt idx="345">
                  <c:v>903</c:v>
                </c:pt>
                <c:pt idx="346">
                  <c:v>904</c:v>
                </c:pt>
                <c:pt idx="347">
                  <c:v>905</c:v>
                </c:pt>
                <c:pt idx="348">
                  <c:v>906</c:v>
                </c:pt>
                <c:pt idx="349">
                  <c:v>907</c:v>
                </c:pt>
                <c:pt idx="350">
                  <c:v>908</c:v>
                </c:pt>
                <c:pt idx="351">
                  <c:v>909</c:v>
                </c:pt>
                <c:pt idx="352">
                  <c:v>910</c:v>
                </c:pt>
                <c:pt idx="353">
                  <c:v>911</c:v>
                </c:pt>
                <c:pt idx="354">
                  <c:v>912</c:v>
                </c:pt>
                <c:pt idx="355">
                  <c:v>913</c:v>
                </c:pt>
                <c:pt idx="356">
                  <c:v>914</c:v>
                </c:pt>
                <c:pt idx="357">
                  <c:v>915</c:v>
                </c:pt>
                <c:pt idx="358">
                  <c:v>916</c:v>
                </c:pt>
                <c:pt idx="359">
                  <c:v>917</c:v>
                </c:pt>
                <c:pt idx="360">
                  <c:v>918</c:v>
                </c:pt>
                <c:pt idx="361">
                  <c:v>919</c:v>
                </c:pt>
                <c:pt idx="362">
                  <c:v>920</c:v>
                </c:pt>
                <c:pt idx="363">
                  <c:v>921</c:v>
                </c:pt>
                <c:pt idx="364">
                  <c:v>922</c:v>
                </c:pt>
                <c:pt idx="365">
                  <c:v>923</c:v>
                </c:pt>
                <c:pt idx="366">
                  <c:v>924</c:v>
                </c:pt>
                <c:pt idx="367">
                  <c:v>925</c:v>
                </c:pt>
                <c:pt idx="368">
                  <c:v>926</c:v>
                </c:pt>
                <c:pt idx="369">
                  <c:v>927</c:v>
                </c:pt>
                <c:pt idx="370">
                  <c:v>928</c:v>
                </c:pt>
                <c:pt idx="371">
                  <c:v>929</c:v>
                </c:pt>
                <c:pt idx="372">
                  <c:v>930</c:v>
                </c:pt>
                <c:pt idx="373">
                  <c:v>931</c:v>
                </c:pt>
                <c:pt idx="374">
                  <c:v>932</c:v>
                </c:pt>
                <c:pt idx="375">
                  <c:v>933</c:v>
                </c:pt>
                <c:pt idx="376">
                  <c:v>934</c:v>
                </c:pt>
                <c:pt idx="377">
                  <c:v>935</c:v>
                </c:pt>
                <c:pt idx="378">
                  <c:v>936</c:v>
                </c:pt>
                <c:pt idx="379">
                  <c:v>937</c:v>
                </c:pt>
                <c:pt idx="380">
                  <c:v>938</c:v>
                </c:pt>
                <c:pt idx="381">
                  <c:v>939</c:v>
                </c:pt>
                <c:pt idx="382">
                  <c:v>940</c:v>
                </c:pt>
                <c:pt idx="383">
                  <c:v>941</c:v>
                </c:pt>
                <c:pt idx="384">
                  <c:v>942</c:v>
                </c:pt>
                <c:pt idx="385">
                  <c:v>943</c:v>
                </c:pt>
                <c:pt idx="386">
                  <c:v>944</c:v>
                </c:pt>
                <c:pt idx="387">
                  <c:v>945</c:v>
                </c:pt>
                <c:pt idx="388">
                  <c:v>946</c:v>
                </c:pt>
                <c:pt idx="389">
                  <c:v>947</c:v>
                </c:pt>
                <c:pt idx="390">
                  <c:v>948</c:v>
                </c:pt>
                <c:pt idx="391">
                  <c:v>949</c:v>
                </c:pt>
                <c:pt idx="392">
                  <c:v>950</c:v>
                </c:pt>
                <c:pt idx="393">
                  <c:v>951</c:v>
                </c:pt>
                <c:pt idx="394">
                  <c:v>952</c:v>
                </c:pt>
                <c:pt idx="395">
                  <c:v>953</c:v>
                </c:pt>
                <c:pt idx="396">
                  <c:v>954</c:v>
                </c:pt>
                <c:pt idx="397">
                  <c:v>955</c:v>
                </c:pt>
                <c:pt idx="398">
                  <c:v>956</c:v>
                </c:pt>
                <c:pt idx="399">
                  <c:v>957</c:v>
                </c:pt>
                <c:pt idx="400">
                  <c:v>958</c:v>
                </c:pt>
                <c:pt idx="401">
                  <c:v>959</c:v>
                </c:pt>
                <c:pt idx="402">
                  <c:v>960</c:v>
                </c:pt>
                <c:pt idx="403">
                  <c:v>961</c:v>
                </c:pt>
                <c:pt idx="404">
                  <c:v>962</c:v>
                </c:pt>
                <c:pt idx="405">
                  <c:v>963</c:v>
                </c:pt>
                <c:pt idx="406">
                  <c:v>964</c:v>
                </c:pt>
                <c:pt idx="407">
                  <c:v>965</c:v>
                </c:pt>
                <c:pt idx="408">
                  <c:v>966</c:v>
                </c:pt>
                <c:pt idx="409">
                  <c:v>967</c:v>
                </c:pt>
                <c:pt idx="410">
                  <c:v>968</c:v>
                </c:pt>
                <c:pt idx="411">
                  <c:v>969</c:v>
                </c:pt>
                <c:pt idx="412">
                  <c:v>970</c:v>
                </c:pt>
                <c:pt idx="413">
                  <c:v>971</c:v>
                </c:pt>
                <c:pt idx="414">
                  <c:v>972</c:v>
                </c:pt>
                <c:pt idx="415">
                  <c:v>973</c:v>
                </c:pt>
                <c:pt idx="416">
                  <c:v>974</c:v>
                </c:pt>
                <c:pt idx="417">
                  <c:v>975</c:v>
                </c:pt>
                <c:pt idx="418">
                  <c:v>976</c:v>
                </c:pt>
                <c:pt idx="419">
                  <c:v>977</c:v>
                </c:pt>
                <c:pt idx="420">
                  <c:v>978</c:v>
                </c:pt>
                <c:pt idx="421">
                  <c:v>979</c:v>
                </c:pt>
                <c:pt idx="422">
                  <c:v>980</c:v>
                </c:pt>
                <c:pt idx="423">
                  <c:v>981</c:v>
                </c:pt>
                <c:pt idx="424">
                  <c:v>982</c:v>
                </c:pt>
                <c:pt idx="425">
                  <c:v>983</c:v>
                </c:pt>
                <c:pt idx="426">
                  <c:v>984</c:v>
                </c:pt>
                <c:pt idx="427">
                  <c:v>985</c:v>
                </c:pt>
                <c:pt idx="428">
                  <c:v>986</c:v>
                </c:pt>
                <c:pt idx="429">
                  <c:v>987</c:v>
                </c:pt>
                <c:pt idx="430">
                  <c:v>988</c:v>
                </c:pt>
                <c:pt idx="431">
                  <c:v>989</c:v>
                </c:pt>
                <c:pt idx="432">
                  <c:v>990</c:v>
                </c:pt>
                <c:pt idx="433">
                  <c:v>991</c:v>
                </c:pt>
                <c:pt idx="434">
                  <c:v>992</c:v>
                </c:pt>
                <c:pt idx="435">
                  <c:v>993</c:v>
                </c:pt>
                <c:pt idx="436">
                  <c:v>994</c:v>
                </c:pt>
                <c:pt idx="437">
                  <c:v>995</c:v>
                </c:pt>
                <c:pt idx="438">
                  <c:v>996</c:v>
                </c:pt>
                <c:pt idx="439">
                  <c:v>997</c:v>
                </c:pt>
                <c:pt idx="440">
                  <c:v>998</c:v>
                </c:pt>
                <c:pt idx="441">
                  <c:v>999</c:v>
                </c:pt>
                <c:pt idx="442">
                  <c:v>1000</c:v>
                </c:pt>
                <c:pt idx="443">
                  <c:v>1001</c:v>
                </c:pt>
                <c:pt idx="444">
                  <c:v>1002</c:v>
                </c:pt>
                <c:pt idx="445">
                  <c:v>1003</c:v>
                </c:pt>
                <c:pt idx="446">
                  <c:v>1004</c:v>
                </c:pt>
                <c:pt idx="447">
                  <c:v>1005</c:v>
                </c:pt>
                <c:pt idx="448">
                  <c:v>1006</c:v>
                </c:pt>
                <c:pt idx="449">
                  <c:v>1007</c:v>
                </c:pt>
                <c:pt idx="450">
                  <c:v>1008</c:v>
                </c:pt>
                <c:pt idx="451">
                  <c:v>1009</c:v>
                </c:pt>
                <c:pt idx="452">
                  <c:v>1010</c:v>
                </c:pt>
                <c:pt idx="453">
                  <c:v>1011</c:v>
                </c:pt>
                <c:pt idx="454">
                  <c:v>1012</c:v>
                </c:pt>
                <c:pt idx="455">
                  <c:v>1013</c:v>
                </c:pt>
                <c:pt idx="456">
                  <c:v>1014</c:v>
                </c:pt>
                <c:pt idx="457">
                  <c:v>1015</c:v>
                </c:pt>
                <c:pt idx="458">
                  <c:v>1016</c:v>
                </c:pt>
                <c:pt idx="459">
                  <c:v>1017</c:v>
                </c:pt>
                <c:pt idx="460">
                  <c:v>1018</c:v>
                </c:pt>
                <c:pt idx="461">
                  <c:v>1019</c:v>
                </c:pt>
                <c:pt idx="462">
                  <c:v>1020</c:v>
                </c:pt>
                <c:pt idx="463">
                  <c:v>1021</c:v>
                </c:pt>
                <c:pt idx="464">
                  <c:v>1022</c:v>
                </c:pt>
                <c:pt idx="465">
                  <c:v>1023</c:v>
                </c:pt>
                <c:pt idx="466">
                  <c:v>1024</c:v>
                </c:pt>
                <c:pt idx="467">
                  <c:v>1025</c:v>
                </c:pt>
                <c:pt idx="468">
                  <c:v>1026</c:v>
                </c:pt>
                <c:pt idx="469">
                  <c:v>1027</c:v>
                </c:pt>
                <c:pt idx="470">
                  <c:v>1028</c:v>
                </c:pt>
                <c:pt idx="471">
                  <c:v>1029</c:v>
                </c:pt>
                <c:pt idx="472">
                  <c:v>1030</c:v>
                </c:pt>
                <c:pt idx="473">
                  <c:v>1031</c:v>
                </c:pt>
                <c:pt idx="474">
                  <c:v>1032</c:v>
                </c:pt>
                <c:pt idx="475">
                  <c:v>1033</c:v>
                </c:pt>
                <c:pt idx="476">
                  <c:v>1034</c:v>
                </c:pt>
                <c:pt idx="477">
                  <c:v>1035</c:v>
                </c:pt>
                <c:pt idx="478">
                  <c:v>1036</c:v>
                </c:pt>
                <c:pt idx="479">
                  <c:v>1037</c:v>
                </c:pt>
                <c:pt idx="480">
                  <c:v>1038</c:v>
                </c:pt>
                <c:pt idx="481">
                  <c:v>1039</c:v>
                </c:pt>
                <c:pt idx="482">
                  <c:v>1040</c:v>
                </c:pt>
                <c:pt idx="483">
                  <c:v>1041</c:v>
                </c:pt>
                <c:pt idx="484">
                  <c:v>1042</c:v>
                </c:pt>
                <c:pt idx="485">
                  <c:v>1043</c:v>
                </c:pt>
                <c:pt idx="486">
                  <c:v>1044</c:v>
                </c:pt>
                <c:pt idx="487">
                  <c:v>1045</c:v>
                </c:pt>
                <c:pt idx="488">
                  <c:v>1046</c:v>
                </c:pt>
                <c:pt idx="489">
                  <c:v>1047</c:v>
                </c:pt>
                <c:pt idx="490">
                  <c:v>1048</c:v>
                </c:pt>
                <c:pt idx="491">
                  <c:v>1049</c:v>
                </c:pt>
                <c:pt idx="492">
                  <c:v>1050</c:v>
                </c:pt>
                <c:pt idx="493">
                  <c:v>1051</c:v>
                </c:pt>
                <c:pt idx="494">
                  <c:v>1052</c:v>
                </c:pt>
                <c:pt idx="495">
                  <c:v>1053</c:v>
                </c:pt>
                <c:pt idx="496">
                  <c:v>1054</c:v>
                </c:pt>
                <c:pt idx="497">
                  <c:v>1055</c:v>
                </c:pt>
                <c:pt idx="498">
                  <c:v>1056</c:v>
                </c:pt>
                <c:pt idx="499">
                  <c:v>1057</c:v>
                </c:pt>
                <c:pt idx="500">
                  <c:v>1058</c:v>
                </c:pt>
                <c:pt idx="501">
                  <c:v>1059</c:v>
                </c:pt>
                <c:pt idx="502">
                  <c:v>1060</c:v>
                </c:pt>
                <c:pt idx="503">
                  <c:v>1061</c:v>
                </c:pt>
                <c:pt idx="504">
                  <c:v>1062</c:v>
                </c:pt>
                <c:pt idx="505">
                  <c:v>1063</c:v>
                </c:pt>
                <c:pt idx="506">
                  <c:v>1064</c:v>
                </c:pt>
                <c:pt idx="507">
                  <c:v>1065</c:v>
                </c:pt>
                <c:pt idx="508">
                  <c:v>1066</c:v>
                </c:pt>
                <c:pt idx="509">
                  <c:v>1067</c:v>
                </c:pt>
                <c:pt idx="510">
                  <c:v>1068</c:v>
                </c:pt>
                <c:pt idx="511">
                  <c:v>1069</c:v>
                </c:pt>
                <c:pt idx="512">
                  <c:v>1070</c:v>
                </c:pt>
                <c:pt idx="513">
                  <c:v>1071</c:v>
                </c:pt>
                <c:pt idx="514">
                  <c:v>1072</c:v>
                </c:pt>
                <c:pt idx="515">
                  <c:v>1073</c:v>
                </c:pt>
                <c:pt idx="516">
                  <c:v>1074</c:v>
                </c:pt>
                <c:pt idx="517">
                  <c:v>1075</c:v>
                </c:pt>
                <c:pt idx="518">
                  <c:v>1076</c:v>
                </c:pt>
                <c:pt idx="519">
                  <c:v>1077</c:v>
                </c:pt>
                <c:pt idx="520">
                  <c:v>1078</c:v>
                </c:pt>
                <c:pt idx="521">
                  <c:v>1079</c:v>
                </c:pt>
                <c:pt idx="522">
                  <c:v>1080</c:v>
                </c:pt>
                <c:pt idx="523">
                  <c:v>1081</c:v>
                </c:pt>
                <c:pt idx="524">
                  <c:v>1082</c:v>
                </c:pt>
                <c:pt idx="525">
                  <c:v>1083</c:v>
                </c:pt>
                <c:pt idx="526">
                  <c:v>1084</c:v>
                </c:pt>
                <c:pt idx="527">
                  <c:v>1085</c:v>
                </c:pt>
                <c:pt idx="528">
                  <c:v>1086</c:v>
                </c:pt>
                <c:pt idx="529">
                  <c:v>1087</c:v>
                </c:pt>
                <c:pt idx="530">
                  <c:v>1088</c:v>
                </c:pt>
                <c:pt idx="531">
                  <c:v>1089</c:v>
                </c:pt>
                <c:pt idx="532">
                  <c:v>1090</c:v>
                </c:pt>
                <c:pt idx="533">
                  <c:v>1091</c:v>
                </c:pt>
                <c:pt idx="534">
                  <c:v>1092</c:v>
                </c:pt>
                <c:pt idx="535">
                  <c:v>1093</c:v>
                </c:pt>
                <c:pt idx="536">
                  <c:v>1094</c:v>
                </c:pt>
                <c:pt idx="537">
                  <c:v>1095</c:v>
                </c:pt>
                <c:pt idx="538">
                  <c:v>1096</c:v>
                </c:pt>
                <c:pt idx="539">
                  <c:v>1097</c:v>
                </c:pt>
                <c:pt idx="540">
                  <c:v>1098</c:v>
                </c:pt>
                <c:pt idx="541">
                  <c:v>1099</c:v>
                </c:pt>
                <c:pt idx="542">
                  <c:v>1100</c:v>
                </c:pt>
                <c:pt idx="543">
                  <c:v>1101</c:v>
                </c:pt>
                <c:pt idx="544">
                  <c:v>1102</c:v>
                </c:pt>
                <c:pt idx="545">
                  <c:v>1103</c:v>
                </c:pt>
                <c:pt idx="546">
                  <c:v>1104</c:v>
                </c:pt>
                <c:pt idx="547">
                  <c:v>1105</c:v>
                </c:pt>
                <c:pt idx="548">
                  <c:v>1106</c:v>
                </c:pt>
                <c:pt idx="549">
                  <c:v>1107</c:v>
                </c:pt>
                <c:pt idx="550">
                  <c:v>1108</c:v>
                </c:pt>
                <c:pt idx="551">
                  <c:v>1109</c:v>
                </c:pt>
                <c:pt idx="552">
                  <c:v>1110</c:v>
                </c:pt>
                <c:pt idx="553">
                  <c:v>1111</c:v>
                </c:pt>
                <c:pt idx="554">
                  <c:v>1112</c:v>
                </c:pt>
                <c:pt idx="555">
                  <c:v>1113</c:v>
                </c:pt>
                <c:pt idx="556">
                  <c:v>1114</c:v>
                </c:pt>
                <c:pt idx="557">
                  <c:v>1115</c:v>
                </c:pt>
                <c:pt idx="558">
                  <c:v>1116</c:v>
                </c:pt>
                <c:pt idx="559">
                  <c:v>1117</c:v>
                </c:pt>
                <c:pt idx="560">
                  <c:v>1118</c:v>
                </c:pt>
                <c:pt idx="561">
                  <c:v>1119</c:v>
                </c:pt>
                <c:pt idx="562">
                  <c:v>1120</c:v>
                </c:pt>
                <c:pt idx="563">
                  <c:v>1121</c:v>
                </c:pt>
                <c:pt idx="564">
                  <c:v>1122</c:v>
                </c:pt>
                <c:pt idx="565">
                  <c:v>1123</c:v>
                </c:pt>
                <c:pt idx="566">
                  <c:v>1124</c:v>
                </c:pt>
                <c:pt idx="567">
                  <c:v>1125</c:v>
                </c:pt>
                <c:pt idx="568">
                  <c:v>1126</c:v>
                </c:pt>
                <c:pt idx="569">
                  <c:v>1127</c:v>
                </c:pt>
                <c:pt idx="570">
                  <c:v>1128</c:v>
                </c:pt>
                <c:pt idx="571">
                  <c:v>1129</c:v>
                </c:pt>
                <c:pt idx="572">
                  <c:v>1130</c:v>
                </c:pt>
                <c:pt idx="573">
                  <c:v>1131</c:v>
                </c:pt>
                <c:pt idx="574">
                  <c:v>1132</c:v>
                </c:pt>
                <c:pt idx="575">
                  <c:v>1133</c:v>
                </c:pt>
                <c:pt idx="576">
                  <c:v>1134</c:v>
                </c:pt>
                <c:pt idx="577">
                  <c:v>1135</c:v>
                </c:pt>
                <c:pt idx="578">
                  <c:v>1136</c:v>
                </c:pt>
                <c:pt idx="579">
                  <c:v>1137</c:v>
                </c:pt>
                <c:pt idx="580">
                  <c:v>1138</c:v>
                </c:pt>
                <c:pt idx="581">
                  <c:v>1139</c:v>
                </c:pt>
                <c:pt idx="582">
                  <c:v>1140</c:v>
                </c:pt>
                <c:pt idx="583">
                  <c:v>1141</c:v>
                </c:pt>
                <c:pt idx="584">
                  <c:v>1142</c:v>
                </c:pt>
                <c:pt idx="585">
                  <c:v>1143</c:v>
                </c:pt>
                <c:pt idx="586">
                  <c:v>1144</c:v>
                </c:pt>
                <c:pt idx="587">
                  <c:v>1145</c:v>
                </c:pt>
                <c:pt idx="588">
                  <c:v>1146</c:v>
                </c:pt>
                <c:pt idx="589">
                  <c:v>1147</c:v>
                </c:pt>
                <c:pt idx="590">
                  <c:v>1148</c:v>
                </c:pt>
                <c:pt idx="591">
                  <c:v>1149</c:v>
                </c:pt>
                <c:pt idx="592">
                  <c:v>1150</c:v>
                </c:pt>
                <c:pt idx="593">
                  <c:v>1151</c:v>
                </c:pt>
                <c:pt idx="594">
                  <c:v>1152</c:v>
                </c:pt>
                <c:pt idx="595">
                  <c:v>1153</c:v>
                </c:pt>
                <c:pt idx="596">
                  <c:v>1154</c:v>
                </c:pt>
                <c:pt idx="597">
                  <c:v>1155</c:v>
                </c:pt>
                <c:pt idx="598">
                  <c:v>1156</c:v>
                </c:pt>
                <c:pt idx="599">
                  <c:v>1157</c:v>
                </c:pt>
                <c:pt idx="600">
                  <c:v>1158</c:v>
                </c:pt>
                <c:pt idx="601">
                  <c:v>1159</c:v>
                </c:pt>
                <c:pt idx="602">
                  <c:v>1160</c:v>
                </c:pt>
                <c:pt idx="603">
                  <c:v>1161</c:v>
                </c:pt>
                <c:pt idx="604">
                  <c:v>1162</c:v>
                </c:pt>
                <c:pt idx="605">
                  <c:v>1163</c:v>
                </c:pt>
                <c:pt idx="606">
                  <c:v>1164</c:v>
                </c:pt>
                <c:pt idx="607">
                  <c:v>1165</c:v>
                </c:pt>
                <c:pt idx="608">
                  <c:v>1166</c:v>
                </c:pt>
                <c:pt idx="609">
                  <c:v>1167</c:v>
                </c:pt>
                <c:pt idx="610">
                  <c:v>1168</c:v>
                </c:pt>
                <c:pt idx="611">
                  <c:v>1169</c:v>
                </c:pt>
                <c:pt idx="612">
                  <c:v>1170</c:v>
                </c:pt>
                <c:pt idx="613">
                  <c:v>1171</c:v>
                </c:pt>
                <c:pt idx="614">
                  <c:v>1172</c:v>
                </c:pt>
                <c:pt idx="615">
                  <c:v>1173</c:v>
                </c:pt>
                <c:pt idx="616">
                  <c:v>1174</c:v>
                </c:pt>
                <c:pt idx="617">
                  <c:v>1175</c:v>
                </c:pt>
                <c:pt idx="618">
                  <c:v>1176</c:v>
                </c:pt>
                <c:pt idx="619">
                  <c:v>1177</c:v>
                </c:pt>
                <c:pt idx="620">
                  <c:v>1178</c:v>
                </c:pt>
                <c:pt idx="621">
                  <c:v>1179</c:v>
                </c:pt>
                <c:pt idx="622">
                  <c:v>1180</c:v>
                </c:pt>
                <c:pt idx="623">
                  <c:v>1181</c:v>
                </c:pt>
                <c:pt idx="624">
                  <c:v>1182</c:v>
                </c:pt>
                <c:pt idx="625">
                  <c:v>1183</c:v>
                </c:pt>
                <c:pt idx="626">
                  <c:v>1184</c:v>
                </c:pt>
                <c:pt idx="627">
                  <c:v>1185</c:v>
                </c:pt>
                <c:pt idx="628">
                  <c:v>1186</c:v>
                </c:pt>
                <c:pt idx="629">
                  <c:v>1187</c:v>
                </c:pt>
                <c:pt idx="630">
                  <c:v>1188</c:v>
                </c:pt>
                <c:pt idx="631">
                  <c:v>1189</c:v>
                </c:pt>
                <c:pt idx="632">
                  <c:v>1190</c:v>
                </c:pt>
                <c:pt idx="633">
                  <c:v>1191</c:v>
                </c:pt>
                <c:pt idx="634">
                  <c:v>1192</c:v>
                </c:pt>
                <c:pt idx="635">
                  <c:v>1193</c:v>
                </c:pt>
                <c:pt idx="636">
                  <c:v>1194</c:v>
                </c:pt>
                <c:pt idx="637">
                  <c:v>1195</c:v>
                </c:pt>
                <c:pt idx="638">
                  <c:v>1196</c:v>
                </c:pt>
                <c:pt idx="639">
                  <c:v>1197</c:v>
                </c:pt>
                <c:pt idx="640">
                  <c:v>1198</c:v>
                </c:pt>
                <c:pt idx="641">
                  <c:v>1199</c:v>
                </c:pt>
                <c:pt idx="642">
                  <c:v>1200</c:v>
                </c:pt>
                <c:pt idx="643">
                  <c:v>1201</c:v>
                </c:pt>
                <c:pt idx="644">
                  <c:v>1202</c:v>
                </c:pt>
                <c:pt idx="645">
                  <c:v>1203</c:v>
                </c:pt>
                <c:pt idx="646">
                  <c:v>1204</c:v>
                </c:pt>
                <c:pt idx="647">
                  <c:v>1205</c:v>
                </c:pt>
                <c:pt idx="648">
                  <c:v>1206</c:v>
                </c:pt>
                <c:pt idx="649">
                  <c:v>1207</c:v>
                </c:pt>
                <c:pt idx="650">
                  <c:v>1208</c:v>
                </c:pt>
                <c:pt idx="651">
                  <c:v>1209</c:v>
                </c:pt>
                <c:pt idx="652">
                  <c:v>1210</c:v>
                </c:pt>
                <c:pt idx="653">
                  <c:v>1211</c:v>
                </c:pt>
                <c:pt idx="654">
                  <c:v>1212</c:v>
                </c:pt>
                <c:pt idx="655">
                  <c:v>1213</c:v>
                </c:pt>
                <c:pt idx="656">
                  <c:v>1214</c:v>
                </c:pt>
                <c:pt idx="657">
                  <c:v>1215</c:v>
                </c:pt>
                <c:pt idx="658">
                  <c:v>1216</c:v>
                </c:pt>
                <c:pt idx="659">
                  <c:v>1217</c:v>
                </c:pt>
                <c:pt idx="660">
                  <c:v>1218</c:v>
                </c:pt>
                <c:pt idx="661">
                  <c:v>1219</c:v>
                </c:pt>
                <c:pt idx="662">
                  <c:v>1220</c:v>
                </c:pt>
                <c:pt idx="663">
                  <c:v>1221</c:v>
                </c:pt>
                <c:pt idx="664">
                  <c:v>1222</c:v>
                </c:pt>
                <c:pt idx="665">
                  <c:v>1223</c:v>
                </c:pt>
                <c:pt idx="666">
                  <c:v>1224</c:v>
                </c:pt>
                <c:pt idx="667">
                  <c:v>1225</c:v>
                </c:pt>
                <c:pt idx="668">
                  <c:v>1226</c:v>
                </c:pt>
                <c:pt idx="669">
                  <c:v>1227</c:v>
                </c:pt>
                <c:pt idx="670">
                  <c:v>1228</c:v>
                </c:pt>
                <c:pt idx="671">
                  <c:v>1229</c:v>
                </c:pt>
                <c:pt idx="672">
                  <c:v>1230</c:v>
                </c:pt>
                <c:pt idx="673">
                  <c:v>1231</c:v>
                </c:pt>
                <c:pt idx="674">
                  <c:v>1232</c:v>
                </c:pt>
                <c:pt idx="675">
                  <c:v>1233</c:v>
                </c:pt>
                <c:pt idx="676">
                  <c:v>1234</c:v>
                </c:pt>
                <c:pt idx="677">
                  <c:v>1235</c:v>
                </c:pt>
                <c:pt idx="678">
                  <c:v>1236</c:v>
                </c:pt>
                <c:pt idx="679">
                  <c:v>1237</c:v>
                </c:pt>
                <c:pt idx="680">
                  <c:v>1238</c:v>
                </c:pt>
                <c:pt idx="681">
                  <c:v>1239</c:v>
                </c:pt>
                <c:pt idx="682">
                  <c:v>1240</c:v>
                </c:pt>
                <c:pt idx="683">
                  <c:v>1241</c:v>
                </c:pt>
                <c:pt idx="684">
                  <c:v>1242</c:v>
                </c:pt>
                <c:pt idx="685">
                  <c:v>1243</c:v>
                </c:pt>
                <c:pt idx="686">
                  <c:v>1244</c:v>
                </c:pt>
                <c:pt idx="687">
                  <c:v>1245</c:v>
                </c:pt>
                <c:pt idx="688">
                  <c:v>1246</c:v>
                </c:pt>
                <c:pt idx="689">
                  <c:v>1247</c:v>
                </c:pt>
                <c:pt idx="690">
                  <c:v>1248</c:v>
                </c:pt>
                <c:pt idx="691">
                  <c:v>1249</c:v>
                </c:pt>
                <c:pt idx="692">
                  <c:v>1250</c:v>
                </c:pt>
                <c:pt idx="693">
                  <c:v>1251</c:v>
                </c:pt>
                <c:pt idx="694">
                  <c:v>1252</c:v>
                </c:pt>
                <c:pt idx="695">
                  <c:v>1253</c:v>
                </c:pt>
                <c:pt idx="696">
                  <c:v>1254</c:v>
                </c:pt>
                <c:pt idx="697">
                  <c:v>1255</c:v>
                </c:pt>
                <c:pt idx="698">
                  <c:v>1256</c:v>
                </c:pt>
                <c:pt idx="699">
                  <c:v>1257</c:v>
                </c:pt>
                <c:pt idx="700">
                  <c:v>1258</c:v>
                </c:pt>
                <c:pt idx="701">
                  <c:v>1259</c:v>
                </c:pt>
                <c:pt idx="702">
                  <c:v>1260</c:v>
                </c:pt>
                <c:pt idx="703">
                  <c:v>1261</c:v>
                </c:pt>
                <c:pt idx="704">
                  <c:v>1262</c:v>
                </c:pt>
                <c:pt idx="705">
                  <c:v>1263</c:v>
                </c:pt>
                <c:pt idx="706">
                  <c:v>1264</c:v>
                </c:pt>
                <c:pt idx="707">
                  <c:v>1265</c:v>
                </c:pt>
                <c:pt idx="708">
                  <c:v>1266</c:v>
                </c:pt>
                <c:pt idx="709">
                  <c:v>1267</c:v>
                </c:pt>
                <c:pt idx="710">
                  <c:v>1268</c:v>
                </c:pt>
                <c:pt idx="711">
                  <c:v>1269</c:v>
                </c:pt>
                <c:pt idx="712">
                  <c:v>1270</c:v>
                </c:pt>
                <c:pt idx="713">
                  <c:v>1271</c:v>
                </c:pt>
                <c:pt idx="714">
                  <c:v>1272</c:v>
                </c:pt>
                <c:pt idx="715">
                  <c:v>1273</c:v>
                </c:pt>
                <c:pt idx="716">
                  <c:v>1274</c:v>
                </c:pt>
                <c:pt idx="717">
                  <c:v>1275</c:v>
                </c:pt>
                <c:pt idx="718">
                  <c:v>1276</c:v>
                </c:pt>
                <c:pt idx="719">
                  <c:v>1277</c:v>
                </c:pt>
                <c:pt idx="720">
                  <c:v>1278</c:v>
                </c:pt>
                <c:pt idx="721">
                  <c:v>1279</c:v>
                </c:pt>
                <c:pt idx="722">
                  <c:v>1280</c:v>
                </c:pt>
                <c:pt idx="723">
                  <c:v>1281</c:v>
                </c:pt>
                <c:pt idx="724">
                  <c:v>1282</c:v>
                </c:pt>
                <c:pt idx="725">
                  <c:v>1283</c:v>
                </c:pt>
                <c:pt idx="726">
                  <c:v>1284</c:v>
                </c:pt>
                <c:pt idx="727">
                  <c:v>1285</c:v>
                </c:pt>
                <c:pt idx="728">
                  <c:v>1286</c:v>
                </c:pt>
                <c:pt idx="729">
                  <c:v>1287</c:v>
                </c:pt>
                <c:pt idx="730">
                  <c:v>1288</c:v>
                </c:pt>
                <c:pt idx="731">
                  <c:v>1289</c:v>
                </c:pt>
                <c:pt idx="732">
                  <c:v>1290</c:v>
                </c:pt>
                <c:pt idx="733">
                  <c:v>1291</c:v>
                </c:pt>
                <c:pt idx="734">
                  <c:v>1292</c:v>
                </c:pt>
                <c:pt idx="735">
                  <c:v>1293</c:v>
                </c:pt>
                <c:pt idx="736">
                  <c:v>1294</c:v>
                </c:pt>
                <c:pt idx="737">
                  <c:v>1295</c:v>
                </c:pt>
                <c:pt idx="738">
                  <c:v>1296</c:v>
                </c:pt>
                <c:pt idx="739">
                  <c:v>1297</c:v>
                </c:pt>
                <c:pt idx="740">
                  <c:v>1298</c:v>
                </c:pt>
                <c:pt idx="741">
                  <c:v>1299</c:v>
                </c:pt>
                <c:pt idx="742">
                  <c:v>1300</c:v>
                </c:pt>
                <c:pt idx="743">
                  <c:v>1301</c:v>
                </c:pt>
                <c:pt idx="744">
                  <c:v>1302</c:v>
                </c:pt>
                <c:pt idx="745">
                  <c:v>1303</c:v>
                </c:pt>
                <c:pt idx="746">
                  <c:v>1304</c:v>
                </c:pt>
                <c:pt idx="747">
                  <c:v>1305</c:v>
                </c:pt>
                <c:pt idx="748">
                  <c:v>1306</c:v>
                </c:pt>
                <c:pt idx="749">
                  <c:v>1307</c:v>
                </c:pt>
                <c:pt idx="750">
                  <c:v>1308</c:v>
                </c:pt>
                <c:pt idx="751">
                  <c:v>1309</c:v>
                </c:pt>
                <c:pt idx="752">
                  <c:v>1310</c:v>
                </c:pt>
                <c:pt idx="753">
                  <c:v>1311</c:v>
                </c:pt>
                <c:pt idx="754">
                  <c:v>1312</c:v>
                </c:pt>
                <c:pt idx="755">
                  <c:v>1313</c:v>
                </c:pt>
                <c:pt idx="756">
                  <c:v>1314</c:v>
                </c:pt>
                <c:pt idx="757">
                  <c:v>1315</c:v>
                </c:pt>
                <c:pt idx="758">
                  <c:v>1316</c:v>
                </c:pt>
                <c:pt idx="759">
                  <c:v>1317</c:v>
                </c:pt>
                <c:pt idx="760">
                  <c:v>1318</c:v>
                </c:pt>
                <c:pt idx="761">
                  <c:v>1319</c:v>
                </c:pt>
                <c:pt idx="762">
                  <c:v>1320</c:v>
                </c:pt>
                <c:pt idx="763">
                  <c:v>1321</c:v>
                </c:pt>
                <c:pt idx="764">
                  <c:v>1322</c:v>
                </c:pt>
                <c:pt idx="765">
                  <c:v>1323</c:v>
                </c:pt>
                <c:pt idx="766">
                  <c:v>1324</c:v>
                </c:pt>
                <c:pt idx="767">
                  <c:v>1325</c:v>
                </c:pt>
                <c:pt idx="768">
                  <c:v>1326</c:v>
                </c:pt>
                <c:pt idx="769">
                  <c:v>1327</c:v>
                </c:pt>
                <c:pt idx="770">
                  <c:v>1328</c:v>
                </c:pt>
                <c:pt idx="771">
                  <c:v>1329</c:v>
                </c:pt>
                <c:pt idx="772">
                  <c:v>1330</c:v>
                </c:pt>
                <c:pt idx="773">
                  <c:v>1331</c:v>
                </c:pt>
                <c:pt idx="774">
                  <c:v>1332</c:v>
                </c:pt>
                <c:pt idx="775">
                  <c:v>1333</c:v>
                </c:pt>
                <c:pt idx="776">
                  <c:v>1334</c:v>
                </c:pt>
                <c:pt idx="777">
                  <c:v>1335</c:v>
                </c:pt>
                <c:pt idx="778">
                  <c:v>1336</c:v>
                </c:pt>
                <c:pt idx="779">
                  <c:v>1337</c:v>
                </c:pt>
                <c:pt idx="780">
                  <c:v>1338</c:v>
                </c:pt>
                <c:pt idx="781">
                  <c:v>1339</c:v>
                </c:pt>
                <c:pt idx="782">
                  <c:v>1340</c:v>
                </c:pt>
                <c:pt idx="783">
                  <c:v>1341</c:v>
                </c:pt>
                <c:pt idx="784">
                  <c:v>1342</c:v>
                </c:pt>
                <c:pt idx="785">
                  <c:v>1343</c:v>
                </c:pt>
                <c:pt idx="786">
                  <c:v>1344</c:v>
                </c:pt>
                <c:pt idx="787">
                  <c:v>1345</c:v>
                </c:pt>
                <c:pt idx="788">
                  <c:v>1346</c:v>
                </c:pt>
                <c:pt idx="789">
                  <c:v>1347</c:v>
                </c:pt>
                <c:pt idx="790">
                  <c:v>1348</c:v>
                </c:pt>
                <c:pt idx="791">
                  <c:v>1349</c:v>
                </c:pt>
                <c:pt idx="792">
                  <c:v>1350</c:v>
                </c:pt>
                <c:pt idx="793">
                  <c:v>1351</c:v>
                </c:pt>
                <c:pt idx="794">
                  <c:v>1352</c:v>
                </c:pt>
                <c:pt idx="795">
                  <c:v>1353</c:v>
                </c:pt>
                <c:pt idx="796">
                  <c:v>1354</c:v>
                </c:pt>
                <c:pt idx="797">
                  <c:v>1355</c:v>
                </c:pt>
                <c:pt idx="798">
                  <c:v>1356</c:v>
                </c:pt>
                <c:pt idx="799">
                  <c:v>1357</c:v>
                </c:pt>
                <c:pt idx="800">
                  <c:v>1358</c:v>
                </c:pt>
                <c:pt idx="801">
                  <c:v>1359</c:v>
                </c:pt>
                <c:pt idx="802">
                  <c:v>1360</c:v>
                </c:pt>
                <c:pt idx="803">
                  <c:v>1361</c:v>
                </c:pt>
                <c:pt idx="804">
                  <c:v>1362</c:v>
                </c:pt>
                <c:pt idx="805">
                  <c:v>1363</c:v>
                </c:pt>
                <c:pt idx="806">
                  <c:v>1364</c:v>
                </c:pt>
                <c:pt idx="807">
                  <c:v>1365</c:v>
                </c:pt>
                <c:pt idx="808">
                  <c:v>1366</c:v>
                </c:pt>
                <c:pt idx="809">
                  <c:v>1367</c:v>
                </c:pt>
                <c:pt idx="810">
                  <c:v>1368</c:v>
                </c:pt>
                <c:pt idx="811">
                  <c:v>1369</c:v>
                </c:pt>
                <c:pt idx="812">
                  <c:v>1370</c:v>
                </c:pt>
                <c:pt idx="813">
                  <c:v>1371</c:v>
                </c:pt>
                <c:pt idx="814">
                  <c:v>1372</c:v>
                </c:pt>
                <c:pt idx="815">
                  <c:v>1373</c:v>
                </c:pt>
                <c:pt idx="816">
                  <c:v>1374</c:v>
                </c:pt>
                <c:pt idx="817">
                  <c:v>1375</c:v>
                </c:pt>
                <c:pt idx="818">
                  <c:v>1376</c:v>
                </c:pt>
                <c:pt idx="819">
                  <c:v>1377</c:v>
                </c:pt>
                <c:pt idx="820">
                  <c:v>1378</c:v>
                </c:pt>
                <c:pt idx="821">
                  <c:v>1379</c:v>
                </c:pt>
                <c:pt idx="822">
                  <c:v>1380</c:v>
                </c:pt>
                <c:pt idx="823">
                  <c:v>1381</c:v>
                </c:pt>
                <c:pt idx="824">
                  <c:v>1382</c:v>
                </c:pt>
                <c:pt idx="825">
                  <c:v>1383</c:v>
                </c:pt>
                <c:pt idx="826">
                  <c:v>1384</c:v>
                </c:pt>
                <c:pt idx="827">
                  <c:v>1385</c:v>
                </c:pt>
                <c:pt idx="828">
                  <c:v>1386</c:v>
                </c:pt>
                <c:pt idx="829">
                  <c:v>1387</c:v>
                </c:pt>
                <c:pt idx="830">
                  <c:v>1388</c:v>
                </c:pt>
                <c:pt idx="831">
                  <c:v>1389</c:v>
                </c:pt>
                <c:pt idx="832">
                  <c:v>1390</c:v>
                </c:pt>
                <c:pt idx="833">
                  <c:v>1391</c:v>
                </c:pt>
                <c:pt idx="834">
                  <c:v>1392</c:v>
                </c:pt>
                <c:pt idx="835">
                  <c:v>1393</c:v>
                </c:pt>
                <c:pt idx="836">
                  <c:v>1394</c:v>
                </c:pt>
                <c:pt idx="837">
                  <c:v>1395</c:v>
                </c:pt>
                <c:pt idx="838">
                  <c:v>1396</c:v>
                </c:pt>
                <c:pt idx="839">
                  <c:v>1397</c:v>
                </c:pt>
                <c:pt idx="840">
                  <c:v>1398</c:v>
                </c:pt>
                <c:pt idx="841">
                  <c:v>1399</c:v>
                </c:pt>
                <c:pt idx="842">
                  <c:v>1400</c:v>
                </c:pt>
                <c:pt idx="843">
                  <c:v>1401</c:v>
                </c:pt>
                <c:pt idx="844">
                  <c:v>1402</c:v>
                </c:pt>
                <c:pt idx="845">
                  <c:v>1403</c:v>
                </c:pt>
                <c:pt idx="846">
                  <c:v>1404</c:v>
                </c:pt>
                <c:pt idx="847">
                  <c:v>1405</c:v>
                </c:pt>
                <c:pt idx="848">
                  <c:v>1406</c:v>
                </c:pt>
                <c:pt idx="849">
                  <c:v>1407</c:v>
                </c:pt>
                <c:pt idx="850">
                  <c:v>1408</c:v>
                </c:pt>
                <c:pt idx="851">
                  <c:v>1409</c:v>
                </c:pt>
                <c:pt idx="852">
                  <c:v>1410</c:v>
                </c:pt>
                <c:pt idx="853">
                  <c:v>1411</c:v>
                </c:pt>
                <c:pt idx="854">
                  <c:v>1412</c:v>
                </c:pt>
                <c:pt idx="855">
                  <c:v>1413</c:v>
                </c:pt>
                <c:pt idx="856">
                  <c:v>1414</c:v>
                </c:pt>
                <c:pt idx="857">
                  <c:v>1415</c:v>
                </c:pt>
                <c:pt idx="858">
                  <c:v>1416</c:v>
                </c:pt>
                <c:pt idx="859">
                  <c:v>1417</c:v>
                </c:pt>
                <c:pt idx="860">
                  <c:v>1418</c:v>
                </c:pt>
                <c:pt idx="861">
                  <c:v>1419</c:v>
                </c:pt>
                <c:pt idx="862">
                  <c:v>1420</c:v>
                </c:pt>
                <c:pt idx="863">
                  <c:v>1421</c:v>
                </c:pt>
                <c:pt idx="864">
                  <c:v>1422</c:v>
                </c:pt>
                <c:pt idx="865">
                  <c:v>1423</c:v>
                </c:pt>
                <c:pt idx="866">
                  <c:v>1424</c:v>
                </c:pt>
                <c:pt idx="867">
                  <c:v>1425</c:v>
                </c:pt>
                <c:pt idx="868">
                  <c:v>1426</c:v>
                </c:pt>
                <c:pt idx="869">
                  <c:v>1427</c:v>
                </c:pt>
                <c:pt idx="870">
                  <c:v>1428</c:v>
                </c:pt>
                <c:pt idx="871">
                  <c:v>1429</c:v>
                </c:pt>
                <c:pt idx="872">
                  <c:v>1430</c:v>
                </c:pt>
                <c:pt idx="873">
                  <c:v>1431</c:v>
                </c:pt>
                <c:pt idx="874">
                  <c:v>1432</c:v>
                </c:pt>
                <c:pt idx="875">
                  <c:v>1433</c:v>
                </c:pt>
                <c:pt idx="876">
                  <c:v>1434</c:v>
                </c:pt>
                <c:pt idx="877">
                  <c:v>1435</c:v>
                </c:pt>
                <c:pt idx="878">
                  <c:v>1436</c:v>
                </c:pt>
                <c:pt idx="879">
                  <c:v>1437</c:v>
                </c:pt>
                <c:pt idx="880">
                  <c:v>1438</c:v>
                </c:pt>
                <c:pt idx="881">
                  <c:v>1439</c:v>
                </c:pt>
                <c:pt idx="882">
                  <c:v>1440</c:v>
                </c:pt>
                <c:pt idx="883">
                  <c:v>1441</c:v>
                </c:pt>
                <c:pt idx="884">
                  <c:v>1442</c:v>
                </c:pt>
                <c:pt idx="885">
                  <c:v>1443</c:v>
                </c:pt>
                <c:pt idx="886">
                  <c:v>1444</c:v>
                </c:pt>
                <c:pt idx="887">
                  <c:v>1445</c:v>
                </c:pt>
                <c:pt idx="888">
                  <c:v>1446</c:v>
                </c:pt>
                <c:pt idx="889">
                  <c:v>1447</c:v>
                </c:pt>
                <c:pt idx="890">
                  <c:v>1448</c:v>
                </c:pt>
                <c:pt idx="891">
                  <c:v>1449</c:v>
                </c:pt>
                <c:pt idx="892">
                  <c:v>1450</c:v>
                </c:pt>
                <c:pt idx="893">
                  <c:v>1451</c:v>
                </c:pt>
                <c:pt idx="894">
                  <c:v>1452</c:v>
                </c:pt>
                <c:pt idx="895">
                  <c:v>1453</c:v>
                </c:pt>
                <c:pt idx="896">
                  <c:v>1454</c:v>
                </c:pt>
                <c:pt idx="897">
                  <c:v>1455</c:v>
                </c:pt>
                <c:pt idx="898">
                  <c:v>1456</c:v>
                </c:pt>
                <c:pt idx="899">
                  <c:v>1457</c:v>
                </c:pt>
                <c:pt idx="900">
                  <c:v>1458</c:v>
                </c:pt>
                <c:pt idx="901">
                  <c:v>1459</c:v>
                </c:pt>
                <c:pt idx="902">
                  <c:v>1460</c:v>
                </c:pt>
                <c:pt idx="903">
                  <c:v>1461</c:v>
                </c:pt>
                <c:pt idx="904">
                  <c:v>1462</c:v>
                </c:pt>
                <c:pt idx="905">
                  <c:v>1463</c:v>
                </c:pt>
                <c:pt idx="906">
                  <c:v>1464</c:v>
                </c:pt>
                <c:pt idx="907">
                  <c:v>1465</c:v>
                </c:pt>
                <c:pt idx="908">
                  <c:v>1466</c:v>
                </c:pt>
                <c:pt idx="909">
                  <c:v>1467</c:v>
                </c:pt>
                <c:pt idx="910">
                  <c:v>1468</c:v>
                </c:pt>
                <c:pt idx="911">
                  <c:v>1469</c:v>
                </c:pt>
                <c:pt idx="912">
                  <c:v>1470</c:v>
                </c:pt>
                <c:pt idx="913">
                  <c:v>1471</c:v>
                </c:pt>
                <c:pt idx="914">
                  <c:v>1472</c:v>
                </c:pt>
                <c:pt idx="915">
                  <c:v>1473</c:v>
                </c:pt>
                <c:pt idx="916">
                  <c:v>1474</c:v>
                </c:pt>
                <c:pt idx="917">
                  <c:v>1475</c:v>
                </c:pt>
                <c:pt idx="918">
                  <c:v>1476</c:v>
                </c:pt>
                <c:pt idx="919">
                  <c:v>1477</c:v>
                </c:pt>
                <c:pt idx="920">
                  <c:v>1478</c:v>
                </c:pt>
                <c:pt idx="921">
                  <c:v>1479</c:v>
                </c:pt>
                <c:pt idx="922">
                  <c:v>1480</c:v>
                </c:pt>
                <c:pt idx="923">
                  <c:v>1481</c:v>
                </c:pt>
                <c:pt idx="924">
                  <c:v>1482</c:v>
                </c:pt>
                <c:pt idx="925">
                  <c:v>1483</c:v>
                </c:pt>
                <c:pt idx="926">
                  <c:v>1484</c:v>
                </c:pt>
                <c:pt idx="927">
                  <c:v>1485</c:v>
                </c:pt>
                <c:pt idx="928">
                  <c:v>1486</c:v>
                </c:pt>
                <c:pt idx="929">
                  <c:v>1487</c:v>
                </c:pt>
                <c:pt idx="930">
                  <c:v>1488</c:v>
                </c:pt>
                <c:pt idx="931">
                  <c:v>1489</c:v>
                </c:pt>
                <c:pt idx="932">
                  <c:v>1490</c:v>
                </c:pt>
                <c:pt idx="933">
                  <c:v>1491</c:v>
                </c:pt>
                <c:pt idx="934">
                  <c:v>1492</c:v>
                </c:pt>
                <c:pt idx="935">
                  <c:v>1493</c:v>
                </c:pt>
                <c:pt idx="936">
                  <c:v>1494</c:v>
                </c:pt>
                <c:pt idx="937">
                  <c:v>1495</c:v>
                </c:pt>
                <c:pt idx="938">
                  <c:v>1496</c:v>
                </c:pt>
                <c:pt idx="939">
                  <c:v>1497</c:v>
                </c:pt>
                <c:pt idx="940">
                  <c:v>1498</c:v>
                </c:pt>
                <c:pt idx="941">
                  <c:v>1499</c:v>
                </c:pt>
                <c:pt idx="942">
                  <c:v>1500</c:v>
                </c:pt>
                <c:pt idx="943">
                  <c:v>1501</c:v>
                </c:pt>
                <c:pt idx="944">
                  <c:v>1502</c:v>
                </c:pt>
                <c:pt idx="945">
                  <c:v>1503</c:v>
                </c:pt>
                <c:pt idx="946">
                  <c:v>1504</c:v>
                </c:pt>
                <c:pt idx="947">
                  <c:v>1505</c:v>
                </c:pt>
                <c:pt idx="948">
                  <c:v>1506</c:v>
                </c:pt>
                <c:pt idx="949">
                  <c:v>1507</c:v>
                </c:pt>
                <c:pt idx="950">
                  <c:v>1508</c:v>
                </c:pt>
                <c:pt idx="951">
                  <c:v>1509</c:v>
                </c:pt>
                <c:pt idx="952">
                  <c:v>1510</c:v>
                </c:pt>
                <c:pt idx="953">
                  <c:v>1511</c:v>
                </c:pt>
                <c:pt idx="954">
                  <c:v>1512</c:v>
                </c:pt>
                <c:pt idx="955">
                  <c:v>1513</c:v>
                </c:pt>
                <c:pt idx="956">
                  <c:v>1514</c:v>
                </c:pt>
                <c:pt idx="957">
                  <c:v>1515</c:v>
                </c:pt>
                <c:pt idx="958">
                  <c:v>1516</c:v>
                </c:pt>
                <c:pt idx="959">
                  <c:v>1517</c:v>
                </c:pt>
                <c:pt idx="960">
                  <c:v>1518</c:v>
                </c:pt>
                <c:pt idx="961">
                  <c:v>1519</c:v>
                </c:pt>
                <c:pt idx="962">
                  <c:v>1520</c:v>
                </c:pt>
                <c:pt idx="963">
                  <c:v>1521</c:v>
                </c:pt>
                <c:pt idx="964">
                  <c:v>1522</c:v>
                </c:pt>
                <c:pt idx="965">
                  <c:v>1523</c:v>
                </c:pt>
                <c:pt idx="966">
                  <c:v>1524</c:v>
                </c:pt>
                <c:pt idx="967">
                  <c:v>1525</c:v>
                </c:pt>
                <c:pt idx="968">
                  <c:v>1526</c:v>
                </c:pt>
                <c:pt idx="969">
                  <c:v>1527</c:v>
                </c:pt>
                <c:pt idx="970">
                  <c:v>1528</c:v>
                </c:pt>
                <c:pt idx="971">
                  <c:v>1529</c:v>
                </c:pt>
                <c:pt idx="972">
                  <c:v>1530</c:v>
                </c:pt>
                <c:pt idx="973">
                  <c:v>1531</c:v>
                </c:pt>
                <c:pt idx="974">
                  <c:v>1532</c:v>
                </c:pt>
                <c:pt idx="975">
                  <c:v>1533</c:v>
                </c:pt>
                <c:pt idx="976">
                  <c:v>1534</c:v>
                </c:pt>
                <c:pt idx="977">
                  <c:v>1535</c:v>
                </c:pt>
                <c:pt idx="978">
                  <c:v>1536</c:v>
                </c:pt>
                <c:pt idx="979">
                  <c:v>1537</c:v>
                </c:pt>
                <c:pt idx="980">
                  <c:v>1538</c:v>
                </c:pt>
                <c:pt idx="981">
                  <c:v>1539</c:v>
                </c:pt>
                <c:pt idx="982">
                  <c:v>1540</c:v>
                </c:pt>
                <c:pt idx="983">
                  <c:v>1541</c:v>
                </c:pt>
                <c:pt idx="984">
                  <c:v>1542</c:v>
                </c:pt>
                <c:pt idx="985">
                  <c:v>1543</c:v>
                </c:pt>
                <c:pt idx="986">
                  <c:v>1544</c:v>
                </c:pt>
                <c:pt idx="987">
                  <c:v>1545</c:v>
                </c:pt>
                <c:pt idx="988">
                  <c:v>1546</c:v>
                </c:pt>
                <c:pt idx="989">
                  <c:v>1547</c:v>
                </c:pt>
                <c:pt idx="990">
                  <c:v>1548</c:v>
                </c:pt>
                <c:pt idx="991">
                  <c:v>1549</c:v>
                </c:pt>
                <c:pt idx="992">
                  <c:v>1550</c:v>
                </c:pt>
                <c:pt idx="993">
                  <c:v>1551</c:v>
                </c:pt>
                <c:pt idx="994">
                  <c:v>1552</c:v>
                </c:pt>
                <c:pt idx="995">
                  <c:v>1553</c:v>
                </c:pt>
                <c:pt idx="996">
                  <c:v>1554</c:v>
                </c:pt>
                <c:pt idx="997">
                  <c:v>1555</c:v>
                </c:pt>
                <c:pt idx="998">
                  <c:v>1556</c:v>
                </c:pt>
                <c:pt idx="999">
                  <c:v>1557</c:v>
                </c:pt>
                <c:pt idx="1000">
                  <c:v>1558</c:v>
                </c:pt>
                <c:pt idx="1001">
                  <c:v>1559</c:v>
                </c:pt>
                <c:pt idx="1002">
                  <c:v>1560</c:v>
                </c:pt>
                <c:pt idx="1003">
                  <c:v>1561</c:v>
                </c:pt>
                <c:pt idx="1004">
                  <c:v>1562</c:v>
                </c:pt>
                <c:pt idx="1005">
                  <c:v>1563</c:v>
                </c:pt>
                <c:pt idx="1006">
                  <c:v>1564</c:v>
                </c:pt>
                <c:pt idx="1007">
                  <c:v>1565</c:v>
                </c:pt>
                <c:pt idx="1008">
                  <c:v>1566</c:v>
                </c:pt>
                <c:pt idx="1009">
                  <c:v>1567</c:v>
                </c:pt>
                <c:pt idx="1010">
                  <c:v>1568</c:v>
                </c:pt>
                <c:pt idx="1011">
                  <c:v>1569</c:v>
                </c:pt>
                <c:pt idx="1012">
                  <c:v>1570</c:v>
                </c:pt>
                <c:pt idx="1013">
                  <c:v>1571</c:v>
                </c:pt>
                <c:pt idx="1014">
                  <c:v>1572</c:v>
                </c:pt>
                <c:pt idx="1015">
                  <c:v>1573</c:v>
                </c:pt>
                <c:pt idx="1016">
                  <c:v>1574</c:v>
                </c:pt>
                <c:pt idx="1017">
                  <c:v>1575</c:v>
                </c:pt>
                <c:pt idx="1018">
                  <c:v>1576</c:v>
                </c:pt>
                <c:pt idx="1019">
                  <c:v>1577</c:v>
                </c:pt>
                <c:pt idx="1020">
                  <c:v>1578</c:v>
                </c:pt>
                <c:pt idx="1021">
                  <c:v>1579</c:v>
                </c:pt>
                <c:pt idx="1022">
                  <c:v>1580</c:v>
                </c:pt>
                <c:pt idx="1023">
                  <c:v>1581</c:v>
                </c:pt>
                <c:pt idx="1024">
                  <c:v>1582</c:v>
                </c:pt>
                <c:pt idx="1025">
                  <c:v>1583</c:v>
                </c:pt>
                <c:pt idx="1026">
                  <c:v>1584</c:v>
                </c:pt>
                <c:pt idx="1027">
                  <c:v>1585</c:v>
                </c:pt>
                <c:pt idx="1028">
                  <c:v>1586</c:v>
                </c:pt>
                <c:pt idx="1029">
                  <c:v>1587</c:v>
                </c:pt>
                <c:pt idx="1030">
                  <c:v>1588</c:v>
                </c:pt>
                <c:pt idx="1031">
                  <c:v>1589</c:v>
                </c:pt>
                <c:pt idx="1032">
                  <c:v>1590</c:v>
                </c:pt>
                <c:pt idx="1033">
                  <c:v>1591</c:v>
                </c:pt>
                <c:pt idx="1034">
                  <c:v>1592</c:v>
                </c:pt>
                <c:pt idx="1035">
                  <c:v>1593</c:v>
                </c:pt>
                <c:pt idx="1036">
                  <c:v>1594</c:v>
                </c:pt>
                <c:pt idx="1037">
                  <c:v>1595</c:v>
                </c:pt>
                <c:pt idx="1038">
                  <c:v>1596</c:v>
                </c:pt>
                <c:pt idx="1039">
                  <c:v>1597</c:v>
                </c:pt>
                <c:pt idx="1040">
                  <c:v>1598</c:v>
                </c:pt>
                <c:pt idx="1041">
                  <c:v>1599</c:v>
                </c:pt>
                <c:pt idx="1042">
                  <c:v>1600</c:v>
                </c:pt>
                <c:pt idx="1043">
                  <c:v>1601</c:v>
                </c:pt>
                <c:pt idx="1044">
                  <c:v>1602</c:v>
                </c:pt>
                <c:pt idx="1045">
                  <c:v>1603</c:v>
                </c:pt>
                <c:pt idx="1046">
                  <c:v>1604</c:v>
                </c:pt>
                <c:pt idx="1047">
                  <c:v>1605</c:v>
                </c:pt>
                <c:pt idx="1048">
                  <c:v>1606</c:v>
                </c:pt>
                <c:pt idx="1049">
                  <c:v>1607</c:v>
                </c:pt>
                <c:pt idx="1050">
                  <c:v>1608</c:v>
                </c:pt>
                <c:pt idx="1051">
                  <c:v>1609</c:v>
                </c:pt>
                <c:pt idx="1052">
                  <c:v>1610</c:v>
                </c:pt>
                <c:pt idx="1053">
                  <c:v>1611</c:v>
                </c:pt>
                <c:pt idx="1054">
                  <c:v>1612</c:v>
                </c:pt>
                <c:pt idx="1055">
                  <c:v>1613</c:v>
                </c:pt>
                <c:pt idx="1056">
                  <c:v>1614</c:v>
                </c:pt>
                <c:pt idx="1057">
                  <c:v>1615</c:v>
                </c:pt>
                <c:pt idx="1058">
                  <c:v>1616</c:v>
                </c:pt>
                <c:pt idx="1059">
                  <c:v>1617</c:v>
                </c:pt>
                <c:pt idx="1060">
                  <c:v>1618</c:v>
                </c:pt>
                <c:pt idx="1061">
                  <c:v>1619</c:v>
                </c:pt>
                <c:pt idx="1062">
                  <c:v>1620</c:v>
                </c:pt>
                <c:pt idx="1063">
                  <c:v>1621</c:v>
                </c:pt>
                <c:pt idx="1064">
                  <c:v>1622</c:v>
                </c:pt>
                <c:pt idx="1065">
                  <c:v>1623</c:v>
                </c:pt>
                <c:pt idx="1066">
                  <c:v>1624</c:v>
                </c:pt>
                <c:pt idx="1067">
                  <c:v>1625</c:v>
                </c:pt>
                <c:pt idx="1068">
                  <c:v>1626</c:v>
                </c:pt>
                <c:pt idx="1069">
                  <c:v>1627</c:v>
                </c:pt>
                <c:pt idx="1070">
                  <c:v>1628</c:v>
                </c:pt>
                <c:pt idx="1071">
                  <c:v>1629</c:v>
                </c:pt>
                <c:pt idx="1072">
                  <c:v>1630</c:v>
                </c:pt>
                <c:pt idx="1073">
                  <c:v>1631</c:v>
                </c:pt>
                <c:pt idx="1074">
                  <c:v>1632</c:v>
                </c:pt>
                <c:pt idx="1075">
                  <c:v>1633</c:v>
                </c:pt>
                <c:pt idx="1076">
                  <c:v>1634</c:v>
                </c:pt>
                <c:pt idx="1077">
                  <c:v>1635</c:v>
                </c:pt>
                <c:pt idx="1078">
                  <c:v>1636</c:v>
                </c:pt>
                <c:pt idx="1079">
                  <c:v>1637</c:v>
                </c:pt>
                <c:pt idx="1080">
                  <c:v>1638</c:v>
                </c:pt>
                <c:pt idx="1081">
                  <c:v>1639</c:v>
                </c:pt>
                <c:pt idx="1082">
                  <c:v>1640</c:v>
                </c:pt>
                <c:pt idx="1083">
                  <c:v>1641</c:v>
                </c:pt>
                <c:pt idx="1084">
                  <c:v>1642</c:v>
                </c:pt>
                <c:pt idx="1085">
                  <c:v>1643</c:v>
                </c:pt>
                <c:pt idx="1086">
                  <c:v>1644</c:v>
                </c:pt>
                <c:pt idx="1087">
                  <c:v>1645</c:v>
                </c:pt>
                <c:pt idx="1088">
                  <c:v>1646</c:v>
                </c:pt>
                <c:pt idx="1089">
                  <c:v>1647</c:v>
                </c:pt>
                <c:pt idx="1090">
                  <c:v>1648</c:v>
                </c:pt>
                <c:pt idx="1091">
                  <c:v>1649</c:v>
                </c:pt>
                <c:pt idx="1092">
                  <c:v>1650</c:v>
                </c:pt>
                <c:pt idx="1093">
                  <c:v>1651</c:v>
                </c:pt>
                <c:pt idx="1094">
                  <c:v>1652</c:v>
                </c:pt>
                <c:pt idx="1095">
                  <c:v>1653</c:v>
                </c:pt>
                <c:pt idx="1096">
                  <c:v>1654</c:v>
                </c:pt>
                <c:pt idx="1097">
                  <c:v>1655</c:v>
                </c:pt>
                <c:pt idx="1098">
                  <c:v>1656</c:v>
                </c:pt>
                <c:pt idx="1099">
                  <c:v>1657</c:v>
                </c:pt>
                <c:pt idx="1100">
                  <c:v>1658</c:v>
                </c:pt>
                <c:pt idx="1101">
                  <c:v>1659</c:v>
                </c:pt>
                <c:pt idx="1102">
                  <c:v>1660</c:v>
                </c:pt>
                <c:pt idx="1103">
                  <c:v>1661</c:v>
                </c:pt>
                <c:pt idx="1104">
                  <c:v>1662</c:v>
                </c:pt>
                <c:pt idx="1105">
                  <c:v>1663</c:v>
                </c:pt>
                <c:pt idx="1106">
                  <c:v>1664</c:v>
                </c:pt>
                <c:pt idx="1107">
                  <c:v>1665</c:v>
                </c:pt>
                <c:pt idx="1108">
                  <c:v>1666</c:v>
                </c:pt>
                <c:pt idx="1109">
                  <c:v>1667</c:v>
                </c:pt>
                <c:pt idx="1110">
                  <c:v>1668</c:v>
                </c:pt>
                <c:pt idx="1111">
                  <c:v>1669</c:v>
                </c:pt>
                <c:pt idx="1112">
                  <c:v>1670</c:v>
                </c:pt>
                <c:pt idx="1113">
                  <c:v>1671</c:v>
                </c:pt>
                <c:pt idx="1114">
                  <c:v>1672</c:v>
                </c:pt>
                <c:pt idx="1115">
                  <c:v>1673</c:v>
                </c:pt>
                <c:pt idx="1116">
                  <c:v>1674</c:v>
                </c:pt>
                <c:pt idx="1117">
                  <c:v>1675</c:v>
                </c:pt>
                <c:pt idx="1118">
                  <c:v>1676</c:v>
                </c:pt>
                <c:pt idx="1119">
                  <c:v>1677</c:v>
                </c:pt>
                <c:pt idx="1120">
                  <c:v>1678</c:v>
                </c:pt>
                <c:pt idx="1121">
                  <c:v>1679</c:v>
                </c:pt>
                <c:pt idx="1122">
                  <c:v>1680</c:v>
                </c:pt>
                <c:pt idx="1123">
                  <c:v>1681</c:v>
                </c:pt>
                <c:pt idx="1124">
                  <c:v>1682</c:v>
                </c:pt>
                <c:pt idx="1125">
                  <c:v>1683</c:v>
                </c:pt>
                <c:pt idx="1126">
                  <c:v>1684</c:v>
                </c:pt>
                <c:pt idx="1127">
                  <c:v>1685</c:v>
                </c:pt>
                <c:pt idx="1128">
                  <c:v>1686</c:v>
                </c:pt>
                <c:pt idx="1129">
                  <c:v>1687</c:v>
                </c:pt>
                <c:pt idx="1130">
                  <c:v>1688</c:v>
                </c:pt>
                <c:pt idx="1131">
                  <c:v>1689</c:v>
                </c:pt>
                <c:pt idx="1132">
                  <c:v>1690</c:v>
                </c:pt>
                <c:pt idx="1133">
                  <c:v>1691</c:v>
                </c:pt>
                <c:pt idx="1134">
                  <c:v>1692</c:v>
                </c:pt>
                <c:pt idx="1135">
                  <c:v>1693</c:v>
                </c:pt>
                <c:pt idx="1136">
                  <c:v>1694</c:v>
                </c:pt>
                <c:pt idx="1137">
                  <c:v>1695</c:v>
                </c:pt>
                <c:pt idx="1138">
                  <c:v>1696</c:v>
                </c:pt>
                <c:pt idx="1139">
                  <c:v>1697</c:v>
                </c:pt>
                <c:pt idx="1140">
                  <c:v>1698</c:v>
                </c:pt>
                <c:pt idx="1141">
                  <c:v>1699</c:v>
                </c:pt>
                <c:pt idx="1142">
                  <c:v>1700</c:v>
                </c:pt>
                <c:pt idx="1143">
                  <c:v>1701</c:v>
                </c:pt>
                <c:pt idx="1144">
                  <c:v>1702</c:v>
                </c:pt>
                <c:pt idx="1145">
                  <c:v>1703</c:v>
                </c:pt>
                <c:pt idx="1146">
                  <c:v>1704</c:v>
                </c:pt>
                <c:pt idx="1147">
                  <c:v>1705</c:v>
                </c:pt>
                <c:pt idx="1148">
                  <c:v>1706</c:v>
                </c:pt>
                <c:pt idx="1149">
                  <c:v>1707</c:v>
                </c:pt>
                <c:pt idx="1150">
                  <c:v>1708</c:v>
                </c:pt>
                <c:pt idx="1151">
                  <c:v>1709</c:v>
                </c:pt>
                <c:pt idx="1152">
                  <c:v>1710</c:v>
                </c:pt>
                <c:pt idx="1153">
                  <c:v>1711</c:v>
                </c:pt>
                <c:pt idx="1154">
                  <c:v>1712</c:v>
                </c:pt>
                <c:pt idx="1155">
                  <c:v>1713</c:v>
                </c:pt>
                <c:pt idx="1156">
                  <c:v>1714</c:v>
                </c:pt>
                <c:pt idx="1157">
                  <c:v>1715</c:v>
                </c:pt>
                <c:pt idx="1158">
                  <c:v>1716</c:v>
                </c:pt>
                <c:pt idx="1159">
                  <c:v>1717</c:v>
                </c:pt>
                <c:pt idx="1160">
                  <c:v>1718</c:v>
                </c:pt>
                <c:pt idx="1161">
                  <c:v>1719</c:v>
                </c:pt>
                <c:pt idx="1162">
                  <c:v>1720</c:v>
                </c:pt>
                <c:pt idx="1163">
                  <c:v>1721</c:v>
                </c:pt>
                <c:pt idx="1164">
                  <c:v>1722</c:v>
                </c:pt>
                <c:pt idx="1165">
                  <c:v>1723</c:v>
                </c:pt>
                <c:pt idx="1166">
                  <c:v>1724</c:v>
                </c:pt>
                <c:pt idx="1167">
                  <c:v>1725</c:v>
                </c:pt>
                <c:pt idx="1168">
                  <c:v>1726</c:v>
                </c:pt>
                <c:pt idx="1169">
                  <c:v>1727</c:v>
                </c:pt>
                <c:pt idx="1170">
                  <c:v>1728</c:v>
                </c:pt>
                <c:pt idx="1171">
                  <c:v>1729</c:v>
                </c:pt>
                <c:pt idx="1172">
                  <c:v>1730</c:v>
                </c:pt>
                <c:pt idx="1173">
                  <c:v>1731</c:v>
                </c:pt>
                <c:pt idx="1174">
                  <c:v>1732</c:v>
                </c:pt>
                <c:pt idx="1175">
                  <c:v>1733</c:v>
                </c:pt>
                <c:pt idx="1176">
                  <c:v>1734</c:v>
                </c:pt>
                <c:pt idx="1177">
                  <c:v>1735</c:v>
                </c:pt>
                <c:pt idx="1178">
                  <c:v>1736</c:v>
                </c:pt>
                <c:pt idx="1179">
                  <c:v>1737</c:v>
                </c:pt>
                <c:pt idx="1180">
                  <c:v>1738</c:v>
                </c:pt>
                <c:pt idx="1181">
                  <c:v>1739</c:v>
                </c:pt>
                <c:pt idx="1182">
                  <c:v>1740</c:v>
                </c:pt>
                <c:pt idx="1183">
                  <c:v>1741</c:v>
                </c:pt>
                <c:pt idx="1184">
                  <c:v>1742</c:v>
                </c:pt>
                <c:pt idx="1185">
                  <c:v>1743</c:v>
                </c:pt>
                <c:pt idx="1186">
                  <c:v>1744</c:v>
                </c:pt>
                <c:pt idx="1187">
                  <c:v>1745</c:v>
                </c:pt>
                <c:pt idx="1188">
                  <c:v>1746</c:v>
                </c:pt>
                <c:pt idx="1189">
                  <c:v>1747</c:v>
                </c:pt>
                <c:pt idx="1190">
                  <c:v>1748</c:v>
                </c:pt>
                <c:pt idx="1191">
                  <c:v>1749</c:v>
                </c:pt>
                <c:pt idx="1192">
                  <c:v>1750</c:v>
                </c:pt>
                <c:pt idx="1193">
                  <c:v>1751</c:v>
                </c:pt>
                <c:pt idx="1194">
                  <c:v>1752</c:v>
                </c:pt>
                <c:pt idx="1195">
                  <c:v>1753</c:v>
                </c:pt>
                <c:pt idx="1196">
                  <c:v>1754</c:v>
                </c:pt>
                <c:pt idx="1197">
                  <c:v>1755</c:v>
                </c:pt>
                <c:pt idx="1198">
                  <c:v>1756</c:v>
                </c:pt>
                <c:pt idx="1199">
                  <c:v>1757</c:v>
                </c:pt>
                <c:pt idx="1200">
                  <c:v>1758</c:v>
                </c:pt>
                <c:pt idx="1201">
                  <c:v>1759</c:v>
                </c:pt>
                <c:pt idx="1202">
                  <c:v>1760</c:v>
                </c:pt>
                <c:pt idx="1203">
                  <c:v>1761</c:v>
                </c:pt>
                <c:pt idx="1204">
                  <c:v>1762</c:v>
                </c:pt>
                <c:pt idx="1205">
                  <c:v>1763</c:v>
                </c:pt>
                <c:pt idx="1206">
                  <c:v>1764</c:v>
                </c:pt>
                <c:pt idx="1207">
                  <c:v>1765</c:v>
                </c:pt>
                <c:pt idx="1208">
                  <c:v>1766</c:v>
                </c:pt>
                <c:pt idx="1209">
                  <c:v>1767</c:v>
                </c:pt>
                <c:pt idx="1210">
                  <c:v>1768</c:v>
                </c:pt>
                <c:pt idx="1211">
                  <c:v>1769</c:v>
                </c:pt>
                <c:pt idx="1212">
                  <c:v>1770</c:v>
                </c:pt>
                <c:pt idx="1213">
                  <c:v>1771</c:v>
                </c:pt>
                <c:pt idx="1214">
                  <c:v>1772</c:v>
                </c:pt>
                <c:pt idx="1215">
                  <c:v>1773</c:v>
                </c:pt>
                <c:pt idx="1216">
                  <c:v>1774</c:v>
                </c:pt>
                <c:pt idx="1217">
                  <c:v>1775</c:v>
                </c:pt>
                <c:pt idx="1218">
                  <c:v>1776</c:v>
                </c:pt>
                <c:pt idx="1219">
                  <c:v>1777</c:v>
                </c:pt>
                <c:pt idx="1220">
                  <c:v>1778</c:v>
                </c:pt>
                <c:pt idx="1221">
                  <c:v>1779</c:v>
                </c:pt>
                <c:pt idx="1222">
                  <c:v>1780</c:v>
                </c:pt>
                <c:pt idx="1223">
                  <c:v>1781</c:v>
                </c:pt>
                <c:pt idx="1224">
                  <c:v>1782</c:v>
                </c:pt>
                <c:pt idx="1225">
                  <c:v>1783</c:v>
                </c:pt>
                <c:pt idx="1226">
                  <c:v>1784</c:v>
                </c:pt>
                <c:pt idx="1227">
                  <c:v>1785</c:v>
                </c:pt>
                <c:pt idx="1228">
                  <c:v>1786</c:v>
                </c:pt>
                <c:pt idx="1229">
                  <c:v>1787</c:v>
                </c:pt>
                <c:pt idx="1230">
                  <c:v>1788</c:v>
                </c:pt>
                <c:pt idx="1231">
                  <c:v>1789</c:v>
                </c:pt>
                <c:pt idx="1232">
                  <c:v>1790</c:v>
                </c:pt>
                <c:pt idx="1233">
                  <c:v>1791</c:v>
                </c:pt>
                <c:pt idx="1234">
                  <c:v>1792</c:v>
                </c:pt>
                <c:pt idx="1235">
                  <c:v>1793</c:v>
                </c:pt>
                <c:pt idx="1236">
                  <c:v>1794</c:v>
                </c:pt>
                <c:pt idx="1237">
                  <c:v>1795</c:v>
                </c:pt>
                <c:pt idx="1238">
                  <c:v>1796</c:v>
                </c:pt>
                <c:pt idx="1239">
                  <c:v>1797</c:v>
                </c:pt>
                <c:pt idx="1240">
                  <c:v>1798</c:v>
                </c:pt>
                <c:pt idx="1241">
                  <c:v>1799</c:v>
                </c:pt>
                <c:pt idx="1242">
                  <c:v>1800</c:v>
                </c:pt>
                <c:pt idx="1243">
                  <c:v>1801</c:v>
                </c:pt>
                <c:pt idx="1244">
                  <c:v>1802</c:v>
                </c:pt>
                <c:pt idx="1245">
                  <c:v>1803</c:v>
                </c:pt>
                <c:pt idx="1246">
                  <c:v>1804</c:v>
                </c:pt>
                <c:pt idx="1247">
                  <c:v>1805</c:v>
                </c:pt>
                <c:pt idx="1248">
                  <c:v>1806</c:v>
                </c:pt>
                <c:pt idx="1249">
                  <c:v>1807</c:v>
                </c:pt>
                <c:pt idx="1250">
                  <c:v>1808</c:v>
                </c:pt>
                <c:pt idx="1251">
                  <c:v>1809</c:v>
                </c:pt>
                <c:pt idx="1252">
                  <c:v>1810</c:v>
                </c:pt>
                <c:pt idx="1253">
                  <c:v>1811</c:v>
                </c:pt>
                <c:pt idx="1254">
                  <c:v>1812</c:v>
                </c:pt>
                <c:pt idx="1255">
                  <c:v>1813</c:v>
                </c:pt>
                <c:pt idx="1256">
                  <c:v>1814</c:v>
                </c:pt>
                <c:pt idx="1257">
                  <c:v>1815</c:v>
                </c:pt>
                <c:pt idx="1258">
                  <c:v>1816</c:v>
                </c:pt>
                <c:pt idx="1259">
                  <c:v>1817</c:v>
                </c:pt>
                <c:pt idx="1260">
                  <c:v>1818</c:v>
                </c:pt>
                <c:pt idx="1261">
                  <c:v>1819</c:v>
                </c:pt>
                <c:pt idx="1262">
                  <c:v>1820</c:v>
                </c:pt>
                <c:pt idx="1263">
                  <c:v>1821</c:v>
                </c:pt>
                <c:pt idx="1264">
                  <c:v>1822</c:v>
                </c:pt>
                <c:pt idx="1265">
                  <c:v>1823</c:v>
                </c:pt>
                <c:pt idx="1266">
                  <c:v>1824</c:v>
                </c:pt>
                <c:pt idx="1267">
                  <c:v>1825</c:v>
                </c:pt>
                <c:pt idx="1268">
                  <c:v>1826</c:v>
                </c:pt>
                <c:pt idx="1269">
                  <c:v>1827</c:v>
                </c:pt>
                <c:pt idx="1270">
                  <c:v>1828</c:v>
                </c:pt>
                <c:pt idx="1271">
                  <c:v>1829</c:v>
                </c:pt>
                <c:pt idx="1272">
                  <c:v>1830</c:v>
                </c:pt>
                <c:pt idx="1273">
                  <c:v>1831</c:v>
                </c:pt>
                <c:pt idx="1274">
                  <c:v>1832</c:v>
                </c:pt>
                <c:pt idx="1275">
                  <c:v>1833</c:v>
                </c:pt>
                <c:pt idx="1276">
                  <c:v>1834</c:v>
                </c:pt>
                <c:pt idx="1277">
                  <c:v>1835</c:v>
                </c:pt>
                <c:pt idx="1278">
                  <c:v>1836</c:v>
                </c:pt>
                <c:pt idx="1279">
                  <c:v>1837</c:v>
                </c:pt>
                <c:pt idx="1280">
                  <c:v>1838</c:v>
                </c:pt>
                <c:pt idx="1281">
                  <c:v>1839</c:v>
                </c:pt>
                <c:pt idx="1282">
                  <c:v>1840</c:v>
                </c:pt>
                <c:pt idx="1283">
                  <c:v>1841</c:v>
                </c:pt>
                <c:pt idx="1284">
                  <c:v>1842</c:v>
                </c:pt>
                <c:pt idx="1285">
                  <c:v>1843</c:v>
                </c:pt>
                <c:pt idx="1286">
                  <c:v>1844</c:v>
                </c:pt>
                <c:pt idx="1287">
                  <c:v>1845</c:v>
                </c:pt>
                <c:pt idx="1288">
                  <c:v>1846</c:v>
                </c:pt>
                <c:pt idx="1289">
                  <c:v>1847</c:v>
                </c:pt>
                <c:pt idx="1290">
                  <c:v>1848</c:v>
                </c:pt>
                <c:pt idx="1291">
                  <c:v>1849</c:v>
                </c:pt>
                <c:pt idx="1292">
                  <c:v>1850</c:v>
                </c:pt>
                <c:pt idx="1293">
                  <c:v>1851</c:v>
                </c:pt>
                <c:pt idx="1294">
                  <c:v>1852</c:v>
                </c:pt>
                <c:pt idx="1295">
                  <c:v>1853</c:v>
                </c:pt>
                <c:pt idx="1296">
                  <c:v>1854</c:v>
                </c:pt>
                <c:pt idx="1297">
                  <c:v>1855</c:v>
                </c:pt>
                <c:pt idx="1298">
                  <c:v>1856</c:v>
                </c:pt>
                <c:pt idx="1299">
                  <c:v>1857</c:v>
                </c:pt>
                <c:pt idx="1300">
                  <c:v>1858</c:v>
                </c:pt>
                <c:pt idx="1301">
                  <c:v>1859</c:v>
                </c:pt>
                <c:pt idx="1302">
                  <c:v>1860</c:v>
                </c:pt>
                <c:pt idx="1303">
                  <c:v>1861</c:v>
                </c:pt>
                <c:pt idx="1304">
                  <c:v>1862</c:v>
                </c:pt>
                <c:pt idx="1305">
                  <c:v>1863</c:v>
                </c:pt>
                <c:pt idx="1306">
                  <c:v>1864</c:v>
                </c:pt>
                <c:pt idx="1307">
                  <c:v>1865</c:v>
                </c:pt>
                <c:pt idx="1308">
                  <c:v>1866</c:v>
                </c:pt>
                <c:pt idx="1309">
                  <c:v>1867</c:v>
                </c:pt>
                <c:pt idx="1310">
                  <c:v>1868</c:v>
                </c:pt>
                <c:pt idx="1311">
                  <c:v>1869</c:v>
                </c:pt>
                <c:pt idx="1312">
                  <c:v>1870</c:v>
                </c:pt>
                <c:pt idx="1313">
                  <c:v>1871</c:v>
                </c:pt>
                <c:pt idx="1314">
                  <c:v>1872</c:v>
                </c:pt>
                <c:pt idx="1315">
                  <c:v>1873</c:v>
                </c:pt>
                <c:pt idx="1316">
                  <c:v>1874</c:v>
                </c:pt>
                <c:pt idx="1317">
                  <c:v>1875</c:v>
                </c:pt>
                <c:pt idx="1318">
                  <c:v>1876</c:v>
                </c:pt>
                <c:pt idx="1319">
                  <c:v>1877</c:v>
                </c:pt>
                <c:pt idx="1320">
                  <c:v>1878</c:v>
                </c:pt>
                <c:pt idx="1321">
                  <c:v>1879</c:v>
                </c:pt>
                <c:pt idx="1322">
                  <c:v>1880</c:v>
                </c:pt>
                <c:pt idx="1323">
                  <c:v>1881</c:v>
                </c:pt>
                <c:pt idx="1324">
                  <c:v>1882</c:v>
                </c:pt>
                <c:pt idx="1325">
                  <c:v>1883</c:v>
                </c:pt>
                <c:pt idx="1326">
                  <c:v>1884</c:v>
                </c:pt>
                <c:pt idx="1327">
                  <c:v>1885</c:v>
                </c:pt>
                <c:pt idx="1328">
                  <c:v>1886</c:v>
                </c:pt>
                <c:pt idx="1329">
                  <c:v>1887</c:v>
                </c:pt>
                <c:pt idx="1330">
                  <c:v>1888</c:v>
                </c:pt>
                <c:pt idx="1331">
                  <c:v>1889</c:v>
                </c:pt>
                <c:pt idx="1332">
                  <c:v>1890</c:v>
                </c:pt>
                <c:pt idx="1333">
                  <c:v>1891</c:v>
                </c:pt>
                <c:pt idx="1334">
                  <c:v>1892</c:v>
                </c:pt>
                <c:pt idx="1335">
                  <c:v>1893</c:v>
                </c:pt>
                <c:pt idx="1336">
                  <c:v>1894</c:v>
                </c:pt>
                <c:pt idx="1337">
                  <c:v>1895</c:v>
                </c:pt>
                <c:pt idx="1338">
                  <c:v>1896</c:v>
                </c:pt>
                <c:pt idx="1339">
                  <c:v>1897</c:v>
                </c:pt>
                <c:pt idx="1340">
                  <c:v>1898</c:v>
                </c:pt>
                <c:pt idx="1341">
                  <c:v>1899</c:v>
                </c:pt>
                <c:pt idx="1342">
                  <c:v>1900</c:v>
                </c:pt>
                <c:pt idx="1343">
                  <c:v>1901</c:v>
                </c:pt>
                <c:pt idx="1344">
                  <c:v>1902</c:v>
                </c:pt>
                <c:pt idx="1345">
                  <c:v>1903</c:v>
                </c:pt>
                <c:pt idx="1346">
                  <c:v>1904</c:v>
                </c:pt>
                <c:pt idx="1347">
                  <c:v>1905</c:v>
                </c:pt>
                <c:pt idx="1348">
                  <c:v>1906</c:v>
                </c:pt>
                <c:pt idx="1349">
                  <c:v>1907</c:v>
                </c:pt>
                <c:pt idx="1350">
                  <c:v>1908</c:v>
                </c:pt>
                <c:pt idx="1351">
                  <c:v>1909</c:v>
                </c:pt>
                <c:pt idx="1352">
                  <c:v>1910</c:v>
                </c:pt>
                <c:pt idx="1353">
                  <c:v>1911</c:v>
                </c:pt>
                <c:pt idx="1354">
                  <c:v>1912</c:v>
                </c:pt>
                <c:pt idx="1355">
                  <c:v>1913</c:v>
                </c:pt>
                <c:pt idx="1356">
                  <c:v>1914</c:v>
                </c:pt>
                <c:pt idx="1357">
                  <c:v>1915</c:v>
                </c:pt>
                <c:pt idx="1358">
                  <c:v>1916</c:v>
                </c:pt>
                <c:pt idx="1359">
                  <c:v>1917</c:v>
                </c:pt>
                <c:pt idx="1360">
                  <c:v>1918</c:v>
                </c:pt>
                <c:pt idx="1361">
                  <c:v>1919</c:v>
                </c:pt>
                <c:pt idx="1362">
                  <c:v>1920</c:v>
                </c:pt>
                <c:pt idx="1363">
                  <c:v>1921</c:v>
                </c:pt>
                <c:pt idx="1364">
                  <c:v>1922</c:v>
                </c:pt>
                <c:pt idx="1365">
                  <c:v>1923</c:v>
                </c:pt>
                <c:pt idx="1366">
                  <c:v>1924</c:v>
                </c:pt>
                <c:pt idx="1367">
                  <c:v>1925</c:v>
                </c:pt>
                <c:pt idx="1368">
                  <c:v>1926</c:v>
                </c:pt>
                <c:pt idx="1369">
                  <c:v>1927</c:v>
                </c:pt>
                <c:pt idx="1370">
                  <c:v>1928</c:v>
                </c:pt>
                <c:pt idx="1371">
                  <c:v>1929</c:v>
                </c:pt>
                <c:pt idx="1372">
                  <c:v>1930</c:v>
                </c:pt>
                <c:pt idx="1373">
                  <c:v>1931</c:v>
                </c:pt>
                <c:pt idx="1374">
                  <c:v>1932</c:v>
                </c:pt>
                <c:pt idx="1375">
                  <c:v>1933</c:v>
                </c:pt>
                <c:pt idx="1376">
                  <c:v>1934</c:v>
                </c:pt>
                <c:pt idx="1377">
                  <c:v>1935</c:v>
                </c:pt>
                <c:pt idx="1378">
                  <c:v>1936</c:v>
                </c:pt>
                <c:pt idx="1379">
                  <c:v>1937</c:v>
                </c:pt>
                <c:pt idx="1380">
                  <c:v>1938</c:v>
                </c:pt>
                <c:pt idx="1381">
                  <c:v>1939</c:v>
                </c:pt>
                <c:pt idx="1382">
                  <c:v>1940</c:v>
                </c:pt>
                <c:pt idx="1383">
                  <c:v>1941</c:v>
                </c:pt>
                <c:pt idx="1384">
                  <c:v>1942</c:v>
                </c:pt>
                <c:pt idx="1385">
                  <c:v>1943</c:v>
                </c:pt>
                <c:pt idx="1386">
                  <c:v>1944</c:v>
                </c:pt>
                <c:pt idx="1387">
                  <c:v>1945</c:v>
                </c:pt>
                <c:pt idx="1388">
                  <c:v>1946</c:v>
                </c:pt>
                <c:pt idx="1389">
                  <c:v>1947</c:v>
                </c:pt>
                <c:pt idx="1390">
                  <c:v>1948</c:v>
                </c:pt>
                <c:pt idx="1391">
                  <c:v>1949</c:v>
                </c:pt>
                <c:pt idx="1392">
                  <c:v>1950</c:v>
                </c:pt>
                <c:pt idx="1393">
                  <c:v>1951</c:v>
                </c:pt>
                <c:pt idx="1394">
                  <c:v>1952</c:v>
                </c:pt>
                <c:pt idx="1395">
                  <c:v>1953</c:v>
                </c:pt>
                <c:pt idx="1396">
                  <c:v>1954</c:v>
                </c:pt>
                <c:pt idx="1397">
                  <c:v>1955</c:v>
                </c:pt>
                <c:pt idx="1398">
                  <c:v>1956</c:v>
                </c:pt>
                <c:pt idx="1399">
                  <c:v>1957</c:v>
                </c:pt>
                <c:pt idx="1400">
                  <c:v>1958</c:v>
                </c:pt>
                <c:pt idx="1401">
                  <c:v>1959</c:v>
                </c:pt>
                <c:pt idx="1402">
                  <c:v>1960</c:v>
                </c:pt>
                <c:pt idx="1403">
                  <c:v>1961</c:v>
                </c:pt>
                <c:pt idx="1404">
                  <c:v>1962</c:v>
                </c:pt>
                <c:pt idx="1405">
                  <c:v>1963</c:v>
                </c:pt>
                <c:pt idx="1406">
                  <c:v>1964</c:v>
                </c:pt>
                <c:pt idx="1407">
                  <c:v>1965</c:v>
                </c:pt>
                <c:pt idx="1408">
                  <c:v>1966</c:v>
                </c:pt>
                <c:pt idx="1409">
                  <c:v>1967</c:v>
                </c:pt>
                <c:pt idx="1410">
                  <c:v>1968</c:v>
                </c:pt>
                <c:pt idx="1411">
                  <c:v>1969</c:v>
                </c:pt>
                <c:pt idx="1412">
                  <c:v>1970</c:v>
                </c:pt>
                <c:pt idx="1413">
                  <c:v>1971</c:v>
                </c:pt>
                <c:pt idx="1414">
                  <c:v>1972</c:v>
                </c:pt>
                <c:pt idx="1415">
                  <c:v>1973</c:v>
                </c:pt>
                <c:pt idx="1416">
                  <c:v>1974</c:v>
                </c:pt>
                <c:pt idx="1417">
                  <c:v>1975</c:v>
                </c:pt>
                <c:pt idx="1418">
                  <c:v>1976</c:v>
                </c:pt>
                <c:pt idx="1419">
                  <c:v>1977</c:v>
                </c:pt>
                <c:pt idx="1420">
                  <c:v>1978</c:v>
                </c:pt>
                <c:pt idx="1421">
                  <c:v>1979</c:v>
                </c:pt>
                <c:pt idx="1422">
                  <c:v>1980</c:v>
                </c:pt>
                <c:pt idx="1423">
                  <c:v>1981</c:v>
                </c:pt>
                <c:pt idx="1424">
                  <c:v>1982</c:v>
                </c:pt>
                <c:pt idx="1425">
                  <c:v>1983</c:v>
                </c:pt>
                <c:pt idx="1426">
                  <c:v>1984</c:v>
                </c:pt>
                <c:pt idx="1427">
                  <c:v>1985</c:v>
                </c:pt>
                <c:pt idx="1428">
                  <c:v>1986</c:v>
                </c:pt>
                <c:pt idx="1429">
                  <c:v>1987</c:v>
                </c:pt>
              </c:numCache>
            </c:numRef>
          </c:xVal>
          <c:yVal>
            <c:numRef>
              <c:f>Feuil1!$BB$18634:$BB$20063</c:f>
              <c:numCache>
                <c:formatCode>General</c:formatCode>
                <c:ptCount val="1430"/>
                <c:pt idx="0">
                  <c:v>9.2326887756399447</c:v>
                </c:pt>
                <c:pt idx="1">
                  <c:v>9.2326887756399447</c:v>
                </c:pt>
                <c:pt idx="2">
                  <c:v>9.2326887756399447</c:v>
                </c:pt>
                <c:pt idx="3">
                  <c:v>8.5395415950799993</c:v>
                </c:pt>
                <c:pt idx="4">
                  <c:v>8.5395415950799993</c:v>
                </c:pt>
                <c:pt idx="5">
                  <c:v>8.5395415950799993</c:v>
                </c:pt>
                <c:pt idx="6">
                  <c:v>8.5395415950799993</c:v>
                </c:pt>
                <c:pt idx="7">
                  <c:v>8.5395415950799993</c:v>
                </c:pt>
                <c:pt idx="8">
                  <c:v>8.1340764869718356</c:v>
                </c:pt>
                <c:pt idx="9">
                  <c:v>8.1340764869718356</c:v>
                </c:pt>
                <c:pt idx="10">
                  <c:v>8.1340764869718356</c:v>
                </c:pt>
                <c:pt idx="11">
                  <c:v>7.8463944145200539</c:v>
                </c:pt>
                <c:pt idx="12">
                  <c:v>7.8463944145200539</c:v>
                </c:pt>
                <c:pt idx="13">
                  <c:v>7.8463944145200539</c:v>
                </c:pt>
                <c:pt idx="14">
                  <c:v>7.8463944145200539</c:v>
                </c:pt>
                <c:pt idx="15">
                  <c:v>7.8463944145200539</c:v>
                </c:pt>
                <c:pt idx="16">
                  <c:v>7.6232508632058442</c:v>
                </c:pt>
                <c:pt idx="17">
                  <c:v>7.6232508632058442</c:v>
                </c:pt>
                <c:pt idx="18">
                  <c:v>7.6232508632058442</c:v>
                </c:pt>
                <c:pt idx="19">
                  <c:v>7.6232508632058442</c:v>
                </c:pt>
                <c:pt idx="20">
                  <c:v>7.6232508632058442</c:v>
                </c:pt>
                <c:pt idx="21">
                  <c:v>7.4409293064118893</c:v>
                </c:pt>
                <c:pt idx="22">
                  <c:v>7.4409293064118893</c:v>
                </c:pt>
                <c:pt idx="23">
                  <c:v>7.4409293064118893</c:v>
                </c:pt>
                <c:pt idx="24">
                  <c:v>7.2867786265846313</c:v>
                </c:pt>
                <c:pt idx="25">
                  <c:v>7.1532472339601085</c:v>
                </c:pt>
                <c:pt idx="26">
                  <c:v>7.1532472339601085</c:v>
                </c:pt>
                <c:pt idx="27">
                  <c:v>7.0354641983037247</c:v>
                </c:pt>
                <c:pt idx="28">
                  <c:v>7.0354641983037247</c:v>
                </c:pt>
                <c:pt idx="29">
                  <c:v>7.0354641983037247</c:v>
                </c:pt>
                <c:pt idx="30">
                  <c:v>6.9301036826458988</c:v>
                </c:pt>
                <c:pt idx="31">
                  <c:v>6.9301036826458988</c:v>
                </c:pt>
                <c:pt idx="32">
                  <c:v>6.9301036826458988</c:v>
                </c:pt>
                <c:pt idx="33">
                  <c:v>6.9301036826458988</c:v>
                </c:pt>
                <c:pt idx="34">
                  <c:v>6.6677394181784075</c:v>
                </c:pt>
                <c:pt idx="35">
                  <c:v>6.6677394181784075</c:v>
                </c:pt>
                <c:pt idx="36">
                  <c:v>6.6677394181784075</c:v>
                </c:pt>
                <c:pt idx="37">
                  <c:v>6.6677394181784075</c:v>
                </c:pt>
                <c:pt idx="38">
                  <c:v>6.5936314460246859</c:v>
                </c:pt>
                <c:pt idx="39">
                  <c:v>6.3994754315837286</c:v>
                </c:pt>
                <c:pt idx="40">
                  <c:v>6.3423170177437802</c:v>
                </c:pt>
                <c:pt idx="41">
                  <c:v>6.2882497964735045</c:v>
                </c:pt>
                <c:pt idx="42">
                  <c:v>6.2369565020859534</c:v>
                </c:pt>
                <c:pt idx="43">
                  <c:v>6.1881663379165213</c:v>
                </c:pt>
                <c:pt idx="44">
                  <c:v>6.0546349452919994</c:v>
                </c:pt>
                <c:pt idx="45">
                  <c:v>6.0138129507717437</c:v>
                </c:pt>
                <c:pt idx="46">
                  <c:v>5.9745922376184621</c:v>
                </c:pt>
                <c:pt idx="47">
                  <c:v>5.9368519096356156</c:v>
                </c:pt>
                <c:pt idx="48">
                  <c:v>5.8314913939777888</c:v>
                </c:pt>
                <c:pt idx="49">
                  <c:v>5.7987015711547985</c:v>
                </c:pt>
                <c:pt idx="50">
                  <c:v>5.7669528728402177</c:v>
                </c:pt>
                <c:pt idx="51">
                  <c:v>5.736181214173464</c:v>
                </c:pt>
                <c:pt idx="52">
                  <c:v>5.6773407141505308</c:v>
                </c:pt>
                <c:pt idx="53">
                  <c:v>5.5951026159135591</c:v>
                </c:pt>
                <c:pt idx="54">
                  <c:v>5.5691271295102984</c:v>
                </c:pt>
                <c:pt idx="55">
                  <c:v>5.4950191573565759</c:v>
                </c:pt>
                <c:pt idx="56">
                  <c:v>5.4714886599463819</c:v>
                </c:pt>
                <c:pt idx="57">
                  <c:v>5.4040473791508497</c:v>
                </c:pt>
                <c:pt idx="58">
                  <c:v>5.3825411739298863</c:v>
                </c:pt>
                <c:pt idx="59">
                  <c:v>5.2623968620878223</c:v>
                </c:pt>
                <c:pt idx="60">
                  <c:v>5.1896375078053945</c:v>
                </c:pt>
                <c:pt idx="61">
                  <c:v>5.1383442134178443</c:v>
                </c:pt>
                <c:pt idx="62">
                  <c:v>5.058301505744307</c:v>
                </c:pt>
                <c:pt idx="63">
                  <c:v>5.0279961562489781</c:v>
                </c:pt>
                <c:pt idx="64">
                  <c:v>4.9841935335905854</c:v>
                </c:pt>
                <c:pt idx="65">
                  <c:v>4.9700088985986293</c:v>
                </c:pt>
                <c:pt idx="66">
                  <c:v>4.9286236824357745</c:v>
                </c:pt>
                <c:pt idx="67">
                  <c:v>4.9019554353536137</c:v>
                </c:pt>
                <c:pt idx="68">
                  <c:v>4.8632409231729232</c:v>
                </c:pt>
                <c:pt idx="69">
                  <c:v>4.8018719767966314</c:v>
                </c:pt>
                <c:pt idx="70">
                  <c:v>4.7553519611617379</c:v>
                </c:pt>
                <c:pt idx="71">
                  <c:v>4.721829269123095</c:v>
                </c:pt>
                <c:pt idx="72">
                  <c:v>4.721829269123095</c:v>
                </c:pt>
                <c:pt idx="73">
                  <c:v>4.6477212969693724</c:v>
                </c:pt>
                <c:pt idx="74">
                  <c:v>4.6275185896518529</c:v>
                </c:pt>
                <c:pt idx="75">
                  <c:v>4.617568258798685</c:v>
                </c:pt>
                <c:pt idx="76">
                  <c:v>4.5787284254824208</c:v>
                </c:pt>
                <c:pt idx="77">
                  <c:v>4.5598599411780381</c:v>
                </c:pt>
                <c:pt idx="78">
                  <c:v>4.5141899043448497</c:v>
                </c:pt>
                <c:pt idx="79">
                  <c:v>4.4620041511742796</c:v>
                </c:pt>
                <c:pt idx="80">
                  <c:v>4.428667730906688</c:v>
                </c:pt>
                <c:pt idx="81">
                  <c:v>4.3574914524387927</c:v>
                </c:pt>
                <c:pt idx="82">
                  <c:v>4.3200338899038924</c:v>
                </c:pt>
                <c:pt idx="83">
                  <c:v>4.3054350904827396</c:v>
                </c:pt>
                <c:pt idx="84">
                  <c:v>4.2698441453800369</c:v>
                </c:pt>
                <c:pt idx="85">
                  <c:v>4.2422561888612087</c:v>
                </c:pt>
                <c:pt idx="86">
                  <c:v>4.2354765018758291</c:v>
                </c:pt>
                <c:pt idx="87">
                  <c:v>4.1828327683904076</c:v>
                </c:pt>
                <c:pt idx="88">
                  <c:v>4.132822347815746</c:v>
                </c:pt>
                <c:pt idx="89">
                  <c:v>4.0968903385896827</c:v>
                </c:pt>
                <c:pt idx="90">
                  <c:v>4.0565390430661159</c:v>
                </c:pt>
                <c:pt idx="91">
                  <c:v>4.0341917443741186</c:v>
                </c:pt>
                <c:pt idx="92">
                  <c:v>3.9962468128099955</c:v>
                </c:pt>
                <c:pt idx="93">
                  <c:v>3.9596892170761979</c:v>
                </c:pt>
                <c:pt idx="94">
                  <c:v>3.9096787965015363</c:v>
                </c:pt>
                <c:pt idx="95">
                  <c:v>3.876102500967932</c:v>
                </c:pt>
                <c:pt idx="96">
                  <c:v>3.8165883734355246</c:v>
                </c:pt>
                <c:pt idx="97">
                  <c:v>3.7859514039736344</c:v>
                </c:pt>
                <c:pt idx="98">
                  <c:v>3.7520498522979531</c:v>
                </c:pt>
                <c:pt idx="99">
                  <c:v>3.7152358791752369</c:v>
                </c:pt>
                <c:pt idx="100">
                  <c:v>3.6797291907183269</c:v>
                </c:pt>
                <c:pt idx="101">
                  <c:v>3.66053474346218</c:v>
                </c:pt>
                <c:pt idx="102">
                  <c:v>3.6454401172396951</c:v>
                </c:pt>
                <c:pt idx="103">
                  <c:v>3.6268867093439474</c:v>
                </c:pt>
                <c:pt idx="104">
                  <c:v>3.5837145374787385</c:v>
                </c:pt>
                <c:pt idx="105">
                  <c:v>3.555934973371663</c:v>
                </c:pt>
                <c:pt idx="106">
                  <c:v>3.522261758265075</c:v>
                </c:pt>
                <c:pt idx="107">
                  <c:v>3.5058410280527474</c:v>
                </c:pt>
                <c:pt idx="108">
                  <c:v>3.4519452598476152</c:v>
                </c:pt>
                <c:pt idx="109">
                  <c:v>3.4066886682594943</c:v>
                </c:pt>
                <c:pt idx="110">
                  <c:v>3.3776168534375173</c:v>
                </c:pt>
                <c:pt idx="111">
                  <c:v>3.3438108173070638</c:v>
                </c:pt>
                <c:pt idx="112">
                  <c:v>3.3218921315994172</c:v>
                </c:pt>
                <c:pt idx="113">
                  <c:v>3.3111103559961288</c:v>
                </c:pt>
                <c:pt idx="114">
                  <c:v>3.295152570557518</c:v>
                </c:pt>
                <c:pt idx="115">
                  <c:v>3.2742640826101628</c:v>
                </c:pt>
                <c:pt idx="116">
                  <c:v>3.2563378663420108</c:v>
                </c:pt>
                <c:pt idx="117">
                  <c:v>3.2238755901973497</c:v>
                </c:pt>
                <c:pt idx="118">
                  <c:v>3.209241182678912</c:v>
                </c:pt>
                <c:pt idx="119">
                  <c:v>3.1853165965936667</c:v>
                </c:pt>
                <c:pt idx="120">
                  <c:v>3.15504653229091</c:v>
                </c:pt>
                <c:pt idx="121">
                  <c:v>3.1346144934737046</c:v>
                </c:pt>
                <c:pt idx="122">
                  <c:v>3.1058195915257594</c:v>
                </c:pt>
                <c:pt idx="123">
                  <c:v>3.0757097900543893</c:v>
                </c:pt>
                <c:pt idx="124">
                  <c:v>3.0464801517394506</c:v>
                </c:pt>
                <c:pt idx="125">
                  <c:v>3.0281310130712544</c:v>
                </c:pt>
                <c:pt idx="126">
                  <c:v>3.0041777720487612</c:v>
                </c:pt>
                <c:pt idx="127">
                  <c:v>2.9692905130483207</c:v>
                </c:pt>
                <c:pt idx="128">
                  <c:v>2.9485546145691424</c:v>
                </c:pt>
                <c:pt idx="129">
                  <c:v>2.9245903341304138</c:v>
                </c:pt>
                <c:pt idx="130">
                  <c:v>2.9011869257462535</c:v>
                </c:pt>
                <c:pt idx="131">
                  <c:v>2.8870524148113486</c:v>
                </c:pt>
                <c:pt idx="132">
                  <c:v>2.8610769284080879</c:v>
                </c:pt>
                <c:pt idx="133">
                  <c:v>2.837427177524495</c:v>
                </c:pt>
                <c:pt idx="134">
                  <c:v>2.812693847492802</c:v>
                </c:pt>
                <c:pt idx="135">
                  <c:v>2.7933384045398459</c:v>
                </c:pt>
                <c:pt idx="136">
                  <c:v>2.7712205992862269</c:v>
                </c:pt>
                <c:pt idx="137">
                  <c:v>2.7419652411374371</c:v>
                </c:pt>
                <c:pt idx="138">
                  <c:v>2.7194586647276373</c:v>
                </c:pt>
                <c:pt idx="139">
                  <c:v>2.6988999377066007</c:v>
                </c:pt>
                <c:pt idx="140">
                  <c:v>2.6660163458367037</c:v>
                </c:pt>
                <c:pt idx="141">
                  <c:v>2.6451387608151484</c:v>
                </c:pt>
                <c:pt idx="142">
                  <c:v>2.6301008834506079</c:v>
                </c:pt>
                <c:pt idx="143">
                  <c:v>2.6006869982443148</c:v>
                </c:pt>
                <c:pt idx="144">
                  <c:v>2.5657319832107381</c:v>
                </c:pt>
                <c:pt idx="145">
                  <c:v>2.5505801781901356</c:v>
                </c:pt>
                <c:pt idx="146">
                  <c:v>2.5307284096374043</c:v>
                </c:pt>
                <c:pt idx="147">
                  <c:v>2.5173053893052635</c:v>
                </c:pt>
                <c:pt idx="148">
                  <c:v>2.4957218176380889</c:v>
                </c:pt>
                <c:pt idx="149">
                  <c:v>2.4676497988594028</c:v>
                </c:pt>
                <c:pt idx="150">
                  <c:v>2.448231713002301</c:v>
                </c:pt>
                <c:pt idx="151">
                  <c:v>2.4258594152477682</c:v>
                </c:pt>
                <c:pt idx="152">
                  <c:v>2.4083151055968584</c:v>
                </c:pt>
                <c:pt idx="153">
                  <c:v>2.3900054934015222</c:v>
                </c:pt>
                <c:pt idx="154">
                  <c:v>2.3636743249742382</c:v>
                </c:pt>
                <c:pt idx="155">
                  <c:v>2.3420796554927779</c:v>
                </c:pt>
                <c:pt idx="156">
                  <c:v>2.312017271391261</c:v>
                </c:pt>
                <c:pt idx="157">
                  <c:v>2.2944042916229845</c:v>
                </c:pt>
                <c:pt idx="158">
                  <c:v>2.2818740071973607</c:v>
                </c:pt>
                <c:pt idx="159">
                  <c:v>2.2563407051921955</c:v>
                </c:pt>
                <c:pt idx="160">
                  <c:v>2.2350927926580182</c:v>
                </c:pt>
                <c:pt idx="161">
                  <c:v>2.2018312995238243</c:v>
                </c:pt>
                <c:pt idx="162">
                  <c:v>2.1773759323001927</c:v>
                </c:pt>
                <c:pt idx="163">
                  <c:v>2.1636653490616853</c:v>
                </c:pt>
                <c:pt idx="164">
                  <c:v>2.1467873112743336</c:v>
                </c:pt>
                <c:pt idx="165">
                  <c:v>2.1269026461586731</c:v>
                </c:pt>
                <c:pt idx="166">
                  <c:v>2.1122444032474568</c:v>
                </c:pt>
                <c:pt idx="167">
                  <c:v>2.0977979240740603</c:v>
                </c:pt>
                <c:pt idx="168">
                  <c:v>2.0827719395078361</c:v>
                </c:pt>
                <c:pt idx="169">
                  <c:v>2.0687420912973975</c:v>
                </c:pt>
                <c:pt idx="170">
                  <c:v>2.0579644658035683</c:v>
                </c:pt>
                <c:pt idx="171">
                  <c:v>2.0397545544241451</c:v>
                </c:pt>
                <c:pt idx="172">
                  <c:v>2.0218703221677243</c:v>
                </c:pt>
                <c:pt idx="173">
                  <c:v>1.9963494328856008</c:v>
                </c:pt>
                <c:pt idx="174">
                  <c:v>1.9813437922677306</c:v>
                </c:pt>
                <c:pt idx="175">
                  <c:v>1.9707616829371937</c:v>
                </c:pt>
                <c:pt idx="176">
                  <c:v>1.9547502026942829</c:v>
                </c:pt>
                <c:pt idx="177">
                  <c:v>1.9355977704795266</c:v>
                </c:pt>
                <c:pt idx="178">
                  <c:v>1.9161405984569684</c:v>
                </c:pt>
                <c:pt idx="179">
                  <c:v>1.9009738059134789</c:v>
                </c:pt>
                <c:pt idx="180">
                  <c:v>1.8873239352230757</c:v>
                </c:pt>
                <c:pt idx="181">
                  <c:v>1.8706782243802111</c:v>
                </c:pt>
                <c:pt idx="182">
                  <c:v>1.8580597604209996</c:v>
                </c:pt>
                <c:pt idx="183">
                  <c:v>1.8400412549183212</c:v>
                </c:pt>
                <c:pt idx="184">
                  <c:v>1.8235523317198166</c:v>
                </c:pt>
                <c:pt idx="185">
                  <c:v>1.8061397032426401</c:v>
                </c:pt>
                <c:pt idx="186">
                  <c:v>1.7925420949772561</c:v>
                </c:pt>
                <c:pt idx="187">
                  <c:v>1.7762342204637354</c:v>
                </c:pt>
                <c:pt idx="188">
                  <c:v>1.7528246444749183</c:v>
                </c:pt>
                <c:pt idx="189">
                  <c:v>1.7438358199064852</c:v>
                </c:pt>
                <c:pt idx="190">
                  <c:v>1.728297216478706</c:v>
                </c:pt>
                <c:pt idx="191">
                  <c:v>1.7102885442528197</c:v>
                </c:pt>
                <c:pt idx="192">
                  <c:v>1.7006006320982219</c:v>
                </c:pt>
                <c:pt idx="193">
                  <c:v>1.6857146581234179</c:v>
                </c:pt>
                <c:pt idx="194">
                  <c:v>1.672087612871388</c:v>
                </c:pt>
                <c:pt idx="195">
                  <c:v>1.6565914350168334</c:v>
                </c:pt>
                <c:pt idx="196">
                  <c:v>1.6453782696173291</c:v>
                </c:pt>
                <c:pt idx="197">
                  <c:v>1.6322864411395446</c:v>
                </c:pt>
                <c:pt idx="198">
                  <c:v>1.6149291990314394</c:v>
                </c:pt>
                <c:pt idx="199">
                  <c:v>1.6017421947494854</c:v>
                </c:pt>
                <c:pt idx="200">
                  <c:v>1.5882480140833788</c:v>
                </c:pt>
                <c:pt idx="201">
                  <c:v>1.5683421435413274</c:v>
                </c:pt>
                <c:pt idx="202">
                  <c:v>1.5529751356735724</c:v>
                </c:pt>
                <c:pt idx="203">
                  <c:v>1.5387514501306729</c:v>
                </c:pt>
                <c:pt idx="204">
                  <c:v>1.5206922685922752</c:v>
                </c:pt>
                <c:pt idx="205">
                  <c:v>1.5055942908601028</c:v>
                </c:pt>
                <c:pt idx="206">
                  <c:v>1.4924592508767631</c:v>
                </c:pt>
                <c:pt idx="207">
                  <c:v>1.4786361366041874</c:v>
                </c:pt>
                <c:pt idx="208">
                  <c:v>1.4666956962322695</c:v>
                </c:pt>
                <c:pt idx="209">
                  <c:v>1.4574129291530817</c:v>
                </c:pt>
                <c:pt idx="210">
                  <c:v>1.4432342095532715</c:v>
                </c:pt>
                <c:pt idx="211">
                  <c:v>1.4304794593928269</c:v>
                </c:pt>
                <c:pt idx="212">
                  <c:v>1.4199059570623631</c:v>
                </c:pt>
                <c:pt idx="213">
                  <c:v>1.402660693106105</c:v>
                </c:pt>
                <c:pt idx="214">
                  <c:v>1.3896247589478907</c:v>
                </c:pt>
                <c:pt idx="215">
                  <c:v>1.3771440977242815</c:v>
                </c:pt>
                <c:pt idx="216">
                  <c:v>1.3629048731097988</c:v>
                </c:pt>
                <c:pt idx="217">
                  <c:v>1.3537758633428123</c:v>
                </c:pt>
                <c:pt idx="218">
                  <c:v>1.3447294390399995</c:v>
                </c:pt>
                <c:pt idx="219">
                  <c:v>1.3335352922968471</c:v>
                </c:pt>
                <c:pt idx="220">
                  <c:v>1.3217313927943561</c:v>
                </c:pt>
                <c:pt idx="221">
                  <c:v>1.3111531435063954</c:v>
                </c:pt>
                <c:pt idx="222">
                  <c:v>1.2992503880124555</c:v>
                </c:pt>
                <c:pt idx="223">
                  <c:v>1.2843034905280448</c:v>
                </c:pt>
                <c:pt idx="224">
                  <c:v>1.2734128155235485</c:v>
                </c:pt>
                <c:pt idx="225">
                  <c:v>1.2636769945334667</c:v>
                </c:pt>
                <c:pt idx="226">
                  <c:v>1.2495898349290522</c:v>
                </c:pt>
                <c:pt idx="227">
                  <c:v>1.2390687808122005</c:v>
                </c:pt>
                <c:pt idx="228">
                  <c:v>1.228323210660371</c:v>
                </c:pt>
                <c:pt idx="229">
                  <c:v>1.2157110288776822</c:v>
                </c:pt>
                <c:pt idx="230">
                  <c:v>1.2055386688071692</c:v>
                </c:pt>
                <c:pt idx="231">
                  <c:v>1.1964388335078282</c:v>
                </c:pt>
                <c:pt idx="232">
                  <c:v>1.1858192646803678</c:v>
                </c:pt>
                <c:pt idx="233">
                  <c:v>1.1708865011015972</c:v>
                </c:pt>
                <c:pt idx="234">
                  <c:v>1.1620952356904266</c:v>
                </c:pt>
                <c:pt idx="235">
                  <c:v>1.1502865217137002</c:v>
                </c:pt>
                <c:pt idx="236">
                  <c:v>1.1392265011387641</c:v>
                </c:pt>
                <c:pt idx="237">
                  <c:v>1.1291944972589749</c:v>
                </c:pt>
                <c:pt idx="238">
                  <c:v>1.1123974616713836</c:v>
                </c:pt>
                <c:pt idx="239">
                  <c:v>1.1029243298457729</c:v>
                </c:pt>
                <c:pt idx="240">
                  <c:v>1.0941240383783117</c:v>
                </c:pt>
                <c:pt idx="241">
                  <c:v>1.0868491627031036</c:v>
                </c:pt>
                <c:pt idx="242">
                  <c:v>1.0764654524453203</c:v>
                </c:pt>
                <c:pt idx="243">
                  <c:v>1.0696024000567295</c:v>
                </c:pt>
                <c:pt idx="244">
                  <c:v>1.0568597669253479</c:v>
                </c:pt>
                <c:pt idx="245">
                  <c:v>1.0481750226062239</c:v>
                </c:pt>
                <c:pt idx="246">
                  <c:v>1.0412257243130181</c:v>
                </c:pt>
                <c:pt idx="247">
                  <c:v>1.0310285848312644</c:v>
                </c:pt>
                <c:pt idx="248">
                  <c:v>1.0217490422609234</c:v>
                </c:pt>
                <c:pt idx="249">
                  <c:v>1.0133626817338532</c:v>
                </c:pt>
                <c:pt idx="250">
                  <c:v>1.0037111322816317</c:v>
                </c:pt>
                <c:pt idx="251">
                  <c:v>0.99335934773814971</c:v>
                </c:pt>
                <c:pt idx="252">
                  <c:v>0.9859928319213872</c:v>
                </c:pt>
                <c:pt idx="253">
                  <c:v>0.97868018507510057</c:v>
                </c:pt>
                <c:pt idx="254">
                  <c:v>0.97038783385249716</c:v>
                </c:pt>
                <c:pt idx="255">
                  <c:v>0.96421338665734713</c:v>
                </c:pt>
                <c:pt idx="256">
                  <c:v>0.95426051644087373</c:v>
                </c:pt>
                <c:pt idx="257">
                  <c:v>0.94566375047488138</c:v>
                </c:pt>
                <c:pt idx="258">
                  <c:v>0.937140259414181</c:v>
                </c:pt>
                <c:pt idx="259">
                  <c:v>0.92819387767637829</c:v>
                </c:pt>
                <c:pt idx="260">
                  <c:v>0.9217820184714941</c:v>
                </c:pt>
                <c:pt idx="261">
                  <c:v>0.91638852660309711</c:v>
                </c:pt>
                <c:pt idx="262">
                  <c:v>0.9071404684785459</c:v>
                </c:pt>
                <c:pt idx="263">
                  <c:v>0.89821722103900148</c:v>
                </c:pt>
                <c:pt idx="264">
                  <c:v>0.89271020364951703</c:v>
                </c:pt>
                <c:pt idx="265">
                  <c:v>0.88391423584867035</c:v>
                </c:pt>
                <c:pt idx="266">
                  <c:v>0.87519496298138211</c:v>
                </c:pt>
                <c:pt idx="267">
                  <c:v>0.86237278008446705</c:v>
                </c:pt>
                <c:pt idx="268">
                  <c:v>0.85314974952250244</c:v>
                </c:pt>
                <c:pt idx="269">
                  <c:v>0.84674387083366121</c:v>
                </c:pt>
                <c:pt idx="270">
                  <c:v>0.83856758181370128</c:v>
                </c:pt>
                <c:pt idx="271">
                  <c:v>0.83337862488042391</c:v>
                </c:pt>
                <c:pt idx="272">
                  <c:v>0.82709776080500952</c:v>
                </c:pt>
                <c:pt idx="273">
                  <c:v>0.82219032289467009</c:v>
                </c:pt>
                <c:pt idx="274">
                  <c:v>0.81575800616210137</c:v>
                </c:pt>
                <c:pt idx="275">
                  <c:v>0.80804956583431498</c:v>
                </c:pt>
                <c:pt idx="276">
                  <c:v>0.80301618175320244</c:v>
                </c:pt>
                <c:pt idx="277">
                  <c:v>0.79627189425099487</c:v>
                </c:pt>
                <c:pt idx="278">
                  <c:v>0.78785124641584758</c:v>
                </c:pt>
                <c:pt idx="279">
                  <c:v>0.78377442497700156</c:v>
                </c:pt>
                <c:pt idx="280">
                  <c:v>0.77588273423880227</c:v>
                </c:pt>
                <c:pt idx="281">
                  <c:v>0.76910735367235628</c:v>
                </c:pt>
                <c:pt idx="282">
                  <c:v>0.76112076224998271</c:v>
                </c:pt>
                <c:pt idx="283">
                  <c:v>0.75444433436228198</c:v>
                </c:pt>
                <c:pt idx="284">
                  <c:v>0.74554250557600377</c:v>
                </c:pt>
                <c:pt idx="285">
                  <c:v>0.73958337975279709</c:v>
                </c:pt>
                <c:pt idx="286">
                  <c:v>0.73365955485137824</c:v>
                </c:pt>
                <c:pt idx="287">
                  <c:v>0.72675877650241782</c:v>
                </c:pt>
                <c:pt idx="288">
                  <c:v>0.71890137735853998</c:v>
                </c:pt>
                <c:pt idx="289">
                  <c:v>0.71150356295416972</c:v>
                </c:pt>
                <c:pt idx="290">
                  <c:v>0.7049513703480359</c:v>
                </c:pt>
                <c:pt idx="291">
                  <c:v>0.69922861175983508</c:v>
                </c:pt>
                <c:pt idx="292">
                  <c:v>0.69275609725421761</c:v>
                </c:pt>
                <c:pt idx="293">
                  <c:v>0.68710250972248921</c:v>
                </c:pt>
                <c:pt idx="294">
                  <c:v>0.67993540882515624</c:v>
                </c:pt>
                <c:pt idx="295">
                  <c:v>0.67473759175153936</c:v>
                </c:pt>
                <c:pt idx="296">
                  <c:v>0.6697576925498534</c:v>
                </c:pt>
                <c:pt idx="297">
                  <c:v>0.66309290543065891</c:v>
                </c:pt>
                <c:pt idx="298">
                  <c:v>0.65628372459186091</c:v>
                </c:pt>
                <c:pt idx="299">
                  <c:v>0.65195756341971955</c:v>
                </c:pt>
                <c:pt idx="300">
                  <c:v>0.64615610614509433</c:v>
                </c:pt>
                <c:pt idx="301">
                  <c:v>0.6411305022684004</c:v>
                </c:pt>
                <c:pt idx="302">
                  <c:v>0.63446874558133382</c:v>
                </c:pt>
                <c:pt idx="303">
                  <c:v>0.62693540724422681</c:v>
                </c:pt>
                <c:pt idx="304">
                  <c:v>0.62036723913212977</c:v>
                </c:pt>
                <c:pt idx="305">
                  <c:v>0.61546927015658259</c:v>
                </c:pt>
                <c:pt idx="306">
                  <c:v>0.61005507176571017</c:v>
                </c:pt>
                <c:pt idx="307">
                  <c:v>0.60467002913482248</c:v>
                </c:pt>
                <c:pt idx="308">
                  <c:v>0.59895776797575562</c:v>
                </c:pt>
                <c:pt idx="309">
                  <c:v>0.59363199646686649</c:v>
                </c:pt>
                <c:pt idx="310">
                  <c:v>0.58886293329034123</c:v>
                </c:pt>
                <c:pt idx="311">
                  <c:v>0.58253935697508152</c:v>
                </c:pt>
                <c:pt idx="312">
                  <c:v>0.57642953610070968</c:v>
                </c:pt>
                <c:pt idx="313">
                  <c:v>0.57260809667515944</c:v>
                </c:pt>
                <c:pt idx="314">
                  <c:v>0.56828320454332037</c:v>
                </c:pt>
                <c:pt idx="315">
                  <c:v>0.56191649629540652</c:v>
                </c:pt>
                <c:pt idx="316">
                  <c:v>0.55678389306888632</c:v>
                </c:pt>
                <c:pt idx="317">
                  <c:v>0.55150773411825726</c:v>
                </c:pt>
                <c:pt idx="318">
                  <c:v>0.54592160025225522</c:v>
                </c:pt>
                <c:pt idx="319">
                  <c:v>0.54036649801125713</c:v>
                </c:pt>
                <c:pt idx="320">
                  <c:v>0.53651292869526701</c:v>
                </c:pt>
                <c:pt idx="321">
                  <c:v>0.53150874811069126</c:v>
                </c:pt>
                <c:pt idx="322">
                  <c:v>0.52669506133204347</c:v>
                </c:pt>
                <c:pt idx="323">
                  <c:v>0.52108077974236922</c:v>
                </c:pt>
                <c:pt idx="324">
                  <c:v>0.51713664973212847</c:v>
                </c:pt>
                <c:pt idx="325">
                  <c:v>0.51059747325084748</c:v>
                </c:pt>
                <c:pt idx="326">
                  <c:v>0.50474855324604861</c:v>
                </c:pt>
                <c:pt idx="327">
                  <c:v>0.49893364427505177</c:v>
                </c:pt>
                <c:pt idx="328">
                  <c:v>0.49379307070590156</c:v>
                </c:pt>
                <c:pt idx="329">
                  <c:v>0.48820066178702143</c:v>
                </c:pt>
                <c:pt idx="330">
                  <c:v>0.48517782916149699</c:v>
                </c:pt>
                <c:pt idx="331">
                  <c:v>0.48121428849904146</c:v>
                </c:pt>
                <c:pt idx="332">
                  <c:v>0.475848960810483</c:v>
                </c:pt>
                <c:pt idx="333">
                  <c:v>0.4708254023652173</c:v>
                </c:pt>
                <c:pt idx="334">
                  <c:v>0.4669182316526872</c:v>
                </c:pt>
                <c:pt idx="335">
                  <c:v>0.46349250422894411</c:v>
                </c:pt>
                <c:pt idx="336">
                  <c:v>0.46023340302803734</c:v>
                </c:pt>
                <c:pt idx="337">
                  <c:v>0.45744831690161697</c:v>
                </c:pt>
                <c:pt idx="338">
                  <c:v>0.45436284700546281</c:v>
                </c:pt>
                <c:pt idx="339">
                  <c:v>0.44944581189904009</c:v>
                </c:pt>
                <c:pt idx="340">
                  <c:v>0.44531578690806822</c:v>
                </c:pt>
                <c:pt idx="341">
                  <c:v>0.44089875132058159</c:v>
                </c:pt>
                <c:pt idx="342">
                  <c:v>0.43695516968920955</c:v>
                </c:pt>
                <c:pt idx="343">
                  <c:v>0.43332869246003641</c:v>
                </c:pt>
                <c:pt idx="344">
                  <c:v>0.42791351677225964</c:v>
                </c:pt>
                <c:pt idx="345">
                  <c:v>0.42402071353323001</c:v>
                </c:pt>
                <c:pt idx="346">
                  <c:v>0.41925028111143836</c:v>
                </c:pt>
                <c:pt idx="347">
                  <c:v>0.41568733197408558</c:v>
                </c:pt>
                <c:pt idx="348">
                  <c:v>0.41228471015429924</c:v>
                </c:pt>
                <c:pt idx="349">
                  <c:v>0.40830504538388329</c:v>
                </c:pt>
                <c:pt idx="350">
                  <c:v>0.4049274079852252</c:v>
                </c:pt>
                <c:pt idx="351">
                  <c:v>0.40126895654981393</c:v>
                </c:pt>
                <c:pt idx="352">
                  <c:v>0.39791496142606292</c:v>
                </c:pt>
                <c:pt idx="353">
                  <c:v>0.39486241163224028</c:v>
                </c:pt>
                <c:pt idx="354">
                  <c:v>0.39268770979655204</c:v>
                </c:pt>
                <c:pt idx="355">
                  <c:v>0.38921799401256335</c:v>
                </c:pt>
                <c:pt idx="356">
                  <c:v>0.38561646307213782</c:v>
                </c:pt>
                <c:pt idx="357">
                  <c:v>0.38188457988352636</c:v>
                </c:pt>
                <c:pt idx="358">
                  <c:v>0.37773845913961984</c:v>
                </c:pt>
                <c:pt idx="359">
                  <c:v>0.37545828143799809</c:v>
                </c:pt>
                <c:pt idx="360">
                  <c:v>0.3716222321221837</c:v>
                </c:pt>
                <c:pt idx="361">
                  <c:v>0.3682247203602686</c:v>
                </c:pt>
                <c:pt idx="362">
                  <c:v>0.36540225165052909</c:v>
                </c:pt>
                <c:pt idx="363">
                  <c:v>0.36343125284265804</c:v>
                </c:pt>
                <c:pt idx="364">
                  <c:v>0.36006140972110767</c:v>
                </c:pt>
                <c:pt idx="365">
                  <c:v>0.35698233101133486</c:v>
                </c:pt>
                <c:pt idx="366">
                  <c:v>0.35405202820987275</c:v>
                </c:pt>
                <c:pt idx="367">
                  <c:v>0.35154715631847638</c:v>
                </c:pt>
                <c:pt idx="368">
                  <c:v>0.34835559043721059</c:v>
                </c:pt>
                <c:pt idx="369">
                  <c:v>0.34545042134680309</c:v>
                </c:pt>
                <c:pt idx="370">
                  <c:v>0.34324261032165626</c:v>
                </c:pt>
                <c:pt idx="371">
                  <c:v>0.33897879807143538</c:v>
                </c:pt>
                <c:pt idx="372">
                  <c:v>0.33705914850346208</c:v>
                </c:pt>
                <c:pt idx="373">
                  <c:v>0.33309441571409432</c:v>
                </c:pt>
                <c:pt idx="374">
                  <c:v>0.33050532930492826</c:v>
                </c:pt>
                <c:pt idx="375">
                  <c:v>0.32697319684585474</c:v>
                </c:pt>
                <c:pt idx="376">
                  <c:v>0.32331837044247813</c:v>
                </c:pt>
                <c:pt idx="377">
                  <c:v>0.32088921945041859</c:v>
                </c:pt>
                <c:pt idx="378">
                  <c:v>0.31873491674568916</c:v>
                </c:pt>
                <c:pt idx="379">
                  <c:v>0.31645104391846551</c:v>
                </c:pt>
                <c:pt idx="380">
                  <c:v>0.31336937738105736</c:v>
                </c:pt>
                <c:pt idx="381">
                  <c:v>0.31083079628631194</c:v>
                </c:pt>
                <c:pt idx="382">
                  <c:v>0.30776637446247568</c:v>
                </c:pt>
                <c:pt idx="383">
                  <c:v>0.30510927179647468</c:v>
                </c:pt>
                <c:pt idx="384">
                  <c:v>0.30285627236754237</c:v>
                </c:pt>
                <c:pt idx="385">
                  <c:v>0.30060833753663785</c:v>
                </c:pt>
                <c:pt idx="386">
                  <c:v>0.29902459693900907</c:v>
                </c:pt>
                <c:pt idx="387">
                  <c:v>0.29599608715173958</c:v>
                </c:pt>
                <c:pt idx="388">
                  <c:v>0.29389469420613901</c:v>
                </c:pt>
                <c:pt idx="389">
                  <c:v>0.29219055798721166</c:v>
                </c:pt>
                <c:pt idx="390">
                  <c:v>0.28970510965429697</c:v>
                </c:pt>
                <c:pt idx="391">
                  <c:v>0.28709550483304686</c:v>
                </c:pt>
                <c:pt idx="392">
                  <c:v>0.28436272936696499</c:v>
                </c:pt>
                <c:pt idx="393">
                  <c:v>0.28150780918234153</c:v>
                </c:pt>
                <c:pt idx="394">
                  <c:v>0.27891948109049008</c:v>
                </c:pt>
                <c:pt idx="395">
                  <c:v>0.27685363142098557</c:v>
                </c:pt>
                <c:pt idx="396">
                  <c:v>0.27312012209544562</c:v>
                </c:pt>
                <c:pt idx="397">
                  <c:v>0.2702970738969428</c:v>
                </c:pt>
                <c:pt idx="398">
                  <c:v>0.26850472928704439</c:v>
                </c:pt>
                <c:pt idx="399">
                  <c:v>0.26505711047281155</c:v>
                </c:pt>
                <c:pt idx="400">
                  <c:v>0.26340137552153953</c:v>
                </c:pt>
                <c:pt idx="401">
                  <c:v>0.26060559278801976</c:v>
                </c:pt>
                <c:pt idx="402">
                  <c:v>0.25832393379334978</c:v>
                </c:pt>
                <c:pt idx="403">
                  <c:v>0.25642652003075117</c:v>
                </c:pt>
                <c:pt idx="404">
                  <c:v>0.25428046101105084</c:v>
                </c:pt>
                <c:pt idx="405">
                  <c:v>0.25289428474473363</c:v>
                </c:pt>
                <c:pt idx="406">
                  <c:v>0.25012768338249974</c:v>
                </c:pt>
                <c:pt idx="407">
                  <c:v>0.24862184798689924</c:v>
                </c:pt>
                <c:pt idx="408">
                  <c:v>0.24586702530805463</c:v>
                </c:pt>
                <c:pt idx="409">
                  <c:v>0.24324448243749228</c:v>
                </c:pt>
                <c:pt idx="410">
                  <c:v>0.2416244434514824</c:v>
                </c:pt>
                <c:pt idx="411">
                  <c:v>0.23901298888026251</c:v>
                </c:pt>
                <c:pt idx="412">
                  <c:v>0.23665610631557218</c:v>
                </c:pt>
                <c:pt idx="413">
                  <c:v>0.23479932543922838</c:v>
                </c:pt>
                <c:pt idx="414">
                  <c:v>0.23331637904783809</c:v>
                </c:pt>
                <c:pt idx="415">
                  <c:v>0.23097286887876886</c:v>
                </c:pt>
                <c:pt idx="416">
                  <c:v>0.22875775598680634</c:v>
                </c:pt>
                <c:pt idx="417">
                  <c:v>0.22654753897703378</c:v>
                </c:pt>
                <c:pt idx="418">
                  <c:v>0.2243421962552371</c:v>
                </c:pt>
                <c:pt idx="419">
                  <c:v>0.22324134604315182</c:v>
                </c:pt>
                <c:pt idx="420">
                  <c:v>0.22104327457566164</c:v>
                </c:pt>
                <c:pt idx="421">
                  <c:v>0.21921523189975223</c:v>
                </c:pt>
                <c:pt idx="422">
                  <c:v>0.21775520000637186</c:v>
                </c:pt>
                <c:pt idx="423">
                  <c:v>0.21605451932435452</c:v>
                </c:pt>
                <c:pt idx="424">
                  <c:v>0.21447790144880219</c:v>
                </c:pt>
                <c:pt idx="425">
                  <c:v>0.21302476484047012</c:v>
                </c:pt>
                <c:pt idx="426">
                  <c:v>0.21121130850113873</c:v>
                </c:pt>
                <c:pt idx="427">
                  <c:v>0.20916002573058132</c:v>
                </c:pt>
                <c:pt idx="428">
                  <c:v>0.20675212666204107</c:v>
                </c:pt>
                <c:pt idx="429">
                  <c:v>0.20446998045505013</c:v>
                </c:pt>
                <c:pt idx="430">
                  <c:v>0.20243246551752453</c:v>
                </c:pt>
                <c:pt idx="431">
                  <c:v>0.20051858933524047</c:v>
                </c:pt>
                <c:pt idx="432">
                  <c:v>0.19920492102665815</c:v>
                </c:pt>
                <c:pt idx="433">
                  <c:v>0.19789297617869273</c:v>
                </c:pt>
                <c:pt idx="434">
                  <c:v>0.19610672979722862</c:v>
                </c:pt>
                <c:pt idx="435">
                  <c:v>0.19444244030228053</c:v>
                </c:pt>
                <c:pt idx="436">
                  <c:v>0.19325535564246238</c:v>
                </c:pt>
                <c:pt idx="437">
                  <c:v>0.19135894639804407</c:v>
                </c:pt>
                <c:pt idx="438">
                  <c:v>0.18993899585772225</c:v>
                </c:pt>
                <c:pt idx="439">
                  <c:v>0.1887572419976673</c:v>
                </c:pt>
                <c:pt idx="440">
                  <c:v>0.18722304685399582</c:v>
                </c:pt>
                <c:pt idx="441">
                  <c:v>0.18498498714131825</c:v>
                </c:pt>
                <c:pt idx="442">
                  <c:v>0.18380906979038719</c:v>
                </c:pt>
                <c:pt idx="443">
                  <c:v>0.18204778242143677</c:v>
                </c:pt>
                <c:pt idx="444">
                  <c:v>0.17958718009025326</c:v>
                </c:pt>
                <c:pt idx="445">
                  <c:v>0.17783330650415677</c:v>
                </c:pt>
                <c:pt idx="446">
                  <c:v>0.17549958315793662</c:v>
                </c:pt>
                <c:pt idx="447">
                  <c:v>0.1736365178775435</c:v>
                </c:pt>
                <c:pt idx="448">
                  <c:v>0.17270628525232384</c:v>
                </c:pt>
                <c:pt idx="449">
                  <c:v>0.1716608068507709</c:v>
                </c:pt>
                <c:pt idx="450">
                  <c:v>0.17038448249116614</c:v>
                </c:pt>
                <c:pt idx="451">
                  <c:v>0.16876242211929815</c:v>
                </c:pt>
                <c:pt idx="452">
                  <c:v>0.16702741503320578</c:v>
                </c:pt>
                <c:pt idx="453">
                  <c:v>0.16552617334008982</c:v>
                </c:pt>
                <c:pt idx="454">
                  <c:v>0.16391196798554875</c:v>
                </c:pt>
                <c:pt idx="455">
                  <c:v>0.16287563880073852</c:v>
                </c:pt>
                <c:pt idx="456">
                  <c:v>0.16161047099726941</c:v>
                </c:pt>
                <c:pt idx="457">
                  <c:v>0.16046170579339603</c:v>
                </c:pt>
                <c:pt idx="458">
                  <c:v>0.1587410285693166</c:v>
                </c:pt>
                <c:pt idx="459">
                  <c:v>0.15782454322621167</c:v>
                </c:pt>
                <c:pt idx="460">
                  <c:v>0.15633704366707862</c:v>
                </c:pt>
                <c:pt idx="461">
                  <c:v>0.15416697828460971</c:v>
                </c:pt>
                <c:pt idx="462">
                  <c:v>0.15222932451828178</c:v>
                </c:pt>
                <c:pt idx="463">
                  <c:v>0.15154634213544368</c:v>
                </c:pt>
                <c:pt idx="464">
                  <c:v>0.15040907373127946</c:v>
                </c:pt>
                <c:pt idx="465">
                  <c:v>0.14915957053014883</c:v>
                </c:pt>
                <c:pt idx="466">
                  <c:v>0.14779825438117755</c:v>
                </c:pt>
                <c:pt idx="467">
                  <c:v>0.14609921109993673</c:v>
                </c:pt>
                <c:pt idx="468">
                  <c:v>0.14485507815655857</c:v>
                </c:pt>
                <c:pt idx="469">
                  <c:v>0.14372538983036151</c:v>
                </c:pt>
                <c:pt idx="470">
                  <c:v>0.1422587003363194</c:v>
                </c:pt>
                <c:pt idx="471">
                  <c:v>0.14146983457162521</c:v>
                </c:pt>
                <c:pt idx="472">
                  <c:v>0.14011893939826958</c:v>
                </c:pt>
                <c:pt idx="473">
                  <c:v>0.13832057991618246</c:v>
                </c:pt>
                <c:pt idx="474">
                  <c:v>0.13753481347287932</c:v>
                </c:pt>
                <c:pt idx="475">
                  <c:v>0.13641335995173454</c:v>
                </c:pt>
                <c:pt idx="476">
                  <c:v>0.13529316267989611</c:v>
                </c:pt>
                <c:pt idx="477">
                  <c:v>0.13406239329376346</c:v>
                </c:pt>
                <c:pt idx="478">
                  <c:v>0.13316823876900558</c:v>
                </c:pt>
                <c:pt idx="479">
                  <c:v>0.1322748830423662</c:v>
                </c:pt>
                <c:pt idx="480">
                  <c:v>0.13127081088794867</c:v>
                </c:pt>
                <c:pt idx="481">
                  <c:v>0.12993361434369932</c:v>
                </c:pt>
                <c:pt idx="482">
                  <c:v>0.12904314233472475</c:v>
                </c:pt>
                <c:pt idx="483">
                  <c:v>0.12759781438285936</c:v>
                </c:pt>
                <c:pt idx="484">
                  <c:v>0.12715351802988806</c:v>
                </c:pt>
                <c:pt idx="485">
                  <c:v>0.12659842503756091</c:v>
                </c:pt>
                <c:pt idx="486">
                  <c:v>0.12571091665891507</c:v>
                </c:pt>
                <c:pt idx="487">
                  <c:v>0.12482419525299801</c:v>
                </c:pt>
                <c:pt idx="488">
                  <c:v>0.12360623573798869</c:v>
                </c:pt>
                <c:pt idx="489">
                  <c:v>0.12250028561420288</c:v>
                </c:pt>
                <c:pt idx="490">
                  <c:v>0.12084365041286102</c:v>
                </c:pt>
                <c:pt idx="491">
                  <c:v>0.1199612325307623</c:v>
                </c:pt>
                <c:pt idx="492">
                  <c:v>0.11896944226818731</c:v>
                </c:pt>
                <c:pt idx="493">
                  <c:v>0.11841887241449542</c:v>
                </c:pt>
                <c:pt idx="494">
                  <c:v>0.11709874020957263</c:v>
                </c:pt>
                <c:pt idx="495">
                  <c:v>0.11534127051292653</c:v>
                </c:pt>
                <c:pt idx="496">
                  <c:v>0.11391559718925229</c:v>
                </c:pt>
                <c:pt idx="497">
                  <c:v>0.11325827902360441</c:v>
                </c:pt>
                <c:pt idx="498">
                  <c:v>0.11216370798612579</c:v>
                </c:pt>
                <c:pt idx="499">
                  <c:v>0.11085180225516517</c:v>
                </c:pt>
                <c:pt idx="500">
                  <c:v>0.11019649423695707</c:v>
                </c:pt>
                <c:pt idx="501">
                  <c:v>0.10910526759004371</c:v>
                </c:pt>
                <c:pt idx="502">
                  <c:v>0.10866911013028896</c:v>
                </c:pt>
                <c:pt idx="503">
                  <c:v>0.10812418068516572</c:v>
                </c:pt>
                <c:pt idx="504">
                  <c:v>0.10692638013905958</c:v>
                </c:pt>
                <c:pt idx="505">
                  <c:v>0.10594742754007543</c:v>
                </c:pt>
                <c:pt idx="506">
                  <c:v>0.10551264492453068</c:v>
                </c:pt>
                <c:pt idx="507">
                  <c:v>0.10453507465170891</c:v>
                </c:pt>
                <c:pt idx="508">
                  <c:v>0.10399239270427202</c:v>
                </c:pt>
                <c:pt idx="509">
                  <c:v>0.10366692484135021</c:v>
                </c:pt>
                <c:pt idx="510">
                  <c:v>0.1021494738673167</c:v>
                </c:pt>
                <c:pt idx="511">
                  <c:v>0.10117518420973282</c:v>
                </c:pt>
                <c:pt idx="512">
                  <c:v>0.10020184286862595</c:v>
                </c:pt>
                <c:pt idx="513">
                  <c:v>9.9229447999719514E-2</c:v>
                </c:pt>
                <c:pt idx="514">
                  <c:v>9.8257997764111829E-2</c:v>
                </c:pt>
                <c:pt idx="515">
                  <c:v>9.7610888164308712E-2</c:v>
                </c:pt>
                <c:pt idx="516">
                  <c:v>9.6856455838823435E-2</c:v>
                </c:pt>
                <c:pt idx="517">
                  <c:v>9.6317923863936242E-2</c:v>
                </c:pt>
                <c:pt idx="518">
                  <c:v>9.5672068082605241E-2</c:v>
                </c:pt>
                <c:pt idx="519">
                  <c:v>9.5456875484400114E-2</c:v>
                </c:pt>
                <c:pt idx="520">
                  <c:v>9.4489081441444189E-2</c:v>
                </c:pt>
                <c:pt idx="521">
                  <c:v>9.3951822523454659E-2</c:v>
                </c:pt>
                <c:pt idx="522">
                  <c:v>9.2770867960307674E-2</c:v>
                </c:pt>
                <c:pt idx="523">
                  <c:v>9.2020076913080992E-2</c:v>
                </c:pt>
                <c:pt idx="524">
                  <c:v>9.1376990074197889E-2</c:v>
                </c:pt>
                <c:pt idx="525">
                  <c:v>9.0306096846988856E-2</c:v>
                </c:pt>
                <c:pt idx="526">
                  <c:v>8.9236349205393528E-2</c:v>
                </c:pt>
                <c:pt idx="527">
                  <c:v>8.8808770364031578E-2</c:v>
                </c:pt>
                <c:pt idx="528">
                  <c:v>8.8381374268199878E-2</c:v>
                </c:pt>
                <c:pt idx="529">
                  <c:v>8.7954160761755704E-2</c:v>
                </c:pt>
                <c:pt idx="530">
                  <c:v>8.6993597157293073E-2</c:v>
                </c:pt>
                <c:pt idx="531">
                  <c:v>8.6140536751541222E-2</c:v>
                </c:pt>
                <c:pt idx="532">
                  <c:v>8.5394705381397068E-2</c:v>
                </c:pt>
                <c:pt idx="533">
                  <c:v>8.4649429861141198E-2</c:v>
                </c:pt>
                <c:pt idx="534">
                  <c:v>8.3798365979984413E-2</c:v>
                </c:pt>
                <c:pt idx="535">
                  <c:v>8.3054278781156662E-2</c:v>
                </c:pt>
                <c:pt idx="536">
                  <c:v>8.2523126699831861E-2</c:v>
                </c:pt>
                <c:pt idx="537">
                  <c:v>8.2098408069535792E-2</c:v>
                </c:pt>
                <c:pt idx="538">
                  <c:v>8.135558424379416E-2</c:v>
                </c:pt>
                <c:pt idx="539">
                  <c:v>8.029536361861149E-2</c:v>
                </c:pt>
                <c:pt idx="540">
                  <c:v>7.9765674533712472E-2</c:v>
                </c:pt>
                <c:pt idx="541">
                  <c:v>7.9236265870810188E-2</c:v>
                </c:pt>
                <c:pt idx="542">
                  <c:v>7.8707137333146077E-2</c:v>
                </c:pt>
                <c:pt idx="543">
                  <c:v>7.796682742677398E-2</c:v>
                </c:pt>
                <c:pt idx="544">
                  <c:v>7.7438369981721794E-2</c:v>
                </c:pt>
                <c:pt idx="545">
                  <c:v>7.6804589459820674E-2</c:v>
                </c:pt>
                <c:pt idx="546">
                  <c:v>7.6382292156247422E-2</c:v>
                </c:pt>
                <c:pt idx="547">
                  <c:v>7.5749180390877011E-2</c:v>
                </c:pt>
                <c:pt idx="548">
                  <c:v>7.5221893270829926E-2</c:v>
                </c:pt>
                <c:pt idx="549">
                  <c:v>7.4484158084290403E-2</c:v>
                </c:pt>
                <c:pt idx="550">
                  <c:v>7.3852246530877408E-2</c:v>
                </c:pt>
                <c:pt idx="551">
                  <c:v>7.3431193893077965E-2</c:v>
                </c:pt>
                <c:pt idx="552">
                  <c:v>7.2694778100500304E-2</c:v>
                </c:pt>
                <c:pt idx="553">
                  <c:v>7.227421243348757E-2</c:v>
                </c:pt>
                <c:pt idx="554">
                  <c:v>7.1433611354253135E-2</c:v>
                </c:pt>
                <c:pt idx="555">
                  <c:v>7.1118568033191165E-2</c:v>
                </c:pt>
                <c:pt idx="556">
                  <c:v>7.0803623933165125E-2</c:v>
                </c:pt>
                <c:pt idx="557">
                  <c:v>7.0383852702318686E-2</c:v>
                </c:pt>
                <c:pt idx="558">
                  <c:v>6.9859386334813547E-2</c:v>
                </c:pt>
                <c:pt idx="559">
                  <c:v>6.92303895638922E-2</c:v>
                </c:pt>
                <c:pt idx="560">
                  <c:v>6.8916039480096586E-2</c:v>
                </c:pt>
                <c:pt idx="561">
                  <c:v>6.7973581690037449E-2</c:v>
                </c:pt>
                <c:pt idx="562">
                  <c:v>6.7554996501840991E-2</c:v>
                </c:pt>
                <c:pt idx="563">
                  <c:v>6.7136586453895863E-2</c:v>
                </c:pt>
                <c:pt idx="564">
                  <c:v>6.6822893765591349E-2</c:v>
                </c:pt>
                <c:pt idx="565">
                  <c:v>6.6404789860681643E-2</c:v>
                </c:pt>
                <c:pt idx="566">
                  <c:v>6.5882405687490181E-2</c:v>
                </c:pt>
                <c:pt idx="567">
                  <c:v>6.4942801296182351E-2</c:v>
                </c:pt>
                <c:pt idx="568">
                  <c:v>6.42126077624606E-2</c:v>
                </c:pt>
                <c:pt idx="569">
                  <c:v>6.3691367198144236E-2</c:v>
                </c:pt>
                <c:pt idx="570">
                  <c:v>6.3170398184016915E-2</c:v>
                </c:pt>
                <c:pt idx="571">
                  <c:v>6.2441497230206089E-2</c:v>
                </c:pt>
                <c:pt idx="572">
                  <c:v>6.2025220816660155E-2</c:v>
                </c:pt>
                <c:pt idx="573">
                  <c:v>6.1817147574128421E-2</c:v>
                </c:pt>
                <c:pt idx="574">
                  <c:v>6.1505118864955702E-2</c:v>
                </c:pt>
                <c:pt idx="575">
                  <c:v>6.1193187487329E-2</c:v>
                </c:pt>
                <c:pt idx="576">
                  <c:v>6.0673517985429769E-2</c:v>
                </c:pt>
                <c:pt idx="577">
                  <c:v>6.0257976736982036E-2</c:v>
                </c:pt>
                <c:pt idx="578">
                  <c:v>5.942741190518256E-2</c:v>
                </c:pt>
                <c:pt idx="579">
                  <c:v>5.8804940674376936E-2</c:v>
                </c:pt>
                <c:pt idx="580">
                  <c:v>5.8597536338882927E-2</c:v>
                </c:pt>
                <c:pt idx="581">
                  <c:v>5.7768348895022185E-2</c:v>
                </c:pt>
                <c:pt idx="582">
                  <c:v>5.7354012862577138E-2</c:v>
                </c:pt>
                <c:pt idx="583">
                  <c:v>5.7043373460648597E-2</c:v>
                </c:pt>
                <c:pt idx="584">
                  <c:v>5.6732830525592574E-2</c:v>
                </c:pt>
                <c:pt idx="585">
                  <c:v>5.6215473175339134E-2</c:v>
                </c:pt>
                <c:pt idx="586">
                  <c:v>5.569838334531596E-2</c:v>
                </c:pt>
                <c:pt idx="587">
                  <c:v>5.4974906490855936E-2</c:v>
                </c:pt>
                <c:pt idx="588">
                  <c:v>5.4768294919873083E-2</c:v>
                </c:pt>
                <c:pt idx="589">
                  <c:v>5.4148716213559676E-2</c:v>
                </c:pt>
                <c:pt idx="590">
                  <c:v>5.3942275254940414E-2</c:v>
                </c:pt>
                <c:pt idx="591">
                  <c:v>5.3529521147336619E-2</c:v>
                </c:pt>
                <c:pt idx="592">
                  <c:v>5.322006733084881E-2</c:v>
                </c:pt>
                <c:pt idx="593">
                  <c:v>5.2807611148470338E-2</c:v>
                </c:pt>
                <c:pt idx="594">
                  <c:v>5.249838061464511E-2</c:v>
                </c:pt>
                <c:pt idx="595">
                  <c:v>5.2189245674783016E-2</c:v>
                </c:pt>
                <c:pt idx="596">
                  <c:v>5.1468302237614033E-2</c:v>
                </c:pt>
                <c:pt idx="597">
                  <c:v>5.1468302237614033E-2</c:v>
                </c:pt>
                <c:pt idx="598">
                  <c:v>5.1056567800505506E-2</c:v>
                </c:pt>
                <c:pt idx="599">
                  <c:v>5.0953660674096291E-2</c:v>
                </c:pt>
                <c:pt idx="600">
                  <c:v>5.0439283830287528E-2</c:v>
                </c:pt>
                <c:pt idx="601">
                  <c:v>5.013078467621343E-2</c:v>
                </c:pt>
                <c:pt idx="602">
                  <c:v>4.9719600459893813E-2</c:v>
                </c:pt>
                <c:pt idx="603">
                  <c:v>4.9308585246544974E-2</c:v>
                </c:pt>
                <c:pt idx="604">
                  <c:v>4.8692379003363789E-2</c:v>
                </c:pt>
                <c:pt idx="605">
                  <c:v>4.8487061273456561E-2</c:v>
                </c:pt>
                <c:pt idx="606">
                  <c:v>4.797395130273454E-2</c:v>
                </c:pt>
                <c:pt idx="607">
                  <c:v>4.7768781010673084E-2</c:v>
                </c:pt>
                <c:pt idx="608">
                  <c:v>4.7358566667929487E-2</c:v>
                </c:pt>
                <c:pt idx="609">
                  <c:v>4.7051016304133671E-2</c:v>
                </c:pt>
                <c:pt idx="610">
                  <c:v>4.6641096232806427E-2</c:v>
                </c:pt>
                <c:pt idx="611">
                  <c:v>4.6538642464979477E-2</c:v>
                </c:pt>
                <c:pt idx="612">
                  <c:v>4.6026531018339013E-2</c:v>
                </c:pt>
                <c:pt idx="613">
                  <c:v>4.5514681695601404E-2</c:v>
                </c:pt>
                <c:pt idx="614">
                  <c:v>4.5105390786377979E-2</c:v>
                </c:pt>
                <c:pt idx="615">
                  <c:v>4.4389534540642081E-2</c:v>
                </c:pt>
                <c:pt idx="616">
                  <c:v>4.3674190378514229E-2</c:v>
                </c:pt>
                <c:pt idx="617">
                  <c:v>4.3061445261303392E-2</c:v>
                </c:pt>
                <c:pt idx="618">
                  <c:v>4.2959357567886144E-2</c:v>
                </c:pt>
                <c:pt idx="619">
                  <c:v>4.275521344142446E-2</c:v>
                </c:pt>
                <c:pt idx="620">
                  <c:v>4.214303099194136E-2</c:v>
                </c:pt>
                <c:pt idx="621">
                  <c:v>4.1837080247624302E-2</c:v>
                </c:pt>
                <c:pt idx="622">
                  <c:v>4.1735117463951948E-2</c:v>
                </c:pt>
                <c:pt idx="623">
                  <c:v>4.1531223080535772E-2</c:v>
                </c:pt>
                <c:pt idx="624">
                  <c:v>4.1225459433450989E-2</c:v>
                </c:pt>
                <c:pt idx="625">
                  <c:v>4.1123558990095864E-2</c:v>
                </c:pt>
                <c:pt idx="626">
                  <c:v>4.0919789249197161E-2</c:v>
                </c:pt>
                <c:pt idx="627">
                  <c:v>4.0512374291432979E-2</c:v>
                </c:pt>
                <c:pt idx="628">
                  <c:v>3.9799797277517653E-2</c:v>
                </c:pt>
                <c:pt idx="629">
                  <c:v>3.9392838273020259E-2</c:v>
                </c:pt>
                <c:pt idx="630">
                  <c:v>3.9087727668059909E-2</c:v>
                </c:pt>
                <c:pt idx="631">
                  <c:v>3.8884372303861367E-2</c:v>
                </c:pt>
                <c:pt idx="632">
                  <c:v>3.8477785593645467E-2</c:v>
                </c:pt>
                <c:pt idx="633">
                  <c:v>3.8274554214021012E-2</c:v>
                </c:pt>
                <c:pt idx="634">
                  <c:v>3.8274554214021012E-2</c:v>
                </c:pt>
                <c:pt idx="635">
                  <c:v>3.8071364128998121E-2</c:v>
                </c:pt>
                <c:pt idx="636">
                  <c:v>3.7868215321798661E-2</c:v>
                </c:pt>
                <c:pt idx="637">
                  <c:v>3.7766656392142467E-2</c:v>
                </c:pt>
                <c:pt idx="638">
                  <c:v>3.7766656392142467E-2</c:v>
                </c:pt>
                <c:pt idx="639">
                  <c:v>3.7665107775655078E-2</c:v>
                </c:pt>
                <c:pt idx="640">
                  <c:v>3.736052378426543E-2</c:v>
                </c:pt>
                <c:pt idx="641">
                  <c:v>3.7157519317469967E-2</c:v>
                </c:pt>
                <c:pt idx="642">
                  <c:v>3.6954556053124019E-2</c:v>
                </c:pt>
                <c:pt idx="643">
                  <c:v>3.6143114685951015E-2</c:v>
                </c:pt>
                <c:pt idx="644">
                  <c:v>3.6143114685951015E-2</c:v>
                </c:pt>
                <c:pt idx="645">
                  <c:v>3.5737640782777899E-2</c:v>
                </c:pt>
                <c:pt idx="646">
                  <c:v>3.5534965467937343E-2</c:v>
                </c:pt>
                <c:pt idx="647">
                  <c:v>3.543364321241723E-2</c:v>
                </c:pt>
                <c:pt idx="648">
                  <c:v>3.5028456821136325E-2</c:v>
                </c:pt>
                <c:pt idx="649">
                  <c:v>3.4825925174874477E-2</c:v>
                </c:pt>
                <c:pt idx="650">
                  <c:v>3.4724674731817264E-2</c:v>
                </c:pt>
                <c:pt idx="651">
                  <c:v>3.4623434539374408E-2</c:v>
                </c:pt>
                <c:pt idx="652">
                  <c:v>3.4319775444981805E-2</c:v>
                </c:pt>
                <c:pt idx="653">
                  <c:v>3.4218576234249259E-2</c:v>
                </c:pt>
                <c:pt idx="654">
                  <c:v>3.3915040035227231E-2</c:v>
                </c:pt>
                <c:pt idx="655">
                  <c:v>3.3712733742811633E-2</c:v>
                </c:pt>
                <c:pt idx="656">
                  <c:v>3.3611595942472552E-2</c:v>
                </c:pt>
                <c:pt idx="657">
                  <c:v>3.340935102318672E-2</c:v>
                </c:pt>
                <c:pt idx="658">
                  <c:v>3.3106060316721996E-2</c:v>
                </c:pt>
                <c:pt idx="659">
                  <c:v>3.2802861567620675E-2</c:v>
                </c:pt>
                <c:pt idx="660">
                  <c:v>3.2600780128113203E-2</c:v>
                </c:pt>
                <c:pt idx="661">
                  <c:v>3.2095755118641878E-2</c:v>
                </c:pt>
                <c:pt idx="662">
                  <c:v>3.1691918666914252E-2</c:v>
                </c:pt>
                <c:pt idx="663">
                  <c:v>3.1389148315910873E-2</c:v>
                </c:pt>
                <c:pt idx="664">
                  <c:v>3.1187352330966124E-2</c:v>
                </c:pt>
                <c:pt idx="665">
                  <c:v>3.1187352330966124E-2</c:v>
                </c:pt>
                <c:pt idx="666">
                  <c:v>3.0884734686048198E-2</c:v>
                </c:pt>
                <c:pt idx="667">
                  <c:v>3.0884734686048198E-2</c:v>
                </c:pt>
                <c:pt idx="668">
                  <c:v>3.0783882484863405E-2</c:v>
                </c:pt>
                <c:pt idx="669">
                  <c:v>3.0078201725703097E-2</c:v>
                </c:pt>
                <c:pt idx="670">
                  <c:v>2.9675179050222666E-2</c:v>
                </c:pt>
                <c:pt idx="671">
                  <c:v>2.9373018600726292E-2</c:v>
                </c:pt>
                <c:pt idx="672">
                  <c:v>2.9373018600726292E-2</c:v>
                </c:pt>
                <c:pt idx="673">
                  <c:v>2.907094942458854E-2</c:v>
                </c:pt>
                <c:pt idx="674">
                  <c:v>2.8869620654027352E-2</c:v>
                </c:pt>
                <c:pt idx="675">
                  <c:v>2.866833240858117E-2</c:v>
                </c:pt>
                <c:pt idx="676">
                  <c:v>2.8265877427799426E-2</c:v>
                </c:pt>
                <c:pt idx="677">
                  <c:v>2.76624984875306E-2</c:v>
                </c:pt>
                <c:pt idx="678">
                  <c:v>2.7561970716649235E-2</c:v>
                </c:pt>
                <c:pt idx="679">
                  <c:v>2.726044802478246E-2</c:v>
                </c:pt>
                <c:pt idx="680">
                  <c:v>2.7159960660983865E-2</c:v>
                </c:pt>
                <c:pt idx="681">
                  <c:v>2.685855914164793E-2</c:v>
                </c:pt>
                <c:pt idx="682">
                  <c:v>2.6456831708304974E-2</c:v>
                </c:pt>
                <c:pt idx="683">
                  <c:v>2.6256028494778906E-2</c:v>
                </c:pt>
                <c:pt idx="684">
                  <c:v>2.5854542993049401E-2</c:v>
                </c:pt>
                <c:pt idx="685">
                  <c:v>2.5352912684060487E-2</c:v>
                </c:pt>
                <c:pt idx="686">
                  <c:v>2.50520552380766E-2</c:v>
                </c:pt>
                <c:pt idx="687">
                  <c:v>2.4951789533876674E-2</c:v>
                </c:pt>
                <c:pt idx="688">
                  <c:v>2.4651052726437431E-2</c:v>
                </c:pt>
                <c:pt idx="689">
                  <c:v>2.4450611755632005E-2</c:v>
                </c:pt>
                <c:pt idx="690">
                  <c:v>2.4450611755632005E-2</c:v>
                </c:pt>
                <c:pt idx="691">
                  <c:v>2.4450611755632005E-2</c:v>
                </c:pt>
                <c:pt idx="692">
                  <c:v>2.4250210953358185E-2</c:v>
                </c:pt>
                <c:pt idx="693">
                  <c:v>2.3749384579389902E-2</c:v>
                </c:pt>
                <c:pt idx="694">
                  <c:v>2.354912424028073E-2</c:v>
                </c:pt>
                <c:pt idx="695">
                  <c:v>2.3348903997345322E-2</c:v>
                </c:pt>
                <c:pt idx="696">
                  <c:v>2.3048648778155229E-2</c:v>
                </c:pt>
                <c:pt idx="697">
                  <c:v>2.2848528705444092E-2</c:v>
                </c:pt>
                <c:pt idx="698">
                  <c:v>2.2648448672763891E-2</c:v>
                </c:pt>
                <c:pt idx="699">
                  <c:v>2.2648448672763891E-2</c:v>
                </c:pt>
                <c:pt idx="700">
                  <c:v>2.254842366642891E-2</c:v>
                </c:pt>
                <c:pt idx="701">
                  <c:v>2.2448408664095181E-2</c:v>
                </c:pt>
                <c:pt idx="702">
                  <c:v>2.2148423661095602E-2</c:v>
                </c:pt>
                <c:pt idx="703">
                  <c:v>2.2048448654763873E-2</c:v>
                </c:pt>
                <c:pt idx="704">
                  <c:v>2.164864854948842E-2</c:v>
                </c:pt>
                <c:pt idx="705">
                  <c:v>2.1548723493197523E-2</c:v>
                </c:pt>
                <c:pt idx="706">
                  <c:v>2.1348903330678279E-2</c:v>
                </c:pt>
                <c:pt idx="707">
                  <c:v>2.1149123088279671E-2</c:v>
                </c:pt>
                <c:pt idx="708">
                  <c:v>2.1049247932141812E-2</c:v>
                </c:pt>
                <c:pt idx="709">
                  <c:v>2.1049247932141812E-2</c:v>
                </c:pt>
                <c:pt idx="710">
                  <c:v>2.0749682300064767E-2</c:v>
                </c:pt>
                <c:pt idx="711">
                  <c:v>2.0550021722382492E-2</c:v>
                </c:pt>
                <c:pt idx="712">
                  <c:v>2.0150820120274558E-2</c:v>
                </c:pt>
                <c:pt idx="713">
                  <c:v>2.0150820120274558E-2</c:v>
                </c:pt>
                <c:pt idx="714">
                  <c:v>1.9851523465174631E-2</c:v>
                </c:pt>
                <c:pt idx="715">
                  <c:v>1.9751777816495831E-2</c:v>
                </c:pt>
                <c:pt idx="716">
                  <c:v>1.9751777816495831E-2</c:v>
                </c:pt>
                <c:pt idx="717">
                  <c:v>1.955231636176049E-2</c:v>
                </c:pt>
                <c:pt idx="718">
                  <c:v>1.955231636176049E-2</c:v>
                </c:pt>
                <c:pt idx="719">
                  <c:v>1.9452600551736293E-2</c:v>
                </c:pt>
                <c:pt idx="720">
                  <c:v>1.9452600551736293E-2</c:v>
                </c:pt>
                <c:pt idx="721">
                  <c:v>1.9253198756459394E-2</c:v>
                </c:pt>
                <c:pt idx="722">
                  <c:v>1.9153512767242593E-2</c:v>
                </c:pt>
                <c:pt idx="723">
                  <c:v>1.8954170595746316E-2</c:v>
                </c:pt>
                <c:pt idx="724">
                  <c:v>1.885451440950606E-2</c:v>
                </c:pt>
                <c:pt idx="725">
                  <c:v>1.885451440950606E-2</c:v>
                </c:pt>
                <c:pt idx="726">
                  <c:v>1.885451440950606E-2</c:v>
                </c:pt>
                <c:pt idx="727">
                  <c:v>1.8555605425065538E-2</c:v>
                </c:pt>
                <c:pt idx="728">
                  <c:v>1.8455988948418028E-2</c:v>
                </c:pt>
                <c:pt idx="729">
                  <c:v>1.8256785760508258E-2</c:v>
                </c:pt>
                <c:pt idx="730">
                  <c:v>1.8157199045293733E-2</c:v>
                </c:pt>
                <c:pt idx="731">
                  <c:v>1.8157199045293733E-2</c:v>
                </c:pt>
                <c:pt idx="732">
                  <c:v>1.7858498390909798E-2</c:v>
                </c:pt>
                <c:pt idx="733">
                  <c:v>1.7858498390909798E-2</c:v>
                </c:pt>
                <c:pt idx="734">
                  <c:v>1.7758951329954545E-2</c:v>
                </c:pt>
                <c:pt idx="735">
                  <c:v>1.7758951329954545E-2</c:v>
                </c:pt>
                <c:pt idx="736">
                  <c:v>1.7659414177630266E-2</c:v>
                </c:pt>
                <c:pt idx="737">
                  <c:v>1.7460369590985805E-2</c:v>
                </c:pt>
                <c:pt idx="738">
                  <c:v>1.7161876976461755E-2</c:v>
                </c:pt>
                <c:pt idx="739">
                  <c:v>1.7161876976461755E-2</c:v>
                </c:pt>
                <c:pt idx="740">
                  <c:v>1.7062399234524437E-2</c:v>
                </c:pt>
                <c:pt idx="741">
                  <c:v>1.6764025369861227E-2</c:v>
                </c:pt>
                <c:pt idx="742">
                  <c:v>1.6565158908034467E-2</c:v>
                </c:pt>
                <c:pt idx="743">
                  <c:v>1.6366331986214407E-2</c:v>
                </c:pt>
                <c:pt idx="744">
                  <c:v>1.606816570661132E-2</c:v>
                </c:pt>
                <c:pt idx="745">
                  <c:v>1.5968796699722759E-2</c:v>
                </c:pt>
                <c:pt idx="746">
                  <c:v>1.5869437566052639E-2</c:v>
                </c:pt>
                <c:pt idx="747">
                  <c:v>1.5770088303639285E-2</c:v>
                </c:pt>
                <c:pt idx="748">
                  <c:v>1.5670748910521264E-2</c:v>
                </c:pt>
                <c:pt idx="749">
                  <c:v>1.557141938473806E-2</c:v>
                </c:pt>
                <c:pt idx="750">
                  <c:v>1.527348999179998E-2</c:v>
                </c:pt>
                <c:pt idx="751">
                  <c:v>1.4975649334348711E-2</c:v>
                </c:pt>
                <c:pt idx="752">
                  <c:v>1.4578666399401159E-2</c:v>
                </c:pt>
                <c:pt idx="753">
                  <c:v>1.4479445285066622E-2</c:v>
                </c:pt>
                <c:pt idx="754">
                  <c:v>1.4281032586002962E-2</c:v>
                </c:pt>
                <c:pt idx="755">
                  <c:v>1.4281032586002962E-2</c:v>
                </c:pt>
                <c:pt idx="756">
                  <c:v>1.4181840997368434E-2</c:v>
                </c:pt>
                <c:pt idx="757">
                  <c:v>1.4082659246729211E-2</c:v>
                </c:pt>
                <c:pt idx="758">
                  <c:v>1.3983487332134099E-2</c:v>
                </c:pt>
                <c:pt idx="759">
                  <c:v>1.3884325251632374E-2</c:v>
                </c:pt>
                <c:pt idx="760">
                  <c:v>1.3884325251632374E-2</c:v>
                </c:pt>
                <c:pt idx="761">
                  <c:v>1.3785173003273891E-2</c:v>
                </c:pt>
                <c:pt idx="762">
                  <c:v>1.3785173003273891E-2</c:v>
                </c:pt>
                <c:pt idx="763">
                  <c:v>1.3487775231565255E-2</c:v>
                </c:pt>
                <c:pt idx="764">
                  <c:v>1.3190465878996234E-2</c:v>
                </c:pt>
                <c:pt idx="765">
                  <c:v>1.2992308739736865E-2</c:v>
                </c:pt>
                <c:pt idx="766">
                  <c:v>1.2893244893006663E-2</c:v>
                </c:pt>
                <c:pt idx="767">
                  <c:v>1.2794190858950116E-2</c:v>
                </c:pt>
                <c:pt idx="768">
                  <c:v>1.2794190858950116E-2</c:v>
                </c:pt>
                <c:pt idx="769">
                  <c:v>1.2695146635623562E-2</c:v>
                </c:pt>
                <c:pt idx="770">
                  <c:v>1.2497087613387641E-2</c:v>
                </c:pt>
                <c:pt idx="771">
                  <c:v>1.2497087613387641E-2</c:v>
                </c:pt>
                <c:pt idx="772">
                  <c:v>1.2299067810760341E-2</c:v>
                </c:pt>
                <c:pt idx="773">
                  <c:v>1.2299067810760341E-2</c:v>
                </c:pt>
                <c:pt idx="774">
                  <c:v>1.2200072611946612E-2</c:v>
                </c:pt>
                <c:pt idx="775">
                  <c:v>1.2002111609617529E-2</c:v>
                </c:pt>
                <c:pt idx="776">
                  <c:v>1.190314580222316E-2</c:v>
                </c:pt>
                <c:pt idx="777">
                  <c:v>1.190314580222316E-2</c:v>
                </c:pt>
                <c:pt idx="778">
                  <c:v>1.190314580222316E-2</c:v>
                </c:pt>
                <c:pt idx="779">
                  <c:v>1.1804189788090634E-2</c:v>
                </c:pt>
                <c:pt idx="780">
                  <c:v>1.1804189788090634E-2</c:v>
                </c:pt>
                <c:pt idx="781">
                  <c:v>1.1606307131859749E-2</c:v>
                </c:pt>
                <c:pt idx="782">
                  <c:v>1.1507380485886978E-2</c:v>
                </c:pt>
                <c:pt idx="783">
                  <c:v>1.1507380485886978E-2</c:v>
                </c:pt>
                <c:pt idx="784">
                  <c:v>1.140846362542745E-2</c:v>
                </c:pt>
                <c:pt idx="785">
                  <c:v>1.1309556548545454E-2</c:v>
                </c:pt>
                <c:pt idx="786">
                  <c:v>1.1210659253305848E-2</c:v>
                </c:pt>
                <c:pt idx="787">
                  <c:v>1.1012894000016239E-2</c:v>
                </c:pt>
                <c:pt idx="788">
                  <c:v>1.0815167850088769E-2</c:v>
                </c:pt>
                <c:pt idx="789">
                  <c:v>1.0716319434054126E-2</c:v>
                </c:pt>
                <c:pt idx="790">
                  <c:v>1.0716319434054126E-2</c:v>
                </c:pt>
                <c:pt idx="791">
                  <c:v>1.0617480788063202E-2</c:v>
                </c:pt>
                <c:pt idx="792">
                  <c:v>1.0518651910184649E-2</c:v>
                </c:pt>
                <c:pt idx="793">
                  <c:v>1.0518651910184649E-2</c:v>
                </c:pt>
                <c:pt idx="794">
                  <c:v>1.0518651910184649E-2</c:v>
                </c:pt>
                <c:pt idx="795">
                  <c:v>1.0321023451043351E-2</c:v>
                </c:pt>
                <c:pt idx="796">
                  <c:v>1.0222223865921219E-2</c:v>
                </c:pt>
                <c:pt idx="797">
                  <c:v>1.0123434041192791E-2</c:v>
                </c:pt>
                <c:pt idx="798">
                  <c:v>1.0123434041192791E-2</c:v>
                </c:pt>
                <c:pt idx="799">
                  <c:v>1.0123434041192791E-2</c:v>
                </c:pt>
                <c:pt idx="800">
                  <c:v>1.0024653974929918E-2</c:v>
                </c:pt>
                <c:pt idx="801">
                  <c:v>9.9258836652046795E-3</c:v>
                </c:pt>
                <c:pt idx="802">
                  <c:v>9.9258836652046795E-3</c:v>
                </c:pt>
                <c:pt idx="803">
                  <c:v>9.9258836652046795E-3</c:v>
                </c:pt>
                <c:pt idx="804">
                  <c:v>9.7283723076595253E-3</c:v>
                </c:pt>
                <c:pt idx="805">
                  <c:v>9.530899953147428E-3</c:v>
                </c:pt>
                <c:pt idx="806">
                  <c:v>9.530899953147428E-3</c:v>
                </c:pt>
                <c:pt idx="807">
                  <c:v>9.530899953147428E-3</c:v>
                </c:pt>
                <c:pt idx="808">
                  <c:v>9.4321783972155099E-3</c:v>
                </c:pt>
                <c:pt idx="809">
                  <c:v>9.2347645183786919E-3</c:v>
                </c:pt>
                <c:pt idx="810">
                  <c:v>9.1360721916269611E-3</c:v>
                </c:pt>
                <c:pt idx="811">
                  <c:v>8.9387167538441687E-3</c:v>
                </c:pt>
                <c:pt idx="812">
                  <c:v>8.7414002575449002E-3</c:v>
                </c:pt>
                <c:pt idx="813">
                  <c:v>8.7414002575449002E-3</c:v>
                </c:pt>
                <c:pt idx="814">
                  <c:v>8.6427566076498468E-3</c:v>
                </c:pt>
                <c:pt idx="815">
                  <c:v>8.6427566076498468E-3</c:v>
                </c:pt>
                <c:pt idx="816">
                  <c:v>8.6427566076498468E-3</c:v>
                </c:pt>
                <c:pt idx="817">
                  <c:v>8.4454984947704287E-3</c:v>
                </c:pt>
                <c:pt idx="818">
                  <c:v>8.4454984947704287E-3</c:v>
                </c:pt>
                <c:pt idx="819">
                  <c:v>8.346884027948219E-3</c:v>
                </c:pt>
                <c:pt idx="820">
                  <c:v>8.346884027948219E-3</c:v>
                </c:pt>
                <c:pt idx="821">
                  <c:v>8.346884027948219E-3</c:v>
                </c:pt>
                <c:pt idx="822">
                  <c:v>8.346884027948219E-3</c:v>
                </c:pt>
                <c:pt idx="823">
                  <c:v>8.2482792849801704E-3</c:v>
                </c:pt>
                <c:pt idx="824">
                  <c:v>8.2482792849801704E-3</c:v>
                </c:pt>
                <c:pt idx="825">
                  <c:v>8.2482792849801704E-3</c:v>
                </c:pt>
                <c:pt idx="826">
                  <c:v>8.2482792849801704E-3</c:v>
                </c:pt>
                <c:pt idx="827">
                  <c:v>8.2482792849801704E-3</c:v>
                </c:pt>
                <c:pt idx="828">
                  <c:v>8.2482792849801704E-3</c:v>
                </c:pt>
                <c:pt idx="829">
                  <c:v>8.2482792849801704E-3</c:v>
                </c:pt>
                <c:pt idx="830">
                  <c:v>8.2482792849801704E-3</c:v>
                </c:pt>
                <c:pt idx="831">
                  <c:v>8.2482792849801704E-3</c:v>
                </c:pt>
                <c:pt idx="832">
                  <c:v>8.2482792849801704E-3</c:v>
                </c:pt>
                <c:pt idx="833">
                  <c:v>8.2482792849801704E-3</c:v>
                </c:pt>
                <c:pt idx="834">
                  <c:v>8.2482792849801704E-3</c:v>
                </c:pt>
                <c:pt idx="835">
                  <c:v>8.0510989629373388E-3</c:v>
                </c:pt>
                <c:pt idx="836">
                  <c:v>8.0510989629373388E-3</c:v>
                </c:pt>
                <c:pt idx="837">
                  <c:v>7.9525233800294727E-3</c:v>
                </c:pt>
                <c:pt idx="838">
                  <c:v>7.85395751330927E-3</c:v>
                </c:pt>
                <c:pt idx="839">
                  <c:v>7.85395751330927E-3</c:v>
                </c:pt>
                <c:pt idx="840">
                  <c:v>7.755401360861662E-3</c:v>
                </c:pt>
                <c:pt idx="841">
                  <c:v>7.5583181911263392E-3</c:v>
                </c:pt>
                <c:pt idx="842">
                  <c:v>7.5583181911263392E-3</c:v>
                </c:pt>
                <c:pt idx="843">
                  <c:v>7.5583181911263392E-3</c:v>
                </c:pt>
                <c:pt idx="844">
                  <c:v>7.459791170011206E-3</c:v>
                </c:pt>
                <c:pt idx="845">
                  <c:v>7.459791170011206E-3</c:v>
                </c:pt>
                <c:pt idx="846">
                  <c:v>7.459791170011206E-3</c:v>
                </c:pt>
                <c:pt idx="847">
                  <c:v>7.459791170011206E-3</c:v>
                </c:pt>
                <c:pt idx="848">
                  <c:v>7.459791170011206E-3</c:v>
                </c:pt>
                <c:pt idx="849">
                  <c:v>7.2627662457209648E-3</c:v>
                </c:pt>
                <c:pt idx="850">
                  <c:v>7.1642683387218315E-3</c:v>
                </c:pt>
                <c:pt idx="851">
                  <c:v>7.1642683387218315E-3</c:v>
                </c:pt>
                <c:pt idx="852">
                  <c:v>7.1642683387218315E-3</c:v>
                </c:pt>
                <c:pt idx="853">
                  <c:v>6.9673016254595431E-3</c:v>
                </c:pt>
                <c:pt idx="854">
                  <c:v>6.9673016254595431E-3</c:v>
                </c:pt>
                <c:pt idx="855">
                  <c:v>6.7703737004434087E-3</c:v>
                </c:pt>
                <c:pt idx="856">
                  <c:v>6.7703737004434087E-3</c:v>
                </c:pt>
                <c:pt idx="857">
                  <c:v>6.671924278754222E-3</c:v>
                </c:pt>
                <c:pt idx="858">
                  <c:v>6.5734845483995689E-3</c:v>
                </c:pt>
                <c:pt idx="859">
                  <c:v>6.5734845483995689E-3</c:v>
                </c:pt>
                <c:pt idx="860">
                  <c:v>6.4750545074716108E-3</c:v>
                </c:pt>
                <c:pt idx="861">
                  <c:v>6.4750545074716108E-3</c:v>
                </c:pt>
                <c:pt idx="862">
                  <c:v>6.3766341540631866E-3</c:v>
                </c:pt>
                <c:pt idx="863">
                  <c:v>6.3766341540631866E-3</c:v>
                </c:pt>
                <c:pt idx="864">
                  <c:v>6.3766341540631866E-3</c:v>
                </c:pt>
                <c:pt idx="865">
                  <c:v>6.3766341540631866E-3</c:v>
                </c:pt>
                <c:pt idx="866">
                  <c:v>6.2782234862673626E-3</c:v>
                </c:pt>
                <c:pt idx="867">
                  <c:v>6.2782234862673626E-3</c:v>
                </c:pt>
                <c:pt idx="868">
                  <c:v>6.2782234862673626E-3</c:v>
                </c:pt>
                <c:pt idx="869">
                  <c:v>6.2782234862673626E-3</c:v>
                </c:pt>
                <c:pt idx="870">
                  <c:v>6.08143119988982E-3</c:v>
                </c:pt>
                <c:pt idx="871">
                  <c:v>6.08143119988982E-3</c:v>
                </c:pt>
                <c:pt idx="872">
                  <c:v>6.08143119988982E-3</c:v>
                </c:pt>
                <c:pt idx="873">
                  <c:v>6.08143119988982E-3</c:v>
                </c:pt>
                <c:pt idx="874">
                  <c:v>5.9830495774974941E-3</c:v>
                </c:pt>
                <c:pt idx="875">
                  <c:v>5.9830495774974941E-3</c:v>
                </c:pt>
                <c:pt idx="876">
                  <c:v>5.9830495774974941E-3</c:v>
                </c:pt>
                <c:pt idx="877">
                  <c:v>5.9830495774974941E-3</c:v>
                </c:pt>
                <c:pt idx="878">
                  <c:v>5.884677633096776E-3</c:v>
                </c:pt>
                <c:pt idx="879">
                  <c:v>5.884677633096776E-3</c:v>
                </c:pt>
                <c:pt idx="880">
                  <c:v>5.884677633096776E-3</c:v>
                </c:pt>
                <c:pt idx="881">
                  <c:v>5.7863153647835439E-3</c:v>
                </c:pt>
                <c:pt idx="882">
                  <c:v>5.6879627706545727E-3</c:v>
                </c:pt>
                <c:pt idx="883">
                  <c:v>5.6879627706545727E-3</c:v>
                </c:pt>
                <c:pt idx="884">
                  <c:v>5.6879627706545727E-3</c:v>
                </c:pt>
                <c:pt idx="885">
                  <c:v>5.6879627706545727E-3</c:v>
                </c:pt>
                <c:pt idx="886">
                  <c:v>5.6879627706545727E-3</c:v>
                </c:pt>
                <c:pt idx="887">
                  <c:v>5.5896198488070868E-3</c:v>
                </c:pt>
                <c:pt idx="888">
                  <c:v>5.4912865973388725E-3</c:v>
                </c:pt>
                <c:pt idx="889">
                  <c:v>5.3929630143483894E-3</c:v>
                </c:pt>
                <c:pt idx="890">
                  <c:v>5.3929630143483894E-3</c:v>
                </c:pt>
                <c:pt idx="891">
                  <c:v>5.3929630143483894E-3</c:v>
                </c:pt>
                <c:pt idx="892">
                  <c:v>5.3929630143483894E-3</c:v>
                </c:pt>
                <c:pt idx="893">
                  <c:v>5.2946490979343223E-3</c:v>
                </c:pt>
                <c:pt idx="894">
                  <c:v>5.2946490979343223E-3</c:v>
                </c:pt>
                <c:pt idx="895">
                  <c:v>5.1963448461962514E-3</c:v>
                </c:pt>
                <c:pt idx="896">
                  <c:v>5.1963448461962514E-3</c:v>
                </c:pt>
                <c:pt idx="897">
                  <c:v>5.1963448461962514E-3</c:v>
                </c:pt>
                <c:pt idx="898">
                  <c:v>5.098050257234206E-3</c:v>
                </c:pt>
                <c:pt idx="899">
                  <c:v>4.9997653291487757E-3</c:v>
                </c:pt>
                <c:pt idx="900">
                  <c:v>4.9014900600412225E-3</c:v>
                </c:pt>
                <c:pt idx="901">
                  <c:v>4.7049684911665817E-3</c:v>
                </c:pt>
                <c:pt idx="902">
                  <c:v>4.7049684911665817E-3</c:v>
                </c:pt>
                <c:pt idx="903">
                  <c:v>4.7049684911665817E-3</c:v>
                </c:pt>
                <c:pt idx="904">
                  <c:v>4.7049684911665817E-3</c:v>
                </c:pt>
                <c:pt idx="905">
                  <c:v>4.7049684911665817E-3</c:v>
                </c:pt>
                <c:pt idx="906">
                  <c:v>4.7049684911665817E-3</c:v>
                </c:pt>
                <c:pt idx="907">
                  <c:v>4.7049684911665817E-3</c:v>
                </c:pt>
                <c:pt idx="908">
                  <c:v>4.7049684911665817E-3</c:v>
                </c:pt>
                <c:pt idx="909">
                  <c:v>4.6067221876047032E-3</c:v>
                </c:pt>
                <c:pt idx="910">
                  <c:v>4.3120411776632729E-3</c:v>
                </c:pt>
                <c:pt idx="911">
                  <c:v>4.2138334682791387E-3</c:v>
                </c:pt>
                <c:pt idx="912">
                  <c:v>4.2138334682791387E-3</c:v>
                </c:pt>
                <c:pt idx="913">
                  <c:v>4.2138334682791387E-3</c:v>
                </c:pt>
                <c:pt idx="914">
                  <c:v>4.2138334682791387E-3</c:v>
                </c:pt>
                <c:pt idx="915">
                  <c:v>4.2138334682791387E-3</c:v>
                </c:pt>
                <c:pt idx="916">
                  <c:v>4.1156354027020985E-3</c:v>
                </c:pt>
                <c:pt idx="917">
                  <c:v>4.1156354027020985E-3</c:v>
                </c:pt>
                <c:pt idx="918">
                  <c:v>4.0174469790383322E-3</c:v>
                </c:pt>
                <c:pt idx="919">
                  <c:v>4.0174469790383322E-3</c:v>
                </c:pt>
                <c:pt idx="920">
                  <c:v>3.9192681953945764E-3</c:v>
                </c:pt>
                <c:pt idx="921">
                  <c:v>3.9192681953945764E-3</c:v>
                </c:pt>
                <c:pt idx="922">
                  <c:v>3.9192681953945764E-3</c:v>
                </c:pt>
                <c:pt idx="923">
                  <c:v>3.9192681953945764E-3</c:v>
                </c:pt>
                <c:pt idx="924">
                  <c:v>3.9192681953945764E-3</c:v>
                </c:pt>
                <c:pt idx="925">
                  <c:v>3.9192681953945764E-3</c:v>
                </c:pt>
                <c:pt idx="926">
                  <c:v>3.9192681953945764E-3</c:v>
                </c:pt>
                <c:pt idx="927">
                  <c:v>3.9192681953945764E-3</c:v>
                </c:pt>
                <c:pt idx="928">
                  <c:v>3.9192681953945764E-3</c:v>
                </c:pt>
                <c:pt idx="929">
                  <c:v>3.9192681953945764E-3</c:v>
                </c:pt>
                <c:pt idx="930">
                  <c:v>3.9192681953945764E-3</c:v>
                </c:pt>
                <c:pt idx="931">
                  <c:v>3.9192681953945764E-3</c:v>
                </c:pt>
                <c:pt idx="932">
                  <c:v>3.9192681953945764E-3</c:v>
                </c:pt>
                <c:pt idx="933">
                  <c:v>3.9192681953945764E-3</c:v>
                </c:pt>
                <c:pt idx="934">
                  <c:v>3.9192681953945764E-3</c:v>
                </c:pt>
                <c:pt idx="935">
                  <c:v>3.9192681953945764E-3</c:v>
                </c:pt>
                <c:pt idx="936">
                  <c:v>3.9192681953945764E-3</c:v>
                </c:pt>
                <c:pt idx="937">
                  <c:v>3.9192681953945764E-3</c:v>
                </c:pt>
                <c:pt idx="938">
                  <c:v>3.8210990498782384E-3</c:v>
                </c:pt>
                <c:pt idx="939">
                  <c:v>3.8210990498782384E-3</c:v>
                </c:pt>
                <c:pt idx="940">
                  <c:v>3.8210990498782384E-3</c:v>
                </c:pt>
                <c:pt idx="941">
                  <c:v>3.8210990498782384E-3</c:v>
                </c:pt>
                <c:pt idx="942">
                  <c:v>3.7229395405969472E-3</c:v>
                </c:pt>
                <c:pt idx="943">
                  <c:v>3.7229395405969472E-3</c:v>
                </c:pt>
                <c:pt idx="944">
                  <c:v>3.7229395405969472E-3</c:v>
                </c:pt>
                <c:pt idx="945">
                  <c:v>3.7229395405969472E-3</c:v>
                </c:pt>
                <c:pt idx="946">
                  <c:v>3.7229395405969472E-3</c:v>
                </c:pt>
                <c:pt idx="947">
                  <c:v>3.6247896656592233E-3</c:v>
                </c:pt>
                <c:pt idx="948">
                  <c:v>3.6247896656592233E-3</c:v>
                </c:pt>
                <c:pt idx="949">
                  <c:v>3.5266494231740333E-3</c:v>
                </c:pt>
                <c:pt idx="950">
                  <c:v>3.5266494231740333E-3</c:v>
                </c:pt>
                <c:pt idx="951">
                  <c:v>3.5266494231740333E-3</c:v>
                </c:pt>
                <c:pt idx="952">
                  <c:v>3.5266494231740333E-3</c:v>
                </c:pt>
                <c:pt idx="953">
                  <c:v>3.5266494231740333E-3</c:v>
                </c:pt>
                <c:pt idx="954">
                  <c:v>3.5266494231740333E-3</c:v>
                </c:pt>
                <c:pt idx="955">
                  <c:v>3.5266494231740333E-3</c:v>
                </c:pt>
                <c:pt idx="956">
                  <c:v>3.4285188112509008E-3</c:v>
                </c:pt>
                <c:pt idx="957">
                  <c:v>3.4285188112509008E-3</c:v>
                </c:pt>
                <c:pt idx="958">
                  <c:v>3.3303978280000163E-3</c:v>
                </c:pt>
                <c:pt idx="959">
                  <c:v>3.3303978280000163E-3</c:v>
                </c:pt>
                <c:pt idx="960">
                  <c:v>3.2322864715317928E-3</c:v>
                </c:pt>
                <c:pt idx="961">
                  <c:v>3.2322864715317928E-3</c:v>
                </c:pt>
                <c:pt idx="962">
                  <c:v>3.1341847399575335E-3</c:v>
                </c:pt>
                <c:pt idx="963">
                  <c:v>3.1341847399575335E-3</c:v>
                </c:pt>
                <c:pt idx="964">
                  <c:v>3.1341847399575335E-3</c:v>
                </c:pt>
                <c:pt idx="965">
                  <c:v>3.1341847399575335E-3</c:v>
                </c:pt>
                <c:pt idx="966">
                  <c:v>3.1341847399575335E-3</c:v>
                </c:pt>
                <c:pt idx="967">
                  <c:v>3.0360926313889865E-3</c:v>
                </c:pt>
                <c:pt idx="968">
                  <c:v>3.0360926313889865E-3</c:v>
                </c:pt>
                <c:pt idx="969">
                  <c:v>3.0360926313889865E-3</c:v>
                </c:pt>
                <c:pt idx="970">
                  <c:v>3.0360926313889865E-3</c:v>
                </c:pt>
                <c:pt idx="971">
                  <c:v>3.0360926313889865E-3</c:v>
                </c:pt>
                <c:pt idx="972">
                  <c:v>3.0360926313889865E-3</c:v>
                </c:pt>
                <c:pt idx="973">
                  <c:v>3.0360926313889865E-3</c:v>
                </c:pt>
                <c:pt idx="974">
                  <c:v>3.0360926313889865E-3</c:v>
                </c:pt>
                <c:pt idx="975">
                  <c:v>3.0360926313889865E-3</c:v>
                </c:pt>
                <c:pt idx="976">
                  <c:v>3.0360926313889865E-3</c:v>
                </c:pt>
                <c:pt idx="977">
                  <c:v>3.0360926313889865E-3</c:v>
                </c:pt>
                <c:pt idx="978">
                  <c:v>2.9380101439384545E-3</c:v>
                </c:pt>
                <c:pt idx="979">
                  <c:v>2.9380101439384545E-3</c:v>
                </c:pt>
                <c:pt idx="980">
                  <c:v>2.9380101439384545E-3</c:v>
                </c:pt>
                <c:pt idx="981">
                  <c:v>2.9380101439384545E-3</c:v>
                </c:pt>
                <c:pt idx="982">
                  <c:v>2.9380101439384545E-3</c:v>
                </c:pt>
                <c:pt idx="983">
                  <c:v>2.9380101439384545E-3</c:v>
                </c:pt>
                <c:pt idx="984">
                  <c:v>2.9380101439384545E-3</c:v>
                </c:pt>
                <c:pt idx="985">
                  <c:v>2.9380101439384545E-3</c:v>
                </c:pt>
                <c:pt idx="986">
                  <c:v>2.839937275718797E-3</c:v>
                </c:pt>
                <c:pt idx="987">
                  <c:v>2.839937275718797E-3</c:v>
                </c:pt>
                <c:pt idx="988">
                  <c:v>2.839937275718797E-3</c:v>
                </c:pt>
                <c:pt idx="989">
                  <c:v>2.839937275718797E-3</c:v>
                </c:pt>
                <c:pt idx="990">
                  <c:v>2.839937275718797E-3</c:v>
                </c:pt>
                <c:pt idx="991">
                  <c:v>2.839937275718797E-3</c:v>
                </c:pt>
                <c:pt idx="992">
                  <c:v>2.839937275718797E-3</c:v>
                </c:pt>
                <c:pt idx="993">
                  <c:v>2.839937275718797E-3</c:v>
                </c:pt>
                <c:pt idx="994">
                  <c:v>2.839937275718797E-3</c:v>
                </c:pt>
                <c:pt idx="995">
                  <c:v>2.839937275718797E-3</c:v>
                </c:pt>
                <c:pt idx="996">
                  <c:v>2.839937275718797E-3</c:v>
                </c:pt>
                <c:pt idx="997">
                  <c:v>2.839937275718797E-3</c:v>
                </c:pt>
                <c:pt idx="998">
                  <c:v>2.7418740248435387E-3</c:v>
                </c:pt>
                <c:pt idx="999">
                  <c:v>2.7418740248435387E-3</c:v>
                </c:pt>
                <c:pt idx="1000">
                  <c:v>2.7418740248435387E-3</c:v>
                </c:pt>
                <c:pt idx="1001">
                  <c:v>2.6438203894264259E-3</c:v>
                </c:pt>
                <c:pt idx="1002">
                  <c:v>2.6438203894264259E-3</c:v>
                </c:pt>
                <c:pt idx="1003">
                  <c:v>2.6438203894264259E-3</c:v>
                </c:pt>
                <c:pt idx="1004">
                  <c:v>2.6438203894264259E-3</c:v>
                </c:pt>
                <c:pt idx="1005">
                  <c:v>2.5457763675820933E-3</c:v>
                </c:pt>
                <c:pt idx="1006">
                  <c:v>2.5457763675820933E-3</c:v>
                </c:pt>
                <c:pt idx="1007">
                  <c:v>2.5457763675820933E-3</c:v>
                </c:pt>
                <c:pt idx="1008">
                  <c:v>2.4477419574256195E-3</c:v>
                </c:pt>
                <c:pt idx="1009">
                  <c:v>2.4477419574256195E-3</c:v>
                </c:pt>
                <c:pt idx="1010">
                  <c:v>2.4477419574256195E-3</c:v>
                </c:pt>
                <c:pt idx="1011">
                  <c:v>2.3497171570726369E-3</c:v>
                </c:pt>
                <c:pt idx="1012">
                  <c:v>2.3497171570726369E-3</c:v>
                </c:pt>
                <c:pt idx="1013">
                  <c:v>2.251701964639443E-3</c:v>
                </c:pt>
                <c:pt idx="1014">
                  <c:v>2.251701964639443E-3</c:v>
                </c:pt>
                <c:pt idx="1015">
                  <c:v>2.251701964639443E-3</c:v>
                </c:pt>
                <c:pt idx="1016">
                  <c:v>2.251701964639443E-3</c:v>
                </c:pt>
                <c:pt idx="1017">
                  <c:v>2.251701964639443E-3</c:v>
                </c:pt>
                <c:pt idx="1018">
                  <c:v>2.251701964639443E-3</c:v>
                </c:pt>
                <c:pt idx="1019">
                  <c:v>2.251701964639443E-3</c:v>
                </c:pt>
                <c:pt idx="1020">
                  <c:v>2.251701964639443E-3</c:v>
                </c:pt>
                <c:pt idx="1021">
                  <c:v>2.251701964639443E-3</c:v>
                </c:pt>
                <c:pt idx="1022">
                  <c:v>2.1536963782425554E-3</c:v>
                </c:pt>
                <c:pt idx="1023">
                  <c:v>2.1536963782425554E-3</c:v>
                </c:pt>
                <c:pt idx="1024">
                  <c:v>2.1536963782425554E-3</c:v>
                </c:pt>
                <c:pt idx="1025">
                  <c:v>2.0557003959993801E-3</c:v>
                </c:pt>
                <c:pt idx="1026">
                  <c:v>2.0557003959993801E-3</c:v>
                </c:pt>
                <c:pt idx="1027">
                  <c:v>2.0557003959993801E-3</c:v>
                </c:pt>
                <c:pt idx="1028">
                  <c:v>2.0557003959993801E-3</c:v>
                </c:pt>
                <c:pt idx="1029">
                  <c:v>1.9577140160277643E-3</c:v>
                </c:pt>
                <c:pt idx="1030">
                  <c:v>1.9577140160277643E-3</c:v>
                </c:pt>
                <c:pt idx="1031">
                  <c:v>1.9577140160277643E-3</c:v>
                </c:pt>
                <c:pt idx="1032">
                  <c:v>1.9577140160277643E-3</c:v>
                </c:pt>
                <c:pt idx="1033">
                  <c:v>1.9577140160277643E-3</c:v>
                </c:pt>
                <c:pt idx="1034">
                  <c:v>1.9577140160277643E-3</c:v>
                </c:pt>
                <c:pt idx="1035">
                  <c:v>1.9577140160277643E-3</c:v>
                </c:pt>
                <c:pt idx="1036">
                  <c:v>1.8597372364461085E-3</c:v>
                </c:pt>
                <c:pt idx="1037">
                  <c:v>1.8597372364461085E-3</c:v>
                </c:pt>
                <c:pt idx="1038">
                  <c:v>1.8597372364461085E-3</c:v>
                </c:pt>
                <c:pt idx="1039">
                  <c:v>1.8597372364461085E-3</c:v>
                </c:pt>
                <c:pt idx="1040">
                  <c:v>1.7617700553734777E-3</c:v>
                </c:pt>
                <c:pt idx="1041">
                  <c:v>1.7617700553734777E-3</c:v>
                </c:pt>
                <c:pt idx="1042">
                  <c:v>1.7617700553734777E-3</c:v>
                </c:pt>
                <c:pt idx="1043">
                  <c:v>1.7617700553734777E-3</c:v>
                </c:pt>
                <c:pt idx="1044">
                  <c:v>1.7617700553734777E-3</c:v>
                </c:pt>
                <c:pt idx="1045">
                  <c:v>1.6638124709291563E-3</c:v>
                </c:pt>
                <c:pt idx="1046">
                  <c:v>1.6638124709291563E-3</c:v>
                </c:pt>
                <c:pt idx="1047">
                  <c:v>1.5658644812333142E-3</c:v>
                </c:pt>
                <c:pt idx="1048">
                  <c:v>1.5658644812333142E-3</c:v>
                </c:pt>
                <c:pt idx="1049">
                  <c:v>1.5658644812333142E-3</c:v>
                </c:pt>
                <c:pt idx="1050">
                  <c:v>1.5658644812333142E-3</c:v>
                </c:pt>
                <c:pt idx="1051">
                  <c:v>1.5658644812333142E-3</c:v>
                </c:pt>
                <c:pt idx="1052">
                  <c:v>1.5658644812333142E-3</c:v>
                </c:pt>
                <c:pt idx="1053">
                  <c:v>1.5658644812333142E-3</c:v>
                </c:pt>
                <c:pt idx="1054">
                  <c:v>1.5658644812333142E-3</c:v>
                </c:pt>
                <c:pt idx="1055">
                  <c:v>1.5658644812333142E-3</c:v>
                </c:pt>
                <c:pt idx="1056">
                  <c:v>1.4679260844065632E-3</c:v>
                </c:pt>
                <c:pt idx="1057">
                  <c:v>1.4679260844065632E-3</c:v>
                </c:pt>
                <c:pt idx="1058">
                  <c:v>1.3699972785700663E-3</c:v>
                </c:pt>
                <c:pt idx="1059">
                  <c:v>1.3699972785700663E-3</c:v>
                </c:pt>
                <c:pt idx="1060">
                  <c:v>1.3699972785700663E-3</c:v>
                </c:pt>
                <c:pt idx="1061">
                  <c:v>1.3699972785700663E-3</c:v>
                </c:pt>
                <c:pt idx="1062">
                  <c:v>1.3699972785700663E-3</c:v>
                </c:pt>
                <c:pt idx="1063">
                  <c:v>1.3699972785700663E-3</c:v>
                </c:pt>
                <c:pt idx="1064">
                  <c:v>1.3699972785700663E-3</c:v>
                </c:pt>
                <c:pt idx="1065">
                  <c:v>1.3699972785700663E-3</c:v>
                </c:pt>
                <c:pt idx="1066">
                  <c:v>1.3699972785700663E-3</c:v>
                </c:pt>
                <c:pt idx="1067">
                  <c:v>1.3699972785700663E-3</c:v>
                </c:pt>
                <c:pt idx="1068">
                  <c:v>1.3699972785700663E-3</c:v>
                </c:pt>
                <c:pt idx="1069">
                  <c:v>1.3699972785700663E-3</c:v>
                </c:pt>
                <c:pt idx="1070">
                  <c:v>1.3699972785700663E-3</c:v>
                </c:pt>
                <c:pt idx="1071">
                  <c:v>1.3699972785700663E-3</c:v>
                </c:pt>
                <c:pt idx="1072">
                  <c:v>1.3699972785700663E-3</c:v>
                </c:pt>
                <c:pt idx="1073">
                  <c:v>1.3699972785700663E-3</c:v>
                </c:pt>
                <c:pt idx="1074">
                  <c:v>1.3699972785700663E-3</c:v>
                </c:pt>
                <c:pt idx="1075">
                  <c:v>1.3699972785700663E-3</c:v>
                </c:pt>
                <c:pt idx="1076">
                  <c:v>1.3699972785700663E-3</c:v>
                </c:pt>
                <c:pt idx="1077">
                  <c:v>1.3699972785700663E-3</c:v>
                </c:pt>
                <c:pt idx="1078">
                  <c:v>1.3699972785700663E-3</c:v>
                </c:pt>
                <c:pt idx="1079">
                  <c:v>1.3699972785700663E-3</c:v>
                </c:pt>
                <c:pt idx="1080">
                  <c:v>1.2720780618456506E-3</c:v>
                </c:pt>
                <c:pt idx="1081">
                  <c:v>1.2720780618456506E-3</c:v>
                </c:pt>
                <c:pt idx="1082">
                  <c:v>1.2720780618456506E-3</c:v>
                </c:pt>
                <c:pt idx="1083">
                  <c:v>1.2720780618456506E-3</c:v>
                </c:pt>
                <c:pt idx="1084">
                  <c:v>1.2720780618456506E-3</c:v>
                </c:pt>
                <c:pt idx="1085">
                  <c:v>1.2720780618456506E-3</c:v>
                </c:pt>
                <c:pt idx="1086">
                  <c:v>1.2720780618456506E-3</c:v>
                </c:pt>
                <c:pt idx="1087">
                  <c:v>1.2720780618456506E-3</c:v>
                </c:pt>
                <c:pt idx="1088">
                  <c:v>1.2720780618456506E-3</c:v>
                </c:pt>
                <c:pt idx="1089">
                  <c:v>1.2720780618456506E-3</c:v>
                </c:pt>
                <c:pt idx="1090">
                  <c:v>1.1741684323553611E-3</c:v>
                </c:pt>
                <c:pt idx="1091">
                  <c:v>1.1741684323553611E-3</c:v>
                </c:pt>
                <c:pt idx="1092">
                  <c:v>1.1741684323553611E-3</c:v>
                </c:pt>
                <c:pt idx="1093">
                  <c:v>1.1741684323553611E-3</c:v>
                </c:pt>
                <c:pt idx="1094">
                  <c:v>1.1741684323553611E-3</c:v>
                </c:pt>
                <c:pt idx="1095">
                  <c:v>1.1741684323553611E-3</c:v>
                </c:pt>
                <c:pt idx="1096">
                  <c:v>1.1741684323553611E-3</c:v>
                </c:pt>
                <c:pt idx="1097">
                  <c:v>1.1741684323553611E-3</c:v>
                </c:pt>
                <c:pt idx="1098">
                  <c:v>1.1741684323553611E-3</c:v>
                </c:pt>
                <c:pt idx="1099">
                  <c:v>1.1741684323553611E-3</c:v>
                </c:pt>
                <c:pt idx="1100">
                  <c:v>1.1741684323553611E-3</c:v>
                </c:pt>
                <c:pt idx="1101">
                  <c:v>1.1741684323553611E-3</c:v>
                </c:pt>
                <c:pt idx="1102">
                  <c:v>1.1741684323553611E-3</c:v>
                </c:pt>
                <c:pt idx="1103">
                  <c:v>1.1741684323553611E-3</c:v>
                </c:pt>
                <c:pt idx="1104">
                  <c:v>1.1741684323553611E-3</c:v>
                </c:pt>
                <c:pt idx="1105">
                  <c:v>1.1741684323553611E-3</c:v>
                </c:pt>
                <c:pt idx="1106">
                  <c:v>1.1741684323553611E-3</c:v>
                </c:pt>
                <c:pt idx="1107">
                  <c:v>1.1741684323553611E-3</c:v>
                </c:pt>
                <c:pt idx="1108">
                  <c:v>1.0762683882221272E-3</c:v>
                </c:pt>
                <c:pt idx="1109">
                  <c:v>1.0762683882221272E-3</c:v>
                </c:pt>
                <c:pt idx="1110">
                  <c:v>1.0762683882221272E-3</c:v>
                </c:pt>
                <c:pt idx="1111">
                  <c:v>1.0762683882221272E-3</c:v>
                </c:pt>
                <c:pt idx="1112">
                  <c:v>9.7837792756931921E-4</c:v>
                </c:pt>
                <c:pt idx="1113">
                  <c:v>9.7837792756931921E-4</c:v>
                </c:pt>
                <c:pt idx="1114">
                  <c:v>9.7837792756931921E-4</c:v>
                </c:pt>
                <c:pt idx="1115">
                  <c:v>9.7837792756931921E-4</c:v>
                </c:pt>
                <c:pt idx="1116">
                  <c:v>9.7837792756931921E-4</c:v>
                </c:pt>
                <c:pt idx="1117">
                  <c:v>9.7837792756931921E-4</c:v>
                </c:pt>
                <c:pt idx="1118">
                  <c:v>9.7837792756931921E-4</c:v>
                </c:pt>
                <c:pt idx="1119">
                  <c:v>9.7837792756931921E-4</c:v>
                </c:pt>
                <c:pt idx="1120">
                  <c:v>9.7837792756931921E-4</c:v>
                </c:pt>
                <c:pt idx="1121">
                  <c:v>9.7837792756931921E-4</c:v>
                </c:pt>
                <c:pt idx="1122">
                  <c:v>9.7837792756931921E-4</c:v>
                </c:pt>
                <c:pt idx="1123">
                  <c:v>9.7837792756931921E-4</c:v>
                </c:pt>
                <c:pt idx="1124">
                  <c:v>9.7837792756931921E-4</c:v>
                </c:pt>
                <c:pt idx="1125">
                  <c:v>9.7837792756931921E-4</c:v>
                </c:pt>
                <c:pt idx="1126">
                  <c:v>9.7837792756931921E-4</c:v>
                </c:pt>
                <c:pt idx="1127">
                  <c:v>9.7837792756931921E-4</c:v>
                </c:pt>
                <c:pt idx="1128">
                  <c:v>9.7837792756931921E-4</c:v>
                </c:pt>
                <c:pt idx="1129">
                  <c:v>9.7837792756931921E-4</c:v>
                </c:pt>
                <c:pt idx="1130">
                  <c:v>8.8049704852085795E-4</c:v>
                </c:pt>
                <c:pt idx="1131">
                  <c:v>8.8049704852085795E-4</c:v>
                </c:pt>
                <c:pt idx="1132">
                  <c:v>8.8049704852085795E-4</c:v>
                </c:pt>
                <c:pt idx="1133">
                  <c:v>8.8049704852085795E-4</c:v>
                </c:pt>
                <c:pt idx="1134">
                  <c:v>8.8049704852085795E-4</c:v>
                </c:pt>
                <c:pt idx="1135">
                  <c:v>8.8049704852085795E-4</c:v>
                </c:pt>
                <c:pt idx="1136">
                  <c:v>8.8049704852085795E-4</c:v>
                </c:pt>
                <c:pt idx="1137">
                  <c:v>8.8049704852085795E-4</c:v>
                </c:pt>
                <c:pt idx="1138">
                  <c:v>7.826257492012154E-4</c:v>
                </c:pt>
                <c:pt idx="1139">
                  <c:v>7.826257492012154E-4</c:v>
                </c:pt>
                <c:pt idx="1140">
                  <c:v>7.826257492012154E-4</c:v>
                </c:pt>
                <c:pt idx="1141">
                  <c:v>7.826257492012154E-4</c:v>
                </c:pt>
                <c:pt idx="1142">
                  <c:v>7.826257492012154E-4</c:v>
                </c:pt>
                <c:pt idx="1143">
                  <c:v>7.826257492012154E-4</c:v>
                </c:pt>
                <c:pt idx="1144">
                  <c:v>7.826257492012154E-4</c:v>
                </c:pt>
                <c:pt idx="1145">
                  <c:v>7.826257492012154E-4</c:v>
                </c:pt>
                <c:pt idx="1146">
                  <c:v>7.826257492012154E-4</c:v>
                </c:pt>
                <c:pt idx="1147">
                  <c:v>7.826257492012154E-4</c:v>
                </c:pt>
                <c:pt idx="1148">
                  <c:v>7.826257492012154E-4</c:v>
                </c:pt>
                <c:pt idx="1149">
                  <c:v>7.826257492012154E-4</c:v>
                </c:pt>
                <c:pt idx="1150">
                  <c:v>7.826257492012154E-4</c:v>
                </c:pt>
                <c:pt idx="1151">
                  <c:v>7.826257492012154E-4</c:v>
                </c:pt>
                <c:pt idx="1152">
                  <c:v>7.826257492012154E-4</c:v>
                </c:pt>
                <c:pt idx="1153">
                  <c:v>7.826257492012154E-4</c:v>
                </c:pt>
                <c:pt idx="1154">
                  <c:v>7.826257492012154E-4</c:v>
                </c:pt>
                <c:pt idx="1155">
                  <c:v>7.826257492012154E-4</c:v>
                </c:pt>
                <c:pt idx="1156">
                  <c:v>7.826257492012154E-4</c:v>
                </c:pt>
                <c:pt idx="1157">
                  <c:v>7.826257492012154E-4</c:v>
                </c:pt>
                <c:pt idx="1158">
                  <c:v>7.826257492012154E-4</c:v>
                </c:pt>
                <c:pt idx="1159">
                  <c:v>7.826257492012154E-4</c:v>
                </c:pt>
                <c:pt idx="1160">
                  <c:v>7.826257492012154E-4</c:v>
                </c:pt>
                <c:pt idx="1161">
                  <c:v>7.826257492012154E-4</c:v>
                </c:pt>
                <c:pt idx="1162">
                  <c:v>6.8476402773552506E-4</c:v>
                </c:pt>
                <c:pt idx="1163">
                  <c:v>6.8476402773552506E-4</c:v>
                </c:pt>
                <c:pt idx="1164">
                  <c:v>6.8476402773552506E-4</c:v>
                </c:pt>
                <c:pt idx="1165">
                  <c:v>6.8476402773552506E-4</c:v>
                </c:pt>
                <c:pt idx="1166">
                  <c:v>6.8476402773552506E-4</c:v>
                </c:pt>
                <c:pt idx="1167">
                  <c:v>6.8476402773552506E-4</c:v>
                </c:pt>
                <c:pt idx="1168">
                  <c:v>6.8476402773552506E-4</c:v>
                </c:pt>
                <c:pt idx="1169">
                  <c:v>6.8476402773552506E-4</c:v>
                </c:pt>
                <c:pt idx="1170">
                  <c:v>6.8476402773552506E-4</c:v>
                </c:pt>
                <c:pt idx="1171">
                  <c:v>6.8476402773552506E-4</c:v>
                </c:pt>
                <c:pt idx="1172">
                  <c:v>6.8476402773552506E-4</c:v>
                </c:pt>
                <c:pt idx="1173">
                  <c:v>6.8476402773552506E-4</c:v>
                </c:pt>
                <c:pt idx="1174">
                  <c:v>6.8476402773552506E-4</c:v>
                </c:pt>
                <c:pt idx="1175">
                  <c:v>6.8476402773552506E-4</c:v>
                </c:pt>
                <c:pt idx="1176">
                  <c:v>5.8691188224913775E-4</c:v>
                </c:pt>
                <c:pt idx="1177">
                  <c:v>5.8691188224913775E-4</c:v>
                </c:pt>
                <c:pt idx="1178">
                  <c:v>5.8691188224913775E-4</c:v>
                </c:pt>
                <c:pt idx="1179">
                  <c:v>5.8691188224913775E-4</c:v>
                </c:pt>
                <c:pt idx="1180">
                  <c:v>5.8691188224913775E-4</c:v>
                </c:pt>
                <c:pt idx="1181">
                  <c:v>5.8691188224913775E-4</c:v>
                </c:pt>
                <c:pt idx="1182">
                  <c:v>5.8691188224913775E-4</c:v>
                </c:pt>
                <c:pt idx="1183">
                  <c:v>5.8691188224913775E-4</c:v>
                </c:pt>
                <c:pt idx="1184">
                  <c:v>5.8691188224913775E-4</c:v>
                </c:pt>
                <c:pt idx="1185">
                  <c:v>5.8691188224913775E-4</c:v>
                </c:pt>
                <c:pt idx="1186">
                  <c:v>5.8691188224913775E-4</c:v>
                </c:pt>
                <c:pt idx="1187">
                  <c:v>5.8691188224913775E-4</c:v>
                </c:pt>
                <c:pt idx="1188">
                  <c:v>5.8691188224913775E-4</c:v>
                </c:pt>
                <c:pt idx="1189">
                  <c:v>5.8691188224913775E-4</c:v>
                </c:pt>
                <c:pt idx="1190">
                  <c:v>5.8691188224913775E-4</c:v>
                </c:pt>
                <c:pt idx="1191">
                  <c:v>5.8691188224913775E-4</c:v>
                </c:pt>
                <c:pt idx="1192">
                  <c:v>5.8691188224913775E-4</c:v>
                </c:pt>
                <c:pt idx="1193">
                  <c:v>5.8691188224913775E-4</c:v>
                </c:pt>
                <c:pt idx="1194">
                  <c:v>5.8691188224913775E-4</c:v>
                </c:pt>
                <c:pt idx="1195">
                  <c:v>5.8691188224913775E-4</c:v>
                </c:pt>
                <c:pt idx="1196">
                  <c:v>5.8691188224913775E-4</c:v>
                </c:pt>
                <c:pt idx="1197">
                  <c:v>5.8691188224913775E-4</c:v>
                </c:pt>
                <c:pt idx="1198">
                  <c:v>5.8691188224913775E-4</c:v>
                </c:pt>
                <c:pt idx="1199">
                  <c:v>5.8691188224913775E-4</c:v>
                </c:pt>
                <c:pt idx="1200">
                  <c:v>5.8691188224913775E-4</c:v>
                </c:pt>
                <c:pt idx="1201">
                  <c:v>5.8691188224913775E-4</c:v>
                </c:pt>
                <c:pt idx="1202">
                  <c:v>5.8691188224913775E-4</c:v>
                </c:pt>
                <c:pt idx="1203">
                  <c:v>5.8691188224913775E-4</c:v>
                </c:pt>
                <c:pt idx="1204">
                  <c:v>5.8691188224913775E-4</c:v>
                </c:pt>
                <c:pt idx="1205">
                  <c:v>5.8691188224913775E-4</c:v>
                </c:pt>
                <c:pt idx="1206">
                  <c:v>5.8691188224913775E-4</c:v>
                </c:pt>
                <c:pt idx="1207">
                  <c:v>4.8906931086828756E-4</c:v>
                </c:pt>
                <c:pt idx="1208">
                  <c:v>4.8906931086828756E-4</c:v>
                </c:pt>
                <c:pt idx="1209">
                  <c:v>4.8906931086828756E-4</c:v>
                </c:pt>
                <c:pt idx="1210">
                  <c:v>4.8906931086828756E-4</c:v>
                </c:pt>
                <c:pt idx="1211">
                  <c:v>4.8906931086828756E-4</c:v>
                </c:pt>
                <c:pt idx="1212">
                  <c:v>4.8906931086828756E-4</c:v>
                </c:pt>
                <c:pt idx="1213">
                  <c:v>4.8906931086828756E-4</c:v>
                </c:pt>
                <c:pt idx="1214">
                  <c:v>4.8906931086828756E-4</c:v>
                </c:pt>
                <c:pt idx="1215">
                  <c:v>4.8906931086828756E-4</c:v>
                </c:pt>
                <c:pt idx="1216">
                  <c:v>4.8906931086828756E-4</c:v>
                </c:pt>
                <c:pt idx="1217">
                  <c:v>4.8906931086828756E-4</c:v>
                </c:pt>
                <c:pt idx="1218">
                  <c:v>4.8906931086828756E-4</c:v>
                </c:pt>
                <c:pt idx="1219">
                  <c:v>4.8906931086828756E-4</c:v>
                </c:pt>
                <c:pt idx="1220">
                  <c:v>4.8906931086828756E-4</c:v>
                </c:pt>
                <c:pt idx="1221">
                  <c:v>4.8906931086828756E-4</c:v>
                </c:pt>
                <c:pt idx="1222">
                  <c:v>4.8906931086828756E-4</c:v>
                </c:pt>
                <c:pt idx="1223">
                  <c:v>4.8906931086828756E-4</c:v>
                </c:pt>
                <c:pt idx="1224">
                  <c:v>4.8906931086828756E-4</c:v>
                </c:pt>
                <c:pt idx="1225">
                  <c:v>4.8906931086828756E-4</c:v>
                </c:pt>
                <c:pt idx="1226">
                  <c:v>4.8906931086828756E-4</c:v>
                </c:pt>
                <c:pt idx="1227">
                  <c:v>4.8906931086828756E-4</c:v>
                </c:pt>
                <c:pt idx="1228">
                  <c:v>4.8906931086828756E-4</c:v>
                </c:pt>
                <c:pt idx="1229">
                  <c:v>4.8906931086828756E-4</c:v>
                </c:pt>
                <c:pt idx="1230">
                  <c:v>4.8906931086828756E-4</c:v>
                </c:pt>
                <c:pt idx="1231">
                  <c:v>4.8906931086828756E-4</c:v>
                </c:pt>
                <c:pt idx="1232">
                  <c:v>4.8906931086828756E-4</c:v>
                </c:pt>
                <c:pt idx="1233">
                  <c:v>4.8906931086828756E-4</c:v>
                </c:pt>
                <c:pt idx="1234">
                  <c:v>4.8906931086828756E-4</c:v>
                </c:pt>
                <c:pt idx="1235">
                  <c:v>4.8906931086828756E-4</c:v>
                </c:pt>
                <c:pt idx="1236">
                  <c:v>4.8906931086828756E-4</c:v>
                </c:pt>
                <c:pt idx="1237">
                  <c:v>4.8906931086828756E-4</c:v>
                </c:pt>
                <c:pt idx="1238">
                  <c:v>4.8906931086828756E-4</c:v>
                </c:pt>
                <c:pt idx="1239">
                  <c:v>4.8906931086828756E-4</c:v>
                </c:pt>
                <c:pt idx="1240">
                  <c:v>4.8906931086828756E-4</c:v>
                </c:pt>
                <c:pt idx="1241">
                  <c:v>4.8906931086828756E-4</c:v>
                </c:pt>
                <c:pt idx="1242">
                  <c:v>4.8906931086828756E-4</c:v>
                </c:pt>
                <c:pt idx="1243">
                  <c:v>4.8906931086828756E-4</c:v>
                </c:pt>
                <c:pt idx="1244">
                  <c:v>4.8906931086828756E-4</c:v>
                </c:pt>
                <c:pt idx="1245">
                  <c:v>4.8906931086828756E-4</c:v>
                </c:pt>
                <c:pt idx="1246">
                  <c:v>4.8906931086828756E-4</c:v>
                </c:pt>
                <c:pt idx="1247">
                  <c:v>4.8906931086828756E-4</c:v>
                </c:pt>
                <c:pt idx="1248">
                  <c:v>4.8906931086828756E-4</c:v>
                </c:pt>
                <c:pt idx="1249">
                  <c:v>4.8906931086828756E-4</c:v>
                </c:pt>
                <c:pt idx="1250">
                  <c:v>4.8906931086828756E-4</c:v>
                </c:pt>
                <c:pt idx="1251">
                  <c:v>3.9123631171964754E-4</c:v>
                </c:pt>
                <c:pt idx="1252">
                  <c:v>3.9123631171964754E-4</c:v>
                </c:pt>
                <c:pt idx="1253">
                  <c:v>3.9123631171964754E-4</c:v>
                </c:pt>
                <c:pt idx="1254">
                  <c:v>3.9123631171964754E-4</c:v>
                </c:pt>
                <c:pt idx="1255">
                  <c:v>3.9123631171964754E-4</c:v>
                </c:pt>
                <c:pt idx="1256">
                  <c:v>3.9123631171964754E-4</c:v>
                </c:pt>
                <c:pt idx="1257">
                  <c:v>3.9123631171964754E-4</c:v>
                </c:pt>
                <c:pt idx="1258">
                  <c:v>3.9123631171964754E-4</c:v>
                </c:pt>
                <c:pt idx="1259">
                  <c:v>3.9123631171964754E-4</c:v>
                </c:pt>
                <c:pt idx="1260">
                  <c:v>3.9123631171964754E-4</c:v>
                </c:pt>
                <c:pt idx="1261">
                  <c:v>3.9123631171964754E-4</c:v>
                </c:pt>
                <c:pt idx="1262">
                  <c:v>3.9123631171964754E-4</c:v>
                </c:pt>
                <c:pt idx="1263">
                  <c:v>3.9123631171964754E-4</c:v>
                </c:pt>
                <c:pt idx="1264">
                  <c:v>3.9123631171964754E-4</c:v>
                </c:pt>
                <c:pt idx="1265">
                  <c:v>3.9123631171964754E-4</c:v>
                </c:pt>
                <c:pt idx="1266">
                  <c:v>3.9123631171964754E-4</c:v>
                </c:pt>
                <c:pt idx="1267">
                  <c:v>3.9123631171964754E-4</c:v>
                </c:pt>
                <c:pt idx="1268">
                  <c:v>3.9123631171964754E-4</c:v>
                </c:pt>
                <c:pt idx="1269">
                  <c:v>3.9123631171964754E-4</c:v>
                </c:pt>
                <c:pt idx="1270">
                  <c:v>3.9123631171964754E-4</c:v>
                </c:pt>
                <c:pt idx="1271">
                  <c:v>2.9341288293044068E-4</c:v>
                </c:pt>
                <c:pt idx="1272">
                  <c:v>2.9341288293044068E-4</c:v>
                </c:pt>
                <c:pt idx="1273">
                  <c:v>2.9341288293044068E-4</c:v>
                </c:pt>
                <c:pt idx="1274">
                  <c:v>2.9341288293044068E-4</c:v>
                </c:pt>
                <c:pt idx="1275">
                  <c:v>2.9341288293044068E-4</c:v>
                </c:pt>
                <c:pt idx="1276">
                  <c:v>2.9341288293044068E-4</c:v>
                </c:pt>
                <c:pt idx="1277">
                  <c:v>2.9341288293044068E-4</c:v>
                </c:pt>
                <c:pt idx="1278">
                  <c:v>2.9341288293044068E-4</c:v>
                </c:pt>
                <c:pt idx="1279">
                  <c:v>2.9341288293044068E-4</c:v>
                </c:pt>
                <c:pt idx="1280">
                  <c:v>2.9341288293044068E-4</c:v>
                </c:pt>
                <c:pt idx="1281">
                  <c:v>2.9341288293044068E-4</c:v>
                </c:pt>
                <c:pt idx="1282">
                  <c:v>2.9341288293044068E-4</c:v>
                </c:pt>
                <c:pt idx="1283">
                  <c:v>2.9341288293044068E-4</c:v>
                </c:pt>
                <c:pt idx="1284">
                  <c:v>2.9341288293044068E-4</c:v>
                </c:pt>
                <c:pt idx="1285">
                  <c:v>2.9341288293044068E-4</c:v>
                </c:pt>
                <c:pt idx="1286">
                  <c:v>2.9341288293044068E-4</c:v>
                </c:pt>
                <c:pt idx="1287">
                  <c:v>2.9341288293044068E-4</c:v>
                </c:pt>
                <c:pt idx="1288">
                  <c:v>2.9341288293044068E-4</c:v>
                </c:pt>
                <c:pt idx="1289">
                  <c:v>2.9341288293044068E-4</c:v>
                </c:pt>
                <c:pt idx="1290">
                  <c:v>2.9341288293044068E-4</c:v>
                </c:pt>
                <c:pt idx="1291">
                  <c:v>2.9341288293044068E-4</c:v>
                </c:pt>
                <c:pt idx="1292">
                  <c:v>2.9341288293044068E-4</c:v>
                </c:pt>
                <c:pt idx="1293">
                  <c:v>2.9341288293044068E-4</c:v>
                </c:pt>
                <c:pt idx="1294">
                  <c:v>2.9341288293044068E-4</c:v>
                </c:pt>
                <c:pt idx="1295">
                  <c:v>2.9341288293044068E-4</c:v>
                </c:pt>
                <c:pt idx="1296">
                  <c:v>2.9341288293044068E-4</c:v>
                </c:pt>
                <c:pt idx="1297">
                  <c:v>2.9341288293044068E-4</c:v>
                </c:pt>
                <c:pt idx="1298">
                  <c:v>2.9341288293044068E-4</c:v>
                </c:pt>
                <c:pt idx="1299">
                  <c:v>2.9341288293044068E-4</c:v>
                </c:pt>
                <c:pt idx="1300">
                  <c:v>2.9341288293044068E-4</c:v>
                </c:pt>
                <c:pt idx="1301">
                  <c:v>2.9341288293044068E-4</c:v>
                </c:pt>
                <c:pt idx="1302">
                  <c:v>2.9341288293044068E-4</c:v>
                </c:pt>
                <c:pt idx="1303">
                  <c:v>2.9341288293044068E-4</c:v>
                </c:pt>
                <c:pt idx="1304">
                  <c:v>2.9341288293044068E-4</c:v>
                </c:pt>
                <c:pt idx="1305">
                  <c:v>2.9341288293044068E-4</c:v>
                </c:pt>
                <c:pt idx="1306">
                  <c:v>2.9341288293044068E-4</c:v>
                </c:pt>
                <c:pt idx="1307">
                  <c:v>2.9341288293044068E-4</c:v>
                </c:pt>
                <c:pt idx="1308">
                  <c:v>2.9341288293044068E-4</c:v>
                </c:pt>
                <c:pt idx="1309">
                  <c:v>2.9341288293044068E-4</c:v>
                </c:pt>
                <c:pt idx="1310">
                  <c:v>2.9341288293044068E-4</c:v>
                </c:pt>
                <c:pt idx="1311">
                  <c:v>2.9341288293044068E-4</c:v>
                </c:pt>
                <c:pt idx="1312">
                  <c:v>2.9341288293044068E-4</c:v>
                </c:pt>
                <c:pt idx="1313">
                  <c:v>2.9341288293044068E-4</c:v>
                </c:pt>
                <c:pt idx="1314">
                  <c:v>2.9341288293044068E-4</c:v>
                </c:pt>
                <c:pt idx="1315">
                  <c:v>2.9341288293044068E-4</c:v>
                </c:pt>
                <c:pt idx="1316">
                  <c:v>2.9341288293044068E-4</c:v>
                </c:pt>
                <c:pt idx="1317">
                  <c:v>2.9341288293044068E-4</c:v>
                </c:pt>
                <c:pt idx="1318">
                  <c:v>2.9341288293044068E-4</c:v>
                </c:pt>
                <c:pt idx="1319">
                  <c:v>2.9341288293044068E-4</c:v>
                </c:pt>
                <c:pt idx="1320">
                  <c:v>2.9341288293044068E-4</c:v>
                </c:pt>
                <c:pt idx="1321">
                  <c:v>2.9341288293044068E-4</c:v>
                </c:pt>
                <c:pt idx="1322">
                  <c:v>2.9341288293044068E-4</c:v>
                </c:pt>
                <c:pt idx="1323">
                  <c:v>2.9341288293044068E-4</c:v>
                </c:pt>
                <c:pt idx="1324">
                  <c:v>2.9341288293044068E-4</c:v>
                </c:pt>
                <c:pt idx="1325">
                  <c:v>2.9341288293044068E-4</c:v>
                </c:pt>
                <c:pt idx="1326">
                  <c:v>2.9341288293044068E-4</c:v>
                </c:pt>
                <c:pt idx="1327">
                  <c:v>2.9341288293044068E-4</c:v>
                </c:pt>
                <c:pt idx="1328">
                  <c:v>2.9341288293044068E-4</c:v>
                </c:pt>
                <c:pt idx="1329">
                  <c:v>2.9341288293044068E-4</c:v>
                </c:pt>
                <c:pt idx="1330">
                  <c:v>2.9341288293044068E-4</c:v>
                </c:pt>
                <c:pt idx="1331">
                  <c:v>2.9341288293044068E-4</c:v>
                </c:pt>
                <c:pt idx="1332">
                  <c:v>2.9341288293044068E-4</c:v>
                </c:pt>
                <c:pt idx="1333">
                  <c:v>2.9341288293044068E-4</c:v>
                </c:pt>
                <c:pt idx="1334">
                  <c:v>2.9341288293044068E-4</c:v>
                </c:pt>
                <c:pt idx="1335">
                  <c:v>2.9341288293044068E-4</c:v>
                </c:pt>
                <c:pt idx="1336">
                  <c:v>2.9341288293044068E-4</c:v>
                </c:pt>
                <c:pt idx="1337">
                  <c:v>2.9341288293044068E-4</c:v>
                </c:pt>
                <c:pt idx="1338">
                  <c:v>2.9341288293044068E-4</c:v>
                </c:pt>
                <c:pt idx="1339">
                  <c:v>2.9341288293044068E-4</c:v>
                </c:pt>
                <c:pt idx="1340">
                  <c:v>2.9341288293044068E-4</c:v>
                </c:pt>
                <c:pt idx="1341">
                  <c:v>2.9341288293044068E-4</c:v>
                </c:pt>
                <c:pt idx="1342">
                  <c:v>2.9341288293044068E-4</c:v>
                </c:pt>
                <c:pt idx="1343">
                  <c:v>2.9341288293044068E-4</c:v>
                </c:pt>
                <c:pt idx="1344">
                  <c:v>2.9341288293044068E-4</c:v>
                </c:pt>
                <c:pt idx="1345">
                  <c:v>2.9341288293044068E-4</c:v>
                </c:pt>
                <c:pt idx="1346">
                  <c:v>2.9341288293044068E-4</c:v>
                </c:pt>
                <c:pt idx="1347">
                  <c:v>2.9341288293044068E-4</c:v>
                </c:pt>
                <c:pt idx="1348">
                  <c:v>2.9341288293044068E-4</c:v>
                </c:pt>
                <c:pt idx="1349">
                  <c:v>2.9341288293044068E-4</c:v>
                </c:pt>
                <c:pt idx="1350">
                  <c:v>2.9341288293044068E-4</c:v>
                </c:pt>
                <c:pt idx="1351">
                  <c:v>2.9341288293044068E-4</c:v>
                </c:pt>
                <c:pt idx="1352">
                  <c:v>2.9341288293044068E-4</c:v>
                </c:pt>
                <c:pt idx="1353">
                  <c:v>2.9341288293044068E-4</c:v>
                </c:pt>
                <c:pt idx="1354">
                  <c:v>2.9341288293044068E-4</c:v>
                </c:pt>
                <c:pt idx="1355">
                  <c:v>2.9341288293044068E-4</c:v>
                </c:pt>
                <c:pt idx="1356">
                  <c:v>2.9341288293044068E-4</c:v>
                </c:pt>
                <c:pt idx="1357">
                  <c:v>2.9341288293044068E-4</c:v>
                </c:pt>
                <c:pt idx="1358">
                  <c:v>2.9341288293044068E-4</c:v>
                </c:pt>
                <c:pt idx="1359">
                  <c:v>2.9341288293044068E-4</c:v>
                </c:pt>
                <c:pt idx="1360">
                  <c:v>2.9341288293044068E-4</c:v>
                </c:pt>
                <c:pt idx="1361">
                  <c:v>2.9341288293044068E-4</c:v>
                </c:pt>
                <c:pt idx="1362">
                  <c:v>2.9341288293044068E-4</c:v>
                </c:pt>
                <c:pt idx="1363">
                  <c:v>2.9341288293044068E-4</c:v>
                </c:pt>
                <c:pt idx="1364">
                  <c:v>2.9341288293044068E-4</c:v>
                </c:pt>
                <c:pt idx="1365">
                  <c:v>2.9341288293044068E-4</c:v>
                </c:pt>
                <c:pt idx="1366">
                  <c:v>2.9341288293044068E-4</c:v>
                </c:pt>
                <c:pt idx="1367">
                  <c:v>2.9341288293044068E-4</c:v>
                </c:pt>
                <c:pt idx="1368">
                  <c:v>2.9341288293044068E-4</c:v>
                </c:pt>
                <c:pt idx="1369">
                  <c:v>2.9341288293044068E-4</c:v>
                </c:pt>
                <c:pt idx="1370">
                  <c:v>2.9341288293044068E-4</c:v>
                </c:pt>
                <c:pt idx="1371">
                  <c:v>2.9341288293044068E-4</c:v>
                </c:pt>
                <c:pt idx="1372">
                  <c:v>2.9341288293044068E-4</c:v>
                </c:pt>
                <c:pt idx="1373">
                  <c:v>2.9341288293044068E-4</c:v>
                </c:pt>
                <c:pt idx="1374">
                  <c:v>2.9341288293044068E-4</c:v>
                </c:pt>
                <c:pt idx="1375">
                  <c:v>2.9341288293044068E-4</c:v>
                </c:pt>
                <c:pt idx="1376">
                  <c:v>2.9341288293044068E-4</c:v>
                </c:pt>
                <c:pt idx="1377">
                  <c:v>2.9341288293044068E-4</c:v>
                </c:pt>
                <c:pt idx="1378">
                  <c:v>2.9341288293044068E-4</c:v>
                </c:pt>
                <c:pt idx="1379">
                  <c:v>2.9341288293044068E-4</c:v>
                </c:pt>
                <c:pt idx="1380">
                  <c:v>2.9341288293044068E-4</c:v>
                </c:pt>
                <c:pt idx="1381">
                  <c:v>2.9341288293044068E-4</c:v>
                </c:pt>
                <c:pt idx="1382">
                  <c:v>2.9341288293044068E-4</c:v>
                </c:pt>
                <c:pt idx="1383">
                  <c:v>2.9341288293044068E-4</c:v>
                </c:pt>
                <c:pt idx="1384">
                  <c:v>1.9559902262855031E-4</c:v>
                </c:pt>
                <c:pt idx="1385">
                  <c:v>1.9559902262855031E-4</c:v>
                </c:pt>
                <c:pt idx="1386">
                  <c:v>1.9559902262855031E-4</c:v>
                </c:pt>
                <c:pt idx="1387">
                  <c:v>1.9559902262855031E-4</c:v>
                </c:pt>
                <c:pt idx="1388">
                  <c:v>1.9559902262855031E-4</c:v>
                </c:pt>
                <c:pt idx="1389">
                  <c:v>1.9559902262855031E-4</c:v>
                </c:pt>
                <c:pt idx="1390">
                  <c:v>1.9559902262855031E-4</c:v>
                </c:pt>
                <c:pt idx="1391">
                  <c:v>1.9559902262855031E-4</c:v>
                </c:pt>
                <c:pt idx="1392">
                  <c:v>1.9559902262855031E-4</c:v>
                </c:pt>
                <c:pt idx="1393">
                  <c:v>1.9559902262855031E-4</c:v>
                </c:pt>
                <c:pt idx="1394">
                  <c:v>1.9559902262855031E-4</c:v>
                </c:pt>
                <c:pt idx="1395">
                  <c:v>1.9559902262855031E-4</c:v>
                </c:pt>
                <c:pt idx="1396">
                  <c:v>1.9559902262855031E-4</c:v>
                </c:pt>
                <c:pt idx="1397">
                  <c:v>1.9559902262855031E-4</c:v>
                </c:pt>
                <c:pt idx="1398">
                  <c:v>1.9559902262855031E-4</c:v>
                </c:pt>
                <c:pt idx="1399">
                  <c:v>9.7794728942076126E-5</c:v>
                </c:pt>
                <c:pt idx="1400">
                  <c:v>9.7794728942076126E-5</c:v>
                </c:pt>
                <c:pt idx="1401">
                  <c:v>9.7794728942076126E-5</c:v>
                </c:pt>
                <c:pt idx="1402">
                  <c:v>9.7794728942076126E-5</c:v>
                </c:pt>
                <c:pt idx="1403">
                  <c:v>9.7794728942076126E-5</c:v>
                </c:pt>
                <c:pt idx="1404">
                  <c:v>9.7794728942076126E-5</c:v>
                </c:pt>
                <c:pt idx="1405">
                  <c:v>9.7794728942076126E-5</c:v>
                </c:pt>
                <c:pt idx="1406">
                  <c:v>9.7794728942076126E-5</c:v>
                </c:pt>
                <c:pt idx="1407">
                  <c:v>9.7794728942076126E-5</c:v>
                </c:pt>
                <c:pt idx="1408">
                  <c:v>9.7794728942076126E-5</c:v>
                </c:pt>
                <c:pt idx="1409">
                  <c:v>9.7794728942076126E-5</c:v>
                </c:pt>
                <c:pt idx="1410">
                  <c:v>9.7794728942076126E-5</c:v>
                </c:pt>
                <c:pt idx="1411">
                  <c:v>9.7794728942076126E-5</c:v>
                </c:pt>
                <c:pt idx="1412">
                  <c:v>9.7794728942076126E-5</c:v>
                </c:pt>
                <c:pt idx="1413">
                  <c:v>9.7794728942076126E-5</c:v>
                </c:pt>
              </c:numCache>
            </c:numRef>
          </c:yVal>
          <c:smooth val="0"/>
          <c:extLst>
            <c:ext xmlns:c16="http://schemas.microsoft.com/office/drawing/2014/chart" uri="{C3380CC4-5D6E-409C-BE32-E72D297353CC}">
              <c16:uniqueId val="{00000001-54FD-41B7-A650-C611AF73ECCA}"/>
            </c:ext>
          </c:extLst>
        </c:ser>
        <c:ser>
          <c:idx val="1"/>
          <c:order val="1"/>
          <c:tx>
            <c:v>&gt;50</c:v>
          </c:tx>
          <c:spPr>
            <a:ln w="19050" cap="rnd">
              <a:solidFill>
                <a:schemeClr val="tx1"/>
              </a:solidFill>
              <a:prstDash val="sysDash"/>
              <a:round/>
            </a:ln>
            <a:effectLst/>
          </c:spPr>
          <c:marker>
            <c:symbol val="none"/>
          </c:marker>
          <c:trendline>
            <c:spPr>
              <a:ln w="19050" cap="rnd">
                <a:solidFill>
                  <a:schemeClr val="tx1"/>
                </a:solidFill>
                <a:prstDash val="sysDot"/>
              </a:ln>
              <a:effectLst/>
            </c:spPr>
            <c:trendlineType val="exp"/>
            <c:dispRSqr val="1"/>
            <c:dispEq val="1"/>
            <c:trendlineLbl>
              <c:layout>
                <c:manualLayout>
                  <c:x val="-0.10680580060180647"/>
                  <c:y val="-0.38642205885150255"/>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630.23e</a:t>
                    </a:r>
                    <a:r>
                      <a:rPr lang="en-US" sz="1400" baseline="30000"/>
                      <a:t>-0.008x</a:t>
                    </a:r>
                    <a:br>
                      <a:rPr lang="en-US" sz="1400" baseline="0"/>
                    </a:br>
                    <a:r>
                      <a:rPr lang="en-US" sz="1400" baseline="0"/>
                      <a:t>R² = 0.9911</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Feuil1!$D$18332:$D$21068</c:f>
              <c:numCache>
                <c:formatCode>General</c:formatCode>
                <c:ptCount val="2737"/>
                <c:pt idx="0">
                  <c:v>256</c:v>
                </c:pt>
                <c:pt idx="1">
                  <c:v>257</c:v>
                </c:pt>
                <c:pt idx="2">
                  <c:v>258</c:v>
                </c:pt>
                <c:pt idx="3">
                  <c:v>259</c:v>
                </c:pt>
                <c:pt idx="4">
                  <c:v>260</c:v>
                </c:pt>
                <c:pt idx="5">
                  <c:v>261</c:v>
                </c:pt>
                <c:pt idx="6">
                  <c:v>262</c:v>
                </c:pt>
                <c:pt idx="7">
                  <c:v>263</c:v>
                </c:pt>
                <c:pt idx="8">
                  <c:v>264</c:v>
                </c:pt>
                <c:pt idx="9">
                  <c:v>265</c:v>
                </c:pt>
                <c:pt idx="10">
                  <c:v>266</c:v>
                </c:pt>
                <c:pt idx="11">
                  <c:v>267</c:v>
                </c:pt>
                <c:pt idx="12">
                  <c:v>268</c:v>
                </c:pt>
                <c:pt idx="13">
                  <c:v>269</c:v>
                </c:pt>
                <c:pt idx="14">
                  <c:v>270</c:v>
                </c:pt>
                <c:pt idx="15">
                  <c:v>271</c:v>
                </c:pt>
                <c:pt idx="16">
                  <c:v>272</c:v>
                </c:pt>
                <c:pt idx="17">
                  <c:v>273</c:v>
                </c:pt>
                <c:pt idx="18">
                  <c:v>274</c:v>
                </c:pt>
                <c:pt idx="19">
                  <c:v>275</c:v>
                </c:pt>
                <c:pt idx="20">
                  <c:v>276</c:v>
                </c:pt>
                <c:pt idx="21">
                  <c:v>277</c:v>
                </c:pt>
                <c:pt idx="22">
                  <c:v>278</c:v>
                </c:pt>
                <c:pt idx="23">
                  <c:v>279</c:v>
                </c:pt>
                <c:pt idx="24">
                  <c:v>280</c:v>
                </c:pt>
                <c:pt idx="25">
                  <c:v>281</c:v>
                </c:pt>
                <c:pt idx="26">
                  <c:v>282</c:v>
                </c:pt>
                <c:pt idx="27">
                  <c:v>283</c:v>
                </c:pt>
                <c:pt idx="28">
                  <c:v>284</c:v>
                </c:pt>
                <c:pt idx="29">
                  <c:v>285</c:v>
                </c:pt>
                <c:pt idx="30">
                  <c:v>286</c:v>
                </c:pt>
                <c:pt idx="31">
                  <c:v>287</c:v>
                </c:pt>
                <c:pt idx="32">
                  <c:v>288</c:v>
                </c:pt>
                <c:pt idx="33">
                  <c:v>289</c:v>
                </c:pt>
                <c:pt idx="34">
                  <c:v>290</c:v>
                </c:pt>
                <c:pt idx="35">
                  <c:v>291</c:v>
                </c:pt>
                <c:pt idx="36">
                  <c:v>292</c:v>
                </c:pt>
                <c:pt idx="37">
                  <c:v>293</c:v>
                </c:pt>
                <c:pt idx="38">
                  <c:v>294</c:v>
                </c:pt>
                <c:pt idx="39">
                  <c:v>295</c:v>
                </c:pt>
                <c:pt idx="40">
                  <c:v>296</c:v>
                </c:pt>
                <c:pt idx="41">
                  <c:v>297</c:v>
                </c:pt>
                <c:pt idx="42">
                  <c:v>298</c:v>
                </c:pt>
                <c:pt idx="43">
                  <c:v>299</c:v>
                </c:pt>
                <c:pt idx="44">
                  <c:v>300</c:v>
                </c:pt>
                <c:pt idx="45">
                  <c:v>301</c:v>
                </c:pt>
                <c:pt idx="46">
                  <c:v>302</c:v>
                </c:pt>
                <c:pt idx="47">
                  <c:v>303</c:v>
                </c:pt>
                <c:pt idx="48">
                  <c:v>304</c:v>
                </c:pt>
                <c:pt idx="49">
                  <c:v>305</c:v>
                </c:pt>
                <c:pt idx="50">
                  <c:v>306</c:v>
                </c:pt>
                <c:pt idx="51">
                  <c:v>307</c:v>
                </c:pt>
                <c:pt idx="52">
                  <c:v>308</c:v>
                </c:pt>
                <c:pt idx="53">
                  <c:v>309</c:v>
                </c:pt>
                <c:pt idx="54">
                  <c:v>310</c:v>
                </c:pt>
                <c:pt idx="55">
                  <c:v>311</c:v>
                </c:pt>
                <c:pt idx="56">
                  <c:v>312</c:v>
                </c:pt>
                <c:pt idx="57">
                  <c:v>313</c:v>
                </c:pt>
                <c:pt idx="58">
                  <c:v>314</c:v>
                </c:pt>
                <c:pt idx="59">
                  <c:v>315</c:v>
                </c:pt>
                <c:pt idx="60">
                  <c:v>316</c:v>
                </c:pt>
                <c:pt idx="61">
                  <c:v>317</c:v>
                </c:pt>
                <c:pt idx="62">
                  <c:v>318</c:v>
                </c:pt>
                <c:pt idx="63">
                  <c:v>319</c:v>
                </c:pt>
                <c:pt idx="64">
                  <c:v>320</c:v>
                </c:pt>
                <c:pt idx="65">
                  <c:v>321</c:v>
                </c:pt>
                <c:pt idx="66">
                  <c:v>322</c:v>
                </c:pt>
                <c:pt idx="67">
                  <c:v>323</c:v>
                </c:pt>
                <c:pt idx="68">
                  <c:v>324</c:v>
                </c:pt>
                <c:pt idx="69">
                  <c:v>325</c:v>
                </c:pt>
                <c:pt idx="70">
                  <c:v>326</c:v>
                </c:pt>
                <c:pt idx="71">
                  <c:v>327</c:v>
                </c:pt>
                <c:pt idx="72">
                  <c:v>328</c:v>
                </c:pt>
                <c:pt idx="73">
                  <c:v>329</c:v>
                </c:pt>
                <c:pt idx="74">
                  <c:v>330</c:v>
                </c:pt>
                <c:pt idx="75">
                  <c:v>331</c:v>
                </c:pt>
                <c:pt idx="76">
                  <c:v>332</c:v>
                </c:pt>
                <c:pt idx="77">
                  <c:v>333</c:v>
                </c:pt>
                <c:pt idx="78">
                  <c:v>334</c:v>
                </c:pt>
                <c:pt idx="79">
                  <c:v>335</c:v>
                </c:pt>
                <c:pt idx="80">
                  <c:v>336</c:v>
                </c:pt>
                <c:pt idx="81">
                  <c:v>337</c:v>
                </c:pt>
                <c:pt idx="82">
                  <c:v>338</c:v>
                </c:pt>
                <c:pt idx="83">
                  <c:v>339</c:v>
                </c:pt>
                <c:pt idx="84">
                  <c:v>340</c:v>
                </c:pt>
                <c:pt idx="85">
                  <c:v>341</c:v>
                </c:pt>
                <c:pt idx="86">
                  <c:v>342</c:v>
                </c:pt>
                <c:pt idx="87">
                  <c:v>343</c:v>
                </c:pt>
                <c:pt idx="88">
                  <c:v>344</c:v>
                </c:pt>
                <c:pt idx="89">
                  <c:v>345</c:v>
                </c:pt>
                <c:pt idx="90">
                  <c:v>346</c:v>
                </c:pt>
                <c:pt idx="91">
                  <c:v>347</c:v>
                </c:pt>
                <c:pt idx="92">
                  <c:v>348</c:v>
                </c:pt>
                <c:pt idx="93">
                  <c:v>349</c:v>
                </c:pt>
                <c:pt idx="94">
                  <c:v>350</c:v>
                </c:pt>
                <c:pt idx="95">
                  <c:v>351</c:v>
                </c:pt>
                <c:pt idx="96">
                  <c:v>352</c:v>
                </c:pt>
                <c:pt idx="97">
                  <c:v>353</c:v>
                </c:pt>
                <c:pt idx="98">
                  <c:v>354</c:v>
                </c:pt>
                <c:pt idx="99">
                  <c:v>355</c:v>
                </c:pt>
                <c:pt idx="100">
                  <c:v>356</c:v>
                </c:pt>
                <c:pt idx="101">
                  <c:v>357</c:v>
                </c:pt>
                <c:pt idx="102">
                  <c:v>358</c:v>
                </c:pt>
                <c:pt idx="103">
                  <c:v>359</c:v>
                </c:pt>
                <c:pt idx="104">
                  <c:v>360</c:v>
                </c:pt>
                <c:pt idx="105">
                  <c:v>361</c:v>
                </c:pt>
                <c:pt idx="106">
                  <c:v>362</c:v>
                </c:pt>
                <c:pt idx="107">
                  <c:v>363</c:v>
                </c:pt>
                <c:pt idx="108">
                  <c:v>364</c:v>
                </c:pt>
                <c:pt idx="109">
                  <c:v>365</c:v>
                </c:pt>
                <c:pt idx="110">
                  <c:v>366</c:v>
                </c:pt>
                <c:pt idx="111">
                  <c:v>367</c:v>
                </c:pt>
                <c:pt idx="112">
                  <c:v>368</c:v>
                </c:pt>
                <c:pt idx="113">
                  <c:v>369</c:v>
                </c:pt>
                <c:pt idx="114">
                  <c:v>370</c:v>
                </c:pt>
                <c:pt idx="115">
                  <c:v>371</c:v>
                </c:pt>
                <c:pt idx="116">
                  <c:v>372</c:v>
                </c:pt>
                <c:pt idx="117">
                  <c:v>373</c:v>
                </c:pt>
                <c:pt idx="118">
                  <c:v>374</c:v>
                </c:pt>
                <c:pt idx="119">
                  <c:v>375</c:v>
                </c:pt>
                <c:pt idx="120">
                  <c:v>376</c:v>
                </c:pt>
                <c:pt idx="121">
                  <c:v>377</c:v>
                </c:pt>
                <c:pt idx="122">
                  <c:v>378</c:v>
                </c:pt>
                <c:pt idx="123">
                  <c:v>379</c:v>
                </c:pt>
                <c:pt idx="124">
                  <c:v>380</c:v>
                </c:pt>
                <c:pt idx="125">
                  <c:v>381</c:v>
                </c:pt>
                <c:pt idx="126">
                  <c:v>382</c:v>
                </c:pt>
                <c:pt idx="127">
                  <c:v>383</c:v>
                </c:pt>
                <c:pt idx="128">
                  <c:v>384</c:v>
                </c:pt>
                <c:pt idx="129">
                  <c:v>385</c:v>
                </c:pt>
                <c:pt idx="130">
                  <c:v>386</c:v>
                </c:pt>
                <c:pt idx="131">
                  <c:v>387</c:v>
                </c:pt>
                <c:pt idx="132">
                  <c:v>388</c:v>
                </c:pt>
                <c:pt idx="133">
                  <c:v>389</c:v>
                </c:pt>
                <c:pt idx="134">
                  <c:v>390</c:v>
                </c:pt>
                <c:pt idx="135">
                  <c:v>391</c:v>
                </c:pt>
                <c:pt idx="136">
                  <c:v>392</c:v>
                </c:pt>
                <c:pt idx="137">
                  <c:v>393</c:v>
                </c:pt>
                <c:pt idx="138">
                  <c:v>394</c:v>
                </c:pt>
                <c:pt idx="139">
                  <c:v>395</c:v>
                </c:pt>
                <c:pt idx="140">
                  <c:v>396</c:v>
                </c:pt>
                <c:pt idx="141">
                  <c:v>397</c:v>
                </c:pt>
                <c:pt idx="142">
                  <c:v>398</c:v>
                </c:pt>
                <c:pt idx="143">
                  <c:v>399</c:v>
                </c:pt>
                <c:pt idx="144">
                  <c:v>400</c:v>
                </c:pt>
                <c:pt idx="145">
                  <c:v>401</c:v>
                </c:pt>
                <c:pt idx="146">
                  <c:v>402</c:v>
                </c:pt>
                <c:pt idx="147">
                  <c:v>403</c:v>
                </c:pt>
                <c:pt idx="148">
                  <c:v>404</c:v>
                </c:pt>
                <c:pt idx="149">
                  <c:v>405</c:v>
                </c:pt>
                <c:pt idx="150">
                  <c:v>406</c:v>
                </c:pt>
                <c:pt idx="151">
                  <c:v>407</c:v>
                </c:pt>
                <c:pt idx="152">
                  <c:v>408</c:v>
                </c:pt>
                <c:pt idx="153">
                  <c:v>409</c:v>
                </c:pt>
                <c:pt idx="154">
                  <c:v>410</c:v>
                </c:pt>
                <c:pt idx="155">
                  <c:v>411</c:v>
                </c:pt>
                <c:pt idx="156">
                  <c:v>412</c:v>
                </c:pt>
                <c:pt idx="157">
                  <c:v>413</c:v>
                </c:pt>
                <c:pt idx="158">
                  <c:v>414</c:v>
                </c:pt>
                <c:pt idx="159">
                  <c:v>415</c:v>
                </c:pt>
                <c:pt idx="160">
                  <c:v>416</c:v>
                </c:pt>
                <c:pt idx="161">
                  <c:v>417</c:v>
                </c:pt>
                <c:pt idx="162">
                  <c:v>418</c:v>
                </c:pt>
                <c:pt idx="163">
                  <c:v>419</c:v>
                </c:pt>
                <c:pt idx="164">
                  <c:v>420</c:v>
                </c:pt>
                <c:pt idx="165">
                  <c:v>421</c:v>
                </c:pt>
                <c:pt idx="166">
                  <c:v>422</c:v>
                </c:pt>
                <c:pt idx="167">
                  <c:v>423</c:v>
                </c:pt>
                <c:pt idx="168">
                  <c:v>424</c:v>
                </c:pt>
                <c:pt idx="169">
                  <c:v>425</c:v>
                </c:pt>
                <c:pt idx="170">
                  <c:v>426</c:v>
                </c:pt>
                <c:pt idx="171">
                  <c:v>427</c:v>
                </c:pt>
                <c:pt idx="172">
                  <c:v>428</c:v>
                </c:pt>
                <c:pt idx="173">
                  <c:v>429</c:v>
                </c:pt>
                <c:pt idx="174">
                  <c:v>430</c:v>
                </c:pt>
                <c:pt idx="175">
                  <c:v>431</c:v>
                </c:pt>
                <c:pt idx="176">
                  <c:v>432</c:v>
                </c:pt>
                <c:pt idx="177">
                  <c:v>433</c:v>
                </c:pt>
                <c:pt idx="178">
                  <c:v>434</c:v>
                </c:pt>
                <c:pt idx="179">
                  <c:v>435</c:v>
                </c:pt>
                <c:pt idx="180">
                  <c:v>436</c:v>
                </c:pt>
                <c:pt idx="181">
                  <c:v>437</c:v>
                </c:pt>
                <c:pt idx="182">
                  <c:v>438</c:v>
                </c:pt>
                <c:pt idx="183">
                  <c:v>439</c:v>
                </c:pt>
                <c:pt idx="184">
                  <c:v>440</c:v>
                </c:pt>
                <c:pt idx="185">
                  <c:v>441</c:v>
                </c:pt>
                <c:pt idx="186">
                  <c:v>442</c:v>
                </c:pt>
                <c:pt idx="187">
                  <c:v>443</c:v>
                </c:pt>
                <c:pt idx="188">
                  <c:v>444</c:v>
                </c:pt>
                <c:pt idx="189">
                  <c:v>445</c:v>
                </c:pt>
                <c:pt idx="190">
                  <c:v>446</c:v>
                </c:pt>
                <c:pt idx="191">
                  <c:v>447</c:v>
                </c:pt>
                <c:pt idx="192">
                  <c:v>448</c:v>
                </c:pt>
                <c:pt idx="193">
                  <c:v>449</c:v>
                </c:pt>
                <c:pt idx="194">
                  <c:v>450</c:v>
                </c:pt>
                <c:pt idx="195">
                  <c:v>451</c:v>
                </c:pt>
                <c:pt idx="196">
                  <c:v>452</c:v>
                </c:pt>
                <c:pt idx="197">
                  <c:v>453</c:v>
                </c:pt>
                <c:pt idx="198">
                  <c:v>454</c:v>
                </c:pt>
                <c:pt idx="199">
                  <c:v>455</c:v>
                </c:pt>
                <c:pt idx="200">
                  <c:v>456</c:v>
                </c:pt>
                <c:pt idx="201">
                  <c:v>457</c:v>
                </c:pt>
                <c:pt idx="202">
                  <c:v>458</c:v>
                </c:pt>
                <c:pt idx="203">
                  <c:v>459</c:v>
                </c:pt>
                <c:pt idx="204">
                  <c:v>460</c:v>
                </c:pt>
                <c:pt idx="205">
                  <c:v>461</c:v>
                </c:pt>
                <c:pt idx="206">
                  <c:v>462</c:v>
                </c:pt>
                <c:pt idx="207">
                  <c:v>463</c:v>
                </c:pt>
                <c:pt idx="208">
                  <c:v>464</c:v>
                </c:pt>
                <c:pt idx="209">
                  <c:v>465</c:v>
                </c:pt>
                <c:pt idx="210">
                  <c:v>466</c:v>
                </c:pt>
                <c:pt idx="211">
                  <c:v>467</c:v>
                </c:pt>
                <c:pt idx="212">
                  <c:v>468</c:v>
                </c:pt>
                <c:pt idx="213">
                  <c:v>469</c:v>
                </c:pt>
                <c:pt idx="214">
                  <c:v>470</c:v>
                </c:pt>
                <c:pt idx="215">
                  <c:v>471</c:v>
                </c:pt>
                <c:pt idx="216">
                  <c:v>472</c:v>
                </c:pt>
                <c:pt idx="217">
                  <c:v>473</c:v>
                </c:pt>
                <c:pt idx="218">
                  <c:v>474</c:v>
                </c:pt>
                <c:pt idx="219">
                  <c:v>475</c:v>
                </c:pt>
                <c:pt idx="220">
                  <c:v>476</c:v>
                </c:pt>
                <c:pt idx="221">
                  <c:v>477</c:v>
                </c:pt>
                <c:pt idx="222">
                  <c:v>478</c:v>
                </c:pt>
                <c:pt idx="223">
                  <c:v>479</c:v>
                </c:pt>
                <c:pt idx="224">
                  <c:v>480</c:v>
                </c:pt>
                <c:pt idx="225">
                  <c:v>481</c:v>
                </c:pt>
                <c:pt idx="226">
                  <c:v>482</c:v>
                </c:pt>
                <c:pt idx="227">
                  <c:v>483</c:v>
                </c:pt>
                <c:pt idx="228">
                  <c:v>484</c:v>
                </c:pt>
                <c:pt idx="229">
                  <c:v>485</c:v>
                </c:pt>
                <c:pt idx="230">
                  <c:v>486</c:v>
                </c:pt>
                <c:pt idx="231">
                  <c:v>487</c:v>
                </c:pt>
                <c:pt idx="232">
                  <c:v>488</c:v>
                </c:pt>
                <c:pt idx="233">
                  <c:v>489</c:v>
                </c:pt>
                <c:pt idx="234">
                  <c:v>490</c:v>
                </c:pt>
                <c:pt idx="235">
                  <c:v>491</c:v>
                </c:pt>
                <c:pt idx="236">
                  <c:v>492</c:v>
                </c:pt>
                <c:pt idx="237">
                  <c:v>493</c:v>
                </c:pt>
                <c:pt idx="238">
                  <c:v>494</c:v>
                </c:pt>
                <c:pt idx="239">
                  <c:v>495</c:v>
                </c:pt>
                <c:pt idx="240">
                  <c:v>496</c:v>
                </c:pt>
                <c:pt idx="241">
                  <c:v>497</c:v>
                </c:pt>
                <c:pt idx="242">
                  <c:v>498</c:v>
                </c:pt>
                <c:pt idx="243">
                  <c:v>499</c:v>
                </c:pt>
                <c:pt idx="244">
                  <c:v>500</c:v>
                </c:pt>
                <c:pt idx="245">
                  <c:v>501</c:v>
                </c:pt>
                <c:pt idx="246">
                  <c:v>502</c:v>
                </c:pt>
                <c:pt idx="247">
                  <c:v>503</c:v>
                </c:pt>
                <c:pt idx="248">
                  <c:v>504</c:v>
                </c:pt>
                <c:pt idx="249">
                  <c:v>505</c:v>
                </c:pt>
                <c:pt idx="250">
                  <c:v>506</c:v>
                </c:pt>
                <c:pt idx="251">
                  <c:v>507</c:v>
                </c:pt>
                <c:pt idx="252">
                  <c:v>508</c:v>
                </c:pt>
                <c:pt idx="253">
                  <c:v>509</c:v>
                </c:pt>
                <c:pt idx="254">
                  <c:v>510</c:v>
                </c:pt>
                <c:pt idx="255">
                  <c:v>511</c:v>
                </c:pt>
                <c:pt idx="256">
                  <c:v>512</c:v>
                </c:pt>
                <c:pt idx="257">
                  <c:v>513</c:v>
                </c:pt>
                <c:pt idx="258">
                  <c:v>514</c:v>
                </c:pt>
                <c:pt idx="259">
                  <c:v>515</c:v>
                </c:pt>
                <c:pt idx="260">
                  <c:v>516</c:v>
                </c:pt>
                <c:pt idx="261">
                  <c:v>517</c:v>
                </c:pt>
                <c:pt idx="262">
                  <c:v>518</c:v>
                </c:pt>
                <c:pt idx="263">
                  <c:v>519</c:v>
                </c:pt>
                <c:pt idx="264">
                  <c:v>520</c:v>
                </c:pt>
                <c:pt idx="265">
                  <c:v>521</c:v>
                </c:pt>
                <c:pt idx="266">
                  <c:v>522</c:v>
                </c:pt>
                <c:pt idx="267">
                  <c:v>523</c:v>
                </c:pt>
                <c:pt idx="268">
                  <c:v>524</c:v>
                </c:pt>
                <c:pt idx="269">
                  <c:v>525</c:v>
                </c:pt>
                <c:pt idx="270">
                  <c:v>526</c:v>
                </c:pt>
                <c:pt idx="271">
                  <c:v>527</c:v>
                </c:pt>
                <c:pt idx="272">
                  <c:v>528</c:v>
                </c:pt>
                <c:pt idx="273">
                  <c:v>529</c:v>
                </c:pt>
                <c:pt idx="274">
                  <c:v>530</c:v>
                </c:pt>
                <c:pt idx="275">
                  <c:v>531</c:v>
                </c:pt>
                <c:pt idx="276">
                  <c:v>532</c:v>
                </c:pt>
                <c:pt idx="277">
                  <c:v>533</c:v>
                </c:pt>
                <c:pt idx="278">
                  <c:v>534</c:v>
                </c:pt>
                <c:pt idx="279">
                  <c:v>535</c:v>
                </c:pt>
                <c:pt idx="280">
                  <c:v>536</c:v>
                </c:pt>
                <c:pt idx="281">
                  <c:v>537</c:v>
                </c:pt>
                <c:pt idx="282">
                  <c:v>538</c:v>
                </c:pt>
                <c:pt idx="283">
                  <c:v>539</c:v>
                </c:pt>
                <c:pt idx="284">
                  <c:v>540</c:v>
                </c:pt>
                <c:pt idx="285">
                  <c:v>541</c:v>
                </c:pt>
                <c:pt idx="286">
                  <c:v>542</c:v>
                </c:pt>
                <c:pt idx="287">
                  <c:v>543</c:v>
                </c:pt>
                <c:pt idx="288">
                  <c:v>544</c:v>
                </c:pt>
                <c:pt idx="289">
                  <c:v>545</c:v>
                </c:pt>
                <c:pt idx="290">
                  <c:v>546</c:v>
                </c:pt>
                <c:pt idx="291">
                  <c:v>547</c:v>
                </c:pt>
                <c:pt idx="292">
                  <c:v>548</c:v>
                </c:pt>
                <c:pt idx="293">
                  <c:v>549</c:v>
                </c:pt>
                <c:pt idx="294">
                  <c:v>550</c:v>
                </c:pt>
                <c:pt idx="295">
                  <c:v>551</c:v>
                </c:pt>
                <c:pt idx="296">
                  <c:v>552</c:v>
                </c:pt>
                <c:pt idx="297">
                  <c:v>553</c:v>
                </c:pt>
                <c:pt idx="298">
                  <c:v>554</c:v>
                </c:pt>
                <c:pt idx="299">
                  <c:v>555</c:v>
                </c:pt>
                <c:pt idx="300">
                  <c:v>556</c:v>
                </c:pt>
                <c:pt idx="301">
                  <c:v>557</c:v>
                </c:pt>
                <c:pt idx="302">
                  <c:v>558</c:v>
                </c:pt>
                <c:pt idx="303">
                  <c:v>559</c:v>
                </c:pt>
                <c:pt idx="304">
                  <c:v>560</c:v>
                </c:pt>
                <c:pt idx="305">
                  <c:v>561</c:v>
                </c:pt>
                <c:pt idx="306">
                  <c:v>562</c:v>
                </c:pt>
                <c:pt idx="307">
                  <c:v>563</c:v>
                </c:pt>
                <c:pt idx="308">
                  <c:v>564</c:v>
                </c:pt>
                <c:pt idx="309">
                  <c:v>565</c:v>
                </c:pt>
                <c:pt idx="310">
                  <c:v>566</c:v>
                </c:pt>
                <c:pt idx="311">
                  <c:v>567</c:v>
                </c:pt>
                <c:pt idx="312">
                  <c:v>568</c:v>
                </c:pt>
                <c:pt idx="313">
                  <c:v>569</c:v>
                </c:pt>
                <c:pt idx="314">
                  <c:v>570</c:v>
                </c:pt>
                <c:pt idx="315">
                  <c:v>571</c:v>
                </c:pt>
                <c:pt idx="316">
                  <c:v>572</c:v>
                </c:pt>
                <c:pt idx="317">
                  <c:v>573</c:v>
                </c:pt>
                <c:pt idx="318">
                  <c:v>574</c:v>
                </c:pt>
                <c:pt idx="319">
                  <c:v>575</c:v>
                </c:pt>
                <c:pt idx="320">
                  <c:v>576</c:v>
                </c:pt>
                <c:pt idx="321">
                  <c:v>577</c:v>
                </c:pt>
                <c:pt idx="322">
                  <c:v>578</c:v>
                </c:pt>
                <c:pt idx="323">
                  <c:v>579</c:v>
                </c:pt>
                <c:pt idx="324">
                  <c:v>580</c:v>
                </c:pt>
                <c:pt idx="325">
                  <c:v>581</c:v>
                </c:pt>
                <c:pt idx="326">
                  <c:v>582</c:v>
                </c:pt>
                <c:pt idx="327">
                  <c:v>583</c:v>
                </c:pt>
                <c:pt idx="328">
                  <c:v>584</c:v>
                </c:pt>
                <c:pt idx="329">
                  <c:v>585</c:v>
                </c:pt>
                <c:pt idx="330">
                  <c:v>586</c:v>
                </c:pt>
                <c:pt idx="331">
                  <c:v>587</c:v>
                </c:pt>
                <c:pt idx="332">
                  <c:v>588</c:v>
                </c:pt>
                <c:pt idx="333">
                  <c:v>589</c:v>
                </c:pt>
                <c:pt idx="334">
                  <c:v>590</c:v>
                </c:pt>
                <c:pt idx="335">
                  <c:v>591</c:v>
                </c:pt>
                <c:pt idx="336">
                  <c:v>592</c:v>
                </c:pt>
                <c:pt idx="337">
                  <c:v>593</c:v>
                </c:pt>
                <c:pt idx="338">
                  <c:v>594</c:v>
                </c:pt>
                <c:pt idx="339">
                  <c:v>595</c:v>
                </c:pt>
                <c:pt idx="340">
                  <c:v>596</c:v>
                </c:pt>
                <c:pt idx="341">
                  <c:v>597</c:v>
                </c:pt>
                <c:pt idx="342">
                  <c:v>598</c:v>
                </c:pt>
                <c:pt idx="343">
                  <c:v>599</c:v>
                </c:pt>
                <c:pt idx="344">
                  <c:v>600</c:v>
                </c:pt>
                <c:pt idx="345">
                  <c:v>601</c:v>
                </c:pt>
                <c:pt idx="346">
                  <c:v>602</c:v>
                </c:pt>
                <c:pt idx="347">
                  <c:v>603</c:v>
                </c:pt>
                <c:pt idx="348">
                  <c:v>604</c:v>
                </c:pt>
                <c:pt idx="349">
                  <c:v>605</c:v>
                </c:pt>
                <c:pt idx="350">
                  <c:v>606</c:v>
                </c:pt>
                <c:pt idx="351">
                  <c:v>607</c:v>
                </c:pt>
                <c:pt idx="352">
                  <c:v>608</c:v>
                </c:pt>
                <c:pt idx="353">
                  <c:v>609</c:v>
                </c:pt>
                <c:pt idx="354">
                  <c:v>610</c:v>
                </c:pt>
                <c:pt idx="355">
                  <c:v>611</c:v>
                </c:pt>
                <c:pt idx="356">
                  <c:v>612</c:v>
                </c:pt>
                <c:pt idx="357">
                  <c:v>613</c:v>
                </c:pt>
                <c:pt idx="358">
                  <c:v>614</c:v>
                </c:pt>
                <c:pt idx="359">
                  <c:v>615</c:v>
                </c:pt>
                <c:pt idx="360">
                  <c:v>616</c:v>
                </c:pt>
                <c:pt idx="361">
                  <c:v>617</c:v>
                </c:pt>
                <c:pt idx="362">
                  <c:v>618</c:v>
                </c:pt>
                <c:pt idx="363">
                  <c:v>619</c:v>
                </c:pt>
                <c:pt idx="364">
                  <c:v>620</c:v>
                </c:pt>
                <c:pt idx="365">
                  <c:v>621</c:v>
                </c:pt>
                <c:pt idx="366">
                  <c:v>622</c:v>
                </c:pt>
                <c:pt idx="367">
                  <c:v>623</c:v>
                </c:pt>
                <c:pt idx="368">
                  <c:v>624</c:v>
                </c:pt>
                <c:pt idx="369">
                  <c:v>625</c:v>
                </c:pt>
                <c:pt idx="370">
                  <c:v>626</c:v>
                </c:pt>
                <c:pt idx="371">
                  <c:v>627</c:v>
                </c:pt>
                <c:pt idx="372">
                  <c:v>628</c:v>
                </c:pt>
                <c:pt idx="373">
                  <c:v>629</c:v>
                </c:pt>
                <c:pt idx="374">
                  <c:v>630</c:v>
                </c:pt>
                <c:pt idx="375">
                  <c:v>631</c:v>
                </c:pt>
                <c:pt idx="376">
                  <c:v>632</c:v>
                </c:pt>
                <c:pt idx="377">
                  <c:v>633</c:v>
                </c:pt>
                <c:pt idx="378">
                  <c:v>634</c:v>
                </c:pt>
                <c:pt idx="379">
                  <c:v>635</c:v>
                </c:pt>
                <c:pt idx="380">
                  <c:v>636</c:v>
                </c:pt>
                <c:pt idx="381">
                  <c:v>637</c:v>
                </c:pt>
                <c:pt idx="382">
                  <c:v>638</c:v>
                </c:pt>
                <c:pt idx="383">
                  <c:v>639</c:v>
                </c:pt>
                <c:pt idx="384">
                  <c:v>640</c:v>
                </c:pt>
                <c:pt idx="385">
                  <c:v>641</c:v>
                </c:pt>
                <c:pt idx="386">
                  <c:v>642</c:v>
                </c:pt>
                <c:pt idx="387">
                  <c:v>643</c:v>
                </c:pt>
                <c:pt idx="388">
                  <c:v>644</c:v>
                </c:pt>
                <c:pt idx="389">
                  <c:v>645</c:v>
                </c:pt>
                <c:pt idx="390">
                  <c:v>646</c:v>
                </c:pt>
                <c:pt idx="391">
                  <c:v>647</c:v>
                </c:pt>
                <c:pt idx="392">
                  <c:v>648</c:v>
                </c:pt>
                <c:pt idx="393">
                  <c:v>649</c:v>
                </c:pt>
                <c:pt idx="394">
                  <c:v>650</c:v>
                </c:pt>
                <c:pt idx="395">
                  <c:v>651</c:v>
                </c:pt>
                <c:pt idx="396">
                  <c:v>652</c:v>
                </c:pt>
                <c:pt idx="397">
                  <c:v>653</c:v>
                </c:pt>
                <c:pt idx="398">
                  <c:v>654</c:v>
                </c:pt>
                <c:pt idx="399">
                  <c:v>655</c:v>
                </c:pt>
                <c:pt idx="400">
                  <c:v>656</c:v>
                </c:pt>
                <c:pt idx="401">
                  <c:v>657</c:v>
                </c:pt>
                <c:pt idx="402">
                  <c:v>658</c:v>
                </c:pt>
                <c:pt idx="403">
                  <c:v>659</c:v>
                </c:pt>
                <c:pt idx="404">
                  <c:v>660</c:v>
                </c:pt>
                <c:pt idx="405">
                  <c:v>661</c:v>
                </c:pt>
                <c:pt idx="406">
                  <c:v>662</c:v>
                </c:pt>
                <c:pt idx="407">
                  <c:v>663</c:v>
                </c:pt>
                <c:pt idx="408">
                  <c:v>664</c:v>
                </c:pt>
                <c:pt idx="409">
                  <c:v>665</c:v>
                </c:pt>
                <c:pt idx="410">
                  <c:v>666</c:v>
                </c:pt>
                <c:pt idx="411">
                  <c:v>667</c:v>
                </c:pt>
                <c:pt idx="412">
                  <c:v>668</c:v>
                </c:pt>
                <c:pt idx="413">
                  <c:v>669</c:v>
                </c:pt>
                <c:pt idx="414">
                  <c:v>670</c:v>
                </c:pt>
                <c:pt idx="415">
                  <c:v>671</c:v>
                </c:pt>
                <c:pt idx="416">
                  <c:v>672</c:v>
                </c:pt>
                <c:pt idx="417">
                  <c:v>673</c:v>
                </c:pt>
                <c:pt idx="418">
                  <c:v>674</c:v>
                </c:pt>
                <c:pt idx="419">
                  <c:v>675</c:v>
                </c:pt>
                <c:pt idx="420">
                  <c:v>676</c:v>
                </c:pt>
                <c:pt idx="421">
                  <c:v>677</c:v>
                </c:pt>
                <c:pt idx="422">
                  <c:v>678</c:v>
                </c:pt>
                <c:pt idx="423">
                  <c:v>679</c:v>
                </c:pt>
                <c:pt idx="424">
                  <c:v>680</c:v>
                </c:pt>
                <c:pt idx="425">
                  <c:v>681</c:v>
                </c:pt>
                <c:pt idx="426">
                  <c:v>682</c:v>
                </c:pt>
                <c:pt idx="427">
                  <c:v>683</c:v>
                </c:pt>
                <c:pt idx="428">
                  <c:v>684</c:v>
                </c:pt>
                <c:pt idx="429">
                  <c:v>685</c:v>
                </c:pt>
                <c:pt idx="430">
                  <c:v>686</c:v>
                </c:pt>
                <c:pt idx="431">
                  <c:v>687</c:v>
                </c:pt>
                <c:pt idx="432">
                  <c:v>688</c:v>
                </c:pt>
                <c:pt idx="433">
                  <c:v>689</c:v>
                </c:pt>
                <c:pt idx="434">
                  <c:v>690</c:v>
                </c:pt>
                <c:pt idx="435">
                  <c:v>691</c:v>
                </c:pt>
                <c:pt idx="436">
                  <c:v>692</c:v>
                </c:pt>
                <c:pt idx="437">
                  <c:v>693</c:v>
                </c:pt>
                <c:pt idx="438">
                  <c:v>694</c:v>
                </c:pt>
                <c:pt idx="439">
                  <c:v>695</c:v>
                </c:pt>
                <c:pt idx="440">
                  <c:v>696</c:v>
                </c:pt>
                <c:pt idx="441">
                  <c:v>697</c:v>
                </c:pt>
                <c:pt idx="442">
                  <c:v>698</c:v>
                </c:pt>
                <c:pt idx="443">
                  <c:v>699</c:v>
                </c:pt>
                <c:pt idx="444">
                  <c:v>700</c:v>
                </c:pt>
                <c:pt idx="445">
                  <c:v>701</c:v>
                </c:pt>
                <c:pt idx="446">
                  <c:v>702</c:v>
                </c:pt>
                <c:pt idx="447">
                  <c:v>703</c:v>
                </c:pt>
                <c:pt idx="448">
                  <c:v>704</c:v>
                </c:pt>
                <c:pt idx="449">
                  <c:v>705</c:v>
                </c:pt>
                <c:pt idx="450">
                  <c:v>706</c:v>
                </c:pt>
                <c:pt idx="451">
                  <c:v>707</c:v>
                </c:pt>
                <c:pt idx="452">
                  <c:v>708</c:v>
                </c:pt>
                <c:pt idx="453">
                  <c:v>709</c:v>
                </c:pt>
                <c:pt idx="454">
                  <c:v>710</c:v>
                </c:pt>
                <c:pt idx="455">
                  <c:v>711</c:v>
                </c:pt>
                <c:pt idx="456">
                  <c:v>712</c:v>
                </c:pt>
                <c:pt idx="457">
                  <c:v>713</c:v>
                </c:pt>
                <c:pt idx="458">
                  <c:v>714</c:v>
                </c:pt>
                <c:pt idx="459">
                  <c:v>715</c:v>
                </c:pt>
                <c:pt idx="460">
                  <c:v>716</c:v>
                </c:pt>
                <c:pt idx="461">
                  <c:v>717</c:v>
                </c:pt>
                <c:pt idx="462">
                  <c:v>718</c:v>
                </c:pt>
                <c:pt idx="463">
                  <c:v>719</c:v>
                </c:pt>
                <c:pt idx="464">
                  <c:v>720</c:v>
                </c:pt>
                <c:pt idx="465">
                  <c:v>721</c:v>
                </c:pt>
                <c:pt idx="466">
                  <c:v>722</c:v>
                </c:pt>
                <c:pt idx="467">
                  <c:v>723</c:v>
                </c:pt>
                <c:pt idx="468">
                  <c:v>724</c:v>
                </c:pt>
                <c:pt idx="469">
                  <c:v>725</c:v>
                </c:pt>
                <c:pt idx="470">
                  <c:v>726</c:v>
                </c:pt>
                <c:pt idx="471">
                  <c:v>727</c:v>
                </c:pt>
                <c:pt idx="472">
                  <c:v>728</c:v>
                </c:pt>
                <c:pt idx="473">
                  <c:v>729</c:v>
                </c:pt>
                <c:pt idx="474">
                  <c:v>730</c:v>
                </c:pt>
                <c:pt idx="475">
                  <c:v>731</c:v>
                </c:pt>
                <c:pt idx="476">
                  <c:v>732</c:v>
                </c:pt>
                <c:pt idx="477">
                  <c:v>733</c:v>
                </c:pt>
                <c:pt idx="478">
                  <c:v>734</c:v>
                </c:pt>
                <c:pt idx="479">
                  <c:v>735</c:v>
                </c:pt>
                <c:pt idx="480">
                  <c:v>736</c:v>
                </c:pt>
                <c:pt idx="481">
                  <c:v>737</c:v>
                </c:pt>
                <c:pt idx="482">
                  <c:v>738</c:v>
                </c:pt>
                <c:pt idx="483">
                  <c:v>739</c:v>
                </c:pt>
                <c:pt idx="484">
                  <c:v>740</c:v>
                </c:pt>
                <c:pt idx="485">
                  <c:v>741</c:v>
                </c:pt>
                <c:pt idx="486">
                  <c:v>742</c:v>
                </c:pt>
                <c:pt idx="487">
                  <c:v>743</c:v>
                </c:pt>
                <c:pt idx="488">
                  <c:v>744</c:v>
                </c:pt>
                <c:pt idx="489">
                  <c:v>745</c:v>
                </c:pt>
                <c:pt idx="490">
                  <c:v>746</c:v>
                </c:pt>
                <c:pt idx="491">
                  <c:v>747</c:v>
                </c:pt>
                <c:pt idx="492">
                  <c:v>748</c:v>
                </c:pt>
                <c:pt idx="493">
                  <c:v>749</c:v>
                </c:pt>
                <c:pt idx="494">
                  <c:v>750</c:v>
                </c:pt>
                <c:pt idx="495">
                  <c:v>751</c:v>
                </c:pt>
                <c:pt idx="496">
                  <c:v>752</c:v>
                </c:pt>
                <c:pt idx="497">
                  <c:v>753</c:v>
                </c:pt>
                <c:pt idx="498">
                  <c:v>754</c:v>
                </c:pt>
                <c:pt idx="499">
                  <c:v>755</c:v>
                </c:pt>
                <c:pt idx="500">
                  <c:v>756</c:v>
                </c:pt>
                <c:pt idx="501">
                  <c:v>757</c:v>
                </c:pt>
                <c:pt idx="502">
                  <c:v>758</c:v>
                </c:pt>
                <c:pt idx="503">
                  <c:v>759</c:v>
                </c:pt>
                <c:pt idx="504">
                  <c:v>760</c:v>
                </c:pt>
                <c:pt idx="505">
                  <c:v>761</c:v>
                </c:pt>
                <c:pt idx="506">
                  <c:v>762</c:v>
                </c:pt>
                <c:pt idx="507">
                  <c:v>763</c:v>
                </c:pt>
                <c:pt idx="508">
                  <c:v>764</c:v>
                </c:pt>
                <c:pt idx="509">
                  <c:v>765</c:v>
                </c:pt>
                <c:pt idx="510">
                  <c:v>766</c:v>
                </c:pt>
                <c:pt idx="511">
                  <c:v>767</c:v>
                </c:pt>
                <c:pt idx="512">
                  <c:v>768</c:v>
                </c:pt>
                <c:pt idx="513">
                  <c:v>769</c:v>
                </c:pt>
                <c:pt idx="514">
                  <c:v>770</c:v>
                </c:pt>
                <c:pt idx="515">
                  <c:v>771</c:v>
                </c:pt>
                <c:pt idx="516">
                  <c:v>772</c:v>
                </c:pt>
                <c:pt idx="517">
                  <c:v>773</c:v>
                </c:pt>
                <c:pt idx="518">
                  <c:v>774</c:v>
                </c:pt>
                <c:pt idx="519">
                  <c:v>775</c:v>
                </c:pt>
                <c:pt idx="520">
                  <c:v>776</c:v>
                </c:pt>
                <c:pt idx="521">
                  <c:v>777</c:v>
                </c:pt>
                <c:pt idx="522">
                  <c:v>778</c:v>
                </c:pt>
                <c:pt idx="523">
                  <c:v>779</c:v>
                </c:pt>
                <c:pt idx="524">
                  <c:v>780</c:v>
                </c:pt>
                <c:pt idx="525">
                  <c:v>781</c:v>
                </c:pt>
                <c:pt idx="526">
                  <c:v>782</c:v>
                </c:pt>
                <c:pt idx="527">
                  <c:v>783</c:v>
                </c:pt>
                <c:pt idx="528">
                  <c:v>784</c:v>
                </c:pt>
                <c:pt idx="529">
                  <c:v>785</c:v>
                </c:pt>
                <c:pt idx="530">
                  <c:v>786</c:v>
                </c:pt>
                <c:pt idx="531">
                  <c:v>787</c:v>
                </c:pt>
                <c:pt idx="532">
                  <c:v>788</c:v>
                </c:pt>
                <c:pt idx="533">
                  <c:v>789</c:v>
                </c:pt>
                <c:pt idx="534">
                  <c:v>790</c:v>
                </c:pt>
                <c:pt idx="535">
                  <c:v>791</c:v>
                </c:pt>
                <c:pt idx="536">
                  <c:v>792</c:v>
                </c:pt>
                <c:pt idx="537">
                  <c:v>793</c:v>
                </c:pt>
                <c:pt idx="538">
                  <c:v>794</c:v>
                </c:pt>
                <c:pt idx="539">
                  <c:v>795</c:v>
                </c:pt>
                <c:pt idx="540">
                  <c:v>796</c:v>
                </c:pt>
                <c:pt idx="541">
                  <c:v>797</c:v>
                </c:pt>
                <c:pt idx="542">
                  <c:v>798</c:v>
                </c:pt>
                <c:pt idx="543">
                  <c:v>799</c:v>
                </c:pt>
                <c:pt idx="544">
                  <c:v>800</c:v>
                </c:pt>
                <c:pt idx="545">
                  <c:v>801</c:v>
                </c:pt>
                <c:pt idx="546">
                  <c:v>802</c:v>
                </c:pt>
                <c:pt idx="547">
                  <c:v>803</c:v>
                </c:pt>
                <c:pt idx="548">
                  <c:v>804</c:v>
                </c:pt>
                <c:pt idx="549">
                  <c:v>805</c:v>
                </c:pt>
                <c:pt idx="550">
                  <c:v>806</c:v>
                </c:pt>
                <c:pt idx="551">
                  <c:v>807</c:v>
                </c:pt>
                <c:pt idx="552">
                  <c:v>808</c:v>
                </c:pt>
                <c:pt idx="553">
                  <c:v>809</c:v>
                </c:pt>
                <c:pt idx="554">
                  <c:v>810</c:v>
                </c:pt>
                <c:pt idx="555">
                  <c:v>811</c:v>
                </c:pt>
                <c:pt idx="556">
                  <c:v>812</c:v>
                </c:pt>
                <c:pt idx="557">
                  <c:v>813</c:v>
                </c:pt>
                <c:pt idx="558">
                  <c:v>814</c:v>
                </c:pt>
                <c:pt idx="559">
                  <c:v>815</c:v>
                </c:pt>
                <c:pt idx="560">
                  <c:v>816</c:v>
                </c:pt>
                <c:pt idx="561">
                  <c:v>817</c:v>
                </c:pt>
                <c:pt idx="562">
                  <c:v>818</c:v>
                </c:pt>
                <c:pt idx="563">
                  <c:v>819</c:v>
                </c:pt>
                <c:pt idx="564">
                  <c:v>820</c:v>
                </c:pt>
                <c:pt idx="565">
                  <c:v>821</c:v>
                </c:pt>
                <c:pt idx="566">
                  <c:v>822</c:v>
                </c:pt>
                <c:pt idx="567">
                  <c:v>823</c:v>
                </c:pt>
                <c:pt idx="568">
                  <c:v>824</c:v>
                </c:pt>
                <c:pt idx="569">
                  <c:v>825</c:v>
                </c:pt>
                <c:pt idx="570">
                  <c:v>826</c:v>
                </c:pt>
                <c:pt idx="571">
                  <c:v>827</c:v>
                </c:pt>
                <c:pt idx="572">
                  <c:v>828</c:v>
                </c:pt>
                <c:pt idx="573">
                  <c:v>829</c:v>
                </c:pt>
                <c:pt idx="574">
                  <c:v>830</c:v>
                </c:pt>
                <c:pt idx="575">
                  <c:v>831</c:v>
                </c:pt>
                <c:pt idx="576">
                  <c:v>832</c:v>
                </c:pt>
                <c:pt idx="577">
                  <c:v>833</c:v>
                </c:pt>
                <c:pt idx="578">
                  <c:v>834</c:v>
                </c:pt>
                <c:pt idx="579">
                  <c:v>835</c:v>
                </c:pt>
                <c:pt idx="580">
                  <c:v>836</c:v>
                </c:pt>
                <c:pt idx="581">
                  <c:v>837</c:v>
                </c:pt>
                <c:pt idx="582">
                  <c:v>838</c:v>
                </c:pt>
                <c:pt idx="583">
                  <c:v>839</c:v>
                </c:pt>
                <c:pt idx="584">
                  <c:v>840</c:v>
                </c:pt>
                <c:pt idx="585">
                  <c:v>841</c:v>
                </c:pt>
                <c:pt idx="586">
                  <c:v>842</c:v>
                </c:pt>
                <c:pt idx="587">
                  <c:v>843</c:v>
                </c:pt>
                <c:pt idx="588">
                  <c:v>844</c:v>
                </c:pt>
                <c:pt idx="589">
                  <c:v>845</c:v>
                </c:pt>
                <c:pt idx="590">
                  <c:v>846</c:v>
                </c:pt>
                <c:pt idx="591">
                  <c:v>847</c:v>
                </c:pt>
                <c:pt idx="592">
                  <c:v>848</c:v>
                </c:pt>
                <c:pt idx="593">
                  <c:v>849</c:v>
                </c:pt>
                <c:pt idx="594">
                  <c:v>850</c:v>
                </c:pt>
                <c:pt idx="595">
                  <c:v>851</c:v>
                </c:pt>
                <c:pt idx="596">
                  <c:v>852</c:v>
                </c:pt>
                <c:pt idx="597">
                  <c:v>853</c:v>
                </c:pt>
                <c:pt idx="598">
                  <c:v>854</c:v>
                </c:pt>
                <c:pt idx="599">
                  <c:v>855</c:v>
                </c:pt>
                <c:pt idx="600">
                  <c:v>856</c:v>
                </c:pt>
                <c:pt idx="601">
                  <c:v>857</c:v>
                </c:pt>
                <c:pt idx="602">
                  <c:v>858</c:v>
                </c:pt>
                <c:pt idx="603">
                  <c:v>859</c:v>
                </c:pt>
                <c:pt idx="604">
                  <c:v>860</c:v>
                </c:pt>
                <c:pt idx="605">
                  <c:v>861</c:v>
                </c:pt>
                <c:pt idx="606">
                  <c:v>862</c:v>
                </c:pt>
                <c:pt idx="607">
                  <c:v>863</c:v>
                </c:pt>
                <c:pt idx="608">
                  <c:v>864</c:v>
                </c:pt>
                <c:pt idx="609">
                  <c:v>865</c:v>
                </c:pt>
                <c:pt idx="610">
                  <c:v>866</c:v>
                </c:pt>
                <c:pt idx="611">
                  <c:v>867</c:v>
                </c:pt>
                <c:pt idx="612">
                  <c:v>868</c:v>
                </c:pt>
                <c:pt idx="613">
                  <c:v>869</c:v>
                </c:pt>
                <c:pt idx="614">
                  <c:v>870</c:v>
                </c:pt>
                <c:pt idx="615">
                  <c:v>871</c:v>
                </c:pt>
                <c:pt idx="616">
                  <c:v>872</c:v>
                </c:pt>
                <c:pt idx="617">
                  <c:v>873</c:v>
                </c:pt>
                <c:pt idx="618">
                  <c:v>874</c:v>
                </c:pt>
                <c:pt idx="619">
                  <c:v>875</c:v>
                </c:pt>
                <c:pt idx="620">
                  <c:v>876</c:v>
                </c:pt>
                <c:pt idx="621">
                  <c:v>877</c:v>
                </c:pt>
                <c:pt idx="622">
                  <c:v>878</c:v>
                </c:pt>
                <c:pt idx="623">
                  <c:v>879</c:v>
                </c:pt>
                <c:pt idx="624">
                  <c:v>880</c:v>
                </c:pt>
                <c:pt idx="625">
                  <c:v>881</c:v>
                </c:pt>
                <c:pt idx="626">
                  <c:v>882</c:v>
                </c:pt>
                <c:pt idx="627">
                  <c:v>883</c:v>
                </c:pt>
                <c:pt idx="628">
                  <c:v>884</c:v>
                </c:pt>
                <c:pt idx="629">
                  <c:v>885</c:v>
                </c:pt>
                <c:pt idx="630">
                  <c:v>886</c:v>
                </c:pt>
                <c:pt idx="631">
                  <c:v>887</c:v>
                </c:pt>
                <c:pt idx="632">
                  <c:v>888</c:v>
                </c:pt>
                <c:pt idx="633">
                  <c:v>889</c:v>
                </c:pt>
                <c:pt idx="634">
                  <c:v>890</c:v>
                </c:pt>
                <c:pt idx="635">
                  <c:v>891</c:v>
                </c:pt>
                <c:pt idx="636">
                  <c:v>892</c:v>
                </c:pt>
                <c:pt idx="637">
                  <c:v>893</c:v>
                </c:pt>
                <c:pt idx="638">
                  <c:v>894</c:v>
                </c:pt>
                <c:pt idx="639">
                  <c:v>895</c:v>
                </c:pt>
                <c:pt idx="640">
                  <c:v>896</c:v>
                </c:pt>
                <c:pt idx="641">
                  <c:v>897</c:v>
                </c:pt>
                <c:pt idx="642">
                  <c:v>898</c:v>
                </c:pt>
                <c:pt idx="643">
                  <c:v>899</c:v>
                </c:pt>
                <c:pt idx="644">
                  <c:v>900</c:v>
                </c:pt>
                <c:pt idx="645">
                  <c:v>901</c:v>
                </c:pt>
                <c:pt idx="646">
                  <c:v>902</c:v>
                </c:pt>
                <c:pt idx="647">
                  <c:v>903</c:v>
                </c:pt>
                <c:pt idx="648">
                  <c:v>904</c:v>
                </c:pt>
                <c:pt idx="649">
                  <c:v>905</c:v>
                </c:pt>
                <c:pt idx="650">
                  <c:v>906</c:v>
                </c:pt>
                <c:pt idx="651">
                  <c:v>907</c:v>
                </c:pt>
                <c:pt idx="652">
                  <c:v>908</c:v>
                </c:pt>
                <c:pt idx="653">
                  <c:v>909</c:v>
                </c:pt>
                <c:pt idx="654">
                  <c:v>910</c:v>
                </c:pt>
                <c:pt idx="655">
                  <c:v>911</c:v>
                </c:pt>
                <c:pt idx="656">
                  <c:v>912</c:v>
                </c:pt>
                <c:pt idx="657">
                  <c:v>913</c:v>
                </c:pt>
                <c:pt idx="658">
                  <c:v>914</c:v>
                </c:pt>
                <c:pt idx="659">
                  <c:v>915</c:v>
                </c:pt>
                <c:pt idx="660">
                  <c:v>916</c:v>
                </c:pt>
                <c:pt idx="661">
                  <c:v>917</c:v>
                </c:pt>
                <c:pt idx="662">
                  <c:v>918</c:v>
                </c:pt>
                <c:pt idx="663">
                  <c:v>919</c:v>
                </c:pt>
                <c:pt idx="664">
                  <c:v>920</c:v>
                </c:pt>
                <c:pt idx="665">
                  <c:v>921</c:v>
                </c:pt>
                <c:pt idx="666">
                  <c:v>922</c:v>
                </c:pt>
                <c:pt idx="667">
                  <c:v>923</c:v>
                </c:pt>
                <c:pt idx="668">
                  <c:v>924</c:v>
                </c:pt>
                <c:pt idx="669">
                  <c:v>925</c:v>
                </c:pt>
                <c:pt idx="670">
                  <c:v>926</c:v>
                </c:pt>
                <c:pt idx="671">
                  <c:v>927</c:v>
                </c:pt>
                <c:pt idx="672">
                  <c:v>928</c:v>
                </c:pt>
                <c:pt idx="673">
                  <c:v>929</c:v>
                </c:pt>
                <c:pt idx="674">
                  <c:v>930</c:v>
                </c:pt>
                <c:pt idx="675">
                  <c:v>931</c:v>
                </c:pt>
                <c:pt idx="676">
                  <c:v>932</c:v>
                </c:pt>
                <c:pt idx="677">
                  <c:v>933</c:v>
                </c:pt>
                <c:pt idx="678">
                  <c:v>934</c:v>
                </c:pt>
                <c:pt idx="679">
                  <c:v>935</c:v>
                </c:pt>
                <c:pt idx="680">
                  <c:v>936</c:v>
                </c:pt>
                <c:pt idx="681">
                  <c:v>937</c:v>
                </c:pt>
                <c:pt idx="682">
                  <c:v>938</c:v>
                </c:pt>
                <c:pt idx="683">
                  <c:v>939</c:v>
                </c:pt>
                <c:pt idx="684">
                  <c:v>940</c:v>
                </c:pt>
                <c:pt idx="685">
                  <c:v>941</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pt idx="841">
                  <c:v>1097</c:v>
                </c:pt>
                <c:pt idx="842">
                  <c:v>1098</c:v>
                </c:pt>
                <c:pt idx="843">
                  <c:v>1099</c:v>
                </c:pt>
                <c:pt idx="844">
                  <c:v>1100</c:v>
                </c:pt>
                <c:pt idx="845">
                  <c:v>1101</c:v>
                </c:pt>
                <c:pt idx="846">
                  <c:v>1102</c:v>
                </c:pt>
                <c:pt idx="847">
                  <c:v>1103</c:v>
                </c:pt>
                <c:pt idx="848">
                  <c:v>1104</c:v>
                </c:pt>
                <c:pt idx="849">
                  <c:v>1105</c:v>
                </c:pt>
                <c:pt idx="850">
                  <c:v>1106</c:v>
                </c:pt>
                <c:pt idx="851">
                  <c:v>1107</c:v>
                </c:pt>
                <c:pt idx="852">
                  <c:v>1108</c:v>
                </c:pt>
                <c:pt idx="853">
                  <c:v>1109</c:v>
                </c:pt>
                <c:pt idx="854">
                  <c:v>1110</c:v>
                </c:pt>
                <c:pt idx="855">
                  <c:v>1111</c:v>
                </c:pt>
                <c:pt idx="856">
                  <c:v>1112</c:v>
                </c:pt>
                <c:pt idx="857">
                  <c:v>1113</c:v>
                </c:pt>
                <c:pt idx="858">
                  <c:v>1114</c:v>
                </c:pt>
                <c:pt idx="859">
                  <c:v>1115</c:v>
                </c:pt>
                <c:pt idx="860">
                  <c:v>1116</c:v>
                </c:pt>
                <c:pt idx="861">
                  <c:v>1117</c:v>
                </c:pt>
                <c:pt idx="862">
                  <c:v>1118</c:v>
                </c:pt>
                <c:pt idx="863">
                  <c:v>1119</c:v>
                </c:pt>
                <c:pt idx="864">
                  <c:v>1120</c:v>
                </c:pt>
                <c:pt idx="865">
                  <c:v>1121</c:v>
                </c:pt>
                <c:pt idx="866">
                  <c:v>1122</c:v>
                </c:pt>
                <c:pt idx="867">
                  <c:v>1123</c:v>
                </c:pt>
                <c:pt idx="868">
                  <c:v>1124</c:v>
                </c:pt>
                <c:pt idx="869">
                  <c:v>1125</c:v>
                </c:pt>
                <c:pt idx="870">
                  <c:v>1126</c:v>
                </c:pt>
                <c:pt idx="871">
                  <c:v>1127</c:v>
                </c:pt>
                <c:pt idx="872">
                  <c:v>1128</c:v>
                </c:pt>
                <c:pt idx="873">
                  <c:v>1129</c:v>
                </c:pt>
                <c:pt idx="874">
                  <c:v>1130</c:v>
                </c:pt>
                <c:pt idx="875">
                  <c:v>1131</c:v>
                </c:pt>
                <c:pt idx="876">
                  <c:v>1132</c:v>
                </c:pt>
                <c:pt idx="877">
                  <c:v>1133</c:v>
                </c:pt>
                <c:pt idx="878">
                  <c:v>1134</c:v>
                </c:pt>
                <c:pt idx="879">
                  <c:v>1135</c:v>
                </c:pt>
                <c:pt idx="880">
                  <c:v>1136</c:v>
                </c:pt>
                <c:pt idx="881">
                  <c:v>1137</c:v>
                </c:pt>
                <c:pt idx="882">
                  <c:v>1138</c:v>
                </c:pt>
                <c:pt idx="883">
                  <c:v>1139</c:v>
                </c:pt>
                <c:pt idx="884">
                  <c:v>1140</c:v>
                </c:pt>
                <c:pt idx="885">
                  <c:v>1141</c:v>
                </c:pt>
                <c:pt idx="886">
                  <c:v>1142</c:v>
                </c:pt>
                <c:pt idx="887">
                  <c:v>1143</c:v>
                </c:pt>
                <c:pt idx="888">
                  <c:v>1144</c:v>
                </c:pt>
                <c:pt idx="889">
                  <c:v>1145</c:v>
                </c:pt>
                <c:pt idx="890">
                  <c:v>1146</c:v>
                </c:pt>
                <c:pt idx="891">
                  <c:v>1147</c:v>
                </c:pt>
                <c:pt idx="892">
                  <c:v>1148</c:v>
                </c:pt>
                <c:pt idx="893">
                  <c:v>1149</c:v>
                </c:pt>
                <c:pt idx="894">
                  <c:v>1150</c:v>
                </c:pt>
                <c:pt idx="895">
                  <c:v>1151</c:v>
                </c:pt>
                <c:pt idx="896">
                  <c:v>1152</c:v>
                </c:pt>
                <c:pt idx="897">
                  <c:v>1153</c:v>
                </c:pt>
                <c:pt idx="898">
                  <c:v>1154</c:v>
                </c:pt>
                <c:pt idx="899">
                  <c:v>1155</c:v>
                </c:pt>
                <c:pt idx="900">
                  <c:v>1156</c:v>
                </c:pt>
                <c:pt idx="901">
                  <c:v>1157</c:v>
                </c:pt>
                <c:pt idx="902">
                  <c:v>1158</c:v>
                </c:pt>
                <c:pt idx="903">
                  <c:v>1159</c:v>
                </c:pt>
                <c:pt idx="904">
                  <c:v>1160</c:v>
                </c:pt>
                <c:pt idx="905">
                  <c:v>1161</c:v>
                </c:pt>
                <c:pt idx="906">
                  <c:v>1162</c:v>
                </c:pt>
                <c:pt idx="907">
                  <c:v>1163</c:v>
                </c:pt>
                <c:pt idx="908">
                  <c:v>1164</c:v>
                </c:pt>
                <c:pt idx="909">
                  <c:v>1165</c:v>
                </c:pt>
                <c:pt idx="910">
                  <c:v>1166</c:v>
                </c:pt>
                <c:pt idx="911">
                  <c:v>1167</c:v>
                </c:pt>
                <c:pt idx="912">
                  <c:v>1168</c:v>
                </c:pt>
                <c:pt idx="913">
                  <c:v>1169</c:v>
                </c:pt>
                <c:pt idx="914">
                  <c:v>1170</c:v>
                </c:pt>
                <c:pt idx="915">
                  <c:v>1171</c:v>
                </c:pt>
                <c:pt idx="916">
                  <c:v>1172</c:v>
                </c:pt>
                <c:pt idx="917">
                  <c:v>1173</c:v>
                </c:pt>
                <c:pt idx="918">
                  <c:v>1174</c:v>
                </c:pt>
                <c:pt idx="919">
                  <c:v>1175</c:v>
                </c:pt>
                <c:pt idx="920">
                  <c:v>1176</c:v>
                </c:pt>
                <c:pt idx="921">
                  <c:v>1177</c:v>
                </c:pt>
                <c:pt idx="922">
                  <c:v>1178</c:v>
                </c:pt>
                <c:pt idx="923">
                  <c:v>1179</c:v>
                </c:pt>
                <c:pt idx="924">
                  <c:v>1180</c:v>
                </c:pt>
                <c:pt idx="925">
                  <c:v>1181</c:v>
                </c:pt>
                <c:pt idx="926">
                  <c:v>1182</c:v>
                </c:pt>
                <c:pt idx="927">
                  <c:v>1183</c:v>
                </c:pt>
                <c:pt idx="928">
                  <c:v>1184</c:v>
                </c:pt>
                <c:pt idx="929">
                  <c:v>1185</c:v>
                </c:pt>
                <c:pt idx="930">
                  <c:v>1186</c:v>
                </c:pt>
                <c:pt idx="931">
                  <c:v>1187</c:v>
                </c:pt>
                <c:pt idx="932">
                  <c:v>1188</c:v>
                </c:pt>
                <c:pt idx="933">
                  <c:v>1189</c:v>
                </c:pt>
                <c:pt idx="934">
                  <c:v>1190</c:v>
                </c:pt>
                <c:pt idx="935">
                  <c:v>1191</c:v>
                </c:pt>
                <c:pt idx="936">
                  <c:v>1192</c:v>
                </c:pt>
                <c:pt idx="937">
                  <c:v>1193</c:v>
                </c:pt>
                <c:pt idx="938">
                  <c:v>1194</c:v>
                </c:pt>
                <c:pt idx="939">
                  <c:v>1195</c:v>
                </c:pt>
                <c:pt idx="940">
                  <c:v>1196</c:v>
                </c:pt>
                <c:pt idx="941">
                  <c:v>1197</c:v>
                </c:pt>
                <c:pt idx="942">
                  <c:v>1198</c:v>
                </c:pt>
                <c:pt idx="943">
                  <c:v>1199</c:v>
                </c:pt>
                <c:pt idx="944">
                  <c:v>1200</c:v>
                </c:pt>
                <c:pt idx="945">
                  <c:v>1201</c:v>
                </c:pt>
                <c:pt idx="946">
                  <c:v>1202</c:v>
                </c:pt>
                <c:pt idx="947">
                  <c:v>1203</c:v>
                </c:pt>
                <c:pt idx="948">
                  <c:v>1204</c:v>
                </c:pt>
                <c:pt idx="949">
                  <c:v>1205</c:v>
                </c:pt>
                <c:pt idx="950">
                  <c:v>1206</c:v>
                </c:pt>
                <c:pt idx="951">
                  <c:v>1207</c:v>
                </c:pt>
                <c:pt idx="952">
                  <c:v>1208</c:v>
                </c:pt>
                <c:pt idx="953">
                  <c:v>1209</c:v>
                </c:pt>
                <c:pt idx="954">
                  <c:v>1210</c:v>
                </c:pt>
                <c:pt idx="955">
                  <c:v>1211</c:v>
                </c:pt>
                <c:pt idx="956">
                  <c:v>1212</c:v>
                </c:pt>
                <c:pt idx="957">
                  <c:v>1213</c:v>
                </c:pt>
                <c:pt idx="958">
                  <c:v>1214</c:v>
                </c:pt>
                <c:pt idx="959">
                  <c:v>1215</c:v>
                </c:pt>
                <c:pt idx="960">
                  <c:v>1216</c:v>
                </c:pt>
                <c:pt idx="961">
                  <c:v>1217</c:v>
                </c:pt>
                <c:pt idx="962">
                  <c:v>1218</c:v>
                </c:pt>
                <c:pt idx="963">
                  <c:v>1219</c:v>
                </c:pt>
                <c:pt idx="964">
                  <c:v>1220</c:v>
                </c:pt>
                <c:pt idx="965">
                  <c:v>1221</c:v>
                </c:pt>
                <c:pt idx="966">
                  <c:v>1222</c:v>
                </c:pt>
                <c:pt idx="967">
                  <c:v>1223</c:v>
                </c:pt>
                <c:pt idx="968">
                  <c:v>1224</c:v>
                </c:pt>
                <c:pt idx="969">
                  <c:v>1225</c:v>
                </c:pt>
                <c:pt idx="970">
                  <c:v>1226</c:v>
                </c:pt>
                <c:pt idx="971">
                  <c:v>1227</c:v>
                </c:pt>
                <c:pt idx="972">
                  <c:v>1228</c:v>
                </c:pt>
                <c:pt idx="973">
                  <c:v>1229</c:v>
                </c:pt>
                <c:pt idx="974">
                  <c:v>1230</c:v>
                </c:pt>
                <c:pt idx="975">
                  <c:v>1231</c:v>
                </c:pt>
                <c:pt idx="976">
                  <c:v>1232</c:v>
                </c:pt>
                <c:pt idx="977">
                  <c:v>1233</c:v>
                </c:pt>
                <c:pt idx="978">
                  <c:v>1234</c:v>
                </c:pt>
                <c:pt idx="979">
                  <c:v>1235</c:v>
                </c:pt>
                <c:pt idx="980">
                  <c:v>1236</c:v>
                </c:pt>
                <c:pt idx="981">
                  <c:v>1237</c:v>
                </c:pt>
                <c:pt idx="982">
                  <c:v>1238</c:v>
                </c:pt>
                <c:pt idx="983">
                  <c:v>1239</c:v>
                </c:pt>
                <c:pt idx="984">
                  <c:v>1240</c:v>
                </c:pt>
                <c:pt idx="985">
                  <c:v>1241</c:v>
                </c:pt>
                <c:pt idx="986">
                  <c:v>1242</c:v>
                </c:pt>
                <c:pt idx="987">
                  <c:v>1243</c:v>
                </c:pt>
                <c:pt idx="988">
                  <c:v>1244</c:v>
                </c:pt>
                <c:pt idx="989">
                  <c:v>1245</c:v>
                </c:pt>
                <c:pt idx="990">
                  <c:v>1246</c:v>
                </c:pt>
                <c:pt idx="991">
                  <c:v>1247</c:v>
                </c:pt>
                <c:pt idx="992">
                  <c:v>1248</c:v>
                </c:pt>
                <c:pt idx="993">
                  <c:v>1249</c:v>
                </c:pt>
                <c:pt idx="994">
                  <c:v>1250</c:v>
                </c:pt>
                <c:pt idx="995">
                  <c:v>1251</c:v>
                </c:pt>
                <c:pt idx="996">
                  <c:v>1252</c:v>
                </c:pt>
                <c:pt idx="997">
                  <c:v>1253</c:v>
                </c:pt>
                <c:pt idx="998">
                  <c:v>1254</c:v>
                </c:pt>
                <c:pt idx="999">
                  <c:v>1255</c:v>
                </c:pt>
                <c:pt idx="1000">
                  <c:v>1256</c:v>
                </c:pt>
                <c:pt idx="1001">
                  <c:v>1257</c:v>
                </c:pt>
                <c:pt idx="1002">
                  <c:v>1258</c:v>
                </c:pt>
                <c:pt idx="1003">
                  <c:v>1259</c:v>
                </c:pt>
                <c:pt idx="1004">
                  <c:v>1260</c:v>
                </c:pt>
                <c:pt idx="1005">
                  <c:v>1261</c:v>
                </c:pt>
                <c:pt idx="1006">
                  <c:v>1262</c:v>
                </c:pt>
                <c:pt idx="1007">
                  <c:v>1263</c:v>
                </c:pt>
                <c:pt idx="1008">
                  <c:v>1264</c:v>
                </c:pt>
                <c:pt idx="1009">
                  <c:v>1265</c:v>
                </c:pt>
                <c:pt idx="1010">
                  <c:v>1266</c:v>
                </c:pt>
                <c:pt idx="1011">
                  <c:v>1267</c:v>
                </c:pt>
                <c:pt idx="1012">
                  <c:v>1268</c:v>
                </c:pt>
                <c:pt idx="1013">
                  <c:v>1269</c:v>
                </c:pt>
                <c:pt idx="1014">
                  <c:v>1270</c:v>
                </c:pt>
                <c:pt idx="1015">
                  <c:v>1271</c:v>
                </c:pt>
                <c:pt idx="1016">
                  <c:v>1272</c:v>
                </c:pt>
                <c:pt idx="1017">
                  <c:v>1273</c:v>
                </c:pt>
                <c:pt idx="1018">
                  <c:v>1274</c:v>
                </c:pt>
                <c:pt idx="1019">
                  <c:v>1275</c:v>
                </c:pt>
                <c:pt idx="1020">
                  <c:v>1276</c:v>
                </c:pt>
                <c:pt idx="1021">
                  <c:v>1277</c:v>
                </c:pt>
                <c:pt idx="1022">
                  <c:v>1278</c:v>
                </c:pt>
                <c:pt idx="1023">
                  <c:v>1279</c:v>
                </c:pt>
                <c:pt idx="1024">
                  <c:v>1280</c:v>
                </c:pt>
                <c:pt idx="1025">
                  <c:v>1281</c:v>
                </c:pt>
                <c:pt idx="1026">
                  <c:v>1282</c:v>
                </c:pt>
                <c:pt idx="1027">
                  <c:v>1283</c:v>
                </c:pt>
                <c:pt idx="1028">
                  <c:v>1284</c:v>
                </c:pt>
                <c:pt idx="1029">
                  <c:v>1285</c:v>
                </c:pt>
                <c:pt idx="1030">
                  <c:v>1286</c:v>
                </c:pt>
                <c:pt idx="1031">
                  <c:v>1287</c:v>
                </c:pt>
                <c:pt idx="1032">
                  <c:v>1288</c:v>
                </c:pt>
                <c:pt idx="1033">
                  <c:v>1289</c:v>
                </c:pt>
                <c:pt idx="1034">
                  <c:v>1290</c:v>
                </c:pt>
                <c:pt idx="1035">
                  <c:v>1291</c:v>
                </c:pt>
                <c:pt idx="1036">
                  <c:v>1292</c:v>
                </c:pt>
                <c:pt idx="1037">
                  <c:v>1293</c:v>
                </c:pt>
                <c:pt idx="1038">
                  <c:v>1294</c:v>
                </c:pt>
                <c:pt idx="1039">
                  <c:v>1295</c:v>
                </c:pt>
                <c:pt idx="1040">
                  <c:v>1296</c:v>
                </c:pt>
                <c:pt idx="1041">
                  <c:v>1297</c:v>
                </c:pt>
                <c:pt idx="1042">
                  <c:v>1298</c:v>
                </c:pt>
                <c:pt idx="1043">
                  <c:v>1299</c:v>
                </c:pt>
                <c:pt idx="1044">
                  <c:v>1300</c:v>
                </c:pt>
                <c:pt idx="1045">
                  <c:v>1301</c:v>
                </c:pt>
                <c:pt idx="1046">
                  <c:v>1302</c:v>
                </c:pt>
                <c:pt idx="1047">
                  <c:v>1303</c:v>
                </c:pt>
                <c:pt idx="1048">
                  <c:v>1304</c:v>
                </c:pt>
                <c:pt idx="1049">
                  <c:v>1305</c:v>
                </c:pt>
                <c:pt idx="1050">
                  <c:v>1306</c:v>
                </c:pt>
                <c:pt idx="1051">
                  <c:v>1307</c:v>
                </c:pt>
                <c:pt idx="1052">
                  <c:v>1308</c:v>
                </c:pt>
                <c:pt idx="1053">
                  <c:v>1309</c:v>
                </c:pt>
                <c:pt idx="1054">
                  <c:v>1310</c:v>
                </c:pt>
                <c:pt idx="1055">
                  <c:v>1311</c:v>
                </c:pt>
                <c:pt idx="1056">
                  <c:v>1312</c:v>
                </c:pt>
                <c:pt idx="1057">
                  <c:v>1313</c:v>
                </c:pt>
                <c:pt idx="1058">
                  <c:v>1314</c:v>
                </c:pt>
                <c:pt idx="1059">
                  <c:v>1315</c:v>
                </c:pt>
                <c:pt idx="1060">
                  <c:v>1316</c:v>
                </c:pt>
                <c:pt idx="1061">
                  <c:v>1317</c:v>
                </c:pt>
                <c:pt idx="1062">
                  <c:v>1318</c:v>
                </c:pt>
                <c:pt idx="1063">
                  <c:v>1319</c:v>
                </c:pt>
                <c:pt idx="1064">
                  <c:v>1320</c:v>
                </c:pt>
                <c:pt idx="1065">
                  <c:v>1321</c:v>
                </c:pt>
                <c:pt idx="1066">
                  <c:v>1322</c:v>
                </c:pt>
                <c:pt idx="1067">
                  <c:v>1323</c:v>
                </c:pt>
                <c:pt idx="1068">
                  <c:v>1324</c:v>
                </c:pt>
                <c:pt idx="1069">
                  <c:v>1325</c:v>
                </c:pt>
                <c:pt idx="1070">
                  <c:v>1326</c:v>
                </c:pt>
                <c:pt idx="1071">
                  <c:v>1327</c:v>
                </c:pt>
                <c:pt idx="1072">
                  <c:v>1328</c:v>
                </c:pt>
                <c:pt idx="1073">
                  <c:v>1329</c:v>
                </c:pt>
                <c:pt idx="1074">
                  <c:v>1330</c:v>
                </c:pt>
                <c:pt idx="1075">
                  <c:v>1331</c:v>
                </c:pt>
                <c:pt idx="1076">
                  <c:v>1332</c:v>
                </c:pt>
                <c:pt idx="1077">
                  <c:v>1333</c:v>
                </c:pt>
                <c:pt idx="1078">
                  <c:v>1334</c:v>
                </c:pt>
                <c:pt idx="1079">
                  <c:v>1335</c:v>
                </c:pt>
                <c:pt idx="1080">
                  <c:v>1336</c:v>
                </c:pt>
                <c:pt idx="1081">
                  <c:v>1337</c:v>
                </c:pt>
                <c:pt idx="1082">
                  <c:v>1338</c:v>
                </c:pt>
                <c:pt idx="1083">
                  <c:v>1339</c:v>
                </c:pt>
                <c:pt idx="1084">
                  <c:v>1340</c:v>
                </c:pt>
                <c:pt idx="1085">
                  <c:v>1341</c:v>
                </c:pt>
                <c:pt idx="1086">
                  <c:v>1342</c:v>
                </c:pt>
                <c:pt idx="1087">
                  <c:v>1343</c:v>
                </c:pt>
                <c:pt idx="1088">
                  <c:v>1344</c:v>
                </c:pt>
                <c:pt idx="1089">
                  <c:v>1345</c:v>
                </c:pt>
                <c:pt idx="1090">
                  <c:v>1346</c:v>
                </c:pt>
                <c:pt idx="1091">
                  <c:v>1347</c:v>
                </c:pt>
                <c:pt idx="1092">
                  <c:v>1348</c:v>
                </c:pt>
                <c:pt idx="1093">
                  <c:v>1349</c:v>
                </c:pt>
                <c:pt idx="1094">
                  <c:v>1350</c:v>
                </c:pt>
                <c:pt idx="1095">
                  <c:v>1351</c:v>
                </c:pt>
                <c:pt idx="1096">
                  <c:v>1352</c:v>
                </c:pt>
                <c:pt idx="1097">
                  <c:v>1353</c:v>
                </c:pt>
                <c:pt idx="1098">
                  <c:v>1354</c:v>
                </c:pt>
                <c:pt idx="1099">
                  <c:v>1355</c:v>
                </c:pt>
                <c:pt idx="1100">
                  <c:v>1356</c:v>
                </c:pt>
                <c:pt idx="1101">
                  <c:v>1357</c:v>
                </c:pt>
                <c:pt idx="1102">
                  <c:v>1358</c:v>
                </c:pt>
                <c:pt idx="1103">
                  <c:v>1359</c:v>
                </c:pt>
                <c:pt idx="1104">
                  <c:v>1360</c:v>
                </c:pt>
                <c:pt idx="1105">
                  <c:v>1361</c:v>
                </c:pt>
                <c:pt idx="1106">
                  <c:v>1362</c:v>
                </c:pt>
                <c:pt idx="1107">
                  <c:v>1363</c:v>
                </c:pt>
                <c:pt idx="1108">
                  <c:v>1364</c:v>
                </c:pt>
                <c:pt idx="1109">
                  <c:v>1365</c:v>
                </c:pt>
                <c:pt idx="1110">
                  <c:v>1366</c:v>
                </c:pt>
                <c:pt idx="1111">
                  <c:v>1367</c:v>
                </c:pt>
                <c:pt idx="1112">
                  <c:v>1368</c:v>
                </c:pt>
                <c:pt idx="1113">
                  <c:v>1369</c:v>
                </c:pt>
                <c:pt idx="1114">
                  <c:v>1370</c:v>
                </c:pt>
                <c:pt idx="1115">
                  <c:v>1371</c:v>
                </c:pt>
                <c:pt idx="1116">
                  <c:v>1372</c:v>
                </c:pt>
                <c:pt idx="1117">
                  <c:v>1373</c:v>
                </c:pt>
                <c:pt idx="1118">
                  <c:v>1374</c:v>
                </c:pt>
                <c:pt idx="1119">
                  <c:v>1375</c:v>
                </c:pt>
                <c:pt idx="1120">
                  <c:v>1376</c:v>
                </c:pt>
                <c:pt idx="1121">
                  <c:v>1377</c:v>
                </c:pt>
                <c:pt idx="1122">
                  <c:v>1378</c:v>
                </c:pt>
                <c:pt idx="1123">
                  <c:v>1379</c:v>
                </c:pt>
                <c:pt idx="1124">
                  <c:v>1380</c:v>
                </c:pt>
                <c:pt idx="1125">
                  <c:v>1381</c:v>
                </c:pt>
                <c:pt idx="1126">
                  <c:v>1382</c:v>
                </c:pt>
                <c:pt idx="1127">
                  <c:v>1383</c:v>
                </c:pt>
                <c:pt idx="1128">
                  <c:v>1384</c:v>
                </c:pt>
                <c:pt idx="1129">
                  <c:v>1385</c:v>
                </c:pt>
                <c:pt idx="1130">
                  <c:v>1386</c:v>
                </c:pt>
                <c:pt idx="1131">
                  <c:v>1387</c:v>
                </c:pt>
                <c:pt idx="1132">
                  <c:v>1388</c:v>
                </c:pt>
                <c:pt idx="1133">
                  <c:v>1389</c:v>
                </c:pt>
                <c:pt idx="1134">
                  <c:v>1390</c:v>
                </c:pt>
                <c:pt idx="1135">
                  <c:v>1391</c:v>
                </c:pt>
                <c:pt idx="1136">
                  <c:v>1392</c:v>
                </c:pt>
                <c:pt idx="1137">
                  <c:v>1393</c:v>
                </c:pt>
                <c:pt idx="1138">
                  <c:v>1394</c:v>
                </c:pt>
                <c:pt idx="1139">
                  <c:v>1395</c:v>
                </c:pt>
                <c:pt idx="1140">
                  <c:v>1396</c:v>
                </c:pt>
                <c:pt idx="1141">
                  <c:v>1397</c:v>
                </c:pt>
                <c:pt idx="1142">
                  <c:v>1398</c:v>
                </c:pt>
                <c:pt idx="1143">
                  <c:v>1399</c:v>
                </c:pt>
                <c:pt idx="1144">
                  <c:v>1400</c:v>
                </c:pt>
                <c:pt idx="1145">
                  <c:v>1401</c:v>
                </c:pt>
                <c:pt idx="1146">
                  <c:v>1402</c:v>
                </c:pt>
                <c:pt idx="1147">
                  <c:v>1403</c:v>
                </c:pt>
                <c:pt idx="1148">
                  <c:v>1404</c:v>
                </c:pt>
                <c:pt idx="1149">
                  <c:v>1405</c:v>
                </c:pt>
                <c:pt idx="1150">
                  <c:v>1406</c:v>
                </c:pt>
                <c:pt idx="1151">
                  <c:v>1407</c:v>
                </c:pt>
                <c:pt idx="1152">
                  <c:v>1408</c:v>
                </c:pt>
                <c:pt idx="1153">
                  <c:v>1409</c:v>
                </c:pt>
                <c:pt idx="1154">
                  <c:v>1410</c:v>
                </c:pt>
                <c:pt idx="1155">
                  <c:v>1411</c:v>
                </c:pt>
                <c:pt idx="1156">
                  <c:v>1412</c:v>
                </c:pt>
                <c:pt idx="1157">
                  <c:v>1413</c:v>
                </c:pt>
                <c:pt idx="1158">
                  <c:v>1414</c:v>
                </c:pt>
                <c:pt idx="1159">
                  <c:v>1415</c:v>
                </c:pt>
                <c:pt idx="1160">
                  <c:v>1416</c:v>
                </c:pt>
                <c:pt idx="1161">
                  <c:v>1417</c:v>
                </c:pt>
                <c:pt idx="1162">
                  <c:v>1418</c:v>
                </c:pt>
                <c:pt idx="1163">
                  <c:v>1419</c:v>
                </c:pt>
                <c:pt idx="1164">
                  <c:v>1420</c:v>
                </c:pt>
                <c:pt idx="1165">
                  <c:v>1421</c:v>
                </c:pt>
                <c:pt idx="1166">
                  <c:v>1422</c:v>
                </c:pt>
                <c:pt idx="1167">
                  <c:v>1423</c:v>
                </c:pt>
                <c:pt idx="1168">
                  <c:v>1424</c:v>
                </c:pt>
                <c:pt idx="1169">
                  <c:v>1425</c:v>
                </c:pt>
                <c:pt idx="1170">
                  <c:v>1426</c:v>
                </c:pt>
                <c:pt idx="1171">
                  <c:v>1427</c:v>
                </c:pt>
                <c:pt idx="1172">
                  <c:v>1428</c:v>
                </c:pt>
                <c:pt idx="1173">
                  <c:v>1429</c:v>
                </c:pt>
                <c:pt idx="1174">
                  <c:v>1430</c:v>
                </c:pt>
                <c:pt idx="1175">
                  <c:v>1431</c:v>
                </c:pt>
                <c:pt idx="1176">
                  <c:v>1432</c:v>
                </c:pt>
                <c:pt idx="1177">
                  <c:v>1433</c:v>
                </c:pt>
                <c:pt idx="1178">
                  <c:v>1434</c:v>
                </c:pt>
                <c:pt idx="1179">
                  <c:v>1435</c:v>
                </c:pt>
                <c:pt idx="1180">
                  <c:v>1436</c:v>
                </c:pt>
                <c:pt idx="1181">
                  <c:v>1437</c:v>
                </c:pt>
                <c:pt idx="1182">
                  <c:v>1438</c:v>
                </c:pt>
                <c:pt idx="1183">
                  <c:v>1439</c:v>
                </c:pt>
                <c:pt idx="1184">
                  <c:v>1440</c:v>
                </c:pt>
                <c:pt idx="1185">
                  <c:v>1441</c:v>
                </c:pt>
                <c:pt idx="1186">
                  <c:v>1442</c:v>
                </c:pt>
                <c:pt idx="1187">
                  <c:v>1443</c:v>
                </c:pt>
                <c:pt idx="1188">
                  <c:v>1444</c:v>
                </c:pt>
                <c:pt idx="1189">
                  <c:v>1445</c:v>
                </c:pt>
                <c:pt idx="1190">
                  <c:v>1446</c:v>
                </c:pt>
                <c:pt idx="1191">
                  <c:v>1447</c:v>
                </c:pt>
                <c:pt idx="1192">
                  <c:v>1448</c:v>
                </c:pt>
                <c:pt idx="1193">
                  <c:v>1449</c:v>
                </c:pt>
                <c:pt idx="1194">
                  <c:v>1450</c:v>
                </c:pt>
                <c:pt idx="1195">
                  <c:v>1451</c:v>
                </c:pt>
                <c:pt idx="1196">
                  <c:v>1452</c:v>
                </c:pt>
                <c:pt idx="1197">
                  <c:v>1453</c:v>
                </c:pt>
                <c:pt idx="1198">
                  <c:v>1454</c:v>
                </c:pt>
                <c:pt idx="1199">
                  <c:v>1455</c:v>
                </c:pt>
                <c:pt idx="1200">
                  <c:v>1456</c:v>
                </c:pt>
                <c:pt idx="1201">
                  <c:v>1457</c:v>
                </c:pt>
                <c:pt idx="1202">
                  <c:v>1458</c:v>
                </c:pt>
                <c:pt idx="1203">
                  <c:v>1459</c:v>
                </c:pt>
                <c:pt idx="1204">
                  <c:v>1460</c:v>
                </c:pt>
                <c:pt idx="1205">
                  <c:v>1461</c:v>
                </c:pt>
                <c:pt idx="1206">
                  <c:v>1462</c:v>
                </c:pt>
                <c:pt idx="1207">
                  <c:v>1463</c:v>
                </c:pt>
                <c:pt idx="1208">
                  <c:v>1464</c:v>
                </c:pt>
                <c:pt idx="1209">
                  <c:v>1465</c:v>
                </c:pt>
                <c:pt idx="1210">
                  <c:v>1466</c:v>
                </c:pt>
                <c:pt idx="1211">
                  <c:v>1467</c:v>
                </c:pt>
                <c:pt idx="1212">
                  <c:v>1468</c:v>
                </c:pt>
                <c:pt idx="1213">
                  <c:v>1469</c:v>
                </c:pt>
                <c:pt idx="1214">
                  <c:v>1470</c:v>
                </c:pt>
                <c:pt idx="1215">
                  <c:v>1471</c:v>
                </c:pt>
                <c:pt idx="1216">
                  <c:v>1472</c:v>
                </c:pt>
                <c:pt idx="1217">
                  <c:v>1473</c:v>
                </c:pt>
                <c:pt idx="1218">
                  <c:v>1474</c:v>
                </c:pt>
                <c:pt idx="1219">
                  <c:v>1475</c:v>
                </c:pt>
                <c:pt idx="1220">
                  <c:v>1476</c:v>
                </c:pt>
                <c:pt idx="1221">
                  <c:v>1477</c:v>
                </c:pt>
                <c:pt idx="1222">
                  <c:v>1478</c:v>
                </c:pt>
                <c:pt idx="1223">
                  <c:v>1479</c:v>
                </c:pt>
                <c:pt idx="1224">
                  <c:v>1480</c:v>
                </c:pt>
                <c:pt idx="1225">
                  <c:v>1481</c:v>
                </c:pt>
                <c:pt idx="1226">
                  <c:v>1482</c:v>
                </c:pt>
                <c:pt idx="1227">
                  <c:v>1483</c:v>
                </c:pt>
                <c:pt idx="1228">
                  <c:v>1484</c:v>
                </c:pt>
                <c:pt idx="1229">
                  <c:v>1485</c:v>
                </c:pt>
                <c:pt idx="1230">
                  <c:v>1486</c:v>
                </c:pt>
                <c:pt idx="1231">
                  <c:v>1487</c:v>
                </c:pt>
                <c:pt idx="1232">
                  <c:v>1488</c:v>
                </c:pt>
                <c:pt idx="1233">
                  <c:v>1489</c:v>
                </c:pt>
                <c:pt idx="1234">
                  <c:v>1490</c:v>
                </c:pt>
                <c:pt idx="1235">
                  <c:v>1491</c:v>
                </c:pt>
                <c:pt idx="1236">
                  <c:v>1492</c:v>
                </c:pt>
                <c:pt idx="1237">
                  <c:v>1493</c:v>
                </c:pt>
                <c:pt idx="1238">
                  <c:v>1494</c:v>
                </c:pt>
                <c:pt idx="1239">
                  <c:v>1495</c:v>
                </c:pt>
                <c:pt idx="1240">
                  <c:v>1496</c:v>
                </c:pt>
                <c:pt idx="1241">
                  <c:v>1497</c:v>
                </c:pt>
                <c:pt idx="1242">
                  <c:v>1498</c:v>
                </c:pt>
                <c:pt idx="1243">
                  <c:v>1499</c:v>
                </c:pt>
                <c:pt idx="1244">
                  <c:v>1500</c:v>
                </c:pt>
                <c:pt idx="1245">
                  <c:v>1501</c:v>
                </c:pt>
                <c:pt idx="1246">
                  <c:v>1502</c:v>
                </c:pt>
                <c:pt idx="1247">
                  <c:v>1503</c:v>
                </c:pt>
                <c:pt idx="1248">
                  <c:v>1504</c:v>
                </c:pt>
                <c:pt idx="1249">
                  <c:v>1505</c:v>
                </c:pt>
                <c:pt idx="1250">
                  <c:v>1506</c:v>
                </c:pt>
                <c:pt idx="1251">
                  <c:v>1507</c:v>
                </c:pt>
                <c:pt idx="1252">
                  <c:v>1508</c:v>
                </c:pt>
                <c:pt idx="1253">
                  <c:v>1509</c:v>
                </c:pt>
                <c:pt idx="1254">
                  <c:v>1510</c:v>
                </c:pt>
                <c:pt idx="1255">
                  <c:v>1511</c:v>
                </c:pt>
                <c:pt idx="1256">
                  <c:v>1512</c:v>
                </c:pt>
                <c:pt idx="1257">
                  <c:v>1513</c:v>
                </c:pt>
                <c:pt idx="1258">
                  <c:v>1514</c:v>
                </c:pt>
                <c:pt idx="1259">
                  <c:v>1515</c:v>
                </c:pt>
                <c:pt idx="1260">
                  <c:v>1516</c:v>
                </c:pt>
                <c:pt idx="1261">
                  <c:v>1517</c:v>
                </c:pt>
                <c:pt idx="1262">
                  <c:v>1518</c:v>
                </c:pt>
                <c:pt idx="1263">
                  <c:v>1519</c:v>
                </c:pt>
                <c:pt idx="1264">
                  <c:v>1520</c:v>
                </c:pt>
                <c:pt idx="1265">
                  <c:v>1521</c:v>
                </c:pt>
                <c:pt idx="1266">
                  <c:v>1522</c:v>
                </c:pt>
                <c:pt idx="1267">
                  <c:v>1523</c:v>
                </c:pt>
                <c:pt idx="1268">
                  <c:v>1524</c:v>
                </c:pt>
                <c:pt idx="1269">
                  <c:v>1525</c:v>
                </c:pt>
                <c:pt idx="1270">
                  <c:v>1526</c:v>
                </c:pt>
                <c:pt idx="1271">
                  <c:v>1527</c:v>
                </c:pt>
                <c:pt idx="1272">
                  <c:v>1528</c:v>
                </c:pt>
                <c:pt idx="1273">
                  <c:v>1529</c:v>
                </c:pt>
                <c:pt idx="1274">
                  <c:v>1530</c:v>
                </c:pt>
                <c:pt idx="1275">
                  <c:v>1531</c:v>
                </c:pt>
                <c:pt idx="1276">
                  <c:v>1532</c:v>
                </c:pt>
                <c:pt idx="1277">
                  <c:v>1533</c:v>
                </c:pt>
                <c:pt idx="1278">
                  <c:v>1534</c:v>
                </c:pt>
                <c:pt idx="1279">
                  <c:v>1535</c:v>
                </c:pt>
                <c:pt idx="1280">
                  <c:v>1536</c:v>
                </c:pt>
                <c:pt idx="1281">
                  <c:v>1537</c:v>
                </c:pt>
                <c:pt idx="1282">
                  <c:v>1538</c:v>
                </c:pt>
                <c:pt idx="1283">
                  <c:v>1539</c:v>
                </c:pt>
                <c:pt idx="1284">
                  <c:v>1540</c:v>
                </c:pt>
                <c:pt idx="1285">
                  <c:v>1541</c:v>
                </c:pt>
                <c:pt idx="1286">
                  <c:v>1542</c:v>
                </c:pt>
                <c:pt idx="1287">
                  <c:v>1543</c:v>
                </c:pt>
                <c:pt idx="1288">
                  <c:v>1544</c:v>
                </c:pt>
                <c:pt idx="1289">
                  <c:v>1545</c:v>
                </c:pt>
                <c:pt idx="1290">
                  <c:v>1546</c:v>
                </c:pt>
                <c:pt idx="1291">
                  <c:v>1547</c:v>
                </c:pt>
                <c:pt idx="1292">
                  <c:v>1548</c:v>
                </c:pt>
                <c:pt idx="1293">
                  <c:v>1549</c:v>
                </c:pt>
                <c:pt idx="1294">
                  <c:v>1550</c:v>
                </c:pt>
                <c:pt idx="1295">
                  <c:v>1551</c:v>
                </c:pt>
                <c:pt idx="1296">
                  <c:v>1552</c:v>
                </c:pt>
                <c:pt idx="1297">
                  <c:v>1553</c:v>
                </c:pt>
                <c:pt idx="1298">
                  <c:v>1554</c:v>
                </c:pt>
                <c:pt idx="1299">
                  <c:v>1555</c:v>
                </c:pt>
                <c:pt idx="1300">
                  <c:v>1556</c:v>
                </c:pt>
                <c:pt idx="1301">
                  <c:v>1557</c:v>
                </c:pt>
                <c:pt idx="1302">
                  <c:v>1558</c:v>
                </c:pt>
                <c:pt idx="1303">
                  <c:v>1559</c:v>
                </c:pt>
                <c:pt idx="1304">
                  <c:v>1560</c:v>
                </c:pt>
                <c:pt idx="1305">
                  <c:v>1561</c:v>
                </c:pt>
                <c:pt idx="1306">
                  <c:v>1562</c:v>
                </c:pt>
                <c:pt idx="1307">
                  <c:v>1563</c:v>
                </c:pt>
                <c:pt idx="1308">
                  <c:v>1564</c:v>
                </c:pt>
                <c:pt idx="1309">
                  <c:v>1565</c:v>
                </c:pt>
                <c:pt idx="1310">
                  <c:v>1566</c:v>
                </c:pt>
                <c:pt idx="1311">
                  <c:v>1567</c:v>
                </c:pt>
                <c:pt idx="1312">
                  <c:v>1568</c:v>
                </c:pt>
                <c:pt idx="1313">
                  <c:v>1569</c:v>
                </c:pt>
                <c:pt idx="1314">
                  <c:v>1570</c:v>
                </c:pt>
                <c:pt idx="1315">
                  <c:v>1571</c:v>
                </c:pt>
                <c:pt idx="1316">
                  <c:v>1572</c:v>
                </c:pt>
                <c:pt idx="1317">
                  <c:v>1573</c:v>
                </c:pt>
                <c:pt idx="1318">
                  <c:v>1574</c:v>
                </c:pt>
                <c:pt idx="1319">
                  <c:v>1575</c:v>
                </c:pt>
                <c:pt idx="1320">
                  <c:v>1576</c:v>
                </c:pt>
                <c:pt idx="1321">
                  <c:v>1577</c:v>
                </c:pt>
                <c:pt idx="1322">
                  <c:v>1578</c:v>
                </c:pt>
                <c:pt idx="1323">
                  <c:v>1579</c:v>
                </c:pt>
                <c:pt idx="1324">
                  <c:v>1580</c:v>
                </c:pt>
                <c:pt idx="1325">
                  <c:v>1581</c:v>
                </c:pt>
                <c:pt idx="1326">
                  <c:v>1582</c:v>
                </c:pt>
                <c:pt idx="1327">
                  <c:v>1583</c:v>
                </c:pt>
                <c:pt idx="1328">
                  <c:v>1584</c:v>
                </c:pt>
                <c:pt idx="1329">
                  <c:v>1585</c:v>
                </c:pt>
                <c:pt idx="1330">
                  <c:v>1586</c:v>
                </c:pt>
                <c:pt idx="1331">
                  <c:v>1587</c:v>
                </c:pt>
                <c:pt idx="1332">
                  <c:v>1588</c:v>
                </c:pt>
                <c:pt idx="1333">
                  <c:v>1589</c:v>
                </c:pt>
                <c:pt idx="1334">
                  <c:v>1590</c:v>
                </c:pt>
                <c:pt idx="1335">
                  <c:v>1591</c:v>
                </c:pt>
                <c:pt idx="1336">
                  <c:v>1592</c:v>
                </c:pt>
                <c:pt idx="1337">
                  <c:v>1593</c:v>
                </c:pt>
                <c:pt idx="1338">
                  <c:v>1594</c:v>
                </c:pt>
                <c:pt idx="1339">
                  <c:v>1595</c:v>
                </c:pt>
                <c:pt idx="1340">
                  <c:v>1596</c:v>
                </c:pt>
                <c:pt idx="1341">
                  <c:v>1597</c:v>
                </c:pt>
                <c:pt idx="1342">
                  <c:v>1598</c:v>
                </c:pt>
                <c:pt idx="1343">
                  <c:v>1599</c:v>
                </c:pt>
                <c:pt idx="1344">
                  <c:v>1600</c:v>
                </c:pt>
                <c:pt idx="1345">
                  <c:v>1601</c:v>
                </c:pt>
                <c:pt idx="1346">
                  <c:v>1602</c:v>
                </c:pt>
                <c:pt idx="1347">
                  <c:v>1603</c:v>
                </c:pt>
                <c:pt idx="1348">
                  <c:v>1604</c:v>
                </c:pt>
                <c:pt idx="1349">
                  <c:v>1605</c:v>
                </c:pt>
                <c:pt idx="1350">
                  <c:v>1606</c:v>
                </c:pt>
                <c:pt idx="1351">
                  <c:v>1607</c:v>
                </c:pt>
                <c:pt idx="1352">
                  <c:v>1608</c:v>
                </c:pt>
                <c:pt idx="1353">
                  <c:v>1609</c:v>
                </c:pt>
                <c:pt idx="1354">
                  <c:v>1610</c:v>
                </c:pt>
                <c:pt idx="1355">
                  <c:v>1611</c:v>
                </c:pt>
                <c:pt idx="1356">
                  <c:v>1612</c:v>
                </c:pt>
                <c:pt idx="1357">
                  <c:v>1613</c:v>
                </c:pt>
                <c:pt idx="1358">
                  <c:v>1614</c:v>
                </c:pt>
                <c:pt idx="1359">
                  <c:v>1615</c:v>
                </c:pt>
                <c:pt idx="1360">
                  <c:v>1616</c:v>
                </c:pt>
                <c:pt idx="1361">
                  <c:v>1617</c:v>
                </c:pt>
                <c:pt idx="1362">
                  <c:v>1618</c:v>
                </c:pt>
                <c:pt idx="1363">
                  <c:v>1619</c:v>
                </c:pt>
                <c:pt idx="1364">
                  <c:v>1620</c:v>
                </c:pt>
                <c:pt idx="1365">
                  <c:v>1621</c:v>
                </c:pt>
                <c:pt idx="1366">
                  <c:v>1622</c:v>
                </c:pt>
                <c:pt idx="1367">
                  <c:v>1623</c:v>
                </c:pt>
                <c:pt idx="1368">
                  <c:v>1624</c:v>
                </c:pt>
                <c:pt idx="1369">
                  <c:v>1625</c:v>
                </c:pt>
                <c:pt idx="1370">
                  <c:v>1626</c:v>
                </c:pt>
                <c:pt idx="1371">
                  <c:v>1627</c:v>
                </c:pt>
                <c:pt idx="1372">
                  <c:v>1628</c:v>
                </c:pt>
                <c:pt idx="1373">
                  <c:v>1629</c:v>
                </c:pt>
                <c:pt idx="1374">
                  <c:v>1630</c:v>
                </c:pt>
                <c:pt idx="1375">
                  <c:v>1631</c:v>
                </c:pt>
                <c:pt idx="1376">
                  <c:v>1632</c:v>
                </c:pt>
                <c:pt idx="1377">
                  <c:v>1633</c:v>
                </c:pt>
                <c:pt idx="1378">
                  <c:v>1634</c:v>
                </c:pt>
                <c:pt idx="1379">
                  <c:v>1635</c:v>
                </c:pt>
                <c:pt idx="1380">
                  <c:v>1636</c:v>
                </c:pt>
                <c:pt idx="1381">
                  <c:v>1637</c:v>
                </c:pt>
                <c:pt idx="1382">
                  <c:v>1638</c:v>
                </c:pt>
                <c:pt idx="1383">
                  <c:v>1639</c:v>
                </c:pt>
                <c:pt idx="1384">
                  <c:v>1640</c:v>
                </c:pt>
                <c:pt idx="1385">
                  <c:v>1641</c:v>
                </c:pt>
                <c:pt idx="1386">
                  <c:v>1642</c:v>
                </c:pt>
                <c:pt idx="1387">
                  <c:v>1643</c:v>
                </c:pt>
                <c:pt idx="1388">
                  <c:v>1644</c:v>
                </c:pt>
                <c:pt idx="1389">
                  <c:v>1645</c:v>
                </c:pt>
                <c:pt idx="1390">
                  <c:v>1646</c:v>
                </c:pt>
                <c:pt idx="1391">
                  <c:v>1647</c:v>
                </c:pt>
                <c:pt idx="1392">
                  <c:v>1648</c:v>
                </c:pt>
                <c:pt idx="1393">
                  <c:v>1649</c:v>
                </c:pt>
                <c:pt idx="1394">
                  <c:v>1650</c:v>
                </c:pt>
                <c:pt idx="1395">
                  <c:v>1651</c:v>
                </c:pt>
                <c:pt idx="1396">
                  <c:v>1652</c:v>
                </c:pt>
                <c:pt idx="1397">
                  <c:v>1653</c:v>
                </c:pt>
                <c:pt idx="1398">
                  <c:v>1654</c:v>
                </c:pt>
                <c:pt idx="1399">
                  <c:v>1655</c:v>
                </c:pt>
                <c:pt idx="1400">
                  <c:v>1656</c:v>
                </c:pt>
                <c:pt idx="1401">
                  <c:v>1657</c:v>
                </c:pt>
                <c:pt idx="1402">
                  <c:v>1658</c:v>
                </c:pt>
                <c:pt idx="1403">
                  <c:v>1659</c:v>
                </c:pt>
                <c:pt idx="1404">
                  <c:v>1660</c:v>
                </c:pt>
                <c:pt idx="1405">
                  <c:v>1661</c:v>
                </c:pt>
                <c:pt idx="1406">
                  <c:v>1662</c:v>
                </c:pt>
                <c:pt idx="1407">
                  <c:v>1663</c:v>
                </c:pt>
                <c:pt idx="1408">
                  <c:v>1664</c:v>
                </c:pt>
                <c:pt idx="1409">
                  <c:v>1665</c:v>
                </c:pt>
                <c:pt idx="1410">
                  <c:v>1666</c:v>
                </c:pt>
                <c:pt idx="1411">
                  <c:v>1667</c:v>
                </c:pt>
                <c:pt idx="1412">
                  <c:v>1668</c:v>
                </c:pt>
                <c:pt idx="1413">
                  <c:v>1669</c:v>
                </c:pt>
                <c:pt idx="1414">
                  <c:v>1670</c:v>
                </c:pt>
                <c:pt idx="1415">
                  <c:v>1671</c:v>
                </c:pt>
                <c:pt idx="1416">
                  <c:v>1672</c:v>
                </c:pt>
                <c:pt idx="1417">
                  <c:v>1673</c:v>
                </c:pt>
                <c:pt idx="1418">
                  <c:v>1674</c:v>
                </c:pt>
                <c:pt idx="1419">
                  <c:v>1675</c:v>
                </c:pt>
                <c:pt idx="1420">
                  <c:v>1676</c:v>
                </c:pt>
                <c:pt idx="1421">
                  <c:v>1677</c:v>
                </c:pt>
                <c:pt idx="1422">
                  <c:v>1678</c:v>
                </c:pt>
                <c:pt idx="1423">
                  <c:v>1679</c:v>
                </c:pt>
                <c:pt idx="1424">
                  <c:v>1680</c:v>
                </c:pt>
                <c:pt idx="1425">
                  <c:v>1681</c:v>
                </c:pt>
                <c:pt idx="1426">
                  <c:v>1682</c:v>
                </c:pt>
                <c:pt idx="1427">
                  <c:v>1683</c:v>
                </c:pt>
                <c:pt idx="1428">
                  <c:v>1684</c:v>
                </c:pt>
                <c:pt idx="1429">
                  <c:v>1685</c:v>
                </c:pt>
                <c:pt idx="1430">
                  <c:v>1686</c:v>
                </c:pt>
                <c:pt idx="1431">
                  <c:v>1687</c:v>
                </c:pt>
                <c:pt idx="1432">
                  <c:v>1688</c:v>
                </c:pt>
                <c:pt idx="1433">
                  <c:v>1689</c:v>
                </c:pt>
                <c:pt idx="1434">
                  <c:v>1690</c:v>
                </c:pt>
                <c:pt idx="1435">
                  <c:v>1691</c:v>
                </c:pt>
                <c:pt idx="1436">
                  <c:v>1692</c:v>
                </c:pt>
                <c:pt idx="1437">
                  <c:v>1693</c:v>
                </c:pt>
                <c:pt idx="1438">
                  <c:v>1694</c:v>
                </c:pt>
                <c:pt idx="1439">
                  <c:v>1695</c:v>
                </c:pt>
                <c:pt idx="1440">
                  <c:v>1696</c:v>
                </c:pt>
                <c:pt idx="1441">
                  <c:v>1697</c:v>
                </c:pt>
                <c:pt idx="1442">
                  <c:v>1698</c:v>
                </c:pt>
                <c:pt idx="1443">
                  <c:v>1699</c:v>
                </c:pt>
                <c:pt idx="1444">
                  <c:v>1700</c:v>
                </c:pt>
                <c:pt idx="1445">
                  <c:v>1701</c:v>
                </c:pt>
                <c:pt idx="1446">
                  <c:v>1702</c:v>
                </c:pt>
                <c:pt idx="1447">
                  <c:v>1703</c:v>
                </c:pt>
                <c:pt idx="1448">
                  <c:v>1704</c:v>
                </c:pt>
                <c:pt idx="1449">
                  <c:v>1705</c:v>
                </c:pt>
                <c:pt idx="1450">
                  <c:v>1706</c:v>
                </c:pt>
                <c:pt idx="1451">
                  <c:v>1707</c:v>
                </c:pt>
                <c:pt idx="1452">
                  <c:v>1708</c:v>
                </c:pt>
                <c:pt idx="1453">
                  <c:v>1709</c:v>
                </c:pt>
                <c:pt idx="1454">
                  <c:v>1710</c:v>
                </c:pt>
                <c:pt idx="1455">
                  <c:v>1711</c:v>
                </c:pt>
                <c:pt idx="1456">
                  <c:v>1712</c:v>
                </c:pt>
                <c:pt idx="1457">
                  <c:v>1713</c:v>
                </c:pt>
                <c:pt idx="1458">
                  <c:v>1714</c:v>
                </c:pt>
                <c:pt idx="1459">
                  <c:v>1715</c:v>
                </c:pt>
                <c:pt idx="1460">
                  <c:v>1716</c:v>
                </c:pt>
                <c:pt idx="1461">
                  <c:v>1717</c:v>
                </c:pt>
                <c:pt idx="1462">
                  <c:v>1718</c:v>
                </c:pt>
                <c:pt idx="1463">
                  <c:v>1719</c:v>
                </c:pt>
                <c:pt idx="1464">
                  <c:v>1720</c:v>
                </c:pt>
                <c:pt idx="1465">
                  <c:v>1721</c:v>
                </c:pt>
                <c:pt idx="1466">
                  <c:v>1722</c:v>
                </c:pt>
                <c:pt idx="1467">
                  <c:v>1723</c:v>
                </c:pt>
                <c:pt idx="1468">
                  <c:v>1724</c:v>
                </c:pt>
                <c:pt idx="1469">
                  <c:v>1725</c:v>
                </c:pt>
                <c:pt idx="1470">
                  <c:v>1726</c:v>
                </c:pt>
                <c:pt idx="1471">
                  <c:v>1727</c:v>
                </c:pt>
                <c:pt idx="1472">
                  <c:v>1728</c:v>
                </c:pt>
                <c:pt idx="1473">
                  <c:v>1729</c:v>
                </c:pt>
                <c:pt idx="1474">
                  <c:v>1730</c:v>
                </c:pt>
                <c:pt idx="1475">
                  <c:v>1731</c:v>
                </c:pt>
                <c:pt idx="1476">
                  <c:v>1732</c:v>
                </c:pt>
                <c:pt idx="1477">
                  <c:v>1733</c:v>
                </c:pt>
                <c:pt idx="1478">
                  <c:v>1734</c:v>
                </c:pt>
                <c:pt idx="1479">
                  <c:v>1735</c:v>
                </c:pt>
                <c:pt idx="1480">
                  <c:v>1736</c:v>
                </c:pt>
                <c:pt idx="1481">
                  <c:v>1737</c:v>
                </c:pt>
                <c:pt idx="1482">
                  <c:v>1738</c:v>
                </c:pt>
                <c:pt idx="1483">
                  <c:v>1739</c:v>
                </c:pt>
                <c:pt idx="1484">
                  <c:v>1740</c:v>
                </c:pt>
                <c:pt idx="1485">
                  <c:v>1741</c:v>
                </c:pt>
                <c:pt idx="1486">
                  <c:v>1742</c:v>
                </c:pt>
                <c:pt idx="1487">
                  <c:v>1743</c:v>
                </c:pt>
                <c:pt idx="1488">
                  <c:v>1744</c:v>
                </c:pt>
                <c:pt idx="1489">
                  <c:v>1745</c:v>
                </c:pt>
                <c:pt idx="1490">
                  <c:v>1746</c:v>
                </c:pt>
                <c:pt idx="1491">
                  <c:v>1747</c:v>
                </c:pt>
                <c:pt idx="1492">
                  <c:v>1748</c:v>
                </c:pt>
                <c:pt idx="1493">
                  <c:v>1749</c:v>
                </c:pt>
                <c:pt idx="1494">
                  <c:v>1750</c:v>
                </c:pt>
                <c:pt idx="1495">
                  <c:v>1751</c:v>
                </c:pt>
                <c:pt idx="1496">
                  <c:v>1752</c:v>
                </c:pt>
                <c:pt idx="1497">
                  <c:v>1753</c:v>
                </c:pt>
                <c:pt idx="1498">
                  <c:v>1754</c:v>
                </c:pt>
                <c:pt idx="1499">
                  <c:v>1755</c:v>
                </c:pt>
                <c:pt idx="1500">
                  <c:v>1756</c:v>
                </c:pt>
                <c:pt idx="1501">
                  <c:v>1757</c:v>
                </c:pt>
                <c:pt idx="1502">
                  <c:v>1758</c:v>
                </c:pt>
                <c:pt idx="1503">
                  <c:v>1759</c:v>
                </c:pt>
                <c:pt idx="1504">
                  <c:v>1760</c:v>
                </c:pt>
                <c:pt idx="1505">
                  <c:v>1761</c:v>
                </c:pt>
                <c:pt idx="1506">
                  <c:v>1762</c:v>
                </c:pt>
                <c:pt idx="1507">
                  <c:v>1763</c:v>
                </c:pt>
                <c:pt idx="1508">
                  <c:v>1764</c:v>
                </c:pt>
                <c:pt idx="1509">
                  <c:v>1765</c:v>
                </c:pt>
                <c:pt idx="1510">
                  <c:v>1766</c:v>
                </c:pt>
                <c:pt idx="1511">
                  <c:v>1767</c:v>
                </c:pt>
                <c:pt idx="1512">
                  <c:v>1768</c:v>
                </c:pt>
                <c:pt idx="1513">
                  <c:v>1769</c:v>
                </c:pt>
                <c:pt idx="1514">
                  <c:v>1770</c:v>
                </c:pt>
                <c:pt idx="1515">
                  <c:v>1771</c:v>
                </c:pt>
                <c:pt idx="1516">
                  <c:v>1772</c:v>
                </c:pt>
                <c:pt idx="1517">
                  <c:v>1773</c:v>
                </c:pt>
                <c:pt idx="1518">
                  <c:v>1774</c:v>
                </c:pt>
                <c:pt idx="1519">
                  <c:v>1775</c:v>
                </c:pt>
                <c:pt idx="1520">
                  <c:v>1776</c:v>
                </c:pt>
                <c:pt idx="1521">
                  <c:v>1777</c:v>
                </c:pt>
                <c:pt idx="1522">
                  <c:v>1778</c:v>
                </c:pt>
                <c:pt idx="1523">
                  <c:v>1779</c:v>
                </c:pt>
                <c:pt idx="1524">
                  <c:v>1780</c:v>
                </c:pt>
                <c:pt idx="1525">
                  <c:v>1781</c:v>
                </c:pt>
                <c:pt idx="1526">
                  <c:v>1782</c:v>
                </c:pt>
                <c:pt idx="1527">
                  <c:v>1783</c:v>
                </c:pt>
                <c:pt idx="1528">
                  <c:v>1784</c:v>
                </c:pt>
                <c:pt idx="1529">
                  <c:v>1785</c:v>
                </c:pt>
                <c:pt idx="1530">
                  <c:v>1786</c:v>
                </c:pt>
                <c:pt idx="1531">
                  <c:v>1787</c:v>
                </c:pt>
                <c:pt idx="1532">
                  <c:v>1788</c:v>
                </c:pt>
                <c:pt idx="1533">
                  <c:v>1789</c:v>
                </c:pt>
                <c:pt idx="1534">
                  <c:v>1790</c:v>
                </c:pt>
                <c:pt idx="1535">
                  <c:v>1791</c:v>
                </c:pt>
                <c:pt idx="1536">
                  <c:v>1792</c:v>
                </c:pt>
                <c:pt idx="1537">
                  <c:v>1793</c:v>
                </c:pt>
                <c:pt idx="1538">
                  <c:v>1794</c:v>
                </c:pt>
                <c:pt idx="1539">
                  <c:v>1795</c:v>
                </c:pt>
                <c:pt idx="1540">
                  <c:v>1796</c:v>
                </c:pt>
                <c:pt idx="1541">
                  <c:v>1797</c:v>
                </c:pt>
                <c:pt idx="1542">
                  <c:v>1798</c:v>
                </c:pt>
                <c:pt idx="1543">
                  <c:v>1799</c:v>
                </c:pt>
                <c:pt idx="1544">
                  <c:v>1800</c:v>
                </c:pt>
                <c:pt idx="1545">
                  <c:v>1801</c:v>
                </c:pt>
                <c:pt idx="1546">
                  <c:v>1802</c:v>
                </c:pt>
                <c:pt idx="1547">
                  <c:v>1803</c:v>
                </c:pt>
                <c:pt idx="1548">
                  <c:v>1804</c:v>
                </c:pt>
                <c:pt idx="1549">
                  <c:v>1805</c:v>
                </c:pt>
                <c:pt idx="1550">
                  <c:v>1806</c:v>
                </c:pt>
                <c:pt idx="1551">
                  <c:v>1807</c:v>
                </c:pt>
                <c:pt idx="1552">
                  <c:v>1808</c:v>
                </c:pt>
                <c:pt idx="1553">
                  <c:v>1809</c:v>
                </c:pt>
                <c:pt idx="1554">
                  <c:v>1810</c:v>
                </c:pt>
                <c:pt idx="1555">
                  <c:v>1811</c:v>
                </c:pt>
                <c:pt idx="1556">
                  <c:v>1812</c:v>
                </c:pt>
                <c:pt idx="1557">
                  <c:v>1813</c:v>
                </c:pt>
                <c:pt idx="1558">
                  <c:v>1814</c:v>
                </c:pt>
                <c:pt idx="1559">
                  <c:v>1815</c:v>
                </c:pt>
                <c:pt idx="1560">
                  <c:v>1816</c:v>
                </c:pt>
                <c:pt idx="1561">
                  <c:v>1817</c:v>
                </c:pt>
                <c:pt idx="1562">
                  <c:v>1818</c:v>
                </c:pt>
                <c:pt idx="1563">
                  <c:v>1819</c:v>
                </c:pt>
                <c:pt idx="1564">
                  <c:v>1820</c:v>
                </c:pt>
                <c:pt idx="1565">
                  <c:v>1821</c:v>
                </c:pt>
                <c:pt idx="1566">
                  <c:v>1822</c:v>
                </c:pt>
                <c:pt idx="1567">
                  <c:v>1823</c:v>
                </c:pt>
                <c:pt idx="1568">
                  <c:v>1824</c:v>
                </c:pt>
                <c:pt idx="1569">
                  <c:v>1825</c:v>
                </c:pt>
                <c:pt idx="1570">
                  <c:v>1826</c:v>
                </c:pt>
                <c:pt idx="1571">
                  <c:v>1827</c:v>
                </c:pt>
                <c:pt idx="1572">
                  <c:v>1828</c:v>
                </c:pt>
                <c:pt idx="1573">
                  <c:v>1829</c:v>
                </c:pt>
                <c:pt idx="1574">
                  <c:v>1830</c:v>
                </c:pt>
                <c:pt idx="1575">
                  <c:v>1831</c:v>
                </c:pt>
                <c:pt idx="1576">
                  <c:v>1832</c:v>
                </c:pt>
                <c:pt idx="1577">
                  <c:v>1833</c:v>
                </c:pt>
                <c:pt idx="1578">
                  <c:v>1834</c:v>
                </c:pt>
                <c:pt idx="1579">
                  <c:v>1835</c:v>
                </c:pt>
                <c:pt idx="1580">
                  <c:v>1836</c:v>
                </c:pt>
                <c:pt idx="1581">
                  <c:v>1837</c:v>
                </c:pt>
                <c:pt idx="1582">
                  <c:v>1838</c:v>
                </c:pt>
                <c:pt idx="1583">
                  <c:v>1839</c:v>
                </c:pt>
                <c:pt idx="1584">
                  <c:v>1840</c:v>
                </c:pt>
                <c:pt idx="1585">
                  <c:v>1841</c:v>
                </c:pt>
                <c:pt idx="1586">
                  <c:v>1842</c:v>
                </c:pt>
                <c:pt idx="1587">
                  <c:v>1843</c:v>
                </c:pt>
                <c:pt idx="1588">
                  <c:v>1844</c:v>
                </c:pt>
                <c:pt idx="1589">
                  <c:v>1845</c:v>
                </c:pt>
                <c:pt idx="1590">
                  <c:v>1846</c:v>
                </c:pt>
                <c:pt idx="1591">
                  <c:v>1847</c:v>
                </c:pt>
                <c:pt idx="1592">
                  <c:v>1848</c:v>
                </c:pt>
                <c:pt idx="1593">
                  <c:v>1849</c:v>
                </c:pt>
                <c:pt idx="1594">
                  <c:v>1850</c:v>
                </c:pt>
                <c:pt idx="1595">
                  <c:v>1851</c:v>
                </c:pt>
                <c:pt idx="1596">
                  <c:v>1852</c:v>
                </c:pt>
                <c:pt idx="1597">
                  <c:v>1853</c:v>
                </c:pt>
                <c:pt idx="1598">
                  <c:v>1854</c:v>
                </c:pt>
                <c:pt idx="1599">
                  <c:v>1855</c:v>
                </c:pt>
                <c:pt idx="1600">
                  <c:v>1856</c:v>
                </c:pt>
                <c:pt idx="1601">
                  <c:v>1857</c:v>
                </c:pt>
                <c:pt idx="1602">
                  <c:v>1858</c:v>
                </c:pt>
                <c:pt idx="1603">
                  <c:v>1859</c:v>
                </c:pt>
                <c:pt idx="1604">
                  <c:v>1860</c:v>
                </c:pt>
                <c:pt idx="1605">
                  <c:v>1861</c:v>
                </c:pt>
                <c:pt idx="1606">
                  <c:v>1862</c:v>
                </c:pt>
                <c:pt idx="1607">
                  <c:v>1863</c:v>
                </c:pt>
                <c:pt idx="1608">
                  <c:v>1864</c:v>
                </c:pt>
                <c:pt idx="1609">
                  <c:v>1865</c:v>
                </c:pt>
                <c:pt idx="1610">
                  <c:v>1866</c:v>
                </c:pt>
                <c:pt idx="1611">
                  <c:v>1867</c:v>
                </c:pt>
                <c:pt idx="1612">
                  <c:v>1868</c:v>
                </c:pt>
                <c:pt idx="1613">
                  <c:v>1869</c:v>
                </c:pt>
                <c:pt idx="1614">
                  <c:v>1870</c:v>
                </c:pt>
                <c:pt idx="1615">
                  <c:v>1871</c:v>
                </c:pt>
                <c:pt idx="1616">
                  <c:v>1872</c:v>
                </c:pt>
                <c:pt idx="1617">
                  <c:v>1873</c:v>
                </c:pt>
                <c:pt idx="1618">
                  <c:v>1874</c:v>
                </c:pt>
                <c:pt idx="1619">
                  <c:v>1875</c:v>
                </c:pt>
                <c:pt idx="1620">
                  <c:v>1876</c:v>
                </c:pt>
                <c:pt idx="1621">
                  <c:v>1877</c:v>
                </c:pt>
                <c:pt idx="1622">
                  <c:v>1878</c:v>
                </c:pt>
                <c:pt idx="1623">
                  <c:v>1879</c:v>
                </c:pt>
                <c:pt idx="1624">
                  <c:v>1880</c:v>
                </c:pt>
                <c:pt idx="1625">
                  <c:v>1881</c:v>
                </c:pt>
                <c:pt idx="1626">
                  <c:v>1882</c:v>
                </c:pt>
                <c:pt idx="1627">
                  <c:v>1883</c:v>
                </c:pt>
                <c:pt idx="1628">
                  <c:v>1884</c:v>
                </c:pt>
                <c:pt idx="1629">
                  <c:v>1885</c:v>
                </c:pt>
                <c:pt idx="1630">
                  <c:v>1886</c:v>
                </c:pt>
                <c:pt idx="1631">
                  <c:v>1887</c:v>
                </c:pt>
                <c:pt idx="1632">
                  <c:v>1888</c:v>
                </c:pt>
                <c:pt idx="1633">
                  <c:v>1889</c:v>
                </c:pt>
                <c:pt idx="1634">
                  <c:v>1890</c:v>
                </c:pt>
                <c:pt idx="1635">
                  <c:v>1891</c:v>
                </c:pt>
                <c:pt idx="1636">
                  <c:v>1892</c:v>
                </c:pt>
                <c:pt idx="1637">
                  <c:v>1893</c:v>
                </c:pt>
                <c:pt idx="1638">
                  <c:v>1894</c:v>
                </c:pt>
                <c:pt idx="1639">
                  <c:v>1895</c:v>
                </c:pt>
                <c:pt idx="1640">
                  <c:v>1896</c:v>
                </c:pt>
                <c:pt idx="1641">
                  <c:v>1897</c:v>
                </c:pt>
                <c:pt idx="1642">
                  <c:v>1898</c:v>
                </c:pt>
                <c:pt idx="1643">
                  <c:v>1899</c:v>
                </c:pt>
                <c:pt idx="1644">
                  <c:v>1900</c:v>
                </c:pt>
                <c:pt idx="1645">
                  <c:v>1901</c:v>
                </c:pt>
                <c:pt idx="1646">
                  <c:v>1902</c:v>
                </c:pt>
                <c:pt idx="1647">
                  <c:v>1903</c:v>
                </c:pt>
                <c:pt idx="1648">
                  <c:v>1904</c:v>
                </c:pt>
                <c:pt idx="1649">
                  <c:v>1905</c:v>
                </c:pt>
                <c:pt idx="1650">
                  <c:v>1906</c:v>
                </c:pt>
                <c:pt idx="1651">
                  <c:v>1907</c:v>
                </c:pt>
                <c:pt idx="1652">
                  <c:v>1908</c:v>
                </c:pt>
                <c:pt idx="1653">
                  <c:v>1909</c:v>
                </c:pt>
                <c:pt idx="1654">
                  <c:v>1910</c:v>
                </c:pt>
                <c:pt idx="1655">
                  <c:v>1911</c:v>
                </c:pt>
                <c:pt idx="1656">
                  <c:v>1912</c:v>
                </c:pt>
                <c:pt idx="1657">
                  <c:v>1913</c:v>
                </c:pt>
                <c:pt idx="1658">
                  <c:v>1914</c:v>
                </c:pt>
                <c:pt idx="1659">
                  <c:v>1915</c:v>
                </c:pt>
                <c:pt idx="1660">
                  <c:v>1916</c:v>
                </c:pt>
                <c:pt idx="1661">
                  <c:v>1917</c:v>
                </c:pt>
                <c:pt idx="1662">
                  <c:v>1918</c:v>
                </c:pt>
                <c:pt idx="1663">
                  <c:v>1919</c:v>
                </c:pt>
                <c:pt idx="1664">
                  <c:v>1920</c:v>
                </c:pt>
                <c:pt idx="1665">
                  <c:v>1921</c:v>
                </c:pt>
                <c:pt idx="1666">
                  <c:v>1922</c:v>
                </c:pt>
                <c:pt idx="1667">
                  <c:v>1923</c:v>
                </c:pt>
                <c:pt idx="1668">
                  <c:v>1924</c:v>
                </c:pt>
                <c:pt idx="1669">
                  <c:v>1925</c:v>
                </c:pt>
                <c:pt idx="1670">
                  <c:v>1926</c:v>
                </c:pt>
                <c:pt idx="1671">
                  <c:v>1927</c:v>
                </c:pt>
                <c:pt idx="1672">
                  <c:v>1928</c:v>
                </c:pt>
                <c:pt idx="1673">
                  <c:v>1929</c:v>
                </c:pt>
                <c:pt idx="1674">
                  <c:v>1930</c:v>
                </c:pt>
                <c:pt idx="1675">
                  <c:v>1931</c:v>
                </c:pt>
                <c:pt idx="1676">
                  <c:v>1932</c:v>
                </c:pt>
                <c:pt idx="1677">
                  <c:v>1933</c:v>
                </c:pt>
                <c:pt idx="1678">
                  <c:v>1934</c:v>
                </c:pt>
                <c:pt idx="1679">
                  <c:v>1935</c:v>
                </c:pt>
                <c:pt idx="1680">
                  <c:v>1936</c:v>
                </c:pt>
                <c:pt idx="1681">
                  <c:v>1937</c:v>
                </c:pt>
                <c:pt idx="1682">
                  <c:v>1938</c:v>
                </c:pt>
                <c:pt idx="1683">
                  <c:v>1939</c:v>
                </c:pt>
                <c:pt idx="1684">
                  <c:v>1940</c:v>
                </c:pt>
                <c:pt idx="1685">
                  <c:v>1941</c:v>
                </c:pt>
                <c:pt idx="1686">
                  <c:v>1942</c:v>
                </c:pt>
                <c:pt idx="1687">
                  <c:v>1943</c:v>
                </c:pt>
                <c:pt idx="1688">
                  <c:v>1944</c:v>
                </c:pt>
                <c:pt idx="1689">
                  <c:v>1945</c:v>
                </c:pt>
                <c:pt idx="1690">
                  <c:v>1946</c:v>
                </c:pt>
                <c:pt idx="1691">
                  <c:v>1947</c:v>
                </c:pt>
                <c:pt idx="1692">
                  <c:v>1948</c:v>
                </c:pt>
                <c:pt idx="1693">
                  <c:v>1949</c:v>
                </c:pt>
                <c:pt idx="1694">
                  <c:v>1950</c:v>
                </c:pt>
                <c:pt idx="1695">
                  <c:v>1951</c:v>
                </c:pt>
                <c:pt idx="1696">
                  <c:v>1952</c:v>
                </c:pt>
                <c:pt idx="1697">
                  <c:v>1953</c:v>
                </c:pt>
                <c:pt idx="1698">
                  <c:v>1954</c:v>
                </c:pt>
                <c:pt idx="1699">
                  <c:v>1955</c:v>
                </c:pt>
                <c:pt idx="1700">
                  <c:v>1956</c:v>
                </c:pt>
                <c:pt idx="1701">
                  <c:v>1957</c:v>
                </c:pt>
                <c:pt idx="1702">
                  <c:v>1958</c:v>
                </c:pt>
                <c:pt idx="1703">
                  <c:v>1959</c:v>
                </c:pt>
                <c:pt idx="1704">
                  <c:v>1960</c:v>
                </c:pt>
                <c:pt idx="1705">
                  <c:v>1961</c:v>
                </c:pt>
                <c:pt idx="1706">
                  <c:v>1962</c:v>
                </c:pt>
                <c:pt idx="1707">
                  <c:v>1963</c:v>
                </c:pt>
                <c:pt idx="1708">
                  <c:v>1964</c:v>
                </c:pt>
                <c:pt idx="1709">
                  <c:v>1965</c:v>
                </c:pt>
                <c:pt idx="1710">
                  <c:v>1966</c:v>
                </c:pt>
                <c:pt idx="1711">
                  <c:v>1967</c:v>
                </c:pt>
                <c:pt idx="1712">
                  <c:v>1968</c:v>
                </c:pt>
                <c:pt idx="1713">
                  <c:v>1969</c:v>
                </c:pt>
                <c:pt idx="1714">
                  <c:v>1970</c:v>
                </c:pt>
                <c:pt idx="1715">
                  <c:v>1971</c:v>
                </c:pt>
                <c:pt idx="1716">
                  <c:v>1972</c:v>
                </c:pt>
                <c:pt idx="1717">
                  <c:v>1973</c:v>
                </c:pt>
                <c:pt idx="1718">
                  <c:v>1974</c:v>
                </c:pt>
                <c:pt idx="1719">
                  <c:v>1975</c:v>
                </c:pt>
                <c:pt idx="1720">
                  <c:v>1976</c:v>
                </c:pt>
                <c:pt idx="1721">
                  <c:v>1977</c:v>
                </c:pt>
                <c:pt idx="1722">
                  <c:v>1978</c:v>
                </c:pt>
                <c:pt idx="1723">
                  <c:v>1979</c:v>
                </c:pt>
                <c:pt idx="1724">
                  <c:v>1980</c:v>
                </c:pt>
                <c:pt idx="1725">
                  <c:v>1981</c:v>
                </c:pt>
                <c:pt idx="1726">
                  <c:v>1982</c:v>
                </c:pt>
                <c:pt idx="1727">
                  <c:v>1983</c:v>
                </c:pt>
                <c:pt idx="1728">
                  <c:v>1984</c:v>
                </c:pt>
                <c:pt idx="1729">
                  <c:v>1985</c:v>
                </c:pt>
                <c:pt idx="1730">
                  <c:v>1986</c:v>
                </c:pt>
                <c:pt idx="1731">
                  <c:v>1987</c:v>
                </c:pt>
                <c:pt idx="1732">
                  <c:v>1988</c:v>
                </c:pt>
                <c:pt idx="1733">
                  <c:v>1989</c:v>
                </c:pt>
                <c:pt idx="1734">
                  <c:v>1990</c:v>
                </c:pt>
                <c:pt idx="1735">
                  <c:v>1991</c:v>
                </c:pt>
                <c:pt idx="1736">
                  <c:v>1992</c:v>
                </c:pt>
                <c:pt idx="1737">
                  <c:v>1993</c:v>
                </c:pt>
                <c:pt idx="1738">
                  <c:v>1994</c:v>
                </c:pt>
                <c:pt idx="1739">
                  <c:v>1995</c:v>
                </c:pt>
                <c:pt idx="1740">
                  <c:v>1996</c:v>
                </c:pt>
                <c:pt idx="1741">
                  <c:v>1997</c:v>
                </c:pt>
                <c:pt idx="1742">
                  <c:v>1998</c:v>
                </c:pt>
                <c:pt idx="1743">
                  <c:v>1999</c:v>
                </c:pt>
                <c:pt idx="1744">
                  <c:v>2000</c:v>
                </c:pt>
                <c:pt idx="1745">
                  <c:v>2001</c:v>
                </c:pt>
                <c:pt idx="1746">
                  <c:v>2002</c:v>
                </c:pt>
                <c:pt idx="1747">
                  <c:v>2003</c:v>
                </c:pt>
                <c:pt idx="1748">
                  <c:v>2004</c:v>
                </c:pt>
                <c:pt idx="1749">
                  <c:v>2005</c:v>
                </c:pt>
                <c:pt idx="1750">
                  <c:v>2006</c:v>
                </c:pt>
                <c:pt idx="1751">
                  <c:v>2007</c:v>
                </c:pt>
                <c:pt idx="1752">
                  <c:v>2008</c:v>
                </c:pt>
                <c:pt idx="1753">
                  <c:v>2009</c:v>
                </c:pt>
                <c:pt idx="1754">
                  <c:v>2010</c:v>
                </c:pt>
                <c:pt idx="1755">
                  <c:v>2011</c:v>
                </c:pt>
                <c:pt idx="1756">
                  <c:v>2012</c:v>
                </c:pt>
                <c:pt idx="1757">
                  <c:v>2013</c:v>
                </c:pt>
                <c:pt idx="1758">
                  <c:v>2014</c:v>
                </c:pt>
                <c:pt idx="1759">
                  <c:v>2015</c:v>
                </c:pt>
                <c:pt idx="1760">
                  <c:v>2016</c:v>
                </c:pt>
                <c:pt idx="1761">
                  <c:v>2017</c:v>
                </c:pt>
                <c:pt idx="1762">
                  <c:v>2018</c:v>
                </c:pt>
                <c:pt idx="1763">
                  <c:v>2019</c:v>
                </c:pt>
                <c:pt idx="1764">
                  <c:v>2020</c:v>
                </c:pt>
                <c:pt idx="1765">
                  <c:v>2021</c:v>
                </c:pt>
                <c:pt idx="1766">
                  <c:v>2022</c:v>
                </c:pt>
                <c:pt idx="1767">
                  <c:v>2023</c:v>
                </c:pt>
                <c:pt idx="1768">
                  <c:v>2024</c:v>
                </c:pt>
                <c:pt idx="1769">
                  <c:v>2025</c:v>
                </c:pt>
                <c:pt idx="1770">
                  <c:v>2026</c:v>
                </c:pt>
                <c:pt idx="1771">
                  <c:v>2027</c:v>
                </c:pt>
                <c:pt idx="1772">
                  <c:v>2028</c:v>
                </c:pt>
                <c:pt idx="1773">
                  <c:v>2029</c:v>
                </c:pt>
                <c:pt idx="1774">
                  <c:v>2030</c:v>
                </c:pt>
                <c:pt idx="1775">
                  <c:v>2031</c:v>
                </c:pt>
                <c:pt idx="1776">
                  <c:v>2032</c:v>
                </c:pt>
                <c:pt idx="1777">
                  <c:v>2033</c:v>
                </c:pt>
                <c:pt idx="1778">
                  <c:v>2034</c:v>
                </c:pt>
                <c:pt idx="1779">
                  <c:v>2035</c:v>
                </c:pt>
                <c:pt idx="1780">
                  <c:v>2036</c:v>
                </c:pt>
                <c:pt idx="1781">
                  <c:v>2037</c:v>
                </c:pt>
                <c:pt idx="1782">
                  <c:v>2038</c:v>
                </c:pt>
                <c:pt idx="1783">
                  <c:v>2039</c:v>
                </c:pt>
                <c:pt idx="1784">
                  <c:v>2040</c:v>
                </c:pt>
                <c:pt idx="1785">
                  <c:v>2041</c:v>
                </c:pt>
                <c:pt idx="1786">
                  <c:v>2042</c:v>
                </c:pt>
                <c:pt idx="1787">
                  <c:v>2043</c:v>
                </c:pt>
                <c:pt idx="1788">
                  <c:v>2044</c:v>
                </c:pt>
                <c:pt idx="1789">
                  <c:v>2045</c:v>
                </c:pt>
                <c:pt idx="1790">
                  <c:v>2046</c:v>
                </c:pt>
                <c:pt idx="1791">
                  <c:v>2047</c:v>
                </c:pt>
                <c:pt idx="1792">
                  <c:v>2048</c:v>
                </c:pt>
                <c:pt idx="1793">
                  <c:v>2049</c:v>
                </c:pt>
                <c:pt idx="1794">
                  <c:v>2050</c:v>
                </c:pt>
                <c:pt idx="1795">
                  <c:v>2051</c:v>
                </c:pt>
                <c:pt idx="1796">
                  <c:v>2052</c:v>
                </c:pt>
                <c:pt idx="1797">
                  <c:v>2053</c:v>
                </c:pt>
                <c:pt idx="1798">
                  <c:v>2054</c:v>
                </c:pt>
                <c:pt idx="1799">
                  <c:v>2055</c:v>
                </c:pt>
                <c:pt idx="1800">
                  <c:v>2056</c:v>
                </c:pt>
                <c:pt idx="1801">
                  <c:v>2057</c:v>
                </c:pt>
                <c:pt idx="1802">
                  <c:v>2058</c:v>
                </c:pt>
                <c:pt idx="1803">
                  <c:v>2059</c:v>
                </c:pt>
                <c:pt idx="1804">
                  <c:v>2060</c:v>
                </c:pt>
                <c:pt idx="1805">
                  <c:v>2061</c:v>
                </c:pt>
                <c:pt idx="1806">
                  <c:v>2062</c:v>
                </c:pt>
                <c:pt idx="1807">
                  <c:v>2063</c:v>
                </c:pt>
                <c:pt idx="1808">
                  <c:v>2064</c:v>
                </c:pt>
                <c:pt idx="1809">
                  <c:v>2065</c:v>
                </c:pt>
                <c:pt idx="1810">
                  <c:v>2066</c:v>
                </c:pt>
                <c:pt idx="1811">
                  <c:v>2067</c:v>
                </c:pt>
                <c:pt idx="1812">
                  <c:v>2068</c:v>
                </c:pt>
                <c:pt idx="1813">
                  <c:v>2069</c:v>
                </c:pt>
                <c:pt idx="1814">
                  <c:v>2070</c:v>
                </c:pt>
                <c:pt idx="1815">
                  <c:v>2071</c:v>
                </c:pt>
                <c:pt idx="1816">
                  <c:v>2072</c:v>
                </c:pt>
                <c:pt idx="1817">
                  <c:v>2073</c:v>
                </c:pt>
                <c:pt idx="1818">
                  <c:v>2074</c:v>
                </c:pt>
                <c:pt idx="1819">
                  <c:v>2075</c:v>
                </c:pt>
                <c:pt idx="1820">
                  <c:v>2076</c:v>
                </c:pt>
                <c:pt idx="1821">
                  <c:v>2077</c:v>
                </c:pt>
                <c:pt idx="1822">
                  <c:v>2078</c:v>
                </c:pt>
                <c:pt idx="1823">
                  <c:v>2079</c:v>
                </c:pt>
                <c:pt idx="1824">
                  <c:v>2080</c:v>
                </c:pt>
                <c:pt idx="1825">
                  <c:v>2081</c:v>
                </c:pt>
                <c:pt idx="1826">
                  <c:v>2082</c:v>
                </c:pt>
                <c:pt idx="1827">
                  <c:v>2083</c:v>
                </c:pt>
                <c:pt idx="1828">
                  <c:v>2084</c:v>
                </c:pt>
                <c:pt idx="1829">
                  <c:v>2085</c:v>
                </c:pt>
                <c:pt idx="1830">
                  <c:v>2086</c:v>
                </c:pt>
                <c:pt idx="1831">
                  <c:v>2087</c:v>
                </c:pt>
                <c:pt idx="1832">
                  <c:v>2088</c:v>
                </c:pt>
                <c:pt idx="1833">
                  <c:v>2089</c:v>
                </c:pt>
                <c:pt idx="1834">
                  <c:v>2090</c:v>
                </c:pt>
                <c:pt idx="1835">
                  <c:v>2091</c:v>
                </c:pt>
                <c:pt idx="1836">
                  <c:v>2092</c:v>
                </c:pt>
                <c:pt idx="1837">
                  <c:v>2093</c:v>
                </c:pt>
                <c:pt idx="1838">
                  <c:v>2094</c:v>
                </c:pt>
                <c:pt idx="1839">
                  <c:v>2095</c:v>
                </c:pt>
                <c:pt idx="1840">
                  <c:v>2096</c:v>
                </c:pt>
                <c:pt idx="1841">
                  <c:v>2097</c:v>
                </c:pt>
                <c:pt idx="1842">
                  <c:v>2098</c:v>
                </c:pt>
                <c:pt idx="1843">
                  <c:v>2099</c:v>
                </c:pt>
                <c:pt idx="1844">
                  <c:v>2100</c:v>
                </c:pt>
                <c:pt idx="1845">
                  <c:v>2101</c:v>
                </c:pt>
                <c:pt idx="1846">
                  <c:v>2102</c:v>
                </c:pt>
                <c:pt idx="1847">
                  <c:v>2103</c:v>
                </c:pt>
                <c:pt idx="1848">
                  <c:v>2104</c:v>
                </c:pt>
                <c:pt idx="1849">
                  <c:v>2105</c:v>
                </c:pt>
                <c:pt idx="1850">
                  <c:v>2106</c:v>
                </c:pt>
                <c:pt idx="1851">
                  <c:v>2107</c:v>
                </c:pt>
                <c:pt idx="1852">
                  <c:v>2108</c:v>
                </c:pt>
                <c:pt idx="1853">
                  <c:v>2109</c:v>
                </c:pt>
                <c:pt idx="1854">
                  <c:v>2110</c:v>
                </c:pt>
                <c:pt idx="1855">
                  <c:v>2111</c:v>
                </c:pt>
                <c:pt idx="1856">
                  <c:v>2112</c:v>
                </c:pt>
                <c:pt idx="1857">
                  <c:v>2113</c:v>
                </c:pt>
                <c:pt idx="1858">
                  <c:v>2114</c:v>
                </c:pt>
                <c:pt idx="1859">
                  <c:v>2115</c:v>
                </c:pt>
                <c:pt idx="1860">
                  <c:v>2116</c:v>
                </c:pt>
                <c:pt idx="1861">
                  <c:v>2117</c:v>
                </c:pt>
                <c:pt idx="1862">
                  <c:v>2118</c:v>
                </c:pt>
                <c:pt idx="1863">
                  <c:v>2119</c:v>
                </c:pt>
                <c:pt idx="1864">
                  <c:v>2120</c:v>
                </c:pt>
                <c:pt idx="1865">
                  <c:v>2121</c:v>
                </c:pt>
                <c:pt idx="1866">
                  <c:v>2122</c:v>
                </c:pt>
                <c:pt idx="1867">
                  <c:v>2123</c:v>
                </c:pt>
                <c:pt idx="1868">
                  <c:v>2124</c:v>
                </c:pt>
                <c:pt idx="1869">
                  <c:v>2125</c:v>
                </c:pt>
                <c:pt idx="1870">
                  <c:v>2126</c:v>
                </c:pt>
                <c:pt idx="1871">
                  <c:v>2127</c:v>
                </c:pt>
                <c:pt idx="1872">
                  <c:v>2128</c:v>
                </c:pt>
                <c:pt idx="1873">
                  <c:v>2129</c:v>
                </c:pt>
                <c:pt idx="1874">
                  <c:v>2130</c:v>
                </c:pt>
                <c:pt idx="1875">
                  <c:v>2131</c:v>
                </c:pt>
                <c:pt idx="1876">
                  <c:v>2132</c:v>
                </c:pt>
                <c:pt idx="1877">
                  <c:v>2133</c:v>
                </c:pt>
                <c:pt idx="1878">
                  <c:v>2134</c:v>
                </c:pt>
                <c:pt idx="1879">
                  <c:v>2135</c:v>
                </c:pt>
                <c:pt idx="1880">
                  <c:v>2136</c:v>
                </c:pt>
                <c:pt idx="1881">
                  <c:v>2137</c:v>
                </c:pt>
                <c:pt idx="1882">
                  <c:v>2138</c:v>
                </c:pt>
                <c:pt idx="1883">
                  <c:v>2139</c:v>
                </c:pt>
                <c:pt idx="1884">
                  <c:v>2140</c:v>
                </c:pt>
                <c:pt idx="1885">
                  <c:v>2141</c:v>
                </c:pt>
                <c:pt idx="1886">
                  <c:v>2142</c:v>
                </c:pt>
                <c:pt idx="1887">
                  <c:v>2143</c:v>
                </c:pt>
                <c:pt idx="1888">
                  <c:v>2144</c:v>
                </c:pt>
                <c:pt idx="1889">
                  <c:v>2145</c:v>
                </c:pt>
                <c:pt idx="1890">
                  <c:v>2146</c:v>
                </c:pt>
                <c:pt idx="1891">
                  <c:v>2147</c:v>
                </c:pt>
                <c:pt idx="1892">
                  <c:v>2148</c:v>
                </c:pt>
                <c:pt idx="1893">
                  <c:v>2149</c:v>
                </c:pt>
                <c:pt idx="1894">
                  <c:v>2150</c:v>
                </c:pt>
                <c:pt idx="1895">
                  <c:v>2151</c:v>
                </c:pt>
                <c:pt idx="1896">
                  <c:v>2152</c:v>
                </c:pt>
                <c:pt idx="1897">
                  <c:v>2153</c:v>
                </c:pt>
                <c:pt idx="1898">
                  <c:v>2154</c:v>
                </c:pt>
                <c:pt idx="1899">
                  <c:v>2155</c:v>
                </c:pt>
                <c:pt idx="1900">
                  <c:v>2156</c:v>
                </c:pt>
                <c:pt idx="1901">
                  <c:v>2157</c:v>
                </c:pt>
                <c:pt idx="1902">
                  <c:v>2158</c:v>
                </c:pt>
                <c:pt idx="1903">
                  <c:v>2159</c:v>
                </c:pt>
                <c:pt idx="1904">
                  <c:v>2160</c:v>
                </c:pt>
                <c:pt idx="1905">
                  <c:v>2161</c:v>
                </c:pt>
                <c:pt idx="1906">
                  <c:v>2162</c:v>
                </c:pt>
                <c:pt idx="1907">
                  <c:v>2163</c:v>
                </c:pt>
                <c:pt idx="1908">
                  <c:v>2164</c:v>
                </c:pt>
                <c:pt idx="1909">
                  <c:v>2165</c:v>
                </c:pt>
                <c:pt idx="1910">
                  <c:v>2166</c:v>
                </c:pt>
                <c:pt idx="1911">
                  <c:v>2167</c:v>
                </c:pt>
                <c:pt idx="1912">
                  <c:v>2168</c:v>
                </c:pt>
                <c:pt idx="1913">
                  <c:v>2169</c:v>
                </c:pt>
                <c:pt idx="1914">
                  <c:v>2170</c:v>
                </c:pt>
                <c:pt idx="1915">
                  <c:v>2171</c:v>
                </c:pt>
                <c:pt idx="1916">
                  <c:v>2172</c:v>
                </c:pt>
                <c:pt idx="1917">
                  <c:v>2173</c:v>
                </c:pt>
                <c:pt idx="1918">
                  <c:v>2174</c:v>
                </c:pt>
                <c:pt idx="1919">
                  <c:v>2175</c:v>
                </c:pt>
                <c:pt idx="1920">
                  <c:v>2176</c:v>
                </c:pt>
                <c:pt idx="1921">
                  <c:v>2177</c:v>
                </c:pt>
                <c:pt idx="1922">
                  <c:v>2178</c:v>
                </c:pt>
                <c:pt idx="1923">
                  <c:v>2179</c:v>
                </c:pt>
                <c:pt idx="1924">
                  <c:v>2180</c:v>
                </c:pt>
                <c:pt idx="1925">
                  <c:v>2181</c:v>
                </c:pt>
                <c:pt idx="1926">
                  <c:v>2182</c:v>
                </c:pt>
                <c:pt idx="1927">
                  <c:v>2183</c:v>
                </c:pt>
                <c:pt idx="1928">
                  <c:v>2184</c:v>
                </c:pt>
                <c:pt idx="1929">
                  <c:v>2185</c:v>
                </c:pt>
                <c:pt idx="1930">
                  <c:v>2186</c:v>
                </c:pt>
                <c:pt idx="1931">
                  <c:v>2187</c:v>
                </c:pt>
                <c:pt idx="1932">
                  <c:v>2188</c:v>
                </c:pt>
                <c:pt idx="1933">
                  <c:v>2189</c:v>
                </c:pt>
                <c:pt idx="1934">
                  <c:v>2190</c:v>
                </c:pt>
                <c:pt idx="1935">
                  <c:v>2191</c:v>
                </c:pt>
                <c:pt idx="1936">
                  <c:v>2192</c:v>
                </c:pt>
                <c:pt idx="1937">
                  <c:v>2193</c:v>
                </c:pt>
                <c:pt idx="1938">
                  <c:v>2194</c:v>
                </c:pt>
                <c:pt idx="1939">
                  <c:v>2195</c:v>
                </c:pt>
                <c:pt idx="1940">
                  <c:v>2196</c:v>
                </c:pt>
                <c:pt idx="1941">
                  <c:v>2197</c:v>
                </c:pt>
                <c:pt idx="1942">
                  <c:v>2198</c:v>
                </c:pt>
                <c:pt idx="1943">
                  <c:v>2199</c:v>
                </c:pt>
                <c:pt idx="1944">
                  <c:v>2200</c:v>
                </c:pt>
                <c:pt idx="1945">
                  <c:v>2201</c:v>
                </c:pt>
                <c:pt idx="1946">
                  <c:v>2202</c:v>
                </c:pt>
                <c:pt idx="1947">
                  <c:v>2203</c:v>
                </c:pt>
                <c:pt idx="1948">
                  <c:v>2204</c:v>
                </c:pt>
                <c:pt idx="1949">
                  <c:v>2205</c:v>
                </c:pt>
                <c:pt idx="1950">
                  <c:v>2206</c:v>
                </c:pt>
                <c:pt idx="1951">
                  <c:v>2207</c:v>
                </c:pt>
                <c:pt idx="1952">
                  <c:v>2208</c:v>
                </c:pt>
                <c:pt idx="1953">
                  <c:v>2209</c:v>
                </c:pt>
                <c:pt idx="1954">
                  <c:v>2210</c:v>
                </c:pt>
                <c:pt idx="1955">
                  <c:v>2211</c:v>
                </c:pt>
                <c:pt idx="1956">
                  <c:v>2212</c:v>
                </c:pt>
                <c:pt idx="1957">
                  <c:v>2213</c:v>
                </c:pt>
                <c:pt idx="1958">
                  <c:v>2214</c:v>
                </c:pt>
                <c:pt idx="1959">
                  <c:v>2215</c:v>
                </c:pt>
                <c:pt idx="1960">
                  <c:v>2216</c:v>
                </c:pt>
                <c:pt idx="1961">
                  <c:v>2217</c:v>
                </c:pt>
                <c:pt idx="1962">
                  <c:v>2218</c:v>
                </c:pt>
                <c:pt idx="1963">
                  <c:v>2219</c:v>
                </c:pt>
                <c:pt idx="1964">
                  <c:v>2220</c:v>
                </c:pt>
                <c:pt idx="1965">
                  <c:v>2221</c:v>
                </c:pt>
                <c:pt idx="1966">
                  <c:v>2222</c:v>
                </c:pt>
                <c:pt idx="1967">
                  <c:v>2223</c:v>
                </c:pt>
                <c:pt idx="1968">
                  <c:v>2224</c:v>
                </c:pt>
                <c:pt idx="1969">
                  <c:v>2225</c:v>
                </c:pt>
                <c:pt idx="1970">
                  <c:v>2226</c:v>
                </c:pt>
                <c:pt idx="1971">
                  <c:v>2227</c:v>
                </c:pt>
                <c:pt idx="1972">
                  <c:v>2228</c:v>
                </c:pt>
                <c:pt idx="1973">
                  <c:v>2229</c:v>
                </c:pt>
                <c:pt idx="1974">
                  <c:v>2230</c:v>
                </c:pt>
                <c:pt idx="1975">
                  <c:v>2231</c:v>
                </c:pt>
                <c:pt idx="1976">
                  <c:v>2232</c:v>
                </c:pt>
                <c:pt idx="1977">
                  <c:v>2233</c:v>
                </c:pt>
                <c:pt idx="1978">
                  <c:v>2234</c:v>
                </c:pt>
                <c:pt idx="1979">
                  <c:v>2235</c:v>
                </c:pt>
                <c:pt idx="1980">
                  <c:v>2236</c:v>
                </c:pt>
                <c:pt idx="1981">
                  <c:v>2237</c:v>
                </c:pt>
                <c:pt idx="1982">
                  <c:v>2238</c:v>
                </c:pt>
                <c:pt idx="1983">
                  <c:v>2239</c:v>
                </c:pt>
                <c:pt idx="1984">
                  <c:v>2240</c:v>
                </c:pt>
                <c:pt idx="1985">
                  <c:v>2241</c:v>
                </c:pt>
                <c:pt idx="1986">
                  <c:v>2242</c:v>
                </c:pt>
                <c:pt idx="1987">
                  <c:v>2243</c:v>
                </c:pt>
                <c:pt idx="1988">
                  <c:v>2244</c:v>
                </c:pt>
                <c:pt idx="1989">
                  <c:v>2245</c:v>
                </c:pt>
                <c:pt idx="1990">
                  <c:v>2246</c:v>
                </c:pt>
                <c:pt idx="1991">
                  <c:v>2247</c:v>
                </c:pt>
                <c:pt idx="1992">
                  <c:v>2248</c:v>
                </c:pt>
                <c:pt idx="1993">
                  <c:v>2249</c:v>
                </c:pt>
                <c:pt idx="1994">
                  <c:v>2250</c:v>
                </c:pt>
                <c:pt idx="1995">
                  <c:v>2251</c:v>
                </c:pt>
                <c:pt idx="1996">
                  <c:v>2252</c:v>
                </c:pt>
                <c:pt idx="1997">
                  <c:v>2253</c:v>
                </c:pt>
                <c:pt idx="1998">
                  <c:v>2254</c:v>
                </c:pt>
                <c:pt idx="1999">
                  <c:v>2255</c:v>
                </c:pt>
                <c:pt idx="2000">
                  <c:v>2256</c:v>
                </c:pt>
                <c:pt idx="2001">
                  <c:v>2257</c:v>
                </c:pt>
                <c:pt idx="2002">
                  <c:v>2258</c:v>
                </c:pt>
                <c:pt idx="2003">
                  <c:v>2259</c:v>
                </c:pt>
                <c:pt idx="2004">
                  <c:v>2260</c:v>
                </c:pt>
                <c:pt idx="2005">
                  <c:v>2261</c:v>
                </c:pt>
                <c:pt idx="2006">
                  <c:v>2262</c:v>
                </c:pt>
                <c:pt idx="2007">
                  <c:v>2263</c:v>
                </c:pt>
                <c:pt idx="2008">
                  <c:v>2264</c:v>
                </c:pt>
                <c:pt idx="2009">
                  <c:v>2265</c:v>
                </c:pt>
                <c:pt idx="2010">
                  <c:v>2266</c:v>
                </c:pt>
                <c:pt idx="2011">
                  <c:v>2267</c:v>
                </c:pt>
                <c:pt idx="2012">
                  <c:v>2268</c:v>
                </c:pt>
                <c:pt idx="2013">
                  <c:v>2269</c:v>
                </c:pt>
                <c:pt idx="2014">
                  <c:v>2270</c:v>
                </c:pt>
                <c:pt idx="2015">
                  <c:v>2271</c:v>
                </c:pt>
                <c:pt idx="2016">
                  <c:v>2272</c:v>
                </c:pt>
                <c:pt idx="2017">
                  <c:v>2273</c:v>
                </c:pt>
                <c:pt idx="2018">
                  <c:v>2274</c:v>
                </c:pt>
                <c:pt idx="2019">
                  <c:v>2275</c:v>
                </c:pt>
                <c:pt idx="2020">
                  <c:v>2276</c:v>
                </c:pt>
                <c:pt idx="2021">
                  <c:v>2277</c:v>
                </c:pt>
                <c:pt idx="2022">
                  <c:v>2278</c:v>
                </c:pt>
                <c:pt idx="2023">
                  <c:v>2279</c:v>
                </c:pt>
                <c:pt idx="2024">
                  <c:v>2280</c:v>
                </c:pt>
                <c:pt idx="2025">
                  <c:v>2281</c:v>
                </c:pt>
                <c:pt idx="2026">
                  <c:v>2282</c:v>
                </c:pt>
                <c:pt idx="2027">
                  <c:v>2283</c:v>
                </c:pt>
                <c:pt idx="2028">
                  <c:v>2284</c:v>
                </c:pt>
                <c:pt idx="2029">
                  <c:v>2285</c:v>
                </c:pt>
                <c:pt idx="2030">
                  <c:v>2286</c:v>
                </c:pt>
                <c:pt idx="2031">
                  <c:v>2287</c:v>
                </c:pt>
                <c:pt idx="2032">
                  <c:v>2288</c:v>
                </c:pt>
                <c:pt idx="2033">
                  <c:v>2289</c:v>
                </c:pt>
                <c:pt idx="2034">
                  <c:v>2290</c:v>
                </c:pt>
                <c:pt idx="2035">
                  <c:v>2291</c:v>
                </c:pt>
                <c:pt idx="2036">
                  <c:v>2292</c:v>
                </c:pt>
                <c:pt idx="2037">
                  <c:v>2293</c:v>
                </c:pt>
                <c:pt idx="2038">
                  <c:v>2294</c:v>
                </c:pt>
                <c:pt idx="2039">
                  <c:v>2295</c:v>
                </c:pt>
                <c:pt idx="2040">
                  <c:v>2296</c:v>
                </c:pt>
                <c:pt idx="2041">
                  <c:v>2297</c:v>
                </c:pt>
                <c:pt idx="2042">
                  <c:v>2298</c:v>
                </c:pt>
                <c:pt idx="2043">
                  <c:v>2299</c:v>
                </c:pt>
                <c:pt idx="2044">
                  <c:v>2300</c:v>
                </c:pt>
                <c:pt idx="2045">
                  <c:v>2301</c:v>
                </c:pt>
                <c:pt idx="2046">
                  <c:v>2302</c:v>
                </c:pt>
                <c:pt idx="2047">
                  <c:v>2303</c:v>
                </c:pt>
                <c:pt idx="2048">
                  <c:v>2304</c:v>
                </c:pt>
                <c:pt idx="2049">
                  <c:v>2305</c:v>
                </c:pt>
                <c:pt idx="2050">
                  <c:v>2306</c:v>
                </c:pt>
                <c:pt idx="2051">
                  <c:v>2307</c:v>
                </c:pt>
                <c:pt idx="2052">
                  <c:v>2308</c:v>
                </c:pt>
                <c:pt idx="2053">
                  <c:v>2309</c:v>
                </c:pt>
                <c:pt idx="2054">
                  <c:v>2310</c:v>
                </c:pt>
                <c:pt idx="2055">
                  <c:v>2311</c:v>
                </c:pt>
                <c:pt idx="2056">
                  <c:v>2312</c:v>
                </c:pt>
                <c:pt idx="2057">
                  <c:v>2313</c:v>
                </c:pt>
                <c:pt idx="2058">
                  <c:v>2314</c:v>
                </c:pt>
                <c:pt idx="2059">
                  <c:v>2315</c:v>
                </c:pt>
                <c:pt idx="2060">
                  <c:v>2316</c:v>
                </c:pt>
                <c:pt idx="2061">
                  <c:v>2317</c:v>
                </c:pt>
                <c:pt idx="2062">
                  <c:v>2318</c:v>
                </c:pt>
                <c:pt idx="2063">
                  <c:v>2319</c:v>
                </c:pt>
                <c:pt idx="2064">
                  <c:v>2320</c:v>
                </c:pt>
                <c:pt idx="2065">
                  <c:v>2321</c:v>
                </c:pt>
                <c:pt idx="2066">
                  <c:v>2322</c:v>
                </c:pt>
                <c:pt idx="2067">
                  <c:v>2323</c:v>
                </c:pt>
                <c:pt idx="2068">
                  <c:v>2324</c:v>
                </c:pt>
                <c:pt idx="2069">
                  <c:v>2325</c:v>
                </c:pt>
                <c:pt idx="2070">
                  <c:v>2326</c:v>
                </c:pt>
                <c:pt idx="2071">
                  <c:v>2327</c:v>
                </c:pt>
                <c:pt idx="2072">
                  <c:v>2328</c:v>
                </c:pt>
                <c:pt idx="2073">
                  <c:v>2329</c:v>
                </c:pt>
                <c:pt idx="2074">
                  <c:v>2330</c:v>
                </c:pt>
                <c:pt idx="2075">
                  <c:v>2331</c:v>
                </c:pt>
                <c:pt idx="2076">
                  <c:v>2332</c:v>
                </c:pt>
                <c:pt idx="2077">
                  <c:v>2333</c:v>
                </c:pt>
                <c:pt idx="2078">
                  <c:v>2334</c:v>
                </c:pt>
                <c:pt idx="2079">
                  <c:v>2335</c:v>
                </c:pt>
                <c:pt idx="2080">
                  <c:v>2336</c:v>
                </c:pt>
                <c:pt idx="2081">
                  <c:v>2337</c:v>
                </c:pt>
                <c:pt idx="2082">
                  <c:v>2338</c:v>
                </c:pt>
                <c:pt idx="2083">
                  <c:v>2339</c:v>
                </c:pt>
                <c:pt idx="2084">
                  <c:v>2340</c:v>
                </c:pt>
                <c:pt idx="2085">
                  <c:v>2341</c:v>
                </c:pt>
                <c:pt idx="2086">
                  <c:v>2342</c:v>
                </c:pt>
                <c:pt idx="2087">
                  <c:v>2343</c:v>
                </c:pt>
                <c:pt idx="2088">
                  <c:v>2344</c:v>
                </c:pt>
                <c:pt idx="2089">
                  <c:v>2345</c:v>
                </c:pt>
                <c:pt idx="2090">
                  <c:v>2346</c:v>
                </c:pt>
                <c:pt idx="2091">
                  <c:v>2347</c:v>
                </c:pt>
                <c:pt idx="2092">
                  <c:v>2348</c:v>
                </c:pt>
                <c:pt idx="2093">
                  <c:v>2349</c:v>
                </c:pt>
                <c:pt idx="2094">
                  <c:v>2350</c:v>
                </c:pt>
                <c:pt idx="2095">
                  <c:v>2351</c:v>
                </c:pt>
                <c:pt idx="2096">
                  <c:v>2352</c:v>
                </c:pt>
                <c:pt idx="2097">
                  <c:v>2353</c:v>
                </c:pt>
                <c:pt idx="2098">
                  <c:v>2354</c:v>
                </c:pt>
                <c:pt idx="2099">
                  <c:v>2355</c:v>
                </c:pt>
                <c:pt idx="2100">
                  <c:v>2356</c:v>
                </c:pt>
                <c:pt idx="2101">
                  <c:v>2357</c:v>
                </c:pt>
                <c:pt idx="2102">
                  <c:v>2358</c:v>
                </c:pt>
                <c:pt idx="2103">
                  <c:v>2359</c:v>
                </c:pt>
                <c:pt idx="2104">
                  <c:v>2360</c:v>
                </c:pt>
                <c:pt idx="2105">
                  <c:v>2361</c:v>
                </c:pt>
                <c:pt idx="2106">
                  <c:v>2362</c:v>
                </c:pt>
                <c:pt idx="2107">
                  <c:v>2363</c:v>
                </c:pt>
                <c:pt idx="2108">
                  <c:v>2364</c:v>
                </c:pt>
                <c:pt idx="2109">
                  <c:v>2365</c:v>
                </c:pt>
                <c:pt idx="2110">
                  <c:v>2366</c:v>
                </c:pt>
                <c:pt idx="2111">
                  <c:v>2367</c:v>
                </c:pt>
                <c:pt idx="2112">
                  <c:v>2368</c:v>
                </c:pt>
                <c:pt idx="2113">
                  <c:v>2369</c:v>
                </c:pt>
                <c:pt idx="2114">
                  <c:v>2370</c:v>
                </c:pt>
                <c:pt idx="2115">
                  <c:v>2371</c:v>
                </c:pt>
                <c:pt idx="2116">
                  <c:v>2372</c:v>
                </c:pt>
                <c:pt idx="2117">
                  <c:v>2373</c:v>
                </c:pt>
                <c:pt idx="2118">
                  <c:v>2374</c:v>
                </c:pt>
                <c:pt idx="2119">
                  <c:v>2375</c:v>
                </c:pt>
                <c:pt idx="2120">
                  <c:v>2376</c:v>
                </c:pt>
                <c:pt idx="2121">
                  <c:v>2377</c:v>
                </c:pt>
                <c:pt idx="2122">
                  <c:v>2378</c:v>
                </c:pt>
                <c:pt idx="2123">
                  <c:v>2379</c:v>
                </c:pt>
                <c:pt idx="2124">
                  <c:v>2380</c:v>
                </c:pt>
                <c:pt idx="2125">
                  <c:v>2381</c:v>
                </c:pt>
                <c:pt idx="2126">
                  <c:v>2382</c:v>
                </c:pt>
                <c:pt idx="2127">
                  <c:v>2383</c:v>
                </c:pt>
                <c:pt idx="2128">
                  <c:v>2384</c:v>
                </c:pt>
                <c:pt idx="2129">
                  <c:v>2385</c:v>
                </c:pt>
                <c:pt idx="2130">
                  <c:v>2386</c:v>
                </c:pt>
                <c:pt idx="2131">
                  <c:v>2387</c:v>
                </c:pt>
                <c:pt idx="2132">
                  <c:v>2388</c:v>
                </c:pt>
                <c:pt idx="2133">
                  <c:v>2389</c:v>
                </c:pt>
                <c:pt idx="2134">
                  <c:v>2390</c:v>
                </c:pt>
                <c:pt idx="2135">
                  <c:v>2391</c:v>
                </c:pt>
                <c:pt idx="2136">
                  <c:v>2392</c:v>
                </c:pt>
                <c:pt idx="2137">
                  <c:v>2393</c:v>
                </c:pt>
                <c:pt idx="2138">
                  <c:v>2394</c:v>
                </c:pt>
                <c:pt idx="2139">
                  <c:v>2395</c:v>
                </c:pt>
                <c:pt idx="2140">
                  <c:v>2396</c:v>
                </c:pt>
                <c:pt idx="2141">
                  <c:v>2397</c:v>
                </c:pt>
                <c:pt idx="2142">
                  <c:v>2398</c:v>
                </c:pt>
                <c:pt idx="2143">
                  <c:v>2399</c:v>
                </c:pt>
                <c:pt idx="2144">
                  <c:v>2400</c:v>
                </c:pt>
                <c:pt idx="2145">
                  <c:v>2401</c:v>
                </c:pt>
                <c:pt idx="2146">
                  <c:v>2402</c:v>
                </c:pt>
                <c:pt idx="2147">
                  <c:v>2403</c:v>
                </c:pt>
                <c:pt idx="2148">
                  <c:v>2404</c:v>
                </c:pt>
                <c:pt idx="2149">
                  <c:v>2405</c:v>
                </c:pt>
                <c:pt idx="2150">
                  <c:v>2406</c:v>
                </c:pt>
                <c:pt idx="2151">
                  <c:v>2407</c:v>
                </c:pt>
                <c:pt idx="2152">
                  <c:v>2408</c:v>
                </c:pt>
                <c:pt idx="2153">
                  <c:v>2409</c:v>
                </c:pt>
                <c:pt idx="2154">
                  <c:v>2410</c:v>
                </c:pt>
                <c:pt idx="2155">
                  <c:v>2411</c:v>
                </c:pt>
                <c:pt idx="2156">
                  <c:v>2412</c:v>
                </c:pt>
                <c:pt idx="2157">
                  <c:v>2413</c:v>
                </c:pt>
                <c:pt idx="2158">
                  <c:v>2414</c:v>
                </c:pt>
                <c:pt idx="2159">
                  <c:v>2415</c:v>
                </c:pt>
                <c:pt idx="2160">
                  <c:v>2416</c:v>
                </c:pt>
                <c:pt idx="2161">
                  <c:v>2417</c:v>
                </c:pt>
                <c:pt idx="2162">
                  <c:v>2418</c:v>
                </c:pt>
                <c:pt idx="2163">
                  <c:v>2419</c:v>
                </c:pt>
                <c:pt idx="2164">
                  <c:v>2420</c:v>
                </c:pt>
                <c:pt idx="2165">
                  <c:v>2421</c:v>
                </c:pt>
                <c:pt idx="2166">
                  <c:v>2422</c:v>
                </c:pt>
                <c:pt idx="2167">
                  <c:v>2423</c:v>
                </c:pt>
                <c:pt idx="2168">
                  <c:v>2424</c:v>
                </c:pt>
                <c:pt idx="2169">
                  <c:v>2425</c:v>
                </c:pt>
                <c:pt idx="2170">
                  <c:v>2426</c:v>
                </c:pt>
                <c:pt idx="2171">
                  <c:v>2427</c:v>
                </c:pt>
                <c:pt idx="2172">
                  <c:v>2428</c:v>
                </c:pt>
                <c:pt idx="2173">
                  <c:v>2429</c:v>
                </c:pt>
                <c:pt idx="2174">
                  <c:v>2430</c:v>
                </c:pt>
                <c:pt idx="2175">
                  <c:v>2431</c:v>
                </c:pt>
                <c:pt idx="2176">
                  <c:v>2432</c:v>
                </c:pt>
                <c:pt idx="2177">
                  <c:v>2433</c:v>
                </c:pt>
                <c:pt idx="2178">
                  <c:v>2434</c:v>
                </c:pt>
                <c:pt idx="2179">
                  <c:v>2435</c:v>
                </c:pt>
                <c:pt idx="2180">
                  <c:v>2436</c:v>
                </c:pt>
                <c:pt idx="2181">
                  <c:v>2437</c:v>
                </c:pt>
                <c:pt idx="2182">
                  <c:v>2438</c:v>
                </c:pt>
                <c:pt idx="2183">
                  <c:v>2439</c:v>
                </c:pt>
                <c:pt idx="2184">
                  <c:v>2440</c:v>
                </c:pt>
                <c:pt idx="2185">
                  <c:v>2441</c:v>
                </c:pt>
                <c:pt idx="2186">
                  <c:v>2442</c:v>
                </c:pt>
                <c:pt idx="2187">
                  <c:v>2443</c:v>
                </c:pt>
                <c:pt idx="2188">
                  <c:v>2444</c:v>
                </c:pt>
                <c:pt idx="2189">
                  <c:v>2445</c:v>
                </c:pt>
                <c:pt idx="2190">
                  <c:v>2446</c:v>
                </c:pt>
                <c:pt idx="2191">
                  <c:v>2447</c:v>
                </c:pt>
                <c:pt idx="2192">
                  <c:v>2448</c:v>
                </c:pt>
                <c:pt idx="2193">
                  <c:v>2449</c:v>
                </c:pt>
                <c:pt idx="2194">
                  <c:v>2450</c:v>
                </c:pt>
                <c:pt idx="2195">
                  <c:v>2451</c:v>
                </c:pt>
                <c:pt idx="2196">
                  <c:v>2452</c:v>
                </c:pt>
                <c:pt idx="2197">
                  <c:v>2453</c:v>
                </c:pt>
                <c:pt idx="2198">
                  <c:v>2454</c:v>
                </c:pt>
                <c:pt idx="2199">
                  <c:v>2455</c:v>
                </c:pt>
                <c:pt idx="2200">
                  <c:v>2456</c:v>
                </c:pt>
                <c:pt idx="2201">
                  <c:v>2457</c:v>
                </c:pt>
                <c:pt idx="2202">
                  <c:v>2458</c:v>
                </c:pt>
                <c:pt idx="2203">
                  <c:v>2459</c:v>
                </c:pt>
                <c:pt idx="2204">
                  <c:v>2460</c:v>
                </c:pt>
                <c:pt idx="2205">
                  <c:v>2461</c:v>
                </c:pt>
                <c:pt idx="2206">
                  <c:v>2462</c:v>
                </c:pt>
                <c:pt idx="2207">
                  <c:v>2463</c:v>
                </c:pt>
                <c:pt idx="2208">
                  <c:v>2464</c:v>
                </c:pt>
                <c:pt idx="2209">
                  <c:v>2465</c:v>
                </c:pt>
                <c:pt idx="2210">
                  <c:v>2466</c:v>
                </c:pt>
                <c:pt idx="2211">
                  <c:v>2467</c:v>
                </c:pt>
                <c:pt idx="2212">
                  <c:v>2468</c:v>
                </c:pt>
                <c:pt idx="2213">
                  <c:v>2469</c:v>
                </c:pt>
                <c:pt idx="2214">
                  <c:v>2470</c:v>
                </c:pt>
                <c:pt idx="2215">
                  <c:v>2471</c:v>
                </c:pt>
                <c:pt idx="2216">
                  <c:v>2472</c:v>
                </c:pt>
                <c:pt idx="2217">
                  <c:v>2473</c:v>
                </c:pt>
                <c:pt idx="2218">
                  <c:v>2474</c:v>
                </c:pt>
                <c:pt idx="2219">
                  <c:v>2475</c:v>
                </c:pt>
                <c:pt idx="2220">
                  <c:v>2476</c:v>
                </c:pt>
                <c:pt idx="2221">
                  <c:v>2477</c:v>
                </c:pt>
                <c:pt idx="2222">
                  <c:v>2478</c:v>
                </c:pt>
                <c:pt idx="2223">
                  <c:v>2479</c:v>
                </c:pt>
                <c:pt idx="2224">
                  <c:v>2480</c:v>
                </c:pt>
                <c:pt idx="2225">
                  <c:v>2481</c:v>
                </c:pt>
                <c:pt idx="2226">
                  <c:v>2482</c:v>
                </c:pt>
                <c:pt idx="2227">
                  <c:v>2483</c:v>
                </c:pt>
                <c:pt idx="2228">
                  <c:v>2484</c:v>
                </c:pt>
                <c:pt idx="2229">
                  <c:v>2485</c:v>
                </c:pt>
                <c:pt idx="2230">
                  <c:v>2486</c:v>
                </c:pt>
                <c:pt idx="2231">
                  <c:v>2487</c:v>
                </c:pt>
                <c:pt idx="2232">
                  <c:v>2488</c:v>
                </c:pt>
                <c:pt idx="2233">
                  <c:v>2489</c:v>
                </c:pt>
                <c:pt idx="2234">
                  <c:v>2490</c:v>
                </c:pt>
                <c:pt idx="2235">
                  <c:v>2491</c:v>
                </c:pt>
                <c:pt idx="2236">
                  <c:v>2492</c:v>
                </c:pt>
                <c:pt idx="2237">
                  <c:v>2493</c:v>
                </c:pt>
                <c:pt idx="2238">
                  <c:v>2494</c:v>
                </c:pt>
                <c:pt idx="2239">
                  <c:v>2495</c:v>
                </c:pt>
                <c:pt idx="2240">
                  <c:v>2496</c:v>
                </c:pt>
                <c:pt idx="2241">
                  <c:v>2497</c:v>
                </c:pt>
                <c:pt idx="2242">
                  <c:v>2498</c:v>
                </c:pt>
                <c:pt idx="2243">
                  <c:v>2499</c:v>
                </c:pt>
                <c:pt idx="2244">
                  <c:v>2500</c:v>
                </c:pt>
                <c:pt idx="2245">
                  <c:v>2501</c:v>
                </c:pt>
                <c:pt idx="2246">
                  <c:v>2502</c:v>
                </c:pt>
                <c:pt idx="2247">
                  <c:v>2503</c:v>
                </c:pt>
                <c:pt idx="2248">
                  <c:v>2504</c:v>
                </c:pt>
                <c:pt idx="2249">
                  <c:v>2505</c:v>
                </c:pt>
                <c:pt idx="2250">
                  <c:v>2506</c:v>
                </c:pt>
                <c:pt idx="2251">
                  <c:v>2507</c:v>
                </c:pt>
                <c:pt idx="2252">
                  <c:v>2508</c:v>
                </c:pt>
                <c:pt idx="2253">
                  <c:v>2509</c:v>
                </c:pt>
                <c:pt idx="2254">
                  <c:v>2510</c:v>
                </c:pt>
                <c:pt idx="2255">
                  <c:v>2511</c:v>
                </c:pt>
                <c:pt idx="2256">
                  <c:v>2512</c:v>
                </c:pt>
                <c:pt idx="2257">
                  <c:v>2513</c:v>
                </c:pt>
                <c:pt idx="2258">
                  <c:v>2514</c:v>
                </c:pt>
                <c:pt idx="2259">
                  <c:v>2515</c:v>
                </c:pt>
                <c:pt idx="2260">
                  <c:v>2516</c:v>
                </c:pt>
                <c:pt idx="2261">
                  <c:v>2517</c:v>
                </c:pt>
                <c:pt idx="2262">
                  <c:v>2518</c:v>
                </c:pt>
                <c:pt idx="2263">
                  <c:v>2519</c:v>
                </c:pt>
                <c:pt idx="2264">
                  <c:v>2520</c:v>
                </c:pt>
                <c:pt idx="2265">
                  <c:v>2521</c:v>
                </c:pt>
                <c:pt idx="2266">
                  <c:v>2522</c:v>
                </c:pt>
                <c:pt idx="2267">
                  <c:v>2523</c:v>
                </c:pt>
                <c:pt idx="2268">
                  <c:v>2524</c:v>
                </c:pt>
                <c:pt idx="2269">
                  <c:v>2525</c:v>
                </c:pt>
                <c:pt idx="2270">
                  <c:v>2526</c:v>
                </c:pt>
                <c:pt idx="2271">
                  <c:v>2527</c:v>
                </c:pt>
                <c:pt idx="2272">
                  <c:v>2528</c:v>
                </c:pt>
                <c:pt idx="2273">
                  <c:v>2529</c:v>
                </c:pt>
                <c:pt idx="2274">
                  <c:v>2530</c:v>
                </c:pt>
                <c:pt idx="2275">
                  <c:v>2531</c:v>
                </c:pt>
                <c:pt idx="2276">
                  <c:v>2532</c:v>
                </c:pt>
                <c:pt idx="2277">
                  <c:v>2533</c:v>
                </c:pt>
                <c:pt idx="2278">
                  <c:v>2534</c:v>
                </c:pt>
                <c:pt idx="2279">
                  <c:v>2535</c:v>
                </c:pt>
                <c:pt idx="2280">
                  <c:v>2536</c:v>
                </c:pt>
                <c:pt idx="2281">
                  <c:v>2537</c:v>
                </c:pt>
                <c:pt idx="2282">
                  <c:v>2538</c:v>
                </c:pt>
                <c:pt idx="2283">
                  <c:v>2539</c:v>
                </c:pt>
                <c:pt idx="2284">
                  <c:v>2540</c:v>
                </c:pt>
                <c:pt idx="2285">
                  <c:v>2541</c:v>
                </c:pt>
                <c:pt idx="2286">
                  <c:v>2542</c:v>
                </c:pt>
                <c:pt idx="2287">
                  <c:v>2543</c:v>
                </c:pt>
                <c:pt idx="2288">
                  <c:v>2544</c:v>
                </c:pt>
                <c:pt idx="2289">
                  <c:v>2545</c:v>
                </c:pt>
                <c:pt idx="2290">
                  <c:v>2546</c:v>
                </c:pt>
                <c:pt idx="2291">
                  <c:v>2547</c:v>
                </c:pt>
                <c:pt idx="2292">
                  <c:v>2548</c:v>
                </c:pt>
                <c:pt idx="2293">
                  <c:v>2549</c:v>
                </c:pt>
                <c:pt idx="2294">
                  <c:v>2550</c:v>
                </c:pt>
                <c:pt idx="2295">
                  <c:v>2551</c:v>
                </c:pt>
                <c:pt idx="2296">
                  <c:v>2552</c:v>
                </c:pt>
                <c:pt idx="2297">
                  <c:v>2553</c:v>
                </c:pt>
                <c:pt idx="2298">
                  <c:v>2554</c:v>
                </c:pt>
                <c:pt idx="2299">
                  <c:v>2555</c:v>
                </c:pt>
                <c:pt idx="2300">
                  <c:v>2556</c:v>
                </c:pt>
                <c:pt idx="2301">
                  <c:v>2557</c:v>
                </c:pt>
                <c:pt idx="2302">
                  <c:v>2558</c:v>
                </c:pt>
                <c:pt idx="2303">
                  <c:v>2559</c:v>
                </c:pt>
                <c:pt idx="2304">
                  <c:v>2560</c:v>
                </c:pt>
                <c:pt idx="2305">
                  <c:v>2561</c:v>
                </c:pt>
                <c:pt idx="2306">
                  <c:v>2562</c:v>
                </c:pt>
                <c:pt idx="2307">
                  <c:v>2563</c:v>
                </c:pt>
                <c:pt idx="2308">
                  <c:v>2564</c:v>
                </c:pt>
                <c:pt idx="2309">
                  <c:v>2565</c:v>
                </c:pt>
                <c:pt idx="2310">
                  <c:v>2566</c:v>
                </c:pt>
                <c:pt idx="2311">
                  <c:v>2567</c:v>
                </c:pt>
                <c:pt idx="2312">
                  <c:v>2568</c:v>
                </c:pt>
                <c:pt idx="2313">
                  <c:v>2569</c:v>
                </c:pt>
                <c:pt idx="2314">
                  <c:v>2570</c:v>
                </c:pt>
                <c:pt idx="2315">
                  <c:v>2571</c:v>
                </c:pt>
                <c:pt idx="2316">
                  <c:v>2572</c:v>
                </c:pt>
                <c:pt idx="2317">
                  <c:v>2573</c:v>
                </c:pt>
                <c:pt idx="2318">
                  <c:v>2574</c:v>
                </c:pt>
                <c:pt idx="2319">
                  <c:v>2575</c:v>
                </c:pt>
                <c:pt idx="2320">
                  <c:v>2576</c:v>
                </c:pt>
                <c:pt idx="2321">
                  <c:v>2577</c:v>
                </c:pt>
                <c:pt idx="2322">
                  <c:v>2578</c:v>
                </c:pt>
                <c:pt idx="2323">
                  <c:v>2579</c:v>
                </c:pt>
                <c:pt idx="2324">
                  <c:v>2580</c:v>
                </c:pt>
                <c:pt idx="2325">
                  <c:v>2581</c:v>
                </c:pt>
                <c:pt idx="2326">
                  <c:v>2582</c:v>
                </c:pt>
                <c:pt idx="2327">
                  <c:v>2583</c:v>
                </c:pt>
                <c:pt idx="2328">
                  <c:v>2584</c:v>
                </c:pt>
                <c:pt idx="2329">
                  <c:v>2585</c:v>
                </c:pt>
                <c:pt idx="2330">
                  <c:v>2586</c:v>
                </c:pt>
                <c:pt idx="2331">
                  <c:v>2587</c:v>
                </c:pt>
                <c:pt idx="2332">
                  <c:v>2588</c:v>
                </c:pt>
                <c:pt idx="2333">
                  <c:v>2589</c:v>
                </c:pt>
                <c:pt idx="2334">
                  <c:v>2590</c:v>
                </c:pt>
                <c:pt idx="2335">
                  <c:v>2591</c:v>
                </c:pt>
                <c:pt idx="2336">
                  <c:v>2592</c:v>
                </c:pt>
                <c:pt idx="2337">
                  <c:v>2593</c:v>
                </c:pt>
                <c:pt idx="2338">
                  <c:v>2594</c:v>
                </c:pt>
                <c:pt idx="2339">
                  <c:v>2595</c:v>
                </c:pt>
                <c:pt idx="2340">
                  <c:v>2596</c:v>
                </c:pt>
                <c:pt idx="2341">
                  <c:v>2597</c:v>
                </c:pt>
                <c:pt idx="2342">
                  <c:v>2598</c:v>
                </c:pt>
                <c:pt idx="2343">
                  <c:v>2599</c:v>
                </c:pt>
                <c:pt idx="2344">
                  <c:v>2600</c:v>
                </c:pt>
                <c:pt idx="2345">
                  <c:v>2601</c:v>
                </c:pt>
                <c:pt idx="2346">
                  <c:v>2602</c:v>
                </c:pt>
                <c:pt idx="2347">
                  <c:v>2603</c:v>
                </c:pt>
                <c:pt idx="2348">
                  <c:v>2604</c:v>
                </c:pt>
                <c:pt idx="2349">
                  <c:v>2605</c:v>
                </c:pt>
                <c:pt idx="2350">
                  <c:v>2606</c:v>
                </c:pt>
                <c:pt idx="2351">
                  <c:v>2607</c:v>
                </c:pt>
                <c:pt idx="2352">
                  <c:v>2608</c:v>
                </c:pt>
                <c:pt idx="2353">
                  <c:v>2609</c:v>
                </c:pt>
                <c:pt idx="2354">
                  <c:v>2610</c:v>
                </c:pt>
                <c:pt idx="2355">
                  <c:v>2611</c:v>
                </c:pt>
                <c:pt idx="2356">
                  <c:v>2612</c:v>
                </c:pt>
                <c:pt idx="2357">
                  <c:v>2613</c:v>
                </c:pt>
                <c:pt idx="2358">
                  <c:v>2614</c:v>
                </c:pt>
                <c:pt idx="2359">
                  <c:v>2615</c:v>
                </c:pt>
                <c:pt idx="2360">
                  <c:v>2616</c:v>
                </c:pt>
                <c:pt idx="2361">
                  <c:v>2617</c:v>
                </c:pt>
                <c:pt idx="2362">
                  <c:v>2618</c:v>
                </c:pt>
                <c:pt idx="2363">
                  <c:v>2619</c:v>
                </c:pt>
                <c:pt idx="2364">
                  <c:v>2620</c:v>
                </c:pt>
                <c:pt idx="2365">
                  <c:v>2621</c:v>
                </c:pt>
                <c:pt idx="2366">
                  <c:v>2622</c:v>
                </c:pt>
                <c:pt idx="2367">
                  <c:v>2623</c:v>
                </c:pt>
                <c:pt idx="2368">
                  <c:v>2624</c:v>
                </c:pt>
                <c:pt idx="2369">
                  <c:v>2625</c:v>
                </c:pt>
                <c:pt idx="2370">
                  <c:v>2626</c:v>
                </c:pt>
                <c:pt idx="2371">
                  <c:v>2627</c:v>
                </c:pt>
                <c:pt idx="2372">
                  <c:v>2628</c:v>
                </c:pt>
                <c:pt idx="2373">
                  <c:v>2629</c:v>
                </c:pt>
                <c:pt idx="2374">
                  <c:v>2630</c:v>
                </c:pt>
                <c:pt idx="2375">
                  <c:v>2631</c:v>
                </c:pt>
                <c:pt idx="2376">
                  <c:v>2632</c:v>
                </c:pt>
                <c:pt idx="2377">
                  <c:v>2633</c:v>
                </c:pt>
                <c:pt idx="2378">
                  <c:v>2634</c:v>
                </c:pt>
                <c:pt idx="2379">
                  <c:v>2635</c:v>
                </c:pt>
                <c:pt idx="2380">
                  <c:v>2636</c:v>
                </c:pt>
                <c:pt idx="2381">
                  <c:v>2637</c:v>
                </c:pt>
                <c:pt idx="2382">
                  <c:v>2638</c:v>
                </c:pt>
                <c:pt idx="2383">
                  <c:v>2639</c:v>
                </c:pt>
                <c:pt idx="2384">
                  <c:v>2640</c:v>
                </c:pt>
                <c:pt idx="2385">
                  <c:v>2641</c:v>
                </c:pt>
                <c:pt idx="2386">
                  <c:v>2642</c:v>
                </c:pt>
                <c:pt idx="2387">
                  <c:v>2643</c:v>
                </c:pt>
                <c:pt idx="2388">
                  <c:v>2644</c:v>
                </c:pt>
                <c:pt idx="2389">
                  <c:v>2645</c:v>
                </c:pt>
                <c:pt idx="2390">
                  <c:v>2646</c:v>
                </c:pt>
                <c:pt idx="2391">
                  <c:v>2647</c:v>
                </c:pt>
                <c:pt idx="2392">
                  <c:v>2648</c:v>
                </c:pt>
                <c:pt idx="2393">
                  <c:v>2649</c:v>
                </c:pt>
                <c:pt idx="2394">
                  <c:v>2650</c:v>
                </c:pt>
                <c:pt idx="2395">
                  <c:v>2651</c:v>
                </c:pt>
                <c:pt idx="2396">
                  <c:v>2652</c:v>
                </c:pt>
                <c:pt idx="2397">
                  <c:v>2653</c:v>
                </c:pt>
                <c:pt idx="2398">
                  <c:v>2654</c:v>
                </c:pt>
                <c:pt idx="2399">
                  <c:v>2655</c:v>
                </c:pt>
                <c:pt idx="2400">
                  <c:v>2656</c:v>
                </c:pt>
                <c:pt idx="2401">
                  <c:v>2657</c:v>
                </c:pt>
                <c:pt idx="2402">
                  <c:v>2658</c:v>
                </c:pt>
                <c:pt idx="2403">
                  <c:v>2659</c:v>
                </c:pt>
                <c:pt idx="2404">
                  <c:v>2660</c:v>
                </c:pt>
                <c:pt idx="2405">
                  <c:v>2661</c:v>
                </c:pt>
                <c:pt idx="2406">
                  <c:v>2662</c:v>
                </c:pt>
                <c:pt idx="2407">
                  <c:v>2663</c:v>
                </c:pt>
                <c:pt idx="2408">
                  <c:v>2664</c:v>
                </c:pt>
                <c:pt idx="2409">
                  <c:v>2665</c:v>
                </c:pt>
                <c:pt idx="2410">
                  <c:v>2666</c:v>
                </c:pt>
                <c:pt idx="2411">
                  <c:v>2667</c:v>
                </c:pt>
                <c:pt idx="2412">
                  <c:v>2668</c:v>
                </c:pt>
                <c:pt idx="2413">
                  <c:v>2669</c:v>
                </c:pt>
                <c:pt idx="2414">
                  <c:v>2670</c:v>
                </c:pt>
                <c:pt idx="2415">
                  <c:v>2671</c:v>
                </c:pt>
                <c:pt idx="2416">
                  <c:v>2672</c:v>
                </c:pt>
                <c:pt idx="2417">
                  <c:v>2673</c:v>
                </c:pt>
                <c:pt idx="2418">
                  <c:v>2674</c:v>
                </c:pt>
                <c:pt idx="2419">
                  <c:v>2675</c:v>
                </c:pt>
                <c:pt idx="2420">
                  <c:v>2676</c:v>
                </c:pt>
                <c:pt idx="2421">
                  <c:v>2677</c:v>
                </c:pt>
                <c:pt idx="2422">
                  <c:v>2678</c:v>
                </c:pt>
                <c:pt idx="2423">
                  <c:v>2679</c:v>
                </c:pt>
                <c:pt idx="2424">
                  <c:v>2680</c:v>
                </c:pt>
                <c:pt idx="2425">
                  <c:v>2681</c:v>
                </c:pt>
                <c:pt idx="2426">
                  <c:v>2682</c:v>
                </c:pt>
                <c:pt idx="2427">
                  <c:v>2683</c:v>
                </c:pt>
                <c:pt idx="2428">
                  <c:v>2684</c:v>
                </c:pt>
                <c:pt idx="2429">
                  <c:v>2685</c:v>
                </c:pt>
                <c:pt idx="2430">
                  <c:v>2686</c:v>
                </c:pt>
                <c:pt idx="2431">
                  <c:v>2687</c:v>
                </c:pt>
                <c:pt idx="2432">
                  <c:v>2688</c:v>
                </c:pt>
                <c:pt idx="2433">
                  <c:v>2689</c:v>
                </c:pt>
                <c:pt idx="2434">
                  <c:v>2690</c:v>
                </c:pt>
                <c:pt idx="2435">
                  <c:v>2691</c:v>
                </c:pt>
                <c:pt idx="2436">
                  <c:v>2692</c:v>
                </c:pt>
                <c:pt idx="2437">
                  <c:v>2693</c:v>
                </c:pt>
                <c:pt idx="2438">
                  <c:v>2694</c:v>
                </c:pt>
                <c:pt idx="2439">
                  <c:v>2695</c:v>
                </c:pt>
                <c:pt idx="2440">
                  <c:v>2696</c:v>
                </c:pt>
                <c:pt idx="2441">
                  <c:v>2697</c:v>
                </c:pt>
                <c:pt idx="2442">
                  <c:v>2698</c:v>
                </c:pt>
                <c:pt idx="2443">
                  <c:v>2699</c:v>
                </c:pt>
                <c:pt idx="2444">
                  <c:v>2700</c:v>
                </c:pt>
                <c:pt idx="2445">
                  <c:v>2701</c:v>
                </c:pt>
                <c:pt idx="2446">
                  <c:v>2702</c:v>
                </c:pt>
                <c:pt idx="2447">
                  <c:v>2703</c:v>
                </c:pt>
                <c:pt idx="2448">
                  <c:v>2704</c:v>
                </c:pt>
                <c:pt idx="2449">
                  <c:v>2705</c:v>
                </c:pt>
                <c:pt idx="2450">
                  <c:v>2706</c:v>
                </c:pt>
                <c:pt idx="2451">
                  <c:v>2707</c:v>
                </c:pt>
                <c:pt idx="2452">
                  <c:v>2708</c:v>
                </c:pt>
                <c:pt idx="2453">
                  <c:v>2709</c:v>
                </c:pt>
                <c:pt idx="2454">
                  <c:v>2710</c:v>
                </c:pt>
                <c:pt idx="2455">
                  <c:v>2711</c:v>
                </c:pt>
                <c:pt idx="2456">
                  <c:v>2712</c:v>
                </c:pt>
                <c:pt idx="2457">
                  <c:v>2713</c:v>
                </c:pt>
                <c:pt idx="2458">
                  <c:v>2714</c:v>
                </c:pt>
                <c:pt idx="2459">
                  <c:v>2715</c:v>
                </c:pt>
                <c:pt idx="2460">
                  <c:v>2716</c:v>
                </c:pt>
                <c:pt idx="2461">
                  <c:v>2717</c:v>
                </c:pt>
                <c:pt idx="2462">
                  <c:v>2718</c:v>
                </c:pt>
                <c:pt idx="2463">
                  <c:v>2719</c:v>
                </c:pt>
                <c:pt idx="2464">
                  <c:v>2720</c:v>
                </c:pt>
                <c:pt idx="2465">
                  <c:v>2721</c:v>
                </c:pt>
                <c:pt idx="2466">
                  <c:v>2722</c:v>
                </c:pt>
                <c:pt idx="2467">
                  <c:v>2723</c:v>
                </c:pt>
                <c:pt idx="2468">
                  <c:v>2724</c:v>
                </c:pt>
                <c:pt idx="2469">
                  <c:v>2725</c:v>
                </c:pt>
                <c:pt idx="2470">
                  <c:v>2726</c:v>
                </c:pt>
                <c:pt idx="2471">
                  <c:v>2727</c:v>
                </c:pt>
                <c:pt idx="2472">
                  <c:v>2728</c:v>
                </c:pt>
                <c:pt idx="2473">
                  <c:v>2729</c:v>
                </c:pt>
                <c:pt idx="2474">
                  <c:v>2730</c:v>
                </c:pt>
                <c:pt idx="2475">
                  <c:v>2731</c:v>
                </c:pt>
                <c:pt idx="2476">
                  <c:v>2732</c:v>
                </c:pt>
                <c:pt idx="2477">
                  <c:v>2733</c:v>
                </c:pt>
                <c:pt idx="2478">
                  <c:v>2734</c:v>
                </c:pt>
                <c:pt idx="2479">
                  <c:v>2735</c:v>
                </c:pt>
                <c:pt idx="2480">
                  <c:v>2736</c:v>
                </c:pt>
                <c:pt idx="2481">
                  <c:v>2737</c:v>
                </c:pt>
                <c:pt idx="2482">
                  <c:v>2738</c:v>
                </c:pt>
                <c:pt idx="2483">
                  <c:v>2739</c:v>
                </c:pt>
                <c:pt idx="2484">
                  <c:v>2740</c:v>
                </c:pt>
                <c:pt idx="2485">
                  <c:v>2741</c:v>
                </c:pt>
                <c:pt idx="2486">
                  <c:v>2742</c:v>
                </c:pt>
                <c:pt idx="2487">
                  <c:v>2743</c:v>
                </c:pt>
                <c:pt idx="2488">
                  <c:v>2744</c:v>
                </c:pt>
                <c:pt idx="2489">
                  <c:v>2745</c:v>
                </c:pt>
                <c:pt idx="2490">
                  <c:v>2746</c:v>
                </c:pt>
                <c:pt idx="2491">
                  <c:v>2747</c:v>
                </c:pt>
                <c:pt idx="2492">
                  <c:v>2748</c:v>
                </c:pt>
                <c:pt idx="2493">
                  <c:v>2749</c:v>
                </c:pt>
                <c:pt idx="2494">
                  <c:v>2750</c:v>
                </c:pt>
                <c:pt idx="2495">
                  <c:v>2751</c:v>
                </c:pt>
                <c:pt idx="2496">
                  <c:v>2752</c:v>
                </c:pt>
                <c:pt idx="2497">
                  <c:v>2753</c:v>
                </c:pt>
                <c:pt idx="2498">
                  <c:v>2754</c:v>
                </c:pt>
                <c:pt idx="2499">
                  <c:v>2755</c:v>
                </c:pt>
                <c:pt idx="2500">
                  <c:v>2756</c:v>
                </c:pt>
                <c:pt idx="2501">
                  <c:v>2757</c:v>
                </c:pt>
                <c:pt idx="2502">
                  <c:v>2758</c:v>
                </c:pt>
                <c:pt idx="2503">
                  <c:v>2759</c:v>
                </c:pt>
                <c:pt idx="2504">
                  <c:v>2760</c:v>
                </c:pt>
                <c:pt idx="2505">
                  <c:v>2761</c:v>
                </c:pt>
                <c:pt idx="2506">
                  <c:v>2762</c:v>
                </c:pt>
                <c:pt idx="2507">
                  <c:v>2763</c:v>
                </c:pt>
                <c:pt idx="2508">
                  <c:v>2764</c:v>
                </c:pt>
                <c:pt idx="2509">
                  <c:v>2765</c:v>
                </c:pt>
                <c:pt idx="2510">
                  <c:v>2766</c:v>
                </c:pt>
                <c:pt idx="2511">
                  <c:v>2767</c:v>
                </c:pt>
                <c:pt idx="2512">
                  <c:v>2768</c:v>
                </c:pt>
                <c:pt idx="2513">
                  <c:v>2769</c:v>
                </c:pt>
                <c:pt idx="2514">
                  <c:v>2770</c:v>
                </c:pt>
                <c:pt idx="2515">
                  <c:v>2771</c:v>
                </c:pt>
                <c:pt idx="2516">
                  <c:v>2772</c:v>
                </c:pt>
                <c:pt idx="2517">
                  <c:v>2773</c:v>
                </c:pt>
                <c:pt idx="2518">
                  <c:v>2774</c:v>
                </c:pt>
                <c:pt idx="2519">
                  <c:v>2775</c:v>
                </c:pt>
                <c:pt idx="2520">
                  <c:v>2776</c:v>
                </c:pt>
                <c:pt idx="2521">
                  <c:v>2777</c:v>
                </c:pt>
                <c:pt idx="2522">
                  <c:v>2778</c:v>
                </c:pt>
                <c:pt idx="2523">
                  <c:v>2779</c:v>
                </c:pt>
                <c:pt idx="2524">
                  <c:v>2780</c:v>
                </c:pt>
                <c:pt idx="2525">
                  <c:v>2781</c:v>
                </c:pt>
                <c:pt idx="2526">
                  <c:v>2782</c:v>
                </c:pt>
                <c:pt idx="2527">
                  <c:v>2783</c:v>
                </c:pt>
                <c:pt idx="2528">
                  <c:v>2784</c:v>
                </c:pt>
                <c:pt idx="2529">
                  <c:v>2785</c:v>
                </c:pt>
                <c:pt idx="2530">
                  <c:v>2786</c:v>
                </c:pt>
                <c:pt idx="2531">
                  <c:v>2787</c:v>
                </c:pt>
                <c:pt idx="2532">
                  <c:v>2788</c:v>
                </c:pt>
                <c:pt idx="2533">
                  <c:v>2789</c:v>
                </c:pt>
                <c:pt idx="2534">
                  <c:v>2790</c:v>
                </c:pt>
                <c:pt idx="2535">
                  <c:v>2791</c:v>
                </c:pt>
                <c:pt idx="2536">
                  <c:v>2792</c:v>
                </c:pt>
                <c:pt idx="2537">
                  <c:v>2793</c:v>
                </c:pt>
                <c:pt idx="2538">
                  <c:v>2794</c:v>
                </c:pt>
                <c:pt idx="2539">
                  <c:v>2795</c:v>
                </c:pt>
                <c:pt idx="2540">
                  <c:v>2796</c:v>
                </c:pt>
                <c:pt idx="2541">
                  <c:v>2797</c:v>
                </c:pt>
                <c:pt idx="2542">
                  <c:v>2798</c:v>
                </c:pt>
                <c:pt idx="2543">
                  <c:v>2799</c:v>
                </c:pt>
                <c:pt idx="2544">
                  <c:v>2800</c:v>
                </c:pt>
                <c:pt idx="2545">
                  <c:v>2801</c:v>
                </c:pt>
                <c:pt idx="2546">
                  <c:v>2802</c:v>
                </c:pt>
                <c:pt idx="2547">
                  <c:v>2803</c:v>
                </c:pt>
                <c:pt idx="2548">
                  <c:v>2804</c:v>
                </c:pt>
                <c:pt idx="2549">
                  <c:v>2805</c:v>
                </c:pt>
                <c:pt idx="2550">
                  <c:v>2806</c:v>
                </c:pt>
                <c:pt idx="2551">
                  <c:v>2807</c:v>
                </c:pt>
                <c:pt idx="2552">
                  <c:v>2808</c:v>
                </c:pt>
                <c:pt idx="2553">
                  <c:v>2809</c:v>
                </c:pt>
                <c:pt idx="2554">
                  <c:v>2810</c:v>
                </c:pt>
                <c:pt idx="2555">
                  <c:v>2811</c:v>
                </c:pt>
                <c:pt idx="2556">
                  <c:v>2812</c:v>
                </c:pt>
                <c:pt idx="2557">
                  <c:v>2813</c:v>
                </c:pt>
                <c:pt idx="2558">
                  <c:v>2814</c:v>
                </c:pt>
                <c:pt idx="2559">
                  <c:v>2815</c:v>
                </c:pt>
                <c:pt idx="2560">
                  <c:v>2816</c:v>
                </c:pt>
                <c:pt idx="2561">
                  <c:v>2817</c:v>
                </c:pt>
                <c:pt idx="2562">
                  <c:v>2818</c:v>
                </c:pt>
                <c:pt idx="2563">
                  <c:v>2819</c:v>
                </c:pt>
                <c:pt idx="2564">
                  <c:v>2820</c:v>
                </c:pt>
                <c:pt idx="2565">
                  <c:v>2821</c:v>
                </c:pt>
                <c:pt idx="2566">
                  <c:v>2822</c:v>
                </c:pt>
                <c:pt idx="2567">
                  <c:v>2823</c:v>
                </c:pt>
                <c:pt idx="2568">
                  <c:v>2824</c:v>
                </c:pt>
                <c:pt idx="2569">
                  <c:v>2825</c:v>
                </c:pt>
                <c:pt idx="2570">
                  <c:v>2826</c:v>
                </c:pt>
                <c:pt idx="2571">
                  <c:v>2827</c:v>
                </c:pt>
                <c:pt idx="2572">
                  <c:v>2828</c:v>
                </c:pt>
                <c:pt idx="2573">
                  <c:v>2829</c:v>
                </c:pt>
                <c:pt idx="2574">
                  <c:v>2830</c:v>
                </c:pt>
                <c:pt idx="2575">
                  <c:v>2831</c:v>
                </c:pt>
                <c:pt idx="2576">
                  <c:v>2832</c:v>
                </c:pt>
                <c:pt idx="2577">
                  <c:v>2833</c:v>
                </c:pt>
                <c:pt idx="2578">
                  <c:v>2834</c:v>
                </c:pt>
                <c:pt idx="2579">
                  <c:v>2835</c:v>
                </c:pt>
                <c:pt idx="2580">
                  <c:v>2836</c:v>
                </c:pt>
                <c:pt idx="2581">
                  <c:v>2837</c:v>
                </c:pt>
                <c:pt idx="2582">
                  <c:v>2838</c:v>
                </c:pt>
                <c:pt idx="2583">
                  <c:v>2839</c:v>
                </c:pt>
                <c:pt idx="2584">
                  <c:v>2840</c:v>
                </c:pt>
                <c:pt idx="2585">
                  <c:v>2841</c:v>
                </c:pt>
                <c:pt idx="2586">
                  <c:v>2842</c:v>
                </c:pt>
                <c:pt idx="2587">
                  <c:v>2843</c:v>
                </c:pt>
                <c:pt idx="2588">
                  <c:v>2844</c:v>
                </c:pt>
                <c:pt idx="2589">
                  <c:v>2845</c:v>
                </c:pt>
                <c:pt idx="2590">
                  <c:v>2846</c:v>
                </c:pt>
                <c:pt idx="2591">
                  <c:v>2847</c:v>
                </c:pt>
                <c:pt idx="2592">
                  <c:v>2848</c:v>
                </c:pt>
                <c:pt idx="2593">
                  <c:v>2849</c:v>
                </c:pt>
                <c:pt idx="2594">
                  <c:v>2850</c:v>
                </c:pt>
                <c:pt idx="2595">
                  <c:v>2851</c:v>
                </c:pt>
                <c:pt idx="2596">
                  <c:v>2852</c:v>
                </c:pt>
                <c:pt idx="2597">
                  <c:v>2853</c:v>
                </c:pt>
                <c:pt idx="2598">
                  <c:v>2854</c:v>
                </c:pt>
                <c:pt idx="2599">
                  <c:v>2855</c:v>
                </c:pt>
                <c:pt idx="2600">
                  <c:v>2856</c:v>
                </c:pt>
                <c:pt idx="2601">
                  <c:v>2857</c:v>
                </c:pt>
                <c:pt idx="2602">
                  <c:v>2858</c:v>
                </c:pt>
                <c:pt idx="2603">
                  <c:v>2859</c:v>
                </c:pt>
                <c:pt idx="2604">
                  <c:v>2860</c:v>
                </c:pt>
                <c:pt idx="2605">
                  <c:v>2861</c:v>
                </c:pt>
                <c:pt idx="2606">
                  <c:v>2862</c:v>
                </c:pt>
                <c:pt idx="2607">
                  <c:v>2863</c:v>
                </c:pt>
                <c:pt idx="2608">
                  <c:v>2864</c:v>
                </c:pt>
                <c:pt idx="2609">
                  <c:v>2865</c:v>
                </c:pt>
                <c:pt idx="2610">
                  <c:v>2866</c:v>
                </c:pt>
                <c:pt idx="2611">
                  <c:v>2867</c:v>
                </c:pt>
                <c:pt idx="2612">
                  <c:v>2868</c:v>
                </c:pt>
                <c:pt idx="2613">
                  <c:v>2869</c:v>
                </c:pt>
                <c:pt idx="2614">
                  <c:v>2870</c:v>
                </c:pt>
                <c:pt idx="2615">
                  <c:v>2871</c:v>
                </c:pt>
                <c:pt idx="2616">
                  <c:v>2872</c:v>
                </c:pt>
                <c:pt idx="2617">
                  <c:v>2873</c:v>
                </c:pt>
                <c:pt idx="2618">
                  <c:v>2874</c:v>
                </c:pt>
                <c:pt idx="2619">
                  <c:v>2875</c:v>
                </c:pt>
                <c:pt idx="2620">
                  <c:v>2876</c:v>
                </c:pt>
                <c:pt idx="2621">
                  <c:v>2877</c:v>
                </c:pt>
                <c:pt idx="2622">
                  <c:v>2878</c:v>
                </c:pt>
                <c:pt idx="2623">
                  <c:v>2879</c:v>
                </c:pt>
                <c:pt idx="2624">
                  <c:v>2880</c:v>
                </c:pt>
                <c:pt idx="2625">
                  <c:v>2881</c:v>
                </c:pt>
                <c:pt idx="2626">
                  <c:v>2882</c:v>
                </c:pt>
                <c:pt idx="2627">
                  <c:v>2883</c:v>
                </c:pt>
                <c:pt idx="2628">
                  <c:v>2884</c:v>
                </c:pt>
                <c:pt idx="2629">
                  <c:v>2885</c:v>
                </c:pt>
                <c:pt idx="2630">
                  <c:v>2886</c:v>
                </c:pt>
                <c:pt idx="2631">
                  <c:v>2887</c:v>
                </c:pt>
                <c:pt idx="2632">
                  <c:v>2888</c:v>
                </c:pt>
                <c:pt idx="2633">
                  <c:v>2889</c:v>
                </c:pt>
                <c:pt idx="2634">
                  <c:v>2890</c:v>
                </c:pt>
                <c:pt idx="2635">
                  <c:v>2891</c:v>
                </c:pt>
                <c:pt idx="2636">
                  <c:v>2892</c:v>
                </c:pt>
                <c:pt idx="2637">
                  <c:v>2893</c:v>
                </c:pt>
                <c:pt idx="2638">
                  <c:v>2894</c:v>
                </c:pt>
                <c:pt idx="2639">
                  <c:v>2895</c:v>
                </c:pt>
                <c:pt idx="2640">
                  <c:v>2896</c:v>
                </c:pt>
                <c:pt idx="2641">
                  <c:v>2897</c:v>
                </c:pt>
                <c:pt idx="2642">
                  <c:v>2898</c:v>
                </c:pt>
                <c:pt idx="2643">
                  <c:v>2899</c:v>
                </c:pt>
                <c:pt idx="2644">
                  <c:v>2900</c:v>
                </c:pt>
                <c:pt idx="2645">
                  <c:v>2901</c:v>
                </c:pt>
                <c:pt idx="2646">
                  <c:v>2902</c:v>
                </c:pt>
                <c:pt idx="2647">
                  <c:v>2903</c:v>
                </c:pt>
                <c:pt idx="2648">
                  <c:v>2904</c:v>
                </c:pt>
                <c:pt idx="2649">
                  <c:v>2905</c:v>
                </c:pt>
                <c:pt idx="2650">
                  <c:v>2906</c:v>
                </c:pt>
                <c:pt idx="2651">
                  <c:v>2907</c:v>
                </c:pt>
                <c:pt idx="2652">
                  <c:v>2908</c:v>
                </c:pt>
                <c:pt idx="2653">
                  <c:v>2909</c:v>
                </c:pt>
                <c:pt idx="2654">
                  <c:v>2910</c:v>
                </c:pt>
                <c:pt idx="2655">
                  <c:v>2911</c:v>
                </c:pt>
                <c:pt idx="2656">
                  <c:v>2912</c:v>
                </c:pt>
                <c:pt idx="2657">
                  <c:v>2913</c:v>
                </c:pt>
                <c:pt idx="2658">
                  <c:v>2914</c:v>
                </c:pt>
                <c:pt idx="2659">
                  <c:v>2915</c:v>
                </c:pt>
                <c:pt idx="2660">
                  <c:v>2916</c:v>
                </c:pt>
                <c:pt idx="2661">
                  <c:v>2917</c:v>
                </c:pt>
                <c:pt idx="2662">
                  <c:v>2918</c:v>
                </c:pt>
                <c:pt idx="2663">
                  <c:v>2919</c:v>
                </c:pt>
                <c:pt idx="2664">
                  <c:v>2920</c:v>
                </c:pt>
                <c:pt idx="2665">
                  <c:v>2921</c:v>
                </c:pt>
                <c:pt idx="2666">
                  <c:v>2922</c:v>
                </c:pt>
                <c:pt idx="2667">
                  <c:v>2923</c:v>
                </c:pt>
                <c:pt idx="2668">
                  <c:v>2924</c:v>
                </c:pt>
                <c:pt idx="2669">
                  <c:v>2925</c:v>
                </c:pt>
                <c:pt idx="2670">
                  <c:v>2926</c:v>
                </c:pt>
                <c:pt idx="2671">
                  <c:v>2927</c:v>
                </c:pt>
                <c:pt idx="2672">
                  <c:v>2928</c:v>
                </c:pt>
                <c:pt idx="2673">
                  <c:v>2929</c:v>
                </c:pt>
                <c:pt idx="2674">
                  <c:v>2930</c:v>
                </c:pt>
                <c:pt idx="2675">
                  <c:v>2931</c:v>
                </c:pt>
                <c:pt idx="2676">
                  <c:v>2932</c:v>
                </c:pt>
                <c:pt idx="2677">
                  <c:v>2933</c:v>
                </c:pt>
                <c:pt idx="2678">
                  <c:v>2934</c:v>
                </c:pt>
                <c:pt idx="2679">
                  <c:v>2935</c:v>
                </c:pt>
                <c:pt idx="2680">
                  <c:v>2936</c:v>
                </c:pt>
                <c:pt idx="2681">
                  <c:v>2937</c:v>
                </c:pt>
                <c:pt idx="2682">
                  <c:v>2938</c:v>
                </c:pt>
                <c:pt idx="2683">
                  <c:v>2939</c:v>
                </c:pt>
                <c:pt idx="2684">
                  <c:v>2940</c:v>
                </c:pt>
                <c:pt idx="2685">
                  <c:v>2941</c:v>
                </c:pt>
                <c:pt idx="2686">
                  <c:v>2942</c:v>
                </c:pt>
                <c:pt idx="2687">
                  <c:v>2943</c:v>
                </c:pt>
                <c:pt idx="2688">
                  <c:v>2944</c:v>
                </c:pt>
                <c:pt idx="2689">
                  <c:v>2945</c:v>
                </c:pt>
                <c:pt idx="2690">
                  <c:v>2946</c:v>
                </c:pt>
                <c:pt idx="2691">
                  <c:v>2947</c:v>
                </c:pt>
                <c:pt idx="2692">
                  <c:v>2948</c:v>
                </c:pt>
                <c:pt idx="2693">
                  <c:v>2949</c:v>
                </c:pt>
                <c:pt idx="2694">
                  <c:v>2950</c:v>
                </c:pt>
                <c:pt idx="2695">
                  <c:v>2951</c:v>
                </c:pt>
                <c:pt idx="2696">
                  <c:v>2952</c:v>
                </c:pt>
                <c:pt idx="2697">
                  <c:v>2953</c:v>
                </c:pt>
                <c:pt idx="2698">
                  <c:v>2954</c:v>
                </c:pt>
                <c:pt idx="2699">
                  <c:v>2955</c:v>
                </c:pt>
                <c:pt idx="2700">
                  <c:v>2956</c:v>
                </c:pt>
                <c:pt idx="2701">
                  <c:v>2957</c:v>
                </c:pt>
                <c:pt idx="2702">
                  <c:v>2958</c:v>
                </c:pt>
                <c:pt idx="2703">
                  <c:v>2959</c:v>
                </c:pt>
                <c:pt idx="2704">
                  <c:v>2960</c:v>
                </c:pt>
                <c:pt idx="2705">
                  <c:v>2961</c:v>
                </c:pt>
                <c:pt idx="2706">
                  <c:v>2962</c:v>
                </c:pt>
                <c:pt idx="2707">
                  <c:v>2963</c:v>
                </c:pt>
                <c:pt idx="2708">
                  <c:v>2964</c:v>
                </c:pt>
                <c:pt idx="2709">
                  <c:v>2965</c:v>
                </c:pt>
                <c:pt idx="2710">
                  <c:v>2966</c:v>
                </c:pt>
                <c:pt idx="2711">
                  <c:v>2967</c:v>
                </c:pt>
                <c:pt idx="2712">
                  <c:v>2968</c:v>
                </c:pt>
                <c:pt idx="2713">
                  <c:v>2969</c:v>
                </c:pt>
                <c:pt idx="2714">
                  <c:v>2970</c:v>
                </c:pt>
                <c:pt idx="2715">
                  <c:v>2971</c:v>
                </c:pt>
                <c:pt idx="2716">
                  <c:v>2972</c:v>
                </c:pt>
                <c:pt idx="2717">
                  <c:v>2973</c:v>
                </c:pt>
                <c:pt idx="2718">
                  <c:v>2974</c:v>
                </c:pt>
                <c:pt idx="2719">
                  <c:v>2975</c:v>
                </c:pt>
                <c:pt idx="2720">
                  <c:v>2976</c:v>
                </c:pt>
                <c:pt idx="2721">
                  <c:v>2977</c:v>
                </c:pt>
                <c:pt idx="2722">
                  <c:v>2978</c:v>
                </c:pt>
                <c:pt idx="2723">
                  <c:v>2979</c:v>
                </c:pt>
                <c:pt idx="2724">
                  <c:v>2980</c:v>
                </c:pt>
                <c:pt idx="2725">
                  <c:v>2981</c:v>
                </c:pt>
                <c:pt idx="2726">
                  <c:v>2982</c:v>
                </c:pt>
                <c:pt idx="2727">
                  <c:v>2983</c:v>
                </c:pt>
                <c:pt idx="2728">
                  <c:v>2984</c:v>
                </c:pt>
                <c:pt idx="2729">
                  <c:v>2985</c:v>
                </c:pt>
                <c:pt idx="2730">
                  <c:v>2986</c:v>
                </c:pt>
                <c:pt idx="2731">
                  <c:v>2987</c:v>
                </c:pt>
                <c:pt idx="2732">
                  <c:v>2988</c:v>
                </c:pt>
                <c:pt idx="2733">
                  <c:v>2989</c:v>
                </c:pt>
                <c:pt idx="2734">
                  <c:v>2990</c:v>
                </c:pt>
                <c:pt idx="2735">
                  <c:v>2991</c:v>
                </c:pt>
                <c:pt idx="2736">
                  <c:v>2992</c:v>
                </c:pt>
              </c:numCache>
            </c:numRef>
          </c:xVal>
          <c:yVal>
            <c:numRef>
              <c:f>Feuil1!$BC$18332:$BC$21068</c:f>
              <c:numCache>
                <c:formatCode>General</c:formatCode>
                <c:ptCount val="2737"/>
                <c:pt idx="346">
                  <c:v>8.9327406348659135</c:v>
                </c:pt>
                <c:pt idx="347">
                  <c:v>8.9327406348659135</c:v>
                </c:pt>
                <c:pt idx="348">
                  <c:v>8.9327406348659135</c:v>
                </c:pt>
                <c:pt idx="349">
                  <c:v>8.9327406348659135</c:v>
                </c:pt>
                <c:pt idx="350">
                  <c:v>8.9327406348659135</c:v>
                </c:pt>
                <c:pt idx="351">
                  <c:v>8.9327406348659135</c:v>
                </c:pt>
                <c:pt idx="352">
                  <c:v>8.9327406348659135</c:v>
                </c:pt>
                <c:pt idx="353">
                  <c:v>8.9327406348659135</c:v>
                </c:pt>
                <c:pt idx="354">
                  <c:v>8.2395934543059681</c:v>
                </c:pt>
                <c:pt idx="355">
                  <c:v>8.2395934543059681</c:v>
                </c:pt>
                <c:pt idx="356">
                  <c:v>8.2395934543059681</c:v>
                </c:pt>
                <c:pt idx="357">
                  <c:v>7.8341283461978044</c:v>
                </c:pt>
                <c:pt idx="358">
                  <c:v>7.5464462737460236</c:v>
                </c:pt>
                <c:pt idx="359">
                  <c:v>7.5464462737460236</c:v>
                </c:pt>
                <c:pt idx="360">
                  <c:v>7.5464462737460236</c:v>
                </c:pt>
                <c:pt idx="361">
                  <c:v>7.3233027224318139</c:v>
                </c:pt>
                <c:pt idx="362">
                  <c:v>7.3233027224318139</c:v>
                </c:pt>
                <c:pt idx="363">
                  <c:v>7.3233027224318139</c:v>
                </c:pt>
                <c:pt idx="364">
                  <c:v>7.140981165637859</c:v>
                </c:pt>
                <c:pt idx="365">
                  <c:v>6.986830485810601</c:v>
                </c:pt>
                <c:pt idx="366">
                  <c:v>6.8532990931860782</c:v>
                </c:pt>
                <c:pt idx="367">
                  <c:v>6.8532990931860782</c:v>
                </c:pt>
                <c:pt idx="368">
                  <c:v>6.8532990931860782</c:v>
                </c:pt>
                <c:pt idx="369">
                  <c:v>6.8532990931860782</c:v>
                </c:pt>
                <c:pt idx="370">
                  <c:v>6.6301555418718685</c:v>
                </c:pt>
                <c:pt idx="371">
                  <c:v>6.6301555418718685</c:v>
                </c:pt>
                <c:pt idx="372">
                  <c:v>6.6301555418718685</c:v>
                </c:pt>
                <c:pt idx="373">
                  <c:v>6.3677912774043772</c:v>
                </c:pt>
                <c:pt idx="374">
                  <c:v>6.2936833052506556</c:v>
                </c:pt>
                <c:pt idx="375">
                  <c:v>6.2936833052506556</c:v>
                </c:pt>
                <c:pt idx="376">
                  <c:v>6.2246904337637039</c:v>
                </c:pt>
                <c:pt idx="377">
                  <c:v>6.2246904337637039</c:v>
                </c:pt>
                <c:pt idx="378">
                  <c:v>6.2246904337637039</c:v>
                </c:pt>
                <c:pt idx="379">
                  <c:v>6.1601519126261328</c:v>
                </c:pt>
                <c:pt idx="380">
                  <c:v>6.0423688769697499</c:v>
                </c:pt>
                <c:pt idx="381">
                  <c:v>5.888218197142491</c:v>
                </c:pt>
                <c:pt idx="382">
                  <c:v>5.8416981815075983</c:v>
                </c:pt>
                <c:pt idx="383">
                  <c:v>5.8416981815075983</c:v>
                </c:pt>
                <c:pt idx="384">
                  <c:v>5.7972464189367647</c:v>
                </c:pt>
                <c:pt idx="385">
                  <c:v>5.7546868045179682</c:v>
                </c:pt>
                <c:pt idx="386">
                  <c:v>5.7138648099977134</c:v>
                </c:pt>
                <c:pt idx="387">
                  <c:v>5.6369037688615853</c:v>
                </c:pt>
                <c:pt idx="388">
                  <c:v>5.6005361246907102</c:v>
                </c:pt>
                <c:pt idx="389">
                  <c:v>5.5654448048794398</c:v>
                </c:pt>
                <c:pt idx="390">
                  <c:v>5.4987534303807681</c:v>
                </c:pt>
                <c:pt idx="391">
                  <c:v>5.4987534303807681</c:v>
                </c:pt>
                <c:pt idx="392">
                  <c:v>5.4670047320661874</c:v>
                </c:pt>
                <c:pt idx="393">
                  <c:v>5.4362330733994337</c:v>
                </c:pt>
                <c:pt idx="394">
                  <c:v>5.4063801102497528</c:v>
                </c:pt>
                <c:pt idx="395">
                  <c:v>5.3773925733765005</c:v>
                </c:pt>
                <c:pt idx="396">
                  <c:v>5.3218227222216896</c:v>
                </c:pt>
                <c:pt idx="397">
                  <c:v>5.2951544751395287</c:v>
                </c:pt>
                <c:pt idx="398">
                  <c:v>5.2438611807519777</c:v>
                </c:pt>
                <c:pt idx="399">
                  <c:v>5.1950710165825456</c:v>
                </c:pt>
                <c:pt idx="400">
                  <c:v>5.1040992383768193</c:v>
                </c:pt>
                <c:pt idx="401">
                  <c:v>5.020717629437768</c:v>
                </c:pt>
                <c:pt idx="402">
                  <c:v>4.9814969162844864</c:v>
                </c:pt>
                <c:pt idx="403">
                  <c:v>4.962448721313792</c:v>
                </c:pt>
                <c:pt idx="404">
                  <c:v>4.9254074496334432</c:v>
                </c:pt>
                <c:pt idx="405">
                  <c:v>4.8896893670313641</c:v>
                </c:pt>
                <c:pt idx="406">
                  <c:v>4.8552031909601947</c:v>
                </c:pt>
                <c:pt idx="407">
                  <c:v>4.8056062498208227</c:v>
                </c:pt>
                <c:pt idx="408">
                  <c:v>4.7896059084743818</c:v>
                </c:pt>
                <c:pt idx="409">
                  <c:v>4.7583533649702767</c:v>
                </c:pt>
                <c:pt idx="410">
                  <c:v>4.7280480154749478</c:v>
                </c:pt>
                <c:pt idx="411">
                  <c:v>4.6286755416617442</c:v>
                </c:pt>
                <c:pt idx="412">
                  <c:v>4.6020072945795834</c:v>
                </c:pt>
                <c:pt idx="413">
                  <c:v>4.5632927823988929</c:v>
                </c:pt>
                <c:pt idx="414">
                  <c:v>4.5382914801934753</c:v>
                </c:pt>
                <c:pt idx="415">
                  <c:v>4.4668325162113307</c:v>
                </c:pt>
                <c:pt idx="416">
                  <c:v>4.4329309645356494</c:v>
                </c:pt>
                <c:pt idx="417">
                  <c:v>4.4109520578168739</c:v>
                </c:pt>
                <c:pt idx="418">
                  <c:v>4.3788637432653736</c:v>
                </c:pt>
                <c:pt idx="419">
                  <c:v>4.2787802847083904</c:v>
                </c:pt>
                <c:pt idx="420">
                  <c:v>4.2599118004040077</c:v>
                </c:pt>
                <c:pt idx="421">
                  <c:v>4.2232104335535805</c:v>
                </c:pt>
                <c:pt idx="422">
                  <c:v>4.1965421864714187</c:v>
                </c:pt>
                <c:pt idx="423">
                  <c:v>4.1620560104002493</c:v>
                </c:pt>
                <c:pt idx="424">
                  <c:v>4.1536171417543848</c:v>
                </c:pt>
                <c:pt idx="425">
                  <c:v>4.1369500892691731</c:v>
                </c:pt>
                <c:pt idx="426">
                  <c:v>4.0964587279144364</c:v>
                </c:pt>
                <c:pt idx="427">
                  <c:v>4.0652061844103322</c:v>
                </c:pt>
                <c:pt idx="428">
                  <c:v>4.0274658564274848</c:v>
                </c:pt>
                <c:pt idx="429">
                  <c:v>3.983980744487746</c:v>
                </c:pt>
                <c:pt idx="430">
                  <c:v>3.9221053407696584</c:v>
                </c:pt>
                <c:pt idx="431">
                  <c:v>3.9023027134734787</c:v>
                </c:pt>
                <c:pt idx="432">
                  <c:v>3.8701456018389475</c:v>
                </c:pt>
                <c:pt idx="433">
                  <c:v>3.8389904340591516</c:v>
                </c:pt>
                <c:pt idx="434">
                  <c:v>3.7852461580524612</c:v>
                </c:pt>
                <c:pt idx="435">
                  <c:v>3.7679546609424004</c:v>
                </c:pt>
                <c:pt idx="436">
                  <c:v>3.7287339477891188</c:v>
                </c:pt>
                <c:pt idx="437">
                  <c:v>3.7123848097875896</c:v>
                </c:pt>
                <c:pt idx="438">
                  <c:v>3.6700504459610288</c:v>
                </c:pt>
                <c:pt idx="439">
                  <c:v>3.6244729374647093</c:v>
                </c:pt>
                <c:pt idx="440">
                  <c:v>3.6048644660763332</c:v>
                </c:pt>
                <c:pt idx="441">
                  <c:v>3.5808825013898478</c:v>
                </c:pt>
                <c:pt idx="442">
                  <c:v>3.5528432813254547</c:v>
                </c:pt>
                <c:pt idx="443">
                  <c:v>3.5255688634057956</c:v>
                </c:pt>
                <c:pt idx="444">
                  <c:v>3.4946613259427188</c:v>
                </c:pt>
                <c:pt idx="445">
                  <c:v>3.4479437013752592</c:v>
                </c:pt>
                <c:pt idx="446">
                  <c:v>3.4152877384012066</c:v>
                </c:pt>
                <c:pt idx="447">
                  <c:v>3.3797810499442966</c:v>
                </c:pt>
                <c:pt idx="448">
                  <c:v>3.3380292552640749</c:v>
                </c:pt>
                <c:pt idx="449">
                  <c:v>3.3087231286785754</c:v>
                </c:pt>
                <c:pt idx="450">
                  <c:v>3.2837663967047082</c:v>
                </c:pt>
                <c:pt idx="451">
                  <c:v>3.2628597118853944</c:v>
                </c:pt>
                <c:pt idx="452">
                  <c:v>3.2322970614752276</c:v>
                </c:pt>
                <c:pt idx="453">
                  <c:v>3.2124288582585026</c:v>
                </c:pt>
                <c:pt idx="454">
                  <c:v>3.199399357968169</c:v>
                </c:pt>
                <c:pt idx="455">
                  <c:v>3.1706892520857375</c:v>
                </c:pt>
                <c:pt idx="456">
                  <c:v>3.1397270264817707</c:v>
                </c:pt>
                <c:pt idx="457">
                  <c:v>3.1186101030408477</c:v>
                </c:pt>
                <c:pt idx="458">
                  <c:v>3.0834158549190551</c:v>
                </c:pt>
                <c:pt idx="459">
                  <c:v>3.0662725779326174</c:v>
                </c:pt>
                <c:pt idx="460">
                  <c:v>3.0438626765330334</c:v>
                </c:pt>
                <c:pt idx="461">
                  <c:v>3.016538572258479</c:v>
                </c:pt>
                <c:pt idx="462">
                  <c:v>2.9925693821454828</c:v>
                </c:pt>
                <c:pt idx="463">
                  <c:v>2.9691612912474681</c:v>
                </c:pt>
                <c:pt idx="464">
                  <c:v>2.9387792075593451</c:v>
                </c:pt>
                <c:pt idx="465">
                  <c:v>2.9190254788231123</c:v>
                </c:pt>
                <c:pt idx="466">
                  <c:v>2.8853684558196364</c:v>
                </c:pt>
                <c:pt idx="467">
                  <c:v>2.8712837159378974</c:v>
                </c:pt>
                <c:pt idx="468">
                  <c:v>2.8573946037772302</c:v>
                </c:pt>
                <c:pt idx="469">
                  <c:v>2.8369160724336893</c:v>
                </c:pt>
                <c:pt idx="470">
                  <c:v>2.8058714507517291</c:v>
                </c:pt>
                <c:pt idx="471">
                  <c:v>2.7800079401618101</c:v>
                </c:pt>
                <c:pt idx="472">
                  <c:v>2.7547965208153138</c:v>
                </c:pt>
                <c:pt idx="473">
                  <c:v>2.7342619183736061</c:v>
                </c:pt>
                <c:pt idx="474">
                  <c:v>2.7201345391143956</c:v>
                </c:pt>
                <c:pt idx="475">
                  <c:v>2.6866338693843512</c:v>
                </c:pt>
                <c:pt idx="476">
                  <c:v>2.6636443511596526</c:v>
                </c:pt>
                <c:pt idx="477">
                  <c:v>2.6430250639569168</c:v>
                </c:pt>
                <c:pt idx="478">
                  <c:v>2.6246421933563835</c:v>
                </c:pt>
                <c:pt idx="479">
                  <c:v>2.6048038511367193</c:v>
                </c:pt>
                <c:pt idx="480">
                  <c:v>2.5818549181511745</c:v>
                </c:pt>
                <c:pt idx="481">
                  <c:v>2.5509246174598159</c:v>
                </c:pt>
                <c:pt idx="482">
                  <c:v>2.5291664369310993</c:v>
                </c:pt>
                <c:pt idx="483">
                  <c:v>2.5192816776985572</c:v>
                </c:pt>
                <c:pt idx="484">
                  <c:v>2.5014095529324356</c:v>
                </c:pt>
                <c:pt idx="485">
                  <c:v>2.4822702127217382</c:v>
                </c:pt>
                <c:pt idx="486">
                  <c:v>2.4619411310833121</c:v>
                </c:pt>
                <c:pt idx="487">
                  <c:v>2.4359656446800515</c:v>
                </c:pt>
                <c:pt idx="488">
                  <c:v>2.4135933469255186</c:v>
                </c:pt>
                <c:pt idx="489">
                  <c:v>2.3974993638522557</c:v>
                </c:pt>
                <c:pt idx="490">
                  <c:v>2.3816602998225096</c:v>
                </c:pt>
                <c:pt idx="491">
                  <c:v>2.3674756648305531</c:v>
                </c:pt>
                <c:pt idx="492">
                  <c:v>2.342439586669228</c:v>
                </c:pt>
                <c:pt idx="493">
                  <c:v>2.3260904486676988</c:v>
                </c:pt>
                <c:pt idx="494">
                  <c:v>2.304699258686381</c:v>
                </c:pt>
                <c:pt idx="495">
                  <c:v>2.283756084841138</c:v>
                </c:pt>
                <c:pt idx="496">
                  <c:v>2.2594426670982601</c:v>
                </c:pt>
                <c:pt idx="497">
                  <c:v>2.2443859209191523</c:v>
                </c:pt>
                <c:pt idx="498">
                  <c:v>2.2246565510128447</c:v>
                </c:pt>
                <c:pt idx="499">
                  <c:v>2.2113149340752707</c:v>
                </c:pt>
                <c:pt idx="500">
                  <c:v>2.194588140269957</c:v>
                </c:pt>
                <c:pt idx="501">
                  <c:v>2.178136535377952</c:v>
                </c:pt>
                <c:pt idx="502">
                  <c:v>2.1677016580853721</c:v>
                </c:pt>
                <c:pt idx="503">
                  <c:v>2.1460236842608333</c:v>
                </c:pt>
                <c:pt idx="504">
                  <c:v>2.1281261148032904</c:v>
                </c:pt>
                <c:pt idx="505">
                  <c:v>2.1171006447915826</c:v>
                </c:pt>
                <c:pt idx="506">
                  <c:v>2.0997089020797137</c:v>
                </c:pt>
                <c:pt idx="507">
                  <c:v>2.0836743522324568</c:v>
                </c:pt>
                <c:pt idx="508">
                  <c:v>2.0678928568950536</c:v>
                </c:pt>
                <c:pt idx="509">
                  <c:v>2.0482539828231312</c:v>
                </c:pt>
                <c:pt idx="510">
                  <c:v>2.0259858562173605</c:v>
                </c:pt>
                <c:pt idx="511">
                  <c:v>2.0081282388173545</c:v>
                </c:pt>
                <c:pt idx="512">
                  <c:v>1.9944561508489542</c:v>
                </c:pt>
                <c:pt idx="513">
                  <c:v>1.9733421227319385</c:v>
                </c:pt>
                <c:pt idx="514">
                  <c:v>1.959197615345774</c:v>
                </c:pt>
                <c:pt idx="515">
                  <c:v>1.9424841343720336</c:v>
                </c:pt>
                <c:pt idx="516">
                  <c:v>1.9233317021572773</c:v>
                </c:pt>
                <c:pt idx="517">
                  <c:v>1.8992341505782167</c:v>
                </c:pt>
                <c:pt idx="518">
                  <c:v>1.8800195856335913</c:v>
                </c:pt>
                <c:pt idx="519">
                  <c:v>1.8671272712681968</c:v>
                </c:pt>
                <c:pt idx="520">
                  <c:v>1.8535562402562462</c:v>
                </c:pt>
                <c:pt idx="521">
                  <c:v>1.8393360089971478</c:v>
                </c:pt>
                <c:pt idx="522">
                  <c:v>1.8244964951343734</c:v>
                </c:pt>
                <c:pt idx="523">
                  <c:v>1.8139143858038367</c:v>
                </c:pt>
                <c:pt idx="524">
                  <c:v>1.7994446799698458</c:v>
                </c:pt>
                <c:pt idx="525">
                  <c:v>1.7836090363085078</c:v>
                </c:pt>
                <c:pt idx="526">
                  <c:v>1.7734487300683495</c:v>
                </c:pt>
                <c:pt idx="527">
                  <c:v>1.7557218689560143</c:v>
                </c:pt>
                <c:pt idx="528">
                  <c:v>1.7390548164708026</c:v>
                </c:pt>
                <c:pt idx="529">
                  <c:v>1.7271054584555503</c:v>
                </c:pt>
                <c:pt idx="530">
                  <c:v>1.719708975031045</c:v>
                </c:pt>
                <c:pt idx="531">
                  <c:v>1.7079872290979432</c:v>
                </c:pt>
                <c:pt idx="532">
                  <c:v>1.6913743515435964</c:v>
                </c:pt>
                <c:pt idx="533">
                  <c:v>1.6736245067688136</c:v>
                </c:pt>
                <c:pt idx="534">
                  <c:v>1.6589543170210197</c:v>
                </c:pt>
                <c:pt idx="535">
                  <c:v>1.6472340863431285</c:v>
                </c:pt>
                <c:pt idx="536">
                  <c:v>1.631592829009882</c:v>
                </c:pt>
                <c:pt idx="537">
                  <c:v>1.6161924576829381</c:v>
                </c:pt>
                <c:pt idx="538">
                  <c:v>1.6049600964442829</c:v>
                </c:pt>
                <c:pt idx="539">
                  <c:v>1.5919050807426394</c:v>
                </c:pt>
                <c:pt idx="540">
                  <c:v>1.5739097365235604</c:v>
                </c:pt>
                <c:pt idx="541">
                  <c:v>1.5637702326711209</c:v>
                </c:pt>
                <c:pt idx="542">
                  <c:v>1.5506162691284016</c:v>
                </c:pt>
                <c:pt idx="543">
                  <c:v>1.5394775401020764</c:v>
                </c:pt>
                <c:pt idx="544">
                  <c:v>1.5284615168286459</c:v>
                </c:pt>
                <c:pt idx="545">
                  <c:v>1.5169636594505207</c:v>
                </c:pt>
                <c:pt idx="546">
                  <c:v>1.5014409597100118</c:v>
                </c:pt>
                <c:pt idx="547">
                  <c:v>1.4879073609737208</c:v>
                </c:pt>
                <c:pt idx="548">
                  <c:v>1.4728258686248092</c:v>
                </c:pt>
                <c:pt idx="549">
                  <c:v>1.4591035263697081</c:v>
                </c:pt>
                <c:pt idx="550">
                  <c:v>1.4494962187920644</c:v>
                </c:pt>
                <c:pt idx="551">
                  <c:v>1.4360881966976309</c:v>
                </c:pt>
                <c:pt idx="552">
                  <c:v>1.421762882851819</c:v>
                </c:pt>
                <c:pt idx="553">
                  <c:v>1.4125060783912866</c:v>
                </c:pt>
                <c:pt idx="554">
                  <c:v>1.4022606396203776</c:v>
                </c:pt>
                <c:pt idx="555">
                  <c:v>1.3889377673644046</c:v>
                </c:pt>
                <c:pt idx="556">
                  <c:v>1.377358690625641</c:v>
                </c:pt>
                <c:pt idx="557">
                  <c:v>1.3690209664515478</c:v>
                </c:pt>
                <c:pt idx="558">
                  <c:v>1.355106802263186</c:v>
                </c:pt>
                <c:pt idx="559">
                  <c:v>1.3454301288432988</c:v>
                </c:pt>
                <c:pt idx="560">
                  <c:v>1.3313383002821808</c:v>
                </c:pt>
                <c:pt idx="561">
                  <c:v>1.3213929174622931</c:v>
                </c:pt>
                <c:pt idx="562">
                  <c:v>1.3110556361413033</c:v>
                </c:pt>
                <c:pt idx="563">
                  <c:v>1.301308970289009</c:v>
                </c:pt>
                <c:pt idx="564">
                  <c:v>1.2892577277887134</c:v>
                </c:pt>
                <c:pt idx="565">
                  <c:v>1.2797202210617251</c:v>
                </c:pt>
                <c:pt idx="566">
                  <c:v>1.2679248495801789</c:v>
                </c:pt>
                <c:pt idx="567">
                  <c:v>1.2595175137442056</c:v>
                </c:pt>
                <c:pt idx="568">
                  <c:v>1.2479566913431297</c:v>
                </c:pt>
                <c:pt idx="569">
                  <c:v>1.2374374999023474</c:v>
                </c:pt>
                <c:pt idx="570">
                  <c:v>1.2292815869987397</c:v>
                </c:pt>
                <c:pt idx="571">
                  <c:v>1.2225354404333817</c:v>
                </c:pt>
                <c:pt idx="572">
                  <c:v>1.2113920222479646</c:v>
                </c:pt>
                <c:pt idx="573">
                  <c:v>1.2003714125815261</c:v>
                </c:pt>
                <c:pt idx="574">
                  <c:v>1.1890373766921605</c:v>
                </c:pt>
                <c:pt idx="575">
                  <c:v>1.1799758260145858</c:v>
                </c:pt>
                <c:pt idx="576">
                  <c:v>1.1709956502070014</c:v>
                </c:pt>
                <c:pt idx="577">
                  <c:v>1.1599879183971726</c:v>
                </c:pt>
                <c:pt idx="578">
                  <c:v>1.1541104875401047</c:v>
                </c:pt>
                <c:pt idx="579">
                  <c:v>1.1428720758112085</c:v>
                </c:pt>
                <c:pt idx="580">
                  <c:v>1.1333972366499938</c:v>
                </c:pt>
                <c:pt idx="581">
                  <c:v>1.1240113281215154</c:v>
                </c:pt>
                <c:pt idx="582">
                  <c:v>1.1155178493577476</c:v>
                </c:pt>
                <c:pt idx="583">
                  <c:v>1.1082947039882951</c:v>
                </c:pt>
                <c:pt idx="584">
                  <c:v>1.0995366862248566</c:v>
                </c:pt>
                <c:pt idx="585">
                  <c:v>1.0900691598864571</c:v>
                </c:pt>
                <c:pt idx="586">
                  <c:v>1.0834168168253535</c:v>
                </c:pt>
                <c:pt idx="587">
                  <c:v>1.0748730755341114</c:v>
                </c:pt>
                <c:pt idx="588">
                  <c:v>1.0656351345491752</c:v>
                </c:pt>
                <c:pt idx="589">
                  <c:v>1.0553434485126274</c:v>
                </c:pt>
                <c:pt idx="590">
                  <c:v>1.0466592330901694</c:v>
                </c:pt>
                <c:pt idx="591">
                  <c:v>1.0376771367743418</c:v>
                </c:pt>
                <c:pt idx="592">
                  <c:v>1.0313632810732984</c:v>
                </c:pt>
                <c:pt idx="593">
                  <c:v>1.0232511421921546</c:v>
                </c:pt>
                <c:pt idx="594">
                  <c:v>1.0148400485379978</c:v>
                </c:pt>
                <c:pt idx="595">
                  <c:v>1.0064991116949522</c:v>
                </c:pt>
                <c:pt idx="596">
                  <c:v>0.99429508370112585</c:v>
                </c:pt>
                <c:pt idx="597">
                  <c:v>0.98576927717232388</c:v>
                </c:pt>
                <c:pt idx="598">
                  <c:v>0.97591351277580363</c:v>
                </c:pt>
                <c:pt idx="599">
                  <c:v>0.96928056822694397</c:v>
                </c:pt>
                <c:pt idx="600">
                  <c:v>0.96234572767448501</c:v>
                </c:pt>
                <c:pt idx="601">
                  <c:v>0.95340173960358665</c:v>
                </c:pt>
                <c:pt idx="602">
                  <c:v>0.9455558866324415</c:v>
                </c:pt>
                <c:pt idx="603">
                  <c:v>0.93844564844993661</c:v>
                </c:pt>
                <c:pt idx="604">
                  <c:v>0.93138560903921175</c:v>
                </c:pt>
                <c:pt idx="605">
                  <c:v>0.92271310638418025</c:v>
                </c:pt>
                <c:pt idx="606">
                  <c:v>0.91609275780811106</c:v>
                </c:pt>
                <c:pt idx="607">
                  <c:v>0.90787848457950304</c:v>
                </c:pt>
                <c:pt idx="608">
                  <c:v>0.90135530424037968</c:v>
                </c:pt>
                <c:pt idx="609">
                  <c:v>0.89455145489271137</c:v>
                </c:pt>
                <c:pt idx="610">
                  <c:v>0.88939846442430603</c:v>
                </c:pt>
                <c:pt idx="611">
                  <c:v>0.88108107802396052</c:v>
                </c:pt>
                <c:pt idx="612">
                  <c:v>0.87441332828495633</c:v>
                </c:pt>
                <c:pt idx="613">
                  <c:v>0.86747542596818195</c:v>
                </c:pt>
                <c:pt idx="614">
                  <c:v>0.85996130169641583</c:v>
                </c:pt>
                <c:pt idx="615">
                  <c:v>0.84941202607953903</c:v>
                </c:pt>
                <c:pt idx="616">
                  <c:v>0.84203191878191652</c:v>
                </c:pt>
                <c:pt idx="617">
                  <c:v>0.83714193348772481</c:v>
                </c:pt>
                <c:pt idx="618">
                  <c:v>0.82894392188412136</c:v>
                </c:pt>
                <c:pt idx="619">
                  <c:v>0.82051267651619009</c:v>
                </c:pt>
                <c:pt idx="620">
                  <c:v>0.81215192312564455</c:v>
                </c:pt>
                <c:pt idx="621">
                  <c:v>0.80592691413980033</c:v>
                </c:pt>
                <c:pt idx="622">
                  <c:v>0.80179833263403688</c:v>
                </c:pt>
                <c:pt idx="623">
                  <c:v>0.79476018041377539</c:v>
                </c:pt>
                <c:pt idx="624">
                  <c:v>0.78864217152739036</c:v>
                </c:pt>
                <c:pt idx="625">
                  <c:v>0.78487350494196795</c:v>
                </c:pt>
                <c:pt idx="626">
                  <c:v>0.77766574705447533</c:v>
                </c:pt>
                <c:pt idx="627">
                  <c:v>0.77250814249822619</c:v>
                </c:pt>
                <c:pt idx="628">
                  <c:v>0.76737700239193174</c:v>
                </c:pt>
                <c:pt idx="629">
                  <c:v>0.76142376014618363</c:v>
                </c:pt>
                <c:pt idx="630">
                  <c:v>0.75522481101983807</c:v>
                </c:pt>
                <c:pt idx="631">
                  <c:v>0.74878491756096033</c:v>
                </c:pt>
                <c:pt idx="632">
                  <c:v>0.74349610913001274</c:v>
                </c:pt>
                <c:pt idx="633">
                  <c:v>0.73657949558301183</c:v>
                </c:pt>
                <c:pt idx="634">
                  <c:v>0.73025818828937694</c:v>
                </c:pt>
                <c:pt idx="635">
                  <c:v>0.72370436909084324</c:v>
                </c:pt>
                <c:pt idx="636">
                  <c:v>0.71773420210433936</c:v>
                </c:pt>
                <c:pt idx="637">
                  <c:v>0.71476243171518195</c:v>
                </c:pt>
                <c:pt idx="638">
                  <c:v>0.70884525468709336</c:v>
                </c:pt>
                <c:pt idx="639">
                  <c:v>0.70269632473979893</c:v>
                </c:pt>
                <c:pt idx="640">
                  <c:v>0.69420370469414527</c:v>
                </c:pt>
                <c:pt idx="641">
                  <c:v>0.68893221120063319</c:v>
                </c:pt>
                <c:pt idx="642">
                  <c:v>0.68264288229306935</c:v>
                </c:pt>
                <c:pt idx="643">
                  <c:v>0.67821175292616998</c:v>
                </c:pt>
                <c:pt idx="644">
                  <c:v>0.67328243953350553</c:v>
                </c:pt>
                <c:pt idx="645">
                  <c:v>0.66915020224859501</c:v>
                </c:pt>
                <c:pt idx="646">
                  <c:v>0.66042548690989267</c:v>
                </c:pt>
                <c:pt idx="647">
                  <c:v>0.6543123756668433</c:v>
                </c:pt>
                <c:pt idx="648">
                  <c:v>0.65076357599815582</c:v>
                </c:pt>
                <c:pt idx="649">
                  <c:v>0.64370353658743085</c:v>
                </c:pt>
                <c:pt idx="650">
                  <c:v>0.63944127615459079</c:v>
                </c:pt>
                <c:pt idx="651">
                  <c:v>0.6361941145652994</c:v>
                </c:pt>
                <c:pt idx="652">
                  <c:v>0.62997905416186506</c:v>
                </c:pt>
                <c:pt idx="653">
                  <c:v>0.62528130785396885</c:v>
                </c:pt>
                <c:pt idx="654">
                  <c:v>0.61962393204666077</c:v>
                </c:pt>
                <c:pt idx="655">
                  <c:v>0.61497446814657053</c:v>
                </c:pt>
                <c:pt idx="656">
                  <c:v>0.60864687341550983</c:v>
                </c:pt>
                <c:pt idx="657">
                  <c:v>0.60308256729651888</c:v>
                </c:pt>
                <c:pt idx="658">
                  <c:v>0.59826908026497116</c:v>
                </c:pt>
                <c:pt idx="659">
                  <c:v>0.59276206287548672</c:v>
                </c:pt>
                <c:pt idx="660">
                  <c:v>0.58871106245886584</c:v>
                </c:pt>
                <c:pt idx="661">
                  <c:v>0.58372943668991217</c:v>
                </c:pt>
                <c:pt idx="662">
                  <c:v>0.5783016947511026</c:v>
                </c:pt>
                <c:pt idx="663">
                  <c:v>0.57454317494013463</c:v>
                </c:pt>
                <c:pt idx="664">
                  <c:v>0.57009820329827476</c:v>
                </c:pt>
                <c:pt idx="665">
                  <c:v>0.56544053302429387</c:v>
                </c:pt>
                <c:pt idx="666">
                  <c:v>0.56172995362775813</c:v>
                </c:pt>
                <c:pt idx="667">
                  <c:v>0.55688061956632051</c:v>
                </c:pt>
                <c:pt idx="668">
                  <c:v>0.55320160874847213</c:v>
                </c:pt>
                <c:pt idx="669">
                  <c:v>0.5474801147105024</c:v>
                </c:pt>
                <c:pt idx="670">
                  <c:v>0.54315356805482273</c:v>
                </c:pt>
                <c:pt idx="671">
                  <c:v>0.53794109166374338</c:v>
                </c:pt>
                <c:pt idx="672">
                  <c:v>0.53118278704860122</c:v>
                </c:pt>
                <c:pt idx="673">
                  <c:v>0.52647900415695836</c:v>
                </c:pt>
                <c:pt idx="674">
                  <c:v>0.52157484809520682</c:v>
                </c:pt>
                <c:pt idx="675">
                  <c:v>0.51846649745751838</c:v>
                </c:pt>
                <c:pt idx="676">
                  <c:v>0.51338080379843998</c:v>
                </c:pt>
                <c:pt idx="677">
                  <c:v>0.50832084360203167</c:v>
                </c:pt>
                <c:pt idx="678">
                  <c:v>0.50306804097917202</c:v>
                </c:pt>
                <c:pt idx="679">
                  <c:v>0.49827709104867274</c:v>
                </c:pt>
                <c:pt idx="680">
                  <c:v>0.49524021235892518</c:v>
                </c:pt>
                <c:pt idx="681">
                  <c:v>0.49134915686595876</c:v>
                </c:pt>
                <c:pt idx="682">
                  <c:v>0.48919398361797523</c:v>
                </c:pt>
                <c:pt idx="683">
                  <c:v>0.48639918442162794</c:v>
                </c:pt>
                <c:pt idx="684">
                  <c:v>0.48339811035785119</c:v>
                </c:pt>
                <c:pt idx="685">
                  <c:v>0.47955277342558911</c:v>
                </c:pt>
                <c:pt idx="686">
                  <c:v>0.47614706557860648</c:v>
                </c:pt>
                <c:pt idx="687">
                  <c:v>0.47317655628631311</c:v>
                </c:pt>
                <c:pt idx="688">
                  <c:v>0.46852636824056343</c:v>
                </c:pt>
                <c:pt idx="689">
                  <c:v>0.46389770439072336</c:v>
                </c:pt>
                <c:pt idx="690">
                  <c:v>0.45970833923544646</c:v>
                </c:pt>
                <c:pt idx="691">
                  <c:v>0.4565777930076686</c:v>
                </c:pt>
                <c:pt idx="692">
                  <c:v>0.45221142782126827</c:v>
                </c:pt>
                <c:pt idx="693">
                  <c:v>0.44910422697851937</c:v>
                </c:pt>
                <c:pt idx="694">
                  <c:v>0.44580048662069766</c:v>
                </c:pt>
                <c:pt idx="695">
                  <c:v>0.44332982446212843</c:v>
                </c:pt>
                <c:pt idx="696">
                  <c:v>0.43902079963531893</c:v>
                </c:pt>
                <c:pt idx="697">
                  <c:v>0.43554608995636673</c:v>
                </c:pt>
                <c:pt idx="698">
                  <c:v>0.43208341208977624</c:v>
                </c:pt>
                <c:pt idx="699">
                  <c:v>0.42660839080910168</c:v>
                </c:pt>
                <c:pt idx="700">
                  <c:v>0.42438639211688106</c:v>
                </c:pt>
                <c:pt idx="701">
                  <c:v>0.42096207615117565</c:v>
                </c:pt>
                <c:pt idx="702">
                  <c:v>0.41654794378326032</c:v>
                </c:pt>
                <c:pt idx="703">
                  <c:v>0.41454794311659326</c:v>
                </c:pt>
                <c:pt idx="704">
                  <c:v>0.41175464521098049</c:v>
                </c:pt>
                <c:pt idx="705">
                  <c:v>0.40698421278918895</c:v>
                </c:pt>
                <c:pt idx="706">
                  <c:v>0.40460750341134233</c:v>
                </c:pt>
                <c:pt idx="707">
                  <c:v>0.40164453828068525</c:v>
                </c:pt>
                <c:pt idx="708">
                  <c:v>0.39849368888384928</c:v>
                </c:pt>
                <c:pt idx="709">
                  <c:v>0.39594091381075847</c:v>
                </c:pt>
                <c:pt idx="710">
                  <c:v>0.39300347901478228</c:v>
                </c:pt>
                <c:pt idx="711">
                  <c:v>0.39026963626540817</c:v>
                </c:pt>
                <c:pt idx="712">
                  <c:v>0.38734878909099796</c:v>
                </c:pt>
                <c:pt idx="713">
                  <c:v>0.38424259362126417</c:v>
                </c:pt>
                <c:pt idx="714">
                  <c:v>0.38153256486239912</c:v>
                </c:pt>
                <c:pt idx="715">
                  <c:v>0.37882986051451406</c:v>
                </c:pt>
                <c:pt idx="716">
                  <c:v>0.37690381985747223</c:v>
                </c:pt>
                <c:pt idx="717">
                  <c:v>0.37440550011850166</c:v>
                </c:pt>
                <c:pt idx="718">
                  <c:v>0.37133918878535638</c:v>
                </c:pt>
                <c:pt idx="719">
                  <c:v>0.36866385755082626</c:v>
                </c:pt>
                <c:pt idx="720">
                  <c:v>0.36637639944322736</c:v>
                </c:pt>
                <c:pt idx="721">
                  <c:v>0.3637142948096595</c:v>
                </c:pt>
                <c:pt idx="722">
                  <c:v>0.36162760146024631</c:v>
                </c:pt>
                <c:pt idx="723">
                  <c:v>0.35897809196178254</c:v>
                </c:pt>
                <c:pt idx="724">
                  <c:v>0.35577023941381597</c:v>
                </c:pt>
                <c:pt idx="725">
                  <c:v>0.35332410026954481</c:v>
                </c:pt>
                <c:pt idx="726">
                  <c:v>0.3512589535673149</c:v>
                </c:pt>
                <c:pt idx="727">
                  <c:v>0.34826269664408038</c:v>
                </c:pt>
                <c:pt idx="728">
                  <c:v>0.34490260388034472</c:v>
                </c:pt>
                <c:pt idx="729">
                  <c:v>0.34211112537649452</c:v>
                </c:pt>
                <c:pt idx="730">
                  <c:v>0.33895684128796422</c:v>
                </c:pt>
                <c:pt idx="731">
                  <c:v>0.33692112299448718</c:v>
                </c:pt>
                <c:pt idx="732">
                  <c:v>0.33396745645725395</c:v>
                </c:pt>
                <c:pt idx="733">
                  <c:v>0.3312062950159258</c:v>
                </c:pt>
                <c:pt idx="734">
                  <c:v>0.32918627780163334</c:v>
                </c:pt>
                <c:pt idx="735">
                  <c:v>0.32625533597091488</c:v>
                </c:pt>
                <c:pt idx="736">
                  <c:v>0.3235153580031831</c:v>
                </c:pt>
                <c:pt idx="737">
                  <c:v>0.32242146546019296</c:v>
                </c:pt>
                <c:pt idx="738">
                  <c:v>0.32041909835809951</c:v>
                </c:pt>
                <c:pt idx="739">
                  <c:v>0.31823926098267874</c:v>
                </c:pt>
                <c:pt idx="740">
                  <c:v>0.31389378972317694</c:v>
                </c:pt>
                <c:pt idx="741">
                  <c:v>0.31100726417575286</c:v>
                </c:pt>
                <c:pt idx="742">
                  <c:v>0.30920740767835014</c:v>
                </c:pt>
                <c:pt idx="743">
                  <c:v>0.30651368242555432</c:v>
                </c:pt>
                <c:pt idx="744">
                  <c:v>0.3050799904237057</c:v>
                </c:pt>
                <c:pt idx="745">
                  <c:v>0.30275461597455455</c:v>
                </c:pt>
                <c:pt idx="746">
                  <c:v>0.30061290535757723</c:v>
                </c:pt>
                <c:pt idx="747">
                  <c:v>0.29829788339943691</c:v>
                </c:pt>
                <c:pt idx="748">
                  <c:v>0.29474674330397255</c:v>
                </c:pt>
                <c:pt idx="749">
                  <c:v>0.29279897819062345</c:v>
                </c:pt>
                <c:pt idx="750">
                  <c:v>0.29138480082925433</c:v>
                </c:pt>
                <c:pt idx="751">
                  <c:v>0.28856243169518792</c:v>
                </c:pt>
                <c:pt idx="752">
                  <c:v>0.28662666338283732</c:v>
                </c:pt>
                <c:pt idx="753">
                  <c:v>0.28487011980806054</c:v>
                </c:pt>
                <c:pt idx="754">
                  <c:v>0.28189105863700314</c:v>
                </c:pt>
                <c:pt idx="755">
                  <c:v>0.28066696125585866</c:v>
                </c:pt>
                <c:pt idx="756">
                  <c:v>0.27787463832460407</c:v>
                </c:pt>
                <c:pt idx="757">
                  <c:v>0.27561160315215993</c:v>
                </c:pt>
                <c:pt idx="758">
                  <c:v>0.27439516369379297</c:v>
                </c:pt>
                <c:pt idx="759">
                  <c:v>0.27265995590112918</c:v>
                </c:pt>
                <c:pt idx="760">
                  <c:v>0.27075469854813616</c:v>
                </c:pt>
                <c:pt idx="761">
                  <c:v>0.26833506376929006</c:v>
                </c:pt>
                <c:pt idx="762">
                  <c:v>0.266093490281339</c:v>
                </c:pt>
                <c:pt idx="763">
                  <c:v>0.26351328759417869</c:v>
                </c:pt>
                <c:pt idx="764">
                  <c:v>0.26128248443824742</c:v>
                </c:pt>
                <c:pt idx="765">
                  <c:v>0.25820187272589923</c:v>
                </c:pt>
                <c:pt idx="766">
                  <c:v>0.25632393790169899</c:v>
                </c:pt>
                <c:pt idx="767">
                  <c:v>0.25427929585355441</c:v>
                </c:pt>
                <c:pt idx="768">
                  <c:v>0.25240870607249616</c:v>
                </c:pt>
                <c:pt idx="769">
                  <c:v>0.25020251086283896</c:v>
                </c:pt>
                <c:pt idx="770">
                  <c:v>0.24884726755867895</c:v>
                </c:pt>
                <c:pt idx="771">
                  <c:v>0.24664890698786282</c:v>
                </c:pt>
                <c:pt idx="772">
                  <c:v>0.24445536860727091</c:v>
                </c:pt>
                <c:pt idx="773">
                  <c:v>0.24109006171252406</c:v>
                </c:pt>
                <c:pt idx="774">
                  <c:v>0.23991487480651877</c:v>
                </c:pt>
                <c:pt idx="775">
                  <c:v>0.23807093831892173</c:v>
                </c:pt>
                <c:pt idx="776">
                  <c:v>0.23623039567602078</c:v>
                </c:pt>
                <c:pt idx="777">
                  <c:v>0.23439323440772894</c:v>
                </c:pt>
                <c:pt idx="778">
                  <c:v>0.23222638632263859</c:v>
                </c:pt>
                <c:pt idx="779">
                  <c:v>0.22973199740146635</c:v>
                </c:pt>
                <c:pt idx="780">
                  <c:v>0.22790672517812213</c:v>
                </c:pt>
                <c:pt idx="781">
                  <c:v>0.22608477850435571</c:v>
                </c:pt>
                <c:pt idx="782">
                  <c:v>0.22377072788496696</c:v>
                </c:pt>
                <c:pt idx="783">
                  <c:v>0.22096798926022013</c:v>
                </c:pt>
                <c:pt idx="784">
                  <c:v>0.21850149125734014</c:v>
                </c:pt>
                <c:pt idx="785">
                  <c:v>0.21735253749943204</c:v>
                </c:pt>
                <c:pt idx="786">
                  <c:v>0.21620490232141917</c:v>
                </c:pt>
                <c:pt idx="787">
                  <c:v>0.2148949299709986</c:v>
                </c:pt>
                <c:pt idx="788">
                  <c:v>0.21309651536055638</c:v>
                </c:pt>
                <c:pt idx="789">
                  <c:v>0.2117906059356571</c:v>
                </c:pt>
                <c:pt idx="790">
                  <c:v>0.20983493386514654</c:v>
                </c:pt>
                <c:pt idx="791">
                  <c:v>0.20820812368043431</c:v>
                </c:pt>
                <c:pt idx="792">
                  <c:v>0.20690857833834875</c:v>
                </c:pt>
                <c:pt idx="793">
                  <c:v>0.2052865179664807</c:v>
                </c:pt>
                <c:pt idx="794">
                  <c:v>0.20431454316130207</c:v>
                </c:pt>
                <c:pt idx="795">
                  <c:v>0.20285835003932595</c:v>
                </c:pt>
                <c:pt idx="796">
                  <c:v>0.20059736716399476</c:v>
                </c:pt>
                <c:pt idx="797">
                  <c:v>0.19898550350102137</c:v>
                </c:pt>
                <c:pt idx="798">
                  <c:v>0.19689395740833179</c:v>
                </c:pt>
                <c:pt idx="799">
                  <c:v>0.19496717453863177</c:v>
                </c:pt>
                <c:pt idx="800">
                  <c:v>0.19384492993187122</c:v>
                </c:pt>
                <c:pt idx="801">
                  <c:v>0.19288400737234423</c:v>
                </c:pt>
                <c:pt idx="802">
                  <c:v>0.19192400729861633</c:v>
                </c:pt>
                <c:pt idx="803">
                  <c:v>0.19000676753574547</c:v>
                </c:pt>
                <c:pt idx="804">
                  <c:v>0.18889007283567039</c:v>
                </c:pt>
                <c:pt idx="805">
                  <c:v>0.18777462375180479</c:v>
                </c:pt>
                <c:pt idx="806">
                  <c:v>0.18602428517142794</c:v>
                </c:pt>
                <c:pt idx="807">
                  <c:v>0.18522968838746662</c:v>
                </c:pt>
                <c:pt idx="808">
                  <c:v>0.18380100332819915</c:v>
                </c:pt>
                <c:pt idx="809">
                  <c:v>0.18237435649828851</c:v>
                </c:pt>
                <c:pt idx="810">
                  <c:v>0.18142438809245898</c:v>
                </c:pt>
                <c:pt idx="811">
                  <c:v>0.1796851197276923</c:v>
                </c:pt>
                <c:pt idx="812">
                  <c:v>0.17794887116588251</c:v>
                </c:pt>
                <c:pt idx="813">
                  <c:v>0.17590082003645266</c:v>
                </c:pt>
                <c:pt idx="814">
                  <c:v>0.17479975818710991</c:v>
                </c:pt>
                <c:pt idx="815">
                  <c:v>0.17354288449454836</c:v>
                </c:pt>
                <c:pt idx="816">
                  <c:v>0.1722875885506425</c:v>
                </c:pt>
                <c:pt idx="817">
                  <c:v>0.17040759426357088</c:v>
                </c:pt>
                <c:pt idx="818">
                  <c:v>0.16931256091206934</c:v>
                </c:pt>
                <c:pt idx="819">
                  <c:v>0.16790642053507962</c:v>
                </c:pt>
                <c:pt idx="820">
                  <c:v>0.16697009087865688</c:v>
                </c:pt>
                <c:pt idx="821">
                  <c:v>0.16587881319611203</c:v>
                </c:pt>
                <c:pt idx="822">
                  <c:v>0.16432190800851101</c:v>
                </c:pt>
                <c:pt idx="823">
                  <c:v>0.16323351483568707</c:v>
                </c:pt>
                <c:pt idx="824">
                  <c:v>0.16214630497477001</c:v>
                </c:pt>
                <c:pt idx="825">
                  <c:v>0.16090522507609595</c:v>
                </c:pt>
                <c:pt idx="826">
                  <c:v>0.15982054223944717</c:v>
                </c:pt>
                <c:pt idx="827">
                  <c:v>0.15750017612758654</c:v>
                </c:pt>
                <c:pt idx="828">
                  <c:v>0.15533934799865096</c:v>
                </c:pt>
                <c:pt idx="829">
                  <c:v>0.15410668220312296</c:v>
                </c:pt>
                <c:pt idx="830">
                  <c:v>0.1531831789821857</c:v>
                </c:pt>
                <c:pt idx="831">
                  <c:v>0.15241424391930852</c:v>
                </c:pt>
                <c:pt idx="832">
                  <c:v>0.15087814530696869</c:v>
                </c:pt>
                <c:pt idx="833">
                  <c:v>0.14980427851664976</c:v>
                </c:pt>
                <c:pt idx="834">
                  <c:v>0.14842528496325699</c:v>
                </c:pt>
                <c:pt idx="835">
                  <c:v>0.14720110730463817</c:v>
                </c:pt>
                <c:pt idx="836">
                  <c:v>0.14597842642482287</c:v>
                </c:pt>
                <c:pt idx="837">
                  <c:v>0.14475723866811399</c:v>
                </c:pt>
                <c:pt idx="838">
                  <c:v>0.14338518265593261</c:v>
                </c:pt>
                <c:pt idx="839">
                  <c:v>0.14308053680437618</c:v>
                </c:pt>
                <c:pt idx="840">
                  <c:v>0.1412546081169119</c:v>
                </c:pt>
                <c:pt idx="841">
                  <c:v>0.13988734622522117</c:v>
                </c:pt>
                <c:pt idx="842">
                  <c:v>0.13852195118642466</c:v>
                </c:pt>
                <c:pt idx="843">
                  <c:v>0.13730982982589554</c:v>
                </c:pt>
                <c:pt idx="844">
                  <c:v>0.13685566283602843</c:v>
                </c:pt>
                <c:pt idx="845">
                  <c:v>0.13564555831685807</c:v>
                </c:pt>
                <c:pt idx="846">
                  <c:v>0.13488998593486023</c:v>
                </c:pt>
                <c:pt idx="847">
                  <c:v>0.13368225631946068</c:v>
                </c:pt>
                <c:pt idx="848">
                  <c:v>0.13277741535891643</c:v>
                </c:pt>
                <c:pt idx="849">
                  <c:v>0.13202400614675483</c:v>
                </c:pt>
                <c:pt idx="850">
                  <c:v>0.13157223292922227</c:v>
                </c:pt>
                <c:pt idx="851">
                  <c:v>0.13066929833063012</c:v>
                </c:pt>
                <c:pt idx="852">
                  <c:v>0.12961690403670212</c:v>
                </c:pt>
                <c:pt idx="853">
                  <c:v>0.12841552230337699</c:v>
                </c:pt>
                <c:pt idx="854">
                  <c:v>0.12781537224785416</c:v>
                </c:pt>
                <c:pt idx="855">
                  <c:v>0.12736549595624475</c:v>
                </c:pt>
                <c:pt idx="856">
                  <c:v>0.12646635008418852</c:v>
                </c:pt>
                <c:pt idx="857">
                  <c:v>0.12556801194921233</c:v>
                </c:pt>
                <c:pt idx="858">
                  <c:v>0.12482001281193564</c:v>
                </c:pt>
                <c:pt idx="859">
                  <c:v>0.12392315176527194</c:v>
                </c:pt>
                <c:pt idx="860">
                  <c:v>0.12272858689274339</c:v>
                </c:pt>
                <c:pt idx="861">
                  <c:v>0.12153544730302618</c:v>
                </c:pt>
                <c:pt idx="862">
                  <c:v>0.12079045732593399</c:v>
                </c:pt>
                <c:pt idx="863">
                  <c:v>0.11959962658086323</c:v>
                </c:pt>
                <c:pt idx="864">
                  <c:v>0.11885607684030841</c:v>
                </c:pt>
                <c:pt idx="865">
                  <c:v>0.11796454632063327</c:v>
                </c:pt>
                <c:pt idx="866">
                  <c:v>0.11751907894375148</c:v>
                </c:pt>
                <c:pt idx="867">
                  <c:v>0.11677707401247528</c:v>
                </c:pt>
                <c:pt idx="868">
                  <c:v>0.11573919120005526</c:v>
                </c:pt>
                <c:pt idx="869">
                  <c:v>0.11470238447161497</c:v>
                </c:pt>
                <c:pt idx="870">
                  <c:v>0.11396246582890443</c:v>
                </c:pt>
                <c:pt idx="871">
                  <c:v>0.11322309426102579</c:v>
                </c:pt>
                <c:pt idx="872">
                  <c:v>0.11189360148819712</c:v>
                </c:pt>
                <c:pt idx="873">
                  <c:v>0.11130328269891755</c:v>
                </c:pt>
                <c:pt idx="874">
                  <c:v>0.1107133121803302</c:v>
                </c:pt>
                <c:pt idx="875">
                  <c:v>0.10982900851179726</c:v>
                </c:pt>
                <c:pt idx="876">
                  <c:v>0.10909268567461228</c:v>
                </c:pt>
                <c:pt idx="877">
                  <c:v>0.10865115207409154</c:v>
                </c:pt>
                <c:pt idx="878">
                  <c:v>0.1079156956902755</c:v>
                </c:pt>
                <c:pt idx="879">
                  <c:v>0.10703386141796271</c:v>
                </c:pt>
                <c:pt idx="880">
                  <c:v>0.10659323572235606</c:v>
                </c:pt>
                <c:pt idx="881">
                  <c:v>0.10629959308333524</c:v>
                </c:pt>
                <c:pt idx="882">
                  <c:v>0.10585929073528112</c:v>
                </c:pt>
                <c:pt idx="883">
                  <c:v>0.10527252234526127</c:v>
                </c:pt>
                <c:pt idx="884">
                  <c:v>0.10453954569439912</c:v>
                </c:pt>
                <c:pt idx="885">
                  <c:v>0.10366068230107837</c:v>
                </c:pt>
                <c:pt idx="886">
                  <c:v>0.10263631695212021</c:v>
                </c:pt>
                <c:pt idx="887">
                  <c:v>0.10146689714336488</c:v>
                </c:pt>
                <c:pt idx="888">
                  <c:v>0.10088269966800897</c:v>
                </c:pt>
                <c:pt idx="889">
                  <c:v>0.10059072886301515</c:v>
                </c:pt>
                <c:pt idx="890">
                  <c:v>0.10000704286949938</c:v>
                </c:pt>
                <c:pt idx="891">
                  <c:v>9.9132152175023386E-2</c:v>
                </c:pt>
                <c:pt idx="892">
                  <c:v>9.8403660848276855E-2</c:v>
                </c:pt>
                <c:pt idx="893">
                  <c:v>9.7239177456135015E-2</c:v>
                </c:pt>
                <c:pt idx="894">
                  <c:v>9.622136566343438E-2</c:v>
                </c:pt>
                <c:pt idx="895">
                  <c:v>9.5640223703158944E-2</c:v>
                </c:pt>
                <c:pt idx="896">
                  <c:v>9.4624037218093954E-2</c:v>
                </c:pt>
                <c:pt idx="897">
                  <c:v>9.3463944280563413E-2</c:v>
                </c:pt>
                <c:pt idx="898">
                  <c:v>9.2449965776941284E-2</c:v>
                </c:pt>
                <c:pt idx="899">
                  <c:v>9.1871010774519798E-2</c:v>
                </c:pt>
                <c:pt idx="900">
                  <c:v>9.1292390767055601E-2</c:v>
                </c:pt>
                <c:pt idx="901">
                  <c:v>9.0425088024050776E-2</c:v>
                </c:pt>
                <c:pt idx="902">
                  <c:v>8.9414184623643075E-2</c:v>
                </c:pt>
                <c:pt idx="903">
                  <c:v>8.898125294792944E-2</c:v>
                </c:pt>
                <c:pt idx="904">
                  <c:v>8.8692735923423749E-2</c:v>
                </c:pt>
                <c:pt idx="905">
                  <c:v>8.7971807336219149E-2</c:v>
                </c:pt>
                <c:pt idx="906">
                  <c:v>8.7683581365064003E-2</c:v>
                </c:pt>
                <c:pt idx="907">
                  <c:v>8.696337967747006E-2</c:v>
                </c:pt>
                <c:pt idx="908">
                  <c:v>8.5955967920686258E-2</c:v>
                </c:pt>
                <c:pt idx="909">
                  <c:v>8.5524530508370916E-2</c:v>
                </c:pt>
                <c:pt idx="910">
                  <c:v>8.4949570021064083E-2</c:v>
                </c:pt>
                <c:pt idx="911">
                  <c:v>8.466221369724769E-2</c:v>
                </c:pt>
                <c:pt idx="912">
                  <c:v>8.3944183939967665E-2</c:v>
                </c:pt>
                <c:pt idx="913">
                  <c:v>8.3083228226002573E-2</c:v>
                </c:pt>
                <c:pt idx="914">
                  <c:v>8.2366330926677556E-2</c:v>
                </c:pt>
                <c:pt idx="915">
                  <c:v>8.1363537346476014E-2</c:v>
                </c:pt>
                <c:pt idx="916">
                  <c:v>8.0218717530542744E-2</c:v>
                </c:pt>
                <c:pt idx="917">
                  <c:v>7.9646798727421489E-2</c:v>
                </c:pt>
                <c:pt idx="918">
                  <c:v>7.9218074176374498E-2</c:v>
                </c:pt>
                <c:pt idx="919">
                  <c:v>7.8789533351303148E-2</c:v>
                </c:pt>
                <c:pt idx="920">
                  <c:v>7.7933002249686842E-2</c:v>
                </c:pt>
                <c:pt idx="921">
                  <c:v>7.7505011658946549E-2</c:v>
                </c:pt>
                <c:pt idx="922">
                  <c:v>7.7077204165790753E-2</c:v>
                </c:pt>
                <c:pt idx="923">
                  <c:v>7.6649579613625424E-2</c:v>
                </c:pt>
                <c:pt idx="924">
                  <c:v>7.6079697848665362E-2</c:v>
                </c:pt>
                <c:pt idx="925">
                  <c:v>7.536780204014186E-2</c:v>
                </c:pt>
                <c:pt idx="926">
                  <c:v>7.4656412666752867E-2</c:v>
                </c:pt>
                <c:pt idx="927">
                  <c:v>7.366131698438376E-2</c:v>
                </c:pt>
                <c:pt idx="928">
                  <c:v>7.2951140120503882E-2</c:v>
                </c:pt>
                <c:pt idx="929">
                  <c:v>7.2525275964731267E-2</c:v>
                </c:pt>
                <c:pt idx="930">
                  <c:v>7.1674091348153321E-2</c:v>
                </c:pt>
                <c:pt idx="931">
                  <c:v>7.1390524069916889E-2</c:v>
                </c:pt>
                <c:pt idx="932">
                  <c:v>7.0965323865083932E-2</c:v>
                </c:pt>
                <c:pt idx="933">
                  <c:v>7.0257058377582449E-2</c:v>
                </c:pt>
                <c:pt idx="934">
                  <c:v>6.9832339747286337E-2</c:v>
                </c:pt>
                <c:pt idx="935">
                  <c:v>6.9832339747286337E-2</c:v>
                </c:pt>
                <c:pt idx="936">
                  <c:v>6.9407801426327118E-2</c:v>
                </c:pt>
                <c:pt idx="937">
                  <c:v>6.8700637829924194E-2</c:v>
                </c:pt>
                <c:pt idx="938">
                  <c:v>6.8417912354475779E-2</c:v>
                </c:pt>
                <c:pt idx="939">
                  <c:v>6.7852701091724962E-2</c:v>
                </c:pt>
                <c:pt idx="940">
                  <c:v>6.7146635963190052E-2</c:v>
                </c:pt>
                <c:pt idx="941">
                  <c:v>6.6582142580997261E-2</c:v>
                </c:pt>
                <c:pt idx="942">
                  <c:v>6.6441069010896678E-2</c:v>
                </c:pt>
                <c:pt idx="943">
                  <c:v>6.6158981561917435E-2</c:v>
                </c:pt>
                <c:pt idx="944">
                  <c:v>6.5735999532347072E-2</c:v>
                </c:pt>
                <c:pt idx="945">
                  <c:v>6.5595045271771138E-2</c:v>
                </c:pt>
                <c:pt idx="946">
                  <c:v>6.5313196340931273E-2</c:v>
                </c:pt>
                <c:pt idx="947">
                  <c:v>6.4890571836507385E-2</c:v>
                </c:pt>
                <c:pt idx="948">
                  <c:v>6.4468125868104187E-2</c:v>
                </c:pt>
                <c:pt idx="949">
                  <c:v>6.4045858284941734E-2</c:v>
                </c:pt>
                <c:pt idx="950">
                  <c:v>6.3764445591372204E-2</c:v>
                </c:pt>
                <c:pt idx="951">
                  <c:v>6.3623768936431124E-2</c:v>
                </c:pt>
                <c:pt idx="952">
                  <c:v>6.2920682357513719E-2</c:v>
                </c:pt>
                <c:pt idx="953">
                  <c:v>6.235856879577617E-2</c:v>
                </c:pt>
                <c:pt idx="954">
                  <c:v>6.1937190883789378E-2</c:v>
                </c:pt>
                <c:pt idx="955">
                  <c:v>6.1515990456361844E-2</c:v>
                </c:pt>
                <c:pt idx="956">
                  <c:v>6.1375629729062908E-2</c:v>
                </c:pt>
                <c:pt idx="957">
                  <c:v>6.109496736404349E-2</c:v>
                </c:pt>
                <c:pt idx="958">
                  <c:v>6.0674121457572568E-2</c:v>
                </c:pt>
                <c:pt idx="959">
                  <c:v>6.0393655882883188E-2</c:v>
                </c:pt>
                <c:pt idx="960">
                  <c:v>5.9973104954977402E-2</c:v>
                </c:pt>
                <c:pt idx="961">
                  <c:v>5.9692835894846849E-2</c:v>
                </c:pt>
                <c:pt idx="962">
                  <c:v>5.9272579532284125E-2</c:v>
                </c:pt>
                <c:pt idx="963">
                  <c:v>5.9272579532284125E-2</c:v>
                </c:pt>
                <c:pt idx="964">
                  <c:v>5.9132533316804153E-2</c:v>
                </c:pt>
                <c:pt idx="965">
                  <c:v>5.8712512309579148E-2</c:v>
                </c:pt>
                <c:pt idx="966">
                  <c:v>5.829266764593536E-2</c:v>
                </c:pt>
                <c:pt idx="967">
                  <c:v>5.8152758586595514E-2</c:v>
                </c:pt>
                <c:pt idx="968">
                  <c:v>5.7453506757530352E-2</c:v>
                </c:pt>
                <c:pt idx="969">
                  <c:v>5.6615049469729124E-2</c:v>
                </c:pt>
                <c:pt idx="970">
                  <c:v>5.605646825146296E-2</c:v>
                </c:pt>
                <c:pt idx="971">
                  <c:v>5.5219181013041907E-2</c:v>
                </c:pt>
                <c:pt idx="972">
                  <c:v>5.4940240983339293E-2</c:v>
                </c:pt>
                <c:pt idx="973">
                  <c:v>5.4521976773686261E-2</c:v>
                </c:pt>
                <c:pt idx="974">
                  <c:v>5.3825258289431133E-2</c:v>
                </c:pt>
                <c:pt idx="975">
                  <c:v>5.2989836352788922E-2</c:v>
                </c:pt>
                <c:pt idx="976">
                  <c:v>5.2294184150821849E-2</c:v>
                </c:pt>
                <c:pt idx="977">
                  <c:v>5.2016058714457927E-2</c:v>
                </c:pt>
                <c:pt idx="978">
                  <c:v>5.1599015544446035E-2</c:v>
                </c:pt>
                <c:pt idx="979">
                  <c:v>5.1599015544446035E-2</c:v>
                </c:pt>
                <c:pt idx="980">
                  <c:v>5.1182146226938195E-2</c:v>
                </c:pt>
                <c:pt idx="981">
                  <c:v>5.0626590657093594E-2</c:v>
                </c:pt>
                <c:pt idx="982">
                  <c:v>5.0487749976551297E-2</c:v>
                </c:pt>
                <c:pt idx="983">
                  <c:v>5.0348928570067467E-2</c:v>
                </c:pt>
                <c:pt idx="984">
                  <c:v>4.9932579941473099E-2</c:v>
                </c:pt>
                <c:pt idx="985">
                  <c:v>4.9793835577740371E-2</c:v>
                </c:pt>
                <c:pt idx="986">
                  <c:v>4.9239050542706254E-2</c:v>
                </c:pt>
                <c:pt idx="987">
                  <c:v>4.8546001793640915E-2</c:v>
                </c:pt>
                <c:pt idx="988">
                  <c:v>4.8546001793640915E-2</c:v>
                </c:pt>
                <c:pt idx="989">
                  <c:v>4.826891672675316E-2</c:v>
                </c:pt>
                <c:pt idx="990">
                  <c:v>4.7991908414732554E-2</c:v>
                </c:pt>
                <c:pt idx="991">
                  <c:v>4.7714976815067409E-2</c:v>
                </c:pt>
                <c:pt idx="992">
                  <c:v>4.6746319713103758E-2</c:v>
                </c:pt>
                <c:pt idx="993">
                  <c:v>4.6608016690962352E-2</c:v>
                </c:pt>
                <c:pt idx="994">
                  <c:v>4.5916788350728453E-2</c:v>
                </c:pt>
                <c:pt idx="995">
                  <c:v>4.5778599999786465E-2</c:v>
                </c:pt>
                <c:pt idx="996">
                  <c:v>4.536414948615209E-2</c:v>
                </c:pt>
                <c:pt idx="997">
                  <c:v>4.4811815862610183E-2</c:v>
                </c:pt>
                <c:pt idx="998">
                  <c:v>4.4811815862610183E-2</c:v>
                </c:pt>
                <c:pt idx="999">
                  <c:v>4.4673780111131385E-2</c:v>
                </c:pt>
                <c:pt idx="1000">
                  <c:v>4.4397765756632748E-2</c:v>
                </c:pt>
                <c:pt idx="1001">
                  <c:v>4.4121827565036423E-2</c:v>
                </c:pt>
                <c:pt idx="1002">
                  <c:v>4.3708062991172497E-2</c:v>
                </c:pt>
                <c:pt idx="1003">
                  <c:v>4.343231502306652E-2</c:v>
                </c:pt>
                <c:pt idx="1004">
                  <c:v>4.274327758107356E-2</c:v>
                </c:pt>
                <c:pt idx="1005">
                  <c:v>4.2467795485667467E-2</c:v>
                </c:pt>
                <c:pt idx="1006">
                  <c:v>4.2192389259745944E-2</c:v>
                </c:pt>
                <c:pt idx="1007">
                  <c:v>4.150420534985233E-2</c:v>
                </c:pt>
                <c:pt idx="1008">
                  <c:v>4.0953999008599418E-2</c:v>
                </c:pt>
                <c:pt idx="1009">
                  <c:v>4.0816494711373434E-2</c:v>
                </c:pt>
                <c:pt idx="1010">
                  <c:v>4.026666651882773E-2</c:v>
                </c:pt>
                <c:pt idx="1011">
                  <c:v>3.9854493675182505E-2</c:v>
                </c:pt>
                <c:pt idx="1012">
                  <c:v>3.9579806130535432E-2</c:v>
                </c:pt>
                <c:pt idx="1013">
                  <c:v>3.9305194018415639E-2</c:v>
                </c:pt>
                <c:pt idx="1014">
                  <c:v>3.9030657297405014E-2</c:v>
                </c:pt>
                <c:pt idx="1015">
                  <c:v>3.8756195926119896E-2</c:v>
                </c:pt>
                <c:pt idx="1016">
                  <c:v>3.8344645059483817E-2</c:v>
                </c:pt>
                <c:pt idx="1017">
                  <c:v>3.8207499067360533E-2</c:v>
                </c:pt>
                <c:pt idx="1018">
                  <c:v>3.7933263497288684E-2</c:v>
                </c:pt>
                <c:pt idx="1019">
                  <c:v>3.7659103111746806E-2</c:v>
                </c:pt>
                <c:pt idx="1020">
                  <c:v>3.7522051100294086E-2</c:v>
                </c:pt>
                <c:pt idx="1021">
                  <c:v>3.7385017869521198E-2</c:v>
                </c:pt>
                <c:pt idx="1022">
                  <c:v>3.7248003414281916E-2</c:v>
                </c:pt>
                <c:pt idx="1023">
                  <c:v>3.6837072650332023E-2</c:v>
                </c:pt>
                <c:pt idx="1024">
                  <c:v>3.6015717368016821E-2</c:v>
                </c:pt>
                <c:pt idx="1025">
                  <c:v>3.5605292572598216E-2</c:v>
                </c:pt>
                <c:pt idx="1026">
                  <c:v>3.5468521731928264E-2</c:v>
                </c:pt>
                <c:pt idx="1027">
                  <c:v>3.51950361565877E-2</c:v>
                </c:pt>
                <c:pt idx="1028">
                  <c:v>3.4921625355157818E-2</c:v>
                </c:pt>
                <c:pt idx="1029">
                  <c:v>3.4921625355157818E-2</c:v>
                </c:pt>
                <c:pt idx="1030">
                  <c:v>3.4511649264687111E-2</c:v>
                </c:pt>
                <c:pt idx="1031">
                  <c:v>3.4375027910556938E-2</c:v>
                </c:pt>
                <c:pt idx="1032">
                  <c:v>3.4101841185732694E-2</c:v>
                </c:pt>
                <c:pt idx="1033">
                  <c:v>3.3965275804844403E-2</c:v>
                </c:pt>
                <c:pt idx="1034">
                  <c:v>3.3965275804844403E-2</c:v>
                </c:pt>
                <c:pt idx="1035">
                  <c:v>3.3828729071512791E-2</c:v>
                </c:pt>
                <c:pt idx="1036">
                  <c:v>3.3692200980646132E-2</c:v>
                </c:pt>
                <c:pt idx="1037">
                  <c:v>3.3692200980646132E-2</c:v>
                </c:pt>
                <c:pt idx="1038">
                  <c:v>3.3282728511947968E-2</c:v>
                </c:pt>
                <c:pt idx="1039">
                  <c:v>3.2873423642327565E-2</c:v>
                </c:pt>
                <c:pt idx="1040">
                  <c:v>3.2737025906318579E-2</c:v>
                </c:pt>
                <c:pt idx="1041">
                  <c:v>3.2600646772114654E-2</c:v>
                </c:pt>
                <c:pt idx="1042">
                  <c:v>3.24642862346428E-2</c:v>
                </c:pt>
                <c:pt idx="1043">
                  <c:v>3.219162092961337E-2</c:v>
                </c:pt>
                <c:pt idx="1044">
                  <c:v>3.1919029950686816E-2</c:v>
                </c:pt>
                <c:pt idx="1045">
                  <c:v>3.1510282755132797E-2</c:v>
                </c:pt>
                <c:pt idx="1046">
                  <c:v>3.1374070809134617E-2</c:v>
                </c:pt>
                <c:pt idx="1047">
                  <c:v>3.0965546257936519E-2</c:v>
                </c:pt>
                <c:pt idx="1048">
                  <c:v>3.0965546257936519E-2</c:v>
                </c:pt>
                <c:pt idx="1049">
                  <c:v>3.0965546257936519E-2</c:v>
                </c:pt>
                <c:pt idx="1050">
                  <c:v>3.0829408486301533E-2</c:v>
                </c:pt>
                <c:pt idx="1051">
                  <c:v>3.04211063370429E-2</c:v>
                </c:pt>
                <c:pt idx="1052">
                  <c:v>3.04211063370429E-2</c:v>
                </c:pt>
                <c:pt idx="1053">
                  <c:v>3.0148997491826524E-2</c:v>
                </c:pt>
                <c:pt idx="1054">
                  <c:v>3.0012970830391249E-2</c:v>
                </c:pt>
                <c:pt idx="1055">
                  <c:v>2.974097300469682E-2</c:v>
                </c:pt>
                <c:pt idx="1056">
                  <c:v>2.9605001830376312E-2</c:v>
                </c:pt>
                <c:pt idx="1057">
                  <c:v>2.9469049141702449E-2</c:v>
                </c:pt>
                <c:pt idx="1058">
                  <c:v>2.9469049141702449E-2</c:v>
                </c:pt>
                <c:pt idx="1059">
                  <c:v>2.9469049141702449E-2</c:v>
                </c:pt>
                <c:pt idx="1060">
                  <c:v>2.9333114933649797E-2</c:v>
                </c:pt>
                <c:pt idx="1061">
                  <c:v>2.9197199201194513E-2</c:v>
                </c:pt>
                <c:pt idx="1062">
                  <c:v>2.9197199201194513E-2</c:v>
                </c:pt>
                <c:pt idx="1063">
                  <c:v>2.8789562807208235E-2</c:v>
                </c:pt>
                <c:pt idx="1064">
                  <c:v>2.8517897497197346E-2</c:v>
                </c:pt>
                <c:pt idx="1065">
                  <c:v>2.8517897497197346E-2</c:v>
                </c:pt>
                <c:pt idx="1066">
                  <c:v>2.8382092512945666E-2</c:v>
                </c:pt>
                <c:pt idx="1067">
                  <c:v>2.8110537860903555E-2</c:v>
                </c:pt>
                <c:pt idx="1068">
                  <c:v>2.7974788183100528E-2</c:v>
                </c:pt>
                <c:pt idx="1069">
                  <c:v>2.7703344098914843E-2</c:v>
                </c:pt>
                <c:pt idx="1070">
                  <c:v>2.7703344098914843E-2</c:v>
                </c:pt>
                <c:pt idx="1071">
                  <c:v>2.7296316076200221E-2</c:v>
                </c:pt>
                <c:pt idx="1072">
                  <c:v>2.7296316076200221E-2</c:v>
                </c:pt>
                <c:pt idx="1073">
                  <c:v>2.7296316076200221E-2</c:v>
                </c:pt>
                <c:pt idx="1074">
                  <c:v>2.7160676876263612E-2</c:v>
                </c:pt>
                <c:pt idx="1075">
                  <c:v>2.7160676876263612E-2</c:v>
                </c:pt>
                <c:pt idx="1076">
                  <c:v>2.6889453657893643E-2</c:v>
                </c:pt>
                <c:pt idx="1077">
                  <c:v>2.6347227807547505E-2</c:v>
                </c:pt>
                <c:pt idx="1078">
                  <c:v>2.5940751275970248E-2</c:v>
                </c:pt>
                <c:pt idx="1079">
                  <c:v>2.5940751275970248E-2</c:v>
                </c:pt>
                <c:pt idx="1080">
                  <c:v>2.5669858683226066E-2</c:v>
                </c:pt>
                <c:pt idx="1081">
                  <c:v>2.5399039453405665E-2</c:v>
                </c:pt>
                <c:pt idx="1082">
                  <c:v>2.4992948077266552E-2</c:v>
                </c:pt>
                <c:pt idx="1083">
                  <c:v>2.4857620923666765E-2</c:v>
                </c:pt>
                <c:pt idx="1084">
                  <c:v>2.4857620923666765E-2</c:v>
                </c:pt>
                <c:pt idx="1085">
                  <c:v>2.4451749308814153E-2</c:v>
                </c:pt>
                <c:pt idx="1086">
                  <c:v>2.4451749308814153E-2</c:v>
                </c:pt>
                <c:pt idx="1087">
                  <c:v>2.4046042358898716E-2</c:v>
                </c:pt>
                <c:pt idx="1088">
                  <c:v>2.3775662473514907E-2</c:v>
                </c:pt>
                <c:pt idx="1089">
                  <c:v>2.3775662473514907E-2</c:v>
                </c:pt>
                <c:pt idx="1090">
                  <c:v>2.3370229668447796E-2</c:v>
                </c:pt>
                <c:pt idx="1091">
                  <c:v>2.3235121919812855E-2</c:v>
                </c:pt>
                <c:pt idx="1092">
                  <c:v>2.2964961172526041E-2</c:v>
                </c:pt>
                <c:pt idx="1093">
                  <c:v>2.2829908164014961E-2</c:v>
                </c:pt>
                <c:pt idx="1094">
                  <c:v>2.2424858539898899E-2</c:v>
                </c:pt>
                <c:pt idx="1095">
                  <c:v>2.2154916575781551E-2</c:v>
                </c:pt>
                <c:pt idx="1096">
                  <c:v>2.2019972914555323E-2</c:v>
                </c:pt>
                <c:pt idx="1097">
                  <c:v>2.1750140209194451E-2</c:v>
                </c:pt>
                <c:pt idx="1098">
                  <c:v>2.1750140209194451E-2</c:v>
                </c:pt>
                <c:pt idx="1099">
                  <c:v>2.1750140209194451E-2</c:v>
                </c:pt>
                <c:pt idx="1100">
                  <c:v>2.1615251155236593E-2</c:v>
                </c:pt>
                <c:pt idx="1101">
                  <c:v>2.1480380293881655E-2</c:v>
                </c:pt>
                <c:pt idx="1102">
                  <c:v>2.1480380293881655E-2</c:v>
                </c:pt>
                <c:pt idx="1103">
                  <c:v>2.1480380293881655E-2</c:v>
                </c:pt>
                <c:pt idx="1104">
                  <c:v>2.1075876816378104E-2</c:v>
                </c:pt>
                <c:pt idx="1105">
                  <c:v>2.1075876816378104E-2</c:v>
                </c:pt>
                <c:pt idx="1106">
                  <c:v>2.1075876816378104E-2</c:v>
                </c:pt>
                <c:pt idx="1107">
                  <c:v>2.0806298704487997E-2</c:v>
                </c:pt>
                <c:pt idx="1108">
                  <c:v>2.0806298704487997E-2</c:v>
                </c:pt>
                <c:pt idx="1109">
                  <c:v>2.0402067748367267E-2</c:v>
                </c:pt>
                <c:pt idx="1110">
                  <c:v>2.0402067748367267E-2</c:v>
                </c:pt>
                <c:pt idx="1111">
                  <c:v>2.0267360399877674E-2</c:v>
                </c:pt>
                <c:pt idx="1112">
                  <c:v>2.0132671195013763E-2</c:v>
                </c:pt>
                <c:pt idx="1113">
                  <c:v>1.9863347196617715E-2</c:v>
                </c:pt>
                <c:pt idx="1114">
                  <c:v>1.9728712393317811E-2</c:v>
                </c:pt>
                <c:pt idx="1115">
                  <c:v>1.9728712393317811E-2</c:v>
                </c:pt>
                <c:pt idx="1116">
                  <c:v>1.9728712393317811E-2</c:v>
                </c:pt>
                <c:pt idx="1117">
                  <c:v>1.9594095714107949E-2</c:v>
                </c:pt>
                <c:pt idx="1118">
                  <c:v>1.9594095714107949E-2</c:v>
                </c:pt>
                <c:pt idx="1119">
                  <c:v>1.9594095714107949E-2</c:v>
                </c:pt>
                <c:pt idx="1120">
                  <c:v>1.9190354372239711E-2</c:v>
                </c:pt>
                <c:pt idx="1121">
                  <c:v>1.905581014062074E-2</c:v>
                </c:pt>
                <c:pt idx="1122">
                  <c:v>1.878677597165869E-2</c:v>
                </c:pt>
                <c:pt idx="1123">
                  <c:v>1.878677597165869E-2</c:v>
                </c:pt>
                <c:pt idx="1124">
                  <c:v>1.878677597165869E-2</c:v>
                </c:pt>
                <c:pt idx="1125">
                  <c:v>1.878677597165869E-2</c:v>
                </c:pt>
                <c:pt idx="1126">
                  <c:v>1.8652286024579572E-2</c:v>
                </c:pt>
                <c:pt idx="1127">
                  <c:v>1.8517814162613964E-2</c:v>
                </c:pt>
                <c:pt idx="1128">
                  <c:v>1.8248924674572814E-2</c:v>
                </c:pt>
                <c:pt idx="1129">
                  <c:v>1.7845725959346356E-2</c:v>
                </c:pt>
                <c:pt idx="1130">
                  <c:v>1.7711362506003421E-2</c:v>
                </c:pt>
                <c:pt idx="1131">
                  <c:v>1.7711362506003421E-2</c:v>
                </c:pt>
                <c:pt idx="1132">
                  <c:v>1.757701710377281E-2</c:v>
                </c:pt>
                <c:pt idx="1133">
                  <c:v>1.757701710377281E-2</c:v>
                </c:pt>
                <c:pt idx="1134">
                  <c:v>1.7442689747804784E-2</c:v>
                </c:pt>
                <c:pt idx="1135">
                  <c:v>1.7442689747804784E-2</c:v>
                </c:pt>
                <c:pt idx="1136">
                  <c:v>1.7308380433252002E-2</c:v>
                </c:pt>
                <c:pt idx="1137">
                  <c:v>1.7174089155268628E-2</c:v>
                </c:pt>
                <c:pt idx="1138">
                  <c:v>1.7174089155268628E-2</c:v>
                </c:pt>
                <c:pt idx="1139">
                  <c:v>1.7174089155268628E-2</c:v>
                </c:pt>
                <c:pt idx="1140">
                  <c:v>1.7039815909011123E-2</c:v>
                </c:pt>
                <c:pt idx="1141">
                  <c:v>1.6771323492308945E-2</c:v>
                </c:pt>
                <c:pt idx="1142">
                  <c:v>1.663710431218671E-2</c:v>
                </c:pt>
                <c:pt idx="1143">
                  <c:v>1.6234554826710469E-2</c:v>
                </c:pt>
                <c:pt idx="1144">
                  <c:v>1.6100407667075357E-2</c:v>
                </c:pt>
                <c:pt idx="1145">
                  <c:v>1.6100407667075357E-2</c:v>
                </c:pt>
                <c:pt idx="1146">
                  <c:v>1.6100407667075357E-2</c:v>
                </c:pt>
                <c:pt idx="1147">
                  <c:v>1.6100407667075357E-2</c:v>
                </c:pt>
                <c:pt idx="1148">
                  <c:v>1.583216732211935E-2</c:v>
                </c:pt>
                <c:pt idx="1149">
                  <c:v>1.5698074127148014E-2</c:v>
                </c:pt>
                <c:pt idx="1150">
                  <c:v>1.5698074127148014E-2</c:v>
                </c:pt>
                <c:pt idx="1151">
                  <c:v>1.5563998910750949E-2</c:v>
                </c:pt>
                <c:pt idx="1152">
                  <c:v>1.5429941668107617E-2</c:v>
                </c:pt>
                <c:pt idx="1153">
                  <c:v>1.5295902394399862E-2</c:v>
                </c:pt>
                <c:pt idx="1154">
                  <c:v>1.5295902394399862E-2</c:v>
                </c:pt>
                <c:pt idx="1155">
                  <c:v>1.50278777345267E-2</c:v>
                </c:pt>
                <c:pt idx="1156">
                  <c:v>1.4893892338734444E-2</c:v>
                </c:pt>
                <c:pt idx="1157">
                  <c:v>1.4625975391385071E-2</c:v>
                </c:pt>
                <c:pt idx="1158">
                  <c:v>1.4625975391385071E-2</c:v>
                </c:pt>
                <c:pt idx="1159">
                  <c:v>1.4358130204300901E-2</c:v>
                </c:pt>
                <c:pt idx="1160">
                  <c:v>1.4358130204300901E-2</c:v>
                </c:pt>
                <c:pt idx="1161">
                  <c:v>1.4090356739051166E-2</c:v>
                </c:pt>
                <c:pt idx="1162">
                  <c:v>1.3956496890112984E-2</c:v>
                </c:pt>
                <c:pt idx="1163">
                  <c:v>1.3956496890112984E-2</c:v>
                </c:pt>
                <c:pt idx="1164">
                  <c:v>1.3688830935624023E-2</c:v>
                </c:pt>
                <c:pt idx="1165">
                  <c:v>1.3421236607026984E-2</c:v>
                </c:pt>
                <c:pt idx="1166">
                  <c:v>1.3421236607026984E-2</c:v>
                </c:pt>
                <c:pt idx="1167">
                  <c:v>1.3421236607026984E-2</c:v>
                </c:pt>
                <c:pt idx="1168">
                  <c:v>1.3421236607026984E-2</c:v>
                </c:pt>
                <c:pt idx="1169">
                  <c:v>1.3421236607026984E-2</c:v>
                </c:pt>
                <c:pt idx="1170">
                  <c:v>1.3287466290460775E-2</c:v>
                </c:pt>
                <c:pt idx="1171">
                  <c:v>1.315371386599864E-2</c:v>
                </c:pt>
                <c:pt idx="1172">
                  <c:v>1.3019979328855111E-2</c:v>
                </c:pt>
                <c:pt idx="1173">
                  <c:v>1.2886262674246633E-2</c:v>
                </c:pt>
                <c:pt idx="1174">
                  <c:v>1.2886262674246633E-2</c:v>
                </c:pt>
                <c:pt idx="1175">
                  <c:v>1.2886262674246633E-2</c:v>
                </c:pt>
                <c:pt idx="1176">
                  <c:v>1.2886262674246633E-2</c:v>
                </c:pt>
                <c:pt idx="1177">
                  <c:v>1.2752563897391236E-2</c:v>
                </c:pt>
                <c:pt idx="1178">
                  <c:v>1.2618882993509202E-2</c:v>
                </c:pt>
                <c:pt idx="1179">
                  <c:v>1.2618882993509202E-2</c:v>
                </c:pt>
                <c:pt idx="1180">
                  <c:v>1.2618882993509202E-2</c:v>
                </c:pt>
                <c:pt idx="1181">
                  <c:v>1.2618882993509202E-2</c:v>
                </c:pt>
                <c:pt idx="1182">
                  <c:v>1.2485219957822735E-2</c:v>
                </c:pt>
                <c:pt idx="1183">
                  <c:v>1.2351574785555611E-2</c:v>
                </c:pt>
                <c:pt idx="1184">
                  <c:v>1.2217947471933974E-2</c:v>
                </c:pt>
                <c:pt idx="1185">
                  <c:v>1.2084338012185433E-2</c:v>
                </c:pt>
                <c:pt idx="1186">
                  <c:v>1.2084338012185433E-2</c:v>
                </c:pt>
                <c:pt idx="1187">
                  <c:v>1.2084338012185433E-2</c:v>
                </c:pt>
                <c:pt idx="1188">
                  <c:v>1.1950746401539845E-2</c:v>
                </c:pt>
                <c:pt idx="1189">
                  <c:v>1.1817172635228976E-2</c:v>
                </c:pt>
                <c:pt idx="1190">
                  <c:v>1.1550078616547126E-2</c:v>
                </c:pt>
                <c:pt idx="1191">
                  <c:v>1.1550078616547126E-2</c:v>
                </c:pt>
                <c:pt idx="1192">
                  <c:v>1.1550078616547126E-2</c:v>
                </c:pt>
                <c:pt idx="1193">
                  <c:v>1.1550078616547126E-2</c:v>
                </c:pt>
                <c:pt idx="1194">
                  <c:v>1.1550078616547126E-2</c:v>
                </c:pt>
                <c:pt idx="1195">
                  <c:v>1.1550078616547126E-2</c:v>
                </c:pt>
                <c:pt idx="1196">
                  <c:v>1.1416558354649007E-2</c:v>
                </c:pt>
                <c:pt idx="1197">
                  <c:v>1.1416558354649007E-2</c:v>
                </c:pt>
                <c:pt idx="1198">
                  <c:v>1.1416558354649007E-2</c:v>
                </c:pt>
                <c:pt idx="1199">
                  <c:v>1.1416558354649007E-2</c:v>
                </c:pt>
                <c:pt idx="1200">
                  <c:v>1.1283055918031214E-2</c:v>
                </c:pt>
                <c:pt idx="1201">
                  <c:v>1.1283055918031214E-2</c:v>
                </c:pt>
                <c:pt idx="1202">
                  <c:v>1.1283055918031214E-2</c:v>
                </c:pt>
                <c:pt idx="1203">
                  <c:v>1.1283055918031214E-2</c:v>
                </c:pt>
                <c:pt idx="1204">
                  <c:v>1.1149571301935059E-2</c:v>
                </c:pt>
                <c:pt idx="1205">
                  <c:v>1.1149571301935059E-2</c:v>
                </c:pt>
                <c:pt idx="1206">
                  <c:v>1.1149571301935059E-2</c:v>
                </c:pt>
                <c:pt idx="1207">
                  <c:v>1.0882655512281538E-2</c:v>
                </c:pt>
                <c:pt idx="1208">
                  <c:v>1.0615810947656011E-2</c:v>
                </c:pt>
                <c:pt idx="1209">
                  <c:v>1.0482415362852122E-2</c:v>
                </c:pt>
                <c:pt idx="1210">
                  <c:v>1.0482415362852122E-2</c:v>
                </c:pt>
                <c:pt idx="1211">
                  <c:v>1.0349037570056816E-2</c:v>
                </c:pt>
                <c:pt idx="1212">
                  <c:v>1.0349037570056816E-2</c:v>
                </c:pt>
                <c:pt idx="1213">
                  <c:v>1.0349037570056816E-2</c:v>
                </c:pt>
                <c:pt idx="1214">
                  <c:v>1.0349037570056816E-2</c:v>
                </c:pt>
                <c:pt idx="1215">
                  <c:v>1.0349037570056816E-2</c:v>
                </c:pt>
                <c:pt idx="1216">
                  <c:v>1.0349037570056816E-2</c:v>
                </c:pt>
                <c:pt idx="1217">
                  <c:v>1.0215677564524834E-2</c:v>
                </c:pt>
                <c:pt idx="1218">
                  <c:v>1.0215677564524834E-2</c:v>
                </c:pt>
                <c:pt idx="1219">
                  <c:v>1.0082335341512365E-2</c:v>
                </c:pt>
                <c:pt idx="1220">
                  <c:v>1.0082335341512365E-2</c:v>
                </c:pt>
                <c:pt idx="1221">
                  <c:v>9.9490108962778327E-3</c:v>
                </c:pt>
                <c:pt idx="1222">
                  <c:v>9.9490108962778327E-3</c:v>
                </c:pt>
                <c:pt idx="1223">
                  <c:v>9.8157042240815534E-3</c:v>
                </c:pt>
                <c:pt idx="1224">
                  <c:v>9.5491441798536188E-3</c:v>
                </c:pt>
                <c:pt idx="1225">
                  <c:v>9.5491441798536188E-3</c:v>
                </c:pt>
                <c:pt idx="1226">
                  <c:v>9.5491441798536188E-3</c:v>
                </c:pt>
                <c:pt idx="1227">
                  <c:v>9.5491441798536188E-3</c:v>
                </c:pt>
                <c:pt idx="1228">
                  <c:v>9.5491441798536188E-3</c:v>
                </c:pt>
                <c:pt idx="1229">
                  <c:v>9.5491441798536188E-3</c:v>
                </c:pt>
                <c:pt idx="1230">
                  <c:v>9.5491441798536188E-3</c:v>
                </c:pt>
                <c:pt idx="1231">
                  <c:v>9.5491441798536188E-3</c:v>
                </c:pt>
                <c:pt idx="1232">
                  <c:v>9.5491441798536188E-3</c:v>
                </c:pt>
                <c:pt idx="1233">
                  <c:v>9.4158907983518478E-3</c:v>
                </c:pt>
                <c:pt idx="1234">
                  <c:v>9.4158907983518478E-3</c:v>
                </c:pt>
                <c:pt idx="1235">
                  <c:v>9.4158907983518478E-3</c:v>
                </c:pt>
                <c:pt idx="1236">
                  <c:v>9.4158907983518478E-3</c:v>
                </c:pt>
                <c:pt idx="1237">
                  <c:v>9.4158907983518478E-3</c:v>
                </c:pt>
                <c:pt idx="1238">
                  <c:v>9.4158907983518478E-3</c:v>
                </c:pt>
                <c:pt idx="1239">
                  <c:v>9.4158907983518478E-3</c:v>
                </c:pt>
                <c:pt idx="1240">
                  <c:v>9.4158907983518478E-3</c:v>
                </c:pt>
                <c:pt idx="1241">
                  <c:v>9.2826551709479909E-3</c:v>
                </c:pt>
                <c:pt idx="1242">
                  <c:v>9.2826551709479909E-3</c:v>
                </c:pt>
                <c:pt idx="1243">
                  <c:v>9.2826551709479909E-3</c:v>
                </c:pt>
                <c:pt idx="1244">
                  <c:v>9.2826551709479909E-3</c:v>
                </c:pt>
                <c:pt idx="1245">
                  <c:v>9.1494372929118353E-3</c:v>
                </c:pt>
                <c:pt idx="1246">
                  <c:v>9.016237159514719E-3</c:v>
                </c:pt>
                <c:pt idx="1247">
                  <c:v>9.016237159514719E-3</c:v>
                </c:pt>
                <c:pt idx="1248">
                  <c:v>9.016237159514719E-3</c:v>
                </c:pt>
                <c:pt idx="1249">
                  <c:v>9.016237159514719E-3</c:v>
                </c:pt>
                <c:pt idx="1250">
                  <c:v>8.8830547660303186E-3</c:v>
                </c:pt>
                <c:pt idx="1251">
                  <c:v>8.7498901077337505E-3</c:v>
                </c:pt>
                <c:pt idx="1252">
                  <c:v>8.7498901077337505E-3</c:v>
                </c:pt>
                <c:pt idx="1253">
                  <c:v>8.6167431799023583E-3</c:v>
                </c:pt>
                <c:pt idx="1254">
                  <c:v>8.4836139778153661E-3</c:v>
                </c:pt>
                <c:pt idx="1255">
                  <c:v>8.3505024967535507E-3</c:v>
                </c:pt>
                <c:pt idx="1256">
                  <c:v>8.3505024967535507E-3</c:v>
                </c:pt>
                <c:pt idx="1257">
                  <c:v>8.3505024967535507E-3</c:v>
                </c:pt>
                <c:pt idx="1258">
                  <c:v>8.3505024967535507E-3</c:v>
                </c:pt>
                <c:pt idx="1259">
                  <c:v>8.3505024967535507E-3</c:v>
                </c:pt>
                <c:pt idx="1260">
                  <c:v>8.3505024967535507E-3</c:v>
                </c:pt>
                <c:pt idx="1261">
                  <c:v>8.3505024967535507E-3</c:v>
                </c:pt>
                <c:pt idx="1262">
                  <c:v>8.3505024967535507E-3</c:v>
                </c:pt>
                <c:pt idx="1263">
                  <c:v>8.2174087320000203E-3</c:v>
                </c:pt>
                <c:pt idx="1264">
                  <c:v>8.0843326788393177E-3</c:v>
                </c:pt>
                <c:pt idx="1265">
                  <c:v>8.0843326788393177E-3</c:v>
                </c:pt>
                <c:pt idx="1266">
                  <c:v>8.0843326788393177E-3</c:v>
                </c:pt>
                <c:pt idx="1267">
                  <c:v>7.9512743325582044E-3</c:v>
                </c:pt>
                <c:pt idx="1268">
                  <c:v>7.9512743325582044E-3</c:v>
                </c:pt>
                <c:pt idx="1269">
                  <c:v>7.8182336884453224E-3</c:v>
                </c:pt>
                <c:pt idx="1270">
                  <c:v>7.8182336884453224E-3</c:v>
                </c:pt>
                <c:pt idx="1271">
                  <c:v>7.8182336884453224E-3</c:v>
                </c:pt>
                <c:pt idx="1272">
                  <c:v>7.8182336884453224E-3</c:v>
                </c:pt>
                <c:pt idx="1273">
                  <c:v>7.8182336884453224E-3</c:v>
                </c:pt>
                <c:pt idx="1274">
                  <c:v>7.8182336884453224E-3</c:v>
                </c:pt>
                <c:pt idx="1275">
                  <c:v>7.8182336884453224E-3</c:v>
                </c:pt>
                <c:pt idx="1276">
                  <c:v>7.8182336884453224E-3</c:v>
                </c:pt>
                <c:pt idx="1277">
                  <c:v>7.8182336884453224E-3</c:v>
                </c:pt>
                <c:pt idx="1278">
                  <c:v>7.8182336884453224E-3</c:v>
                </c:pt>
                <c:pt idx="1279">
                  <c:v>7.8182336884453224E-3</c:v>
                </c:pt>
                <c:pt idx="1280">
                  <c:v>7.8182336884453224E-3</c:v>
                </c:pt>
                <c:pt idx="1281">
                  <c:v>7.6852107417908593E-3</c:v>
                </c:pt>
                <c:pt idx="1282">
                  <c:v>7.6852107417908593E-3</c:v>
                </c:pt>
                <c:pt idx="1283">
                  <c:v>7.6852107417908593E-3</c:v>
                </c:pt>
                <c:pt idx="1284">
                  <c:v>7.419217922028677E-3</c:v>
                </c:pt>
                <c:pt idx="1285">
                  <c:v>7.419217922028677E-3</c:v>
                </c:pt>
                <c:pt idx="1286">
                  <c:v>7.419217922028677E-3</c:v>
                </c:pt>
                <c:pt idx="1287">
                  <c:v>7.419217922028677E-3</c:v>
                </c:pt>
                <c:pt idx="1288">
                  <c:v>7.419217922028677E-3</c:v>
                </c:pt>
                <c:pt idx="1289">
                  <c:v>7.419217922028677E-3</c:v>
                </c:pt>
                <c:pt idx="1290">
                  <c:v>7.2862480395110589E-3</c:v>
                </c:pt>
                <c:pt idx="1291">
                  <c:v>7.1532958356325081E-3</c:v>
                </c:pt>
                <c:pt idx="1292">
                  <c:v>7.020361305692599E-3</c:v>
                </c:pt>
                <c:pt idx="1293">
                  <c:v>7.020361305692599E-3</c:v>
                </c:pt>
                <c:pt idx="1294">
                  <c:v>7.020361305692599E-3</c:v>
                </c:pt>
                <c:pt idx="1295">
                  <c:v>6.8874444449931148E-3</c:v>
                </c:pt>
                <c:pt idx="1296">
                  <c:v>6.7545452488377107E-3</c:v>
                </c:pt>
                <c:pt idx="1297">
                  <c:v>6.6216637125315787E-3</c:v>
                </c:pt>
                <c:pt idx="1298">
                  <c:v>6.6216637125315787E-3</c:v>
                </c:pt>
                <c:pt idx="1299">
                  <c:v>6.6216637125315787E-3</c:v>
                </c:pt>
                <c:pt idx="1300">
                  <c:v>6.6216637125315787E-3</c:v>
                </c:pt>
                <c:pt idx="1301">
                  <c:v>6.6216637125315787E-3</c:v>
                </c:pt>
                <c:pt idx="1302">
                  <c:v>6.6216637125315787E-3</c:v>
                </c:pt>
                <c:pt idx="1303">
                  <c:v>6.4887998313822321E-3</c:v>
                </c:pt>
                <c:pt idx="1304">
                  <c:v>6.4887998313822321E-3</c:v>
                </c:pt>
                <c:pt idx="1305">
                  <c:v>6.3559536006986047E-3</c:v>
                </c:pt>
                <c:pt idx="1306">
                  <c:v>6.2231250157918343E-3</c:v>
                </c:pt>
                <c:pt idx="1307">
                  <c:v>6.0903140719749289E-3</c:v>
                </c:pt>
                <c:pt idx="1308">
                  <c:v>6.0903140719749289E-3</c:v>
                </c:pt>
                <c:pt idx="1309">
                  <c:v>6.0903140719749289E-3</c:v>
                </c:pt>
                <c:pt idx="1310">
                  <c:v>6.0903140719749289E-3</c:v>
                </c:pt>
                <c:pt idx="1311">
                  <c:v>6.0903140719749289E-3</c:v>
                </c:pt>
                <c:pt idx="1312">
                  <c:v>6.0903140719749289E-3</c:v>
                </c:pt>
                <c:pt idx="1313">
                  <c:v>6.0903140719749289E-3</c:v>
                </c:pt>
                <c:pt idx="1314">
                  <c:v>5.9575207645624281E-3</c:v>
                </c:pt>
                <c:pt idx="1315">
                  <c:v>5.9575207645624281E-3</c:v>
                </c:pt>
                <c:pt idx="1316">
                  <c:v>5.8247450888711839E-3</c:v>
                </c:pt>
                <c:pt idx="1317">
                  <c:v>5.6919870402194674E-3</c:v>
                </c:pt>
                <c:pt idx="1318">
                  <c:v>5.6919870402194674E-3</c:v>
                </c:pt>
                <c:pt idx="1319">
                  <c:v>5.6919870402194674E-3</c:v>
                </c:pt>
                <c:pt idx="1320">
                  <c:v>5.6919870402194674E-3</c:v>
                </c:pt>
                <c:pt idx="1321">
                  <c:v>5.6919870402194674E-3</c:v>
                </c:pt>
                <c:pt idx="1322">
                  <c:v>5.6919870402194674E-3</c:v>
                </c:pt>
                <c:pt idx="1323">
                  <c:v>5.6919870402194674E-3</c:v>
                </c:pt>
                <c:pt idx="1324">
                  <c:v>5.6919870402194674E-3</c:v>
                </c:pt>
                <c:pt idx="1325">
                  <c:v>5.6919870402194674E-3</c:v>
                </c:pt>
                <c:pt idx="1326">
                  <c:v>5.6919870402194674E-3</c:v>
                </c:pt>
                <c:pt idx="1327">
                  <c:v>5.6919870402194674E-3</c:v>
                </c:pt>
                <c:pt idx="1328">
                  <c:v>5.6919870402194674E-3</c:v>
                </c:pt>
                <c:pt idx="1329">
                  <c:v>5.5592466139277484E-3</c:v>
                </c:pt>
                <c:pt idx="1330">
                  <c:v>5.4265238053183597E-3</c:v>
                </c:pt>
                <c:pt idx="1331">
                  <c:v>5.161131022444327E-3</c:v>
                </c:pt>
                <c:pt idx="1332">
                  <c:v>5.161131022444327E-3</c:v>
                </c:pt>
                <c:pt idx="1333">
                  <c:v>4.8958086542122596E-3</c:v>
                </c:pt>
                <c:pt idx="1334">
                  <c:v>4.8958086542122596E-3</c:v>
                </c:pt>
                <c:pt idx="1335">
                  <c:v>4.8958086542122596E-3</c:v>
                </c:pt>
                <c:pt idx="1336">
                  <c:v>4.8958086542122596E-3</c:v>
                </c:pt>
                <c:pt idx="1337">
                  <c:v>4.8958086542122596E-3</c:v>
                </c:pt>
                <c:pt idx="1338">
                  <c:v>4.8958086542122596E-3</c:v>
                </c:pt>
                <c:pt idx="1339">
                  <c:v>4.8958086542122596E-3</c:v>
                </c:pt>
                <c:pt idx="1340">
                  <c:v>4.8958086542122596E-3</c:v>
                </c:pt>
                <c:pt idx="1341">
                  <c:v>4.8958086542122596E-3</c:v>
                </c:pt>
                <c:pt idx="1342">
                  <c:v>4.8958086542122596E-3</c:v>
                </c:pt>
                <c:pt idx="1343">
                  <c:v>4.8958086542122596E-3</c:v>
                </c:pt>
                <c:pt idx="1344">
                  <c:v>4.8958086542122596E-3</c:v>
                </c:pt>
                <c:pt idx="1345">
                  <c:v>4.8958086542122596E-3</c:v>
                </c:pt>
                <c:pt idx="1346">
                  <c:v>4.8958086542122596E-3</c:v>
                </c:pt>
                <c:pt idx="1347">
                  <c:v>4.7631738639124397E-3</c:v>
                </c:pt>
                <c:pt idx="1348">
                  <c:v>4.7631738639124397E-3</c:v>
                </c:pt>
                <c:pt idx="1349">
                  <c:v>4.4979570476117968E-3</c:v>
                </c:pt>
                <c:pt idx="1350">
                  <c:v>4.4979570476117968E-3</c:v>
                </c:pt>
                <c:pt idx="1351">
                  <c:v>4.4979570476117968E-3</c:v>
                </c:pt>
                <c:pt idx="1352">
                  <c:v>4.4979570476117968E-3</c:v>
                </c:pt>
                <c:pt idx="1353">
                  <c:v>4.4979570476117968E-3</c:v>
                </c:pt>
                <c:pt idx="1354">
                  <c:v>4.4979570476117968E-3</c:v>
                </c:pt>
                <c:pt idx="1355">
                  <c:v>4.4979570476117968E-3</c:v>
                </c:pt>
                <c:pt idx="1356">
                  <c:v>4.4979570476117968E-3</c:v>
                </c:pt>
                <c:pt idx="1357">
                  <c:v>4.4979570476117968E-3</c:v>
                </c:pt>
                <c:pt idx="1358">
                  <c:v>4.4979570476117968E-3</c:v>
                </c:pt>
                <c:pt idx="1359">
                  <c:v>4.4979570476117968E-3</c:v>
                </c:pt>
                <c:pt idx="1360">
                  <c:v>4.4979570476117968E-3</c:v>
                </c:pt>
                <c:pt idx="1361">
                  <c:v>4.3653750122833032E-3</c:v>
                </c:pt>
                <c:pt idx="1362">
                  <c:v>4.3653750122833032E-3</c:v>
                </c:pt>
                <c:pt idx="1363">
                  <c:v>4.3653750122833032E-3</c:v>
                </c:pt>
                <c:pt idx="1364">
                  <c:v>4.2328105526207088E-3</c:v>
                </c:pt>
                <c:pt idx="1365">
                  <c:v>4.2328105526207088E-3</c:v>
                </c:pt>
                <c:pt idx="1366">
                  <c:v>4.2328105526207088E-3</c:v>
                </c:pt>
                <c:pt idx="1367">
                  <c:v>4.2328105526207088E-3</c:v>
                </c:pt>
                <c:pt idx="1368">
                  <c:v>4.2328105526207088E-3</c:v>
                </c:pt>
                <c:pt idx="1369">
                  <c:v>4.2328105526207088E-3</c:v>
                </c:pt>
                <c:pt idx="1370">
                  <c:v>4.2328105526207088E-3</c:v>
                </c:pt>
                <c:pt idx="1371">
                  <c:v>4.2328105526207088E-3</c:v>
                </c:pt>
                <c:pt idx="1372">
                  <c:v>4.2328105526207088E-3</c:v>
                </c:pt>
                <c:pt idx="1373">
                  <c:v>4.1002636639649271E-3</c:v>
                </c:pt>
                <c:pt idx="1374">
                  <c:v>4.1002636639649271E-3</c:v>
                </c:pt>
                <c:pt idx="1375">
                  <c:v>4.1002636639649271E-3</c:v>
                </c:pt>
                <c:pt idx="1376">
                  <c:v>4.1002636639649271E-3</c:v>
                </c:pt>
                <c:pt idx="1377">
                  <c:v>4.1002636639649271E-3</c:v>
                </c:pt>
                <c:pt idx="1378">
                  <c:v>3.9677343416583861E-3</c:v>
                </c:pt>
                <c:pt idx="1379">
                  <c:v>3.9677343416583861E-3</c:v>
                </c:pt>
                <c:pt idx="1380">
                  <c:v>3.9677343416583861E-3</c:v>
                </c:pt>
                <c:pt idx="1381">
                  <c:v>3.8352225810458149E-3</c:v>
                </c:pt>
                <c:pt idx="1382">
                  <c:v>3.8352225810458149E-3</c:v>
                </c:pt>
                <c:pt idx="1383">
                  <c:v>3.702728377473344E-3</c:v>
                </c:pt>
                <c:pt idx="1384">
                  <c:v>3.702728377473344E-3</c:v>
                </c:pt>
                <c:pt idx="1385">
                  <c:v>3.702728377473344E-3</c:v>
                </c:pt>
                <c:pt idx="1386">
                  <c:v>3.702728377473344E-3</c:v>
                </c:pt>
                <c:pt idx="1387">
                  <c:v>3.5702517262892891E-3</c:v>
                </c:pt>
                <c:pt idx="1388">
                  <c:v>3.5702517262892891E-3</c:v>
                </c:pt>
                <c:pt idx="1389">
                  <c:v>3.4377926228438146E-3</c:v>
                </c:pt>
                <c:pt idx="1390">
                  <c:v>3.3053510624885983E-3</c:v>
                </c:pt>
                <c:pt idx="1391">
                  <c:v>3.3053510624885983E-3</c:v>
                </c:pt>
                <c:pt idx="1392">
                  <c:v>3.3053510624885983E-3</c:v>
                </c:pt>
                <c:pt idx="1393">
                  <c:v>3.1729270405776088E-3</c:v>
                </c:pt>
                <c:pt idx="1394">
                  <c:v>3.040520552466217E-3</c:v>
                </c:pt>
                <c:pt idx="1395">
                  <c:v>3.040520552466217E-3</c:v>
                </c:pt>
                <c:pt idx="1396">
                  <c:v>3.040520552466217E-3</c:v>
                </c:pt>
                <c:pt idx="1397">
                  <c:v>3.040520552466217E-3</c:v>
                </c:pt>
                <c:pt idx="1398">
                  <c:v>3.040520552466217E-3</c:v>
                </c:pt>
                <c:pt idx="1399">
                  <c:v>3.040520552466217E-3</c:v>
                </c:pt>
                <c:pt idx="1400">
                  <c:v>3.040520552466217E-3</c:v>
                </c:pt>
                <c:pt idx="1401">
                  <c:v>3.040520552466217E-3</c:v>
                </c:pt>
                <c:pt idx="1402">
                  <c:v>3.040520552466217E-3</c:v>
                </c:pt>
                <c:pt idx="1403">
                  <c:v>3.040520552466217E-3</c:v>
                </c:pt>
                <c:pt idx="1404">
                  <c:v>3.040520552466217E-3</c:v>
                </c:pt>
                <c:pt idx="1405">
                  <c:v>3.040520552466217E-3</c:v>
                </c:pt>
                <c:pt idx="1406">
                  <c:v>3.040520552466217E-3</c:v>
                </c:pt>
                <c:pt idx="1407">
                  <c:v>3.040520552466217E-3</c:v>
                </c:pt>
                <c:pt idx="1408">
                  <c:v>3.040520552466217E-3</c:v>
                </c:pt>
                <c:pt idx="1409">
                  <c:v>3.040520552466217E-3</c:v>
                </c:pt>
                <c:pt idx="1410">
                  <c:v>3.040520552466217E-3</c:v>
                </c:pt>
                <c:pt idx="1411">
                  <c:v>2.90813159351197E-3</c:v>
                </c:pt>
                <c:pt idx="1412">
                  <c:v>2.90813159351197E-3</c:v>
                </c:pt>
                <c:pt idx="1413">
                  <c:v>2.90813159351197E-3</c:v>
                </c:pt>
                <c:pt idx="1414">
                  <c:v>2.90813159351197E-3</c:v>
                </c:pt>
                <c:pt idx="1415">
                  <c:v>2.90813159351197E-3</c:v>
                </c:pt>
                <c:pt idx="1416">
                  <c:v>2.90813159351197E-3</c:v>
                </c:pt>
                <c:pt idx="1417">
                  <c:v>2.90813159351197E-3</c:v>
                </c:pt>
                <c:pt idx="1418">
                  <c:v>2.7757601590742611E-3</c:v>
                </c:pt>
                <c:pt idx="1419">
                  <c:v>2.7757601590742611E-3</c:v>
                </c:pt>
                <c:pt idx="1420">
                  <c:v>2.7757601590742611E-3</c:v>
                </c:pt>
                <c:pt idx="1421">
                  <c:v>2.7757601590742611E-3</c:v>
                </c:pt>
                <c:pt idx="1422">
                  <c:v>2.7757601590742611E-3</c:v>
                </c:pt>
                <c:pt idx="1423">
                  <c:v>2.6434062445139898E-3</c:v>
                </c:pt>
                <c:pt idx="1424">
                  <c:v>2.6434062445139898E-3</c:v>
                </c:pt>
                <c:pt idx="1425">
                  <c:v>2.6434062445139898E-3</c:v>
                </c:pt>
                <c:pt idx="1426">
                  <c:v>2.6434062445139898E-3</c:v>
                </c:pt>
                <c:pt idx="1427">
                  <c:v>2.6434062445139898E-3</c:v>
                </c:pt>
                <c:pt idx="1428">
                  <c:v>2.6434062445139898E-3</c:v>
                </c:pt>
                <c:pt idx="1429">
                  <c:v>2.6434062445139898E-3</c:v>
                </c:pt>
                <c:pt idx="1430">
                  <c:v>2.6434062445139898E-3</c:v>
                </c:pt>
                <c:pt idx="1431">
                  <c:v>2.6434062445139898E-3</c:v>
                </c:pt>
                <c:pt idx="1432">
                  <c:v>2.6434062445139898E-3</c:v>
                </c:pt>
                <c:pt idx="1433">
                  <c:v>2.6434062445139898E-3</c:v>
                </c:pt>
                <c:pt idx="1434">
                  <c:v>2.6434062445139898E-3</c:v>
                </c:pt>
                <c:pt idx="1435">
                  <c:v>2.6434062445139898E-3</c:v>
                </c:pt>
                <c:pt idx="1436">
                  <c:v>2.6434062445139898E-3</c:v>
                </c:pt>
                <c:pt idx="1437">
                  <c:v>2.3787509564799077E-3</c:v>
                </c:pt>
                <c:pt idx="1438">
                  <c:v>2.3787509564799077E-3</c:v>
                </c:pt>
                <c:pt idx="1439">
                  <c:v>2.3787509564799077E-3</c:v>
                </c:pt>
                <c:pt idx="1440">
                  <c:v>2.3787509564799077E-3</c:v>
                </c:pt>
                <c:pt idx="1441">
                  <c:v>2.3787509564799077E-3</c:v>
                </c:pt>
                <c:pt idx="1442">
                  <c:v>2.3787509564799077E-3</c:v>
                </c:pt>
                <c:pt idx="1443">
                  <c:v>2.3787509564799077E-3</c:v>
                </c:pt>
                <c:pt idx="1444">
                  <c:v>2.3787509564799077E-3</c:v>
                </c:pt>
                <c:pt idx="1445">
                  <c:v>2.3787509564799077E-3</c:v>
                </c:pt>
                <c:pt idx="1446">
                  <c:v>2.2464495737374362E-3</c:v>
                </c:pt>
                <c:pt idx="1447">
                  <c:v>2.2464495737374362E-3</c:v>
                </c:pt>
                <c:pt idx="1448">
                  <c:v>2.2464495737374362E-3</c:v>
                </c:pt>
                <c:pt idx="1449">
                  <c:v>2.2464495737374362E-3</c:v>
                </c:pt>
                <c:pt idx="1450">
                  <c:v>2.2464495737374362E-3</c:v>
                </c:pt>
                <c:pt idx="1451">
                  <c:v>2.2464495737374362E-3</c:v>
                </c:pt>
                <c:pt idx="1452">
                  <c:v>2.2464495737374362E-3</c:v>
                </c:pt>
                <c:pt idx="1453">
                  <c:v>2.2464495737374362E-3</c:v>
                </c:pt>
                <c:pt idx="1454">
                  <c:v>2.2464495737374362E-3</c:v>
                </c:pt>
                <c:pt idx="1455">
                  <c:v>2.2464495737374362E-3</c:v>
                </c:pt>
                <c:pt idx="1456">
                  <c:v>2.2464495737374362E-3</c:v>
                </c:pt>
                <c:pt idx="1457">
                  <c:v>2.2464495737374362E-3</c:v>
                </c:pt>
                <c:pt idx="1458">
                  <c:v>2.2464495737374362E-3</c:v>
                </c:pt>
                <c:pt idx="1459">
                  <c:v>2.1141656923355256E-3</c:v>
                </c:pt>
                <c:pt idx="1460">
                  <c:v>2.1141656923355256E-3</c:v>
                </c:pt>
                <c:pt idx="1461">
                  <c:v>2.1141656923355256E-3</c:v>
                </c:pt>
                <c:pt idx="1462">
                  <c:v>2.1141656923355256E-3</c:v>
                </c:pt>
                <c:pt idx="1463">
                  <c:v>2.1141656923355256E-3</c:v>
                </c:pt>
                <c:pt idx="1464">
                  <c:v>2.1141656923355256E-3</c:v>
                </c:pt>
                <c:pt idx="1465">
                  <c:v>2.1141656923355256E-3</c:v>
                </c:pt>
                <c:pt idx="1466">
                  <c:v>2.1141656923355256E-3</c:v>
                </c:pt>
                <c:pt idx="1467">
                  <c:v>2.1141656923355256E-3</c:v>
                </c:pt>
                <c:pt idx="1468">
                  <c:v>2.1141656923355256E-3</c:v>
                </c:pt>
                <c:pt idx="1469">
                  <c:v>2.1141656923355256E-3</c:v>
                </c:pt>
                <c:pt idx="1470">
                  <c:v>2.1141656923355256E-3</c:v>
                </c:pt>
                <c:pt idx="1471">
                  <c:v>2.1141656923355256E-3</c:v>
                </c:pt>
                <c:pt idx="1472">
                  <c:v>2.1141656923355256E-3</c:v>
                </c:pt>
                <c:pt idx="1473">
                  <c:v>2.1141656923355256E-3</c:v>
                </c:pt>
                <c:pt idx="1474">
                  <c:v>2.1141656923355256E-3</c:v>
                </c:pt>
                <c:pt idx="1475">
                  <c:v>2.1141656923355256E-3</c:v>
                </c:pt>
                <c:pt idx="1476">
                  <c:v>2.1141656923355256E-3</c:v>
                </c:pt>
                <c:pt idx="1477">
                  <c:v>2.1141656923355256E-3</c:v>
                </c:pt>
                <c:pt idx="1478">
                  <c:v>1.9818993076442751E-3</c:v>
                </c:pt>
                <c:pt idx="1479">
                  <c:v>1.9818993076442751E-3</c:v>
                </c:pt>
                <c:pt idx="1480">
                  <c:v>1.849650415035955E-3</c:v>
                </c:pt>
                <c:pt idx="1481">
                  <c:v>1.849650415035955E-3</c:v>
                </c:pt>
                <c:pt idx="1482">
                  <c:v>1.7174190098846707E-3</c:v>
                </c:pt>
                <c:pt idx="1483">
                  <c:v>1.7174190098846707E-3</c:v>
                </c:pt>
                <c:pt idx="1484">
                  <c:v>1.7174190098846707E-3</c:v>
                </c:pt>
                <c:pt idx="1485">
                  <c:v>1.7174190098846707E-3</c:v>
                </c:pt>
                <c:pt idx="1486">
                  <c:v>1.7174190098846707E-3</c:v>
                </c:pt>
                <c:pt idx="1487">
                  <c:v>1.7174190098846707E-3</c:v>
                </c:pt>
                <c:pt idx="1488">
                  <c:v>1.7174190098846707E-3</c:v>
                </c:pt>
                <c:pt idx="1489">
                  <c:v>1.7174190098846707E-3</c:v>
                </c:pt>
                <c:pt idx="1490">
                  <c:v>1.7174190098846707E-3</c:v>
                </c:pt>
                <c:pt idx="1491">
                  <c:v>1.7174190098846707E-3</c:v>
                </c:pt>
                <c:pt idx="1492">
                  <c:v>1.5852050875660296E-3</c:v>
                </c:pt>
                <c:pt idx="1493">
                  <c:v>1.5852050875660296E-3</c:v>
                </c:pt>
                <c:pt idx="1494">
                  <c:v>1.4530086434579174E-3</c:v>
                </c:pt>
                <c:pt idx="1495">
                  <c:v>1.4530086434579174E-3</c:v>
                </c:pt>
                <c:pt idx="1496">
                  <c:v>1.4530086434579174E-3</c:v>
                </c:pt>
                <c:pt idx="1497">
                  <c:v>1.3208296729396076E-3</c:v>
                </c:pt>
                <c:pt idx="1498">
                  <c:v>1.3208296729396076E-3</c:v>
                </c:pt>
                <c:pt idx="1499">
                  <c:v>1.3208296729396076E-3</c:v>
                </c:pt>
                <c:pt idx="1500">
                  <c:v>1.1886681713925401E-3</c:v>
                </c:pt>
                <c:pt idx="1501">
                  <c:v>1.1886681713925401E-3</c:v>
                </c:pt>
                <c:pt idx="1502">
                  <c:v>1.1886681713925401E-3</c:v>
                </c:pt>
                <c:pt idx="1503">
                  <c:v>1.1886681713925401E-3</c:v>
                </c:pt>
                <c:pt idx="1504">
                  <c:v>1.1886681713925401E-3</c:v>
                </c:pt>
                <c:pt idx="1505">
                  <c:v>1.1886681713925401E-3</c:v>
                </c:pt>
                <c:pt idx="1506">
                  <c:v>1.1886681713925401E-3</c:v>
                </c:pt>
                <c:pt idx="1507">
                  <c:v>1.1886681713925401E-3</c:v>
                </c:pt>
                <c:pt idx="1508">
                  <c:v>1.1886681713925401E-3</c:v>
                </c:pt>
                <c:pt idx="1509">
                  <c:v>1.1886681713925401E-3</c:v>
                </c:pt>
                <c:pt idx="1510">
                  <c:v>1.1886681713925401E-3</c:v>
                </c:pt>
                <c:pt idx="1511">
                  <c:v>1.0565241341999848E-3</c:v>
                </c:pt>
                <c:pt idx="1512">
                  <c:v>1.0565241341999848E-3</c:v>
                </c:pt>
                <c:pt idx="1513">
                  <c:v>1.0565241341999848E-3</c:v>
                </c:pt>
                <c:pt idx="1514">
                  <c:v>1.0565241341999848E-3</c:v>
                </c:pt>
                <c:pt idx="1515">
                  <c:v>1.0565241341999848E-3</c:v>
                </c:pt>
                <c:pt idx="1516">
                  <c:v>1.0565241341999848E-3</c:v>
                </c:pt>
                <c:pt idx="1517">
                  <c:v>1.0565241341999848E-3</c:v>
                </c:pt>
                <c:pt idx="1518">
                  <c:v>1.0565241341999848E-3</c:v>
                </c:pt>
                <c:pt idx="1519">
                  <c:v>1.0565241341999848E-3</c:v>
                </c:pt>
                <c:pt idx="1520">
                  <c:v>1.0565241341999848E-3</c:v>
                </c:pt>
                <c:pt idx="1521">
                  <c:v>1.0565241341999848E-3</c:v>
                </c:pt>
                <c:pt idx="1522">
                  <c:v>1.0565241341999848E-3</c:v>
                </c:pt>
                <c:pt idx="1523">
                  <c:v>1.0565241341999848E-3</c:v>
                </c:pt>
                <c:pt idx="1524">
                  <c:v>1.0565241341999848E-3</c:v>
                </c:pt>
                <c:pt idx="1525">
                  <c:v>1.0565241341999848E-3</c:v>
                </c:pt>
                <c:pt idx="1526">
                  <c:v>1.0565241341999848E-3</c:v>
                </c:pt>
                <c:pt idx="1527">
                  <c:v>1.0565241341999848E-3</c:v>
                </c:pt>
                <c:pt idx="1528">
                  <c:v>1.0565241341999848E-3</c:v>
                </c:pt>
                <c:pt idx="1529">
                  <c:v>1.0565241341999848E-3</c:v>
                </c:pt>
                <c:pt idx="1530">
                  <c:v>1.0565241341999848E-3</c:v>
                </c:pt>
                <c:pt idx="1531">
                  <c:v>1.0565241341999848E-3</c:v>
                </c:pt>
                <c:pt idx="1532">
                  <c:v>1.0565241341999848E-3</c:v>
                </c:pt>
                <c:pt idx="1533">
                  <c:v>1.0565241341999848E-3</c:v>
                </c:pt>
                <c:pt idx="1534">
                  <c:v>1.0565241341999848E-3</c:v>
                </c:pt>
                <c:pt idx="1535">
                  <c:v>1.0565241341999848E-3</c:v>
                </c:pt>
                <c:pt idx="1536">
                  <c:v>1.0565241341999848E-3</c:v>
                </c:pt>
                <c:pt idx="1537">
                  <c:v>1.0565241341999848E-3</c:v>
                </c:pt>
                <c:pt idx="1538">
                  <c:v>1.0565241341999848E-3</c:v>
                </c:pt>
                <c:pt idx="1539">
                  <c:v>1.0565241341999848E-3</c:v>
                </c:pt>
                <c:pt idx="1540">
                  <c:v>1.0565241341999848E-3</c:v>
                </c:pt>
                <c:pt idx="1541">
                  <c:v>1.0565241341999848E-3</c:v>
                </c:pt>
                <c:pt idx="1542">
                  <c:v>1.0565241341999848E-3</c:v>
                </c:pt>
                <c:pt idx="1543">
                  <c:v>1.0565241341999848E-3</c:v>
                </c:pt>
                <c:pt idx="1544">
                  <c:v>1.0565241341999848E-3</c:v>
                </c:pt>
                <c:pt idx="1545">
                  <c:v>1.0565241341999848E-3</c:v>
                </c:pt>
                <c:pt idx="1546">
                  <c:v>1.0565241341999848E-3</c:v>
                </c:pt>
                <c:pt idx="1547">
                  <c:v>9.2439755674670894E-4</c:v>
                </c:pt>
                <c:pt idx="1548">
                  <c:v>9.2439755674670894E-4</c:v>
                </c:pt>
                <c:pt idx="1549">
                  <c:v>9.2439755674670894E-4</c:v>
                </c:pt>
                <c:pt idx="1550">
                  <c:v>9.2439755674670894E-4</c:v>
                </c:pt>
                <c:pt idx="1551">
                  <c:v>9.2439755674670894E-4</c:v>
                </c:pt>
                <c:pt idx="1552">
                  <c:v>9.2439755674670894E-4</c:v>
                </c:pt>
                <c:pt idx="1553">
                  <c:v>9.2439755674670894E-4</c:v>
                </c:pt>
                <c:pt idx="1554">
                  <c:v>9.2439755674670894E-4</c:v>
                </c:pt>
                <c:pt idx="1555">
                  <c:v>9.2439755674670894E-4</c:v>
                </c:pt>
                <c:pt idx="1556">
                  <c:v>9.2439755674670894E-4</c:v>
                </c:pt>
                <c:pt idx="1557">
                  <c:v>9.2439755674670894E-4</c:v>
                </c:pt>
                <c:pt idx="1558">
                  <c:v>9.2439755674670894E-4</c:v>
                </c:pt>
                <c:pt idx="1559">
                  <c:v>9.2439755674670894E-4</c:v>
                </c:pt>
                <c:pt idx="1560">
                  <c:v>9.2439755674670894E-4</c:v>
                </c:pt>
                <c:pt idx="1561">
                  <c:v>9.2439755674670894E-4</c:v>
                </c:pt>
                <c:pt idx="1562">
                  <c:v>9.2439755674670894E-4</c:v>
                </c:pt>
                <c:pt idx="1563">
                  <c:v>9.2439755674670894E-4</c:v>
                </c:pt>
                <c:pt idx="1564">
                  <c:v>9.2439755674670894E-4</c:v>
                </c:pt>
                <c:pt idx="1565">
                  <c:v>9.2439755674670894E-4</c:v>
                </c:pt>
                <c:pt idx="1566">
                  <c:v>9.2439755674670894E-4</c:v>
                </c:pt>
                <c:pt idx="1567">
                  <c:v>9.2439755674670894E-4</c:v>
                </c:pt>
                <c:pt idx="1568">
                  <c:v>9.2439755674670894E-4</c:v>
                </c:pt>
                <c:pt idx="1569">
                  <c:v>9.2439755674670894E-4</c:v>
                </c:pt>
                <c:pt idx="1570">
                  <c:v>9.2439755674670894E-4</c:v>
                </c:pt>
                <c:pt idx="1571">
                  <c:v>9.2439755674670894E-4</c:v>
                </c:pt>
                <c:pt idx="1572">
                  <c:v>9.2439755674670894E-4</c:v>
                </c:pt>
                <c:pt idx="1573">
                  <c:v>9.2439755674670894E-4</c:v>
                </c:pt>
                <c:pt idx="1574">
                  <c:v>9.2439755674670894E-4</c:v>
                </c:pt>
                <c:pt idx="1575">
                  <c:v>9.2439755674670894E-4</c:v>
                </c:pt>
                <c:pt idx="1576">
                  <c:v>9.2439755674670894E-4</c:v>
                </c:pt>
                <c:pt idx="1577">
                  <c:v>7.9228843441975303E-4</c:v>
                </c:pt>
                <c:pt idx="1578">
                  <c:v>7.9228843441975303E-4</c:v>
                </c:pt>
                <c:pt idx="1579">
                  <c:v>7.9228843441975303E-4</c:v>
                </c:pt>
                <c:pt idx="1580">
                  <c:v>7.9228843441975303E-4</c:v>
                </c:pt>
                <c:pt idx="1581">
                  <c:v>7.9228843441975303E-4</c:v>
                </c:pt>
                <c:pt idx="1582">
                  <c:v>7.9228843441975303E-4</c:v>
                </c:pt>
                <c:pt idx="1583">
                  <c:v>7.9228843441975303E-4</c:v>
                </c:pt>
                <c:pt idx="1584">
                  <c:v>6.6019676260754118E-4</c:v>
                </c:pt>
                <c:pt idx="1585">
                  <c:v>6.6019676260754118E-4</c:v>
                </c:pt>
                <c:pt idx="1586">
                  <c:v>6.6019676260754118E-4</c:v>
                </c:pt>
                <c:pt idx="1587">
                  <c:v>6.6019676260754118E-4</c:v>
                </c:pt>
                <c:pt idx="1588">
                  <c:v>6.6019676260754118E-4</c:v>
                </c:pt>
                <c:pt idx="1589">
                  <c:v>6.6019676260754118E-4</c:v>
                </c:pt>
                <c:pt idx="1590">
                  <c:v>6.6019676260754118E-4</c:v>
                </c:pt>
                <c:pt idx="1591">
                  <c:v>6.6019676260754118E-4</c:v>
                </c:pt>
                <c:pt idx="1592">
                  <c:v>6.6019676260754118E-4</c:v>
                </c:pt>
                <c:pt idx="1593">
                  <c:v>6.6019676260754118E-4</c:v>
                </c:pt>
                <c:pt idx="1594">
                  <c:v>6.6019676260754118E-4</c:v>
                </c:pt>
                <c:pt idx="1595">
                  <c:v>6.6019676260754118E-4</c:v>
                </c:pt>
                <c:pt idx="1596">
                  <c:v>6.6019676260754118E-4</c:v>
                </c:pt>
                <c:pt idx="1597">
                  <c:v>6.6019676260754118E-4</c:v>
                </c:pt>
                <c:pt idx="1598">
                  <c:v>6.6019676260754118E-4</c:v>
                </c:pt>
                <c:pt idx="1599">
                  <c:v>6.6019676260754118E-4</c:v>
                </c:pt>
                <c:pt idx="1600">
                  <c:v>5.2812253670065799E-4</c:v>
                </c:pt>
                <c:pt idx="1601">
                  <c:v>5.2812253670065799E-4</c:v>
                </c:pt>
                <c:pt idx="1602">
                  <c:v>5.2812253670065799E-4</c:v>
                </c:pt>
                <c:pt idx="1603">
                  <c:v>5.2812253670065799E-4</c:v>
                </c:pt>
                <c:pt idx="1604">
                  <c:v>5.2812253670065799E-4</c:v>
                </c:pt>
                <c:pt idx="1605">
                  <c:v>5.2812253670065799E-4</c:v>
                </c:pt>
                <c:pt idx="1606">
                  <c:v>5.2812253670065799E-4</c:v>
                </c:pt>
                <c:pt idx="1607">
                  <c:v>5.2812253670065799E-4</c:v>
                </c:pt>
                <c:pt idx="1608">
                  <c:v>5.2812253670065799E-4</c:v>
                </c:pt>
                <c:pt idx="1609">
                  <c:v>5.2812253670065799E-4</c:v>
                </c:pt>
                <c:pt idx="1610">
                  <c:v>5.2812253670065799E-4</c:v>
                </c:pt>
                <c:pt idx="1611">
                  <c:v>5.2812253670065799E-4</c:v>
                </c:pt>
                <c:pt idx="1612">
                  <c:v>5.2812253670065799E-4</c:v>
                </c:pt>
                <c:pt idx="1613">
                  <c:v>5.2812253670065799E-4</c:v>
                </c:pt>
                <c:pt idx="1614">
                  <c:v>5.2812253670065799E-4</c:v>
                </c:pt>
                <c:pt idx="1615">
                  <c:v>5.2812253670065799E-4</c:v>
                </c:pt>
                <c:pt idx="1616">
                  <c:v>5.2812253670065799E-4</c:v>
                </c:pt>
                <c:pt idx="1617">
                  <c:v>5.2812253670065799E-4</c:v>
                </c:pt>
                <c:pt idx="1618">
                  <c:v>5.2812253670065799E-4</c:v>
                </c:pt>
                <c:pt idx="1619">
                  <c:v>5.2812253670065799E-4</c:v>
                </c:pt>
                <c:pt idx="1620">
                  <c:v>5.2812253670065799E-4</c:v>
                </c:pt>
                <c:pt idx="1621">
                  <c:v>5.2812253670065799E-4</c:v>
                </c:pt>
                <c:pt idx="1622">
                  <c:v>5.2812253670065799E-4</c:v>
                </c:pt>
                <c:pt idx="1623">
                  <c:v>5.2812253670065799E-4</c:v>
                </c:pt>
                <c:pt idx="1624">
                  <c:v>5.2812253670065799E-4</c:v>
                </c:pt>
                <c:pt idx="1625">
                  <c:v>5.2812253670065799E-4</c:v>
                </c:pt>
                <c:pt idx="1626">
                  <c:v>5.2812253670065799E-4</c:v>
                </c:pt>
                <c:pt idx="1627">
                  <c:v>5.2812253670065799E-4</c:v>
                </c:pt>
                <c:pt idx="1628">
                  <c:v>5.2812253670065799E-4</c:v>
                </c:pt>
                <c:pt idx="1629">
                  <c:v>5.2812253670065799E-4</c:v>
                </c:pt>
                <c:pt idx="1630">
                  <c:v>5.2812253670065799E-4</c:v>
                </c:pt>
                <c:pt idx="1631">
                  <c:v>5.2812253670065799E-4</c:v>
                </c:pt>
                <c:pt idx="1632">
                  <c:v>5.2812253670065799E-4</c:v>
                </c:pt>
                <c:pt idx="1633">
                  <c:v>5.2812253670065799E-4</c:v>
                </c:pt>
                <c:pt idx="1634">
                  <c:v>5.2812253670065799E-4</c:v>
                </c:pt>
                <c:pt idx="1635">
                  <c:v>5.2812253670065799E-4</c:v>
                </c:pt>
                <c:pt idx="1636">
                  <c:v>3.9606575209151436E-4</c:v>
                </c:pt>
                <c:pt idx="1637">
                  <c:v>3.9606575209151436E-4</c:v>
                </c:pt>
                <c:pt idx="1638">
                  <c:v>3.9606575209151436E-4</c:v>
                </c:pt>
                <c:pt idx="1639">
                  <c:v>3.9606575209151436E-4</c:v>
                </c:pt>
                <c:pt idx="1640">
                  <c:v>3.9606575209151436E-4</c:v>
                </c:pt>
                <c:pt idx="1641">
                  <c:v>3.9606575209151436E-4</c:v>
                </c:pt>
                <c:pt idx="1642">
                  <c:v>3.9606575209151436E-4</c:v>
                </c:pt>
                <c:pt idx="1643">
                  <c:v>2.6402640417401278E-4</c:v>
                </c:pt>
                <c:pt idx="1644">
                  <c:v>2.6402640417401278E-4</c:v>
                </c:pt>
                <c:pt idx="1645">
                  <c:v>2.6402640417401278E-4</c:v>
                </c:pt>
                <c:pt idx="1646">
                  <c:v>2.6402640417401278E-4</c:v>
                </c:pt>
                <c:pt idx="1647">
                  <c:v>2.6402640417401278E-4</c:v>
                </c:pt>
                <c:pt idx="1648">
                  <c:v>2.6402640417401278E-4</c:v>
                </c:pt>
                <c:pt idx="1649">
                  <c:v>2.6402640417401278E-4</c:v>
                </c:pt>
                <c:pt idx="1650">
                  <c:v>2.6402640417401278E-4</c:v>
                </c:pt>
                <c:pt idx="1651">
                  <c:v>2.6402640417401278E-4</c:v>
                </c:pt>
                <c:pt idx="1652">
                  <c:v>2.6402640417401278E-4</c:v>
                </c:pt>
                <c:pt idx="1653">
                  <c:v>2.6402640417401278E-4</c:v>
                </c:pt>
                <c:pt idx="1654">
                  <c:v>2.6402640417401278E-4</c:v>
                </c:pt>
                <c:pt idx="1655">
                  <c:v>2.6402640417401278E-4</c:v>
                </c:pt>
                <c:pt idx="1656">
                  <c:v>2.6402640417401278E-4</c:v>
                </c:pt>
                <c:pt idx="1657">
                  <c:v>2.6402640417401278E-4</c:v>
                </c:pt>
                <c:pt idx="1658">
                  <c:v>2.6402640417401278E-4</c:v>
                </c:pt>
                <c:pt idx="1659">
                  <c:v>2.6402640417401278E-4</c:v>
                </c:pt>
                <c:pt idx="1660">
                  <c:v>2.6402640417401278E-4</c:v>
                </c:pt>
                <c:pt idx="1661">
                  <c:v>2.6402640417401278E-4</c:v>
                </c:pt>
                <c:pt idx="1662">
                  <c:v>2.6402640417401278E-4</c:v>
                </c:pt>
                <c:pt idx="1663">
                  <c:v>1.3200448834432458E-4</c:v>
                </c:pt>
                <c:pt idx="1664">
                  <c:v>1.3200448834432458E-4</c:v>
                </c:pt>
                <c:pt idx="1665">
                  <c:v>1.3200448834432458E-4</c:v>
                </c:pt>
                <c:pt idx="1666">
                  <c:v>1.3200448834432458E-4</c:v>
                </c:pt>
                <c:pt idx="1667">
                  <c:v>1.3200448834432458E-4</c:v>
                </c:pt>
                <c:pt idx="1668">
                  <c:v>1.3200448834432458E-4</c:v>
                </c:pt>
                <c:pt idx="1669">
                  <c:v>1.3200448834432458E-4</c:v>
                </c:pt>
                <c:pt idx="1670">
                  <c:v>1.3200448834432458E-4</c:v>
                </c:pt>
                <c:pt idx="1671">
                  <c:v>1.3200448834432458E-4</c:v>
                </c:pt>
                <c:pt idx="1672">
                  <c:v>1.3200448834432458E-4</c:v>
                </c:pt>
                <c:pt idx="1673">
                  <c:v>1.3200448834432458E-4</c:v>
                </c:pt>
                <c:pt idx="1674">
                  <c:v>1.3200448834432458E-4</c:v>
                </c:pt>
                <c:pt idx="1675">
                  <c:v>1.3200448834432458E-4</c:v>
                </c:pt>
                <c:pt idx="1676">
                  <c:v>1.3200448834432458E-4</c:v>
                </c:pt>
                <c:pt idx="1677">
                  <c:v>1.3200448834432458E-4</c:v>
                </c:pt>
                <c:pt idx="1678">
                  <c:v>1.3200448834432458E-4</c:v>
                </c:pt>
                <c:pt idx="1679">
                  <c:v>1.3200448834432458E-4</c:v>
                </c:pt>
                <c:pt idx="1680">
                  <c:v>1.3200448834432458E-4</c:v>
                </c:pt>
                <c:pt idx="1681">
                  <c:v>1.3200448834432458E-4</c:v>
                </c:pt>
                <c:pt idx="1682">
                  <c:v>1.3200448834432458E-4</c:v>
                </c:pt>
                <c:pt idx="1683">
                  <c:v>1.3200448834432458E-4</c:v>
                </c:pt>
                <c:pt idx="1684">
                  <c:v>1.3200448834432458E-4</c:v>
                </c:pt>
                <c:pt idx="1685">
                  <c:v>1.3200448834432458E-4</c:v>
                </c:pt>
                <c:pt idx="1686">
                  <c:v>1.3200448834432458E-4</c:v>
                </c:pt>
                <c:pt idx="1687">
                  <c:v>1.3200448834432458E-4</c:v>
                </c:pt>
                <c:pt idx="1688">
                  <c:v>1.3200448834432458E-4</c:v>
                </c:pt>
                <c:pt idx="1689">
                  <c:v>1.3200448834432458E-4</c:v>
                </c:pt>
                <c:pt idx="1690">
                  <c:v>1.3200448834432458E-4</c:v>
                </c:pt>
                <c:pt idx="1691">
                  <c:v>1.3200448834432458E-4</c:v>
                </c:pt>
                <c:pt idx="1692">
                  <c:v>1.3200448834432458E-4</c:v>
                </c:pt>
                <c:pt idx="1693">
                  <c:v>1.3200448834432458E-4</c:v>
                </c:pt>
                <c:pt idx="1694">
                  <c:v>1.3200448834432458E-4</c:v>
                </c:pt>
                <c:pt idx="1695">
                  <c:v>1.3200448834432458E-4</c:v>
                </c:pt>
                <c:pt idx="1696">
                  <c:v>1.3200448834432458E-4</c:v>
                </c:pt>
                <c:pt idx="1697">
                  <c:v>1.3200448834432458E-4</c:v>
                </c:pt>
                <c:pt idx="1698">
                  <c:v>1.3200448834432458E-4</c:v>
                </c:pt>
                <c:pt idx="1699">
                  <c:v>1.3200448834432458E-4</c:v>
                </c:pt>
                <c:pt idx="1700">
                  <c:v>1.3200448834432458E-4</c:v>
                </c:pt>
                <c:pt idx="1701">
                  <c:v>1.3200448834432458E-4</c:v>
                </c:pt>
                <c:pt idx="1702">
                  <c:v>1.3200448834432458E-4</c:v>
                </c:pt>
                <c:pt idx="1703">
                  <c:v>1.3200448834432458E-4</c:v>
                </c:pt>
                <c:pt idx="1704">
                  <c:v>1.3200448834432458E-4</c:v>
                </c:pt>
                <c:pt idx="1705">
                  <c:v>1.3200448834432458E-4</c:v>
                </c:pt>
                <c:pt idx="1706">
                  <c:v>1.3200448834432458E-4</c:v>
                </c:pt>
                <c:pt idx="1707">
                  <c:v>1.3200448834432458E-4</c:v>
                </c:pt>
                <c:pt idx="1708">
                  <c:v>1.3200448834432458E-4</c:v>
                </c:pt>
                <c:pt idx="1709">
                  <c:v>1.3200448834432458E-4</c:v>
                </c:pt>
                <c:pt idx="1710">
                  <c:v>1.3200448834432458E-4</c:v>
                </c:pt>
                <c:pt idx="1711">
                  <c:v>1.3200448834432458E-4</c:v>
                </c:pt>
                <c:pt idx="1712">
                  <c:v>1.3200448834432458E-4</c:v>
                </c:pt>
                <c:pt idx="1713">
                  <c:v>1.3200448834432458E-4</c:v>
                </c:pt>
                <c:pt idx="1714">
                  <c:v>1.3200448834432458E-4</c:v>
                </c:pt>
                <c:pt idx="1715">
                  <c:v>1.3200448834432458E-4</c:v>
                </c:pt>
                <c:pt idx="1716">
                  <c:v>1.3200448834432458E-4</c:v>
                </c:pt>
                <c:pt idx="1717">
                  <c:v>1.3200448834432458E-4</c:v>
                </c:pt>
                <c:pt idx="1718">
                  <c:v>1.3200448834432458E-4</c:v>
                </c:pt>
                <c:pt idx="1719">
                  <c:v>1.3200448834432458E-4</c:v>
                </c:pt>
                <c:pt idx="1720">
                  <c:v>1.3200448834432458E-4</c:v>
                </c:pt>
                <c:pt idx="1721">
                  <c:v>1.3200448834432458E-4</c:v>
                </c:pt>
                <c:pt idx="1722">
                  <c:v>1.3200448834432458E-4</c:v>
                </c:pt>
                <c:pt idx="1723">
                  <c:v>1.3200448834432458E-4</c:v>
                </c:pt>
                <c:pt idx="1724">
                  <c:v>1.3200448834432458E-4</c:v>
                </c:pt>
                <c:pt idx="1725">
                  <c:v>1.3200448834432458E-4</c:v>
                </c:pt>
                <c:pt idx="1726">
                  <c:v>1.3200448834432458E-4</c:v>
                </c:pt>
                <c:pt idx="1727">
                  <c:v>1.3200448834432458E-4</c:v>
                </c:pt>
                <c:pt idx="1728">
                  <c:v>1.3200448834432458E-4</c:v>
                </c:pt>
                <c:pt idx="1729">
                  <c:v>1.3200448834432458E-4</c:v>
                </c:pt>
                <c:pt idx="1730">
                  <c:v>1.3200448834432458E-4</c:v>
                </c:pt>
                <c:pt idx="1731">
                  <c:v>1.3200448834432458E-4</c:v>
                </c:pt>
              </c:numCache>
            </c:numRef>
          </c:yVal>
          <c:smooth val="0"/>
          <c:extLst>
            <c:ext xmlns:c16="http://schemas.microsoft.com/office/drawing/2014/chart" uri="{C3380CC4-5D6E-409C-BE32-E72D297353CC}">
              <c16:uniqueId val="{00000003-54FD-41B7-A650-C611AF73ECCA}"/>
            </c:ext>
          </c:extLst>
        </c:ser>
        <c:dLbls>
          <c:showLegendKey val="0"/>
          <c:showVal val="0"/>
          <c:showCatName val="0"/>
          <c:showSerName val="0"/>
          <c:showPercent val="0"/>
          <c:showBubbleSize val="0"/>
        </c:dLbls>
        <c:axId val="854439823"/>
        <c:axId val="854441071"/>
      </c:scatterChart>
      <c:valAx>
        <c:axId val="854439823"/>
        <c:scaling>
          <c:orientation val="minMax"/>
          <c:max val="20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Response time (seconds)</a:t>
                </a:r>
              </a:p>
            </c:rich>
          </c:tx>
          <c:layout>
            <c:manualLayout>
              <c:xMode val="edge"/>
              <c:yMode val="edge"/>
              <c:x val="0.38523219034745088"/>
              <c:y val="0.878472961035065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At val="1.0000000000000004E-5"/>
        <c:crossBetween val="midCat"/>
        <c:majorUnit val="100"/>
      </c:valAx>
      <c:valAx>
        <c:axId val="854441071"/>
        <c:scaling>
          <c:logBase val="10"/>
          <c:orientation val="minMax"/>
          <c:max val="10"/>
          <c:min val="1.0000000000000003E-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-ln transformation of Cumulative proportion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Response Averages vs Age, Males, Females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Males</c:v>
          </c:tx>
          <c:spPr>
            <a:ln w="25400" cap="rnd">
              <a:solidFill>
                <a:schemeClr val="tx1"/>
              </a:solidFill>
              <a:round/>
            </a:ln>
            <a:effectLst/>
          </c:spPr>
          <c:marker>
            <c:symbol val="none"/>
          </c:marker>
          <c:trendline>
            <c:spPr>
              <a:ln w="25400" cap="rnd">
                <a:solidFill>
                  <a:schemeClr val="tx1"/>
                </a:solidFill>
                <a:prstDash val="solid"/>
              </a:ln>
              <a:effectLst/>
            </c:spPr>
            <c:trendlineType val="linear"/>
            <c:dispRSqr val="1"/>
            <c:dispEq val="1"/>
            <c:trendlineLbl>
              <c:layout>
                <c:manualLayout>
                  <c:x val="-0.36903633890849408"/>
                  <c:y val="0.2464122557942359"/>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-0.0053x + 24.551</a:t>
                    </a:r>
                    <a:br>
                      <a:rPr lang="en-US" sz="1400" baseline="0"/>
                    </a:br>
                    <a:r>
                      <a:rPr lang="en-US" sz="1400" baseline="0"/>
                      <a:t>R² = 0.1087</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Feuil1!$Z$18185:$Z$18249</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Feuil1!$AD$18185:$AD$18249</c:f>
              <c:numCache>
                <c:formatCode>0.0</c:formatCode>
                <c:ptCount val="65"/>
                <c:pt idx="0">
                  <c:v>24.653846153846153</c:v>
                </c:pt>
                <c:pt idx="1">
                  <c:v>24.492307692307691</c:v>
                </c:pt>
                <c:pt idx="2">
                  <c:v>24.602649006622517</c:v>
                </c:pt>
                <c:pt idx="3">
                  <c:v>24.884297520661157</c:v>
                </c:pt>
                <c:pt idx="4">
                  <c:v>23.847999999999999</c:v>
                </c:pt>
                <c:pt idx="5">
                  <c:v>24.50925925925926</c:v>
                </c:pt>
                <c:pt idx="6">
                  <c:v>24.195402298850574</c:v>
                </c:pt>
                <c:pt idx="7">
                  <c:v>24.730434782608697</c:v>
                </c:pt>
                <c:pt idx="8">
                  <c:v>24.044444444444444</c:v>
                </c:pt>
                <c:pt idx="9">
                  <c:v>24.154545454545456</c:v>
                </c:pt>
                <c:pt idx="10">
                  <c:v>24.340206185567009</c:v>
                </c:pt>
                <c:pt idx="11">
                  <c:v>23.810526315789474</c:v>
                </c:pt>
                <c:pt idx="12">
                  <c:v>24.595959595959595</c:v>
                </c:pt>
                <c:pt idx="13">
                  <c:v>24.253164556962027</c:v>
                </c:pt>
                <c:pt idx="14">
                  <c:v>24.323529411764707</c:v>
                </c:pt>
                <c:pt idx="15">
                  <c:v>24.35820895522388</c:v>
                </c:pt>
                <c:pt idx="16">
                  <c:v>24.117647058823529</c:v>
                </c:pt>
                <c:pt idx="17">
                  <c:v>24.409836065573771</c:v>
                </c:pt>
                <c:pt idx="18">
                  <c:v>24.462499999999999</c:v>
                </c:pt>
                <c:pt idx="19">
                  <c:v>24.623762376237625</c:v>
                </c:pt>
                <c:pt idx="20">
                  <c:v>24.329787234042552</c:v>
                </c:pt>
                <c:pt idx="21">
                  <c:v>24.302083333333332</c:v>
                </c:pt>
                <c:pt idx="22">
                  <c:v>24.302083333333332</c:v>
                </c:pt>
                <c:pt idx="23">
                  <c:v>24.321839080459771</c:v>
                </c:pt>
                <c:pt idx="24">
                  <c:v>24.195402298850574</c:v>
                </c:pt>
                <c:pt idx="25">
                  <c:v>24.478260869565219</c:v>
                </c:pt>
                <c:pt idx="26">
                  <c:v>23.848484848484848</c:v>
                </c:pt>
                <c:pt idx="27">
                  <c:v>24.440366972477065</c:v>
                </c:pt>
                <c:pt idx="28">
                  <c:v>24.118279569892472</c:v>
                </c:pt>
                <c:pt idx="29">
                  <c:v>24.455555555555556</c:v>
                </c:pt>
                <c:pt idx="30">
                  <c:v>24.401785714285715</c:v>
                </c:pt>
                <c:pt idx="31">
                  <c:v>24.707692307692309</c:v>
                </c:pt>
                <c:pt idx="32">
                  <c:v>24.219512195121951</c:v>
                </c:pt>
                <c:pt idx="33">
                  <c:v>24.198275862068964</c:v>
                </c:pt>
                <c:pt idx="34">
                  <c:v>24.010752688172044</c:v>
                </c:pt>
                <c:pt idx="35">
                  <c:v>24.225490196078432</c:v>
                </c:pt>
                <c:pt idx="36">
                  <c:v>24.469565217391306</c:v>
                </c:pt>
                <c:pt idx="37">
                  <c:v>24.56</c:v>
                </c:pt>
                <c:pt idx="38">
                  <c:v>24.163793103448278</c:v>
                </c:pt>
                <c:pt idx="39">
                  <c:v>24.09090909090909</c:v>
                </c:pt>
                <c:pt idx="40">
                  <c:v>24.218045112781954</c:v>
                </c:pt>
                <c:pt idx="41">
                  <c:v>24.360902255639097</c:v>
                </c:pt>
                <c:pt idx="42">
                  <c:v>24.25</c:v>
                </c:pt>
                <c:pt idx="43">
                  <c:v>24.266129032258064</c:v>
                </c:pt>
                <c:pt idx="44">
                  <c:v>24.107692307692307</c:v>
                </c:pt>
                <c:pt idx="45">
                  <c:v>24.206250000000001</c:v>
                </c:pt>
                <c:pt idx="46">
                  <c:v>24.568627450980394</c:v>
                </c:pt>
                <c:pt idx="47">
                  <c:v>24.414893617021278</c:v>
                </c:pt>
                <c:pt idx="48">
                  <c:v>24.271428571428572</c:v>
                </c:pt>
                <c:pt idx="49">
                  <c:v>24.5</c:v>
                </c:pt>
                <c:pt idx="50">
                  <c:v>24.207317073170731</c:v>
                </c:pt>
                <c:pt idx="51">
                  <c:v>24.830188679245282</c:v>
                </c:pt>
                <c:pt idx="52">
                  <c:v>24.109375</c:v>
                </c:pt>
                <c:pt idx="53">
                  <c:v>23.966101694915253</c:v>
                </c:pt>
                <c:pt idx="54">
                  <c:v>23.837209302325583</c:v>
                </c:pt>
                <c:pt idx="55">
                  <c:v>23.666666666666668</c:v>
                </c:pt>
                <c:pt idx="56">
                  <c:v>24.361111111111111</c:v>
                </c:pt>
                <c:pt idx="57">
                  <c:v>23.703703703703702</c:v>
                </c:pt>
                <c:pt idx="58">
                  <c:v>24.533333333333335</c:v>
                </c:pt>
                <c:pt idx="59">
                  <c:v>23.095238095238095</c:v>
                </c:pt>
                <c:pt idx="60">
                  <c:v>24.59090909090909</c:v>
                </c:pt>
                <c:pt idx="61">
                  <c:v>23.722222222222221</c:v>
                </c:pt>
                <c:pt idx="62">
                  <c:v>24.055555555555557</c:v>
                </c:pt>
                <c:pt idx="63">
                  <c:v>24.25</c:v>
                </c:pt>
                <c:pt idx="64">
                  <c:v>24.2</c:v>
                </c:pt>
              </c:numCache>
            </c:numRef>
          </c:yVal>
          <c:smooth val="0"/>
          <c:extLst>
            <c:ext xmlns:c16="http://schemas.microsoft.com/office/drawing/2014/chart" uri="{C3380CC4-5D6E-409C-BE32-E72D297353CC}">
              <c16:uniqueId val="{00000001-66B9-4CAB-B4A9-18CDAC8E507F}"/>
            </c:ext>
          </c:extLst>
        </c:ser>
        <c:ser>
          <c:idx val="1"/>
          <c:order val="1"/>
          <c:tx>
            <c:v>Females</c:v>
          </c:tx>
          <c:spPr>
            <a:ln w="38100" cap="rnd">
              <a:solidFill>
                <a:schemeClr val="tx1"/>
              </a:solidFill>
              <a:prstDash val="sysDot"/>
              <a:round/>
            </a:ln>
            <a:effectLst/>
          </c:spPr>
          <c:marker>
            <c:symbol val="none"/>
          </c:marker>
          <c:trendline>
            <c:spPr>
              <a:ln w="25400" cap="rnd">
                <a:solidFill>
                  <a:schemeClr val="tx1"/>
                </a:solidFill>
                <a:prstDash val="sysDot"/>
              </a:ln>
              <a:effectLst/>
            </c:spPr>
            <c:trendlineType val="linear"/>
            <c:dispRSqr val="1"/>
            <c:dispEq val="1"/>
            <c:trendlineLbl>
              <c:layout>
                <c:manualLayout>
                  <c:x val="-0.36903633890849408"/>
                  <c:y val="0.37813483919570501"/>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-0.0064x + 24.644</a:t>
                    </a:r>
                    <a:br>
                      <a:rPr lang="en-US" sz="1400" baseline="0"/>
                    </a:br>
                    <a:r>
                      <a:rPr lang="en-US" sz="1400" baseline="0"/>
                      <a:t>R² = 0.1223</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Feuil1!$Z$18185:$Z$18249</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Feuil1!$AE$18185:$AE$18249</c:f>
              <c:numCache>
                <c:formatCode>0.0</c:formatCode>
                <c:ptCount val="65"/>
                <c:pt idx="0">
                  <c:v>24.34375</c:v>
                </c:pt>
                <c:pt idx="1">
                  <c:v>24.658823529411766</c:v>
                </c:pt>
                <c:pt idx="2">
                  <c:v>24.682080924855491</c:v>
                </c:pt>
                <c:pt idx="3">
                  <c:v>24.570422535211268</c:v>
                </c:pt>
                <c:pt idx="4">
                  <c:v>24.197530864197532</c:v>
                </c:pt>
                <c:pt idx="5">
                  <c:v>24.322580645161292</c:v>
                </c:pt>
                <c:pt idx="6">
                  <c:v>24.685897435897434</c:v>
                </c:pt>
                <c:pt idx="7">
                  <c:v>24.238709677419354</c:v>
                </c:pt>
                <c:pt idx="8">
                  <c:v>24.213235294117649</c:v>
                </c:pt>
                <c:pt idx="9">
                  <c:v>24.349315068493151</c:v>
                </c:pt>
                <c:pt idx="10">
                  <c:v>24.462427745664741</c:v>
                </c:pt>
                <c:pt idx="11">
                  <c:v>24.366412213740457</c:v>
                </c:pt>
                <c:pt idx="12">
                  <c:v>24.543956043956044</c:v>
                </c:pt>
                <c:pt idx="13">
                  <c:v>24.304635761589402</c:v>
                </c:pt>
                <c:pt idx="14">
                  <c:v>24.368098159509202</c:v>
                </c:pt>
                <c:pt idx="15">
                  <c:v>24.48205128205128</c:v>
                </c:pt>
                <c:pt idx="16">
                  <c:v>24.456647398843931</c:v>
                </c:pt>
                <c:pt idx="17">
                  <c:v>24.111111111111111</c:v>
                </c:pt>
                <c:pt idx="18">
                  <c:v>23.980392156862745</c:v>
                </c:pt>
                <c:pt idx="19">
                  <c:v>24.140243902439025</c:v>
                </c:pt>
                <c:pt idx="20">
                  <c:v>24.347560975609756</c:v>
                </c:pt>
                <c:pt idx="21">
                  <c:v>23.860576923076923</c:v>
                </c:pt>
                <c:pt idx="22">
                  <c:v>24.567307692307693</c:v>
                </c:pt>
                <c:pt idx="23">
                  <c:v>24.423280423280424</c:v>
                </c:pt>
                <c:pt idx="24">
                  <c:v>24.421052631578949</c:v>
                </c:pt>
                <c:pt idx="25">
                  <c:v>24.203319502074688</c:v>
                </c:pt>
                <c:pt idx="26">
                  <c:v>23.782442748091604</c:v>
                </c:pt>
                <c:pt idx="27">
                  <c:v>24.37065637065637</c:v>
                </c:pt>
                <c:pt idx="28">
                  <c:v>24.347014925373134</c:v>
                </c:pt>
                <c:pt idx="29">
                  <c:v>24.408304498269896</c:v>
                </c:pt>
                <c:pt idx="30">
                  <c:v>24.378091872791519</c:v>
                </c:pt>
                <c:pt idx="31">
                  <c:v>24.345844504021446</c:v>
                </c:pt>
                <c:pt idx="32">
                  <c:v>24.339572192513369</c:v>
                </c:pt>
                <c:pt idx="33">
                  <c:v>24.58385093167702</c:v>
                </c:pt>
                <c:pt idx="34">
                  <c:v>24.472527472527471</c:v>
                </c:pt>
                <c:pt idx="35">
                  <c:v>24.363867684478372</c:v>
                </c:pt>
                <c:pt idx="36">
                  <c:v>24.534441805225654</c:v>
                </c:pt>
                <c:pt idx="37">
                  <c:v>24.518072289156628</c:v>
                </c:pt>
                <c:pt idx="38">
                  <c:v>24.421828908554573</c:v>
                </c:pt>
                <c:pt idx="39">
                  <c:v>24.478510028653297</c:v>
                </c:pt>
                <c:pt idx="40">
                  <c:v>24.572237960339944</c:v>
                </c:pt>
                <c:pt idx="41">
                  <c:v>24.5</c:v>
                </c:pt>
                <c:pt idx="42">
                  <c:v>24.366559485530548</c:v>
                </c:pt>
                <c:pt idx="43">
                  <c:v>24.692556634304207</c:v>
                </c:pt>
                <c:pt idx="44">
                  <c:v>24.705696202531644</c:v>
                </c:pt>
                <c:pt idx="45">
                  <c:v>24.619528619528619</c:v>
                </c:pt>
                <c:pt idx="46">
                  <c:v>24.494949494949495</c:v>
                </c:pt>
                <c:pt idx="47">
                  <c:v>24.216374269005847</c:v>
                </c:pt>
                <c:pt idx="48">
                  <c:v>24.350649350649352</c:v>
                </c:pt>
                <c:pt idx="49">
                  <c:v>24.416107382550337</c:v>
                </c:pt>
                <c:pt idx="50">
                  <c:v>24.105263157894736</c:v>
                </c:pt>
                <c:pt idx="51">
                  <c:v>24.602272727272727</c:v>
                </c:pt>
                <c:pt idx="52">
                  <c:v>24.495412844036696</c:v>
                </c:pt>
                <c:pt idx="53">
                  <c:v>24.30263157894737</c:v>
                </c:pt>
                <c:pt idx="54">
                  <c:v>24.225806451612904</c:v>
                </c:pt>
                <c:pt idx="55">
                  <c:v>24.551724137931036</c:v>
                </c:pt>
                <c:pt idx="56">
                  <c:v>24.23404255319149</c:v>
                </c:pt>
                <c:pt idx="57">
                  <c:v>24.14</c:v>
                </c:pt>
                <c:pt idx="58">
                  <c:v>23.65625</c:v>
                </c:pt>
                <c:pt idx="59">
                  <c:v>23.892857142857142</c:v>
                </c:pt>
                <c:pt idx="60">
                  <c:v>23.76923076923077</c:v>
                </c:pt>
                <c:pt idx="61">
                  <c:v>23.263157894736842</c:v>
                </c:pt>
                <c:pt idx="62">
                  <c:v>24.411764705882351</c:v>
                </c:pt>
                <c:pt idx="63">
                  <c:v>23.9375</c:v>
                </c:pt>
                <c:pt idx="64">
                  <c:v>22.53846153846154</c:v>
                </c:pt>
              </c:numCache>
            </c:numRef>
          </c:yVal>
          <c:smooth val="0"/>
          <c:extLst>
            <c:ext xmlns:c16="http://schemas.microsoft.com/office/drawing/2014/chart" uri="{C3380CC4-5D6E-409C-BE32-E72D297353CC}">
              <c16:uniqueId val="{00000003-66B9-4CAB-B4A9-18CDAC8E507F}"/>
            </c:ext>
          </c:extLst>
        </c:ser>
        <c:dLbls>
          <c:showLegendKey val="0"/>
          <c:showVal val="0"/>
          <c:showCatName val="0"/>
          <c:showSerName val="0"/>
          <c:showPercent val="0"/>
          <c:showBubbleSize val="0"/>
        </c:dLbls>
        <c:axId val="854439823"/>
        <c:axId val="854441071"/>
      </c:scatterChart>
      <c:valAx>
        <c:axId val="854439823"/>
        <c:scaling>
          <c:orientation val="minMax"/>
          <c:max val="85"/>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5"/>
      </c:valAx>
      <c:valAx>
        <c:axId val="854441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Response Average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HITs vs Age, Males, Females, -2STD</a:t>
            </a:r>
          </a:p>
        </c:rich>
      </c:tx>
      <c:layout>
        <c:manualLayout>
          <c:xMode val="edge"/>
          <c:yMode val="edge"/>
          <c:x val="0.15404083261522133"/>
          <c:y val="2.62570660877633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032476890284333"/>
          <c:y val="0.16188244532333351"/>
          <c:w val="0.81192992838316924"/>
          <c:h val="0.57796677923984452"/>
        </c:manualLayout>
      </c:layout>
      <c:scatterChart>
        <c:scatterStyle val="lineMarker"/>
        <c:varyColors val="0"/>
        <c:ser>
          <c:idx val="0"/>
          <c:order val="0"/>
          <c:tx>
            <c:v>Males</c:v>
          </c:tx>
          <c:spPr>
            <a:ln w="22225" cap="rnd">
              <a:solidFill>
                <a:schemeClr val="tx1"/>
              </a:solidFill>
              <a:round/>
            </a:ln>
            <a:effectLst/>
          </c:spPr>
          <c:marker>
            <c:symbol val="diamond"/>
            <c:size val="4"/>
            <c:spPr>
              <a:solidFill>
                <a:schemeClr val="tx1"/>
              </a:solidFill>
              <a:ln w="9525">
                <a:solidFill>
                  <a:schemeClr val="tx1"/>
                </a:solidFill>
              </a:ln>
              <a:effectLst/>
            </c:spPr>
          </c:marker>
          <c:trendline>
            <c:spPr>
              <a:ln w="25400" cap="rnd">
                <a:solidFill>
                  <a:schemeClr val="tx1"/>
                </a:solidFill>
                <a:prstDash val="solid"/>
              </a:ln>
              <a:effectLst/>
            </c:spPr>
            <c:trendlineType val="poly"/>
            <c:order val="2"/>
            <c:dispRSqr val="1"/>
            <c:dispEq val="1"/>
            <c:trendlineLbl>
              <c:layout>
                <c:manualLayout>
                  <c:x val="-0.38487740085456773"/>
                  <c:y val="5.0499808271130882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-0.0002x</a:t>
                    </a:r>
                    <a:r>
                      <a:rPr lang="en-US" sz="1400" baseline="30000"/>
                      <a:t>2</a:t>
                    </a:r>
                    <a:r>
                      <a:rPr lang="en-US" sz="1400" baseline="0"/>
                      <a:t> + 0.0094x + 23.432</a:t>
                    </a:r>
                    <a:br>
                      <a:rPr lang="en-US" sz="1400" baseline="0"/>
                    </a:br>
                    <a:r>
                      <a:rPr lang="en-US" sz="1400" baseline="0"/>
                      <a:t>R² = 0.5198</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Feuil1!$K$18556:$K$18620</c:f>
              <c:numCache>
                <c:formatCode>0.0</c:formatCode>
                <c:ptCount val="65"/>
                <c:pt idx="0">
                  <c:v>23.75</c:v>
                </c:pt>
                <c:pt idx="1">
                  <c:v>23.692307692307693</c:v>
                </c:pt>
                <c:pt idx="2">
                  <c:v>23.827814569536425</c:v>
                </c:pt>
                <c:pt idx="3">
                  <c:v>23.93388429752066</c:v>
                </c:pt>
                <c:pt idx="4">
                  <c:v>23.08</c:v>
                </c:pt>
                <c:pt idx="5">
                  <c:v>23.444444444444443</c:v>
                </c:pt>
                <c:pt idx="6">
                  <c:v>23.402298850574713</c:v>
                </c:pt>
                <c:pt idx="7">
                  <c:v>23.869565217391305</c:v>
                </c:pt>
                <c:pt idx="8">
                  <c:v>23.322222222222223</c:v>
                </c:pt>
                <c:pt idx="9">
                  <c:v>23.236363636363638</c:v>
                </c:pt>
                <c:pt idx="10">
                  <c:v>23.278350515463917</c:v>
                </c:pt>
                <c:pt idx="11">
                  <c:v>23.073684210526316</c:v>
                </c:pt>
                <c:pt idx="12">
                  <c:v>23.848484848484848</c:v>
                </c:pt>
                <c:pt idx="13">
                  <c:v>23.455696202531644</c:v>
                </c:pt>
                <c:pt idx="14">
                  <c:v>23.450980392156861</c:v>
                </c:pt>
                <c:pt idx="15">
                  <c:v>23.522388059701491</c:v>
                </c:pt>
                <c:pt idx="16">
                  <c:v>23.223529411764705</c:v>
                </c:pt>
                <c:pt idx="17">
                  <c:v>23.557377049180328</c:v>
                </c:pt>
                <c:pt idx="18">
                  <c:v>23.612500000000001</c:v>
                </c:pt>
                <c:pt idx="19">
                  <c:v>23.792079207920793</c:v>
                </c:pt>
                <c:pt idx="20">
                  <c:v>23.446808510638299</c:v>
                </c:pt>
                <c:pt idx="21">
                  <c:v>23.270833333333332</c:v>
                </c:pt>
                <c:pt idx="22">
                  <c:v>23.15625</c:v>
                </c:pt>
                <c:pt idx="23">
                  <c:v>23.448275862068964</c:v>
                </c:pt>
                <c:pt idx="24">
                  <c:v>23.321839080459771</c:v>
                </c:pt>
                <c:pt idx="25">
                  <c:v>23.543478260869566</c:v>
                </c:pt>
                <c:pt idx="26">
                  <c:v>22.90909090909091</c:v>
                </c:pt>
                <c:pt idx="27">
                  <c:v>23.477064220183486</c:v>
                </c:pt>
                <c:pt idx="28">
                  <c:v>23.27956989247312</c:v>
                </c:pt>
                <c:pt idx="29">
                  <c:v>23.588888888888889</c:v>
                </c:pt>
                <c:pt idx="30">
                  <c:v>23.25</c:v>
                </c:pt>
                <c:pt idx="31">
                  <c:v>23.576923076923077</c:v>
                </c:pt>
                <c:pt idx="32">
                  <c:v>23.195121951219512</c:v>
                </c:pt>
                <c:pt idx="33">
                  <c:v>23.198275862068964</c:v>
                </c:pt>
                <c:pt idx="34">
                  <c:v>22.967741935483872</c:v>
                </c:pt>
                <c:pt idx="35">
                  <c:v>23.343137254901961</c:v>
                </c:pt>
                <c:pt idx="36">
                  <c:v>23.434782608695652</c:v>
                </c:pt>
                <c:pt idx="37">
                  <c:v>23.408000000000001</c:v>
                </c:pt>
                <c:pt idx="38">
                  <c:v>23.267241379310345</c:v>
                </c:pt>
                <c:pt idx="39">
                  <c:v>23.140495867768596</c:v>
                </c:pt>
                <c:pt idx="40">
                  <c:v>23.037593984962406</c:v>
                </c:pt>
                <c:pt idx="41">
                  <c:v>23.1203007518797</c:v>
                </c:pt>
                <c:pt idx="42">
                  <c:v>23.112903225806452</c:v>
                </c:pt>
                <c:pt idx="43">
                  <c:v>23.161290322580644</c:v>
                </c:pt>
                <c:pt idx="44">
                  <c:v>23.115384615384617</c:v>
                </c:pt>
                <c:pt idx="45">
                  <c:v>23.131250000000001</c:v>
                </c:pt>
                <c:pt idx="46">
                  <c:v>23.382352941176471</c:v>
                </c:pt>
                <c:pt idx="47">
                  <c:v>23.329787234042552</c:v>
                </c:pt>
                <c:pt idx="48">
                  <c:v>23.12857142857143</c:v>
                </c:pt>
                <c:pt idx="49">
                  <c:v>23.411111111111111</c:v>
                </c:pt>
                <c:pt idx="50">
                  <c:v>22.914634146341463</c:v>
                </c:pt>
                <c:pt idx="51">
                  <c:v>23.39622641509434</c:v>
                </c:pt>
                <c:pt idx="52">
                  <c:v>22.953125</c:v>
                </c:pt>
                <c:pt idx="53">
                  <c:v>22.881355932203391</c:v>
                </c:pt>
                <c:pt idx="54">
                  <c:v>23.186046511627907</c:v>
                </c:pt>
                <c:pt idx="55">
                  <c:v>22.333333333333332</c:v>
                </c:pt>
                <c:pt idx="56">
                  <c:v>23</c:v>
                </c:pt>
                <c:pt idx="57">
                  <c:v>22.592592592592592</c:v>
                </c:pt>
                <c:pt idx="58">
                  <c:v>23.1</c:v>
                </c:pt>
                <c:pt idx="59">
                  <c:v>22.047619047619047</c:v>
                </c:pt>
                <c:pt idx="60">
                  <c:v>23.227272727272727</c:v>
                </c:pt>
                <c:pt idx="61">
                  <c:v>22.444444444444443</c:v>
                </c:pt>
                <c:pt idx="62">
                  <c:v>23</c:v>
                </c:pt>
                <c:pt idx="63">
                  <c:v>22.75</c:v>
                </c:pt>
                <c:pt idx="64">
                  <c:v>22.2</c:v>
                </c:pt>
              </c:numCache>
            </c:numRef>
          </c:yVal>
          <c:smooth val="0"/>
          <c:extLst>
            <c:ext xmlns:c16="http://schemas.microsoft.com/office/drawing/2014/chart" uri="{C3380CC4-5D6E-409C-BE32-E72D297353CC}">
              <c16:uniqueId val="{00000001-770D-4D1C-A1FC-80A9F32EC32B}"/>
            </c:ext>
          </c:extLst>
        </c:ser>
        <c:ser>
          <c:idx val="1"/>
          <c:order val="1"/>
          <c:tx>
            <c:v>Females</c:v>
          </c:tx>
          <c:spPr>
            <a:ln w="38100" cap="rnd">
              <a:solidFill>
                <a:schemeClr val="tx1"/>
              </a:solidFill>
              <a:prstDash val="sysDot"/>
              <a:round/>
            </a:ln>
            <a:effectLst/>
          </c:spPr>
          <c:marker>
            <c:symbol val="circle"/>
            <c:size val="3"/>
            <c:spPr>
              <a:solidFill>
                <a:schemeClr val="tx1"/>
              </a:solidFill>
              <a:ln w="9525">
                <a:solidFill>
                  <a:schemeClr val="tx1"/>
                </a:solidFill>
              </a:ln>
              <a:effectLst/>
            </c:spPr>
          </c:marker>
          <c:trendline>
            <c:spPr>
              <a:ln w="25400" cap="rnd">
                <a:solidFill>
                  <a:schemeClr val="tx1"/>
                </a:solidFill>
                <a:prstDash val="sysDot"/>
              </a:ln>
              <a:effectLst/>
            </c:spPr>
            <c:trendlineType val="poly"/>
            <c:order val="2"/>
            <c:dispRSqr val="1"/>
            <c:dispEq val="1"/>
            <c:trendlineLbl>
              <c:layout>
                <c:manualLayout>
                  <c:x val="-0.39784281112914494"/>
                  <c:y val="0.1436516732940070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-0.0006x</a:t>
                    </a:r>
                    <a:r>
                      <a:rPr lang="en-US" sz="1400" baseline="30000"/>
                      <a:t>2</a:t>
                    </a:r>
                    <a:r>
                      <a:rPr lang="en-US" sz="1400" baseline="0"/>
                      <a:t> + 0.0431x + 22.65</a:t>
                    </a:r>
                    <a:br>
                      <a:rPr lang="en-US" sz="1400" baseline="0"/>
                    </a:br>
                    <a:r>
                      <a:rPr lang="en-US" sz="1400" baseline="0"/>
                      <a:t>R² = 0.5943</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Feuil1!$L$18556:$L$18620</c:f>
              <c:numCache>
                <c:formatCode>0.0</c:formatCode>
                <c:ptCount val="65"/>
                <c:pt idx="0">
                  <c:v>23.302083333333332</c:v>
                </c:pt>
                <c:pt idx="1">
                  <c:v>23.71764705882353</c:v>
                </c:pt>
                <c:pt idx="2">
                  <c:v>23.716763005780347</c:v>
                </c:pt>
                <c:pt idx="3">
                  <c:v>23.683098591549296</c:v>
                </c:pt>
                <c:pt idx="4">
                  <c:v>23.432098765432098</c:v>
                </c:pt>
                <c:pt idx="5">
                  <c:v>23.483870967741936</c:v>
                </c:pt>
                <c:pt idx="6">
                  <c:v>23.615384615384617</c:v>
                </c:pt>
                <c:pt idx="7">
                  <c:v>23.219354838709677</c:v>
                </c:pt>
                <c:pt idx="8">
                  <c:v>23.286764705882351</c:v>
                </c:pt>
                <c:pt idx="9">
                  <c:v>23.363013698630137</c:v>
                </c:pt>
                <c:pt idx="10">
                  <c:v>23.572254335260116</c:v>
                </c:pt>
                <c:pt idx="11">
                  <c:v>23.305343511450381</c:v>
                </c:pt>
                <c:pt idx="12">
                  <c:v>23.543956043956044</c:v>
                </c:pt>
                <c:pt idx="13">
                  <c:v>23.543046357615893</c:v>
                </c:pt>
                <c:pt idx="14">
                  <c:v>23.521472392638035</c:v>
                </c:pt>
                <c:pt idx="15">
                  <c:v>23.47179487179487</c:v>
                </c:pt>
                <c:pt idx="16">
                  <c:v>23.393063583815028</c:v>
                </c:pt>
                <c:pt idx="17">
                  <c:v>23.173611111111111</c:v>
                </c:pt>
                <c:pt idx="18">
                  <c:v>23.130718954248366</c:v>
                </c:pt>
                <c:pt idx="19">
                  <c:v>23.060975609756099</c:v>
                </c:pt>
                <c:pt idx="20">
                  <c:v>23.280487804878049</c:v>
                </c:pt>
                <c:pt idx="21">
                  <c:v>22.97596153846154</c:v>
                </c:pt>
                <c:pt idx="22">
                  <c:v>23.528846153846153</c:v>
                </c:pt>
                <c:pt idx="23">
                  <c:v>23.423280423280424</c:v>
                </c:pt>
                <c:pt idx="24">
                  <c:v>23.460526315789473</c:v>
                </c:pt>
                <c:pt idx="25">
                  <c:v>23.1701244813278</c:v>
                </c:pt>
                <c:pt idx="26">
                  <c:v>22.81297709923664</c:v>
                </c:pt>
                <c:pt idx="27">
                  <c:v>23.378378378378379</c:v>
                </c:pt>
                <c:pt idx="28">
                  <c:v>23.328358208955223</c:v>
                </c:pt>
                <c:pt idx="29">
                  <c:v>23.391003460207614</c:v>
                </c:pt>
                <c:pt idx="30">
                  <c:v>23.32155477031802</c:v>
                </c:pt>
                <c:pt idx="31">
                  <c:v>23.241286863270776</c:v>
                </c:pt>
                <c:pt idx="32">
                  <c:v>23.098930481283421</c:v>
                </c:pt>
                <c:pt idx="33">
                  <c:v>23.394409937888199</c:v>
                </c:pt>
                <c:pt idx="34">
                  <c:v>23.442307692307693</c:v>
                </c:pt>
                <c:pt idx="35">
                  <c:v>23.162849872773538</c:v>
                </c:pt>
                <c:pt idx="36">
                  <c:v>23.446555819477435</c:v>
                </c:pt>
                <c:pt idx="37">
                  <c:v>23.373493975903614</c:v>
                </c:pt>
                <c:pt idx="38">
                  <c:v>23.286135693215339</c:v>
                </c:pt>
                <c:pt idx="39">
                  <c:v>23.375358166189113</c:v>
                </c:pt>
                <c:pt idx="40">
                  <c:v>23.475920679886684</c:v>
                </c:pt>
                <c:pt idx="41">
                  <c:v>23.262857142857143</c:v>
                </c:pt>
                <c:pt idx="42">
                  <c:v>23.221864951768488</c:v>
                </c:pt>
                <c:pt idx="43">
                  <c:v>23.320388349514563</c:v>
                </c:pt>
                <c:pt idx="44">
                  <c:v>23.443037974683545</c:v>
                </c:pt>
                <c:pt idx="45">
                  <c:v>23.515151515151516</c:v>
                </c:pt>
                <c:pt idx="46">
                  <c:v>23.333333333333332</c:v>
                </c:pt>
                <c:pt idx="47">
                  <c:v>23.12280701754386</c:v>
                </c:pt>
                <c:pt idx="48">
                  <c:v>23.019480519480521</c:v>
                </c:pt>
                <c:pt idx="49">
                  <c:v>23.208053691275168</c:v>
                </c:pt>
                <c:pt idx="50">
                  <c:v>22.92982456140351</c:v>
                </c:pt>
                <c:pt idx="51">
                  <c:v>23.21590909090909</c:v>
                </c:pt>
                <c:pt idx="52">
                  <c:v>23.229357798165136</c:v>
                </c:pt>
                <c:pt idx="53">
                  <c:v>22.94736842105263</c:v>
                </c:pt>
                <c:pt idx="54">
                  <c:v>22.919354838709676</c:v>
                </c:pt>
                <c:pt idx="55">
                  <c:v>23.258620689655171</c:v>
                </c:pt>
                <c:pt idx="56">
                  <c:v>22.446808510638299</c:v>
                </c:pt>
                <c:pt idx="57">
                  <c:v>22.58</c:v>
                </c:pt>
                <c:pt idx="58">
                  <c:v>22.40625</c:v>
                </c:pt>
                <c:pt idx="59">
                  <c:v>22.392857142857142</c:v>
                </c:pt>
                <c:pt idx="60">
                  <c:v>22.384615384615383</c:v>
                </c:pt>
                <c:pt idx="61">
                  <c:v>21.526315789473685</c:v>
                </c:pt>
                <c:pt idx="62">
                  <c:v>22.705882352941178</c:v>
                </c:pt>
                <c:pt idx="63">
                  <c:v>22.5</c:v>
                </c:pt>
                <c:pt idx="64">
                  <c:v>21.23076923076923</c:v>
                </c:pt>
              </c:numCache>
            </c:numRef>
          </c:yVal>
          <c:smooth val="0"/>
          <c:extLst>
            <c:ext xmlns:c16="http://schemas.microsoft.com/office/drawing/2014/chart" uri="{C3380CC4-5D6E-409C-BE32-E72D297353CC}">
              <c16:uniqueId val="{00000003-770D-4D1C-A1FC-80A9F32EC32B}"/>
            </c:ext>
          </c:extLst>
        </c:ser>
        <c:ser>
          <c:idx val="2"/>
          <c:order val="2"/>
          <c:tx>
            <c:v>Males - 2 STDs</c:v>
          </c:tx>
          <c:spPr>
            <a:ln w="38100" cap="rnd">
              <a:solidFill>
                <a:schemeClr val="tx1"/>
              </a:solidFill>
              <a:prstDash val="sysDash"/>
              <a:round/>
            </a:ln>
            <a:effectLst/>
          </c:spPr>
          <c:marker>
            <c:symbol val="none"/>
          </c:marker>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Feuil1!$BM$18556:$BM$18620</c:f>
              <c:numCache>
                <c:formatCode>0.0</c:formatCode>
                <c:ptCount val="65"/>
                <c:pt idx="0">
                  <c:v>19.290011504455933</c:v>
                </c:pt>
                <c:pt idx="1">
                  <c:v>19.290811504455931</c:v>
                </c:pt>
                <c:pt idx="2">
                  <c:v>19.29121150445593</c:v>
                </c:pt>
                <c:pt idx="3">
                  <c:v>19.29121150445593</c:v>
                </c:pt>
                <c:pt idx="4">
                  <c:v>19.290811504455931</c:v>
                </c:pt>
                <c:pt idx="5">
                  <c:v>19.290011504455933</c:v>
                </c:pt>
                <c:pt idx="6">
                  <c:v>19.288811504455932</c:v>
                </c:pt>
                <c:pt idx="7">
                  <c:v>19.287211504455932</c:v>
                </c:pt>
                <c:pt idx="8">
                  <c:v>19.28521150445593</c:v>
                </c:pt>
                <c:pt idx="9">
                  <c:v>19.282811504455932</c:v>
                </c:pt>
                <c:pt idx="10">
                  <c:v>19.280011504455931</c:v>
                </c:pt>
                <c:pt idx="11">
                  <c:v>19.276811504455932</c:v>
                </c:pt>
                <c:pt idx="12">
                  <c:v>19.273211504455933</c:v>
                </c:pt>
                <c:pt idx="13">
                  <c:v>19.269211504455932</c:v>
                </c:pt>
                <c:pt idx="14">
                  <c:v>19.264811504455931</c:v>
                </c:pt>
                <c:pt idx="15">
                  <c:v>19.260011504455932</c:v>
                </c:pt>
                <c:pt idx="16">
                  <c:v>19.254811504455933</c:v>
                </c:pt>
                <c:pt idx="17">
                  <c:v>19.249211504455932</c:v>
                </c:pt>
                <c:pt idx="18">
                  <c:v>19.243211504455932</c:v>
                </c:pt>
                <c:pt idx="19">
                  <c:v>19.236811504455932</c:v>
                </c:pt>
                <c:pt idx="20">
                  <c:v>19.230011504455931</c:v>
                </c:pt>
                <c:pt idx="21">
                  <c:v>19.222811504455933</c:v>
                </c:pt>
                <c:pt idx="22">
                  <c:v>19.215211504455933</c:v>
                </c:pt>
                <c:pt idx="23">
                  <c:v>19.20721150445593</c:v>
                </c:pt>
                <c:pt idx="24">
                  <c:v>19.198811504455932</c:v>
                </c:pt>
                <c:pt idx="25">
                  <c:v>19.190011504455931</c:v>
                </c:pt>
                <c:pt idx="26">
                  <c:v>19.180811504455932</c:v>
                </c:pt>
                <c:pt idx="27">
                  <c:v>19.171211504455933</c:v>
                </c:pt>
                <c:pt idx="28">
                  <c:v>19.161211504455931</c:v>
                </c:pt>
                <c:pt idx="29">
                  <c:v>19.15081150445593</c:v>
                </c:pt>
                <c:pt idx="30">
                  <c:v>19.140011504455931</c:v>
                </c:pt>
                <c:pt idx="31">
                  <c:v>19.128811504455932</c:v>
                </c:pt>
                <c:pt idx="32">
                  <c:v>19.117211504455931</c:v>
                </c:pt>
                <c:pt idx="33">
                  <c:v>19.10521150445593</c:v>
                </c:pt>
                <c:pt idx="34">
                  <c:v>19.092811504455931</c:v>
                </c:pt>
                <c:pt idx="35">
                  <c:v>19.080011504455932</c:v>
                </c:pt>
                <c:pt idx="36">
                  <c:v>19.066811504455931</c:v>
                </c:pt>
                <c:pt idx="37">
                  <c:v>19.05321150445593</c:v>
                </c:pt>
                <c:pt idx="38">
                  <c:v>19.039211504455931</c:v>
                </c:pt>
                <c:pt idx="39">
                  <c:v>19.024811504455933</c:v>
                </c:pt>
                <c:pt idx="40">
                  <c:v>19.010011504455932</c:v>
                </c:pt>
                <c:pt idx="41">
                  <c:v>18.994811504455932</c:v>
                </c:pt>
                <c:pt idx="42">
                  <c:v>18.979211504455932</c:v>
                </c:pt>
                <c:pt idx="43">
                  <c:v>18.963211504455931</c:v>
                </c:pt>
                <c:pt idx="44">
                  <c:v>18.94681150445593</c:v>
                </c:pt>
                <c:pt idx="45">
                  <c:v>18.93001150445593</c:v>
                </c:pt>
                <c:pt idx="46">
                  <c:v>18.912811504455931</c:v>
                </c:pt>
                <c:pt idx="47">
                  <c:v>18.895211504455933</c:v>
                </c:pt>
                <c:pt idx="48">
                  <c:v>18.877211504455932</c:v>
                </c:pt>
                <c:pt idx="49">
                  <c:v>18.858811504455932</c:v>
                </c:pt>
                <c:pt idx="50">
                  <c:v>18.84001150445593</c:v>
                </c:pt>
                <c:pt idx="51">
                  <c:v>18.820811504455932</c:v>
                </c:pt>
                <c:pt idx="52">
                  <c:v>18.801211504455932</c:v>
                </c:pt>
                <c:pt idx="53">
                  <c:v>18.781211504455932</c:v>
                </c:pt>
                <c:pt idx="54">
                  <c:v>18.760811504455933</c:v>
                </c:pt>
                <c:pt idx="55">
                  <c:v>18.740011504455932</c:v>
                </c:pt>
                <c:pt idx="56">
                  <c:v>18.718811504455932</c:v>
                </c:pt>
                <c:pt idx="57">
                  <c:v>18.697211504455932</c:v>
                </c:pt>
                <c:pt idx="58">
                  <c:v>18.67521150445593</c:v>
                </c:pt>
                <c:pt idx="59">
                  <c:v>18.652811504455933</c:v>
                </c:pt>
                <c:pt idx="60">
                  <c:v>18.630011504455933</c:v>
                </c:pt>
                <c:pt idx="61">
                  <c:v>18.60681150445593</c:v>
                </c:pt>
                <c:pt idx="62">
                  <c:v>18.583211504455932</c:v>
                </c:pt>
                <c:pt idx="63">
                  <c:v>18.559211504455931</c:v>
                </c:pt>
                <c:pt idx="64">
                  <c:v>18.534811504455931</c:v>
                </c:pt>
              </c:numCache>
            </c:numRef>
          </c:yVal>
          <c:smooth val="0"/>
          <c:extLst>
            <c:ext xmlns:c16="http://schemas.microsoft.com/office/drawing/2014/chart" uri="{C3380CC4-5D6E-409C-BE32-E72D297353CC}">
              <c16:uniqueId val="{00000004-770D-4D1C-A1FC-80A9F32EC32B}"/>
            </c:ext>
          </c:extLst>
        </c:ser>
        <c:ser>
          <c:idx val="3"/>
          <c:order val="3"/>
          <c:tx>
            <c:v>Femles -2 STDs</c:v>
          </c:tx>
          <c:spPr>
            <a:ln w="19050" cap="rnd">
              <a:solidFill>
                <a:schemeClr val="tx1"/>
              </a:solidFill>
              <a:round/>
            </a:ln>
            <a:effectLst/>
          </c:spPr>
          <c:marker>
            <c:symbol val="circle"/>
            <c:size val="5"/>
            <c:spPr>
              <a:solidFill>
                <a:schemeClr val="tx1"/>
              </a:solidFill>
              <a:ln w="9525">
                <a:solidFill>
                  <a:schemeClr val="tx1"/>
                </a:solidFill>
              </a:ln>
              <a:effectLst/>
            </c:spPr>
          </c:marker>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Feuil1!$BN$18556:$BN$18620</c:f>
              <c:numCache>
                <c:formatCode>0.0</c:formatCode>
                <c:ptCount val="65"/>
                <c:pt idx="0">
                  <c:v>19.222185828262653</c:v>
                </c:pt>
                <c:pt idx="1">
                  <c:v>19.239485828262659</c:v>
                </c:pt>
                <c:pt idx="2">
                  <c:v>19.255585828262653</c:v>
                </c:pt>
                <c:pt idx="3">
                  <c:v>19.270485828262657</c:v>
                </c:pt>
                <c:pt idx="4">
                  <c:v>19.284185828262657</c:v>
                </c:pt>
                <c:pt idx="5">
                  <c:v>19.296685828262653</c:v>
                </c:pt>
                <c:pt idx="6">
                  <c:v>19.307985828262652</c:v>
                </c:pt>
                <c:pt idx="7">
                  <c:v>19.318085828262653</c:v>
                </c:pt>
                <c:pt idx="8">
                  <c:v>19.326985828262657</c:v>
                </c:pt>
                <c:pt idx="9">
                  <c:v>19.334685828262657</c:v>
                </c:pt>
                <c:pt idx="10">
                  <c:v>19.341185828262653</c:v>
                </c:pt>
                <c:pt idx="11">
                  <c:v>19.346485828262658</c:v>
                </c:pt>
                <c:pt idx="12">
                  <c:v>19.350585828262652</c:v>
                </c:pt>
                <c:pt idx="13">
                  <c:v>19.353485828262656</c:v>
                </c:pt>
                <c:pt idx="14">
                  <c:v>19.355185828262655</c:v>
                </c:pt>
                <c:pt idx="15">
                  <c:v>19.355685828262658</c:v>
                </c:pt>
                <c:pt idx="16">
                  <c:v>19.354985828262656</c:v>
                </c:pt>
                <c:pt idx="17">
                  <c:v>19.353085828262657</c:v>
                </c:pt>
                <c:pt idx="18">
                  <c:v>19.349985828262653</c:v>
                </c:pt>
                <c:pt idx="19">
                  <c:v>19.345685828262653</c:v>
                </c:pt>
                <c:pt idx="20">
                  <c:v>19.340185828262655</c:v>
                </c:pt>
                <c:pt idx="21">
                  <c:v>19.333485828262653</c:v>
                </c:pt>
                <c:pt idx="22">
                  <c:v>19.325585828262653</c:v>
                </c:pt>
                <c:pt idx="23">
                  <c:v>19.316485828262657</c:v>
                </c:pt>
                <c:pt idx="24">
                  <c:v>19.306185828262656</c:v>
                </c:pt>
                <c:pt idx="25">
                  <c:v>19.294685828262658</c:v>
                </c:pt>
                <c:pt idx="26">
                  <c:v>19.281985828262656</c:v>
                </c:pt>
                <c:pt idx="27">
                  <c:v>19.268085828262656</c:v>
                </c:pt>
                <c:pt idx="28">
                  <c:v>19.252985828262652</c:v>
                </c:pt>
                <c:pt idx="29">
                  <c:v>19.236685828262658</c:v>
                </c:pt>
                <c:pt idx="30">
                  <c:v>19.219185828262653</c:v>
                </c:pt>
                <c:pt idx="31">
                  <c:v>19.200485828262657</c:v>
                </c:pt>
                <c:pt idx="32">
                  <c:v>19.180585828262657</c:v>
                </c:pt>
                <c:pt idx="33">
                  <c:v>19.159485828262653</c:v>
                </c:pt>
                <c:pt idx="34">
                  <c:v>19.137185828262652</c:v>
                </c:pt>
                <c:pt idx="35">
                  <c:v>19.113685828262653</c:v>
                </c:pt>
                <c:pt idx="36">
                  <c:v>19.088985828262658</c:v>
                </c:pt>
                <c:pt idx="37">
                  <c:v>19.063085828262658</c:v>
                </c:pt>
                <c:pt idx="38">
                  <c:v>19.035985828262653</c:v>
                </c:pt>
                <c:pt idx="39">
                  <c:v>19.007685828262659</c:v>
                </c:pt>
                <c:pt idx="40">
                  <c:v>18.978185828262653</c:v>
                </c:pt>
                <c:pt idx="41">
                  <c:v>18.947485828262657</c:v>
                </c:pt>
                <c:pt idx="42">
                  <c:v>18.915585828262657</c:v>
                </c:pt>
                <c:pt idx="43">
                  <c:v>18.882485828262652</c:v>
                </c:pt>
                <c:pt idx="44">
                  <c:v>18.848185828262658</c:v>
                </c:pt>
                <c:pt idx="45">
                  <c:v>18.812685828262659</c:v>
                </c:pt>
                <c:pt idx="46">
                  <c:v>18.775985828262655</c:v>
                </c:pt>
                <c:pt idx="47">
                  <c:v>18.738085828262655</c:v>
                </c:pt>
                <c:pt idx="48">
                  <c:v>18.698985828262657</c:v>
                </c:pt>
                <c:pt idx="49">
                  <c:v>18.658685828262655</c:v>
                </c:pt>
                <c:pt idx="50">
                  <c:v>18.617185828262656</c:v>
                </c:pt>
                <c:pt idx="51">
                  <c:v>18.574485828262652</c:v>
                </c:pt>
                <c:pt idx="52">
                  <c:v>18.530585828262659</c:v>
                </c:pt>
                <c:pt idx="53">
                  <c:v>18.485485828262654</c:v>
                </c:pt>
                <c:pt idx="54">
                  <c:v>18.439185828262659</c:v>
                </c:pt>
                <c:pt idx="55">
                  <c:v>18.391685828262652</c:v>
                </c:pt>
                <c:pt idx="56">
                  <c:v>18.342985828262655</c:v>
                </c:pt>
                <c:pt idx="57">
                  <c:v>18.293085828262655</c:v>
                </c:pt>
                <c:pt idx="58">
                  <c:v>18.241985828262656</c:v>
                </c:pt>
                <c:pt idx="59">
                  <c:v>18.189685828262654</c:v>
                </c:pt>
                <c:pt idx="60">
                  <c:v>18.136185828262654</c:v>
                </c:pt>
                <c:pt idx="61">
                  <c:v>18.081485828262657</c:v>
                </c:pt>
                <c:pt idx="62">
                  <c:v>18.025585828262656</c:v>
                </c:pt>
                <c:pt idx="63">
                  <c:v>17.968485828262658</c:v>
                </c:pt>
                <c:pt idx="64">
                  <c:v>17.910185828262655</c:v>
                </c:pt>
              </c:numCache>
            </c:numRef>
          </c:yVal>
          <c:smooth val="0"/>
          <c:extLst>
            <c:ext xmlns:c16="http://schemas.microsoft.com/office/drawing/2014/chart" uri="{C3380CC4-5D6E-409C-BE32-E72D297353CC}">
              <c16:uniqueId val="{00000005-770D-4D1C-A1FC-80A9F32EC32B}"/>
            </c:ext>
          </c:extLst>
        </c:ser>
        <c:dLbls>
          <c:showLegendKey val="0"/>
          <c:showVal val="0"/>
          <c:showCatName val="0"/>
          <c:showSerName val="0"/>
          <c:showPercent val="0"/>
          <c:showBubbleSize val="0"/>
        </c:dLbls>
        <c:axId val="854439823"/>
        <c:axId val="854441071"/>
      </c:scatterChart>
      <c:valAx>
        <c:axId val="854439823"/>
        <c:scaling>
          <c:orientation val="minMax"/>
          <c:max val="85"/>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(years)</a:t>
                </a:r>
              </a:p>
            </c:rich>
          </c:tx>
          <c:layout>
            <c:manualLayout>
              <c:xMode val="edge"/>
              <c:yMode val="edge"/>
              <c:x val="0.48452833791436567"/>
              <c:y val="0.8001028712072496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5"/>
      </c:valAx>
      <c:valAx>
        <c:axId val="854441071"/>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Number of HITs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valAx>
      <c:spPr>
        <a:noFill/>
        <a:ln>
          <a:noFill/>
        </a:ln>
        <a:effectLst/>
      </c:spPr>
    </c:plotArea>
    <c:legend>
      <c:legendPos val="b"/>
      <c:layout>
        <c:manualLayout>
          <c:xMode val="edge"/>
          <c:yMode val="edge"/>
          <c:x val="0.11822932631187534"/>
          <c:y val="0.88844272456802742"/>
          <c:w val="0.86564711478710343"/>
          <c:h val="7.42169320229234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Correct</a:t>
            </a:r>
            <a:r>
              <a:rPr lang="en-US" baseline="0"/>
              <a:t>Rejections vs Age</a:t>
            </a:r>
            <a:r>
              <a:rPr lang="en-US"/>
              <a:t>, Males,Females, -2STD</a:t>
            </a:r>
          </a:p>
        </c:rich>
      </c:tx>
      <c:layout>
        <c:manualLayout>
          <c:xMode val="edge"/>
          <c:yMode val="edge"/>
          <c:x val="0.13637888854725078"/>
          <c:y val="1.56739983316125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36539309920725"/>
          <c:y val="0.19446910361977493"/>
          <c:w val="0.85661253559349226"/>
          <c:h val="0.54639664263306631"/>
        </c:manualLayout>
      </c:layout>
      <c:scatterChart>
        <c:scatterStyle val="lineMarker"/>
        <c:varyColors val="0"/>
        <c:ser>
          <c:idx val="0"/>
          <c:order val="0"/>
          <c:tx>
            <c:v>Males</c:v>
          </c:tx>
          <c:spPr>
            <a:ln w="22225" cap="rnd">
              <a:solidFill>
                <a:schemeClr val="tx1"/>
              </a:solidFill>
              <a:round/>
            </a:ln>
            <a:effectLst/>
          </c:spPr>
          <c:marker>
            <c:symbol val="diamond"/>
            <c:size val="4"/>
            <c:spPr>
              <a:solidFill>
                <a:schemeClr val="tx1"/>
              </a:solidFill>
              <a:ln w="9525">
                <a:solidFill>
                  <a:schemeClr val="tx1"/>
                </a:solidFill>
              </a:ln>
              <a:effectLst/>
            </c:spPr>
          </c:marker>
          <c:trendline>
            <c:spPr>
              <a:ln w="25400" cap="rnd">
                <a:solidFill>
                  <a:schemeClr val="tx1"/>
                </a:solidFill>
                <a:prstDash val="solid"/>
              </a:ln>
              <a:effectLst/>
            </c:spPr>
            <c:trendlineType val="poly"/>
            <c:order val="2"/>
            <c:dispRSqr val="1"/>
            <c:dispEq val="1"/>
            <c:trendlineLbl>
              <c:layout>
                <c:manualLayout>
                  <c:x val="-0.42490458270390224"/>
                  <c:y val="1.8588830100623711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-0.0001x</a:t>
                    </a:r>
                    <a:r>
                      <a:rPr lang="en-US" sz="1400" baseline="30000"/>
                      <a:t>2</a:t>
                    </a:r>
                    <a:r>
                      <a:rPr lang="en-US" sz="1400" baseline="0"/>
                      <a:t> + 0.0068x + 24.063</a:t>
                    </a:r>
                    <a:br>
                      <a:rPr lang="en-US" sz="1400" baseline="0"/>
                    </a:br>
                    <a:r>
                      <a:rPr lang="en-US" sz="1400" baseline="0"/>
                      <a:t>R² = 0.5373</a:t>
                    </a:r>
                    <a:endParaRPr lang="en-US" sz="1400"/>
                  </a:p>
                </c:rich>
              </c:tx>
              <c:numFmt formatCode="#,##0.00000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Feuil1!$M$18556:$M$18620</c:f>
              <c:numCache>
                <c:formatCode>0.0</c:formatCode>
                <c:ptCount val="65"/>
                <c:pt idx="0">
                  <c:v>24.096153846153847</c:v>
                </c:pt>
                <c:pt idx="1">
                  <c:v>24.2</c:v>
                </c:pt>
                <c:pt idx="2">
                  <c:v>24.225165562913908</c:v>
                </c:pt>
                <c:pt idx="3">
                  <c:v>24.049586776859503</c:v>
                </c:pt>
                <c:pt idx="4">
                  <c:v>24.231999999999999</c:v>
                </c:pt>
                <c:pt idx="5">
                  <c:v>23.935185185185187</c:v>
                </c:pt>
                <c:pt idx="6">
                  <c:v>24.206896551724139</c:v>
                </c:pt>
                <c:pt idx="7">
                  <c:v>24.139130434782608</c:v>
                </c:pt>
                <c:pt idx="8">
                  <c:v>24.277777777777779</c:v>
                </c:pt>
                <c:pt idx="9">
                  <c:v>24.081818181818182</c:v>
                </c:pt>
                <c:pt idx="10">
                  <c:v>23.938144329896907</c:v>
                </c:pt>
                <c:pt idx="11">
                  <c:v>24.263157894736842</c:v>
                </c:pt>
                <c:pt idx="12">
                  <c:v>24.252525252525253</c:v>
                </c:pt>
                <c:pt idx="13">
                  <c:v>24.202531645569621</c:v>
                </c:pt>
                <c:pt idx="14">
                  <c:v>24.127450980392158</c:v>
                </c:pt>
                <c:pt idx="15">
                  <c:v>24.164179104477611</c:v>
                </c:pt>
                <c:pt idx="16">
                  <c:v>24.105882352941176</c:v>
                </c:pt>
                <c:pt idx="17">
                  <c:v>24.147540983606557</c:v>
                </c:pt>
                <c:pt idx="18">
                  <c:v>24.15</c:v>
                </c:pt>
                <c:pt idx="19">
                  <c:v>24.168316831683168</c:v>
                </c:pt>
                <c:pt idx="20">
                  <c:v>24.117021276595743</c:v>
                </c:pt>
                <c:pt idx="21">
                  <c:v>23.96875</c:v>
                </c:pt>
                <c:pt idx="22">
                  <c:v>23.854166666666668</c:v>
                </c:pt>
                <c:pt idx="23">
                  <c:v>24.126436781609197</c:v>
                </c:pt>
                <c:pt idx="24">
                  <c:v>24.126436781609197</c:v>
                </c:pt>
                <c:pt idx="25">
                  <c:v>24.065217391304348</c:v>
                </c:pt>
                <c:pt idx="26">
                  <c:v>24.060606060606062</c:v>
                </c:pt>
                <c:pt idx="27">
                  <c:v>24.036697247706421</c:v>
                </c:pt>
                <c:pt idx="28">
                  <c:v>24.161290322580644</c:v>
                </c:pt>
                <c:pt idx="29">
                  <c:v>24.133333333333333</c:v>
                </c:pt>
                <c:pt idx="30">
                  <c:v>23.848214285714285</c:v>
                </c:pt>
                <c:pt idx="31">
                  <c:v>23.869230769230768</c:v>
                </c:pt>
                <c:pt idx="32">
                  <c:v>23.975609756097562</c:v>
                </c:pt>
                <c:pt idx="33">
                  <c:v>24</c:v>
                </c:pt>
                <c:pt idx="34">
                  <c:v>23.956989247311828</c:v>
                </c:pt>
                <c:pt idx="35">
                  <c:v>24.117647058823529</c:v>
                </c:pt>
                <c:pt idx="36">
                  <c:v>23.965217391304346</c:v>
                </c:pt>
                <c:pt idx="37">
                  <c:v>23.847999999999999</c:v>
                </c:pt>
                <c:pt idx="38">
                  <c:v>24.103448275862068</c:v>
                </c:pt>
                <c:pt idx="39">
                  <c:v>24.049586776859503</c:v>
                </c:pt>
                <c:pt idx="40">
                  <c:v>23.819548872180452</c:v>
                </c:pt>
                <c:pt idx="41">
                  <c:v>23.7593984962406</c:v>
                </c:pt>
                <c:pt idx="42">
                  <c:v>23.862903225806452</c:v>
                </c:pt>
                <c:pt idx="43">
                  <c:v>23.89516129032258</c:v>
                </c:pt>
                <c:pt idx="44">
                  <c:v>24.007692307692309</c:v>
                </c:pt>
                <c:pt idx="45">
                  <c:v>23.925000000000001</c:v>
                </c:pt>
                <c:pt idx="46">
                  <c:v>23.813725490196077</c:v>
                </c:pt>
                <c:pt idx="47">
                  <c:v>23.914893617021278</c:v>
                </c:pt>
                <c:pt idx="48">
                  <c:v>23.857142857142858</c:v>
                </c:pt>
                <c:pt idx="49">
                  <c:v>23.911111111111111</c:v>
                </c:pt>
                <c:pt idx="50">
                  <c:v>23.707317073170731</c:v>
                </c:pt>
                <c:pt idx="51">
                  <c:v>23.566037735849058</c:v>
                </c:pt>
                <c:pt idx="52">
                  <c:v>23.84375</c:v>
                </c:pt>
                <c:pt idx="53">
                  <c:v>23.915254237288135</c:v>
                </c:pt>
                <c:pt idx="54">
                  <c:v>24.348837209302324</c:v>
                </c:pt>
                <c:pt idx="55">
                  <c:v>23.666666666666668</c:v>
                </c:pt>
                <c:pt idx="56">
                  <c:v>23.638888888888889</c:v>
                </c:pt>
                <c:pt idx="57">
                  <c:v>23.888888888888889</c:v>
                </c:pt>
                <c:pt idx="58">
                  <c:v>23.566666666666666</c:v>
                </c:pt>
                <c:pt idx="59">
                  <c:v>23.952380952380953</c:v>
                </c:pt>
                <c:pt idx="60">
                  <c:v>23.636363636363637</c:v>
                </c:pt>
                <c:pt idx="61">
                  <c:v>23.722222222222221</c:v>
                </c:pt>
                <c:pt idx="62">
                  <c:v>23.944444444444443</c:v>
                </c:pt>
                <c:pt idx="63">
                  <c:v>23.5</c:v>
                </c:pt>
                <c:pt idx="64">
                  <c:v>23</c:v>
                </c:pt>
              </c:numCache>
            </c:numRef>
          </c:yVal>
          <c:smooth val="0"/>
          <c:extLst>
            <c:ext xmlns:c16="http://schemas.microsoft.com/office/drawing/2014/chart" uri="{C3380CC4-5D6E-409C-BE32-E72D297353CC}">
              <c16:uniqueId val="{00000001-EC7F-4466-B77E-B6EA87A13E5C}"/>
            </c:ext>
          </c:extLst>
        </c:ser>
        <c:ser>
          <c:idx val="1"/>
          <c:order val="1"/>
          <c:tx>
            <c:v>Females</c:v>
          </c:tx>
          <c:spPr>
            <a:ln w="38100" cap="rnd">
              <a:solidFill>
                <a:schemeClr val="tx1"/>
              </a:solidFill>
              <a:prstDash val="sysDot"/>
              <a:round/>
            </a:ln>
            <a:effectLst/>
          </c:spPr>
          <c:marker>
            <c:symbol val="circle"/>
            <c:size val="3"/>
            <c:spPr>
              <a:solidFill>
                <a:schemeClr val="tx1"/>
              </a:solidFill>
              <a:ln w="9525">
                <a:solidFill>
                  <a:schemeClr val="tx1"/>
                </a:solidFill>
              </a:ln>
              <a:effectLst/>
            </c:spPr>
          </c:marker>
          <c:trendline>
            <c:spPr>
              <a:ln w="25400" cap="rnd">
                <a:solidFill>
                  <a:schemeClr val="tx1"/>
                </a:solidFill>
                <a:prstDash val="sysDot"/>
              </a:ln>
              <a:effectLst/>
            </c:spPr>
            <c:trendlineType val="poly"/>
            <c:order val="2"/>
            <c:dispRSqr val="1"/>
            <c:dispEq val="1"/>
            <c:trendlineLbl>
              <c:layout>
                <c:manualLayout>
                  <c:x val="-0.42490458270390224"/>
                  <c:y val="0.11729003833975231"/>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-0.0002x</a:t>
                    </a:r>
                    <a:r>
                      <a:rPr lang="en-US" sz="1400" baseline="30000"/>
                      <a:t>2</a:t>
                    </a:r>
                    <a:r>
                      <a:rPr lang="en-US" sz="1400" baseline="0"/>
                      <a:t> + 0.0082x + 23.962</a:t>
                    </a:r>
                    <a:br>
                      <a:rPr lang="en-US" sz="1400" baseline="0"/>
                    </a:br>
                    <a:r>
                      <a:rPr lang="en-US" sz="1400" baseline="0"/>
                      <a:t>R² = 0.7452</a:t>
                    </a:r>
                    <a:endParaRPr lang="en-US" sz="1400"/>
                  </a:p>
                </c:rich>
              </c:tx>
              <c:numFmt formatCode="#,##0.000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Feuil1!$N$18556:$N$18620</c:f>
              <c:numCache>
                <c:formatCode>0.0</c:formatCode>
                <c:ptCount val="65"/>
                <c:pt idx="0">
                  <c:v>23.958333333333332</c:v>
                </c:pt>
                <c:pt idx="1">
                  <c:v>24.058823529411764</c:v>
                </c:pt>
                <c:pt idx="2">
                  <c:v>24.034682080924856</c:v>
                </c:pt>
                <c:pt idx="3">
                  <c:v>24.112676056338028</c:v>
                </c:pt>
                <c:pt idx="4">
                  <c:v>24.234567901234566</c:v>
                </c:pt>
                <c:pt idx="5">
                  <c:v>24.161290322580644</c:v>
                </c:pt>
                <c:pt idx="6">
                  <c:v>23.929487179487179</c:v>
                </c:pt>
                <c:pt idx="7">
                  <c:v>23.980645161290322</c:v>
                </c:pt>
                <c:pt idx="8">
                  <c:v>24.073529411764707</c:v>
                </c:pt>
                <c:pt idx="9">
                  <c:v>24.013698630136986</c:v>
                </c:pt>
                <c:pt idx="10">
                  <c:v>24.109826589595375</c:v>
                </c:pt>
                <c:pt idx="11">
                  <c:v>23.938931297709924</c:v>
                </c:pt>
                <c:pt idx="12">
                  <c:v>24</c:v>
                </c:pt>
                <c:pt idx="13">
                  <c:v>24.23841059602649</c:v>
                </c:pt>
                <c:pt idx="14">
                  <c:v>24.153374233128833</c:v>
                </c:pt>
                <c:pt idx="15">
                  <c:v>23.98974358974359</c:v>
                </c:pt>
                <c:pt idx="16">
                  <c:v>23.936416184971097</c:v>
                </c:pt>
                <c:pt idx="17">
                  <c:v>24.0625</c:v>
                </c:pt>
                <c:pt idx="18">
                  <c:v>24.15032679738562</c:v>
                </c:pt>
                <c:pt idx="19">
                  <c:v>23.920731707317074</c:v>
                </c:pt>
                <c:pt idx="20">
                  <c:v>23.932926829268293</c:v>
                </c:pt>
                <c:pt idx="21">
                  <c:v>24.115384615384617</c:v>
                </c:pt>
                <c:pt idx="22">
                  <c:v>23.96153846153846</c:v>
                </c:pt>
                <c:pt idx="23">
                  <c:v>24</c:v>
                </c:pt>
                <c:pt idx="24">
                  <c:v>24.039473684210527</c:v>
                </c:pt>
                <c:pt idx="25">
                  <c:v>23.966804979253112</c:v>
                </c:pt>
                <c:pt idx="26">
                  <c:v>24.03053435114504</c:v>
                </c:pt>
                <c:pt idx="27">
                  <c:v>24.007722007722009</c:v>
                </c:pt>
                <c:pt idx="28">
                  <c:v>23.981343283582088</c:v>
                </c:pt>
                <c:pt idx="29">
                  <c:v>23.982698961937718</c:v>
                </c:pt>
                <c:pt idx="30">
                  <c:v>23.943462897526501</c:v>
                </c:pt>
                <c:pt idx="31">
                  <c:v>23.89544235924933</c:v>
                </c:pt>
                <c:pt idx="32">
                  <c:v>23.759358288770052</c:v>
                </c:pt>
                <c:pt idx="33">
                  <c:v>23.810559006211179</c:v>
                </c:pt>
                <c:pt idx="34">
                  <c:v>23.969780219780219</c:v>
                </c:pt>
                <c:pt idx="35">
                  <c:v>23.798982188295167</c:v>
                </c:pt>
                <c:pt idx="36">
                  <c:v>23.912114014251781</c:v>
                </c:pt>
                <c:pt idx="37">
                  <c:v>23.85542168674699</c:v>
                </c:pt>
                <c:pt idx="38">
                  <c:v>23.864306784660766</c:v>
                </c:pt>
                <c:pt idx="39">
                  <c:v>23.896848137535816</c:v>
                </c:pt>
                <c:pt idx="40">
                  <c:v>23.903682719546744</c:v>
                </c:pt>
                <c:pt idx="41">
                  <c:v>23.762857142857143</c:v>
                </c:pt>
                <c:pt idx="42">
                  <c:v>23.855305466237944</c:v>
                </c:pt>
                <c:pt idx="43">
                  <c:v>23.627831715210355</c:v>
                </c:pt>
                <c:pt idx="44">
                  <c:v>23.7373417721519</c:v>
                </c:pt>
                <c:pt idx="45">
                  <c:v>23.895622895622896</c:v>
                </c:pt>
                <c:pt idx="46">
                  <c:v>23.838383838383837</c:v>
                </c:pt>
                <c:pt idx="47">
                  <c:v>23.906432748538013</c:v>
                </c:pt>
                <c:pt idx="48">
                  <c:v>23.668831168831169</c:v>
                </c:pt>
                <c:pt idx="49">
                  <c:v>23.791946308724832</c:v>
                </c:pt>
                <c:pt idx="50">
                  <c:v>23.82456140350877</c:v>
                </c:pt>
                <c:pt idx="51">
                  <c:v>23.613636363636363</c:v>
                </c:pt>
                <c:pt idx="52">
                  <c:v>23.73394495412844</c:v>
                </c:pt>
                <c:pt idx="53">
                  <c:v>23.644736842105264</c:v>
                </c:pt>
                <c:pt idx="54">
                  <c:v>23.693548387096776</c:v>
                </c:pt>
                <c:pt idx="55">
                  <c:v>23.706896551724139</c:v>
                </c:pt>
                <c:pt idx="56">
                  <c:v>23.212765957446809</c:v>
                </c:pt>
                <c:pt idx="57">
                  <c:v>23.44</c:v>
                </c:pt>
                <c:pt idx="58">
                  <c:v>23.75</c:v>
                </c:pt>
                <c:pt idx="59">
                  <c:v>23.5</c:v>
                </c:pt>
                <c:pt idx="60">
                  <c:v>23.615384615384617</c:v>
                </c:pt>
                <c:pt idx="61">
                  <c:v>23.263157894736842</c:v>
                </c:pt>
                <c:pt idx="62">
                  <c:v>23.294117647058822</c:v>
                </c:pt>
                <c:pt idx="63">
                  <c:v>23.5625</c:v>
                </c:pt>
                <c:pt idx="64">
                  <c:v>23.692307692307693</c:v>
                </c:pt>
              </c:numCache>
            </c:numRef>
          </c:yVal>
          <c:smooth val="0"/>
          <c:extLst>
            <c:ext xmlns:c16="http://schemas.microsoft.com/office/drawing/2014/chart" uri="{C3380CC4-5D6E-409C-BE32-E72D297353CC}">
              <c16:uniqueId val="{00000003-EC7F-4466-B77E-B6EA87A13E5C}"/>
            </c:ext>
          </c:extLst>
        </c:ser>
        <c:ser>
          <c:idx val="2"/>
          <c:order val="2"/>
          <c:tx>
            <c:v>Males -2 STDs</c:v>
          </c:tx>
          <c:spPr>
            <a:ln w="19050" cap="rnd">
              <a:solidFill>
                <a:schemeClr val="tx1"/>
              </a:solidFill>
              <a:round/>
            </a:ln>
            <a:effectLst/>
          </c:spPr>
          <c:marker>
            <c:symbol val="circle"/>
            <c:size val="5"/>
            <c:spPr>
              <a:solidFill>
                <a:schemeClr val="tx1"/>
              </a:solidFill>
              <a:ln w="9525">
                <a:solidFill>
                  <a:schemeClr val="tx1"/>
                </a:solidFill>
              </a:ln>
              <a:effectLst/>
            </c:spPr>
          </c:marker>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Feuil1!$BO$18556:$BO$18620</c:f>
              <c:numCache>
                <c:formatCode>0.000</c:formatCode>
                <c:ptCount val="65"/>
                <c:pt idx="0">
                  <c:v>22.296648269892277</c:v>
                </c:pt>
                <c:pt idx="1">
                  <c:v>22.296138269892275</c:v>
                </c:pt>
                <c:pt idx="2">
                  <c:v>22.295288269892275</c:v>
                </c:pt>
                <c:pt idx="3">
                  <c:v>22.294098269892277</c:v>
                </c:pt>
                <c:pt idx="4">
                  <c:v>22.292568269892275</c:v>
                </c:pt>
                <c:pt idx="5">
                  <c:v>22.290698269892275</c:v>
                </c:pt>
                <c:pt idx="6">
                  <c:v>22.288488269892277</c:v>
                </c:pt>
                <c:pt idx="7">
                  <c:v>22.285938269892277</c:v>
                </c:pt>
                <c:pt idx="8">
                  <c:v>22.283048269892276</c:v>
                </c:pt>
                <c:pt idx="9">
                  <c:v>22.279818269892274</c:v>
                </c:pt>
                <c:pt idx="10">
                  <c:v>22.276248269892275</c:v>
                </c:pt>
                <c:pt idx="11">
                  <c:v>22.272338269892277</c:v>
                </c:pt>
                <c:pt idx="12">
                  <c:v>22.268088269892274</c:v>
                </c:pt>
                <c:pt idx="13">
                  <c:v>22.263498269892278</c:v>
                </c:pt>
                <c:pt idx="14">
                  <c:v>22.258568269892276</c:v>
                </c:pt>
                <c:pt idx="15">
                  <c:v>22.253298269892277</c:v>
                </c:pt>
                <c:pt idx="16">
                  <c:v>22.247688269892276</c:v>
                </c:pt>
                <c:pt idx="17">
                  <c:v>22.241738269892277</c:v>
                </c:pt>
                <c:pt idx="18">
                  <c:v>22.235448269892277</c:v>
                </c:pt>
                <c:pt idx="19">
                  <c:v>22.228818269892276</c:v>
                </c:pt>
                <c:pt idx="20">
                  <c:v>22.221848269892277</c:v>
                </c:pt>
                <c:pt idx="21">
                  <c:v>22.214538269892277</c:v>
                </c:pt>
                <c:pt idx="22">
                  <c:v>22.206888269892275</c:v>
                </c:pt>
                <c:pt idx="23">
                  <c:v>22.198898269892275</c:v>
                </c:pt>
                <c:pt idx="24">
                  <c:v>22.190568269892275</c:v>
                </c:pt>
                <c:pt idx="25">
                  <c:v>22.181898269892276</c:v>
                </c:pt>
                <c:pt idx="26">
                  <c:v>22.172888269892276</c:v>
                </c:pt>
                <c:pt idx="27">
                  <c:v>22.163538269892275</c:v>
                </c:pt>
                <c:pt idx="28">
                  <c:v>22.153848269892276</c:v>
                </c:pt>
                <c:pt idx="29">
                  <c:v>22.143818269892275</c:v>
                </c:pt>
                <c:pt idx="30">
                  <c:v>22.133448269892277</c:v>
                </c:pt>
                <c:pt idx="31">
                  <c:v>22.122738269892277</c:v>
                </c:pt>
                <c:pt idx="32">
                  <c:v>22.111688269892277</c:v>
                </c:pt>
                <c:pt idx="33">
                  <c:v>22.100298269892274</c:v>
                </c:pt>
                <c:pt idx="34">
                  <c:v>22.088568269892278</c:v>
                </c:pt>
                <c:pt idx="35">
                  <c:v>22.076498269892276</c:v>
                </c:pt>
                <c:pt idx="36">
                  <c:v>22.064088269892277</c:v>
                </c:pt>
                <c:pt idx="37">
                  <c:v>22.051338269892277</c:v>
                </c:pt>
                <c:pt idx="38">
                  <c:v>22.038248269892275</c:v>
                </c:pt>
                <c:pt idx="39">
                  <c:v>22.024818269892275</c:v>
                </c:pt>
                <c:pt idx="40">
                  <c:v>22.011048269892274</c:v>
                </c:pt>
                <c:pt idx="41">
                  <c:v>21.996938269892276</c:v>
                </c:pt>
                <c:pt idx="42">
                  <c:v>21.982488269892276</c:v>
                </c:pt>
                <c:pt idx="43">
                  <c:v>21.967698269892274</c:v>
                </c:pt>
                <c:pt idx="44">
                  <c:v>21.952568269892275</c:v>
                </c:pt>
                <c:pt idx="45">
                  <c:v>21.937098269892275</c:v>
                </c:pt>
                <c:pt idx="46">
                  <c:v>21.921288269892276</c:v>
                </c:pt>
                <c:pt idx="47">
                  <c:v>21.905138269892277</c:v>
                </c:pt>
                <c:pt idx="48">
                  <c:v>21.888648269892276</c:v>
                </c:pt>
                <c:pt idx="49">
                  <c:v>21.871818269892277</c:v>
                </c:pt>
                <c:pt idx="50">
                  <c:v>21.854648269892277</c:v>
                </c:pt>
                <c:pt idx="51">
                  <c:v>21.837138269892275</c:v>
                </c:pt>
                <c:pt idx="52">
                  <c:v>21.819288269892276</c:v>
                </c:pt>
                <c:pt idx="53">
                  <c:v>21.801098269892275</c:v>
                </c:pt>
                <c:pt idx="54">
                  <c:v>21.782568269892277</c:v>
                </c:pt>
                <c:pt idx="55">
                  <c:v>21.763698269892277</c:v>
                </c:pt>
                <c:pt idx="56">
                  <c:v>21.744488269892276</c:v>
                </c:pt>
                <c:pt idx="57">
                  <c:v>21.724938269892277</c:v>
                </c:pt>
                <c:pt idx="58">
                  <c:v>21.705048269892277</c:v>
                </c:pt>
                <c:pt idx="59">
                  <c:v>21.684818269892276</c:v>
                </c:pt>
                <c:pt idx="60">
                  <c:v>21.664248269892276</c:v>
                </c:pt>
                <c:pt idx="61">
                  <c:v>21.643338269892276</c:v>
                </c:pt>
                <c:pt idx="62">
                  <c:v>21.622088269892277</c:v>
                </c:pt>
                <c:pt idx="63">
                  <c:v>21.600498269892277</c:v>
                </c:pt>
                <c:pt idx="64">
                  <c:v>21.578568269892276</c:v>
                </c:pt>
              </c:numCache>
            </c:numRef>
          </c:yVal>
          <c:smooth val="0"/>
          <c:extLst>
            <c:ext xmlns:c16="http://schemas.microsoft.com/office/drawing/2014/chart" uri="{C3380CC4-5D6E-409C-BE32-E72D297353CC}">
              <c16:uniqueId val="{00000004-EC7F-4466-B77E-B6EA87A13E5C}"/>
            </c:ext>
          </c:extLst>
        </c:ser>
        <c:ser>
          <c:idx val="3"/>
          <c:order val="3"/>
          <c:tx>
            <c:v>Females -2 STDs</c:v>
          </c:tx>
          <c:spPr>
            <a:ln w="38100" cap="rnd">
              <a:solidFill>
                <a:schemeClr val="tx1"/>
              </a:solidFill>
              <a:prstDash val="sysDash"/>
              <a:round/>
            </a:ln>
            <a:effectLst/>
          </c:spPr>
          <c:marker>
            <c:symbol val="none"/>
          </c:marker>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Feuil1!$BP$18556:$BP$18620</c:f>
              <c:numCache>
                <c:formatCode>0.0</c:formatCode>
                <c:ptCount val="65"/>
                <c:pt idx="0">
                  <c:v>22.004800145234491</c:v>
                </c:pt>
                <c:pt idx="1">
                  <c:v>22.004400145234492</c:v>
                </c:pt>
                <c:pt idx="2">
                  <c:v>22.00360014523449</c:v>
                </c:pt>
                <c:pt idx="3">
                  <c:v>22.002400145234493</c:v>
                </c:pt>
                <c:pt idx="4">
                  <c:v>22.000800145234489</c:v>
                </c:pt>
                <c:pt idx="5">
                  <c:v>21.99880014523449</c:v>
                </c:pt>
                <c:pt idx="6">
                  <c:v>21.996400145234492</c:v>
                </c:pt>
                <c:pt idx="7">
                  <c:v>21.993600145234492</c:v>
                </c:pt>
                <c:pt idx="8">
                  <c:v>21.990400145234492</c:v>
                </c:pt>
                <c:pt idx="9">
                  <c:v>21.98680014523449</c:v>
                </c:pt>
                <c:pt idx="10">
                  <c:v>21.982800145234492</c:v>
                </c:pt>
                <c:pt idx="11">
                  <c:v>21.978400145234492</c:v>
                </c:pt>
                <c:pt idx="12">
                  <c:v>21.973600145234492</c:v>
                </c:pt>
                <c:pt idx="13">
                  <c:v>21.96840014523449</c:v>
                </c:pt>
                <c:pt idx="14">
                  <c:v>21.962800145234493</c:v>
                </c:pt>
                <c:pt idx="15">
                  <c:v>21.956800145234492</c:v>
                </c:pt>
                <c:pt idx="16">
                  <c:v>21.950400145234489</c:v>
                </c:pt>
                <c:pt idx="17">
                  <c:v>21.943600145234491</c:v>
                </c:pt>
                <c:pt idx="18">
                  <c:v>21.93640014523449</c:v>
                </c:pt>
                <c:pt idx="19">
                  <c:v>21.92880014523449</c:v>
                </c:pt>
                <c:pt idx="20">
                  <c:v>21.920800145234491</c:v>
                </c:pt>
                <c:pt idx="21">
                  <c:v>21.912400145234489</c:v>
                </c:pt>
                <c:pt idx="22">
                  <c:v>21.903600145234492</c:v>
                </c:pt>
                <c:pt idx="23">
                  <c:v>21.894400145234492</c:v>
                </c:pt>
                <c:pt idx="24">
                  <c:v>21.88480014523449</c:v>
                </c:pt>
                <c:pt idx="25">
                  <c:v>21.874800145234492</c:v>
                </c:pt>
                <c:pt idx="26">
                  <c:v>21.864400145234491</c:v>
                </c:pt>
                <c:pt idx="27">
                  <c:v>21.853600145234491</c:v>
                </c:pt>
                <c:pt idx="28">
                  <c:v>21.842400145234492</c:v>
                </c:pt>
                <c:pt idx="29">
                  <c:v>21.830800145234491</c:v>
                </c:pt>
                <c:pt idx="30">
                  <c:v>21.818800145234491</c:v>
                </c:pt>
                <c:pt idx="31">
                  <c:v>21.806400145234491</c:v>
                </c:pt>
                <c:pt idx="32">
                  <c:v>21.793600145234493</c:v>
                </c:pt>
                <c:pt idx="33">
                  <c:v>21.780400145234491</c:v>
                </c:pt>
                <c:pt idx="34">
                  <c:v>21.766800145234491</c:v>
                </c:pt>
                <c:pt idx="35">
                  <c:v>21.752800145234492</c:v>
                </c:pt>
                <c:pt idx="36">
                  <c:v>21.73840014523449</c:v>
                </c:pt>
                <c:pt idx="37">
                  <c:v>21.723600145234492</c:v>
                </c:pt>
                <c:pt idx="38">
                  <c:v>21.708400145234492</c:v>
                </c:pt>
                <c:pt idx="39">
                  <c:v>21.692800145234489</c:v>
                </c:pt>
                <c:pt idx="40">
                  <c:v>21.676800145234491</c:v>
                </c:pt>
                <c:pt idx="41">
                  <c:v>21.66040014523449</c:v>
                </c:pt>
                <c:pt idx="42">
                  <c:v>21.64360014523449</c:v>
                </c:pt>
                <c:pt idx="43">
                  <c:v>21.626400145234491</c:v>
                </c:pt>
                <c:pt idx="44">
                  <c:v>21.60880014523449</c:v>
                </c:pt>
                <c:pt idx="45">
                  <c:v>21.590800145234493</c:v>
                </c:pt>
                <c:pt idx="46">
                  <c:v>21.572400145234489</c:v>
                </c:pt>
                <c:pt idx="47">
                  <c:v>21.553600145234491</c:v>
                </c:pt>
                <c:pt idx="48">
                  <c:v>21.534400145234489</c:v>
                </c:pt>
                <c:pt idx="49">
                  <c:v>21.514800145234492</c:v>
                </c:pt>
                <c:pt idx="50">
                  <c:v>21.494800145234493</c:v>
                </c:pt>
                <c:pt idx="51">
                  <c:v>21.47440014523449</c:v>
                </c:pt>
                <c:pt idx="52">
                  <c:v>21.453600145234493</c:v>
                </c:pt>
                <c:pt idx="53">
                  <c:v>21.432400145234492</c:v>
                </c:pt>
                <c:pt idx="54">
                  <c:v>21.410800145234489</c:v>
                </c:pt>
                <c:pt idx="55">
                  <c:v>21.388800145234491</c:v>
                </c:pt>
                <c:pt idx="56">
                  <c:v>21.36640014523449</c:v>
                </c:pt>
                <c:pt idx="57">
                  <c:v>21.34360014523449</c:v>
                </c:pt>
                <c:pt idx="58">
                  <c:v>21.32040014523449</c:v>
                </c:pt>
                <c:pt idx="59">
                  <c:v>21.296800145234492</c:v>
                </c:pt>
                <c:pt idx="60">
                  <c:v>21.272800145234491</c:v>
                </c:pt>
                <c:pt idx="61">
                  <c:v>21.248400145234491</c:v>
                </c:pt>
                <c:pt idx="62">
                  <c:v>21.223600145234492</c:v>
                </c:pt>
                <c:pt idx="63">
                  <c:v>21.198400145234491</c:v>
                </c:pt>
                <c:pt idx="64">
                  <c:v>21.17280014523449</c:v>
                </c:pt>
              </c:numCache>
            </c:numRef>
          </c:yVal>
          <c:smooth val="0"/>
          <c:extLst>
            <c:ext xmlns:c16="http://schemas.microsoft.com/office/drawing/2014/chart" uri="{C3380CC4-5D6E-409C-BE32-E72D297353CC}">
              <c16:uniqueId val="{00000005-EC7F-4466-B77E-B6EA87A13E5C}"/>
            </c:ext>
          </c:extLst>
        </c:ser>
        <c:dLbls>
          <c:showLegendKey val="0"/>
          <c:showVal val="0"/>
          <c:showCatName val="0"/>
          <c:showSerName val="0"/>
          <c:showPercent val="0"/>
          <c:showBubbleSize val="0"/>
        </c:dLbls>
        <c:axId val="854439823"/>
        <c:axId val="854441071"/>
      </c:scatterChart>
      <c:valAx>
        <c:axId val="854439823"/>
        <c:scaling>
          <c:orientation val="minMax"/>
          <c:max val="85"/>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5"/>
      </c:valAx>
      <c:valAx>
        <c:axId val="854441071"/>
        <c:scaling>
          <c:orientation val="minMax"/>
          <c:max val="24.5"/>
          <c:min val="2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Number</a:t>
                </a:r>
                <a:r>
                  <a:rPr lang="en-US" baseline="0"/>
                  <a:t> of </a:t>
                </a:r>
                <a:r>
                  <a:rPr lang="en-US"/>
                  <a:t>Correct Rejections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valAx>
      <c:spPr>
        <a:noFill/>
        <a:ln>
          <a:noFill/>
        </a:ln>
        <a:effectLst/>
      </c:spPr>
    </c:plotArea>
    <c:legend>
      <c:legendPos val="b"/>
      <c:layout>
        <c:manualLayout>
          <c:xMode val="edge"/>
          <c:yMode val="edge"/>
          <c:x val="0.13081393794366536"/>
          <c:y val="0.85901129295808165"/>
          <c:w val="0.79567263345053008"/>
          <c:h val="0.118872968007638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a:t>
            </a:r>
            <a:r>
              <a:rPr lang="en-US" baseline="0"/>
              <a:t> % for </a:t>
            </a:r>
            <a:r>
              <a:rPr lang="en-US"/>
              <a:t>Total Correct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v>Total Correct/50</c:v>
          </c:tx>
          <c:spPr>
            <a:ln w="12700" cap="rnd">
              <a:noFill/>
              <a:round/>
            </a:ln>
            <a:effectLst/>
          </c:spPr>
          <c:marker>
            <c:symbol val="circle"/>
            <c:size val="6"/>
            <c:spPr>
              <a:solidFill>
                <a:schemeClr val="tx1"/>
              </a:solidFill>
              <a:ln w="9525">
                <a:solidFill>
                  <a:schemeClr val="tx1"/>
                </a:solidFill>
              </a:ln>
              <a:effectLst/>
            </c:spPr>
          </c:marker>
          <c:trendline>
            <c:spPr>
              <a:ln w="19050" cap="rnd">
                <a:solidFill>
                  <a:schemeClr val="tx1"/>
                </a:solidFill>
                <a:prstDash val="sysDot"/>
              </a:ln>
              <a:effectLst/>
            </c:spPr>
            <c:trendlineType val="exp"/>
            <c:dispRSqr val="1"/>
            <c:dispEq val="1"/>
            <c:trendlineLbl>
              <c:layout>
                <c:manualLayout>
                  <c:x val="-0.34006228509878755"/>
                  <c:y val="4.4396878544352772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0.00e</a:t>
                    </a:r>
                    <a:r>
                      <a:rPr lang="en-US" sz="1400" baseline="30000"/>
                      <a:t>0.40x</a:t>
                    </a:r>
                    <a:br>
                      <a:rPr lang="en-US" sz="1400" baseline="0"/>
                    </a:br>
                    <a:r>
                      <a:rPr lang="en-US" sz="1400" baseline="0"/>
                      <a:t>R² = 0.96</a:t>
                    </a:r>
                    <a:endParaRPr lang="en-US" sz="1400"/>
                  </a:p>
                </c:rich>
              </c:tx>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Feuil1!$C$18306:$C$18323</c:f>
              <c:numCache>
                <c:formatCode>General</c:formatCode>
                <c:ptCount val="18"/>
                <c:pt idx="0">
                  <c:v>33</c:v>
                </c:pt>
                <c:pt idx="1">
                  <c:v>34</c:v>
                </c:pt>
                <c:pt idx="2">
                  <c:v>35</c:v>
                </c:pt>
                <c:pt idx="3">
                  <c:v>36</c:v>
                </c:pt>
                <c:pt idx="4">
                  <c:v>37</c:v>
                </c:pt>
                <c:pt idx="5">
                  <c:v>38</c:v>
                </c:pt>
                <c:pt idx="6">
                  <c:v>39</c:v>
                </c:pt>
                <c:pt idx="7">
                  <c:v>40</c:v>
                </c:pt>
                <c:pt idx="8">
                  <c:v>41</c:v>
                </c:pt>
                <c:pt idx="9">
                  <c:v>42</c:v>
                </c:pt>
                <c:pt idx="10">
                  <c:v>43</c:v>
                </c:pt>
                <c:pt idx="11">
                  <c:v>44</c:v>
                </c:pt>
                <c:pt idx="12">
                  <c:v>45</c:v>
                </c:pt>
                <c:pt idx="13">
                  <c:v>46</c:v>
                </c:pt>
                <c:pt idx="14">
                  <c:v>47</c:v>
                </c:pt>
                <c:pt idx="15">
                  <c:v>48</c:v>
                </c:pt>
                <c:pt idx="16">
                  <c:v>49</c:v>
                </c:pt>
                <c:pt idx="17">
                  <c:v>50</c:v>
                </c:pt>
              </c:numCache>
            </c:numRef>
          </c:xVal>
          <c:yVal>
            <c:numRef>
              <c:f>Feuil1!$K$18306:$K$18323</c:f>
              <c:numCache>
                <c:formatCode>0.00</c:formatCode>
                <c:ptCount val="18"/>
                <c:pt idx="0">
                  <c:v>0.10402408978921435</c:v>
                </c:pt>
                <c:pt idx="1">
                  <c:v>0.24089789214344373</c:v>
                </c:pt>
                <c:pt idx="2">
                  <c:v>0.35587188612099641</c:v>
                </c:pt>
                <c:pt idx="3">
                  <c:v>0.45989597591021075</c:v>
                </c:pt>
                <c:pt idx="4">
                  <c:v>0.64056939501779353</c:v>
                </c:pt>
                <c:pt idx="5">
                  <c:v>0.94716671229126737</c:v>
                </c:pt>
                <c:pt idx="6">
                  <c:v>1.3577881193539556</c:v>
                </c:pt>
                <c:pt idx="7">
                  <c:v>2.0585819874076101</c:v>
                </c:pt>
                <c:pt idx="8">
                  <c:v>3.0221735559813849</c:v>
                </c:pt>
                <c:pt idx="9">
                  <c:v>4.6208595674787842</c:v>
                </c:pt>
                <c:pt idx="10">
                  <c:v>6.9312893512181768</c:v>
                </c:pt>
                <c:pt idx="11">
                  <c:v>10.900629619490829</c:v>
                </c:pt>
                <c:pt idx="12">
                  <c:v>17.629345743224746</c:v>
                </c:pt>
                <c:pt idx="13">
                  <c:v>28.940596769778264</c:v>
                </c:pt>
                <c:pt idx="14">
                  <c:v>44.867232411716401</c:v>
                </c:pt>
                <c:pt idx="15">
                  <c:v>65.414727621133324</c:v>
                </c:pt>
                <c:pt idx="16">
                  <c:v>86.646591842321385</c:v>
                </c:pt>
                <c:pt idx="17">
                  <c:v>99.9</c:v>
                </c:pt>
              </c:numCache>
            </c:numRef>
          </c:yVal>
          <c:smooth val="0"/>
          <c:extLst>
            <c:ext xmlns:c16="http://schemas.microsoft.com/office/drawing/2014/chart" uri="{C3380CC4-5D6E-409C-BE32-E72D297353CC}">
              <c16:uniqueId val="{00000001-C37D-45D2-8128-65E34EFEC1DF}"/>
            </c:ext>
          </c:extLst>
        </c:ser>
        <c:dLbls>
          <c:showLegendKey val="0"/>
          <c:showVal val="0"/>
          <c:showCatName val="0"/>
          <c:showSerName val="0"/>
          <c:showPercent val="0"/>
          <c:showBubbleSize val="0"/>
        </c:dLbls>
        <c:axId val="433825832"/>
        <c:axId val="433825440"/>
      </c:scatterChart>
      <c:valAx>
        <c:axId val="433825832"/>
        <c:scaling>
          <c:orientation val="minMax"/>
          <c:max val="50"/>
          <c:min val="3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Correct Responses</a:t>
                </a:r>
                <a:r>
                  <a:rPr lang="en-US" baseline="0"/>
                  <a:t> (max = 50)</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825440"/>
        <c:crossesAt val="1.0000000000000002E-2"/>
        <c:crossBetween val="midCat"/>
        <c:majorUnit val="2"/>
      </c:valAx>
      <c:valAx>
        <c:axId val="433825440"/>
        <c:scaling>
          <c:logBase val="10"/>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 Responses (log scale)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8258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a:t>
            </a:r>
            <a:r>
              <a:rPr lang="en-US" baseline="0"/>
              <a:t> </a:t>
            </a:r>
            <a:r>
              <a:rPr lang="en-US"/>
              <a:t>Percent of Responses vs HITs, CRs</a:t>
            </a:r>
          </a:p>
        </c:rich>
      </c:tx>
      <c:layout>
        <c:manualLayout>
          <c:xMode val="edge"/>
          <c:yMode val="edge"/>
          <c:x val="0.25528281605300585"/>
          <c:y val="3.19172383496425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HITs</c:v>
          </c:tx>
          <c:spPr>
            <a:ln w="12700" cap="rnd">
              <a:noFill/>
              <a:round/>
            </a:ln>
            <a:effectLst/>
          </c:spPr>
          <c:marker>
            <c:symbol val="square"/>
            <c:size val="6"/>
            <c:spPr>
              <a:noFill/>
              <a:ln w="9525">
                <a:solidFill>
                  <a:schemeClr val="tx1"/>
                </a:solidFill>
              </a:ln>
              <a:effectLst/>
            </c:spPr>
          </c:marker>
          <c:trendline>
            <c:spPr>
              <a:ln w="19050" cap="rnd">
                <a:solidFill>
                  <a:schemeClr val="tx1"/>
                </a:solidFill>
                <a:prstDash val="sysDot"/>
              </a:ln>
              <a:effectLst/>
            </c:spPr>
            <c:trendlineType val="exp"/>
            <c:dispRSqr val="1"/>
            <c:dispEq val="1"/>
            <c:trendlineLbl>
              <c:layout>
                <c:manualLayout>
                  <c:x val="-0.31643572549327698"/>
                  <c:y val="3.1629983204495754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0.0023e</a:t>
                    </a:r>
                    <a:r>
                      <a:rPr lang="en-US" sz="1400" baseline="30000"/>
                      <a:t>0.4182x</a:t>
                    </a:r>
                    <a:br>
                      <a:rPr lang="en-US" sz="1400" baseline="0"/>
                    </a:br>
                    <a:r>
                      <a:rPr lang="en-US" sz="1400" baseline="0"/>
                      <a:t>R² = 0.9949</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Feuil1!$C$18282:$C$18298</c:f>
              <c:numCache>
                <c:formatCode>General</c:formatCode>
                <c:ptCount val="17"/>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numCache>
            </c:numRef>
          </c:xVal>
          <c:yVal>
            <c:numRef>
              <c:f>Feuil1!$J$18282:$J$18298</c:f>
              <c:numCache>
                <c:formatCode>0.00</c:formatCode>
                <c:ptCount val="17"/>
                <c:pt idx="0">
                  <c:v>0.10402408978921435</c:v>
                </c:pt>
                <c:pt idx="1">
                  <c:v>0.18614837120175198</c:v>
                </c:pt>
                <c:pt idx="2">
                  <c:v>0.27922255680262797</c:v>
                </c:pt>
                <c:pt idx="3">
                  <c:v>0.37777169449767317</c:v>
                </c:pt>
                <c:pt idx="4">
                  <c:v>0.56939501779359436</c:v>
                </c:pt>
                <c:pt idx="5">
                  <c:v>0.72269367643033133</c:v>
                </c:pt>
                <c:pt idx="6">
                  <c:v>1.0949904188338353</c:v>
                </c:pt>
                <c:pt idx="7">
                  <c:v>1.5384615384615385</c:v>
                </c:pt>
                <c:pt idx="8">
                  <c:v>2.2666301669860389</c:v>
                </c:pt>
                <c:pt idx="9">
                  <c:v>3.4108951546673967</c:v>
                </c:pt>
                <c:pt idx="10">
                  <c:v>5.1355050643306868</c:v>
                </c:pt>
                <c:pt idx="11">
                  <c:v>8.1795784286887478</c:v>
                </c:pt>
                <c:pt idx="12">
                  <c:v>13.824254037777168</c:v>
                </c:pt>
                <c:pt idx="13">
                  <c:v>23.213796879277304</c:v>
                </c:pt>
                <c:pt idx="14">
                  <c:v>40.514645496851898</c:v>
                </c:pt>
                <c:pt idx="15">
                  <c:v>67.905830823980281</c:v>
                </c:pt>
                <c:pt idx="16">
                  <c:v>100</c:v>
                </c:pt>
              </c:numCache>
            </c:numRef>
          </c:yVal>
          <c:smooth val="0"/>
          <c:extLst>
            <c:ext xmlns:c16="http://schemas.microsoft.com/office/drawing/2014/chart" uri="{C3380CC4-5D6E-409C-BE32-E72D297353CC}">
              <c16:uniqueId val="{00000001-0943-4AB1-A583-996D80A96934}"/>
            </c:ext>
          </c:extLst>
        </c:ser>
        <c:ser>
          <c:idx val="1"/>
          <c:order val="1"/>
          <c:tx>
            <c:v>Correct Rejections</c:v>
          </c:tx>
          <c:spPr>
            <a:ln w="12700" cap="rnd">
              <a:noFill/>
              <a:round/>
            </a:ln>
            <a:effectLst/>
          </c:spPr>
          <c:marker>
            <c:symbol val="diamond"/>
            <c:size val="8"/>
            <c:spPr>
              <a:noFill/>
              <a:ln w="9525">
                <a:solidFill>
                  <a:schemeClr val="tx1"/>
                </a:solidFill>
              </a:ln>
              <a:effectLst/>
            </c:spPr>
          </c:marker>
          <c:trendline>
            <c:spPr>
              <a:ln w="19050" cap="rnd">
                <a:solidFill>
                  <a:schemeClr val="tx1"/>
                </a:solidFill>
                <a:prstDash val="sysDot"/>
              </a:ln>
              <a:effectLst/>
            </c:spPr>
            <c:trendlineType val="exp"/>
            <c:dispRSqr val="1"/>
            <c:dispEq val="1"/>
            <c:trendlineLbl>
              <c:layout>
                <c:manualLayout>
                  <c:x val="3.826630222569309E-3"/>
                  <c:y val="0.3518188854489164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8E-09e</a:t>
                    </a:r>
                    <a:r>
                      <a:rPr lang="en-US" sz="1400" baseline="30000"/>
                      <a:t>0.9402x</a:t>
                    </a:r>
                    <a:br>
                      <a:rPr lang="en-US" sz="1400" baseline="0"/>
                    </a:br>
                    <a:r>
                      <a:rPr lang="en-US" sz="1400" baseline="0"/>
                      <a:t>R² = 0.9489</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Feuil1!$C$18289:$C$18298</c:f>
              <c:numCache>
                <c:formatCode>General</c:formatCode>
                <c:ptCount val="10"/>
                <c:pt idx="0">
                  <c:v>16</c:v>
                </c:pt>
                <c:pt idx="1">
                  <c:v>17</c:v>
                </c:pt>
                <c:pt idx="2">
                  <c:v>18</c:v>
                </c:pt>
                <c:pt idx="3">
                  <c:v>19</c:v>
                </c:pt>
                <c:pt idx="4">
                  <c:v>20</c:v>
                </c:pt>
                <c:pt idx="5">
                  <c:v>21</c:v>
                </c:pt>
                <c:pt idx="6">
                  <c:v>22</c:v>
                </c:pt>
                <c:pt idx="7">
                  <c:v>23</c:v>
                </c:pt>
                <c:pt idx="8">
                  <c:v>24</c:v>
                </c:pt>
                <c:pt idx="9">
                  <c:v>25</c:v>
                </c:pt>
              </c:numCache>
            </c:numRef>
          </c:xVal>
          <c:yVal>
            <c:numRef>
              <c:f>Feuil1!$K$18289:$K$18298</c:f>
              <c:numCache>
                <c:formatCode>0.00</c:formatCode>
                <c:ptCount val="10"/>
                <c:pt idx="0">
                  <c:v>4.3799616753353407E-2</c:v>
                </c:pt>
                <c:pt idx="1">
                  <c:v>7.6649329318368459E-2</c:v>
                </c:pt>
                <c:pt idx="2">
                  <c:v>0.13139885026006021</c:v>
                </c:pt>
                <c:pt idx="3">
                  <c:v>0.27922255680262797</c:v>
                </c:pt>
                <c:pt idx="4">
                  <c:v>1.1661647960580346</c:v>
                </c:pt>
                <c:pt idx="5">
                  <c:v>3.4765945797974274</c:v>
                </c:pt>
                <c:pt idx="6">
                  <c:v>9.964412811387902</c:v>
                </c:pt>
                <c:pt idx="7">
                  <c:v>27.71420750068437</c:v>
                </c:pt>
                <c:pt idx="8">
                  <c:v>62.830550232685468</c:v>
                </c:pt>
                <c:pt idx="9">
                  <c:v>100</c:v>
                </c:pt>
              </c:numCache>
            </c:numRef>
          </c:yVal>
          <c:smooth val="0"/>
          <c:extLst>
            <c:ext xmlns:c16="http://schemas.microsoft.com/office/drawing/2014/chart" uri="{C3380CC4-5D6E-409C-BE32-E72D297353CC}">
              <c16:uniqueId val="{00000003-0943-4AB1-A583-996D80A96934}"/>
            </c:ext>
          </c:extLst>
        </c:ser>
        <c:dLbls>
          <c:showLegendKey val="0"/>
          <c:showVal val="0"/>
          <c:showCatName val="0"/>
          <c:showSerName val="0"/>
          <c:showPercent val="0"/>
          <c:showBubbleSize val="0"/>
        </c:dLbls>
        <c:axId val="433825832"/>
        <c:axId val="433825440"/>
      </c:scatterChart>
      <c:valAx>
        <c:axId val="433825832"/>
        <c:scaling>
          <c:orientation val="minMax"/>
          <c:max val="25"/>
          <c:min val="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HITs, </a:t>
                </a:r>
                <a:r>
                  <a:rPr lang="en-US" sz="1000" b="0" i="0" u="none" strike="noStrike" kern="1200" baseline="0">
                    <a:solidFill>
                      <a:sysClr val="windowText" lastClr="000000">
                        <a:lumMod val="65000"/>
                        <a:lumOff val="35000"/>
                      </a:sysClr>
                    </a:solidFill>
                    <a:latin typeface="+mn-lt"/>
                    <a:ea typeface="+mn-ea"/>
                    <a:cs typeface="+mn-cs"/>
                  </a:rPr>
                  <a:t>CR</a:t>
                </a:r>
                <a:r>
                  <a:rPr lang="en-US"/>
                  <a: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825440"/>
        <c:crossesAt val="1.0000000000000002E-2"/>
        <c:crossBetween val="midCat"/>
        <c:majorUnit val="2"/>
      </c:valAx>
      <c:valAx>
        <c:axId val="433825440"/>
        <c:scaling>
          <c:logBase val="10"/>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 Responses (log scale)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8258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RT-HITs vs Age</a:t>
            </a:r>
            <a:r>
              <a:rPr lang="en-US" baseline="0"/>
              <a:t> - average</a:t>
            </a:r>
            <a:r>
              <a:rPr lang="en-US"/>
              <a:t>, Males, Females, +2STD</a:t>
            </a:r>
          </a:p>
        </c:rich>
      </c:tx>
      <c:layout>
        <c:manualLayout>
          <c:xMode val="edge"/>
          <c:yMode val="edge"/>
          <c:x val="0.1724613370697084"/>
          <c:y val="9.600294381409132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Males</c:v>
          </c:tx>
          <c:spPr>
            <a:ln w="22225" cap="rnd">
              <a:solidFill>
                <a:schemeClr val="tx1"/>
              </a:solidFill>
              <a:round/>
            </a:ln>
            <a:effectLst/>
          </c:spPr>
          <c:marker>
            <c:symbol val="diamond"/>
            <c:size val="4"/>
            <c:spPr>
              <a:solidFill>
                <a:schemeClr val="tx1"/>
              </a:solidFill>
              <a:ln w="9525">
                <a:solidFill>
                  <a:schemeClr val="tx1"/>
                </a:solidFill>
              </a:ln>
              <a:effectLst/>
            </c:spPr>
          </c:marker>
          <c:trendline>
            <c:spPr>
              <a:ln w="25400" cap="rnd">
                <a:solidFill>
                  <a:schemeClr val="tx1"/>
                </a:solidFill>
                <a:prstDash val="solid"/>
              </a:ln>
              <a:effectLst/>
            </c:spPr>
            <c:trendlineType val="poly"/>
            <c:order val="2"/>
            <c:dispRSqr val="1"/>
            <c:dispEq val="1"/>
            <c:trendlineLbl>
              <c:layout>
                <c:manualLayout>
                  <c:x val="-0.1919172384153735"/>
                  <c:y val="0.133760745963018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0.0537x</a:t>
                    </a:r>
                    <a:r>
                      <a:rPr lang="en-US" sz="1400" baseline="30000"/>
                      <a:t>2</a:t>
                    </a:r>
                    <a:r>
                      <a:rPr lang="en-US" sz="1400" baseline="0"/>
                      <a:t> - 3.5536x + 933.87</a:t>
                    </a:r>
                    <a:br>
                      <a:rPr lang="en-US" sz="1400" baseline="0"/>
                    </a:br>
                    <a:r>
                      <a:rPr lang="en-US" sz="1400" baseline="0"/>
                      <a:t>R² = 0.8311</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Feuil1!$Q$18556:$Q$18620</c:f>
              <c:numCache>
                <c:formatCode>0.0</c:formatCode>
                <c:ptCount val="65"/>
                <c:pt idx="0">
                  <c:v>900.80769230769226</c:v>
                </c:pt>
                <c:pt idx="1">
                  <c:v>873.17692307692312</c:v>
                </c:pt>
                <c:pt idx="2">
                  <c:v>857.48344370860923</c:v>
                </c:pt>
                <c:pt idx="3">
                  <c:v>861.49586776859508</c:v>
                </c:pt>
                <c:pt idx="4">
                  <c:v>880.30399999999997</c:v>
                </c:pt>
                <c:pt idx="5">
                  <c:v>884.85185185185185</c:v>
                </c:pt>
                <c:pt idx="6">
                  <c:v>867.26436781609198</c:v>
                </c:pt>
                <c:pt idx="7">
                  <c:v>852.66086956521735</c:v>
                </c:pt>
                <c:pt idx="8">
                  <c:v>877.41111111111115</c:v>
                </c:pt>
                <c:pt idx="9">
                  <c:v>872.4818181818182</c:v>
                </c:pt>
                <c:pt idx="10">
                  <c:v>905.5051546391752</c:v>
                </c:pt>
                <c:pt idx="11">
                  <c:v>884.34736842105258</c:v>
                </c:pt>
                <c:pt idx="12">
                  <c:v>874.85858585858591</c:v>
                </c:pt>
                <c:pt idx="13">
                  <c:v>865.87341772151899</c:v>
                </c:pt>
                <c:pt idx="14">
                  <c:v>884.12745098039215</c:v>
                </c:pt>
                <c:pt idx="15">
                  <c:v>929.64179104477614</c:v>
                </c:pt>
                <c:pt idx="16">
                  <c:v>910.48235294117649</c:v>
                </c:pt>
                <c:pt idx="17">
                  <c:v>880.04918032786884</c:v>
                </c:pt>
                <c:pt idx="18">
                  <c:v>857.15</c:v>
                </c:pt>
                <c:pt idx="19">
                  <c:v>866.40594059405942</c:v>
                </c:pt>
                <c:pt idx="20">
                  <c:v>871.57446808510633</c:v>
                </c:pt>
                <c:pt idx="21">
                  <c:v>897.84375</c:v>
                </c:pt>
                <c:pt idx="22">
                  <c:v>887.23958333333337</c:v>
                </c:pt>
                <c:pt idx="23">
                  <c:v>861.18390804597698</c:v>
                </c:pt>
                <c:pt idx="24">
                  <c:v>895.18390804597698</c:v>
                </c:pt>
                <c:pt idx="25">
                  <c:v>881.63043478260875</c:v>
                </c:pt>
                <c:pt idx="26">
                  <c:v>880.95959595959596</c:v>
                </c:pt>
                <c:pt idx="27">
                  <c:v>872.11926605504584</c:v>
                </c:pt>
                <c:pt idx="28">
                  <c:v>867.45161290322585</c:v>
                </c:pt>
                <c:pt idx="29">
                  <c:v>891.17777777777781</c:v>
                </c:pt>
                <c:pt idx="30">
                  <c:v>874.76785714285711</c:v>
                </c:pt>
                <c:pt idx="31">
                  <c:v>908.92307692307691</c:v>
                </c:pt>
                <c:pt idx="32">
                  <c:v>906.14634146341461</c:v>
                </c:pt>
                <c:pt idx="33">
                  <c:v>908.86206896551721</c:v>
                </c:pt>
                <c:pt idx="34">
                  <c:v>880.75268817204301</c:v>
                </c:pt>
                <c:pt idx="35">
                  <c:v>889.34313725490199</c:v>
                </c:pt>
                <c:pt idx="36">
                  <c:v>906.81739130434778</c:v>
                </c:pt>
                <c:pt idx="37">
                  <c:v>904.01599999999996</c:v>
                </c:pt>
                <c:pt idx="38">
                  <c:v>904.93965517241384</c:v>
                </c:pt>
                <c:pt idx="39">
                  <c:v>910.16528925619832</c:v>
                </c:pt>
                <c:pt idx="40">
                  <c:v>916.27067669172936</c:v>
                </c:pt>
                <c:pt idx="41">
                  <c:v>896.61654135338347</c:v>
                </c:pt>
                <c:pt idx="42">
                  <c:v>892.85483870967744</c:v>
                </c:pt>
                <c:pt idx="43">
                  <c:v>929.68548387096769</c:v>
                </c:pt>
                <c:pt idx="44">
                  <c:v>937.20769230769235</c:v>
                </c:pt>
                <c:pt idx="45">
                  <c:v>940.125</c:v>
                </c:pt>
                <c:pt idx="46">
                  <c:v>957.10784313725492</c:v>
                </c:pt>
                <c:pt idx="47">
                  <c:v>935.34042553191489</c:v>
                </c:pt>
                <c:pt idx="48">
                  <c:v>961.28571428571433</c:v>
                </c:pt>
                <c:pt idx="49">
                  <c:v>978.12222222222226</c:v>
                </c:pt>
                <c:pt idx="50">
                  <c:v>948.14634146341461</c:v>
                </c:pt>
                <c:pt idx="51">
                  <c:v>976.56603773584902</c:v>
                </c:pt>
                <c:pt idx="52">
                  <c:v>958.03125</c:v>
                </c:pt>
                <c:pt idx="53">
                  <c:v>964.18644067796606</c:v>
                </c:pt>
                <c:pt idx="54">
                  <c:v>969.93023255813955</c:v>
                </c:pt>
                <c:pt idx="55">
                  <c:v>960.36111111111109</c:v>
                </c:pt>
                <c:pt idx="56">
                  <c:v>929.25</c:v>
                </c:pt>
                <c:pt idx="57">
                  <c:v>990.55555555555554</c:v>
                </c:pt>
                <c:pt idx="58">
                  <c:v>981.86666666666667</c:v>
                </c:pt>
                <c:pt idx="59">
                  <c:v>1076.3333333333333</c:v>
                </c:pt>
                <c:pt idx="60">
                  <c:v>1008.5</c:v>
                </c:pt>
                <c:pt idx="61">
                  <c:v>986.61111111111109</c:v>
                </c:pt>
                <c:pt idx="62">
                  <c:v>995.44444444444446</c:v>
                </c:pt>
                <c:pt idx="63">
                  <c:v>997.8125</c:v>
                </c:pt>
                <c:pt idx="64">
                  <c:v>1014.3</c:v>
                </c:pt>
              </c:numCache>
            </c:numRef>
          </c:yVal>
          <c:smooth val="0"/>
          <c:extLst>
            <c:ext xmlns:c16="http://schemas.microsoft.com/office/drawing/2014/chart" uri="{C3380CC4-5D6E-409C-BE32-E72D297353CC}">
              <c16:uniqueId val="{00000001-8024-40AC-9EFC-DD1F0047AFCF}"/>
            </c:ext>
          </c:extLst>
        </c:ser>
        <c:ser>
          <c:idx val="1"/>
          <c:order val="1"/>
          <c:tx>
            <c:v>Females</c:v>
          </c:tx>
          <c:spPr>
            <a:ln w="38100" cap="rnd">
              <a:solidFill>
                <a:schemeClr val="tx1"/>
              </a:solidFill>
              <a:prstDash val="sysDot"/>
              <a:round/>
            </a:ln>
            <a:effectLst/>
          </c:spPr>
          <c:marker>
            <c:symbol val="circle"/>
            <c:size val="3"/>
            <c:spPr>
              <a:solidFill>
                <a:schemeClr val="tx1"/>
              </a:solidFill>
              <a:ln w="9525">
                <a:solidFill>
                  <a:schemeClr val="tx1"/>
                </a:solidFill>
              </a:ln>
              <a:effectLst/>
            </c:spPr>
          </c:marker>
          <c:trendline>
            <c:spPr>
              <a:ln w="31750" cap="rnd">
                <a:solidFill>
                  <a:schemeClr val="tx1"/>
                </a:solidFill>
                <a:prstDash val="dash"/>
              </a:ln>
              <a:effectLst/>
            </c:spPr>
            <c:trendlineType val="poly"/>
            <c:order val="2"/>
            <c:dispRSqr val="1"/>
            <c:dispEq val="1"/>
            <c:trendlineLbl>
              <c:layout>
                <c:manualLayout>
                  <c:x val="-0.1961281155645018"/>
                  <c:y val="0.23573636242013149"/>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0.0628x</a:t>
                    </a:r>
                    <a:r>
                      <a:rPr lang="en-US" sz="1400" baseline="30000"/>
                      <a:t>2</a:t>
                    </a:r>
                    <a:r>
                      <a:rPr lang="en-US" sz="1400" baseline="0"/>
                      <a:t> - 3.9914x + 924.63</a:t>
                    </a:r>
                    <a:br>
                      <a:rPr lang="en-US" sz="1400" baseline="0"/>
                    </a:br>
                    <a:r>
                      <a:rPr lang="en-US" sz="1400" baseline="0"/>
                      <a:t>R² = 0.9266</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Feuil1!$R$18556:$R$18620</c:f>
              <c:numCache>
                <c:formatCode>0.0</c:formatCode>
                <c:ptCount val="65"/>
                <c:pt idx="0">
                  <c:v>865.38541666666663</c:v>
                </c:pt>
                <c:pt idx="1">
                  <c:v>850.51176470588234</c:v>
                </c:pt>
                <c:pt idx="2">
                  <c:v>865.65895953757229</c:v>
                </c:pt>
                <c:pt idx="3">
                  <c:v>852.4859154929577</c:v>
                </c:pt>
                <c:pt idx="4">
                  <c:v>856.3641975308642</c:v>
                </c:pt>
                <c:pt idx="5">
                  <c:v>848.3741935483871</c:v>
                </c:pt>
                <c:pt idx="6">
                  <c:v>856.52564102564099</c:v>
                </c:pt>
                <c:pt idx="7">
                  <c:v>863.82580645161295</c:v>
                </c:pt>
                <c:pt idx="8">
                  <c:v>872.33823529411768</c:v>
                </c:pt>
                <c:pt idx="9">
                  <c:v>858.08904109589037</c:v>
                </c:pt>
                <c:pt idx="10">
                  <c:v>869.70520231213868</c:v>
                </c:pt>
                <c:pt idx="11">
                  <c:v>869.51908396946567</c:v>
                </c:pt>
                <c:pt idx="12">
                  <c:v>877.35714285714289</c:v>
                </c:pt>
                <c:pt idx="13">
                  <c:v>855.97350993377484</c:v>
                </c:pt>
                <c:pt idx="14">
                  <c:v>852.12269938650309</c:v>
                </c:pt>
                <c:pt idx="15">
                  <c:v>865.6615384615385</c:v>
                </c:pt>
                <c:pt idx="16">
                  <c:v>871.7803468208092</c:v>
                </c:pt>
                <c:pt idx="17">
                  <c:v>900.01388888888891</c:v>
                </c:pt>
                <c:pt idx="18">
                  <c:v>880.69934640522877</c:v>
                </c:pt>
                <c:pt idx="19">
                  <c:v>881.78048780487802</c:v>
                </c:pt>
                <c:pt idx="20">
                  <c:v>857.56707317073176</c:v>
                </c:pt>
                <c:pt idx="21">
                  <c:v>878.20673076923072</c:v>
                </c:pt>
                <c:pt idx="22">
                  <c:v>873.43269230769226</c:v>
                </c:pt>
                <c:pt idx="23">
                  <c:v>879.17460317460313</c:v>
                </c:pt>
                <c:pt idx="24">
                  <c:v>885.77192982456143</c:v>
                </c:pt>
                <c:pt idx="25">
                  <c:v>877.09543568464733</c:v>
                </c:pt>
                <c:pt idx="26">
                  <c:v>894.47328244274809</c:v>
                </c:pt>
                <c:pt idx="27">
                  <c:v>869.09652509652506</c:v>
                </c:pt>
                <c:pt idx="28">
                  <c:v>861.63805970149258</c:v>
                </c:pt>
                <c:pt idx="29">
                  <c:v>873.5501730103806</c:v>
                </c:pt>
                <c:pt idx="30">
                  <c:v>905.77031802120143</c:v>
                </c:pt>
                <c:pt idx="31">
                  <c:v>880.14477211796248</c:v>
                </c:pt>
                <c:pt idx="32">
                  <c:v>876.85294117647061</c:v>
                </c:pt>
                <c:pt idx="33">
                  <c:v>884.44720496894411</c:v>
                </c:pt>
                <c:pt idx="34">
                  <c:v>897.99450549450546</c:v>
                </c:pt>
                <c:pt idx="35">
                  <c:v>888.80661577608146</c:v>
                </c:pt>
                <c:pt idx="36">
                  <c:v>897.98574821852731</c:v>
                </c:pt>
                <c:pt idx="37">
                  <c:v>905.72289156626505</c:v>
                </c:pt>
                <c:pt idx="38">
                  <c:v>896.12389380530976</c:v>
                </c:pt>
                <c:pt idx="39">
                  <c:v>902.4412607449857</c:v>
                </c:pt>
                <c:pt idx="40">
                  <c:v>892.64022662889522</c:v>
                </c:pt>
                <c:pt idx="41">
                  <c:v>897.81428571428569</c:v>
                </c:pt>
                <c:pt idx="42">
                  <c:v>916.71382636655949</c:v>
                </c:pt>
                <c:pt idx="43">
                  <c:v>919.24919093851133</c:v>
                </c:pt>
                <c:pt idx="44">
                  <c:v>918.27215189873414</c:v>
                </c:pt>
                <c:pt idx="45">
                  <c:v>926.06734006734007</c:v>
                </c:pt>
                <c:pt idx="46">
                  <c:v>935.01010101010104</c:v>
                </c:pt>
                <c:pt idx="47">
                  <c:v>951.0292397660819</c:v>
                </c:pt>
                <c:pt idx="48">
                  <c:v>966.75974025974028</c:v>
                </c:pt>
                <c:pt idx="49">
                  <c:v>939.8724832214765</c:v>
                </c:pt>
                <c:pt idx="50">
                  <c:v>965.00877192982455</c:v>
                </c:pt>
                <c:pt idx="51">
                  <c:v>931.77272727272725</c:v>
                </c:pt>
                <c:pt idx="52">
                  <c:v>991.54128440366969</c:v>
                </c:pt>
                <c:pt idx="53">
                  <c:v>980.42105263157896</c:v>
                </c:pt>
                <c:pt idx="54">
                  <c:v>993.95161290322585</c:v>
                </c:pt>
                <c:pt idx="55">
                  <c:v>953.32758620689651</c:v>
                </c:pt>
                <c:pt idx="56">
                  <c:v>999.55319148936167</c:v>
                </c:pt>
                <c:pt idx="57">
                  <c:v>1031.1199999999999</c:v>
                </c:pt>
                <c:pt idx="58">
                  <c:v>1026</c:v>
                </c:pt>
                <c:pt idx="59">
                  <c:v>987.57142857142856</c:v>
                </c:pt>
                <c:pt idx="60">
                  <c:v>1017.5769230769231</c:v>
                </c:pt>
                <c:pt idx="61">
                  <c:v>1055.3157894736842</c:v>
                </c:pt>
                <c:pt idx="62">
                  <c:v>1034.5882352941176</c:v>
                </c:pt>
                <c:pt idx="63">
                  <c:v>1006.25</c:v>
                </c:pt>
                <c:pt idx="64">
                  <c:v>1025.8461538461538</c:v>
                </c:pt>
              </c:numCache>
            </c:numRef>
          </c:yVal>
          <c:smooth val="0"/>
          <c:extLst>
            <c:ext xmlns:c16="http://schemas.microsoft.com/office/drawing/2014/chart" uri="{C3380CC4-5D6E-409C-BE32-E72D297353CC}">
              <c16:uniqueId val="{00000003-8024-40AC-9EFC-DD1F0047AFCF}"/>
            </c:ext>
          </c:extLst>
        </c:ser>
        <c:ser>
          <c:idx val="2"/>
          <c:order val="2"/>
          <c:tx>
            <c:v>Male + 2StDev</c:v>
          </c:tx>
          <c:spPr>
            <a:ln w="19050" cap="rnd">
              <a:solidFill>
                <a:schemeClr val="tx1"/>
              </a:solidFill>
              <a:round/>
            </a:ln>
            <a:effectLst/>
          </c:spPr>
          <c:marker>
            <c:symbol val="circle"/>
            <c:size val="5"/>
            <c:spPr>
              <a:solidFill>
                <a:schemeClr val="tx1"/>
              </a:solidFill>
              <a:ln w="9525">
                <a:solidFill>
                  <a:schemeClr val="tx1"/>
                </a:solidFill>
              </a:ln>
              <a:effectLst/>
            </c:spPr>
          </c:marker>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Feuil1!$BH$18556:$BH$18620</c:f>
              <c:numCache>
                <c:formatCode>0.0</c:formatCode>
                <c:ptCount val="65"/>
                <c:pt idx="0">
                  <c:v>1209.1454570212327</c:v>
                </c:pt>
                <c:pt idx="1">
                  <c:v>1207.9009570212329</c:v>
                </c:pt>
                <c:pt idx="2">
                  <c:v>1206.7638570212328</c:v>
                </c:pt>
                <c:pt idx="3">
                  <c:v>1205.7341570212329</c:v>
                </c:pt>
                <c:pt idx="4">
                  <c:v>1204.8118570212328</c:v>
                </c:pt>
                <c:pt idx="5">
                  <c:v>1203.9969570212329</c:v>
                </c:pt>
                <c:pt idx="6">
                  <c:v>1203.2894570212329</c:v>
                </c:pt>
                <c:pt idx="7">
                  <c:v>1202.6893570212328</c:v>
                </c:pt>
                <c:pt idx="8">
                  <c:v>1202.1966570212328</c:v>
                </c:pt>
                <c:pt idx="9">
                  <c:v>1201.8113570212327</c:v>
                </c:pt>
                <c:pt idx="10">
                  <c:v>1201.5334570212328</c:v>
                </c:pt>
                <c:pt idx="11">
                  <c:v>1201.3629570212329</c:v>
                </c:pt>
                <c:pt idx="12">
                  <c:v>1201.2998570212328</c:v>
                </c:pt>
                <c:pt idx="13">
                  <c:v>1201.3441570212328</c:v>
                </c:pt>
                <c:pt idx="14">
                  <c:v>1201.495857021233</c:v>
                </c:pt>
                <c:pt idx="15">
                  <c:v>1201.7549570212327</c:v>
                </c:pt>
                <c:pt idx="16">
                  <c:v>1202.1214570212328</c:v>
                </c:pt>
                <c:pt idx="17">
                  <c:v>1202.5953570212328</c:v>
                </c:pt>
                <c:pt idx="18">
                  <c:v>1203.1766570212328</c:v>
                </c:pt>
                <c:pt idx="19">
                  <c:v>1203.8653570212327</c:v>
                </c:pt>
                <c:pt idx="20">
                  <c:v>1204.6614570212328</c:v>
                </c:pt>
                <c:pt idx="21">
                  <c:v>1205.5649570212327</c:v>
                </c:pt>
                <c:pt idx="22">
                  <c:v>1206.5758570212329</c:v>
                </c:pt>
                <c:pt idx="23">
                  <c:v>1207.6941570212327</c:v>
                </c:pt>
                <c:pt idx="24">
                  <c:v>1208.9198570212329</c:v>
                </c:pt>
                <c:pt idx="25">
                  <c:v>1210.2529570212328</c:v>
                </c:pt>
                <c:pt idx="26">
                  <c:v>1211.6934570212329</c:v>
                </c:pt>
                <c:pt idx="27">
                  <c:v>1213.2413570212327</c:v>
                </c:pt>
                <c:pt idx="28">
                  <c:v>1214.8966570212328</c:v>
                </c:pt>
                <c:pt idx="29">
                  <c:v>1216.6593570212328</c:v>
                </c:pt>
                <c:pt idx="30">
                  <c:v>1218.5294570212327</c:v>
                </c:pt>
                <c:pt idx="31">
                  <c:v>1220.5069570212327</c:v>
                </c:pt>
                <c:pt idx="32">
                  <c:v>1222.5918570212327</c:v>
                </c:pt>
                <c:pt idx="33">
                  <c:v>1224.7841570212327</c:v>
                </c:pt>
                <c:pt idx="34">
                  <c:v>1227.0838570212327</c:v>
                </c:pt>
                <c:pt idx="35">
                  <c:v>1229.4909570212328</c:v>
                </c:pt>
                <c:pt idx="36">
                  <c:v>1232.0054570212328</c:v>
                </c:pt>
                <c:pt idx="37">
                  <c:v>1234.6273570212329</c:v>
                </c:pt>
                <c:pt idx="38">
                  <c:v>1237.3566570212329</c:v>
                </c:pt>
                <c:pt idx="39">
                  <c:v>1240.1933570212327</c:v>
                </c:pt>
                <c:pt idx="40">
                  <c:v>1243.1374570212329</c:v>
                </c:pt>
                <c:pt idx="41">
                  <c:v>1246.1889570212329</c:v>
                </c:pt>
                <c:pt idx="42">
                  <c:v>1249.3478570212328</c:v>
                </c:pt>
                <c:pt idx="43">
                  <c:v>1252.6141570212328</c:v>
                </c:pt>
                <c:pt idx="44">
                  <c:v>1255.9878570212327</c:v>
                </c:pt>
                <c:pt idx="45">
                  <c:v>1259.4689570212327</c:v>
                </c:pt>
                <c:pt idx="46">
                  <c:v>1263.0574570212327</c:v>
                </c:pt>
                <c:pt idx="47">
                  <c:v>1266.7533570212327</c:v>
                </c:pt>
                <c:pt idx="48">
                  <c:v>1270.5566570212327</c:v>
                </c:pt>
                <c:pt idx="49">
                  <c:v>1274.4673570212328</c:v>
                </c:pt>
                <c:pt idx="50">
                  <c:v>1278.4854570212328</c:v>
                </c:pt>
                <c:pt idx="51">
                  <c:v>1282.6109570212327</c:v>
                </c:pt>
                <c:pt idx="52">
                  <c:v>1286.8438570212327</c:v>
                </c:pt>
                <c:pt idx="53">
                  <c:v>1291.1841570212327</c:v>
                </c:pt>
                <c:pt idx="54">
                  <c:v>1295.6318570212329</c:v>
                </c:pt>
                <c:pt idx="55">
                  <c:v>1300.1869570212327</c:v>
                </c:pt>
                <c:pt idx="56">
                  <c:v>1304.8494570212329</c:v>
                </c:pt>
                <c:pt idx="57">
                  <c:v>1309.6193570212329</c:v>
                </c:pt>
                <c:pt idx="58">
                  <c:v>1314.4966570212327</c:v>
                </c:pt>
                <c:pt idx="59">
                  <c:v>1319.4813570212327</c:v>
                </c:pt>
                <c:pt idx="60">
                  <c:v>1324.5734570212328</c:v>
                </c:pt>
                <c:pt idx="61">
                  <c:v>1329.7729570212327</c:v>
                </c:pt>
                <c:pt idx="62">
                  <c:v>1335.0798570212328</c:v>
                </c:pt>
                <c:pt idx="63">
                  <c:v>1340.4941570212327</c:v>
                </c:pt>
                <c:pt idx="64">
                  <c:v>1346.0158570212327</c:v>
                </c:pt>
              </c:numCache>
            </c:numRef>
          </c:yVal>
          <c:smooth val="0"/>
          <c:extLst>
            <c:ext xmlns:c16="http://schemas.microsoft.com/office/drawing/2014/chart" uri="{C3380CC4-5D6E-409C-BE32-E72D297353CC}">
              <c16:uniqueId val="{00000004-8024-40AC-9EFC-DD1F0047AFCF}"/>
            </c:ext>
          </c:extLst>
        </c:ser>
        <c:ser>
          <c:idx val="3"/>
          <c:order val="3"/>
          <c:tx>
            <c:v>Female = 2 StDev</c:v>
          </c:tx>
          <c:spPr>
            <a:ln w="38100" cap="rnd">
              <a:solidFill>
                <a:schemeClr val="tx1"/>
              </a:solidFill>
              <a:prstDash val="sysDash"/>
              <a:round/>
            </a:ln>
            <a:effectLst/>
          </c:spPr>
          <c:marker>
            <c:symbol val="none"/>
          </c:marker>
          <c:xVal>
            <c:numRef>
              <c:f>Feuil1!$G$18556:$G$18620</c:f>
              <c:numCache>
                <c:formatCode>General</c:formatCode>
                <c:ptCount val="6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pt idx="63">
                  <c:v>84</c:v>
                </c:pt>
                <c:pt idx="64">
                  <c:v>85</c:v>
                </c:pt>
              </c:numCache>
            </c:numRef>
          </c:xVal>
          <c:yVal>
            <c:numRef>
              <c:f>Feuil1!$BI$18556:$BI$18620</c:f>
              <c:numCache>
                <c:formatCode>0.0</c:formatCode>
                <c:ptCount val="65"/>
                <c:pt idx="0">
                  <c:v>1180.700051488318</c:v>
                </c:pt>
                <c:pt idx="1">
                  <c:v>1179.409051488318</c:v>
                </c:pt>
                <c:pt idx="2">
                  <c:v>1178.2436514883179</c:v>
                </c:pt>
                <c:pt idx="3">
                  <c:v>1177.2038514883179</c:v>
                </c:pt>
                <c:pt idx="4">
                  <c:v>1176.2896514883182</c:v>
                </c:pt>
                <c:pt idx="5">
                  <c:v>1175.5010514883179</c:v>
                </c:pt>
                <c:pt idx="6">
                  <c:v>1174.8380514883179</c:v>
                </c:pt>
                <c:pt idx="7">
                  <c:v>1174.3006514883182</c:v>
                </c:pt>
                <c:pt idx="8">
                  <c:v>1173.8888514883181</c:v>
                </c:pt>
                <c:pt idx="9">
                  <c:v>1173.6026514883181</c:v>
                </c:pt>
                <c:pt idx="10">
                  <c:v>1173.4420514883182</c:v>
                </c:pt>
                <c:pt idx="11">
                  <c:v>1173.4070514883181</c:v>
                </c:pt>
                <c:pt idx="12">
                  <c:v>1173.4976514883181</c:v>
                </c:pt>
                <c:pt idx="13">
                  <c:v>1173.7138514883181</c:v>
                </c:pt>
                <c:pt idx="14">
                  <c:v>1174.0556514883181</c:v>
                </c:pt>
                <c:pt idx="15">
                  <c:v>1174.5230514883181</c:v>
                </c:pt>
                <c:pt idx="16">
                  <c:v>1175.1160514883181</c:v>
                </c:pt>
                <c:pt idx="17">
                  <c:v>1175.8346514883181</c:v>
                </c:pt>
                <c:pt idx="18">
                  <c:v>1176.6788514883181</c:v>
                </c:pt>
                <c:pt idx="19">
                  <c:v>1177.6486514883181</c:v>
                </c:pt>
                <c:pt idx="20">
                  <c:v>1178.7440514883181</c:v>
                </c:pt>
                <c:pt idx="21">
                  <c:v>1179.9650514883181</c:v>
                </c:pt>
                <c:pt idx="22">
                  <c:v>1181.3116514883181</c:v>
                </c:pt>
                <c:pt idx="23">
                  <c:v>1182.7838514883181</c:v>
                </c:pt>
                <c:pt idx="24">
                  <c:v>1184.3816514883181</c:v>
                </c:pt>
                <c:pt idx="25">
                  <c:v>1186.1050514883182</c:v>
                </c:pt>
                <c:pt idx="26">
                  <c:v>1187.9540514883179</c:v>
                </c:pt>
                <c:pt idx="27">
                  <c:v>1189.9286514883179</c:v>
                </c:pt>
                <c:pt idx="28">
                  <c:v>1192.0288514883182</c:v>
                </c:pt>
                <c:pt idx="29">
                  <c:v>1194.2546514883179</c:v>
                </c:pt>
                <c:pt idx="30">
                  <c:v>1196.6060514883179</c:v>
                </c:pt>
                <c:pt idx="31">
                  <c:v>1199.0830514883182</c:v>
                </c:pt>
                <c:pt idx="32">
                  <c:v>1201.6856514883179</c:v>
                </c:pt>
                <c:pt idx="33">
                  <c:v>1204.413851488318</c:v>
                </c:pt>
                <c:pt idx="34">
                  <c:v>1207.2676514883181</c:v>
                </c:pt>
                <c:pt idx="35">
                  <c:v>1210.247051488318</c:v>
                </c:pt>
                <c:pt idx="36">
                  <c:v>1213.352051488318</c:v>
                </c:pt>
                <c:pt idx="37">
                  <c:v>1216.5826514883179</c:v>
                </c:pt>
                <c:pt idx="38">
                  <c:v>1219.9388514883181</c:v>
                </c:pt>
                <c:pt idx="39">
                  <c:v>1223.4206514883181</c:v>
                </c:pt>
                <c:pt idx="40">
                  <c:v>1227.0280514883179</c:v>
                </c:pt>
                <c:pt idx="41">
                  <c:v>1230.7610514883181</c:v>
                </c:pt>
                <c:pt idx="42">
                  <c:v>1234.6196514883181</c:v>
                </c:pt>
                <c:pt idx="43">
                  <c:v>1238.603851488318</c:v>
                </c:pt>
                <c:pt idx="44">
                  <c:v>1242.7136514883182</c:v>
                </c:pt>
                <c:pt idx="45">
                  <c:v>1246.9490514883182</c:v>
                </c:pt>
                <c:pt idx="46">
                  <c:v>1251.3100514883181</c:v>
                </c:pt>
                <c:pt idx="47">
                  <c:v>1255.7966514883178</c:v>
                </c:pt>
                <c:pt idx="48">
                  <c:v>1260.4088514883179</c:v>
                </c:pt>
                <c:pt idx="49">
                  <c:v>1265.1466514883182</c:v>
                </c:pt>
                <c:pt idx="50">
                  <c:v>1270.0100514883179</c:v>
                </c:pt>
                <c:pt idx="51">
                  <c:v>1274.9990514883179</c:v>
                </c:pt>
                <c:pt idx="52">
                  <c:v>1280.1136514883178</c:v>
                </c:pt>
                <c:pt idx="53">
                  <c:v>1285.353851488318</c:v>
                </c:pt>
                <c:pt idx="54">
                  <c:v>1290.719651488318</c:v>
                </c:pt>
                <c:pt idx="55">
                  <c:v>1296.2110514883179</c:v>
                </c:pt>
                <c:pt idx="56">
                  <c:v>1301.8280514883181</c:v>
                </c:pt>
                <c:pt idx="57">
                  <c:v>1307.5706514883182</c:v>
                </c:pt>
                <c:pt idx="58">
                  <c:v>1313.4388514883181</c:v>
                </c:pt>
                <c:pt idx="59">
                  <c:v>1319.432651488318</c:v>
                </c:pt>
                <c:pt idx="60">
                  <c:v>1325.5520514883178</c:v>
                </c:pt>
                <c:pt idx="61">
                  <c:v>1331.7970514883182</c:v>
                </c:pt>
                <c:pt idx="62">
                  <c:v>1338.1676514883179</c:v>
                </c:pt>
                <c:pt idx="63">
                  <c:v>1344.663851488318</c:v>
                </c:pt>
                <c:pt idx="64">
                  <c:v>1351.2856514883179</c:v>
                </c:pt>
              </c:numCache>
            </c:numRef>
          </c:yVal>
          <c:smooth val="0"/>
          <c:extLst>
            <c:ext xmlns:c16="http://schemas.microsoft.com/office/drawing/2014/chart" uri="{C3380CC4-5D6E-409C-BE32-E72D297353CC}">
              <c16:uniqueId val="{00000005-8024-40AC-9EFC-DD1F0047AFCF}"/>
            </c:ext>
          </c:extLst>
        </c:ser>
        <c:dLbls>
          <c:showLegendKey val="0"/>
          <c:showVal val="0"/>
          <c:showCatName val="0"/>
          <c:showSerName val="0"/>
          <c:showPercent val="0"/>
          <c:showBubbleSize val="0"/>
        </c:dLbls>
        <c:axId val="854439823"/>
        <c:axId val="854441071"/>
      </c:scatterChart>
      <c:valAx>
        <c:axId val="854439823"/>
        <c:scaling>
          <c:orientation val="minMax"/>
          <c:max val="90"/>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5"/>
      </c:valAx>
      <c:valAx>
        <c:axId val="854441071"/>
        <c:scaling>
          <c:orientation val="minMax"/>
          <c:max val="220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HITs RT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RT-FAs vs Age</a:t>
            </a:r>
            <a:r>
              <a:rPr lang="en-US" baseline="0"/>
              <a:t> - average</a:t>
            </a:r>
            <a:r>
              <a:rPr lang="en-US"/>
              <a:t>, Males, Females, + 2STD</a:t>
            </a:r>
          </a:p>
        </c:rich>
      </c:tx>
      <c:layout>
        <c:manualLayout>
          <c:xMode val="edge"/>
          <c:yMode val="edge"/>
          <c:x val="0.16597338063317826"/>
          <c:y val="1.45475630713782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36076928273288"/>
          <c:y val="6.7770517954945167E-2"/>
          <c:w val="0.78570399091492604"/>
          <c:h val="0.73778609583966936"/>
        </c:manualLayout>
      </c:layout>
      <c:scatterChart>
        <c:scatterStyle val="lineMarker"/>
        <c:varyColors val="0"/>
        <c:ser>
          <c:idx val="0"/>
          <c:order val="0"/>
          <c:tx>
            <c:v>Males</c:v>
          </c:tx>
          <c:spPr>
            <a:ln w="22225" cap="rnd">
              <a:solidFill>
                <a:schemeClr val="tx1"/>
              </a:solidFill>
              <a:round/>
            </a:ln>
            <a:effectLst/>
          </c:spPr>
          <c:marker>
            <c:symbol val="diamond"/>
            <c:size val="4"/>
            <c:spPr>
              <a:solidFill>
                <a:schemeClr val="tx1"/>
              </a:solidFill>
              <a:ln w="9525">
                <a:solidFill>
                  <a:schemeClr val="tx1"/>
                </a:solidFill>
              </a:ln>
              <a:effectLst/>
            </c:spPr>
          </c:marker>
          <c:trendline>
            <c:spPr>
              <a:ln w="25400" cap="rnd">
                <a:solidFill>
                  <a:schemeClr val="tx1"/>
                </a:solidFill>
                <a:prstDash val="solid"/>
              </a:ln>
              <a:effectLst/>
            </c:spPr>
            <c:trendlineType val="poly"/>
            <c:order val="2"/>
            <c:dispRSqr val="1"/>
            <c:dispEq val="1"/>
            <c:trendlineLbl>
              <c:layout>
                <c:manualLayout>
                  <c:x val="-0.25507388223862315"/>
                  <c:y val="0.1846165427140416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0.0959x</a:t>
                    </a:r>
                    <a:r>
                      <a:rPr lang="en-US" sz="1400" baseline="30000"/>
                      <a:t>2</a:t>
                    </a:r>
                    <a:r>
                      <a:rPr lang="en-US" sz="1400" baseline="0"/>
                      <a:t> - 7.723x + 1160.5</a:t>
                    </a:r>
                    <a:br>
                      <a:rPr lang="en-US" sz="1400" baseline="0"/>
                    </a:br>
                    <a:r>
                      <a:rPr lang="en-US" sz="1400" baseline="0"/>
                      <a:t>R² = 0.4558</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Feuil1!$G$18556:$G$18618</c:f>
              <c:numCache>
                <c:formatCode>General</c:formatCode>
                <c:ptCount val="63"/>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numCache>
            </c:numRef>
          </c:xVal>
          <c:yVal>
            <c:numRef>
              <c:f>Feuil1!$S$18556:$S$18618</c:f>
              <c:numCache>
                <c:formatCode>0.0</c:formatCode>
                <c:ptCount val="63"/>
                <c:pt idx="0">
                  <c:v>1030.3888888888889</c:v>
                </c:pt>
                <c:pt idx="1">
                  <c:v>985.53424657534242</c:v>
                </c:pt>
                <c:pt idx="2">
                  <c:v>1074.32</c:v>
                </c:pt>
                <c:pt idx="3">
                  <c:v>929.75</c:v>
                </c:pt>
                <c:pt idx="4">
                  <c:v>1098.8333333333333</c:v>
                </c:pt>
                <c:pt idx="5">
                  <c:v>1049.3283582089553</c:v>
                </c:pt>
                <c:pt idx="6">
                  <c:v>1068.9268292682927</c:v>
                </c:pt>
                <c:pt idx="7">
                  <c:v>941.67741935483866</c:v>
                </c:pt>
                <c:pt idx="8">
                  <c:v>948.47727272727275</c:v>
                </c:pt>
                <c:pt idx="9">
                  <c:v>1034.0298507462687</c:v>
                </c:pt>
                <c:pt idx="10">
                  <c:v>1075.9016393442623</c:v>
                </c:pt>
                <c:pt idx="11">
                  <c:v>984.4375</c:v>
                </c:pt>
                <c:pt idx="12">
                  <c:v>1049.1521739130435</c:v>
                </c:pt>
                <c:pt idx="13">
                  <c:v>1021.225</c:v>
                </c:pt>
                <c:pt idx="14">
                  <c:v>982.0344827586207</c:v>
                </c:pt>
                <c:pt idx="15">
                  <c:v>1105.6111111111111</c:v>
                </c:pt>
                <c:pt idx="16">
                  <c:v>1096.875</c:v>
                </c:pt>
                <c:pt idx="17">
                  <c:v>1068.34375</c:v>
                </c:pt>
                <c:pt idx="18">
                  <c:v>922.64583333333337</c:v>
                </c:pt>
                <c:pt idx="19">
                  <c:v>971.23636363636365</c:v>
                </c:pt>
                <c:pt idx="20">
                  <c:v>1040.1929824561403</c:v>
                </c:pt>
                <c:pt idx="21">
                  <c:v>1022.6949152542373</c:v>
                </c:pt>
                <c:pt idx="22">
                  <c:v>935.10769230769233</c:v>
                </c:pt>
                <c:pt idx="23">
                  <c:v>946.54347826086962</c:v>
                </c:pt>
                <c:pt idx="24">
                  <c:v>1001.08</c:v>
                </c:pt>
                <c:pt idx="25">
                  <c:v>1078.18</c:v>
                </c:pt>
                <c:pt idx="26">
                  <c:v>1003.6981132075472</c:v>
                </c:pt>
                <c:pt idx="27">
                  <c:v>943.296875</c:v>
                </c:pt>
                <c:pt idx="28">
                  <c:v>1019.2692307692307</c:v>
                </c:pt>
                <c:pt idx="29">
                  <c:v>987.52830188679241</c:v>
                </c:pt>
                <c:pt idx="30">
                  <c:v>1010.8904109589041</c:v>
                </c:pt>
                <c:pt idx="31">
                  <c:v>1000.1724137931035</c:v>
                </c:pt>
                <c:pt idx="32">
                  <c:v>1011.9090909090909</c:v>
                </c:pt>
                <c:pt idx="33">
                  <c:v>1042.3538461538462</c:v>
                </c:pt>
                <c:pt idx="34">
                  <c:v>1022.7</c:v>
                </c:pt>
                <c:pt idx="35">
                  <c:v>1070.0526315789473</c:v>
                </c:pt>
                <c:pt idx="36">
                  <c:v>1090.6376811594203</c:v>
                </c:pt>
                <c:pt idx="37">
                  <c:v>990.21951219512198</c:v>
                </c:pt>
                <c:pt idx="38">
                  <c:v>1001.9850746268656</c:v>
                </c:pt>
                <c:pt idx="39">
                  <c:v>1063.013698630137</c:v>
                </c:pt>
                <c:pt idx="40">
                  <c:v>1106.0795454545455</c:v>
                </c:pt>
                <c:pt idx="41">
                  <c:v>1008.7204301075269</c:v>
                </c:pt>
                <c:pt idx="42">
                  <c:v>999.93827160493822</c:v>
                </c:pt>
                <c:pt idx="43">
                  <c:v>1095.5125</c:v>
                </c:pt>
                <c:pt idx="44">
                  <c:v>1042.1829268292684</c:v>
                </c:pt>
                <c:pt idx="45">
                  <c:v>1075.9175257731958</c:v>
                </c:pt>
                <c:pt idx="46">
                  <c:v>1092.7</c:v>
                </c:pt>
                <c:pt idx="47">
                  <c:v>1132.032786885246</c:v>
                </c:pt>
                <c:pt idx="48">
                  <c:v>956.14583333333337</c:v>
                </c:pt>
                <c:pt idx="49">
                  <c:v>1123.1724137931035</c:v>
                </c:pt>
                <c:pt idx="50">
                  <c:v>1074.95</c:v>
                </c:pt>
                <c:pt idx="51">
                  <c:v>1171.575</c:v>
                </c:pt>
                <c:pt idx="52">
                  <c:v>1042.3695652173913</c:v>
                </c:pt>
                <c:pt idx="53">
                  <c:v>1113.1351351351352</c:v>
                </c:pt>
                <c:pt idx="54">
                  <c:v>1045.2380952380952</c:v>
                </c:pt>
                <c:pt idx="55">
                  <c:v>1137.7777777777778</c:v>
                </c:pt>
                <c:pt idx="56">
                  <c:v>1150.0740740740741</c:v>
                </c:pt>
                <c:pt idx="57">
                  <c:v>1199</c:v>
                </c:pt>
                <c:pt idx="58">
                  <c:v>1251.5217391304348</c:v>
                </c:pt>
                <c:pt idx="59">
                  <c:v>1169.6666666666667</c:v>
                </c:pt>
                <c:pt idx="60">
                  <c:v>1230.0625</c:v>
                </c:pt>
                <c:pt idx="61">
                  <c:v>1026</c:v>
                </c:pt>
                <c:pt idx="62">
                  <c:v>1189.9166666666667</c:v>
                </c:pt>
              </c:numCache>
            </c:numRef>
          </c:yVal>
          <c:smooth val="0"/>
          <c:extLst>
            <c:ext xmlns:c16="http://schemas.microsoft.com/office/drawing/2014/chart" uri="{C3380CC4-5D6E-409C-BE32-E72D297353CC}">
              <c16:uniqueId val="{00000001-BAC6-42D0-B397-E4A5B2498A3F}"/>
            </c:ext>
          </c:extLst>
        </c:ser>
        <c:ser>
          <c:idx val="1"/>
          <c:order val="1"/>
          <c:tx>
            <c:v>Females</c:v>
          </c:tx>
          <c:spPr>
            <a:ln w="38100" cap="rnd">
              <a:solidFill>
                <a:schemeClr val="tx1"/>
              </a:solidFill>
              <a:prstDash val="sysDot"/>
              <a:round/>
            </a:ln>
            <a:effectLst/>
          </c:spPr>
          <c:marker>
            <c:symbol val="circle"/>
            <c:size val="3"/>
            <c:spPr>
              <a:solidFill>
                <a:schemeClr val="tx1"/>
              </a:solidFill>
              <a:ln w="9525">
                <a:solidFill>
                  <a:schemeClr val="tx1"/>
                </a:solidFill>
              </a:ln>
              <a:effectLst/>
            </c:spPr>
          </c:marker>
          <c:trendline>
            <c:spPr>
              <a:ln w="31750" cap="rnd">
                <a:solidFill>
                  <a:schemeClr val="tx1"/>
                </a:solidFill>
                <a:prstDash val="dash"/>
              </a:ln>
              <a:effectLst/>
            </c:spPr>
            <c:trendlineType val="poly"/>
            <c:order val="2"/>
            <c:dispRSqr val="1"/>
            <c:dispEq val="1"/>
            <c:trendlineLbl>
              <c:layout>
                <c:manualLayout>
                  <c:x val="-0.2267795759739088"/>
                  <c:y val="0.29742491622065487"/>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0.1085x</a:t>
                    </a:r>
                    <a:r>
                      <a:rPr lang="en-US" sz="1400" baseline="30000"/>
                      <a:t>2</a:t>
                    </a:r>
                    <a:r>
                      <a:rPr lang="en-US" sz="1400" baseline="0"/>
                      <a:t> - 8.5268x + 1130.1</a:t>
                    </a:r>
                    <a:br>
                      <a:rPr lang="en-US" sz="1400" baseline="0"/>
                    </a:br>
                    <a:r>
                      <a:rPr lang="en-US" sz="1400" baseline="0"/>
                      <a:t>R² = 0.6724</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Feuil1!$G$18556:$G$18618</c:f>
              <c:numCache>
                <c:formatCode>General</c:formatCode>
                <c:ptCount val="63"/>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numCache>
            </c:numRef>
          </c:xVal>
          <c:yVal>
            <c:numRef>
              <c:f>Feuil1!$T$18556:$T$18618</c:f>
              <c:numCache>
                <c:formatCode>0.0</c:formatCode>
                <c:ptCount val="63"/>
                <c:pt idx="0">
                  <c:v>1011.2203389830509</c:v>
                </c:pt>
                <c:pt idx="1">
                  <c:v>995.71134020618558</c:v>
                </c:pt>
                <c:pt idx="2">
                  <c:v>1045.2952380952381</c:v>
                </c:pt>
                <c:pt idx="3">
                  <c:v>934.62352941176471</c:v>
                </c:pt>
                <c:pt idx="4">
                  <c:v>978.27272727272725</c:v>
                </c:pt>
                <c:pt idx="5">
                  <c:v>1007.5238095238095</c:v>
                </c:pt>
                <c:pt idx="6">
                  <c:v>937.20430107526886</c:v>
                </c:pt>
                <c:pt idx="7">
                  <c:v>1060.0652173913043</c:v>
                </c:pt>
                <c:pt idx="8">
                  <c:v>972.02352941176468</c:v>
                </c:pt>
                <c:pt idx="9">
                  <c:v>919.031914893617</c:v>
                </c:pt>
                <c:pt idx="10">
                  <c:v>957.7578947368421</c:v>
                </c:pt>
                <c:pt idx="11">
                  <c:v>948.53012048192772</c:v>
                </c:pt>
                <c:pt idx="12">
                  <c:v>975.50877192982455</c:v>
                </c:pt>
                <c:pt idx="13">
                  <c:v>917.01265822784808</c:v>
                </c:pt>
                <c:pt idx="14">
                  <c:v>957.94252873563221</c:v>
                </c:pt>
                <c:pt idx="15">
                  <c:v>941.23275862068965</c:v>
                </c:pt>
                <c:pt idx="16">
                  <c:v>999.68867924528297</c:v>
                </c:pt>
                <c:pt idx="17">
                  <c:v>1004.6631578947369</c:v>
                </c:pt>
                <c:pt idx="18">
                  <c:v>957.02083333333337</c:v>
                </c:pt>
                <c:pt idx="19">
                  <c:v>979.44230769230774</c:v>
                </c:pt>
                <c:pt idx="20">
                  <c:v>952.97</c:v>
                </c:pt>
                <c:pt idx="21">
                  <c:v>925.04237288135596</c:v>
                </c:pt>
                <c:pt idx="22">
                  <c:v>956.77165354330714</c:v>
                </c:pt>
                <c:pt idx="23">
                  <c:v>1019.5213675213676</c:v>
                </c:pt>
                <c:pt idx="24">
                  <c:v>982.01470588235293</c:v>
                </c:pt>
                <c:pt idx="25">
                  <c:v>975.87755102040819</c:v>
                </c:pt>
                <c:pt idx="26">
                  <c:v>947.07692307692309</c:v>
                </c:pt>
                <c:pt idx="27">
                  <c:v>928.03144654088055</c:v>
                </c:pt>
                <c:pt idx="28">
                  <c:v>1031.0058823529412</c:v>
                </c:pt>
                <c:pt idx="29">
                  <c:v>978.66285714285709</c:v>
                </c:pt>
                <c:pt idx="30">
                  <c:v>986.16949152542372</c:v>
                </c:pt>
                <c:pt idx="31">
                  <c:v>994.8</c:v>
                </c:pt>
                <c:pt idx="32">
                  <c:v>979.84905660377353</c:v>
                </c:pt>
                <c:pt idx="33">
                  <c:v>982.37004405286348</c:v>
                </c:pt>
                <c:pt idx="34">
                  <c:v>1024.117117117117</c:v>
                </c:pt>
                <c:pt idx="35">
                  <c:v>969.37358490566032</c:v>
                </c:pt>
                <c:pt idx="36">
                  <c:v>990.16605166051659</c:v>
                </c:pt>
                <c:pt idx="37">
                  <c:v>966.65158371040729</c:v>
                </c:pt>
                <c:pt idx="38">
                  <c:v>975.10909090909092</c:v>
                </c:pt>
                <c:pt idx="39">
                  <c:v>999.10822510822516</c:v>
                </c:pt>
                <c:pt idx="40">
                  <c:v>967.5622317596567</c:v>
                </c:pt>
                <c:pt idx="41">
                  <c:v>988.01181102362204</c:v>
                </c:pt>
                <c:pt idx="42">
                  <c:v>1005.4170616113744</c:v>
                </c:pt>
                <c:pt idx="43">
                  <c:v>1016.0698689956332</c:v>
                </c:pt>
                <c:pt idx="44">
                  <c:v>1034.6388888888889</c:v>
                </c:pt>
                <c:pt idx="45">
                  <c:v>1059.4223300970873</c:v>
                </c:pt>
                <c:pt idx="46">
                  <c:v>1060.5365853658536</c:v>
                </c:pt>
                <c:pt idx="47">
                  <c:v>1052.367924528302</c:v>
                </c:pt>
                <c:pt idx="48">
                  <c:v>1056.4807692307693</c:v>
                </c:pt>
                <c:pt idx="49">
                  <c:v>1048.5392156862745</c:v>
                </c:pt>
                <c:pt idx="50">
                  <c:v>1118.1733333333334</c:v>
                </c:pt>
                <c:pt idx="51">
                  <c:v>996.74137931034488</c:v>
                </c:pt>
                <c:pt idx="52">
                  <c:v>1130.3055555555557</c:v>
                </c:pt>
                <c:pt idx="53">
                  <c:v>1163.9818181818182</c:v>
                </c:pt>
                <c:pt idx="54">
                  <c:v>1095.6511627906978</c:v>
                </c:pt>
                <c:pt idx="55">
                  <c:v>1255.2105263157894</c:v>
                </c:pt>
                <c:pt idx="56">
                  <c:v>1112.1315789473683</c:v>
                </c:pt>
                <c:pt idx="57">
                  <c:v>1164.3333333333333</c:v>
                </c:pt>
                <c:pt idx="58">
                  <c:v>1158.1304347826087</c:v>
                </c:pt>
                <c:pt idx="59">
                  <c:v>1083.8095238095239</c:v>
                </c:pt>
                <c:pt idx="60">
                  <c:v>1119.4736842105262</c:v>
                </c:pt>
                <c:pt idx="61">
                  <c:v>1208.1875</c:v>
                </c:pt>
                <c:pt idx="62">
                  <c:v>1036.090909090909</c:v>
                </c:pt>
              </c:numCache>
            </c:numRef>
          </c:yVal>
          <c:smooth val="0"/>
          <c:extLst>
            <c:ext xmlns:c16="http://schemas.microsoft.com/office/drawing/2014/chart" uri="{C3380CC4-5D6E-409C-BE32-E72D297353CC}">
              <c16:uniqueId val="{00000003-BAC6-42D0-B397-E4A5B2498A3F}"/>
            </c:ext>
          </c:extLst>
        </c:ser>
        <c:ser>
          <c:idx val="2"/>
          <c:order val="2"/>
          <c:tx>
            <c:v>Male + 2 StDev</c:v>
          </c:tx>
          <c:spPr>
            <a:ln w="19050" cap="rnd">
              <a:solidFill>
                <a:schemeClr val="tx1"/>
              </a:solidFill>
              <a:round/>
            </a:ln>
            <a:effectLst/>
          </c:spPr>
          <c:marker>
            <c:symbol val="circle"/>
            <c:size val="5"/>
            <c:spPr>
              <a:solidFill>
                <a:schemeClr val="tx1"/>
              </a:solidFill>
              <a:ln w="9525">
                <a:solidFill>
                  <a:schemeClr val="tx1"/>
                </a:solidFill>
              </a:ln>
              <a:effectLst/>
            </c:spPr>
          </c:marker>
          <c:xVal>
            <c:numRef>
              <c:f>Feuil1!$G$18556:$G$18618</c:f>
              <c:numCache>
                <c:formatCode>General</c:formatCode>
                <c:ptCount val="63"/>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numCache>
            </c:numRef>
          </c:xVal>
          <c:yVal>
            <c:numRef>
              <c:f>Feuil1!$BJ$18556:$BJ$18619</c:f>
              <c:numCache>
                <c:formatCode>0.0</c:formatCode>
                <c:ptCount val="64"/>
                <c:pt idx="0">
                  <c:v>1875.0425203921891</c:v>
                </c:pt>
                <c:pt idx="1">
                  <c:v>1871.4432203921892</c:v>
                </c:pt>
                <c:pt idx="2">
                  <c:v>1868.0357203921892</c:v>
                </c:pt>
                <c:pt idx="3">
                  <c:v>1864.820020392189</c:v>
                </c:pt>
                <c:pt idx="4">
                  <c:v>1861.7961203921891</c:v>
                </c:pt>
                <c:pt idx="5">
                  <c:v>1858.9640203921892</c:v>
                </c:pt>
                <c:pt idx="6">
                  <c:v>1856.3237203921892</c:v>
                </c:pt>
                <c:pt idx="7">
                  <c:v>1853.875220392189</c:v>
                </c:pt>
                <c:pt idx="8">
                  <c:v>1851.6185203921891</c:v>
                </c:pt>
                <c:pt idx="9">
                  <c:v>1849.5536203921893</c:v>
                </c:pt>
                <c:pt idx="10">
                  <c:v>1847.6805203921892</c:v>
                </c:pt>
                <c:pt idx="11">
                  <c:v>1845.9992203921893</c:v>
                </c:pt>
                <c:pt idx="12">
                  <c:v>1844.5097203921891</c:v>
                </c:pt>
                <c:pt idx="13">
                  <c:v>1843.2120203921891</c:v>
                </c:pt>
                <c:pt idx="14">
                  <c:v>1842.106120392189</c:v>
                </c:pt>
                <c:pt idx="15">
                  <c:v>1841.1920203921891</c:v>
                </c:pt>
                <c:pt idx="16">
                  <c:v>1840.4697203921892</c:v>
                </c:pt>
                <c:pt idx="17">
                  <c:v>1839.9392203921891</c:v>
                </c:pt>
                <c:pt idx="18">
                  <c:v>1839.6005203921891</c:v>
                </c:pt>
                <c:pt idx="19">
                  <c:v>1839.4536203921891</c:v>
                </c:pt>
                <c:pt idx="20">
                  <c:v>1839.4985203921892</c:v>
                </c:pt>
                <c:pt idx="21">
                  <c:v>1839.7352203921891</c:v>
                </c:pt>
                <c:pt idx="22">
                  <c:v>1840.1637203921891</c:v>
                </c:pt>
                <c:pt idx="23">
                  <c:v>1840.7840203921892</c:v>
                </c:pt>
                <c:pt idx="24">
                  <c:v>1841.5961203921893</c:v>
                </c:pt>
                <c:pt idx="25">
                  <c:v>1842.6000203921892</c:v>
                </c:pt>
                <c:pt idx="26">
                  <c:v>1843.7957203921892</c:v>
                </c:pt>
                <c:pt idx="27">
                  <c:v>1845.183220392189</c:v>
                </c:pt>
                <c:pt idx="28">
                  <c:v>1846.7625203921891</c:v>
                </c:pt>
                <c:pt idx="29">
                  <c:v>1848.5336203921893</c:v>
                </c:pt>
                <c:pt idx="30">
                  <c:v>1850.4965203921893</c:v>
                </c:pt>
                <c:pt idx="31">
                  <c:v>1852.6512203921891</c:v>
                </c:pt>
                <c:pt idx="32">
                  <c:v>1854.9977203921892</c:v>
                </c:pt>
                <c:pt idx="33">
                  <c:v>1857.5360203921891</c:v>
                </c:pt>
                <c:pt idx="34">
                  <c:v>1860.2661203921891</c:v>
                </c:pt>
                <c:pt idx="35">
                  <c:v>1863.1880203921892</c:v>
                </c:pt>
                <c:pt idx="36">
                  <c:v>1866.3017203921893</c:v>
                </c:pt>
                <c:pt idx="37">
                  <c:v>1869.6072203921892</c:v>
                </c:pt>
                <c:pt idx="38">
                  <c:v>1873.1045203921892</c:v>
                </c:pt>
                <c:pt idx="39">
                  <c:v>1876.793620392189</c:v>
                </c:pt>
                <c:pt idx="40">
                  <c:v>1880.6745203921892</c:v>
                </c:pt>
                <c:pt idx="41">
                  <c:v>1884.7472203921891</c:v>
                </c:pt>
                <c:pt idx="42">
                  <c:v>1889.0117203921891</c:v>
                </c:pt>
                <c:pt idx="43">
                  <c:v>1893.4680203921891</c:v>
                </c:pt>
                <c:pt idx="44">
                  <c:v>1898.116120392189</c:v>
                </c:pt>
                <c:pt idx="45">
                  <c:v>1902.956020392189</c:v>
                </c:pt>
                <c:pt idx="46">
                  <c:v>1907.987720392189</c:v>
                </c:pt>
                <c:pt idx="47">
                  <c:v>1913.211220392189</c:v>
                </c:pt>
                <c:pt idx="48">
                  <c:v>1918.6265203921891</c:v>
                </c:pt>
                <c:pt idx="49">
                  <c:v>1924.2336203921891</c:v>
                </c:pt>
                <c:pt idx="50">
                  <c:v>1930.0325203921891</c:v>
                </c:pt>
                <c:pt idx="51">
                  <c:v>1936.0232203921892</c:v>
                </c:pt>
                <c:pt idx="52">
                  <c:v>1942.2057203921893</c:v>
                </c:pt>
                <c:pt idx="53">
                  <c:v>1948.5800203921892</c:v>
                </c:pt>
                <c:pt idx="54">
                  <c:v>1955.1461203921892</c:v>
                </c:pt>
                <c:pt idx="55">
                  <c:v>1961.9040203921893</c:v>
                </c:pt>
                <c:pt idx="56">
                  <c:v>1968.8537203921892</c:v>
                </c:pt>
                <c:pt idx="57">
                  <c:v>1975.9952203921891</c:v>
                </c:pt>
                <c:pt idx="58">
                  <c:v>1983.3285203921891</c:v>
                </c:pt>
                <c:pt idx="59">
                  <c:v>1990.8536203921892</c:v>
                </c:pt>
                <c:pt idx="60">
                  <c:v>1998.5705203921891</c:v>
                </c:pt>
                <c:pt idx="61">
                  <c:v>2006.4792203921891</c:v>
                </c:pt>
                <c:pt idx="62">
                  <c:v>2014.5797203921891</c:v>
                </c:pt>
                <c:pt idx="63">
                  <c:v>2022.8720203921891</c:v>
                </c:pt>
              </c:numCache>
            </c:numRef>
          </c:yVal>
          <c:smooth val="0"/>
          <c:extLst>
            <c:ext xmlns:c16="http://schemas.microsoft.com/office/drawing/2014/chart" uri="{C3380CC4-5D6E-409C-BE32-E72D297353CC}">
              <c16:uniqueId val="{00000004-BAC6-42D0-B397-E4A5B2498A3F}"/>
            </c:ext>
          </c:extLst>
        </c:ser>
        <c:ser>
          <c:idx val="3"/>
          <c:order val="3"/>
          <c:tx>
            <c:v>Female + 2 StDev</c:v>
          </c:tx>
          <c:spPr>
            <a:ln w="38100" cap="rnd">
              <a:solidFill>
                <a:schemeClr val="tx1"/>
              </a:solidFill>
              <a:prstDash val="sysDash"/>
              <a:round/>
            </a:ln>
            <a:effectLst/>
          </c:spPr>
          <c:marker>
            <c:symbol val="none"/>
          </c:marker>
          <c:xVal>
            <c:numRef>
              <c:f>Feuil1!$G$18556:$G$18618</c:f>
              <c:numCache>
                <c:formatCode>General</c:formatCode>
                <c:ptCount val="63"/>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pt idx="45">
                  <c:v>66</c:v>
                </c:pt>
                <c:pt idx="46">
                  <c:v>67</c:v>
                </c:pt>
                <c:pt idx="47">
                  <c:v>68</c:v>
                </c:pt>
                <c:pt idx="48">
                  <c:v>69</c:v>
                </c:pt>
                <c:pt idx="49">
                  <c:v>70</c:v>
                </c:pt>
                <c:pt idx="50">
                  <c:v>71</c:v>
                </c:pt>
                <c:pt idx="51">
                  <c:v>72</c:v>
                </c:pt>
                <c:pt idx="52">
                  <c:v>73</c:v>
                </c:pt>
                <c:pt idx="53">
                  <c:v>74</c:v>
                </c:pt>
                <c:pt idx="54">
                  <c:v>75</c:v>
                </c:pt>
                <c:pt idx="55">
                  <c:v>76</c:v>
                </c:pt>
                <c:pt idx="56">
                  <c:v>77</c:v>
                </c:pt>
                <c:pt idx="57">
                  <c:v>78</c:v>
                </c:pt>
                <c:pt idx="58">
                  <c:v>79</c:v>
                </c:pt>
                <c:pt idx="59">
                  <c:v>80</c:v>
                </c:pt>
                <c:pt idx="60">
                  <c:v>81</c:v>
                </c:pt>
                <c:pt idx="61">
                  <c:v>82</c:v>
                </c:pt>
                <c:pt idx="62">
                  <c:v>83</c:v>
                </c:pt>
              </c:numCache>
            </c:numRef>
          </c:xVal>
          <c:yVal>
            <c:numRef>
              <c:f>Feuil1!$BK$18556:$BK$18618</c:f>
              <c:numCache>
                <c:formatCode>0.0</c:formatCode>
                <c:ptCount val="63"/>
                <c:pt idx="0">
                  <c:v>1823.3116318668649</c:v>
                </c:pt>
                <c:pt idx="1">
                  <c:v>1819.4503318668649</c:v>
                </c:pt>
                <c:pt idx="2">
                  <c:v>1815.8060318668649</c:v>
                </c:pt>
                <c:pt idx="3">
                  <c:v>1812.3787318668651</c:v>
                </c:pt>
                <c:pt idx="4">
                  <c:v>1809.1684318668649</c:v>
                </c:pt>
                <c:pt idx="5">
                  <c:v>1806.1751318668651</c:v>
                </c:pt>
                <c:pt idx="6">
                  <c:v>1803.3988318668651</c:v>
                </c:pt>
                <c:pt idx="7">
                  <c:v>1800.8395318668649</c:v>
                </c:pt>
                <c:pt idx="8">
                  <c:v>1798.4972318668651</c:v>
                </c:pt>
                <c:pt idx="9">
                  <c:v>1796.371931866865</c:v>
                </c:pt>
                <c:pt idx="10">
                  <c:v>1794.4636318668649</c:v>
                </c:pt>
                <c:pt idx="11">
                  <c:v>1792.772331866865</c:v>
                </c:pt>
                <c:pt idx="12">
                  <c:v>1791.2980318668651</c:v>
                </c:pt>
                <c:pt idx="13">
                  <c:v>1790.0407318668649</c:v>
                </c:pt>
                <c:pt idx="14">
                  <c:v>1789.000431866865</c:v>
                </c:pt>
                <c:pt idx="15">
                  <c:v>1788.177131866865</c:v>
                </c:pt>
                <c:pt idx="16">
                  <c:v>1787.5708318668649</c:v>
                </c:pt>
                <c:pt idx="17">
                  <c:v>1787.181531866865</c:v>
                </c:pt>
                <c:pt idx="18">
                  <c:v>1787.0092318668649</c:v>
                </c:pt>
                <c:pt idx="19">
                  <c:v>1787.053931866865</c:v>
                </c:pt>
                <c:pt idx="20">
                  <c:v>1787.315631866865</c:v>
                </c:pt>
                <c:pt idx="21">
                  <c:v>1787.7943318668649</c:v>
                </c:pt>
                <c:pt idx="22">
                  <c:v>1788.4900318668651</c:v>
                </c:pt>
                <c:pt idx="23">
                  <c:v>1789.402731866865</c:v>
                </c:pt>
                <c:pt idx="24">
                  <c:v>1790.532431866865</c:v>
                </c:pt>
                <c:pt idx="25">
                  <c:v>1791.879131866865</c:v>
                </c:pt>
                <c:pt idx="26">
                  <c:v>1793.4428318668652</c:v>
                </c:pt>
                <c:pt idx="27">
                  <c:v>1795.223531866865</c:v>
                </c:pt>
                <c:pt idx="28">
                  <c:v>1797.2212318668649</c:v>
                </c:pt>
                <c:pt idx="29">
                  <c:v>1799.4359318668651</c:v>
                </c:pt>
                <c:pt idx="30">
                  <c:v>1801.8676318668649</c:v>
                </c:pt>
                <c:pt idx="31">
                  <c:v>1804.5163318668651</c:v>
                </c:pt>
                <c:pt idx="32">
                  <c:v>1807.382031866865</c:v>
                </c:pt>
                <c:pt idx="33">
                  <c:v>1810.4647318668649</c:v>
                </c:pt>
                <c:pt idx="34">
                  <c:v>1813.7644318668649</c:v>
                </c:pt>
                <c:pt idx="35">
                  <c:v>1817.2811318668651</c:v>
                </c:pt>
                <c:pt idx="36">
                  <c:v>1821.0148318668651</c:v>
                </c:pt>
                <c:pt idx="37">
                  <c:v>1824.9655318668651</c:v>
                </c:pt>
                <c:pt idx="38">
                  <c:v>1829.1332318668651</c:v>
                </c:pt>
                <c:pt idx="39">
                  <c:v>1833.517931866865</c:v>
                </c:pt>
                <c:pt idx="40">
                  <c:v>1838.1196318668651</c:v>
                </c:pt>
                <c:pt idx="41">
                  <c:v>1842.9383318668649</c:v>
                </c:pt>
                <c:pt idx="42">
                  <c:v>1847.9740318668651</c:v>
                </c:pt>
                <c:pt idx="43">
                  <c:v>1853.2267318668651</c:v>
                </c:pt>
                <c:pt idx="44">
                  <c:v>1858.6964318668652</c:v>
                </c:pt>
                <c:pt idx="45">
                  <c:v>1864.3831318668649</c:v>
                </c:pt>
                <c:pt idx="46">
                  <c:v>1870.286831866865</c:v>
                </c:pt>
                <c:pt idx="47">
                  <c:v>1876.4075318668649</c:v>
                </c:pt>
                <c:pt idx="48">
                  <c:v>1882.745231866865</c:v>
                </c:pt>
                <c:pt idx="49">
                  <c:v>1889.2999318668649</c:v>
                </c:pt>
                <c:pt idx="50">
                  <c:v>1896.0716318668651</c:v>
                </c:pt>
                <c:pt idx="51">
                  <c:v>1903.060331866865</c:v>
                </c:pt>
                <c:pt idx="52">
                  <c:v>1910.266031866865</c:v>
                </c:pt>
                <c:pt idx="53">
                  <c:v>1917.6887318668651</c:v>
                </c:pt>
                <c:pt idx="54">
                  <c:v>1925.328431866865</c:v>
                </c:pt>
                <c:pt idx="55">
                  <c:v>1933.185131866865</c:v>
                </c:pt>
                <c:pt idx="56">
                  <c:v>1941.258831866865</c:v>
                </c:pt>
                <c:pt idx="57">
                  <c:v>1949.549531866865</c:v>
                </c:pt>
                <c:pt idx="58">
                  <c:v>1958.0572318668651</c:v>
                </c:pt>
                <c:pt idx="59">
                  <c:v>1966.7819318668649</c:v>
                </c:pt>
                <c:pt idx="60">
                  <c:v>1975.7236318668649</c:v>
                </c:pt>
                <c:pt idx="61">
                  <c:v>1984.8823318668651</c:v>
                </c:pt>
                <c:pt idx="62">
                  <c:v>1994.2580318668652</c:v>
                </c:pt>
              </c:numCache>
            </c:numRef>
          </c:yVal>
          <c:smooth val="0"/>
          <c:extLst>
            <c:ext xmlns:c16="http://schemas.microsoft.com/office/drawing/2014/chart" uri="{C3380CC4-5D6E-409C-BE32-E72D297353CC}">
              <c16:uniqueId val="{00000005-BAC6-42D0-B397-E4A5B2498A3F}"/>
            </c:ext>
          </c:extLst>
        </c:ser>
        <c:dLbls>
          <c:showLegendKey val="0"/>
          <c:showVal val="0"/>
          <c:showCatName val="0"/>
          <c:showSerName val="0"/>
          <c:showPercent val="0"/>
          <c:showBubbleSize val="0"/>
        </c:dLbls>
        <c:axId val="854439823"/>
        <c:axId val="854441071"/>
      </c:scatterChart>
      <c:valAx>
        <c:axId val="854439823"/>
        <c:scaling>
          <c:orientation val="minMax"/>
          <c:max val="85"/>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5"/>
      </c:valAx>
      <c:valAx>
        <c:axId val="854441071"/>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a:t>
                </a:r>
                <a:r>
                  <a:rPr lang="en-US" baseline="0"/>
                  <a:t> Respmse Time for </a:t>
                </a:r>
                <a:r>
                  <a:rPr lang="en-US"/>
                  <a:t>False Alarms (milliseconds)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RT-</a:t>
            </a:r>
            <a:r>
              <a:rPr lang="en-US" baseline="0"/>
              <a:t>HITs vs #HITs, Males, Females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16623808624337"/>
          <c:y val="5.7872675661137199E-2"/>
          <c:w val="0.81234798121593033"/>
          <c:h val="0.74976805343819741"/>
        </c:manualLayout>
      </c:layout>
      <c:scatterChart>
        <c:scatterStyle val="lineMarker"/>
        <c:varyColors val="0"/>
        <c:ser>
          <c:idx val="0"/>
          <c:order val="0"/>
          <c:tx>
            <c:v>Males</c:v>
          </c:tx>
          <c:spPr>
            <a:ln w="25400" cap="rnd">
              <a:noFill/>
              <a:round/>
            </a:ln>
            <a:effectLst/>
          </c:spPr>
          <c:marker>
            <c:symbol val="none"/>
          </c:marker>
          <c:trendline>
            <c:spPr>
              <a:ln w="25400" cap="rnd" cmpd="sng">
                <a:solidFill>
                  <a:schemeClr val="tx1"/>
                </a:solidFill>
                <a:prstDash val="solid"/>
              </a:ln>
              <a:effectLst/>
            </c:spPr>
            <c:trendlineType val="linear"/>
            <c:dispRSqr val="1"/>
            <c:dispEq val="1"/>
            <c:trendlineLbl>
              <c:layout>
                <c:manualLayout>
                  <c:x val="2.8869359318792406E-3"/>
                  <c:y val="-0.3921858030020329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-28.592x + 1569.4</a:t>
                    </a:r>
                    <a:br>
                      <a:rPr lang="en-US" sz="1400" baseline="0"/>
                    </a:br>
                    <a:r>
                      <a:rPr lang="en-US" sz="1400" baseline="0"/>
                      <a:t>R² = 0.1388</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Feuil1!$D$89:$D$5883</c:f>
              <c:numCache>
                <c:formatCode>General</c:formatCode>
                <c:ptCount val="5795"/>
                <c:pt idx="0">
                  <c:v>19</c:v>
                </c:pt>
                <c:pt idx="1">
                  <c:v>24</c:v>
                </c:pt>
                <c:pt idx="2">
                  <c:v>24</c:v>
                </c:pt>
                <c:pt idx="3">
                  <c:v>24</c:v>
                </c:pt>
                <c:pt idx="4">
                  <c:v>24</c:v>
                </c:pt>
                <c:pt idx="5">
                  <c:v>22</c:v>
                </c:pt>
                <c:pt idx="6">
                  <c:v>24</c:v>
                </c:pt>
                <c:pt idx="7">
                  <c:v>24</c:v>
                </c:pt>
                <c:pt idx="8">
                  <c:v>22</c:v>
                </c:pt>
                <c:pt idx="9">
                  <c:v>23</c:v>
                </c:pt>
                <c:pt idx="10">
                  <c:v>21</c:v>
                </c:pt>
                <c:pt idx="11">
                  <c:v>22</c:v>
                </c:pt>
                <c:pt idx="12">
                  <c:v>25</c:v>
                </c:pt>
                <c:pt idx="13">
                  <c:v>20</c:v>
                </c:pt>
                <c:pt idx="14">
                  <c:v>25</c:v>
                </c:pt>
                <c:pt idx="15">
                  <c:v>24</c:v>
                </c:pt>
                <c:pt idx="16">
                  <c:v>25</c:v>
                </c:pt>
                <c:pt idx="17">
                  <c:v>24</c:v>
                </c:pt>
                <c:pt idx="18">
                  <c:v>24</c:v>
                </c:pt>
                <c:pt idx="19">
                  <c:v>24</c:v>
                </c:pt>
                <c:pt idx="20">
                  <c:v>25</c:v>
                </c:pt>
                <c:pt idx="21">
                  <c:v>22</c:v>
                </c:pt>
                <c:pt idx="22">
                  <c:v>21</c:v>
                </c:pt>
                <c:pt idx="23">
                  <c:v>24</c:v>
                </c:pt>
                <c:pt idx="24">
                  <c:v>25</c:v>
                </c:pt>
                <c:pt idx="25">
                  <c:v>25</c:v>
                </c:pt>
                <c:pt idx="26">
                  <c:v>21</c:v>
                </c:pt>
                <c:pt idx="27">
                  <c:v>24</c:v>
                </c:pt>
                <c:pt idx="28">
                  <c:v>13</c:v>
                </c:pt>
                <c:pt idx="29">
                  <c:v>22</c:v>
                </c:pt>
                <c:pt idx="30">
                  <c:v>22</c:v>
                </c:pt>
                <c:pt idx="31">
                  <c:v>22</c:v>
                </c:pt>
                <c:pt idx="32">
                  <c:v>24</c:v>
                </c:pt>
                <c:pt idx="33">
                  <c:v>25</c:v>
                </c:pt>
                <c:pt idx="34">
                  <c:v>22</c:v>
                </c:pt>
                <c:pt idx="35">
                  <c:v>25</c:v>
                </c:pt>
                <c:pt idx="36">
                  <c:v>24</c:v>
                </c:pt>
                <c:pt idx="37">
                  <c:v>23</c:v>
                </c:pt>
                <c:pt idx="38">
                  <c:v>24</c:v>
                </c:pt>
                <c:pt idx="39">
                  <c:v>25</c:v>
                </c:pt>
                <c:pt idx="40">
                  <c:v>24</c:v>
                </c:pt>
                <c:pt idx="41">
                  <c:v>24</c:v>
                </c:pt>
                <c:pt idx="42">
                  <c:v>16</c:v>
                </c:pt>
                <c:pt idx="43">
                  <c:v>25</c:v>
                </c:pt>
                <c:pt idx="44">
                  <c:v>22</c:v>
                </c:pt>
                <c:pt idx="45">
                  <c:v>22</c:v>
                </c:pt>
                <c:pt idx="46">
                  <c:v>24</c:v>
                </c:pt>
                <c:pt idx="47">
                  <c:v>25</c:v>
                </c:pt>
                <c:pt idx="48">
                  <c:v>25</c:v>
                </c:pt>
                <c:pt idx="49">
                  <c:v>25</c:v>
                </c:pt>
                <c:pt idx="50">
                  <c:v>25</c:v>
                </c:pt>
                <c:pt idx="51">
                  <c:v>22</c:v>
                </c:pt>
                <c:pt idx="52">
                  <c:v>22</c:v>
                </c:pt>
                <c:pt idx="53">
                  <c:v>25</c:v>
                </c:pt>
                <c:pt idx="54">
                  <c:v>14</c:v>
                </c:pt>
                <c:pt idx="55">
                  <c:v>22</c:v>
                </c:pt>
                <c:pt idx="56">
                  <c:v>23</c:v>
                </c:pt>
                <c:pt idx="57">
                  <c:v>24</c:v>
                </c:pt>
                <c:pt idx="58">
                  <c:v>23</c:v>
                </c:pt>
                <c:pt idx="59">
                  <c:v>25</c:v>
                </c:pt>
                <c:pt idx="60">
                  <c:v>24</c:v>
                </c:pt>
                <c:pt idx="61">
                  <c:v>24</c:v>
                </c:pt>
                <c:pt idx="62">
                  <c:v>20</c:v>
                </c:pt>
                <c:pt idx="63">
                  <c:v>25</c:v>
                </c:pt>
                <c:pt idx="64">
                  <c:v>24</c:v>
                </c:pt>
                <c:pt idx="65">
                  <c:v>23</c:v>
                </c:pt>
                <c:pt idx="66">
                  <c:v>24</c:v>
                </c:pt>
                <c:pt idx="67">
                  <c:v>23</c:v>
                </c:pt>
                <c:pt idx="68">
                  <c:v>25</c:v>
                </c:pt>
                <c:pt idx="69">
                  <c:v>14</c:v>
                </c:pt>
                <c:pt idx="70">
                  <c:v>22</c:v>
                </c:pt>
                <c:pt idx="71">
                  <c:v>25</c:v>
                </c:pt>
                <c:pt idx="72">
                  <c:v>23</c:v>
                </c:pt>
                <c:pt idx="73">
                  <c:v>25</c:v>
                </c:pt>
                <c:pt idx="74">
                  <c:v>22</c:v>
                </c:pt>
                <c:pt idx="75">
                  <c:v>23</c:v>
                </c:pt>
                <c:pt idx="76">
                  <c:v>15</c:v>
                </c:pt>
                <c:pt idx="77">
                  <c:v>25</c:v>
                </c:pt>
                <c:pt idx="78">
                  <c:v>22</c:v>
                </c:pt>
                <c:pt idx="79">
                  <c:v>21</c:v>
                </c:pt>
                <c:pt idx="80">
                  <c:v>20</c:v>
                </c:pt>
                <c:pt idx="81">
                  <c:v>24</c:v>
                </c:pt>
                <c:pt idx="82">
                  <c:v>24</c:v>
                </c:pt>
                <c:pt idx="83">
                  <c:v>24</c:v>
                </c:pt>
                <c:pt idx="84">
                  <c:v>24</c:v>
                </c:pt>
                <c:pt idx="85">
                  <c:v>25</c:v>
                </c:pt>
                <c:pt idx="86">
                  <c:v>24</c:v>
                </c:pt>
                <c:pt idx="87">
                  <c:v>22</c:v>
                </c:pt>
                <c:pt idx="88">
                  <c:v>25</c:v>
                </c:pt>
                <c:pt idx="89">
                  <c:v>25</c:v>
                </c:pt>
                <c:pt idx="90">
                  <c:v>22</c:v>
                </c:pt>
                <c:pt idx="91">
                  <c:v>25</c:v>
                </c:pt>
                <c:pt idx="92">
                  <c:v>22</c:v>
                </c:pt>
                <c:pt idx="93">
                  <c:v>25</c:v>
                </c:pt>
                <c:pt idx="94">
                  <c:v>21</c:v>
                </c:pt>
                <c:pt idx="95">
                  <c:v>25</c:v>
                </c:pt>
                <c:pt idx="96">
                  <c:v>25</c:v>
                </c:pt>
                <c:pt idx="97">
                  <c:v>25</c:v>
                </c:pt>
                <c:pt idx="98">
                  <c:v>24</c:v>
                </c:pt>
                <c:pt idx="99">
                  <c:v>24</c:v>
                </c:pt>
                <c:pt idx="100">
                  <c:v>19</c:v>
                </c:pt>
                <c:pt idx="101">
                  <c:v>19</c:v>
                </c:pt>
                <c:pt idx="102">
                  <c:v>20</c:v>
                </c:pt>
                <c:pt idx="103">
                  <c:v>23</c:v>
                </c:pt>
                <c:pt idx="104">
                  <c:v>25</c:v>
                </c:pt>
                <c:pt idx="105">
                  <c:v>24</c:v>
                </c:pt>
                <c:pt idx="106">
                  <c:v>23</c:v>
                </c:pt>
                <c:pt idx="107">
                  <c:v>25</c:v>
                </c:pt>
                <c:pt idx="108">
                  <c:v>24</c:v>
                </c:pt>
                <c:pt idx="109">
                  <c:v>25</c:v>
                </c:pt>
                <c:pt idx="110">
                  <c:v>25</c:v>
                </c:pt>
                <c:pt idx="111">
                  <c:v>23</c:v>
                </c:pt>
                <c:pt idx="112">
                  <c:v>22</c:v>
                </c:pt>
                <c:pt idx="113">
                  <c:v>25</c:v>
                </c:pt>
                <c:pt idx="114">
                  <c:v>25</c:v>
                </c:pt>
                <c:pt idx="115">
                  <c:v>25</c:v>
                </c:pt>
                <c:pt idx="116">
                  <c:v>24</c:v>
                </c:pt>
                <c:pt idx="117">
                  <c:v>25</c:v>
                </c:pt>
                <c:pt idx="118">
                  <c:v>24</c:v>
                </c:pt>
                <c:pt idx="119">
                  <c:v>23</c:v>
                </c:pt>
                <c:pt idx="120">
                  <c:v>23</c:v>
                </c:pt>
                <c:pt idx="121">
                  <c:v>25</c:v>
                </c:pt>
                <c:pt idx="122">
                  <c:v>21</c:v>
                </c:pt>
                <c:pt idx="123">
                  <c:v>24</c:v>
                </c:pt>
                <c:pt idx="124">
                  <c:v>18</c:v>
                </c:pt>
                <c:pt idx="125">
                  <c:v>25</c:v>
                </c:pt>
                <c:pt idx="126">
                  <c:v>25</c:v>
                </c:pt>
                <c:pt idx="127">
                  <c:v>25</c:v>
                </c:pt>
                <c:pt idx="128">
                  <c:v>21</c:v>
                </c:pt>
                <c:pt idx="129">
                  <c:v>24</c:v>
                </c:pt>
                <c:pt idx="130">
                  <c:v>22</c:v>
                </c:pt>
                <c:pt idx="131">
                  <c:v>21</c:v>
                </c:pt>
                <c:pt idx="132">
                  <c:v>23</c:v>
                </c:pt>
                <c:pt idx="133">
                  <c:v>24</c:v>
                </c:pt>
                <c:pt idx="134">
                  <c:v>23</c:v>
                </c:pt>
                <c:pt idx="135">
                  <c:v>24</c:v>
                </c:pt>
                <c:pt idx="136">
                  <c:v>25</c:v>
                </c:pt>
                <c:pt idx="137">
                  <c:v>23</c:v>
                </c:pt>
                <c:pt idx="138">
                  <c:v>22</c:v>
                </c:pt>
                <c:pt idx="139">
                  <c:v>22</c:v>
                </c:pt>
                <c:pt idx="140">
                  <c:v>24</c:v>
                </c:pt>
                <c:pt idx="141">
                  <c:v>23</c:v>
                </c:pt>
                <c:pt idx="142">
                  <c:v>24</c:v>
                </c:pt>
                <c:pt idx="143">
                  <c:v>25</c:v>
                </c:pt>
                <c:pt idx="144">
                  <c:v>24</c:v>
                </c:pt>
                <c:pt idx="145">
                  <c:v>24</c:v>
                </c:pt>
                <c:pt idx="146">
                  <c:v>24</c:v>
                </c:pt>
                <c:pt idx="147">
                  <c:v>21</c:v>
                </c:pt>
                <c:pt idx="148">
                  <c:v>22</c:v>
                </c:pt>
                <c:pt idx="149">
                  <c:v>25</c:v>
                </c:pt>
                <c:pt idx="150">
                  <c:v>25</c:v>
                </c:pt>
                <c:pt idx="151">
                  <c:v>21</c:v>
                </c:pt>
                <c:pt idx="152">
                  <c:v>25</c:v>
                </c:pt>
                <c:pt idx="153">
                  <c:v>16</c:v>
                </c:pt>
                <c:pt idx="154">
                  <c:v>25</c:v>
                </c:pt>
                <c:pt idx="155">
                  <c:v>25</c:v>
                </c:pt>
                <c:pt idx="156">
                  <c:v>21</c:v>
                </c:pt>
                <c:pt idx="157">
                  <c:v>20</c:v>
                </c:pt>
                <c:pt idx="158">
                  <c:v>24</c:v>
                </c:pt>
                <c:pt idx="159">
                  <c:v>24</c:v>
                </c:pt>
                <c:pt idx="160">
                  <c:v>25</c:v>
                </c:pt>
                <c:pt idx="161">
                  <c:v>19</c:v>
                </c:pt>
                <c:pt idx="162">
                  <c:v>20</c:v>
                </c:pt>
                <c:pt idx="163">
                  <c:v>25</c:v>
                </c:pt>
                <c:pt idx="164">
                  <c:v>25</c:v>
                </c:pt>
                <c:pt idx="165">
                  <c:v>20</c:v>
                </c:pt>
                <c:pt idx="166">
                  <c:v>25</c:v>
                </c:pt>
                <c:pt idx="167">
                  <c:v>22</c:v>
                </c:pt>
                <c:pt idx="168">
                  <c:v>24</c:v>
                </c:pt>
                <c:pt idx="169">
                  <c:v>24</c:v>
                </c:pt>
                <c:pt idx="170">
                  <c:v>20</c:v>
                </c:pt>
                <c:pt idx="171">
                  <c:v>24</c:v>
                </c:pt>
                <c:pt idx="172">
                  <c:v>23</c:v>
                </c:pt>
                <c:pt idx="173">
                  <c:v>23</c:v>
                </c:pt>
                <c:pt idx="174">
                  <c:v>24</c:v>
                </c:pt>
                <c:pt idx="175">
                  <c:v>25</c:v>
                </c:pt>
                <c:pt idx="176">
                  <c:v>22</c:v>
                </c:pt>
                <c:pt idx="177">
                  <c:v>25</c:v>
                </c:pt>
                <c:pt idx="178">
                  <c:v>25</c:v>
                </c:pt>
                <c:pt idx="179">
                  <c:v>25</c:v>
                </c:pt>
                <c:pt idx="180">
                  <c:v>24</c:v>
                </c:pt>
                <c:pt idx="181">
                  <c:v>25</c:v>
                </c:pt>
                <c:pt idx="182">
                  <c:v>23</c:v>
                </c:pt>
                <c:pt idx="183">
                  <c:v>25</c:v>
                </c:pt>
                <c:pt idx="184">
                  <c:v>22</c:v>
                </c:pt>
                <c:pt idx="185">
                  <c:v>23</c:v>
                </c:pt>
                <c:pt idx="186">
                  <c:v>25</c:v>
                </c:pt>
                <c:pt idx="187">
                  <c:v>20</c:v>
                </c:pt>
                <c:pt idx="188">
                  <c:v>24</c:v>
                </c:pt>
                <c:pt idx="189">
                  <c:v>25</c:v>
                </c:pt>
                <c:pt idx="190">
                  <c:v>25</c:v>
                </c:pt>
                <c:pt idx="191">
                  <c:v>23</c:v>
                </c:pt>
                <c:pt idx="192">
                  <c:v>23</c:v>
                </c:pt>
                <c:pt idx="193">
                  <c:v>22</c:v>
                </c:pt>
                <c:pt idx="194">
                  <c:v>25</c:v>
                </c:pt>
                <c:pt idx="195">
                  <c:v>25</c:v>
                </c:pt>
                <c:pt idx="196">
                  <c:v>22</c:v>
                </c:pt>
                <c:pt idx="197">
                  <c:v>24</c:v>
                </c:pt>
                <c:pt idx="198">
                  <c:v>24</c:v>
                </c:pt>
                <c:pt idx="199">
                  <c:v>25</c:v>
                </c:pt>
                <c:pt idx="200">
                  <c:v>24</c:v>
                </c:pt>
                <c:pt idx="201">
                  <c:v>21</c:v>
                </c:pt>
                <c:pt idx="202">
                  <c:v>23</c:v>
                </c:pt>
                <c:pt idx="203">
                  <c:v>24</c:v>
                </c:pt>
                <c:pt idx="204">
                  <c:v>21</c:v>
                </c:pt>
                <c:pt idx="205">
                  <c:v>22</c:v>
                </c:pt>
                <c:pt idx="206">
                  <c:v>22</c:v>
                </c:pt>
                <c:pt idx="207">
                  <c:v>25</c:v>
                </c:pt>
                <c:pt idx="208">
                  <c:v>24</c:v>
                </c:pt>
                <c:pt idx="209">
                  <c:v>25</c:v>
                </c:pt>
                <c:pt idx="210">
                  <c:v>25</c:v>
                </c:pt>
                <c:pt idx="211">
                  <c:v>25</c:v>
                </c:pt>
                <c:pt idx="212">
                  <c:v>25</c:v>
                </c:pt>
                <c:pt idx="213">
                  <c:v>21</c:v>
                </c:pt>
                <c:pt idx="214">
                  <c:v>25</c:v>
                </c:pt>
                <c:pt idx="215">
                  <c:v>25</c:v>
                </c:pt>
                <c:pt idx="216">
                  <c:v>25</c:v>
                </c:pt>
                <c:pt idx="217">
                  <c:v>24</c:v>
                </c:pt>
                <c:pt idx="218">
                  <c:v>25</c:v>
                </c:pt>
                <c:pt idx="219">
                  <c:v>25</c:v>
                </c:pt>
                <c:pt idx="220">
                  <c:v>25</c:v>
                </c:pt>
                <c:pt idx="221">
                  <c:v>23</c:v>
                </c:pt>
                <c:pt idx="222">
                  <c:v>25</c:v>
                </c:pt>
                <c:pt idx="223">
                  <c:v>24</c:v>
                </c:pt>
                <c:pt idx="224">
                  <c:v>16</c:v>
                </c:pt>
                <c:pt idx="225">
                  <c:v>24</c:v>
                </c:pt>
                <c:pt idx="226">
                  <c:v>25</c:v>
                </c:pt>
                <c:pt idx="227">
                  <c:v>24</c:v>
                </c:pt>
                <c:pt idx="228">
                  <c:v>23</c:v>
                </c:pt>
                <c:pt idx="229">
                  <c:v>25</c:v>
                </c:pt>
                <c:pt idx="230">
                  <c:v>22</c:v>
                </c:pt>
                <c:pt idx="231">
                  <c:v>25</c:v>
                </c:pt>
                <c:pt idx="232">
                  <c:v>24</c:v>
                </c:pt>
                <c:pt idx="233">
                  <c:v>25</c:v>
                </c:pt>
                <c:pt idx="234">
                  <c:v>25</c:v>
                </c:pt>
                <c:pt idx="235">
                  <c:v>22</c:v>
                </c:pt>
                <c:pt idx="236">
                  <c:v>25</c:v>
                </c:pt>
                <c:pt idx="237">
                  <c:v>24</c:v>
                </c:pt>
                <c:pt idx="238">
                  <c:v>24</c:v>
                </c:pt>
                <c:pt idx="239">
                  <c:v>24</c:v>
                </c:pt>
                <c:pt idx="240">
                  <c:v>9</c:v>
                </c:pt>
                <c:pt idx="241">
                  <c:v>23</c:v>
                </c:pt>
                <c:pt idx="242">
                  <c:v>24</c:v>
                </c:pt>
                <c:pt idx="243">
                  <c:v>20</c:v>
                </c:pt>
                <c:pt idx="244">
                  <c:v>24</c:v>
                </c:pt>
                <c:pt idx="245">
                  <c:v>24</c:v>
                </c:pt>
                <c:pt idx="246">
                  <c:v>25</c:v>
                </c:pt>
                <c:pt idx="247">
                  <c:v>24</c:v>
                </c:pt>
                <c:pt idx="248">
                  <c:v>25</c:v>
                </c:pt>
                <c:pt idx="249">
                  <c:v>20</c:v>
                </c:pt>
                <c:pt idx="250">
                  <c:v>23</c:v>
                </c:pt>
                <c:pt idx="251">
                  <c:v>25</c:v>
                </c:pt>
                <c:pt idx="252">
                  <c:v>24</c:v>
                </c:pt>
                <c:pt idx="253">
                  <c:v>25</c:v>
                </c:pt>
                <c:pt idx="254">
                  <c:v>24</c:v>
                </c:pt>
                <c:pt idx="255">
                  <c:v>25</c:v>
                </c:pt>
                <c:pt idx="256">
                  <c:v>24</c:v>
                </c:pt>
                <c:pt idx="257">
                  <c:v>23</c:v>
                </c:pt>
                <c:pt idx="258">
                  <c:v>22</c:v>
                </c:pt>
                <c:pt idx="259">
                  <c:v>24</c:v>
                </c:pt>
                <c:pt idx="260">
                  <c:v>23</c:v>
                </c:pt>
                <c:pt idx="261">
                  <c:v>21</c:v>
                </c:pt>
                <c:pt idx="262">
                  <c:v>24</c:v>
                </c:pt>
                <c:pt idx="263">
                  <c:v>23</c:v>
                </c:pt>
                <c:pt idx="264">
                  <c:v>24</c:v>
                </c:pt>
                <c:pt idx="265">
                  <c:v>25</c:v>
                </c:pt>
                <c:pt idx="266">
                  <c:v>25</c:v>
                </c:pt>
                <c:pt idx="267">
                  <c:v>23</c:v>
                </c:pt>
                <c:pt idx="268">
                  <c:v>21</c:v>
                </c:pt>
                <c:pt idx="269">
                  <c:v>21</c:v>
                </c:pt>
                <c:pt idx="270">
                  <c:v>23</c:v>
                </c:pt>
                <c:pt idx="271">
                  <c:v>22</c:v>
                </c:pt>
                <c:pt idx="272">
                  <c:v>25</c:v>
                </c:pt>
                <c:pt idx="273">
                  <c:v>25</c:v>
                </c:pt>
                <c:pt idx="274">
                  <c:v>22</c:v>
                </c:pt>
                <c:pt idx="275">
                  <c:v>25</c:v>
                </c:pt>
                <c:pt idx="276">
                  <c:v>24</c:v>
                </c:pt>
                <c:pt idx="277">
                  <c:v>22</c:v>
                </c:pt>
                <c:pt idx="278">
                  <c:v>24</c:v>
                </c:pt>
                <c:pt idx="279">
                  <c:v>24</c:v>
                </c:pt>
                <c:pt idx="280">
                  <c:v>25</c:v>
                </c:pt>
                <c:pt idx="281">
                  <c:v>20</c:v>
                </c:pt>
                <c:pt idx="282">
                  <c:v>25</c:v>
                </c:pt>
                <c:pt idx="283">
                  <c:v>23</c:v>
                </c:pt>
                <c:pt idx="284">
                  <c:v>25</c:v>
                </c:pt>
                <c:pt idx="285">
                  <c:v>24</c:v>
                </c:pt>
                <c:pt idx="286">
                  <c:v>22</c:v>
                </c:pt>
                <c:pt idx="287">
                  <c:v>23</c:v>
                </c:pt>
                <c:pt idx="288">
                  <c:v>25</c:v>
                </c:pt>
                <c:pt idx="289">
                  <c:v>24</c:v>
                </c:pt>
                <c:pt idx="290">
                  <c:v>25</c:v>
                </c:pt>
                <c:pt idx="291">
                  <c:v>21</c:v>
                </c:pt>
                <c:pt idx="292">
                  <c:v>21</c:v>
                </c:pt>
                <c:pt idx="293">
                  <c:v>24</c:v>
                </c:pt>
                <c:pt idx="294">
                  <c:v>25</c:v>
                </c:pt>
                <c:pt idx="295">
                  <c:v>24</c:v>
                </c:pt>
                <c:pt idx="296">
                  <c:v>25</c:v>
                </c:pt>
                <c:pt idx="297">
                  <c:v>23</c:v>
                </c:pt>
                <c:pt idx="298">
                  <c:v>25</c:v>
                </c:pt>
                <c:pt idx="299">
                  <c:v>23</c:v>
                </c:pt>
                <c:pt idx="300">
                  <c:v>21</c:v>
                </c:pt>
                <c:pt idx="301">
                  <c:v>23</c:v>
                </c:pt>
                <c:pt idx="302">
                  <c:v>23</c:v>
                </c:pt>
                <c:pt idx="303">
                  <c:v>25</c:v>
                </c:pt>
                <c:pt idx="304">
                  <c:v>25</c:v>
                </c:pt>
                <c:pt idx="305">
                  <c:v>24</c:v>
                </c:pt>
                <c:pt idx="306">
                  <c:v>13</c:v>
                </c:pt>
                <c:pt idx="307">
                  <c:v>24</c:v>
                </c:pt>
                <c:pt idx="308">
                  <c:v>24</c:v>
                </c:pt>
                <c:pt idx="309">
                  <c:v>23</c:v>
                </c:pt>
                <c:pt idx="310">
                  <c:v>24</c:v>
                </c:pt>
                <c:pt idx="311">
                  <c:v>23</c:v>
                </c:pt>
                <c:pt idx="312">
                  <c:v>24</c:v>
                </c:pt>
                <c:pt idx="313">
                  <c:v>24</c:v>
                </c:pt>
                <c:pt idx="314">
                  <c:v>24</c:v>
                </c:pt>
                <c:pt idx="315">
                  <c:v>24</c:v>
                </c:pt>
                <c:pt idx="316">
                  <c:v>25</c:v>
                </c:pt>
                <c:pt idx="317">
                  <c:v>20</c:v>
                </c:pt>
                <c:pt idx="318">
                  <c:v>25</c:v>
                </c:pt>
                <c:pt idx="319">
                  <c:v>22</c:v>
                </c:pt>
                <c:pt idx="320">
                  <c:v>23</c:v>
                </c:pt>
                <c:pt idx="321">
                  <c:v>25</c:v>
                </c:pt>
                <c:pt idx="322">
                  <c:v>22</c:v>
                </c:pt>
                <c:pt idx="323">
                  <c:v>23</c:v>
                </c:pt>
                <c:pt idx="324">
                  <c:v>24</c:v>
                </c:pt>
                <c:pt idx="325">
                  <c:v>16</c:v>
                </c:pt>
                <c:pt idx="326">
                  <c:v>23</c:v>
                </c:pt>
                <c:pt idx="327">
                  <c:v>24</c:v>
                </c:pt>
                <c:pt idx="328">
                  <c:v>25</c:v>
                </c:pt>
                <c:pt idx="329">
                  <c:v>17</c:v>
                </c:pt>
                <c:pt idx="330">
                  <c:v>25</c:v>
                </c:pt>
                <c:pt idx="331">
                  <c:v>24</c:v>
                </c:pt>
                <c:pt idx="332">
                  <c:v>23</c:v>
                </c:pt>
                <c:pt idx="333">
                  <c:v>25</c:v>
                </c:pt>
                <c:pt idx="334">
                  <c:v>24</c:v>
                </c:pt>
                <c:pt idx="335">
                  <c:v>24</c:v>
                </c:pt>
                <c:pt idx="336">
                  <c:v>25</c:v>
                </c:pt>
                <c:pt idx="337">
                  <c:v>20</c:v>
                </c:pt>
                <c:pt idx="338">
                  <c:v>24</c:v>
                </c:pt>
                <c:pt idx="339">
                  <c:v>23</c:v>
                </c:pt>
                <c:pt idx="340">
                  <c:v>23</c:v>
                </c:pt>
                <c:pt idx="341">
                  <c:v>21</c:v>
                </c:pt>
                <c:pt idx="342">
                  <c:v>22</c:v>
                </c:pt>
                <c:pt idx="343">
                  <c:v>23</c:v>
                </c:pt>
                <c:pt idx="344">
                  <c:v>23</c:v>
                </c:pt>
                <c:pt idx="345">
                  <c:v>25</c:v>
                </c:pt>
                <c:pt idx="346">
                  <c:v>24</c:v>
                </c:pt>
                <c:pt idx="347">
                  <c:v>23</c:v>
                </c:pt>
                <c:pt idx="348">
                  <c:v>20</c:v>
                </c:pt>
                <c:pt idx="349">
                  <c:v>23</c:v>
                </c:pt>
                <c:pt idx="350">
                  <c:v>24</c:v>
                </c:pt>
                <c:pt idx="351">
                  <c:v>23</c:v>
                </c:pt>
                <c:pt idx="352">
                  <c:v>25</c:v>
                </c:pt>
                <c:pt idx="353">
                  <c:v>22</c:v>
                </c:pt>
                <c:pt idx="354">
                  <c:v>20</c:v>
                </c:pt>
                <c:pt idx="355">
                  <c:v>25</c:v>
                </c:pt>
                <c:pt idx="356">
                  <c:v>25</c:v>
                </c:pt>
                <c:pt idx="357">
                  <c:v>24</c:v>
                </c:pt>
                <c:pt idx="358">
                  <c:v>24</c:v>
                </c:pt>
                <c:pt idx="359">
                  <c:v>25</c:v>
                </c:pt>
                <c:pt idx="360">
                  <c:v>21</c:v>
                </c:pt>
                <c:pt idx="361">
                  <c:v>23</c:v>
                </c:pt>
                <c:pt idx="362">
                  <c:v>25</c:v>
                </c:pt>
                <c:pt idx="363">
                  <c:v>19</c:v>
                </c:pt>
                <c:pt idx="364">
                  <c:v>24</c:v>
                </c:pt>
                <c:pt idx="365">
                  <c:v>25</c:v>
                </c:pt>
                <c:pt idx="366">
                  <c:v>21</c:v>
                </c:pt>
                <c:pt idx="367">
                  <c:v>24</c:v>
                </c:pt>
                <c:pt idx="368">
                  <c:v>17</c:v>
                </c:pt>
                <c:pt idx="369">
                  <c:v>25</c:v>
                </c:pt>
                <c:pt idx="370">
                  <c:v>24</c:v>
                </c:pt>
                <c:pt idx="371">
                  <c:v>24</c:v>
                </c:pt>
                <c:pt idx="372">
                  <c:v>24</c:v>
                </c:pt>
                <c:pt idx="373">
                  <c:v>24</c:v>
                </c:pt>
                <c:pt idx="374">
                  <c:v>24</c:v>
                </c:pt>
                <c:pt idx="375">
                  <c:v>24</c:v>
                </c:pt>
                <c:pt idx="376">
                  <c:v>25</c:v>
                </c:pt>
                <c:pt idx="377">
                  <c:v>24</c:v>
                </c:pt>
                <c:pt idx="378">
                  <c:v>18</c:v>
                </c:pt>
                <c:pt idx="379">
                  <c:v>23</c:v>
                </c:pt>
                <c:pt idx="380">
                  <c:v>23</c:v>
                </c:pt>
                <c:pt idx="381">
                  <c:v>24</c:v>
                </c:pt>
                <c:pt idx="382">
                  <c:v>25</c:v>
                </c:pt>
                <c:pt idx="383">
                  <c:v>25</c:v>
                </c:pt>
                <c:pt idx="384">
                  <c:v>25</c:v>
                </c:pt>
                <c:pt idx="385">
                  <c:v>23</c:v>
                </c:pt>
                <c:pt idx="386">
                  <c:v>25</c:v>
                </c:pt>
                <c:pt idx="387">
                  <c:v>22</c:v>
                </c:pt>
                <c:pt idx="388">
                  <c:v>24</c:v>
                </c:pt>
                <c:pt idx="389">
                  <c:v>24</c:v>
                </c:pt>
                <c:pt idx="390">
                  <c:v>24</c:v>
                </c:pt>
                <c:pt idx="391">
                  <c:v>25</c:v>
                </c:pt>
                <c:pt idx="392">
                  <c:v>25</c:v>
                </c:pt>
                <c:pt idx="393">
                  <c:v>24</c:v>
                </c:pt>
                <c:pt idx="394">
                  <c:v>25</c:v>
                </c:pt>
                <c:pt idx="395">
                  <c:v>24</c:v>
                </c:pt>
                <c:pt idx="396">
                  <c:v>24</c:v>
                </c:pt>
                <c:pt idx="397">
                  <c:v>25</c:v>
                </c:pt>
                <c:pt idx="398">
                  <c:v>23</c:v>
                </c:pt>
                <c:pt idx="399">
                  <c:v>24</c:v>
                </c:pt>
                <c:pt idx="400">
                  <c:v>24</c:v>
                </c:pt>
                <c:pt idx="401">
                  <c:v>21</c:v>
                </c:pt>
                <c:pt idx="402">
                  <c:v>23</c:v>
                </c:pt>
                <c:pt idx="403">
                  <c:v>24</c:v>
                </c:pt>
                <c:pt idx="404">
                  <c:v>25</c:v>
                </c:pt>
                <c:pt idx="405">
                  <c:v>25</c:v>
                </c:pt>
                <c:pt idx="406">
                  <c:v>22</c:v>
                </c:pt>
                <c:pt idx="407">
                  <c:v>22</c:v>
                </c:pt>
                <c:pt idx="408">
                  <c:v>24</c:v>
                </c:pt>
                <c:pt idx="409">
                  <c:v>23</c:v>
                </c:pt>
                <c:pt idx="410">
                  <c:v>24</c:v>
                </c:pt>
                <c:pt idx="411">
                  <c:v>24</c:v>
                </c:pt>
                <c:pt idx="412">
                  <c:v>24</c:v>
                </c:pt>
                <c:pt idx="413">
                  <c:v>24</c:v>
                </c:pt>
                <c:pt idx="414">
                  <c:v>25</c:v>
                </c:pt>
                <c:pt idx="415">
                  <c:v>18</c:v>
                </c:pt>
                <c:pt idx="416">
                  <c:v>22</c:v>
                </c:pt>
                <c:pt idx="417">
                  <c:v>25</c:v>
                </c:pt>
                <c:pt idx="418">
                  <c:v>23</c:v>
                </c:pt>
                <c:pt idx="419">
                  <c:v>24</c:v>
                </c:pt>
                <c:pt idx="420">
                  <c:v>23</c:v>
                </c:pt>
                <c:pt idx="421">
                  <c:v>23</c:v>
                </c:pt>
                <c:pt idx="422">
                  <c:v>25</c:v>
                </c:pt>
                <c:pt idx="423">
                  <c:v>24</c:v>
                </c:pt>
                <c:pt idx="424">
                  <c:v>24</c:v>
                </c:pt>
                <c:pt idx="425">
                  <c:v>25</c:v>
                </c:pt>
                <c:pt idx="426">
                  <c:v>23</c:v>
                </c:pt>
                <c:pt idx="427">
                  <c:v>21</c:v>
                </c:pt>
                <c:pt idx="428">
                  <c:v>23</c:v>
                </c:pt>
                <c:pt idx="429">
                  <c:v>23</c:v>
                </c:pt>
                <c:pt idx="430">
                  <c:v>20</c:v>
                </c:pt>
                <c:pt idx="431">
                  <c:v>24</c:v>
                </c:pt>
                <c:pt idx="432">
                  <c:v>25</c:v>
                </c:pt>
                <c:pt idx="433">
                  <c:v>20</c:v>
                </c:pt>
                <c:pt idx="434">
                  <c:v>24</c:v>
                </c:pt>
                <c:pt idx="435">
                  <c:v>24</c:v>
                </c:pt>
                <c:pt idx="436">
                  <c:v>23</c:v>
                </c:pt>
                <c:pt idx="437">
                  <c:v>21</c:v>
                </c:pt>
                <c:pt idx="438">
                  <c:v>24</c:v>
                </c:pt>
                <c:pt idx="439">
                  <c:v>22</c:v>
                </c:pt>
                <c:pt idx="440">
                  <c:v>24</c:v>
                </c:pt>
                <c:pt idx="441">
                  <c:v>22</c:v>
                </c:pt>
                <c:pt idx="442">
                  <c:v>25</c:v>
                </c:pt>
                <c:pt idx="443">
                  <c:v>22</c:v>
                </c:pt>
                <c:pt idx="444">
                  <c:v>24</c:v>
                </c:pt>
                <c:pt idx="445">
                  <c:v>23</c:v>
                </c:pt>
                <c:pt idx="446">
                  <c:v>24</c:v>
                </c:pt>
                <c:pt idx="447">
                  <c:v>24</c:v>
                </c:pt>
                <c:pt idx="448">
                  <c:v>23</c:v>
                </c:pt>
                <c:pt idx="449">
                  <c:v>25</c:v>
                </c:pt>
                <c:pt idx="450">
                  <c:v>22</c:v>
                </c:pt>
                <c:pt idx="451">
                  <c:v>25</c:v>
                </c:pt>
                <c:pt idx="452">
                  <c:v>23</c:v>
                </c:pt>
                <c:pt idx="453">
                  <c:v>23</c:v>
                </c:pt>
                <c:pt idx="454">
                  <c:v>16</c:v>
                </c:pt>
                <c:pt idx="455">
                  <c:v>15</c:v>
                </c:pt>
                <c:pt idx="456">
                  <c:v>23</c:v>
                </c:pt>
                <c:pt idx="457">
                  <c:v>25</c:v>
                </c:pt>
                <c:pt idx="458">
                  <c:v>25</c:v>
                </c:pt>
                <c:pt idx="459">
                  <c:v>24</c:v>
                </c:pt>
                <c:pt idx="460">
                  <c:v>22</c:v>
                </c:pt>
                <c:pt idx="461">
                  <c:v>21</c:v>
                </c:pt>
                <c:pt idx="462">
                  <c:v>21</c:v>
                </c:pt>
                <c:pt idx="463">
                  <c:v>25</c:v>
                </c:pt>
                <c:pt idx="464">
                  <c:v>25</c:v>
                </c:pt>
                <c:pt idx="465">
                  <c:v>23</c:v>
                </c:pt>
                <c:pt idx="466">
                  <c:v>25</c:v>
                </c:pt>
                <c:pt idx="467">
                  <c:v>25</c:v>
                </c:pt>
                <c:pt idx="468">
                  <c:v>25</c:v>
                </c:pt>
                <c:pt idx="469">
                  <c:v>25</c:v>
                </c:pt>
                <c:pt idx="470">
                  <c:v>24</c:v>
                </c:pt>
                <c:pt idx="471">
                  <c:v>20</c:v>
                </c:pt>
                <c:pt idx="472">
                  <c:v>24</c:v>
                </c:pt>
                <c:pt idx="473">
                  <c:v>21</c:v>
                </c:pt>
                <c:pt idx="474">
                  <c:v>25</c:v>
                </c:pt>
                <c:pt idx="475">
                  <c:v>21</c:v>
                </c:pt>
                <c:pt idx="476">
                  <c:v>23</c:v>
                </c:pt>
                <c:pt idx="477">
                  <c:v>25</c:v>
                </c:pt>
                <c:pt idx="478">
                  <c:v>24</c:v>
                </c:pt>
                <c:pt idx="479">
                  <c:v>25</c:v>
                </c:pt>
                <c:pt idx="480">
                  <c:v>24</c:v>
                </c:pt>
                <c:pt idx="481">
                  <c:v>24</c:v>
                </c:pt>
                <c:pt idx="482">
                  <c:v>22</c:v>
                </c:pt>
                <c:pt idx="483">
                  <c:v>9</c:v>
                </c:pt>
                <c:pt idx="484">
                  <c:v>18</c:v>
                </c:pt>
                <c:pt idx="485">
                  <c:v>25</c:v>
                </c:pt>
                <c:pt idx="486">
                  <c:v>25</c:v>
                </c:pt>
                <c:pt idx="487">
                  <c:v>24</c:v>
                </c:pt>
                <c:pt idx="488">
                  <c:v>25</c:v>
                </c:pt>
                <c:pt idx="489">
                  <c:v>23</c:v>
                </c:pt>
                <c:pt idx="490">
                  <c:v>24</c:v>
                </c:pt>
                <c:pt idx="491">
                  <c:v>22</c:v>
                </c:pt>
                <c:pt idx="492">
                  <c:v>25</c:v>
                </c:pt>
                <c:pt idx="493">
                  <c:v>21</c:v>
                </c:pt>
                <c:pt idx="494">
                  <c:v>25</c:v>
                </c:pt>
                <c:pt idx="495">
                  <c:v>24</c:v>
                </c:pt>
                <c:pt idx="496">
                  <c:v>23</c:v>
                </c:pt>
                <c:pt idx="497">
                  <c:v>17</c:v>
                </c:pt>
                <c:pt idx="498">
                  <c:v>25</c:v>
                </c:pt>
                <c:pt idx="499">
                  <c:v>25</c:v>
                </c:pt>
                <c:pt idx="500">
                  <c:v>22</c:v>
                </c:pt>
                <c:pt idx="501">
                  <c:v>23</c:v>
                </c:pt>
                <c:pt idx="502">
                  <c:v>24</c:v>
                </c:pt>
                <c:pt idx="503">
                  <c:v>24</c:v>
                </c:pt>
                <c:pt idx="504">
                  <c:v>24</c:v>
                </c:pt>
                <c:pt idx="505">
                  <c:v>23</c:v>
                </c:pt>
                <c:pt idx="506">
                  <c:v>24</c:v>
                </c:pt>
                <c:pt idx="507">
                  <c:v>23</c:v>
                </c:pt>
                <c:pt idx="508">
                  <c:v>24</c:v>
                </c:pt>
                <c:pt idx="509">
                  <c:v>24</c:v>
                </c:pt>
                <c:pt idx="510">
                  <c:v>22</c:v>
                </c:pt>
                <c:pt idx="511">
                  <c:v>22</c:v>
                </c:pt>
                <c:pt idx="512">
                  <c:v>24</c:v>
                </c:pt>
                <c:pt idx="513">
                  <c:v>24</c:v>
                </c:pt>
                <c:pt idx="514">
                  <c:v>25</c:v>
                </c:pt>
                <c:pt idx="515">
                  <c:v>25</c:v>
                </c:pt>
                <c:pt idx="516">
                  <c:v>25</c:v>
                </c:pt>
                <c:pt idx="517">
                  <c:v>25</c:v>
                </c:pt>
                <c:pt idx="518">
                  <c:v>25</c:v>
                </c:pt>
                <c:pt idx="519">
                  <c:v>25</c:v>
                </c:pt>
                <c:pt idx="520">
                  <c:v>23</c:v>
                </c:pt>
                <c:pt idx="521">
                  <c:v>24</c:v>
                </c:pt>
                <c:pt idx="522">
                  <c:v>24</c:v>
                </c:pt>
                <c:pt idx="523">
                  <c:v>25</c:v>
                </c:pt>
                <c:pt idx="524">
                  <c:v>24</c:v>
                </c:pt>
                <c:pt idx="525">
                  <c:v>13</c:v>
                </c:pt>
                <c:pt idx="526">
                  <c:v>23</c:v>
                </c:pt>
                <c:pt idx="527">
                  <c:v>25</c:v>
                </c:pt>
                <c:pt idx="528">
                  <c:v>23</c:v>
                </c:pt>
                <c:pt idx="529">
                  <c:v>25</c:v>
                </c:pt>
                <c:pt idx="530">
                  <c:v>25</c:v>
                </c:pt>
                <c:pt idx="531">
                  <c:v>25</c:v>
                </c:pt>
                <c:pt idx="532">
                  <c:v>25</c:v>
                </c:pt>
                <c:pt idx="533">
                  <c:v>23</c:v>
                </c:pt>
                <c:pt idx="534">
                  <c:v>23</c:v>
                </c:pt>
                <c:pt idx="535">
                  <c:v>24</c:v>
                </c:pt>
                <c:pt idx="536">
                  <c:v>24</c:v>
                </c:pt>
                <c:pt idx="537">
                  <c:v>25</c:v>
                </c:pt>
                <c:pt idx="538">
                  <c:v>20</c:v>
                </c:pt>
                <c:pt idx="539">
                  <c:v>24</c:v>
                </c:pt>
                <c:pt idx="540">
                  <c:v>24</c:v>
                </c:pt>
                <c:pt idx="541">
                  <c:v>21</c:v>
                </c:pt>
                <c:pt idx="542">
                  <c:v>25</c:v>
                </c:pt>
                <c:pt idx="543">
                  <c:v>25</c:v>
                </c:pt>
                <c:pt idx="544">
                  <c:v>25</c:v>
                </c:pt>
                <c:pt idx="545">
                  <c:v>24</c:v>
                </c:pt>
                <c:pt idx="546">
                  <c:v>23</c:v>
                </c:pt>
                <c:pt idx="547">
                  <c:v>23</c:v>
                </c:pt>
                <c:pt idx="548">
                  <c:v>25</c:v>
                </c:pt>
                <c:pt idx="549">
                  <c:v>25</c:v>
                </c:pt>
                <c:pt idx="550">
                  <c:v>24</c:v>
                </c:pt>
                <c:pt idx="551">
                  <c:v>19</c:v>
                </c:pt>
                <c:pt idx="552">
                  <c:v>24</c:v>
                </c:pt>
                <c:pt idx="553">
                  <c:v>22</c:v>
                </c:pt>
                <c:pt idx="554">
                  <c:v>22</c:v>
                </c:pt>
                <c:pt idx="555">
                  <c:v>24</c:v>
                </c:pt>
                <c:pt idx="556">
                  <c:v>20</c:v>
                </c:pt>
                <c:pt idx="557">
                  <c:v>25</c:v>
                </c:pt>
                <c:pt idx="558">
                  <c:v>25</c:v>
                </c:pt>
                <c:pt idx="559">
                  <c:v>25</c:v>
                </c:pt>
                <c:pt idx="560">
                  <c:v>25</c:v>
                </c:pt>
                <c:pt idx="561">
                  <c:v>24</c:v>
                </c:pt>
                <c:pt idx="562">
                  <c:v>20</c:v>
                </c:pt>
                <c:pt idx="563">
                  <c:v>25</c:v>
                </c:pt>
                <c:pt idx="564">
                  <c:v>22</c:v>
                </c:pt>
                <c:pt idx="565">
                  <c:v>20</c:v>
                </c:pt>
                <c:pt idx="566">
                  <c:v>25</c:v>
                </c:pt>
                <c:pt idx="567">
                  <c:v>23</c:v>
                </c:pt>
                <c:pt idx="568">
                  <c:v>24</c:v>
                </c:pt>
                <c:pt idx="569">
                  <c:v>20</c:v>
                </c:pt>
                <c:pt idx="570">
                  <c:v>20</c:v>
                </c:pt>
                <c:pt idx="571">
                  <c:v>25</c:v>
                </c:pt>
                <c:pt idx="572">
                  <c:v>22</c:v>
                </c:pt>
                <c:pt idx="573">
                  <c:v>25</c:v>
                </c:pt>
                <c:pt idx="574">
                  <c:v>21</c:v>
                </c:pt>
                <c:pt idx="575">
                  <c:v>20</c:v>
                </c:pt>
                <c:pt idx="576">
                  <c:v>25</c:v>
                </c:pt>
                <c:pt idx="577">
                  <c:v>25</c:v>
                </c:pt>
                <c:pt idx="578">
                  <c:v>23</c:v>
                </c:pt>
                <c:pt idx="579">
                  <c:v>24</c:v>
                </c:pt>
                <c:pt idx="580">
                  <c:v>24</c:v>
                </c:pt>
                <c:pt idx="581">
                  <c:v>21</c:v>
                </c:pt>
                <c:pt idx="582">
                  <c:v>25</c:v>
                </c:pt>
                <c:pt idx="583">
                  <c:v>25</c:v>
                </c:pt>
                <c:pt idx="584">
                  <c:v>25</c:v>
                </c:pt>
                <c:pt idx="585">
                  <c:v>24</c:v>
                </c:pt>
                <c:pt idx="586">
                  <c:v>23</c:v>
                </c:pt>
                <c:pt idx="587">
                  <c:v>20</c:v>
                </c:pt>
                <c:pt idx="588">
                  <c:v>25</c:v>
                </c:pt>
                <c:pt idx="589">
                  <c:v>25</c:v>
                </c:pt>
                <c:pt idx="590">
                  <c:v>24</c:v>
                </c:pt>
                <c:pt idx="591">
                  <c:v>24</c:v>
                </c:pt>
                <c:pt idx="592">
                  <c:v>24</c:v>
                </c:pt>
                <c:pt idx="593">
                  <c:v>22</c:v>
                </c:pt>
                <c:pt idx="594">
                  <c:v>24</c:v>
                </c:pt>
                <c:pt idx="595">
                  <c:v>23</c:v>
                </c:pt>
                <c:pt idx="596">
                  <c:v>23</c:v>
                </c:pt>
                <c:pt idx="597">
                  <c:v>22</c:v>
                </c:pt>
                <c:pt idx="598">
                  <c:v>24</c:v>
                </c:pt>
                <c:pt idx="599">
                  <c:v>25</c:v>
                </c:pt>
                <c:pt idx="600">
                  <c:v>25</c:v>
                </c:pt>
                <c:pt idx="601">
                  <c:v>24</c:v>
                </c:pt>
                <c:pt idx="602">
                  <c:v>25</c:v>
                </c:pt>
                <c:pt idx="603">
                  <c:v>21</c:v>
                </c:pt>
                <c:pt idx="604">
                  <c:v>19</c:v>
                </c:pt>
                <c:pt idx="605">
                  <c:v>24</c:v>
                </c:pt>
                <c:pt idx="606">
                  <c:v>22</c:v>
                </c:pt>
                <c:pt idx="607">
                  <c:v>23</c:v>
                </c:pt>
                <c:pt idx="608">
                  <c:v>25</c:v>
                </c:pt>
                <c:pt idx="609">
                  <c:v>25</c:v>
                </c:pt>
                <c:pt idx="610">
                  <c:v>25</c:v>
                </c:pt>
                <c:pt idx="611">
                  <c:v>25</c:v>
                </c:pt>
                <c:pt idx="612">
                  <c:v>25</c:v>
                </c:pt>
                <c:pt idx="613">
                  <c:v>24</c:v>
                </c:pt>
                <c:pt idx="614">
                  <c:v>23</c:v>
                </c:pt>
                <c:pt idx="615">
                  <c:v>25</c:v>
                </c:pt>
                <c:pt idx="616">
                  <c:v>24</c:v>
                </c:pt>
                <c:pt idx="617">
                  <c:v>25</c:v>
                </c:pt>
                <c:pt idx="618">
                  <c:v>23</c:v>
                </c:pt>
                <c:pt idx="619">
                  <c:v>25</c:v>
                </c:pt>
                <c:pt idx="620">
                  <c:v>23</c:v>
                </c:pt>
                <c:pt idx="621">
                  <c:v>23</c:v>
                </c:pt>
                <c:pt idx="622">
                  <c:v>20</c:v>
                </c:pt>
                <c:pt idx="623">
                  <c:v>25</c:v>
                </c:pt>
                <c:pt idx="624">
                  <c:v>24</c:v>
                </c:pt>
                <c:pt idx="625">
                  <c:v>23</c:v>
                </c:pt>
                <c:pt idx="626">
                  <c:v>24</c:v>
                </c:pt>
                <c:pt idx="627">
                  <c:v>23</c:v>
                </c:pt>
                <c:pt idx="628">
                  <c:v>25</c:v>
                </c:pt>
                <c:pt idx="629">
                  <c:v>25</c:v>
                </c:pt>
                <c:pt idx="630">
                  <c:v>23</c:v>
                </c:pt>
                <c:pt idx="631">
                  <c:v>25</c:v>
                </c:pt>
                <c:pt idx="632">
                  <c:v>24</c:v>
                </c:pt>
                <c:pt idx="633">
                  <c:v>25</c:v>
                </c:pt>
                <c:pt idx="634">
                  <c:v>21</c:v>
                </c:pt>
                <c:pt idx="635">
                  <c:v>22</c:v>
                </c:pt>
                <c:pt idx="636">
                  <c:v>23</c:v>
                </c:pt>
                <c:pt idx="637">
                  <c:v>19</c:v>
                </c:pt>
                <c:pt idx="638">
                  <c:v>25</c:v>
                </c:pt>
                <c:pt idx="639">
                  <c:v>24</c:v>
                </c:pt>
                <c:pt idx="640">
                  <c:v>24</c:v>
                </c:pt>
                <c:pt idx="641">
                  <c:v>25</c:v>
                </c:pt>
                <c:pt idx="642">
                  <c:v>24</c:v>
                </c:pt>
                <c:pt idx="643">
                  <c:v>21</c:v>
                </c:pt>
                <c:pt idx="644">
                  <c:v>25</c:v>
                </c:pt>
                <c:pt idx="645">
                  <c:v>17</c:v>
                </c:pt>
                <c:pt idx="646">
                  <c:v>25</c:v>
                </c:pt>
                <c:pt idx="647">
                  <c:v>25</c:v>
                </c:pt>
                <c:pt idx="648">
                  <c:v>23</c:v>
                </c:pt>
                <c:pt idx="649">
                  <c:v>24</c:v>
                </c:pt>
                <c:pt idx="650">
                  <c:v>24</c:v>
                </c:pt>
                <c:pt idx="651">
                  <c:v>25</c:v>
                </c:pt>
                <c:pt idx="652">
                  <c:v>25</c:v>
                </c:pt>
                <c:pt idx="653">
                  <c:v>24</c:v>
                </c:pt>
                <c:pt idx="654">
                  <c:v>23</c:v>
                </c:pt>
                <c:pt idx="655">
                  <c:v>17</c:v>
                </c:pt>
                <c:pt idx="656">
                  <c:v>25</c:v>
                </c:pt>
                <c:pt idx="657">
                  <c:v>23</c:v>
                </c:pt>
                <c:pt idx="658">
                  <c:v>22</c:v>
                </c:pt>
                <c:pt idx="659">
                  <c:v>25</c:v>
                </c:pt>
                <c:pt idx="660">
                  <c:v>25</c:v>
                </c:pt>
                <c:pt idx="661">
                  <c:v>16</c:v>
                </c:pt>
                <c:pt idx="662">
                  <c:v>21</c:v>
                </c:pt>
                <c:pt idx="663">
                  <c:v>24</c:v>
                </c:pt>
                <c:pt idx="664">
                  <c:v>24</c:v>
                </c:pt>
                <c:pt idx="665">
                  <c:v>23</c:v>
                </c:pt>
                <c:pt idx="666">
                  <c:v>24</c:v>
                </c:pt>
                <c:pt idx="667">
                  <c:v>24</c:v>
                </c:pt>
                <c:pt idx="668">
                  <c:v>24</c:v>
                </c:pt>
                <c:pt idx="669">
                  <c:v>24</c:v>
                </c:pt>
                <c:pt idx="670">
                  <c:v>25</c:v>
                </c:pt>
                <c:pt idx="671">
                  <c:v>25</c:v>
                </c:pt>
                <c:pt idx="672">
                  <c:v>24</c:v>
                </c:pt>
                <c:pt idx="673">
                  <c:v>21</c:v>
                </c:pt>
                <c:pt idx="674">
                  <c:v>25</c:v>
                </c:pt>
                <c:pt idx="675">
                  <c:v>25</c:v>
                </c:pt>
                <c:pt idx="676">
                  <c:v>24</c:v>
                </c:pt>
                <c:pt idx="677">
                  <c:v>24</c:v>
                </c:pt>
                <c:pt idx="678">
                  <c:v>18</c:v>
                </c:pt>
                <c:pt idx="679">
                  <c:v>24</c:v>
                </c:pt>
                <c:pt idx="680">
                  <c:v>21</c:v>
                </c:pt>
                <c:pt idx="681">
                  <c:v>25</c:v>
                </c:pt>
                <c:pt idx="682">
                  <c:v>25</c:v>
                </c:pt>
                <c:pt idx="683">
                  <c:v>24</c:v>
                </c:pt>
                <c:pt idx="684">
                  <c:v>20</c:v>
                </c:pt>
                <c:pt idx="685">
                  <c:v>22</c:v>
                </c:pt>
                <c:pt idx="686">
                  <c:v>16</c:v>
                </c:pt>
                <c:pt idx="687">
                  <c:v>25</c:v>
                </c:pt>
                <c:pt idx="688">
                  <c:v>21</c:v>
                </c:pt>
                <c:pt idx="689">
                  <c:v>25</c:v>
                </c:pt>
                <c:pt idx="690">
                  <c:v>17</c:v>
                </c:pt>
                <c:pt idx="691">
                  <c:v>24</c:v>
                </c:pt>
                <c:pt idx="692">
                  <c:v>25</c:v>
                </c:pt>
                <c:pt idx="693">
                  <c:v>22</c:v>
                </c:pt>
                <c:pt idx="694">
                  <c:v>24</c:v>
                </c:pt>
                <c:pt idx="695">
                  <c:v>25</c:v>
                </c:pt>
                <c:pt idx="696">
                  <c:v>24</c:v>
                </c:pt>
                <c:pt idx="697">
                  <c:v>25</c:v>
                </c:pt>
                <c:pt idx="698">
                  <c:v>23</c:v>
                </c:pt>
                <c:pt idx="699">
                  <c:v>22</c:v>
                </c:pt>
                <c:pt idx="700">
                  <c:v>25</c:v>
                </c:pt>
                <c:pt idx="701">
                  <c:v>21</c:v>
                </c:pt>
                <c:pt idx="702">
                  <c:v>22</c:v>
                </c:pt>
                <c:pt idx="703">
                  <c:v>25</c:v>
                </c:pt>
                <c:pt idx="704">
                  <c:v>25</c:v>
                </c:pt>
                <c:pt idx="705">
                  <c:v>23</c:v>
                </c:pt>
                <c:pt idx="706">
                  <c:v>25</c:v>
                </c:pt>
                <c:pt idx="707">
                  <c:v>25</c:v>
                </c:pt>
                <c:pt idx="708">
                  <c:v>24</c:v>
                </c:pt>
                <c:pt idx="709">
                  <c:v>23</c:v>
                </c:pt>
                <c:pt idx="710">
                  <c:v>24</c:v>
                </c:pt>
                <c:pt idx="711">
                  <c:v>25</c:v>
                </c:pt>
                <c:pt idx="712">
                  <c:v>23</c:v>
                </c:pt>
                <c:pt idx="713">
                  <c:v>24</c:v>
                </c:pt>
                <c:pt idx="714">
                  <c:v>23</c:v>
                </c:pt>
                <c:pt idx="715">
                  <c:v>22</c:v>
                </c:pt>
                <c:pt idx="716">
                  <c:v>24</c:v>
                </c:pt>
                <c:pt idx="717">
                  <c:v>25</c:v>
                </c:pt>
                <c:pt idx="718">
                  <c:v>23</c:v>
                </c:pt>
                <c:pt idx="719">
                  <c:v>24</c:v>
                </c:pt>
                <c:pt idx="720">
                  <c:v>23</c:v>
                </c:pt>
                <c:pt idx="721">
                  <c:v>21</c:v>
                </c:pt>
                <c:pt idx="722">
                  <c:v>24</c:v>
                </c:pt>
                <c:pt idx="723">
                  <c:v>24</c:v>
                </c:pt>
                <c:pt idx="724">
                  <c:v>21</c:v>
                </c:pt>
                <c:pt idx="725">
                  <c:v>25</c:v>
                </c:pt>
                <c:pt idx="726">
                  <c:v>24</c:v>
                </c:pt>
                <c:pt idx="727">
                  <c:v>22</c:v>
                </c:pt>
                <c:pt idx="728">
                  <c:v>24</c:v>
                </c:pt>
                <c:pt idx="729">
                  <c:v>24</c:v>
                </c:pt>
                <c:pt idx="730">
                  <c:v>23</c:v>
                </c:pt>
                <c:pt idx="731">
                  <c:v>25</c:v>
                </c:pt>
                <c:pt idx="732">
                  <c:v>19</c:v>
                </c:pt>
                <c:pt idx="733">
                  <c:v>22</c:v>
                </c:pt>
                <c:pt idx="734">
                  <c:v>24</c:v>
                </c:pt>
                <c:pt idx="735">
                  <c:v>24</c:v>
                </c:pt>
                <c:pt idx="736">
                  <c:v>23</c:v>
                </c:pt>
                <c:pt idx="737">
                  <c:v>25</c:v>
                </c:pt>
                <c:pt idx="738">
                  <c:v>21</c:v>
                </c:pt>
                <c:pt idx="739">
                  <c:v>25</c:v>
                </c:pt>
                <c:pt idx="740">
                  <c:v>24</c:v>
                </c:pt>
                <c:pt idx="741">
                  <c:v>22</c:v>
                </c:pt>
                <c:pt idx="742">
                  <c:v>23</c:v>
                </c:pt>
                <c:pt idx="743">
                  <c:v>25</c:v>
                </c:pt>
                <c:pt idx="744">
                  <c:v>25</c:v>
                </c:pt>
                <c:pt idx="745">
                  <c:v>22</c:v>
                </c:pt>
                <c:pt idx="746">
                  <c:v>19</c:v>
                </c:pt>
                <c:pt idx="747">
                  <c:v>24</c:v>
                </c:pt>
                <c:pt idx="748">
                  <c:v>23</c:v>
                </c:pt>
                <c:pt idx="749">
                  <c:v>22</c:v>
                </c:pt>
                <c:pt idx="750">
                  <c:v>25</c:v>
                </c:pt>
                <c:pt idx="751">
                  <c:v>23</c:v>
                </c:pt>
                <c:pt idx="752">
                  <c:v>25</c:v>
                </c:pt>
                <c:pt idx="753">
                  <c:v>23</c:v>
                </c:pt>
                <c:pt idx="754">
                  <c:v>23</c:v>
                </c:pt>
                <c:pt idx="755">
                  <c:v>25</c:v>
                </c:pt>
                <c:pt idx="756">
                  <c:v>25</c:v>
                </c:pt>
                <c:pt idx="757">
                  <c:v>25</c:v>
                </c:pt>
                <c:pt idx="758">
                  <c:v>25</c:v>
                </c:pt>
                <c:pt idx="759">
                  <c:v>25</c:v>
                </c:pt>
                <c:pt idx="760">
                  <c:v>24</c:v>
                </c:pt>
                <c:pt idx="761">
                  <c:v>24</c:v>
                </c:pt>
                <c:pt idx="762">
                  <c:v>24</c:v>
                </c:pt>
                <c:pt idx="763">
                  <c:v>22</c:v>
                </c:pt>
                <c:pt idx="764">
                  <c:v>24</c:v>
                </c:pt>
                <c:pt idx="765">
                  <c:v>23</c:v>
                </c:pt>
                <c:pt idx="766">
                  <c:v>22</c:v>
                </c:pt>
                <c:pt idx="767">
                  <c:v>24</c:v>
                </c:pt>
                <c:pt idx="768">
                  <c:v>21</c:v>
                </c:pt>
                <c:pt idx="769">
                  <c:v>24</c:v>
                </c:pt>
                <c:pt idx="770">
                  <c:v>23</c:v>
                </c:pt>
                <c:pt idx="771">
                  <c:v>19</c:v>
                </c:pt>
                <c:pt idx="772">
                  <c:v>19</c:v>
                </c:pt>
                <c:pt idx="773">
                  <c:v>25</c:v>
                </c:pt>
                <c:pt idx="774">
                  <c:v>25</c:v>
                </c:pt>
                <c:pt idx="775">
                  <c:v>22</c:v>
                </c:pt>
                <c:pt idx="776">
                  <c:v>25</c:v>
                </c:pt>
                <c:pt idx="777">
                  <c:v>22</c:v>
                </c:pt>
                <c:pt idx="778">
                  <c:v>25</c:v>
                </c:pt>
                <c:pt idx="779">
                  <c:v>25</c:v>
                </c:pt>
                <c:pt idx="780">
                  <c:v>25</c:v>
                </c:pt>
                <c:pt idx="781">
                  <c:v>24</c:v>
                </c:pt>
                <c:pt idx="782">
                  <c:v>24</c:v>
                </c:pt>
                <c:pt idx="783">
                  <c:v>23</c:v>
                </c:pt>
                <c:pt idx="784">
                  <c:v>23</c:v>
                </c:pt>
                <c:pt idx="785">
                  <c:v>24</c:v>
                </c:pt>
                <c:pt idx="786">
                  <c:v>22</c:v>
                </c:pt>
                <c:pt idx="787">
                  <c:v>24</c:v>
                </c:pt>
                <c:pt idx="788">
                  <c:v>24</c:v>
                </c:pt>
                <c:pt idx="789">
                  <c:v>25</c:v>
                </c:pt>
                <c:pt idx="790">
                  <c:v>25</c:v>
                </c:pt>
                <c:pt idx="791">
                  <c:v>24</c:v>
                </c:pt>
                <c:pt idx="792">
                  <c:v>25</c:v>
                </c:pt>
                <c:pt idx="793">
                  <c:v>23</c:v>
                </c:pt>
                <c:pt idx="794">
                  <c:v>24</c:v>
                </c:pt>
                <c:pt idx="795">
                  <c:v>25</c:v>
                </c:pt>
                <c:pt idx="796">
                  <c:v>25</c:v>
                </c:pt>
                <c:pt idx="797">
                  <c:v>25</c:v>
                </c:pt>
                <c:pt idx="798">
                  <c:v>25</c:v>
                </c:pt>
                <c:pt idx="799">
                  <c:v>23</c:v>
                </c:pt>
                <c:pt idx="800">
                  <c:v>25</c:v>
                </c:pt>
                <c:pt idx="801">
                  <c:v>24</c:v>
                </c:pt>
                <c:pt idx="802">
                  <c:v>22</c:v>
                </c:pt>
                <c:pt idx="803">
                  <c:v>22</c:v>
                </c:pt>
                <c:pt idx="804">
                  <c:v>16</c:v>
                </c:pt>
                <c:pt idx="805">
                  <c:v>25</c:v>
                </c:pt>
                <c:pt idx="806">
                  <c:v>24</c:v>
                </c:pt>
                <c:pt idx="807">
                  <c:v>24</c:v>
                </c:pt>
                <c:pt idx="808">
                  <c:v>22</c:v>
                </c:pt>
                <c:pt idx="809">
                  <c:v>24</c:v>
                </c:pt>
                <c:pt idx="810">
                  <c:v>25</c:v>
                </c:pt>
                <c:pt idx="811">
                  <c:v>25</c:v>
                </c:pt>
                <c:pt idx="812">
                  <c:v>24</c:v>
                </c:pt>
                <c:pt idx="813">
                  <c:v>24</c:v>
                </c:pt>
                <c:pt idx="814">
                  <c:v>23</c:v>
                </c:pt>
                <c:pt idx="815">
                  <c:v>22</c:v>
                </c:pt>
                <c:pt idx="816">
                  <c:v>24</c:v>
                </c:pt>
                <c:pt idx="817">
                  <c:v>23</c:v>
                </c:pt>
                <c:pt idx="818">
                  <c:v>23</c:v>
                </c:pt>
                <c:pt idx="819">
                  <c:v>25</c:v>
                </c:pt>
                <c:pt idx="820">
                  <c:v>24</c:v>
                </c:pt>
                <c:pt idx="821">
                  <c:v>22</c:v>
                </c:pt>
                <c:pt idx="822">
                  <c:v>24</c:v>
                </c:pt>
                <c:pt idx="823">
                  <c:v>23</c:v>
                </c:pt>
                <c:pt idx="824">
                  <c:v>20</c:v>
                </c:pt>
                <c:pt idx="825">
                  <c:v>22</c:v>
                </c:pt>
                <c:pt idx="826">
                  <c:v>24</c:v>
                </c:pt>
                <c:pt idx="827">
                  <c:v>15</c:v>
                </c:pt>
                <c:pt idx="828">
                  <c:v>24</c:v>
                </c:pt>
                <c:pt idx="829">
                  <c:v>19</c:v>
                </c:pt>
                <c:pt idx="830">
                  <c:v>23</c:v>
                </c:pt>
                <c:pt idx="831">
                  <c:v>24</c:v>
                </c:pt>
                <c:pt idx="832">
                  <c:v>18</c:v>
                </c:pt>
                <c:pt idx="833">
                  <c:v>18</c:v>
                </c:pt>
                <c:pt idx="834">
                  <c:v>25</c:v>
                </c:pt>
                <c:pt idx="835">
                  <c:v>24</c:v>
                </c:pt>
                <c:pt idx="836">
                  <c:v>20</c:v>
                </c:pt>
                <c:pt idx="837">
                  <c:v>24</c:v>
                </c:pt>
                <c:pt idx="838">
                  <c:v>25</c:v>
                </c:pt>
                <c:pt idx="839">
                  <c:v>24</c:v>
                </c:pt>
                <c:pt idx="840">
                  <c:v>20</c:v>
                </c:pt>
                <c:pt idx="841">
                  <c:v>20</c:v>
                </c:pt>
                <c:pt idx="842">
                  <c:v>25</c:v>
                </c:pt>
                <c:pt idx="843">
                  <c:v>23</c:v>
                </c:pt>
                <c:pt idx="844">
                  <c:v>19</c:v>
                </c:pt>
                <c:pt idx="845">
                  <c:v>25</c:v>
                </c:pt>
                <c:pt idx="846">
                  <c:v>25</c:v>
                </c:pt>
                <c:pt idx="847">
                  <c:v>25</c:v>
                </c:pt>
                <c:pt idx="848">
                  <c:v>25</c:v>
                </c:pt>
                <c:pt idx="849">
                  <c:v>25</c:v>
                </c:pt>
                <c:pt idx="850">
                  <c:v>24</c:v>
                </c:pt>
                <c:pt idx="851">
                  <c:v>23</c:v>
                </c:pt>
                <c:pt idx="852">
                  <c:v>23</c:v>
                </c:pt>
                <c:pt idx="853">
                  <c:v>25</c:v>
                </c:pt>
                <c:pt idx="854">
                  <c:v>25</c:v>
                </c:pt>
                <c:pt idx="855">
                  <c:v>19</c:v>
                </c:pt>
                <c:pt idx="856">
                  <c:v>22</c:v>
                </c:pt>
                <c:pt idx="857">
                  <c:v>20</c:v>
                </c:pt>
                <c:pt idx="858">
                  <c:v>23</c:v>
                </c:pt>
                <c:pt idx="859">
                  <c:v>25</c:v>
                </c:pt>
                <c:pt idx="860">
                  <c:v>25</c:v>
                </c:pt>
                <c:pt idx="861">
                  <c:v>24</c:v>
                </c:pt>
                <c:pt idx="862">
                  <c:v>25</c:v>
                </c:pt>
                <c:pt idx="863">
                  <c:v>11</c:v>
                </c:pt>
                <c:pt idx="864">
                  <c:v>22</c:v>
                </c:pt>
                <c:pt idx="865">
                  <c:v>25</c:v>
                </c:pt>
                <c:pt idx="866">
                  <c:v>24</c:v>
                </c:pt>
                <c:pt idx="867">
                  <c:v>25</c:v>
                </c:pt>
                <c:pt idx="868">
                  <c:v>25</c:v>
                </c:pt>
                <c:pt idx="869">
                  <c:v>22</c:v>
                </c:pt>
                <c:pt idx="870">
                  <c:v>24</c:v>
                </c:pt>
                <c:pt idx="871">
                  <c:v>24</c:v>
                </c:pt>
                <c:pt idx="872">
                  <c:v>25</c:v>
                </c:pt>
                <c:pt idx="873">
                  <c:v>18</c:v>
                </c:pt>
                <c:pt idx="874">
                  <c:v>24</c:v>
                </c:pt>
                <c:pt idx="875">
                  <c:v>24</c:v>
                </c:pt>
                <c:pt idx="876">
                  <c:v>23</c:v>
                </c:pt>
                <c:pt idx="877">
                  <c:v>25</c:v>
                </c:pt>
                <c:pt idx="878">
                  <c:v>24</c:v>
                </c:pt>
                <c:pt idx="879">
                  <c:v>25</c:v>
                </c:pt>
                <c:pt idx="880">
                  <c:v>25</c:v>
                </c:pt>
                <c:pt idx="881">
                  <c:v>22</c:v>
                </c:pt>
                <c:pt idx="882">
                  <c:v>25</c:v>
                </c:pt>
                <c:pt idx="883">
                  <c:v>21</c:v>
                </c:pt>
                <c:pt idx="884">
                  <c:v>25</c:v>
                </c:pt>
                <c:pt idx="885">
                  <c:v>24</c:v>
                </c:pt>
                <c:pt idx="886">
                  <c:v>24</c:v>
                </c:pt>
                <c:pt idx="887">
                  <c:v>23</c:v>
                </c:pt>
                <c:pt idx="888">
                  <c:v>24</c:v>
                </c:pt>
                <c:pt idx="889">
                  <c:v>25</c:v>
                </c:pt>
                <c:pt idx="890">
                  <c:v>24</c:v>
                </c:pt>
                <c:pt idx="891">
                  <c:v>20</c:v>
                </c:pt>
                <c:pt idx="892">
                  <c:v>25</c:v>
                </c:pt>
                <c:pt idx="893">
                  <c:v>24</c:v>
                </c:pt>
                <c:pt idx="894">
                  <c:v>25</c:v>
                </c:pt>
                <c:pt idx="895">
                  <c:v>23</c:v>
                </c:pt>
                <c:pt idx="896">
                  <c:v>24</c:v>
                </c:pt>
                <c:pt idx="897">
                  <c:v>25</c:v>
                </c:pt>
                <c:pt idx="898">
                  <c:v>25</c:v>
                </c:pt>
                <c:pt idx="899">
                  <c:v>24</c:v>
                </c:pt>
                <c:pt idx="900">
                  <c:v>24</c:v>
                </c:pt>
                <c:pt idx="901">
                  <c:v>25</c:v>
                </c:pt>
                <c:pt idx="902">
                  <c:v>23</c:v>
                </c:pt>
                <c:pt idx="903">
                  <c:v>25</c:v>
                </c:pt>
                <c:pt idx="904">
                  <c:v>21</c:v>
                </c:pt>
                <c:pt idx="905">
                  <c:v>25</c:v>
                </c:pt>
                <c:pt idx="906">
                  <c:v>24</c:v>
                </c:pt>
                <c:pt idx="907">
                  <c:v>24</c:v>
                </c:pt>
                <c:pt idx="908">
                  <c:v>23</c:v>
                </c:pt>
                <c:pt idx="909">
                  <c:v>23</c:v>
                </c:pt>
                <c:pt idx="910">
                  <c:v>21</c:v>
                </c:pt>
                <c:pt idx="911">
                  <c:v>21</c:v>
                </c:pt>
                <c:pt idx="912">
                  <c:v>25</c:v>
                </c:pt>
                <c:pt idx="913">
                  <c:v>24</c:v>
                </c:pt>
                <c:pt idx="914">
                  <c:v>16</c:v>
                </c:pt>
                <c:pt idx="915">
                  <c:v>17</c:v>
                </c:pt>
                <c:pt idx="916">
                  <c:v>23</c:v>
                </c:pt>
                <c:pt idx="917">
                  <c:v>25</c:v>
                </c:pt>
                <c:pt idx="918">
                  <c:v>25</c:v>
                </c:pt>
                <c:pt idx="919">
                  <c:v>15</c:v>
                </c:pt>
                <c:pt idx="920">
                  <c:v>25</c:v>
                </c:pt>
                <c:pt idx="921">
                  <c:v>24</c:v>
                </c:pt>
                <c:pt idx="922">
                  <c:v>21</c:v>
                </c:pt>
                <c:pt idx="923">
                  <c:v>22</c:v>
                </c:pt>
                <c:pt idx="924">
                  <c:v>23</c:v>
                </c:pt>
                <c:pt idx="925">
                  <c:v>24</c:v>
                </c:pt>
                <c:pt idx="926">
                  <c:v>25</c:v>
                </c:pt>
                <c:pt idx="927">
                  <c:v>22</c:v>
                </c:pt>
                <c:pt idx="928">
                  <c:v>24</c:v>
                </c:pt>
                <c:pt idx="929">
                  <c:v>24</c:v>
                </c:pt>
                <c:pt idx="930">
                  <c:v>22</c:v>
                </c:pt>
                <c:pt idx="931">
                  <c:v>23</c:v>
                </c:pt>
                <c:pt idx="932">
                  <c:v>22</c:v>
                </c:pt>
                <c:pt idx="933">
                  <c:v>21</c:v>
                </c:pt>
                <c:pt idx="934">
                  <c:v>24</c:v>
                </c:pt>
                <c:pt idx="935">
                  <c:v>24</c:v>
                </c:pt>
                <c:pt idx="936">
                  <c:v>24</c:v>
                </c:pt>
                <c:pt idx="937">
                  <c:v>25</c:v>
                </c:pt>
                <c:pt idx="938">
                  <c:v>25</c:v>
                </c:pt>
                <c:pt idx="939">
                  <c:v>25</c:v>
                </c:pt>
                <c:pt idx="940">
                  <c:v>22</c:v>
                </c:pt>
                <c:pt idx="941">
                  <c:v>24</c:v>
                </c:pt>
                <c:pt idx="942">
                  <c:v>24</c:v>
                </c:pt>
                <c:pt idx="943">
                  <c:v>21</c:v>
                </c:pt>
                <c:pt idx="944">
                  <c:v>25</c:v>
                </c:pt>
                <c:pt idx="945">
                  <c:v>23</c:v>
                </c:pt>
                <c:pt idx="946">
                  <c:v>23</c:v>
                </c:pt>
                <c:pt idx="947">
                  <c:v>25</c:v>
                </c:pt>
                <c:pt idx="948">
                  <c:v>25</c:v>
                </c:pt>
                <c:pt idx="949">
                  <c:v>22</c:v>
                </c:pt>
                <c:pt idx="950">
                  <c:v>23</c:v>
                </c:pt>
                <c:pt idx="951">
                  <c:v>25</c:v>
                </c:pt>
                <c:pt idx="952">
                  <c:v>25</c:v>
                </c:pt>
                <c:pt idx="953">
                  <c:v>24</c:v>
                </c:pt>
                <c:pt idx="954">
                  <c:v>25</c:v>
                </c:pt>
                <c:pt idx="955">
                  <c:v>25</c:v>
                </c:pt>
                <c:pt idx="956">
                  <c:v>25</c:v>
                </c:pt>
                <c:pt idx="957">
                  <c:v>23</c:v>
                </c:pt>
                <c:pt idx="958">
                  <c:v>20</c:v>
                </c:pt>
                <c:pt idx="959">
                  <c:v>25</c:v>
                </c:pt>
                <c:pt idx="960">
                  <c:v>25</c:v>
                </c:pt>
                <c:pt idx="961">
                  <c:v>23</c:v>
                </c:pt>
                <c:pt idx="962">
                  <c:v>19</c:v>
                </c:pt>
                <c:pt idx="963">
                  <c:v>21</c:v>
                </c:pt>
                <c:pt idx="964">
                  <c:v>25</c:v>
                </c:pt>
                <c:pt idx="965">
                  <c:v>24</c:v>
                </c:pt>
                <c:pt idx="966">
                  <c:v>25</c:v>
                </c:pt>
                <c:pt idx="967">
                  <c:v>25</c:v>
                </c:pt>
                <c:pt idx="968">
                  <c:v>25</c:v>
                </c:pt>
                <c:pt idx="969">
                  <c:v>25</c:v>
                </c:pt>
                <c:pt idx="970">
                  <c:v>25</c:v>
                </c:pt>
                <c:pt idx="971">
                  <c:v>25</c:v>
                </c:pt>
                <c:pt idx="972">
                  <c:v>24</c:v>
                </c:pt>
                <c:pt idx="973">
                  <c:v>24</c:v>
                </c:pt>
                <c:pt idx="974">
                  <c:v>23</c:v>
                </c:pt>
                <c:pt idx="975">
                  <c:v>25</c:v>
                </c:pt>
                <c:pt idx="976">
                  <c:v>25</c:v>
                </c:pt>
                <c:pt idx="977">
                  <c:v>23</c:v>
                </c:pt>
                <c:pt idx="978">
                  <c:v>24</c:v>
                </c:pt>
                <c:pt idx="979">
                  <c:v>25</c:v>
                </c:pt>
                <c:pt idx="980">
                  <c:v>25</c:v>
                </c:pt>
                <c:pt idx="981">
                  <c:v>25</c:v>
                </c:pt>
                <c:pt idx="982">
                  <c:v>25</c:v>
                </c:pt>
                <c:pt idx="983">
                  <c:v>25</c:v>
                </c:pt>
                <c:pt idx="984">
                  <c:v>15</c:v>
                </c:pt>
                <c:pt idx="985">
                  <c:v>19</c:v>
                </c:pt>
                <c:pt idx="986">
                  <c:v>25</c:v>
                </c:pt>
                <c:pt idx="987">
                  <c:v>25</c:v>
                </c:pt>
                <c:pt idx="988">
                  <c:v>25</c:v>
                </c:pt>
                <c:pt idx="989">
                  <c:v>25</c:v>
                </c:pt>
                <c:pt idx="990">
                  <c:v>23</c:v>
                </c:pt>
                <c:pt idx="991">
                  <c:v>25</c:v>
                </c:pt>
                <c:pt idx="992">
                  <c:v>18</c:v>
                </c:pt>
                <c:pt idx="993">
                  <c:v>20</c:v>
                </c:pt>
                <c:pt idx="994">
                  <c:v>25</c:v>
                </c:pt>
                <c:pt idx="995">
                  <c:v>25</c:v>
                </c:pt>
                <c:pt idx="996">
                  <c:v>24</c:v>
                </c:pt>
                <c:pt idx="997">
                  <c:v>25</c:v>
                </c:pt>
                <c:pt idx="998">
                  <c:v>24</c:v>
                </c:pt>
                <c:pt idx="999">
                  <c:v>23</c:v>
                </c:pt>
                <c:pt idx="1000">
                  <c:v>24</c:v>
                </c:pt>
                <c:pt idx="1001">
                  <c:v>24</c:v>
                </c:pt>
                <c:pt idx="1002">
                  <c:v>25</c:v>
                </c:pt>
                <c:pt idx="1003">
                  <c:v>20</c:v>
                </c:pt>
                <c:pt idx="1004">
                  <c:v>23</c:v>
                </c:pt>
                <c:pt idx="1005">
                  <c:v>23</c:v>
                </c:pt>
                <c:pt idx="1006">
                  <c:v>25</c:v>
                </c:pt>
                <c:pt idx="1007">
                  <c:v>24</c:v>
                </c:pt>
                <c:pt idx="1008">
                  <c:v>22</c:v>
                </c:pt>
                <c:pt idx="1009">
                  <c:v>23</c:v>
                </c:pt>
                <c:pt idx="1010">
                  <c:v>24</c:v>
                </c:pt>
                <c:pt idx="1011">
                  <c:v>22</c:v>
                </c:pt>
                <c:pt idx="1012">
                  <c:v>23</c:v>
                </c:pt>
                <c:pt idx="1013">
                  <c:v>24</c:v>
                </c:pt>
                <c:pt idx="1014">
                  <c:v>24</c:v>
                </c:pt>
                <c:pt idx="1015">
                  <c:v>25</c:v>
                </c:pt>
                <c:pt idx="1016">
                  <c:v>22</c:v>
                </c:pt>
                <c:pt idx="1017">
                  <c:v>25</c:v>
                </c:pt>
                <c:pt idx="1018">
                  <c:v>25</c:v>
                </c:pt>
                <c:pt idx="1019">
                  <c:v>23</c:v>
                </c:pt>
                <c:pt idx="1020">
                  <c:v>25</c:v>
                </c:pt>
                <c:pt idx="1021">
                  <c:v>21</c:v>
                </c:pt>
                <c:pt idx="1022">
                  <c:v>22</c:v>
                </c:pt>
                <c:pt idx="1023">
                  <c:v>24</c:v>
                </c:pt>
                <c:pt idx="1024">
                  <c:v>24</c:v>
                </c:pt>
                <c:pt idx="1025">
                  <c:v>22</c:v>
                </c:pt>
                <c:pt idx="1026">
                  <c:v>23</c:v>
                </c:pt>
                <c:pt idx="1027">
                  <c:v>25</c:v>
                </c:pt>
                <c:pt idx="1028">
                  <c:v>25</c:v>
                </c:pt>
                <c:pt idx="1029">
                  <c:v>14</c:v>
                </c:pt>
                <c:pt idx="1030">
                  <c:v>25</c:v>
                </c:pt>
                <c:pt idx="1031">
                  <c:v>23</c:v>
                </c:pt>
                <c:pt idx="1032">
                  <c:v>24</c:v>
                </c:pt>
                <c:pt idx="1033">
                  <c:v>25</c:v>
                </c:pt>
                <c:pt idx="1034">
                  <c:v>25</c:v>
                </c:pt>
                <c:pt idx="1035">
                  <c:v>24</c:v>
                </c:pt>
                <c:pt idx="1036">
                  <c:v>23</c:v>
                </c:pt>
                <c:pt idx="1037">
                  <c:v>23</c:v>
                </c:pt>
                <c:pt idx="1038">
                  <c:v>25</c:v>
                </c:pt>
                <c:pt idx="1039">
                  <c:v>23</c:v>
                </c:pt>
                <c:pt idx="1040">
                  <c:v>25</c:v>
                </c:pt>
                <c:pt idx="1041">
                  <c:v>20</c:v>
                </c:pt>
                <c:pt idx="1042">
                  <c:v>22</c:v>
                </c:pt>
                <c:pt idx="1043">
                  <c:v>25</c:v>
                </c:pt>
                <c:pt idx="1044">
                  <c:v>24</c:v>
                </c:pt>
                <c:pt idx="1045">
                  <c:v>24</c:v>
                </c:pt>
                <c:pt idx="1046">
                  <c:v>21</c:v>
                </c:pt>
                <c:pt idx="1047">
                  <c:v>25</c:v>
                </c:pt>
                <c:pt idx="1048">
                  <c:v>21</c:v>
                </c:pt>
                <c:pt idx="1049">
                  <c:v>25</c:v>
                </c:pt>
                <c:pt idx="1050">
                  <c:v>23</c:v>
                </c:pt>
                <c:pt idx="1051">
                  <c:v>23</c:v>
                </c:pt>
                <c:pt idx="1052">
                  <c:v>18</c:v>
                </c:pt>
                <c:pt idx="1053">
                  <c:v>25</c:v>
                </c:pt>
                <c:pt idx="1054">
                  <c:v>25</c:v>
                </c:pt>
                <c:pt idx="1055">
                  <c:v>25</c:v>
                </c:pt>
                <c:pt idx="1056">
                  <c:v>25</c:v>
                </c:pt>
                <c:pt idx="1057">
                  <c:v>23</c:v>
                </c:pt>
                <c:pt idx="1058">
                  <c:v>19</c:v>
                </c:pt>
                <c:pt idx="1059">
                  <c:v>24</c:v>
                </c:pt>
                <c:pt idx="1060">
                  <c:v>18</c:v>
                </c:pt>
                <c:pt idx="1061">
                  <c:v>23</c:v>
                </c:pt>
                <c:pt idx="1062">
                  <c:v>24</c:v>
                </c:pt>
                <c:pt idx="1063">
                  <c:v>20</c:v>
                </c:pt>
                <c:pt idx="1064">
                  <c:v>25</c:v>
                </c:pt>
                <c:pt idx="1065">
                  <c:v>22</c:v>
                </c:pt>
                <c:pt idx="1066">
                  <c:v>25</c:v>
                </c:pt>
                <c:pt idx="1067">
                  <c:v>24</c:v>
                </c:pt>
                <c:pt idx="1068">
                  <c:v>23</c:v>
                </c:pt>
                <c:pt idx="1069">
                  <c:v>24</c:v>
                </c:pt>
                <c:pt idx="1070">
                  <c:v>25</c:v>
                </c:pt>
                <c:pt idx="1071">
                  <c:v>25</c:v>
                </c:pt>
                <c:pt idx="1072">
                  <c:v>24</c:v>
                </c:pt>
                <c:pt idx="1073">
                  <c:v>25</c:v>
                </c:pt>
                <c:pt idx="1074">
                  <c:v>22</c:v>
                </c:pt>
                <c:pt idx="1075">
                  <c:v>22</c:v>
                </c:pt>
                <c:pt idx="1076">
                  <c:v>24</c:v>
                </c:pt>
                <c:pt idx="1077">
                  <c:v>23</c:v>
                </c:pt>
                <c:pt idx="1078">
                  <c:v>25</c:v>
                </c:pt>
                <c:pt idx="1079">
                  <c:v>23</c:v>
                </c:pt>
                <c:pt idx="1080">
                  <c:v>25</c:v>
                </c:pt>
                <c:pt idx="1081">
                  <c:v>25</c:v>
                </c:pt>
                <c:pt idx="1082">
                  <c:v>24</c:v>
                </c:pt>
                <c:pt idx="1083">
                  <c:v>23</c:v>
                </c:pt>
                <c:pt idx="1084">
                  <c:v>25</c:v>
                </c:pt>
                <c:pt idx="1085">
                  <c:v>25</c:v>
                </c:pt>
                <c:pt idx="1086">
                  <c:v>24</c:v>
                </c:pt>
                <c:pt idx="1087">
                  <c:v>25</c:v>
                </c:pt>
                <c:pt idx="1088">
                  <c:v>25</c:v>
                </c:pt>
                <c:pt idx="1089">
                  <c:v>24</c:v>
                </c:pt>
                <c:pt idx="1090">
                  <c:v>24</c:v>
                </c:pt>
                <c:pt idx="1091">
                  <c:v>24</c:v>
                </c:pt>
                <c:pt idx="1092">
                  <c:v>24</c:v>
                </c:pt>
                <c:pt idx="1093">
                  <c:v>25</c:v>
                </c:pt>
                <c:pt idx="1094">
                  <c:v>16</c:v>
                </c:pt>
                <c:pt idx="1095">
                  <c:v>25</c:v>
                </c:pt>
                <c:pt idx="1096">
                  <c:v>16</c:v>
                </c:pt>
                <c:pt idx="1097">
                  <c:v>23</c:v>
                </c:pt>
                <c:pt idx="1098">
                  <c:v>24</c:v>
                </c:pt>
                <c:pt idx="1099">
                  <c:v>25</c:v>
                </c:pt>
                <c:pt idx="1100">
                  <c:v>25</c:v>
                </c:pt>
                <c:pt idx="1101">
                  <c:v>25</c:v>
                </c:pt>
                <c:pt idx="1102">
                  <c:v>25</c:v>
                </c:pt>
                <c:pt idx="1103">
                  <c:v>22</c:v>
                </c:pt>
                <c:pt idx="1104">
                  <c:v>24</c:v>
                </c:pt>
                <c:pt idx="1105">
                  <c:v>24</c:v>
                </c:pt>
                <c:pt idx="1106">
                  <c:v>24</c:v>
                </c:pt>
                <c:pt idx="1107">
                  <c:v>23</c:v>
                </c:pt>
                <c:pt idx="1108">
                  <c:v>25</c:v>
                </c:pt>
                <c:pt idx="1109">
                  <c:v>21</c:v>
                </c:pt>
                <c:pt idx="1110">
                  <c:v>24</c:v>
                </c:pt>
                <c:pt idx="1111">
                  <c:v>25</c:v>
                </c:pt>
                <c:pt idx="1112">
                  <c:v>23</c:v>
                </c:pt>
                <c:pt idx="1113">
                  <c:v>24</c:v>
                </c:pt>
                <c:pt idx="1114">
                  <c:v>25</c:v>
                </c:pt>
                <c:pt idx="1115">
                  <c:v>25</c:v>
                </c:pt>
                <c:pt idx="1116">
                  <c:v>22</c:v>
                </c:pt>
                <c:pt idx="1117">
                  <c:v>25</c:v>
                </c:pt>
                <c:pt idx="1118">
                  <c:v>23</c:v>
                </c:pt>
                <c:pt idx="1119">
                  <c:v>21</c:v>
                </c:pt>
                <c:pt idx="1120">
                  <c:v>22</c:v>
                </c:pt>
                <c:pt idx="1121">
                  <c:v>23</c:v>
                </c:pt>
                <c:pt idx="1122">
                  <c:v>24</c:v>
                </c:pt>
                <c:pt idx="1123">
                  <c:v>25</c:v>
                </c:pt>
                <c:pt idx="1124">
                  <c:v>25</c:v>
                </c:pt>
                <c:pt idx="1125">
                  <c:v>23</c:v>
                </c:pt>
                <c:pt idx="1126">
                  <c:v>21</c:v>
                </c:pt>
                <c:pt idx="1127">
                  <c:v>24</c:v>
                </c:pt>
                <c:pt idx="1128">
                  <c:v>23</c:v>
                </c:pt>
                <c:pt idx="1129">
                  <c:v>25</c:v>
                </c:pt>
                <c:pt idx="1130">
                  <c:v>24</c:v>
                </c:pt>
                <c:pt idx="1131">
                  <c:v>24</c:v>
                </c:pt>
                <c:pt idx="1132">
                  <c:v>23</c:v>
                </c:pt>
                <c:pt idx="1133">
                  <c:v>24</c:v>
                </c:pt>
                <c:pt idx="1134">
                  <c:v>24</c:v>
                </c:pt>
                <c:pt idx="1135">
                  <c:v>25</c:v>
                </c:pt>
                <c:pt idx="1136">
                  <c:v>25</c:v>
                </c:pt>
                <c:pt idx="1137">
                  <c:v>25</c:v>
                </c:pt>
                <c:pt idx="1138">
                  <c:v>23</c:v>
                </c:pt>
                <c:pt idx="1139">
                  <c:v>24</c:v>
                </c:pt>
                <c:pt idx="1140">
                  <c:v>19</c:v>
                </c:pt>
                <c:pt idx="1141">
                  <c:v>23</c:v>
                </c:pt>
                <c:pt idx="1142">
                  <c:v>24</c:v>
                </c:pt>
                <c:pt idx="1143">
                  <c:v>25</c:v>
                </c:pt>
                <c:pt idx="1144">
                  <c:v>19</c:v>
                </c:pt>
                <c:pt idx="1145">
                  <c:v>25</c:v>
                </c:pt>
                <c:pt idx="1146">
                  <c:v>25</c:v>
                </c:pt>
                <c:pt idx="1147">
                  <c:v>21</c:v>
                </c:pt>
                <c:pt idx="1148">
                  <c:v>24</c:v>
                </c:pt>
                <c:pt idx="1149">
                  <c:v>25</c:v>
                </c:pt>
                <c:pt idx="1150">
                  <c:v>25</c:v>
                </c:pt>
                <c:pt idx="1151">
                  <c:v>24</c:v>
                </c:pt>
                <c:pt idx="1152">
                  <c:v>22</c:v>
                </c:pt>
                <c:pt idx="1153">
                  <c:v>17</c:v>
                </c:pt>
                <c:pt idx="1154">
                  <c:v>24</c:v>
                </c:pt>
                <c:pt idx="1155">
                  <c:v>22</c:v>
                </c:pt>
                <c:pt idx="1156">
                  <c:v>25</c:v>
                </c:pt>
                <c:pt idx="1157">
                  <c:v>23</c:v>
                </c:pt>
                <c:pt idx="1158">
                  <c:v>23</c:v>
                </c:pt>
                <c:pt idx="1159">
                  <c:v>25</c:v>
                </c:pt>
                <c:pt idx="1160">
                  <c:v>24</c:v>
                </c:pt>
                <c:pt idx="1161">
                  <c:v>15</c:v>
                </c:pt>
                <c:pt idx="1162">
                  <c:v>25</c:v>
                </c:pt>
                <c:pt idx="1163">
                  <c:v>25</c:v>
                </c:pt>
                <c:pt idx="1164">
                  <c:v>25</c:v>
                </c:pt>
                <c:pt idx="1165">
                  <c:v>25</c:v>
                </c:pt>
                <c:pt idx="1166">
                  <c:v>25</c:v>
                </c:pt>
                <c:pt idx="1167">
                  <c:v>25</c:v>
                </c:pt>
                <c:pt idx="1168">
                  <c:v>10</c:v>
                </c:pt>
                <c:pt idx="1169">
                  <c:v>22</c:v>
                </c:pt>
                <c:pt idx="1170">
                  <c:v>25</c:v>
                </c:pt>
                <c:pt idx="1171">
                  <c:v>25</c:v>
                </c:pt>
                <c:pt idx="1172">
                  <c:v>24</c:v>
                </c:pt>
                <c:pt idx="1173">
                  <c:v>25</c:v>
                </c:pt>
                <c:pt idx="1174">
                  <c:v>23</c:v>
                </c:pt>
                <c:pt idx="1175">
                  <c:v>10</c:v>
                </c:pt>
                <c:pt idx="1176">
                  <c:v>25</c:v>
                </c:pt>
                <c:pt idx="1177">
                  <c:v>24</c:v>
                </c:pt>
                <c:pt idx="1178">
                  <c:v>23</c:v>
                </c:pt>
                <c:pt idx="1179">
                  <c:v>24</c:v>
                </c:pt>
                <c:pt idx="1180">
                  <c:v>16</c:v>
                </c:pt>
                <c:pt idx="1181">
                  <c:v>25</c:v>
                </c:pt>
                <c:pt idx="1182">
                  <c:v>24</c:v>
                </c:pt>
                <c:pt idx="1183">
                  <c:v>25</c:v>
                </c:pt>
                <c:pt idx="1184">
                  <c:v>24</c:v>
                </c:pt>
                <c:pt idx="1185">
                  <c:v>25</c:v>
                </c:pt>
                <c:pt idx="1186">
                  <c:v>13</c:v>
                </c:pt>
                <c:pt idx="1187">
                  <c:v>25</c:v>
                </c:pt>
                <c:pt idx="1188">
                  <c:v>19</c:v>
                </c:pt>
                <c:pt idx="1189">
                  <c:v>22</c:v>
                </c:pt>
                <c:pt idx="1190">
                  <c:v>24</c:v>
                </c:pt>
                <c:pt idx="1191">
                  <c:v>21</c:v>
                </c:pt>
                <c:pt idx="1192">
                  <c:v>25</c:v>
                </c:pt>
                <c:pt idx="1193">
                  <c:v>25</c:v>
                </c:pt>
                <c:pt idx="1194">
                  <c:v>25</c:v>
                </c:pt>
                <c:pt idx="1195">
                  <c:v>25</c:v>
                </c:pt>
                <c:pt idx="1196">
                  <c:v>25</c:v>
                </c:pt>
                <c:pt idx="1197">
                  <c:v>24</c:v>
                </c:pt>
                <c:pt idx="1198">
                  <c:v>25</c:v>
                </c:pt>
                <c:pt idx="1199">
                  <c:v>25</c:v>
                </c:pt>
                <c:pt idx="1200">
                  <c:v>22</c:v>
                </c:pt>
                <c:pt idx="1201">
                  <c:v>25</c:v>
                </c:pt>
                <c:pt idx="1202">
                  <c:v>22</c:v>
                </c:pt>
                <c:pt idx="1203">
                  <c:v>22</c:v>
                </c:pt>
                <c:pt idx="1204">
                  <c:v>25</c:v>
                </c:pt>
                <c:pt idx="1205">
                  <c:v>24</c:v>
                </c:pt>
                <c:pt idx="1206">
                  <c:v>25</c:v>
                </c:pt>
                <c:pt idx="1207">
                  <c:v>24</c:v>
                </c:pt>
                <c:pt idx="1208">
                  <c:v>19</c:v>
                </c:pt>
                <c:pt idx="1209">
                  <c:v>25</c:v>
                </c:pt>
                <c:pt idx="1210">
                  <c:v>23</c:v>
                </c:pt>
                <c:pt idx="1211">
                  <c:v>24</c:v>
                </c:pt>
                <c:pt idx="1212">
                  <c:v>22</c:v>
                </c:pt>
                <c:pt idx="1213">
                  <c:v>24</c:v>
                </c:pt>
                <c:pt idx="1214">
                  <c:v>25</c:v>
                </c:pt>
                <c:pt idx="1215">
                  <c:v>23</c:v>
                </c:pt>
                <c:pt idx="1216">
                  <c:v>22</c:v>
                </c:pt>
                <c:pt idx="1217">
                  <c:v>15</c:v>
                </c:pt>
                <c:pt idx="1218">
                  <c:v>25</c:v>
                </c:pt>
                <c:pt idx="1219">
                  <c:v>23</c:v>
                </c:pt>
                <c:pt idx="1220">
                  <c:v>25</c:v>
                </c:pt>
                <c:pt idx="1221">
                  <c:v>25</c:v>
                </c:pt>
                <c:pt idx="1222">
                  <c:v>25</c:v>
                </c:pt>
                <c:pt idx="1223">
                  <c:v>19</c:v>
                </c:pt>
                <c:pt idx="1224">
                  <c:v>25</c:v>
                </c:pt>
                <c:pt idx="1225">
                  <c:v>24</c:v>
                </c:pt>
                <c:pt idx="1226">
                  <c:v>25</c:v>
                </c:pt>
                <c:pt idx="1227">
                  <c:v>25</c:v>
                </c:pt>
                <c:pt idx="1228">
                  <c:v>25</c:v>
                </c:pt>
                <c:pt idx="1229">
                  <c:v>25</c:v>
                </c:pt>
                <c:pt idx="1230">
                  <c:v>23</c:v>
                </c:pt>
                <c:pt idx="1231">
                  <c:v>25</c:v>
                </c:pt>
                <c:pt idx="1232">
                  <c:v>15</c:v>
                </c:pt>
                <c:pt idx="1233">
                  <c:v>21</c:v>
                </c:pt>
                <c:pt idx="1234">
                  <c:v>25</c:v>
                </c:pt>
                <c:pt idx="1235">
                  <c:v>23</c:v>
                </c:pt>
                <c:pt idx="1236">
                  <c:v>23</c:v>
                </c:pt>
                <c:pt idx="1237">
                  <c:v>23</c:v>
                </c:pt>
                <c:pt idx="1238">
                  <c:v>25</c:v>
                </c:pt>
                <c:pt idx="1239">
                  <c:v>22</c:v>
                </c:pt>
                <c:pt idx="1240">
                  <c:v>25</c:v>
                </c:pt>
                <c:pt idx="1241">
                  <c:v>24</c:v>
                </c:pt>
                <c:pt idx="1242">
                  <c:v>25</c:v>
                </c:pt>
                <c:pt idx="1243">
                  <c:v>25</c:v>
                </c:pt>
                <c:pt idx="1244">
                  <c:v>24</c:v>
                </c:pt>
                <c:pt idx="1245">
                  <c:v>24</c:v>
                </c:pt>
                <c:pt idx="1246">
                  <c:v>23</c:v>
                </c:pt>
                <c:pt idx="1247">
                  <c:v>23</c:v>
                </c:pt>
                <c:pt idx="1248">
                  <c:v>24</c:v>
                </c:pt>
                <c:pt idx="1249">
                  <c:v>25</c:v>
                </c:pt>
                <c:pt idx="1250">
                  <c:v>21</c:v>
                </c:pt>
                <c:pt idx="1251">
                  <c:v>24</c:v>
                </c:pt>
                <c:pt idx="1252">
                  <c:v>24</c:v>
                </c:pt>
                <c:pt idx="1253">
                  <c:v>25</c:v>
                </c:pt>
                <c:pt idx="1254">
                  <c:v>24</c:v>
                </c:pt>
                <c:pt idx="1255">
                  <c:v>24</c:v>
                </c:pt>
                <c:pt idx="1256">
                  <c:v>25</c:v>
                </c:pt>
                <c:pt idx="1257">
                  <c:v>25</c:v>
                </c:pt>
                <c:pt idx="1258">
                  <c:v>23</c:v>
                </c:pt>
                <c:pt idx="1259">
                  <c:v>25</c:v>
                </c:pt>
                <c:pt idx="1260">
                  <c:v>24</c:v>
                </c:pt>
                <c:pt idx="1261">
                  <c:v>24</c:v>
                </c:pt>
                <c:pt idx="1262">
                  <c:v>23</c:v>
                </c:pt>
                <c:pt idx="1263">
                  <c:v>25</c:v>
                </c:pt>
                <c:pt idx="1264">
                  <c:v>20</c:v>
                </c:pt>
                <c:pt idx="1265">
                  <c:v>25</c:v>
                </c:pt>
                <c:pt idx="1266">
                  <c:v>25</c:v>
                </c:pt>
                <c:pt idx="1267">
                  <c:v>21</c:v>
                </c:pt>
                <c:pt idx="1268">
                  <c:v>25</c:v>
                </c:pt>
                <c:pt idx="1269">
                  <c:v>21</c:v>
                </c:pt>
                <c:pt idx="1270">
                  <c:v>23</c:v>
                </c:pt>
                <c:pt idx="1271">
                  <c:v>24</c:v>
                </c:pt>
                <c:pt idx="1272">
                  <c:v>24</c:v>
                </c:pt>
                <c:pt idx="1273">
                  <c:v>24</c:v>
                </c:pt>
                <c:pt idx="1274">
                  <c:v>25</c:v>
                </c:pt>
                <c:pt idx="1275">
                  <c:v>25</c:v>
                </c:pt>
                <c:pt idx="1276">
                  <c:v>24</c:v>
                </c:pt>
                <c:pt idx="1277">
                  <c:v>24</c:v>
                </c:pt>
                <c:pt idx="1278">
                  <c:v>21</c:v>
                </c:pt>
                <c:pt idx="1279">
                  <c:v>23</c:v>
                </c:pt>
                <c:pt idx="1280">
                  <c:v>24</c:v>
                </c:pt>
                <c:pt idx="1281">
                  <c:v>24</c:v>
                </c:pt>
                <c:pt idx="1282">
                  <c:v>25</c:v>
                </c:pt>
                <c:pt idx="1283">
                  <c:v>25</c:v>
                </c:pt>
                <c:pt idx="1284">
                  <c:v>20</c:v>
                </c:pt>
                <c:pt idx="1285">
                  <c:v>24</c:v>
                </c:pt>
                <c:pt idx="1286">
                  <c:v>25</c:v>
                </c:pt>
                <c:pt idx="1287">
                  <c:v>25</c:v>
                </c:pt>
                <c:pt idx="1288">
                  <c:v>24</c:v>
                </c:pt>
                <c:pt idx="1289">
                  <c:v>24</c:v>
                </c:pt>
                <c:pt idx="1290">
                  <c:v>25</c:v>
                </c:pt>
                <c:pt idx="1291">
                  <c:v>25</c:v>
                </c:pt>
                <c:pt idx="1292">
                  <c:v>25</c:v>
                </c:pt>
                <c:pt idx="1293">
                  <c:v>25</c:v>
                </c:pt>
                <c:pt idx="1294">
                  <c:v>25</c:v>
                </c:pt>
                <c:pt idx="1295">
                  <c:v>23</c:v>
                </c:pt>
                <c:pt idx="1296">
                  <c:v>24</c:v>
                </c:pt>
                <c:pt idx="1297">
                  <c:v>25</c:v>
                </c:pt>
                <c:pt idx="1298">
                  <c:v>23</c:v>
                </c:pt>
                <c:pt idx="1299">
                  <c:v>13</c:v>
                </c:pt>
                <c:pt idx="1300">
                  <c:v>21</c:v>
                </c:pt>
                <c:pt idx="1301">
                  <c:v>24</c:v>
                </c:pt>
                <c:pt idx="1302">
                  <c:v>24</c:v>
                </c:pt>
                <c:pt idx="1303">
                  <c:v>22</c:v>
                </c:pt>
                <c:pt idx="1304">
                  <c:v>12</c:v>
                </c:pt>
                <c:pt idx="1305">
                  <c:v>24</c:v>
                </c:pt>
                <c:pt idx="1306">
                  <c:v>24</c:v>
                </c:pt>
                <c:pt idx="1307">
                  <c:v>23</c:v>
                </c:pt>
                <c:pt idx="1308">
                  <c:v>24</c:v>
                </c:pt>
                <c:pt idx="1309">
                  <c:v>25</c:v>
                </c:pt>
                <c:pt idx="1310">
                  <c:v>25</c:v>
                </c:pt>
                <c:pt idx="1311">
                  <c:v>23</c:v>
                </c:pt>
                <c:pt idx="1312">
                  <c:v>25</c:v>
                </c:pt>
                <c:pt idx="1313">
                  <c:v>25</c:v>
                </c:pt>
                <c:pt idx="1314">
                  <c:v>22</c:v>
                </c:pt>
                <c:pt idx="1315">
                  <c:v>18</c:v>
                </c:pt>
                <c:pt idx="1316">
                  <c:v>24</c:v>
                </c:pt>
                <c:pt idx="1317">
                  <c:v>25</c:v>
                </c:pt>
                <c:pt idx="1318">
                  <c:v>16</c:v>
                </c:pt>
                <c:pt idx="1319">
                  <c:v>24</c:v>
                </c:pt>
                <c:pt idx="1320">
                  <c:v>24</c:v>
                </c:pt>
                <c:pt idx="1321">
                  <c:v>21</c:v>
                </c:pt>
                <c:pt idx="1322">
                  <c:v>23</c:v>
                </c:pt>
                <c:pt idx="1323">
                  <c:v>25</c:v>
                </c:pt>
                <c:pt idx="1324">
                  <c:v>24</c:v>
                </c:pt>
                <c:pt idx="1325">
                  <c:v>25</c:v>
                </c:pt>
                <c:pt idx="1326">
                  <c:v>24</c:v>
                </c:pt>
                <c:pt idx="1327">
                  <c:v>25</c:v>
                </c:pt>
                <c:pt idx="1328">
                  <c:v>13</c:v>
                </c:pt>
                <c:pt idx="1329">
                  <c:v>25</c:v>
                </c:pt>
                <c:pt idx="1330">
                  <c:v>25</c:v>
                </c:pt>
                <c:pt idx="1331">
                  <c:v>20</c:v>
                </c:pt>
                <c:pt idx="1332">
                  <c:v>25</c:v>
                </c:pt>
                <c:pt idx="1333">
                  <c:v>20</c:v>
                </c:pt>
                <c:pt idx="1334">
                  <c:v>25</c:v>
                </c:pt>
                <c:pt idx="1335">
                  <c:v>25</c:v>
                </c:pt>
                <c:pt idx="1336">
                  <c:v>22</c:v>
                </c:pt>
                <c:pt idx="1337">
                  <c:v>25</c:v>
                </c:pt>
                <c:pt idx="1338">
                  <c:v>25</c:v>
                </c:pt>
                <c:pt idx="1339">
                  <c:v>24</c:v>
                </c:pt>
                <c:pt idx="1340">
                  <c:v>24</c:v>
                </c:pt>
                <c:pt idx="1341">
                  <c:v>25</c:v>
                </c:pt>
                <c:pt idx="1342">
                  <c:v>24</c:v>
                </c:pt>
                <c:pt idx="1343">
                  <c:v>22</c:v>
                </c:pt>
                <c:pt idx="1344">
                  <c:v>24</c:v>
                </c:pt>
                <c:pt idx="1345">
                  <c:v>25</c:v>
                </c:pt>
                <c:pt idx="1346">
                  <c:v>16</c:v>
                </c:pt>
                <c:pt idx="1347">
                  <c:v>23</c:v>
                </c:pt>
                <c:pt idx="1348">
                  <c:v>25</c:v>
                </c:pt>
                <c:pt idx="1349">
                  <c:v>25</c:v>
                </c:pt>
                <c:pt idx="1350">
                  <c:v>24</c:v>
                </c:pt>
                <c:pt idx="1351">
                  <c:v>24</c:v>
                </c:pt>
                <c:pt idx="1352">
                  <c:v>24</c:v>
                </c:pt>
                <c:pt idx="1353">
                  <c:v>23</c:v>
                </c:pt>
                <c:pt idx="1354">
                  <c:v>23</c:v>
                </c:pt>
                <c:pt idx="1355">
                  <c:v>25</c:v>
                </c:pt>
                <c:pt idx="1356">
                  <c:v>24</c:v>
                </c:pt>
                <c:pt idx="1357">
                  <c:v>23</c:v>
                </c:pt>
                <c:pt idx="1358">
                  <c:v>25</c:v>
                </c:pt>
                <c:pt idx="1359">
                  <c:v>25</c:v>
                </c:pt>
                <c:pt idx="1360">
                  <c:v>24</c:v>
                </c:pt>
                <c:pt idx="1361">
                  <c:v>24</c:v>
                </c:pt>
                <c:pt idx="1362">
                  <c:v>24</c:v>
                </c:pt>
                <c:pt idx="1363">
                  <c:v>25</c:v>
                </c:pt>
                <c:pt idx="1364">
                  <c:v>21</c:v>
                </c:pt>
                <c:pt idx="1365">
                  <c:v>25</c:v>
                </c:pt>
                <c:pt idx="1366">
                  <c:v>25</c:v>
                </c:pt>
                <c:pt idx="1367">
                  <c:v>23</c:v>
                </c:pt>
                <c:pt idx="1368">
                  <c:v>25</c:v>
                </c:pt>
                <c:pt idx="1369">
                  <c:v>25</c:v>
                </c:pt>
                <c:pt idx="1370">
                  <c:v>24</c:v>
                </c:pt>
                <c:pt idx="1371">
                  <c:v>22</c:v>
                </c:pt>
                <c:pt idx="1372">
                  <c:v>19</c:v>
                </c:pt>
                <c:pt idx="1373">
                  <c:v>25</c:v>
                </c:pt>
                <c:pt idx="1374">
                  <c:v>22</c:v>
                </c:pt>
                <c:pt idx="1375">
                  <c:v>24</c:v>
                </c:pt>
                <c:pt idx="1376">
                  <c:v>25</c:v>
                </c:pt>
                <c:pt idx="1377">
                  <c:v>24</c:v>
                </c:pt>
                <c:pt idx="1378">
                  <c:v>23</c:v>
                </c:pt>
                <c:pt idx="1379">
                  <c:v>25</c:v>
                </c:pt>
                <c:pt idx="1380">
                  <c:v>24</c:v>
                </c:pt>
                <c:pt idx="1381">
                  <c:v>25</c:v>
                </c:pt>
                <c:pt idx="1382">
                  <c:v>25</c:v>
                </c:pt>
                <c:pt idx="1383">
                  <c:v>25</c:v>
                </c:pt>
                <c:pt idx="1384">
                  <c:v>25</c:v>
                </c:pt>
                <c:pt idx="1385">
                  <c:v>25</c:v>
                </c:pt>
                <c:pt idx="1386">
                  <c:v>23</c:v>
                </c:pt>
                <c:pt idx="1387">
                  <c:v>25</c:v>
                </c:pt>
                <c:pt idx="1388">
                  <c:v>19</c:v>
                </c:pt>
                <c:pt idx="1389">
                  <c:v>24</c:v>
                </c:pt>
                <c:pt idx="1390">
                  <c:v>25</c:v>
                </c:pt>
                <c:pt idx="1391">
                  <c:v>24</c:v>
                </c:pt>
                <c:pt idx="1392">
                  <c:v>24</c:v>
                </c:pt>
                <c:pt idx="1393">
                  <c:v>24</c:v>
                </c:pt>
                <c:pt idx="1394">
                  <c:v>21</c:v>
                </c:pt>
                <c:pt idx="1395">
                  <c:v>23</c:v>
                </c:pt>
                <c:pt idx="1396">
                  <c:v>25</c:v>
                </c:pt>
                <c:pt idx="1397">
                  <c:v>21</c:v>
                </c:pt>
                <c:pt idx="1398">
                  <c:v>25</c:v>
                </c:pt>
                <c:pt idx="1399">
                  <c:v>24</c:v>
                </c:pt>
                <c:pt idx="1400">
                  <c:v>25</c:v>
                </c:pt>
                <c:pt idx="1401">
                  <c:v>24</c:v>
                </c:pt>
                <c:pt idx="1402">
                  <c:v>25</c:v>
                </c:pt>
                <c:pt idx="1403">
                  <c:v>25</c:v>
                </c:pt>
                <c:pt idx="1404">
                  <c:v>22</c:v>
                </c:pt>
                <c:pt idx="1405">
                  <c:v>25</c:v>
                </c:pt>
                <c:pt idx="1406">
                  <c:v>25</c:v>
                </c:pt>
                <c:pt idx="1407">
                  <c:v>23</c:v>
                </c:pt>
                <c:pt idx="1408">
                  <c:v>24</c:v>
                </c:pt>
                <c:pt idx="1409">
                  <c:v>25</c:v>
                </c:pt>
                <c:pt idx="1410">
                  <c:v>24</c:v>
                </c:pt>
                <c:pt idx="1411">
                  <c:v>24</c:v>
                </c:pt>
                <c:pt idx="1412">
                  <c:v>24</c:v>
                </c:pt>
                <c:pt idx="1413">
                  <c:v>23</c:v>
                </c:pt>
                <c:pt idx="1414">
                  <c:v>24</c:v>
                </c:pt>
                <c:pt idx="1415">
                  <c:v>25</c:v>
                </c:pt>
                <c:pt idx="1416">
                  <c:v>24</c:v>
                </c:pt>
                <c:pt idx="1417">
                  <c:v>21</c:v>
                </c:pt>
                <c:pt idx="1418">
                  <c:v>24</c:v>
                </c:pt>
                <c:pt idx="1419">
                  <c:v>25</c:v>
                </c:pt>
                <c:pt idx="1420">
                  <c:v>21</c:v>
                </c:pt>
                <c:pt idx="1421">
                  <c:v>25</c:v>
                </c:pt>
                <c:pt idx="1422">
                  <c:v>25</c:v>
                </c:pt>
                <c:pt idx="1423">
                  <c:v>25</c:v>
                </c:pt>
                <c:pt idx="1424">
                  <c:v>23</c:v>
                </c:pt>
                <c:pt idx="1425">
                  <c:v>25</c:v>
                </c:pt>
                <c:pt idx="1426">
                  <c:v>19</c:v>
                </c:pt>
                <c:pt idx="1427">
                  <c:v>25</c:v>
                </c:pt>
                <c:pt idx="1428">
                  <c:v>24</c:v>
                </c:pt>
                <c:pt idx="1429">
                  <c:v>25</c:v>
                </c:pt>
                <c:pt idx="1430">
                  <c:v>20</c:v>
                </c:pt>
                <c:pt idx="1431">
                  <c:v>25</c:v>
                </c:pt>
                <c:pt idx="1432">
                  <c:v>23</c:v>
                </c:pt>
                <c:pt idx="1433">
                  <c:v>25</c:v>
                </c:pt>
                <c:pt idx="1434">
                  <c:v>25</c:v>
                </c:pt>
                <c:pt idx="1435">
                  <c:v>25</c:v>
                </c:pt>
                <c:pt idx="1436">
                  <c:v>18</c:v>
                </c:pt>
                <c:pt idx="1437">
                  <c:v>25</c:v>
                </c:pt>
                <c:pt idx="1438">
                  <c:v>25</c:v>
                </c:pt>
                <c:pt idx="1439">
                  <c:v>23</c:v>
                </c:pt>
                <c:pt idx="1440">
                  <c:v>24</c:v>
                </c:pt>
                <c:pt idx="1441">
                  <c:v>24</c:v>
                </c:pt>
                <c:pt idx="1442">
                  <c:v>24</c:v>
                </c:pt>
                <c:pt idx="1443">
                  <c:v>25</c:v>
                </c:pt>
                <c:pt idx="1444">
                  <c:v>24</c:v>
                </c:pt>
                <c:pt idx="1445">
                  <c:v>24</c:v>
                </c:pt>
                <c:pt idx="1446">
                  <c:v>25</c:v>
                </c:pt>
                <c:pt idx="1447">
                  <c:v>25</c:v>
                </c:pt>
                <c:pt idx="1448">
                  <c:v>24</c:v>
                </c:pt>
                <c:pt idx="1449">
                  <c:v>25</c:v>
                </c:pt>
                <c:pt idx="1450">
                  <c:v>25</c:v>
                </c:pt>
                <c:pt idx="1451">
                  <c:v>25</c:v>
                </c:pt>
                <c:pt idx="1452">
                  <c:v>24</c:v>
                </c:pt>
                <c:pt idx="1453">
                  <c:v>24</c:v>
                </c:pt>
                <c:pt idx="1454">
                  <c:v>25</c:v>
                </c:pt>
                <c:pt idx="1455">
                  <c:v>25</c:v>
                </c:pt>
                <c:pt idx="1456">
                  <c:v>25</c:v>
                </c:pt>
                <c:pt idx="1457">
                  <c:v>22</c:v>
                </c:pt>
                <c:pt idx="1458">
                  <c:v>24</c:v>
                </c:pt>
                <c:pt idx="1459">
                  <c:v>25</c:v>
                </c:pt>
                <c:pt idx="1460">
                  <c:v>25</c:v>
                </c:pt>
                <c:pt idx="1461">
                  <c:v>25</c:v>
                </c:pt>
                <c:pt idx="1462">
                  <c:v>24</c:v>
                </c:pt>
                <c:pt idx="1463">
                  <c:v>23</c:v>
                </c:pt>
                <c:pt idx="1464">
                  <c:v>24</c:v>
                </c:pt>
                <c:pt idx="1465">
                  <c:v>21</c:v>
                </c:pt>
                <c:pt idx="1466">
                  <c:v>24</c:v>
                </c:pt>
                <c:pt idx="1467">
                  <c:v>20</c:v>
                </c:pt>
                <c:pt idx="1468">
                  <c:v>24</c:v>
                </c:pt>
                <c:pt idx="1469">
                  <c:v>23</c:v>
                </c:pt>
                <c:pt idx="1470">
                  <c:v>24</c:v>
                </c:pt>
                <c:pt idx="1471">
                  <c:v>24</c:v>
                </c:pt>
                <c:pt idx="1472">
                  <c:v>22</c:v>
                </c:pt>
                <c:pt idx="1473">
                  <c:v>20</c:v>
                </c:pt>
                <c:pt idx="1474">
                  <c:v>25</c:v>
                </c:pt>
                <c:pt idx="1475">
                  <c:v>25</c:v>
                </c:pt>
                <c:pt idx="1476">
                  <c:v>24</c:v>
                </c:pt>
                <c:pt idx="1477">
                  <c:v>25</c:v>
                </c:pt>
                <c:pt idx="1478">
                  <c:v>24</c:v>
                </c:pt>
                <c:pt idx="1479">
                  <c:v>23</c:v>
                </c:pt>
                <c:pt idx="1480">
                  <c:v>23</c:v>
                </c:pt>
                <c:pt idx="1481">
                  <c:v>24</c:v>
                </c:pt>
                <c:pt idx="1482">
                  <c:v>23</c:v>
                </c:pt>
                <c:pt idx="1483">
                  <c:v>21</c:v>
                </c:pt>
                <c:pt idx="1484">
                  <c:v>25</c:v>
                </c:pt>
                <c:pt idx="1485">
                  <c:v>24</c:v>
                </c:pt>
                <c:pt idx="1486">
                  <c:v>24</c:v>
                </c:pt>
                <c:pt idx="1487">
                  <c:v>23</c:v>
                </c:pt>
                <c:pt idx="1488">
                  <c:v>24</c:v>
                </c:pt>
                <c:pt idx="1489">
                  <c:v>25</c:v>
                </c:pt>
                <c:pt idx="1490">
                  <c:v>22</c:v>
                </c:pt>
                <c:pt idx="1491">
                  <c:v>23</c:v>
                </c:pt>
                <c:pt idx="1492">
                  <c:v>21</c:v>
                </c:pt>
                <c:pt idx="1493">
                  <c:v>25</c:v>
                </c:pt>
                <c:pt idx="1494">
                  <c:v>24</c:v>
                </c:pt>
                <c:pt idx="1495">
                  <c:v>23</c:v>
                </c:pt>
                <c:pt idx="1496">
                  <c:v>24</c:v>
                </c:pt>
                <c:pt idx="1497">
                  <c:v>25</c:v>
                </c:pt>
                <c:pt idx="1498">
                  <c:v>21</c:v>
                </c:pt>
                <c:pt idx="1499">
                  <c:v>25</c:v>
                </c:pt>
                <c:pt idx="1500">
                  <c:v>24</c:v>
                </c:pt>
                <c:pt idx="1501">
                  <c:v>24</c:v>
                </c:pt>
                <c:pt idx="1502">
                  <c:v>23</c:v>
                </c:pt>
                <c:pt idx="1503">
                  <c:v>25</c:v>
                </c:pt>
                <c:pt idx="1504">
                  <c:v>25</c:v>
                </c:pt>
                <c:pt idx="1505">
                  <c:v>22</c:v>
                </c:pt>
                <c:pt idx="1506">
                  <c:v>24</c:v>
                </c:pt>
                <c:pt idx="1507">
                  <c:v>25</c:v>
                </c:pt>
                <c:pt idx="1508">
                  <c:v>23</c:v>
                </c:pt>
                <c:pt idx="1509">
                  <c:v>25</c:v>
                </c:pt>
                <c:pt idx="1510">
                  <c:v>25</c:v>
                </c:pt>
                <c:pt idx="1511">
                  <c:v>25</c:v>
                </c:pt>
                <c:pt idx="1512">
                  <c:v>20</c:v>
                </c:pt>
                <c:pt idx="1513">
                  <c:v>25</c:v>
                </c:pt>
                <c:pt idx="1514">
                  <c:v>23</c:v>
                </c:pt>
                <c:pt idx="1515">
                  <c:v>23</c:v>
                </c:pt>
                <c:pt idx="1516">
                  <c:v>25</c:v>
                </c:pt>
                <c:pt idx="1517">
                  <c:v>24</c:v>
                </c:pt>
                <c:pt idx="1518">
                  <c:v>23</c:v>
                </c:pt>
                <c:pt idx="1519">
                  <c:v>25</c:v>
                </c:pt>
                <c:pt idx="1520">
                  <c:v>22</c:v>
                </c:pt>
                <c:pt idx="1521">
                  <c:v>23</c:v>
                </c:pt>
                <c:pt idx="1522">
                  <c:v>25</c:v>
                </c:pt>
                <c:pt idx="1523">
                  <c:v>20</c:v>
                </c:pt>
                <c:pt idx="1524">
                  <c:v>25</c:v>
                </c:pt>
                <c:pt idx="1525">
                  <c:v>20</c:v>
                </c:pt>
                <c:pt idx="1526">
                  <c:v>21</c:v>
                </c:pt>
                <c:pt idx="1527">
                  <c:v>25</c:v>
                </c:pt>
                <c:pt idx="1528">
                  <c:v>24</c:v>
                </c:pt>
                <c:pt idx="1529">
                  <c:v>24</c:v>
                </c:pt>
                <c:pt idx="1530">
                  <c:v>25</c:v>
                </c:pt>
                <c:pt idx="1531">
                  <c:v>24</c:v>
                </c:pt>
                <c:pt idx="1532">
                  <c:v>24</c:v>
                </c:pt>
                <c:pt idx="1533">
                  <c:v>21</c:v>
                </c:pt>
                <c:pt idx="1534">
                  <c:v>23</c:v>
                </c:pt>
                <c:pt idx="1535">
                  <c:v>25</c:v>
                </c:pt>
                <c:pt idx="1536">
                  <c:v>22</c:v>
                </c:pt>
                <c:pt idx="1537">
                  <c:v>24</c:v>
                </c:pt>
                <c:pt idx="1538">
                  <c:v>24</c:v>
                </c:pt>
                <c:pt idx="1539">
                  <c:v>24</c:v>
                </c:pt>
                <c:pt idx="1540">
                  <c:v>24</c:v>
                </c:pt>
                <c:pt idx="1541">
                  <c:v>21</c:v>
                </c:pt>
                <c:pt idx="1542">
                  <c:v>24</c:v>
                </c:pt>
                <c:pt idx="1543">
                  <c:v>24</c:v>
                </c:pt>
                <c:pt idx="1544">
                  <c:v>25</c:v>
                </c:pt>
                <c:pt idx="1545">
                  <c:v>24</c:v>
                </c:pt>
                <c:pt idx="1546">
                  <c:v>25</c:v>
                </c:pt>
                <c:pt idx="1547">
                  <c:v>24</c:v>
                </c:pt>
                <c:pt idx="1548">
                  <c:v>25</c:v>
                </c:pt>
                <c:pt idx="1549">
                  <c:v>25</c:v>
                </c:pt>
                <c:pt idx="1550">
                  <c:v>18</c:v>
                </c:pt>
                <c:pt idx="1551">
                  <c:v>25</c:v>
                </c:pt>
                <c:pt idx="1552">
                  <c:v>25</c:v>
                </c:pt>
                <c:pt idx="1553">
                  <c:v>22</c:v>
                </c:pt>
                <c:pt idx="1554">
                  <c:v>23</c:v>
                </c:pt>
                <c:pt idx="1555">
                  <c:v>25</c:v>
                </c:pt>
                <c:pt idx="1556">
                  <c:v>25</c:v>
                </c:pt>
                <c:pt idx="1557">
                  <c:v>23</c:v>
                </c:pt>
                <c:pt idx="1558">
                  <c:v>24</c:v>
                </c:pt>
                <c:pt idx="1559">
                  <c:v>23</c:v>
                </c:pt>
                <c:pt idx="1560">
                  <c:v>24</c:v>
                </c:pt>
                <c:pt idx="1561">
                  <c:v>25</c:v>
                </c:pt>
                <c:pt idx="1562">
                  <c:v>24</c:v>
                </c:pt>
                <c:pt idx="1563">
                  <c:v>24</c:v>
                </c:pt>
                <c:pt idx="1564">
                  <c:v>23</c:v>
                </c:pt>
                <c:pt idx="1565">
                  <c:v>18</c:v>
                </c:pt>
                <c:pt idx="1566">
                  <c:v>24</c:v>
                </c:pt>
                <c:pt idx="1567">
                  <c:v>24</c:v>
                </c:pt>
                <c:pt idx="1568">
                  <c:v>23</c:v>
                </c:pt>
                <c:pt idx="1569">
                  <c:v>25</c:v>
                </c:pt>
                <c:pt idx="1570">
                  <c:v>24</c:v>
                </c:pt>
                <c:pt idx="1571">
                  <c:v>25</c:v>
                </c:pt>
                <c:pt idx="1572">
                  <c:v>24</c:v>
                </c:pt>
                <c:pt idx="1573">
                  <c:v>23</c:v>
                </c:pt>
                <c:pt idx="1574">
                  <c:v>21</c:v>
                </c:pt>
                <c:pt idx="1575">
                  <c:v>24</c:v>
                </c:pt>
                <c:pt idx="1576">
                  <c:v>25</c:v>
                </c:pt>
                <c:pt idx="1577">
                  <c:v>23</c:v>
                </c:pt>
                <c:pt idx="1578">
                  <c:v>24</c:v>
                </c:pt>
                <c:pt idx="1579">
                  <c:v>24</c:v>
                </c:pt>
                <c:pt idx="1580">
                  <c:v>23</c:v>
                </c:pt>
                <c:pt idx="1581">
                  <c:v>22</c:v>
                </c:pt>
                <c:pt idx="1582">
                  <c:v>24</c:v>
                </c:pt>
                <c:pt idx="1583">
                  <c:v>25</c:v>
                </c:pt>
                <c:pt idx="1584">
                  <c:v>22</c:v>
                </c:pt>
                <c:pt idx="1585">
                  <c:v>22</c:v>
                </c:pt>
                <c:pt idx="1586">
                  <c:v>25</c:v>
                </c:pt>
                <c:pt idx="1587">
                  <c:v>24</c:v>
                </c:pt>
                <c:pt idx="1588">
                  <c:v>24</c:v>
                </c:pt>
                <c:pt idx="1589">
                  <c:v>25</c:v>
                </c:pt>
                <c:pt idx="1590">
                  <c:v>25</c:v>
                </c:pt>
                <c:pt idx="1591">
                  <c:v>23</c:v>
                </c:pt>
                <c:pt idx="1592">
                  <c:v>21</c:v>
                </c:pt>
                <c:pt idx="1593">
                  <c:v>18</c:v>
                </c:pt>
                <c:pt idx="1594">
                  <c:v>25</c:v>
                </c:pt>
                <c:pt idx="1595">
                  <c:v>24</c:v>
                </c:pt>
                <c:pt idx="1596">
                  <c:v>25</c:v>
                </c:pt>
                <c:pt idx="1597">
                  <c:v>23</c:v>
                </c:pt>
                <c:pt idx="1598">
                  <c:v>24</c:v>
                </c:pt>
                <c:pt idx="1599">
                  <c:v>17</c:v>
                </c:pt>
                <c:pt idx="1600">
                  <c:v>25</c:v>
                </c:pt>
                <c:pt idx="1601">
                  <c:v>25</c:v>
                </c:pt>
                <c:pt idx="1602">
                  <c:v>25</c:v>
                </c:pt>
                <c:pt idx="1603">
                  <c:v>20</c:v>
                </c:pt>
                <c:pt idx="1604">
                  <c:v>25</c:v>
                </c:pt>
                <c:pt idx="1605">
                  <c:v>24</c:v>
                </c:pt>
                <c:pt idx="1606">
                  <c:v>20</c:v>
                </c:pt>
                <c:pt idx="1607">
                  <c:v>25</c:v>
                </c:pt>
                <c:pt idx="1608">
                  <c:v>24</c:v>
                </c:pt>
                <c:pt idx="1609">
                  <c:v>23</c:v>
                </c:pt>
                <c:pt idx="1610">
                  <c:v>21</c:v>
                </c:pt>
                <c:pt idx="1611">
                  <c:v>25</c:v>
                </c:pt>
                <c:pt idx="1612">
                  <c:v>25</c:v>
                </c:pt>
                <c:pt idx="1613">
                  <c:v>22</c:v>
                </c:pt>
                <c:pt idx="1614">
                  <c:v>22</c:v>
                </c:pt>
                <c:pt idx="1615">
                  <c:v>24</c:v>
                </c:pt>
                <c:pt idx="1616">
                  <c:v>25</c:v>
                </c:pt>
                <c:pt idx="1617">
                  <c:v>25</c:v>
                </c:pt>
                <c:pt idx="1618">
                  <c:v>25</c:v>
                </c:pt>
                <c:pt idx="1619">
                  <c:v>23</c:v>
                </c:pt>
                <c:pt idx="1620">
                  <c:v>21</c:v>
                </c:pt>
                <c:pt idx="1621">
                  <c:v>22</c:v>
                </c:pt>
                <c:pt idx="1622">
                  <c:v>23</c:v>
                </c:pt>
                <c:pt idx="1623">
                  <c:v>25</c:v>
                </c:pt>
                <c:pt idx="1624">
                  <c:v>25</c:v>
                </c:pt>
                <c:pt idx="1625">
                  <c:v>21</c:v>
                </c:pt>
                <c:pt idx="1626">
                  <c:v>24</c:v>
                </c:pt>
                <c:pt idx="1627">
                  <c:v>25</c:v>
                </c:pt>
                <c:pt idx="1628">
                  <c:v>25</c:v>
                </c:pt>
                <c:pt idx="1629">
                  <c:v>24</c:v>
                </c:pt>
                <c:pt idx="1630">
                  <c:v>23</c:v>
                </c:pt>
                <c:pt idx="1631">
                  <c:v>24</c:v>
                </c:pt>
                <c:pt idx="1632">
                  <c:v>24</c:v>
                </c:pt>
                <c:pt idx="1633">
                  <c:v>23</c:v>
                </c:pt>
                <c:pt idx="1634">
                  <c:v>25</c:v>
                </c:pt>
                <c:pt idx="1635">
                  <c:v>20</c:v>
                </c:pt>
                <c:pt idx="1636">
                  <c:v>24</c:v>
                </c:pt>
                <c:pt idx="1637">
                  <c:v>23</c:v>
                </c:pt>
                <c:pt idx="1638">
                  <c:v>25</c:v>
                </c:pt>
                <c:pt idx="1639">
                  <c:v>24</c:v>
                </c:pt>
                <c:pt idx="1640">
                  <c:v>25</c:v>
                </c:pt>
                <c:pt idx="1641">
                  <c:v>25</c:v>
                </c:pt>
                <c:pt idx="1642">
                  <c:v>25</c:v>
                </c:pt>
                <c:pt idx="1643">
                  <c:v>24</c:v>
                </c:pt>
                <c:pt idx="1644">
                  <c:v>25</c:v>
                </c:pt>
                <c:pt idx="1645">
                  <c:v>24</c:v>
                </c:pt>
                <c:pt idx="1646">
                  <c:v>24</c:v>
                </c:pt>
                <c:pt idx="1647">
                  <c:v>23</c:v>
                </c:pt>
                <c:pt idx="1648">
                  <c:v>22</c:v>
                </c:pt>
                <c:pt idx="1649">
                  <c:v>21</c:v>
                </c:pt>
                <c:pt idx="1650">
                  <c:v>21</c:v>
                </c:pt>
                <c:pt idx="1651">
                  <c:v>25</c:v>
                </c:pt>
                <c:pt idx="1652">
                  <c:v>24</c:v>
                </c:pt>
                <c:pt idx="1653">
                  <c:v>23</c:v>
                </c:pt>
                <c:pt idx="1654">
                  <c:v>20</c:v>
                </c:pt>
                <c:pt idx="1655">
                  <c:v>24</c:v>
                </c:pt>
                <c:pt idx="1656">
                  <c:v>25</c:v>
                </c:pt>
                <c:pt idx="1657">
                  <c:v>23</c:v>
                </c:pt>
                <c:pt idx="1658">
                  <c:v>21</c:v>
                </c:pt>
                <c:pt idx="1659">
                  <c:v>24</c:v>
                </c:pt>
                <c:pt idx="1660">
                  <c:v>25</c:v>
                </c:pt>
                <c:pt idx="1661">
                  <c:v>24</c:v>
                </c:pt>
                <c:pt idx="1662">
                  <c:v>23</c:v>
                </c:pt>
                <c:pt idx="1663">
                  <c:v>20</c:v>
                </c:pt>
                <c:pt idx="1664">
                  <c:v>23</c:v>
                </c:pt>
                <c:pt idx="1665">
                  <c:v>22</c:v>
                </c:pt>
                <c:pt idx="1666">
                  <c:v>24</c:v>
                </c:pt>
                <c:pt idx="1667">
                  <c:v>23</c:v>
                </c:pt>
                <c:pt idx="1668">
                  <c:v>24</c:v>
                </c:pt>
                <c:pt idx="1669">
                  <c:v>22</c:v>
                </c:pt>
                <c:pt idx="1670">
                  <c:v>24</c:v>
                </c:pt>
                <c:pt idx="1671">
                  <c:v>25</c:v>
                </c:pt>
                <c:pt idx="1672">
                  <c:v>25</c:v>
                </c:pt>
                <c:pt idx="1673">
                  <c:v>25</c:v>
                </c:pt>
                <c:pt idx="1674">
                  <c:v>25</c:v>
                </c:pt>
                <c:pt idx="1675">
                  <c:v>23</c:v>
                </c:pt>
                <c:pt idx="1676">
                  <c:v>21</c:v>
                </c:pt>
                <c:pt idx="1677">
                  <c:v>23</c:v>
                </c:pt>
                <c:pt idx="1678">
                  <c:v>24</c:v>
                </c:pt>
                <c:pt idx="1679">
                  <c:v>25</c:v>
                </c:pt>
                <c:pt idx="1680">
                  <c:v>25</c:v>
                </c:pt>
                <c:pt idx="1681">
                  <c:v>24</c:v>
                </c:pt>
                <c:pt idx="1682">
                  <c:v>24</c:v>
                </c:pt>
                <c:pt idx="1683">
                  <c:v>25</c:v>
                </c:pt>
                <c:pt idx="1684">
                  <c:v>23</c:v>
                </c:pt>
                <c:pt idx="1685">
                  <c:v>24</c:v>
                </c:pt>
                <c:pt idx="1686">
                  <c:v>25</c:v>
                </c:pt>
                <c:pt idx="1687">
                  <c:v>22</c:v>
                </c:pt>
                <c:pt idx="1688">
                  <c:v>25</c:v>
                </c:pt>
                <c:pt idx="1689">
                  <c:v>23</c:v>
                </c:pt>
                <c:pt idx="1690">
                  <c:v>25</c:v>
                </c:pt>
                <c:pt idx="1691">
                  <c:v>25</c:v>
                </c:pt>
                <c:pt idx="1692">
                  <c:v>24</c:v>
                </c:pt>
                <c:pt idx="1693">
                  <c:v>25</c:v>
                </c:pt>
                <c:pt idx="1694">
                  <c:v>22</c:v>
                </c:pt>
                <c:pt idx="1695">
                  <c:v>24</c:v>
                </c:pt>
                <c:pt idx="1696">
                  <c:v>25</c:v>
                </c:pt>
                <c:pt idx="1697">
                  <c:v>21</c:v>
                </c:pt>
                <c:pt idx="1698">
                  <c:v>25</c:v>
                </c:pt>
                <c:pt idx="1699">
                  <c:v>25</c:v>
                </c:pt>
                <c:pt idx="1700">
                  <c:v>23</c:v>
                </c:pt>
                <c:pt idx="1701">
                  <c:v>25</c:v>
                </c:pt>
                <c:pt idx="1702">
                  <c:v>23</c:v>
                </c:pt>
                <c:pt idx="1703">
                  <c:v>25</c:v>
                </c:pt>
                <c:pt idx="1704">
                  <c:v>24</c:v>
                </c:pt>
                <c:pt idx="1705">
                  <c:v>25</c:v>
                </c:pt>
                <c:pt idx="1706">
                  <c:v>24</c:v>
                </c:pt>
                <c:pt idx="1707">
                  <c:v>23</c:v>
                </c:pt>
                <c:pt idx="1708">
                  <c:v>24</c:v>
                </c:pt>
                <c:pt idx="1709">
                  <c:v>23</c:v>
                </c:pt>
                <c:pt idx="1710">
                  <c:v>25</c:v>
                </c:pt>
                <c:pt idx="1711">
                  <c:v>18</c:v>
                </c:pt>
                <c:pt idx="1712">
                  <c:v>25</c:v>
                </c:pt>
                <c:pt idx="1713">
                  <c:v>23</c:v>
                </c:pt>
                <c:pt idx="1714">
                  <c:v>25</c:v>
                </c:pt>
                <c:pt idx="1715">
                  <c:v>24</c:v>
                </c:pt>
                <c:pt idx="1716">
                  <c:v>25</c:v>
                </c:pt>
                <c:pt idx="1717">
                  <c:v>25</c:v>
                </c:pt>
                <c:pt idx="1718">
                  <c:v>25</c:v>
                </c:pt>
                <c:pt idx="1719">
                  <c:v>25</c:v>
                </c:pt>
                <c:pt idx="1720">
                  <c:v>25</c:v>
                </c:pt>
                <c:pt idx="1721">
                  <c:v>25</c:v>
                </c:pt>
                <c:pt idx="1722">
                  <c:v>21</c:v>
                </c:pt>
                <c:pt idx="1723">
                  <c:v>25</c:v>
                </c:pt>
                <c:pt idx="1724">
                  <c:v>20</c:v>
                </c:pt>
                <c:pt idx="1725">
                  <c:v>25</c:v>
                </c:pt>
                <c:pt idx="1726">
                  <c:v>25</c:v>
                </c:pt>
                <c:pt idx="1727">
                  <c:v>25</c:v>
                </c:pt>
                <c:pt idx="1728">
                  <c:v>23</c:v>
                </c:pt>
                <c:pt idx="1729">
                  <c:v>25</c:v>
                </c:pt>
                <c:pt idx="1730">
                  <c:v>25</c:v>
                </c:pt>
                <c:pt idx="1731">
                  <c:v>25</c:v>
                </c:pt>
                <c:pt idx="1732">
                  <c:v>24</c:v>
                </c:pt>
                <c:pt idx="1733">
                  <c:v>22</c:v>
                </c:pt>
                <c:pt idx="1734">
                  <c:v>24</c:v>
                </c:pt>
                <c:pt idx="1735">
                  <c:v>25</c:v>
                </c:pt>
                <c:pt idx="1736">
                  <c:v>25</c:v>
                </c:pt>
                <c:pt idx="1737">
                  <c:v>20</c:v>
                </c:pt>
                <c:pt idx="1738">
                  <c:v>25</c:v>
                </c:pt>
                <c:pt idx="1739">
                  <c:v>25</c:v>
                </c:pt>
                <c:pt idx="1740">
                  <c:v>19</c:v>
                </c:pt>
                <c:pt idx="1741">
                  <c:v>22</c:v>
                </c:pt>
                <c:pt idx="1742">
                  <c:v>25</c:v>
                </c:pt>
                <c:pt idx="1743">
                  <c:v>24</c:v>
                </c:pt>
                <c:pt idx="1744">
                  <c:v>24</c:v>
                </c:pt>
                <c:pt idx="1745">
                  <c:v>25</c:v>
                </c:pt>
                <c:pt idx="1746">
                  <c:v>25</c:v>
                </c:pt>
                <c:pt idx="1747">
                  <c:v>13</c:v>
                </c:pt>
                <c:pt idx="1748">
                  <c:v>25</c:v>
                </c:pt>
                <c:pt idx="1749">
                  <c:v>25</c:v>
                </c:pt>
                <c:pt idx="1750">
                  <c:v>15</c:v>
                </c:pt>
                <c:pt idx="1751">
                  <c:v>21</c:v>
                </c:pt>
                <c:pt idx="1752">
                  <c:v>24</c:v>
                </c:pt>
                <c:pt idx="1753">
                  <c:v>24</c:v>
                </c:pt>
                <c:pt idx="1754">
                  <c:v>19</c:v>
                </c:pt>
                <c:pt idx="1755">
                  <c:v>19</c:v>
                </c:pt>
                <c:pt idx="1756">
                  <c:v>21</c:v>
                </c:pt>
                <c:pt idx="1757">
                  <c:v>25</c:v>
                </c:pt>
                <c:pt idx="1758">
                  <c:v>24</c:v>
                </c:pt>
                <c:pt idx="1759">
                  <c:v>24</c:v>
                </c:pt>
                <c:pt idx="1760">
                  <c:v>25</c:v>
                </c:pt>
                <c:pt idx="1761">
                  <c:v>23</c:v>
                </c:pt>
                <c:pt idx="1762">
                  <c:v>25</c:v>
                </c:pt>
                <c:pt idx="1763">
                  <c:v>25</c:v>
                </c:pt>
                <c:pt idx="1764">
                  <c:v>20</c:v>
                </c:pt>
                <c:pt idx="1765">
                  <c:v>24</c:v>
                </c:pt>
                <c:pt idx="1766">
                  <c:v>21</c:v>
                </c:pt>
                <c:pt idx="1767">
                  <c:v>23</c:v>
                </c:pt>
                <c:pt idx="1768">
                  <c:v>23</c:v>
                </c:pt>
                <c:pt idx="1769">
                  <c:v>23</c:v>
                </c:pt>
                <c:pt idx="1770">
                  <c:v>25</c:v>
                </c:pt>
                <c:pt idx="1771">
                  <c:v>24</c:v>
                </c:pt>
                <c:pt idx="1772">
                  <c:v>25</c:v>
                </c:pt>
                <c:pt idx="1773">
                  <c:v>24</c:v>
                </c:pt>
                <c:pt idx="1774">
                  <c:v>23</c:v>
                </c:pt>
                <c:pt idx="1775">
                  <c:v>25</c:v>
                </c:pt>
                <c:pt idx="1776">
                  <c:v>24</c:v>
                </c:pt>
                <c:pt idx="1777">
                  <c:v>24</c:v>
                </c:pt>
                <c:pt idx="1778">
                  <c:v>25</c:v>
                </c:pt>
                <c:pt idx="1779">
                  <c:v>24</c:v>
                </c:pt>
                <c:pt idx="1780">
                  <c:v>24</c:v>
                </c:pt>
                <c:pt idx="1781">
                  <c:v>24</c:v>
                </c:pt>
                <c:pt idx="1782">
                  <c:v>22</c:v>
                </c:pt>
                <c:pt idx="1783">
                  <c:v>25</c:v>
                </c:pt>
                <c:pt idx="1784">
                  <c:v>21</c:v>
                </c:pt>
                <c:pt idx="1785">
                  <c:v>24</c:v>
                </c:pt>
                <c:pt idx="1786">
                  <c:v>21</c:v>
                </c:pt>
                <c:pt idx="1787">
                  <c:v>25</c:v>
                </c:pt>
                <c:pt idx="1788">
                  <c:v>19</c:v>
                </c:pt>
                <c:pt idx="1789">
                  <c:v>23</c:v>
                </c:pt>
                <c:pt idx="1790">
                  <c:v>22</c:v>
                </c:pt>
                <c:pt idx="1791">
                  <c:v>20</c:v>
                </c:pt>
                <c:pt idx="1792">
                  <c:v>25</c:v>
                </c:pt>
                <c:pt idx="1793">
                  <c:v>23</c:v>
                </c:pt>
                <c:pt idx="1794">
                  <c:v>23</c:v>
                </c:pt>
                <c:pt idx="1795">
                  <c:v>24</c:v>
                </c:pt>
                <c:pt idx="1796">
                  <c:v>24</c:v>
                </c:pt>
                <c:pt idx="1797">
                  <c:v>18</c:v>
                </c:pt>
                <c:pt idx="1798">
                  <c:v>24</c:v>
                </c:pt>
                <c:pt idx="1799">
                  <c:v>24</c:v>
                </c:pt>
                <c:pt idx="1800">
                  <c:v>20</c:v>
                </c:pt>
                <c:pt idx="1801">
                  <c:v>25</c:v>
                </c:pt>
                <c:pt idx="1802">
                  <c:v>25</c:v>
                </c:pt>
                <c:pt idx="1803">
                  <c:v>21</c:v>
                </c:pt>
                <c:pt idx="1804">
                  <c:v>24</c:v>
                </c:pt>
                <c:pt idx="1805">
                  <c:v>23</c:v>
                </c:pt>
                <c:pt idx="1806">
                  <c:v>25</c:v>
                </c:pt>
                <c:pt idx="1807">
                  <c:v>22</c:v>
                </c:pt>
                <c:pt idx="1808">
                  <c:v>25</c:v>
                </c:pt>
                <c:pt idx="1809">
                  <c:v>24</c:v>
                </c:pt>
                <c:pt idx="1810">
                  <c:v>24</c:v>
                </c:pt>
                <c:pt idx="1811">
                  <c:v>24</c:v>
                </c:pt>
                <c:pt idx="1812">
                  <c:v>22</c:v>
                </c:pt>
                <c:pt idx="1813">
                  <c:v>24</c:v>
                </c:pt>
                <c:pt idx="1814">
                  <c:v>24</c:v>
                </c:pt>
                <c:pt idx="1815">
                  <c:v>25</c:v>
                </c:pt>
                <c:pt idx="1816">
                  <c:v>24</c:v>
                </c:pt>
                <c:pt idx="1817">
                  <c:v>17</c:v>
                </c:pt>
                <c:pt idx="1818">
                  <c:v>25</c:v>
                </c:pt>
                <c:pt idx="1819">
                  <c:v>22</c:v>
                </c:pt>
                <c:pt idx="1820">
                  <c:v>24</c:v>
                </c:pt>
                <c:pt idx="1821">
                  <c:v>8</c:v>
                </c:pt>
                <c:pt idx="1822">
                  <c:v>25</c:v>
                </c:pt>
                <c:pt idx="1823">
                  <c:v>25</c:v>
                </c:pt>
                <c:pt idx="1824">
                  <c:v>24</c:v>
                </c:pt>
                <c:pt idx="1825">
                  <c:v>25</c:v>
                </c:pt>
                <c:pt idx="1826">
                  <c:v>25</c:v>
                </c:pt>
                <c:pt idx="1827">
                  <c:v>22</c:v>
                </c:pt>
                <c:pt idx="1828">
                  <c:v>24</c:v>
                </c:pt>
                <c:pt idx="1829">
                  <c:v>25</c:v>
                </c:pt>
                <c:pt idx="1830">
                  <c:v>21</c:v>
                </c:pt>
                <c:pt idx="1831">
                  <c:v>24</c:v>
                </c:pt>
                <c:pt idx="1832">
                  <c:v>25</c:v>
                </c:pt>
                <c:pt idx="1833">
                  <c:v>25</c:v>
                </c:pt>
                <c:pt idx="1834">
                  <c:v>25</c:v>
                </c:pt>
                <c:pt idx="1835">
                  <c:v>23</c:v>
                </c:pt>
                <c:pt idx="1836">
                  <c:v>18</c:v>
                </c:pt>
                <c:pt idx="1837">
                  <c:v>23</c:v>
                </c:pt>
                <c:pt idx="1838">
                  <c:v>25</c:v>
                </c:pt>
                <c:pt idx="1839">
                  <c:v>21</c:v>
                </c:pt>
                <c:pt idx="1840">
                  <c:v>24</c:v>
                </c:pt>
                <c:pt idx="1841">
                  <c:v>25</c:v>
                </c:pt>
                <c:pt idx="1842">
                  <c:v>23</c:v>
                </c:pt>
                <c:pt idx="1843">
                  <c:v>25</c:v>
                </c:pt>
                <c:pt idx="1844">
                  <c:v>25</c:v>
                </c:pt>
                <c:pt idx="1845">
                  <c:v>22</c:v>
                </c:pt>
                <c:pt idx="1846">
                  <c:v>25</c:v>
                </c:pt>
                <c:pt idx="1847">
                  <c:v>19</c:v>
                </c:pt>
                <c:pt idx="1848">
                  <c:v>24</c:v>
                </c:pt>
                <c:pt idx="1849">
                  <c:v>24</c:v>
                </c:pt>
                <c:pt idx="1850">
                  <c:v>24</c:v>
                </c:pt>
                <c:pt idx="1851">
                  <c:v>24</c:v>
                </c:pt>
                <c:pt idx="1852">
                  <c:v>24</c:v>
                </c:pt>
                <c:pt idx="1853">
                  <c:v>23</c:v>
                </c:pt>
                <c:pt idx="1854">
                  <c:v>24</c:v>
                </c:pt>
                <c:pt idx="1855">
                  <c:v>21</c:v>
                </c:pt>
                <c:pt idx="1856">
                  <c:v>24</c:v>
                </c:pt>
                <c:pt idx="1857">
                  <c:v>25</c:v>
                </c:pt>
                <c:pt idx="1858">
                  <c:v>24</c:v>
                </c:pt>
                <c:pt idx="1859">
                  <c:v>25</c:v>
                </c:pt>
                <c:pt idx="1860">
                  <c:v>20</c:v>
                </c:pt>
                <c:pt idx="1861">
                  <c:v>24</c:v>
                </c:pt>
                <c:pt idx="1862">
                  <c:v>22</c:v>
                </c:pt>
                <c:pt idx="1863">
                  <c:v>25</c:v>
                </c:pt>
                <c:pt idx="1864">
                  <c:v>24</c:v>
                </c:pt>
                <c:pt idx="1865">
                  <c:v>23</c:v>
                </c:pt>
                <c:pt idx="1866">
                  <c:v>25</c:v>
                </c:pt>
                <c:pt idx="1867">
                  <c:v>25</c:v>
                </c:pt>
                <c:pt idx="1868">
                  <c:v>25</c:v>
                </c:pt>
                <c:pt idx="1869">
                  <c:v>23</c:v>
                </c:pt>
                <c:pt idx="1870">
                  <c:v>24</c:v>
                </c:pt>
                <c:pt idx="1871">
                  <c:v>25</c:v>
                </c:pt>
                <c:pt idx="1872">
                  <c:v>21</c:v>
                </c:pt>
                <c:pt idx="1873">
                  <c:v>24</c:v>
                </c:pt>
                <c:pt idx="1874">
                  <c:v>25</c:v>
                </c:pt>
                <c:pt idx="1875">
                  <c:v>18</c:v>
                </c:pt>
                <c:pt idx="1876">
                  <c:v>25</c:v>
                </c:pt>
                <c:pt idx="1877">
                  <c:v>23</c:v>
                </c:pt>
                <c:pt idx="1878">
                  <c:v>22</c:v>
                </c:pt>
                <c:pt idx="1879">
                  <c:v>17</c:v>
                </c:pt>
                <c:pt idx="1880">
                  <c:v>23</c:v>
                </c:pt>
                <c:pt idx="1881">
                  <c:v>23</c:v>
                </c:pt>
                <c:pt idx="1882">
                  <c:v>21</c:v>
                </c:pt>
                <c:pt idx="1883">
                  <c:v>25</c:v>
                </c:pt>
                <c:pt idx="1884">
                  <c:v>24</c:v>
                </c:pt>
                <c:pt idx="1885">
                  <c:v>25</c:v>
                </c:pt>
                <c:pt idx="1886">
                  <c:v>25</c:v>
                </c:pt>
                <c:pt idx="1887">
                  <c:v>24</c:v>
                </c:pt>
                <c:pt idx="1888">
                  <c:v>22</c:v>
                </c:pt>
                <c:pt idx="1889">
                  <c:v>23</c:v>
                </c:pt>
                <c:pt idx="1890">
                  <c:v>24</c:v>
                </c:pt>
                <c:pt idx="1891">
                  <c:v>25</c:v>
                </c:pt>
                <c:pt idx="1892">
                  <c:v>24</c:v>
                </c:pt>
                <c:pt idx="1893">
                  <c:v>24</c:v>
                </c:pt>
                <c:pt idx="1894">
                  <c:v>24</c:v>
                </c:pt>
                <c:pt idx="1895">
                  <c:v>22</c:v>
                </c:pt>
                <c:pt idx="1896">
                  <c:v>22</c:v>
                </c:pt>
                <c:pt idx="1897">
                  <c:v>25</c:v>
                </c:pt>
                <c:pt idx="1898">
                  <c:v>25</c:v>
                </c:pt>
                <c:pt idx="1899">
                  <c:v>23</c:v>
                </c:pt>
                <c:pt idx="1900">
                  <c:v>25</c:v>
                </c:pt>
                <c:pt idx="1901">
                  <c:v>25</c:v>
                </c:pt>
                <c:pt idx="1902">
                  <c:v>24</c:v>
                </c:pt>
                <c:pt idx="1903">
                  <c:v>25</c:v>
                </c:pt>
                <c:pt idx="1904">
                  <c:v>23</c:v>
                </c:pt>
                <c:pt idx="1905">
                  <c:v>25</c:v>
                </c:pt>
                <c:pt idx="1906">
                  <c:v>23</c:v>
                </c:pt>
                <c:pt idx="1907">
                  <c:v>25</c:v>
                </c:pt>
                <c:pt idx="1908">
                  <c:v>24</c:v>
                </c:pt>
                <c:pt idx="1909">
                  <c:v>24</c:v>
                </c:pt>
                <c:pt idx="1910">
                  <c:v>25</c:v>
                </c:pt>
                <c:pt idx="1911">
                  <c:v>25</c:v>
                </c:pt>
                <c:pt idx="1912">
                  <c:v>25</c:v>
                </c:pt>
                <c:pt idx="1913">
                  <c:v>25</c:v>
                </c:pt>
                <c:pt idx="1914">
                  <c:v>23</c:v>
                </c:pt>
                <c:pt idx="1915">
                  <c:v>24</c:v>
                </c:pt>
                <c:pt idx="1916">
                  <c:v>25</c:v>
                </c:pt>
                <c:pt idx="1917">
                  <c:v>25</c:v>
                </c:pt>
                <c:pt idx="1918">
                  <c:v>24</c:v>
                </c:pt>
                <c:pt idx="1919">
                  <c:v>23</c:v>
                </c:pt>
                <c:pt idx="1920">
                  <c:v>24</c:v>
                </c:pt>
                <c:pt idx="1921">
                  <c:v>25</c:v>
                </c:pt>
                <c:pt idx="1922">
                  <c:v>24</c:v>
                </c:pt>
                <c:pt idx="1923">
                  <c:v>23</c:v>
                </c:pt>
                <c:pt idx="1924">
                  <c:v>25</c:v>
                </c:pt>
                <c:pt idx="1925">
                  <c:v>24</c:v>
                </c:pt>
                <c:pt idx="1926">
                  <c:v>25</c:v>
                </c:pt>
                <c:pt idx="1927">
                  <c:v>24</c:v>
                </c:pt>
                <c:pt idx="1928">
                  <c:v>23</c:v>
                </c:pt>
                <c:pt idx="1929">
                  <c:v>24</c:v>
                </c:pt>
                <c:pt idx="1930">
                  <c:v>25</c:v>
                </c:pt>
                <c:pt idx="1931">
                  <c:v>23</c:v>
                </c:pt>
                <c:pt idx="1932">
                  <c:v>25</c:v>
                </c:pt>
                <c:pt idx="1933">
                  <c:v>25</c:v>
                </c:pt>
                <c:pt idx="1934">
                  <c:v>25</c:v>
                </c:pt>
                <c:pt idx="1935">
                  <c:v>24</c:v>
                </c:pt>
                <c:pt idx="1936">
                  <c:v>24</c:v>
                </c:pt>
                <c:pt idx="1937">
                  <c:v>20</c:v>
                </c:pt>
                <c:pt idx="1938">
                  <c:v>25</c:v>
                </c:pt>
                <c:pt idx="1939">
                  <c:v>23</c:v>
                </c:pt>
                <c:pt idx="1940">
                  <c:v>25</c:v>
                </c:pt>
                <c:pt idx="1941">
                  <c:v>25</c:v>
                </c:pt>
                <c:pt idx="1942">
                  <c:v>24</c:v>
                </c:pt>
                <c:pt idx="1943">
                  <c:v>25</c:v>
                </c:pt>
                <c:pt idx="1944">
                  <c:v>21</c:v>
                </c:pt>
                <c:pt idx="1945">
                  <c:v>25</c:v>
                </c:pt>
                <c:pt idx="1946">
                  <c:v>24</c:v>
                </c:pt>
                <c:pt idx="1947">
                  <c:v>21</c:v>
                </c:pt>
                <c:pt idx="1948">
                  <c:v>25</c:v>
                </c:pt>
                <c:pt idx="1949">
                  <c:v>24</c:v>
                </c:pt>
                <c:pt idx="1950">
                  <c:v>25</c:v>
                </c:pt>
                <c:pt idx="1951">
                  <c:v>24</c:v>
                </c:pt>
                <c:pt idx="1952">
                  <c:v>25</c:v>
                </c:pt>
                <c:pt idx="1953">
                  <c:v>22</c:v>
                </c:pt>
                <c:pt idx="1954">
                  <c:v>24</c:v>
                </c:pt>
                <c:pt idx="1955">
                  <c:v>24</c:v>
                </c:pt>
                <c:pt idx="1956">
                  <c:v>24</c:v>
                </c:pt>
                <c:pt idx="1957">
                  <c:v>25</c:v>
                </c:pt>
                <c:pt idx="1958">
                  <c:v>25</c:v>
                </c:pt>
                <c:pt idx="1959">
                  <c:v>22</c:v>
                </c:pt>
                <c:pt idx="1960">
                  <c:v>24</c:v>
                </c:pt>
                <c:pt idx="1961">
                  <c:v>23</c:v>
                </c:pt>
                <c:pt idx="1962">
                  <c:v>19</c:v>
                </c:pt>
                <c:pt idx="1963">
                  <c:v>19</c:v>
                </c:pt>
                <c:pt idx="1964">
                  <c:v>25</c:v>
                </c:pt>
                <c:pt idx="1965">
                  <c:v>25</c:v>
                </c:pt>
                <c:pt idx="1966">
                  <c:v>21</c:v>
                </c:pt>
                <c:pt idx="1967">
                  <c:v>24</c:v>
                </c:pt>
                <c:pt idx="1968">
                  <c:v>24</c:v>
                </c:pt>
                <c:pt idx="1969">
                  <c:v>25</c:v>
                </c:pt>
                <c:pt idx="1970">
                  <c:v>23</c:v>
                </c:pt>
                <c:pt idx="1971">
                  <c:v>23</c:v>
                </c:pt>
                <c:pt idx="1972">
                  <c:v>23</c:v>
                </c:pt>
                <c:pt idx="1973">
                  <c:v>25</c:v>
                </c:pt>
                <c:pt idx="1974">
                  <c:v>23</c:v>
                </c:pt>
                <c:pt idx="1975">
                  <c:v>24</c:v>
                </c:pt>
                <c:pt idx="1976">
                  <c:v>24</c:v>
                </c:pt>
                <c:pt idx="1977">
                  <c:v>23</c:v>
                </c:pt>
                <c:pt idx="1978">
                  <c:v>21</c:v>
                </c:pt>
                <c:pt idx="1979">
                  <c:v>25</c:v>
                </c:pt>
                <c:pt idx="1980">
                  <c:v>24</c:v>
                </c:pt>
                <c:pt idx="1981">
                  <c:v>24</c:v>
                </c:pt>
                <c:pt idx="1982">
                  <c:v>24</c:v>
                </c:pt>
                <c:pt idx="1983">
                  <c:v>24</c:v>
                </c:pt>
                <c:pt idx="1984">
                  <c:v>24</c:v>
                </c:pt>
                <c:pt idx="1985">
                  <c:v>24</c:v>
                </c:pt>
                <c:pt idx="1986">
                  <c:v>24</c:v>
                </c:pt>
                <c:pt idx="1987">
                  <c:v>22</c:v>
                </c:pt>
                <c:pt idx="1988">
                  <c:v>22</c:v>
                </c:pt>
                <c:pt idx="1989">
                  <c:v>25</c:v>
                </c:pt>
                <c:pt idx="1990">
                  <c:v>23</c:v>
                </c:pt>
                <c:pt idx="1991">
                  <c:v>25</c:v>
                </c:pt>
                <c:pt idx="1992">
                  <c:v>23</c:v>
                </c:pt>
                <c:pt idx="1993">
                  <c:v>21</c:v>
                </c:pt>
                <c:pt idx="1994">
                  <c:v>24</c:v>
                </c:pt>
                <c:pt idx="1995">
                  <c:v>24</c:v>
                </c:pt>
                <c:pt idx="1996">
                  <c:v>23</c:v>
                </c:pt>
                <c:pt idx="1997">
                  <c:v>25</c:v>
                </c:pt>
                <c:pt idx="1998">
                  <c:v>25</c:v>
                </c:pt>
                <c:pt idx="1999">
                  <c:v>22</c:v>
                </c:pt>
                <c:pt idx="2000">
                  <c:v>25</c:v>
                </c:pt>
                <c:pt idx="2001">
                  <c:v>24</c:v>
                </c:pt>
                <c:pt idx="2002">
                  <c:v>25</c:v>
                </c:pt>
                <c:pt idx="2003">
                  <c:v>15</c:v>
                </c:pt>
                <c:pt idx="2004">
                  <c:v>25</c:v>
                </c:pt>
                <c:pt idx="2005">
                  <c:v>25</c:v>
                </c:pt>
                <c:pt idx="2006">
                  <c:v>23</c:v>
                </c:pt>
                <c:pt idx="2007">
                  <c:v>25</c:v>
                </c:pt>
                <c:pt idx="2008">
                  <c:v>25</c:v>
                </c:pt>
                <c:pt idx="2009">
                  <c:v>25</c:v>
                </c:pt>
                <c:pt idx="2010">
                  <c:v>25</c:v>
                </c:pt>
                <c:pt idx="2011">
                  <c:v>9</c:v>
                </c:pt>
                <c:pt idx="2012">
                  <c:v>24</c:v>
                </c:pt>
                <c:pt idx="2013">
                  <c:v>23</c:v>
                </c:pt>
                <c:pt idx="2014">
                  <c:v>24</c:v>
                </c:pt>
                <c:pt idx="2015">
                  <c:v>25</c:v>
                </c:pt>
                <c:pt idx="2016">
                  <c:v>24</c:v>
                </c:pt>
                <c:pt idx="2017">
                  <c:v>25</c:v>
                </c:pt>
                <c:pt idx="2018">
                  <c:v>22</c:v>
                </c:pt>
                <c:pt idx="2019">
                  <c:v>25</c:v>
                </c:pt>
                <c:pt idx="2020">
                  <c:v>25</c:v>
                </c:pt>
                <c:pt idx="2021">
                  <c:v>21</c:v>
                </c:pt>
                <c:pt idx="2022">
                  <c:v>25</c:v>
                </c:pt>
                <c:pt idx="2023">
                  <c:v>24</c:v>
                </c:pt>
                <c:pt idx="2024">
                  <c:v>25</c:v>
                </c:pt>
                <c:pt idx="2025">
                  <c:v>20</c:v>
                </c:pt>
                <c:pt idx="2026">
                  <c:v>25</c:v>
                </c:pt>
                <c:pt idx="2027">
                  <c:v>22</c:v>
                </c:pt>
                <c:pt idx="2028">
                  <c:v>25</c:v>
                </c:pt>
                <c:pt idx="2029">
                  <c:v>22</c:v>
                </c:pt>
                <c:pt idx="2030">
                  <c:v>20</c:v>
                </c:pt>
                <c:pt idx="2031">
                  <c:v>20</c:v>
                </c:pt>
                <c:pt idx="2032">
                  <c:v>24</c:v>
                </c:pt>
                <c:pt idx="2033">
                  <c:v>23</c:v>
                </c:pt>
                <c:pt idx="2034">
                  <c:v>25</c:v>
                </c:pt>
                <c:pt idx="2035">
                  <c:v>24</c:v>
                </c:pt>
                <c:pt idx="2036">
                  <c:v>24</c:v>
                </c:pt>
                <c:pt idx="2037">
                  <c:v>25</c:v>
                </c:pt>
                <c:pt idx="2038">
                  <c:v>25</c:v>
                </c:pt>
                <c:pt idx="2039">
                  <c:v>25</c:v>
                </c:pt>
                <c:pt idx="2040">
                  <c:v>25</c:v>
                </c:pt>
                <c:pt idx="2041">
                  <c:v>25</c:v>
                </c:pt>
                <c:pt idx="2042">
                  <c:v>23</c:v>
                </c:pt>
                <c:pt idx="2043">
                  <c:v>25</c:v>
                </c:pt>
                <c:pt idx="2044">
                  <c:v>9</c:v>
                </c:pt>
                <c:pt idx="2045">
                  <c:v>21</c:v>
                </c:pt>
                <c:pt idx="2046">
                  <c:v>25</c:v>
                </c:pt>
                <c:pt idx="2047">
                  <c:v>24</c:v>
                </c:pt>
                <c:pt idx="2048">
                  <c:v>25</c:v>
                </c:pt>
                <c:pt idx="2049">
                  <c:v>24</c:v>
                </c:pt>
                <c:pt idx="2050">
                  <c:v>20</c:v>
                </c:pt>
                <c:pt idx="2051">
                  <c:v>24</c:v>
                </c:pt>
                <c:pt idx="2052">
                  <c:v>21</c:v>
                </c:pt>
                <c:pt idx="2053">
                  <c:v>22</c:v>
                </c:pt>
                <c:pt idx="2054">
                  <c:v>25</c:v>
                </c:pt>
                <c:pt idx="2055">
                  <c:v>25</c:v>
                </c:pt>
                <c:pt idx="2056">
                  <c:v>22</c:v>
                </c:pt>
                <c:pt idx="2057">
                  <c:v>25</c:v>
                </c:pt>
                <c:pt idx="2058">
                  <c:v>23</c:v>
                </c:pt>
                <c:pt idx="2059">
                  <c:v>21</c:v>
                </c:pt>
                <c:pt idx="2060">
                  <c:v>22</c:v>
                </c:pt>
                <c:pt idx="2061">
                  <c:v>24</c:v>
                </c:pt>
                <c:pt idx="2062">
                  <c:v>18</c:v>
                </c:pt>
                <c:pt idx="2063">
                  <c:v>25</c:v>
                </c:pt>
                <c:pt idx="2064">
                  <c:v>23</c:v>
                </c:pt>
                <c:pt idx="2065">
                  <c:v>23</c:v>
                </c:pt>
                <c:pt idx="2066">
                  <c:v>24</c:v>
                </c:pt>
                <c:pt idx="2067">
                  <c:v>25</c:v>
                </c:pt>
                <c:pt idx="2068">
                  <c:v>25</c:v>
                </c:pt>
                <c:pt idx="2069">
                  <c:v>23</c:v>
                </c:pt>
                <c:pt idx="2070">
                  <c:v>23</c:v>
                </c:pt>
                <c:pt idx="2071">
                  <c:v>25</c:v>
                </c:pt>
                <c:pt idx="2072">
                  <c:v>20</c:v>
                </c:pt>
                <c:pt idx="2073">
                  <c:v>25</c:v>
                </c:pt>
                <c:pt idx="2074">
                  <c:v>21</c:v>
                </c:pt>
                <c:pt idx="2075">
                  <c:v>16</c:v>
                </c:pt>
                <c:pt idx="2076">
                  <c:v>22</c:v>
                </c:pt>
                <c:pt idx="2077">
                  <c:v>24</c:v>
                </c:pt>
                <c:pt idx="2078">
                  <c:v>24</c:v>
                </c:pt>
                <c:pt idx="2079">
                  <c:v>23</c:v>
                </c:pt>
                <c:pt idx="2080">
                  <c:v>23</c:v>
                </c:pt>
                <c:pt idx="2081">
                  <c:v>23</c:v>
                </c:pt>
                <c:pt idx="2082">
                  <c:v>19</c:v>
                </c:pt>
                <c:pt idx="2083">
                  <c:v>23</c:v>
                </c:pt>
                <c:pt idx="2084">
                  <c:v>25</c:v>
                </c:pt>
                <c:pt idx="2085">
                  <c:v>24</c:v>
                </c:pt>
                <c:pt idx="2086">
                  <c:v>25</c:v>
                </c:pt>
                <c:pt idx="2087">
                  <c:v>25</c:v>
                </c:pt>
                <c:pt idx="2088">
                  <c:v>24</c:v>
                </c:pt>
                <c:pt idx="2089">
                  <c:v>25</c:v>
                </c:pt>
                <c:pt idx="2090">
                  <c:v>25</c:v>
                </c:pt>
                <c:pt idx="2091">
                  <c:v>25</c:v>
                </c:pt>
                <c:pt idx="2092">
                  <c:v>23</c:v>
                </c:pt>
                <c:pt idx="2093">
                  <c:v>25</c:v>
                </c:pt>
                <c:pt idx="2094">
                  <c:v>25</c:v>
                </c:pt>
                <c:pt idx="2095">
                  <c:v>22</c:v>
                </c:pt>
                <c:pt idx="2096">
                  <c:v>25</c:v>
                </c:pt>
                <c:pt idx="2097">
                  <c:v>19</c:v>
                </c:pt>
                <c:pt idx="2098">
                  <c:v>24</c:v>
                </c:pt>
                <c:pt idx="2099">
                  <c:v>25</c:v>
                </c:pt>
                <c:pt idx="2100">
                  <c:v>25</c:v>
                </c:pt>
                <c:pt idx="2101">
                  <c:v>25</c:v>
                </c:pt>
                <c:pt idx="2102">
                  <c:v>25</c:v>
                </c:pt>
                <c:pt idx="2103">
                  <c:v>25</c:v>
                </c:pt>
                <c:pt idx="2104">
                  <c:v>23</c:v>
                </c:pt>
                <c:pt idx="2105">
                  <c:v>24</c:v>
                </c:pt>
                <c:pt idx="2106">
                  <c:v>24</c:v>
                </c:pt>
                <c:pt idx="2107">
                  <c:v>25</c:v>
                </c:pt>
                <c:pt idx="2108">
                  <c:v>23</c:v>
                </c:pt>
                <c:pt idx="2109">
                  <c:v>25</c:v>
                </c:pt>
                <c:pt idx="2110">
                  <c:v>25</c:v>
                </c:pt>
                <c:pt idx="2111">
                  <c:v>25</c:v>
                </c:pt>
                <c:pt idx="2112">
                  <c:v>24</c:v>
                </c:pt>
                <c:pt idx="2113">
                  <c:v>24</c:v>
                </c:pt>
                <c:pt idx="2114">
                  <c:v>22</c:v>
                </c:pt>
                <c:pt idx="2115">
                  <c:v>25</c:v>
                </c:pt>
                <c:pt idx="2116">
                  <c:v>24</c:v>
                </c:pt>
                <c:pt idx="2117">
                  <c:v>24</c:v>
                </c:pt>
                <c:pt idx="2118">
                  <c:v>25</c:v>
                </c:pt>
                <c:pt idx="2119">
                  <c:v>25</c:v>
                </c:pt>
                <c:pt idx="2120">
                  <c:v>24</c:v>
                </c:pt>
                <c:pt idx="2121">
                  <c:v>17</c:v>
                </c:pt>
                <c:pt idx="2122">
                  <c:v>23</c:v>
                </c:pt>
                <c:pt idx="2123">
                  <c:v>25</c:v>
                </c:pt>
                <c:pt idx="2124">
                  <c:v>22</c:v>
                </c:pt>
                <c:pt idx="2125">
                  <c:v>24</c:v>
                </c:pt>
                <c:pt idx="2126">
                  <c:v>23</c:v>
                </c:pt>
                <c:pt idx="2127">
                  <c:v>25</c:v>
                </c:pt>
                <c:pt idx="2128">
                  <c:v>25</c:v>
                </c:pt>
                <c:pt idx="2129">
                  <c:v>25</c:v>
                </c:pt>
                <c:pt idx="2130">
                  <c:v>24</c:v>
                </c:pt>
                <c:pt idx="2131">
                  <c:v>25</c:v>
                </c:pt>
                <c:pt idx="2132">
                  <c:v>24</c:v>
                </c:pt>
                <c:pt idx="2133">
                  <c:v>24</c:v>
                </c:pt>
                <c:pt idx="2134">
                  <c:v>24</c:v>
                </c:pt>
                <c:pt idx="2135">
                  <c:v>25</c:v>
                </c:pt>
                <c:pt idx="2136">
                  <c:v>25</c:v>
                </c:pt>
                <c:pt idx="2137">
                  <c:v>22</c:v>
                </c:pt>
                <c:pt idx="2138">
                  <c:v>24</c:v>
                </c:pt>
                <c:pt idx="2139">
                  <c:v>24</c:v>
                </c:pt>
                <c:pt idx="2140">
                  <c:v>25</c:v>
                </c:pt>
                <c:pt idx="2141">
                  <c:v>24</c:v>
                </c:pt>
                <c:pt idx="2142">
                  <c:v>24</c:v>
                </c:pt>
                <c:pt idx="2143">
                  <c:v>24</c:v>
                </c:pt>
                <c:pt idx="2144">
                  <c:v>25</c:v>
                </c:pt>
                <c:pt idx="2145">
                  <c:v>25</c:v>
                </c:pt>
                <c:pt idx="2146">
                  <c:v>24</c:v>
                </c:pt>
                <c:pt idx="2147">
                  <c:v>23</c:v>
                </c:pt>
                <c:pt idx="2148">
                  <c:v>25</c:v>
                </c:pt>
                <c:pt idx="2149">
                  <c:v>23</c:v>
                </c:pt>
                <c:pt idx="2150">
                  <c:v>25</c:v>
                </c:pt>
                <c:pt idx="2151">
                  <c:v>23</c:v>
                </c:pt>
                <c:pt idx="2152">
                  <c:v>25</c:v>
                </c:pt>
                <c:pt idx="2153">
                  <c:v>20</c:v>
                </c:pt>
                <c:pt idx="2154">
                  <c:v>19</c:v>
                </c:pt>
                <c:pt idx="2155">
                  <c:v>25</c:v>
                </c:pt>
                <c:pt idx="2156">
                  <c:v>23</c:v>
                </c:pt>
                <c:pt idx="2157">
                  <c:v>25</c:v>
                </c:pt>
                <c:pt idx="2158">
                  <c:v>25</c:v>
                </c:pt>
                <c:pt idx="2159">
                  <c:v>25</c:v>
                </c:pt>
                <c:pt idx="2160">
                  <c:v>22</c:v>
                </c:pt>
                <c:pt idx="2161">
                  <c:v>23</c:v>
                </c:pt>
                <c:pt idx="2162">
                  <c:v>25</c:v>
                </c:pt>
                <c:pt idx="2163">
                  <c:v>23</c:v>
                </c:pt>
                <c:pt idx="2164">
                  <c:v>25</c:v>
                </c:pt>
                <c:pt idx="2165">
                  <c:v>25</c:v>
                </c:pt>
                <c:pt idx="2166">
                  <c:v>22</c:v>
                </c:pt>
                <c:pt idx="2167">
                  <c:v>16</c:v>
                </c:pt>
                <c:pt idx="2168">
                  <c:v>24</c:v>
                </c:pt>
                <c:pt idx="2169">
                  <c:v>25</c:v>
                </c:pt>
                <c:pt idx="2170">
                  <c:v>24</c:v>
                </c:pt>
                <c:pt idx="2171">
                  <c:v>25</c:v>
                </c:pt>
                <c:pt idx="2172">
                  <c:v>24</c:v>
                </c:pt>
                <c:pt idx="2173">
                  <c:v>24</c:v>
                </c:pt>
                <c:pt idx="2174">
                  <c:v>25</c:v>
                </c:pt>
                <c:pt idx="2175">
                  <c:v>25</c:v>
                </c:pt>
                <c:pt idx="2176">
                  <c:v>25</c:v>
                </c:pt>
                <c:pt idx="2177">
                  <c:v>25</c:v>
                </c:pt>
                <c:pt idx="2178">
                  <c:v>25</c:v>
                </c:pt>
                <c:pt idx="2179">
                  <c:v>24</c:v>
                </c:pt>
                <c:pt idx="2180">
                  <c:v>24</c:v>
                </c:pt>
                <c:pt idx="2181">
                  <c:v>24</c:v>
                </c:pt>
                <c:pt idx="2182">
                  <c:v>25</c:v>
                </c:pt>
                <c:pt idx="2183">
                  <c:v>24</c:v>
                </c:pt>
                <c:pt idx="2184">
                  <c:v>25</c:v>
                </c:pt>
                <c:pt idx="2185">
                  <c:v>25</c:v>
                </c:pt>
                <c:pt idx="2186">
                  <c:v>25</c:v>
                </c:pt>
                <c:pt idx="2187">
                  <c:v>25</c:v>
                </c:pt>
                <c:pt idx="2188">
                  <c:v>25</c:v>
                </c:pt>
                <c:pt idx="2189">
                  <c:v>16</c:v>
                </c:pt>
                <c:pt idx="2190">
                  <c:v>25</c:v>
                </c:pt>
                <c:pt idx="2191">
                  <c:v>22</c:v>
                </c:pt>
                <c:pt idx="2192">
                  <c:v>25</c:v>
                </c:pt>
                <c:pt idx="2193">
                  <c:v>25</c:v>
                </c:pt>
                <c:pt idx="2194">
                  <c:v>23</c:v>
                </c:pt>
                <c:pt idx="2195">
                  <c:v>25</c:v>
                </c:pt>
                <c:pt idx="2196">
                  <c:v>25</c:v>
                </c:pt>
                <c:pt idx="2197">
                  <c:v>18</c:v>
                </c:pt>
                <c:pt idx="2198">
                  <c:v>24</c:v>
                </c:pt>
                <c:pt idx="2199">
                  <c:v>24</c:v>
                </c:pt>
                <c:pt idx="2200">
                  <c:v>21</c:v>
                </c:pt>
                <c:pt idx="2201">
                  <c:v>25</c:v>
                </c:pt>
                <c:pt idx="2202">
                  <c:v>24</c:v>
                </c:pt>
                <c:pt idx="2203">
                  <c:v>22</c:v>
                </c:pt>
                <c:pt idx="2204">
                  <c:v>24</c:v>
                </c:pt>
                <c:pt idx="2205">
                  <c:v>24</c:v>
                </c:pt>
                <c:pt idx="2206">
                  <c:v>23</c:v>
                </c:pt>
                <c:pt idx="2207">
                  <c:v>25</c:v>
                </c:pt>
                <c:pt idx="2208">
                  <c:v>22</c:v>
                </c:pt>
                <c:pt idx="2209">
                  <c:v>24</c:v>
                </c:pt>
                <c:pt idx="2210">
                  <c:v>25</c:v>
                </c:pt>
                <c:pt idx="2211">
                  <c:v>22</c:v>
                </c:pt>
                <c:pt idx="2212">
                  <c:v>25</c:v>
                </c:pt>
                <c:pt idx="2213">
                  <c:v>24</c:v>
                </c:pt>
                <c:pt idx="2214">
                  <c:v>25</c:v>
                </c:pt>
                <c:pt idx="2215">
                  <c:v>24</c:v>
                </c:pt>
                <c:pt idx="2216">
                  <c:v>23</c:v>
                </c:pt>
                <c:pt idx="2217">
                  <c:v>25</c:v>
                </c:pt>
                <c:pt idx="2218">
                  <c:v>22</c:v>
                </c:pt>
                <c:pt idx="2219">
                  <c:v>25</c:v>
                </c:pt>
                <c:pt idx="2220">
                  <c:v>24</c:v>
                </c:pt>
                <c:pt idx="2221">
                  <c:v>22</c:v>
                </c:pt>
                <c:pt idx="2222">
                  <c:v>25</c:v>
                </c:pt>
                <c:pt idx="2223">
                  <c:v>23</c:v>
                </c:pt>
                <c:pt idx="2224">
                  <c:v>25</c:v>
                </c:pt>
                <c:pt idx="2225">
                  <c:v>21</c:v>
                </c:pt>
                <c:pt idx="2226">
                  <c:v>25</c:v>
                </c:pt>
                <c:pt idx="2227">
                  <c:v>24</c:v>
                </c:pt>
                <c:pt idx="2228">
                  <c:v>23</c:v>
                </c:pt>
                <c:pt idx="2229">
                  <c:v>25</c:v>
                </c:pt>
                <c:pt idx="2230">
                  <c:v>24</c:v>
                </c:pt>
                <c:pt idx="2231">
                  <c:v>25</c:v>
                </c:pt>
                <c:pt idx="2232">
                  <c:v>25</c:v>
                </c:pt>
                <c:pt idx="2233">
                  <c:v>25</c:v>
                </c:pt>
                <c:pt idx="2234">
                  <c:v>25</c:v>
                </c:pt>
                <c:pt idx="2235">
                  <c:v>19</c:v>
                </c:pt>
                <c:pt idx="2236">
                  <c:v>10</c:v>
                </c:pt>
                <c:pt idx="2237">
                  <c:v>25</c:v>
                </c:pt>
                <c:pt idx="2238">
                  <c:v>25</c:v>
                </c:pt>
                <c:pt idx="2239">
                  <c:v>24</c:v>
                </c:pt>
                <c:pt idx="2240">
                  <c:v>24</c:v>
                </c:pt>
                <c:pt idx="2241">
                  <c:v>25</c:v>
                </c:pt>
                <c:pt idx="2242">
                  <c:v>25</c:v>
                </c:pt>
                <c:pt idx="2243">
                  <c:v>25</c:v>
                </c:pt>
                <c:pt idx="2244">
                  <c:v>24</c:v>
                </c:pt>
                <c:pt idx="2245">
                  <c:v>24</c:v>
                </c:pt>
                <c:pt idx="2246">
                  <c:v>22</c:v>
                </c:pt>
                <c:pt idx="2247">
                  <c:v>25</c:v>
                </c:pt>
                <c:pt idx="2248">
                  <c:v>25</c:v>
                </c:pt>
                <c:pt idx="2249">
                  <c:v>24</c:v>
                </c:pt>
                <c:pt idx="2250">
                  <c:v>25</c:v>
                </c:pt>
                <c:pt idx="2251">
                  <c:v>23</c:v>
                </c:pt>
                <c:pt idx="2252">
                  <c:v>19</c:v>
                </c:pt>
                <c:pt idx="2253">
                  <c:v>23</c:v>
                </c:pt>
                <c:pt idx="2254">
                  <c:v>25</c:v>
                </c:pt>
                <c:pt idx="2255">
                  <c:v>25</c:v>
                </c:pt>
                <c:pt idx="2256">
                  <c:v>22</c:v>
                </c:pt>
                <c:pt idx="2257">
                  <c:v>23</c:v>
                </c:pt>
                <c:pt idx="2258">
                  <c:v>25</c:v>
                </c:pt>
                <c:pt idx="2259">
                  <c:v>25</c:v>
                </c:pt>
                <c:pt idx="2260">
                  <c:v>25</c:v>
                </c:pt>
                <c:pt idx="2261">
                  <c:v>24</c:v>
                </c:pt>
                <c:pt idx="2262">
                  <c:v>25</c:v>
                </c:pt>
                <c:pt idx="2263">
                  <c:v>24</c:v>
                </c:pt>
                <c:pt idx="2264">
                  <c:v>23</c:v>
                </c:pt>
                <c:pt idx="2265">
                  <c:v>24</c:v>
                </c:pt>
                <c:pt idx="2266">
                  <c:v>25</c:v>
                </c:pt>
                <c:pt idx="2267">
                  <c:v>23</c:v>
                </c:pt>
                <c:pt idx="2268">
                  <c:v>25</c:v>
                </c:pt>
                <c:pt idx="2269">
                  <c:v>23</c:v>
                </c:pt>
                <c:pt idx="2270">
                  <c:v>25</c:v>
                </c:pt>
                <c:pt idx="2271">
                  <c:v>25</c:v>
                </c:pt>
                <c:pt idx="2272">
                  <c:v>24</c:v>
                </c:pt>
                <c:pt idx="2273">
                  <c:v>25</c:v>
                </c:pt>
                <c:pt idx="2274">
                  <c:v>22</c:v>
                </c:pt>
                <c:pt idx="2275">
                  <c:v>22</c:v>
                </c:pt>
                <c:pt idx="2276">
                  <c:v>24</c:v>
                </c:pt>
                <c:pt idx="2277">
                  <c:v>25</c:v>
                </c:pt>
                <c:pt idx="2278">
                  <c:v>24</c:v>
                </c:pt>
                <c:pt idx="2279">
                  <c:v>22</c:v>
                </c:pt>
                <c:pt idx="2280">
                  <c:v>23</c:v>
                </c:pt>
                <c:pt idx="2281">
                  <c:v>24</c:v>
                </c:pt>
                <c:pt idx="2282">
                  <c:v>19</c:v>
                </c:pt>
                <c:pt idx="2283">
                  <c:v>25</c:v>
                </c:pt>
                <c:pt idx="2284">
                  <c:v>25</c:v>
                </c:pt>
                <c:pt idx="2285">
                  <c:v>18</c:v>
                </c:pt>
                <c:pt idx="2286">
                  <c:v>24</c:v>
                </c:pt>
                <c:pt idx="2287">
                  <c:v>24</c:v>
                </c:pt>
                <c:pt idx="2288">
                  <c:v>25</c:v>
                </c:pt>
                <c:pt idx="2289">
                  <c:v>21</c:v>
                </c:pt>
                <c:pt idx="2290">
                  <c:v>23</c:v>
                </c:pt>
                <c:pt idx="2291">
                  <c:v>25</c:v>
                </c:pt>
                <c:pt idx="2292">
                  <c:v>25</c:v>
                </c:pt>
                <c:pt idx="2293">
                  <c:v>24</c:v>
                </c:pt>
                <c:pt idx="2294">
                  <c:v>25</c:v>
                </c:pt>
                <c:pt idx="2295">
                  <c:v>24</c:v>
                </c:pt>
                <c:pt idx="2296">
                  <c:v>23</c:v>
                </c:pt>
                <c:pt idx="2297">
                  <c:v>24</c:v>
                </c:pt>
                <c:pt idx="2298">
                  <c:v>19</c:v>
                </c:pt>
                <c:pt idx="2299">
                  <c:v>21</c:v>
                </c:pt>
                <c:pt idx="2300">
                  <c:v>24</c:v>
                </c:pt>
                <c:pt idx="2301">
                  <c:v>17</c:v>
                </c:pt>
                <c:pt idx="2302">
                  <c:v>24</c:v>
                </c:pt>
                <c:pt idx="2303">
                  <c:v>21</c:v>
                </c:pt>
                <c:pt idx="2304">
                  <c:v>16</c:v>
                </c:pt>
                <c:pt idx="2305">
                  <c:v>23</c:v>
                </c:pt>
                <c:pt idx="2306">
                  <c:v>25</c:v>
                </c:pt>
                <c:pt idx="2307">
                  <c:v>24</c:v>
                </c:pt>
                <c:pt idx="2308">
                  <c:v>23</c:v>
                </c:pt>
                <c:pt idx="2309">
                  <c:v>23</c:v>
                </c:pt>
                <c:pt idx="2310">
                  <c:v>22</c:v>
                </c:pt>
                <c:pt idx="2311">
                  <c:v>23</c:v>
                </c:pt>
                <c:pt idx="2312">
                  <c:v>15</c:v>
                </c:pt>
                <c:pt idx="2313">
                  <c:v>17</c:v>
                </c:pt>
                <c:pt idx="2314">
                  <c:v>25</c:v>
                </c:pt>
                <c:pt idx="2315">
                  <c:v>23</c:v>
                </c:pt>
                <c:pt idx="2316">
                  <c:v>23</c:v>
                </c:pt>
                <c:pt idx="2317">
                  <c:v>22</c:v>
                </c:pt>
                <c:pt idx="2318">
                  <c:v>19</c:v>
                </c:pt>
                <c:pt idx="2319">
                  <c:v>17</c:v>
                </c:pt>
                <c:pt idx="2320">
                  <c:v>24</c:v>
                </c:pt>
                <c:pt idx="2321">
                  <c:v>25</c:v>
                </c:pt>
                <c:pt idx="2322">
                  <c:v>24</c:v>
                </c:pt>
                <c:pt idx="2323">
                  <c:v>19</c:v>
                </c:pt>
                <c:pt idx="2324">
                  <c:v>21</c:v>
                </c:pt>
                <c:pt idx="2325">
                  <c:v>24</c:v>
                </c:pt>
                <c:pt idx="2326">
                  <c:v>18</c:v>
                </c:pt>
                <c:pt idx="2327">
                  <c:v>24</c:v>
                </c:pt>
                <c:pt idx="2328">
                  <c:v>16</c:v>
                </c:pt>
                <c:pt idx="2329">
                  <c:v>25</c:v>
                </c:pt>
                <c:pt idx="2330">
                  <c:v>25</c:v>
                </c:pt>
                <c:pt idx="2331">
                  <c:v>25</c:v>
                </c:pt>
                <c:pt idx="2332">
                  <c:v>24</c:v>
                </c:pt>
                <c:pt idx="2333">
                  <c:v>25</c:v>
                </c:pt>
                <c:pt idx="2334">
                  <c:v>23</c:v>
                </c:pt>
                <c:pt idx="2335">
                  <c:v>25</c:v>
                </c:pt>
                <c:pt idx="2336">
                  <c:v>25</c:v>
                </c:pt>
                <c:pt idx="2337">
                  <c:v>24</c:v>
                </c:pt>
                <c:pt idx="2338">
                  <c:v>21</c:v>
                </c:pt>
                <c:pt idx="2339">
                  <c:v>24</c:v>
                </c:pt>
                <c:pt idx="2340">
                  <c:v>25</c:v>
                </c:pt>
                <c:pt idx="2341">
                  <c:v>25</c:v>
                </c:pt>
                <c:pt idx="2342">
                  <c:v>24</c:v>
                </c:pt>
                <c:pt idx="2343">
                  <c:v>23</c:v>
                </c:pt>
                <c:pt idx="2344">
                  <c:v>25</c:v>
                </c:pt>
                <c:pt idx="2345">
                  <c:v>25</c:v>
                </c:pt>
                <c:pt idx="2346">
                  <c:v>25</c:v>
                </c:pt>
                <c:pt idx="2347">
                  <c:v>25</c:v>
                </c:pt>
                <c:pt idx="2348">
                  <c:v>22</c:v>
                </c:pt>
                <c:pt idx="2349">
                  <c:v>24</c:v>
                </c:pt>
                <c:pt idx="2350">
                  <c:v>25</c:v>
                </c:pt>
                <c:pt idx="2351">
                  <c:v>23</c:v>
                </c:pt>
                <c:pt idx="2352">
                  <c:v>25</c:v>
                </c:pt>
                <c:pt idx="2353">
                  <c:v>24</c:v>
                </c:pt>
                <c:pt idx="2354">
                  <c:v>19</c:v>
                </c:pt>
                <c:pt idx="2355">
                  <c:v>24</c:v>
                </c:pt>
                <c:pt idx="2356">
                  <c:v>25</c:v>
                </c:pt>
                <c:pt idx="2357">
                  <c:v>24</c:v>
                </c:pt>
                <c:pt idx="2358">
                  <c:v>21</c:v>
                </c:pt>
                <c:pt idx="2359">
                  <c:v>24</c:v>
                </c:pt>
                <c:pt idx="2360">
                  <c:v>25</c:v>
                </c:pt>
                <c:pt idx="2361">
                  <c:v>24</c:v>
                </c:pt>
                <c:pt idx="2362">
                  <c:v>23</c:v>
                </c:pt>
                <c:pt idx="2363">
                  <c:v>24</c:v>
                </c:pt>
                <c:pt idx="2364">
                  <c:v>23</c:v>
                </c:pt>
                <c:pt idx="2365">
                  <c:v>22</c:v>
                </c:pt>
                <c:pt idx="2366">
                  <c:v>23</c:v>
                </c:pt>
                <c:pt idx="2367">
                  <c:v>24</c:v>
                </c:pt>
                <c:pt idx="2368">
                  <c:v>25</c:v>
                </c:pt>
                <c:pt idx="2369">
                  <c:v>25</c:v>
                </c:pt>
                <c:pt idx="2370">
                  <c:v>23</c:v>
                </c:pt>
                <c:pt idx="2371">
                  <c:v>22</c:v>
                </c:pt>
                <c:pt idx="2372">
                  <c:v>23</c:v>
                </c:pt>
                <c:pt idx="2373">
                  <c:v>20</c:v>
                </c:pt>
                <c:pt idx="2374">
                  <c:v>22</c:v>
                </c:pt>
                <c:pt idx="2375">
                  <c:v>24</c:v>
                </c:pt>
                <c:pt idx="2376">
                  <c:v>23</c:v>
                </c:pt>
                <c:pt idx="2377">
                  <c:v>20</c:v>
                </c:pt>
                <c:pt idx="2378">
                  <c:v>24</c:v>
                </c:pt>
                <c:pt idx="2379">
                  <c:v>24</c:v>
                </c:pt>
                <c:pt idx="2380">
                  <c:v>22</c:v>
                </c:pt>
                <c:pt idx="2381">
                  <c:v>21</c:v>
                </c:pt>
                <c:pt idx="2382">
                  <c:v>24</c:v>
                </c:pt>
                <c:pt idx="2383">
                  <c:v>22</c:v>
                </c:pt>
                <c:pt idx="2384">
                  <c:v>24</c:v>
                </c:pt>
                <c:pt idx="2385">
                  <c:v>25</c:v>
                </c:pt>
                <c:pt idx="2386">
                  <c:v>23</c:v>
                </c:pt>
                <c:pt idx="2387">
                  <c:v>22</c:v>
                </c:pt>
                <c:pt idx="2388">
                  <c:v>25</c:v>
                </c:pt>
                <c:pt idx="2389">
                  <c:v>23</c:v>
                </c:pt>
                <c:pt idx="2390">
                  <c:v>25</c:v>
                </c:pt>
                <c:pt idx="2391">
                  <c:v>25</c:v>
                </c:pt>
                <c:pt idx="2392">
                  <c:v>24</c:v>
                </c:pt>
                <c:pt idx="2393">
                  <c:v>24</c:v>
                </c:pt>
                <c:pt idx="2394">
                  <c:v>25</c:v>
                </c:pt>
                <c:pt idx="2395">
                  <c:v>25</c:v>
                </c:pt>
                <c:pt idx="2396">
                  <c:v>25</c:v>
                </c:pt>
                <c:pt idx="2397">
                  <c:v>22</c:v>
                </c:pt>
                <c:pt idx="2398">
                  <c:v>25</c:v>
                </c:pt>
                <c:pt idx="2399">
                  <c:v>24</c:v>
                </c:pt>
                <c:pt idx="2400">
                  <c:v>22</c:v>
                </c:pt>
                <c:pt idx="2401">
                  <c:v>24</c:v>
                </c:pt>
                <c:pt idx="2402">
                  <c:v>25</c:v>
                </c:pt>
                <c:pt idx="2403">
                  <c:v>25</c:v>
                </c:pt>
                <c:pt idx="2404">
                  <c:v>25</c:v>
                </c:pt>
                <c:pt idx="2405">
                  <c:v>22</c:v>
                </c:pt>
                <c:pt idx="2406">
                  <c:v>24</c:v>
                </c:pt>
                <c:pt idx="2407">
                  <c:v>24</c:v>
                </c:pt>
                <c:pt idx="2408">
                  <c:v>25</c:v>
                </c:pt>
                <c:pt idx="2409">
                  <c:v>24</c:v>
                </c:pt>
                <c:pt idx="2410">
                  <c:v>22</c:v>
                </c:pt>
                <c:pt idx="2411">
                  <c:v>24</c:v>
                </c:pt>
                <c:pt idx="2412">
                  <c:v>23</c:v>
                </c:pt>
                <c:pt idx="2413">
                  <c:v>22</c:v>
                </c:pt>
                <c:pt idx="2414">
                  <c:v>20</c:v>
                </c:pt>
                <c:pt idx="2415">
                  <c:v>22</c:v>
                </c:pt>
                <c:pt idx="2416">
                  <c:v>24</c:v>
                </c:pt>
                <c:pt idx="2417">
                  <c:v>25</c:v>
                </c:pt>
                <c:pt idx="2418">
                  <c:v>25</c:v>
                </c:pt>
                <c:pt idx="2419">
                  <c:v>18</c:v>
                </c:pt>
                <c:pt idx="2420">
                  <c:v>21</c:v>
                </c:pt>
                <c:pt idx="2421">
                  <c:v>25</c:v>
                </c:pt>
                <c:pt idx="2422">
                  <c:v>23</c:v>
                </c:pt>
                <c:pt idx="2423">
                  <c:v>23</c:v>
                </c:pt>
                <c:pt idx="2424">
                  <c:v>25</c:v>
                </c:pt>
                <c:pt idx="2425">
                  <c:v>25</c:v>
                </c:pt>
                <c:pt idx="2426">
                  <c:v>25</c:v>
                </c:pt>
                <c:pt idx="2427">
                  <c:v>25</c:v>
                </c:pt>
                <c:pt idx="2428">
                  <c:v>24</c:v>
                </c:pt>
                <c:pt idx="2429">
                  <c:v>25</c:v>
                </c:pt>
                <c:pt idx="2430">
                  <c:v>24</c:v>
                </c:pt>
                <c:pt idx="2431">
                  <c:v>24</c:v>
                </c:pt>
                <c:pt idx="2432">
                  <c:v>24</c:v>
                </c:pt>
                <c:pt idx="2433">
                  <c:v>24</c:v>
                </c:pt>
                <c:pt idx="2434">
                  <c:v>23</c:v>
                </c:pt>
                <c:pt idx="2435">
                  <c:v>23</c:v>
                </c:pt>
                <c:pt idx="2436">
                  <c:v>25</c:v>
                </c:pt>
                <c:pt idx="2437">
                  <c:v>23</c:v>
                </c:pt>
                <c:pt idx="2438">
                  <c:v>23</c:v>
                </c:pt>
                <c:pt idx="2439">
                  <c:v>24</c:v>
                </c:pt>
                <c:pt idx="2440">
                  <c:v>23</c:v>
                </c:pt>
                <c:pt idx="2441">
                  <c:v>24</c:v>
                </c:pt>
                <c:pt idx="2442">
                  <c:v>25</c:v>
                </c:pt>
                <c:pt idx="2443">
                  <c:v>25</c:v>
                </c:pt>
                <c:pt idx="2444">
                  <c:v>24</c:v>
                </c:pt>
                <c:pt idx="2445">
                  <c:v>24</c:v>
                </c:pt>
                <c:pt idx="2446">
                  <c:v>21</c:v>
                </c:pt>
                <c:pt idx="2447">
                  <c:v>25</c:v>
                </c:pt>
                <c:pt idx="2448">
                  <c:v>24</c:v>
                </c:pt>
                <c:pt idx="2449">
                  <c:v>25</c:v>
                </c:pt>
                <c:pt idx="2450">
                  <c:v>25</c:v>
                </c:pt>
                <c:pt idx="2451">
                  <c:v>25</c:v>
                </c:pt>
                <c:pt idx="2452">
                  <c:v>25</c:v>
                </c:pt>
                <c:pt idx="2453">
                  <c:v>25</c:v>
                </c:pt>
                <c:pt idx="2454">
                  <c:v>24</c:v>
                </c:pt>
                <c:pt idx="2455">
                  <c:v>25</c:v>
                </c:pt>
                <c:pt idx="2456">
                  <c:v>25</c:v>
                </c:pt>
                <c:pt idx="2457">
                  <c:v>21</c:v>
                </c:pt>
                <c:pt idx="2458">
                  <c:v>24</c:v>
                </c:pt>
                <c:pt idx="2459">
                  <c:v>25</c:v>
                </c:pt>
                <c:pt idx="2460">
                  <c:v>25</c:v>
                </c:pt>
                <c:pt idx="2461">
                  <c:v>25</c:v>
                </c:pt>
                <c:pt idx="2462">
                  <c:v>22</c:v>
                </c:pt>
                <c:pt idx="2463">
                  <c:v>20</c:v>
                </c:pt>
                <c:pt idx="2464">
                  <c:v>23</c:v>
                </c:pt>
                <c:pt idx="2465">
                  <c:v>23</c:v>
                </c:pt>
                <c:pt idx="2466">
                  <c:v>23</c:v>
                </c:pt>
                <c:pt idx="2467">
                  <c:v>25</c:v>
                </c:pt>
                <c:pt idx="2468">
                  <c:v>24</c:v>
                </c:pt>
                <c:pt idx="2469">
                  <c:v>25</c:v>
                </c:pt>
                <c:pt idx="2470">
                  <c:v>25</c:v>
                </c:pt>
                <c:pt idx="2471">
                  <c:v>25</c:v>
                </c:pt>
                <c:pt idx="2472">
                  <c:v>25</c:v>
                </c:pt>
                <c:pt idx="2473">
                  <c:v>24</c:v>
                </c:pt>
                <c:pt idx="2474">
                  <c:v>21</c:v>
                </c:pt>
                <c:pt idx="2475">
                  <c:v>25</c:v>
                </c:pt>
                <c:pt idx="2476">
                  <c:v>25</c:v>
                </c:pt>
                <c:pt idx="2477">
                  <c:v>24</c:v>
                </c:pt>
                <c:pt idx="2478">
                  <c:v>16</c:v>
                </c:pt>
                <c:pt idx="2479">
                  <c:v>25</c:v>
                </c:pt>
                <c:pt idx="2480">
                  <c:v>22</c:v>
                </c:pt>
                <c:pt idx="2481">
                  <c:v>22</c:v>
                </c:pt>
                <c:pt idx="2482">
                  <c:v>25</c:v>
                </c:pt>
                <c:pt idx="2483">
                  <c:v>24</c:v>
                </c:pt>
                <c:pt idx="2484">
                  <c:v>25</c:v>
                </c:pt>
                <c:pt idx="2485">
                  <c:v>21</c:v>
                </c:pt>
                <c:pt idx="2486">
                  <c:v>24</c:v>
                </c:pt>
                <c:pt idx="2487">
                  <c:v>25</c:v>
                </c:pt>
                <c:pt idx="2488">
                  <c:v>25</c:v>
                </c:pt>
                <c:pt idx="2489">
                  <c:v>24</c:v>
                </c:pt>
                <c:pt idx="2490">
                  <c:v>23</c:v>
                </c:pt>
                <c:pt idx="2491">
                  <c:v>22</c:v>
                </c:pt>
                <c:pt idx="2492">
                  <c:v>24</c:v>
                </c:pt>
                <c:pt idx="2493">
                  <c:v>24</c:v>
                </c:pt>
                <c:pt idx="2494">
                  <c:v>23</c:v>
                </c:pt>
                <c:pt idx="2495">
                  <c:v>24</c:v>
                </c:pt>
                <c:pt idx="2496">
                  <c:v>24</c:v>
                </c:pt>
                <c:pt idx="2497">
                  <c:v>25</c:v>
                </c:pt>
                <c:pt idx="2498">
                  <c:v>24</c:v>
                </c:pt>
                <c:pt idx="2499">
                  <c:v>24</c:v>
                </c:pt>
                <c:pt idx="2500">
                  <c:v>24</c:v>
                </c:pt>
                <c:pt idx="2501">
                  <c:v>25</c:v>
                </c:pt>
                <c:pt idx="2502">
                  <c:v>25</c:v>
                </c:pt>
                <c:pt idx="2503">
                  <c:v>25</c:v>
                </c:pt>
                <c:pt idx="2504">
                  <c:v>21</c:v>
                </c:pt>
                <c:pt idx="2505">
                  <c:v>25</c:v>
                </c:pt>
                <c:pt idx="2506">
                  <c:v>22</c:v>
                </c:pt>
                <c:pt idx="2507">
                  <c:v>24</c:v>
                </c:pt>
                <c:pt idx="2508">
                  <c:v>25</c:v>
                </c:pt>
                <c:pt idx="2509">
                  <c:v>24</c:v>
                </c:pt>
                <c:pt idx="2510">
                  <c:v>25</c:v>
                </c:pt>
                <c:pt idx="2511">
                  <c:v>22</c:v>
                </c:pt>
                <c:pt idx="2512">
                  <c:v>25</c:v>
                </c:pt>
                <c:pt idx="2513">
                  <c:v>24</c:v>
                </c:pt>
                <c:pt idx="2514">
                  <c:v>25</c:v>
                </c:pt>
                <c:pt idx="2515">
                  <c:v>24</c:v>
                </c:pt>
                <c:pt idx="2516">
                  <c:v>25</c:v>
                </c:pt>
                <c:pt idx="2517">
                  <c:v>24</c:v>
                </c:pt>
                <c:pt idx="2518">
                  <c:v>25</c:v>
                </c:pt>
                <c:pt idx="2519">
                  <c:v>25</c:v>
                </c:pt>
                <c:pt idx="2520">
                  <c:v>25</c:v>
                </c:pt>
                <c:pt idx="2521">
                  <c:v>25</c:v>
                </c:pt>
                <c:pt idx="2522">
                  <c:v>25</c:v>
                </c:pt>
                <c:pt idx="2523">
                  <c:v>21</c:v>
                </c:pt>
                <c:pt idx="2524">
                  <c:v>25</c:v>
                </c:pt>
                <c:pt idx="2525">
                  <c:v>24</c:v>
                </c:pt>
                <c:pt idx="2526">
                  <c:v>23</c:v>
                </c:pt>
                <c:pt idx="2527">
                  <c:v>24</c:v>
                </c:pt>
                <c:pt idx="2528">
                  <c:v>24</c:v>
                </c:pt>
                <c:pt idx="2529">
                  <c:v>25</c:v>
                </c:pt>
                <c:pt idx="2530">
                  <c:v>19</c:v>
                </c:pt>
                <c:pt idx="2531">
                  <c:v>25</c:v>
                </c:pt>
                <c:pt idx="2532">
                  <c:v>19</c:v>
                </c:pt>
                <c:pt idx="2533">
                  <c:v>23</c:v>
                </c:pt>
                <c:pt idx="2534">
                  <c:v>24</c:v>
                </c:pt>
                <c:pt idx="2535">
                  <c:v>22</c:v>
                </c:pt>
                <c:pt idx="2536">
                  <c:v>25</c:v>
                </c:pt>
                <c:pt idx="2537">
                  <c:v>24</c:v>
                </c:pt>
                <c:pt idx="2538">
                  <c:v>24</c:v>
                </c:pt>
                <c:pt idx="2539">
                  <c:v>22</c:v>
                </c:pt>
                <c:pt idx="2540">
                  <c:v>23</c:v>
                </c:pt>
                <c:pt idx="2541">
                  <c:v>22</c:v>
                </c:pt>
                <c:pt idx="2542">
                  <c:v>22</c:v>
                </c:pt>
                <c:pt idx="2543">
                  <c:v>24</c:v>
                </c:pt>
                <c:pt idx="2544">
                  <c:v>25</c:v>
                </c:pt>
                <c:pt idx="2545">
                  <c:v>25</c:v>
                </c:pt>
                <c:pt idx="2546">
                  <c:v>24</c:v>
                </c:pt>
                <c:pt idx="2547">
                  <c:v>23</c:v>
                </c:pt>
                <c:pt idx="2548">
                  <c:v>24</c:v>
                </c:pt>
                <c:pt idx="2549">
                  <c:v>25</c:v>
                </c:pt>
                <c:pt idx="2550">
                  <c:v>25</c:v>
                </c:pt>
                <c:pt idx="2551">
                  <c:v>21</c:v>
                </c:pt>
                <c:pt idx="2552">
                  <c:v>23</c:v>
                </c:pt>
                <c:pt idx="2553">
                  <c:v>20</c:v>
                </c:pt>
                <c:pt idx="2554">
                  <c:v>22</c:v>
                </c:pt>
                <c:pt idx="2555">
                  <c:v>25</c:v>
                </c:pt>
                <c:pt idx="2556">
                  <c:v>25</c:v>
                </c:pt>
                <c:pt idx="2557">
                  <c:v>22</c:v>
                </c:pt>
                <c:pt idx="2558">
                  <c:v>25</c:v>
                </c:pt>
                <c:pt idx="2559">
                  <c:v>23</c:v>
                </c:pt>
                <c:pt idx="2560">
                  <c:v>24</c:v>
                </c:pt>
                <c:pt idx="2561">
                  <c:v>25</c:v>
                </c:pt>
                <c:pt idx="2562">
                  <c:v>24</c:v>
                </c:pt>
                <c:pt idx="2563">
                  <c:v>24</c:v>
                </c:pt>
                <c:pt idx="2564">
                  <c:v>25</c:v>
                </c:pt>
                <c:pt idx="2565">
                  <c:v>25</c:v>
                </c:pt>
                <c:pt idx="2566">
                  <c:v>18</c:v>
                </c:pt>
                <c:pt idx="2567">
                  <c:v>24</c:v>
                </c:pt>
                <c:pt idx="2568">
                  <c:v>23</c:v>
                </c:pt>
                <c:pt idx="2569">
                  <c:v>24</c:v>
                </c:pt>
                <c:pt idx="2570">
                  <c:v>24</c:v>
                </c:pt>
                <c:pt idx="2571">
                  <c:v>22</c:v>
                </c:pt>
                <c:pt idx="2572">
                  <c:v>24</c:v>
                </c:pt>
                <c:pt idx="2573">
                  <c:v>23</c:v>
                </c:pt>
                <c:pt idx="2574">
                  <c:v>24</c:v>
                </c:pt>
                <c:pt idx="2575">
                  <c:v>24</c:v>
                </c:pt>
                <c:pt idx="2576">
                  <c:v>19</c:v>
                </c:pt>
                <c:pt idx="2577">
                  <c:v>22</c:v>
                </c:pt>
                <c:pt idx="2578">
                  <c:v>17</c:v>
                </c:pt>
                <c:pt idx="2579">
                  <c:v>25</c:v>
                </c:pt>
                <c:pt idx="2580">
                  <c:v>24</c:v>
                </c:pt>
                <c:pt idx="2581">
                  <c:v>24</c:v>
                </c:pt>
                <c:pt idx="2582">
                  <c:v>24</c:v>
                </c:pt>
                <c:pt idx="2583">
                  <c:v>24</c:v>
                </c:pt>
                <c:pt idx="2584">
                  <c:v>24</c:v>
                </c:pt>
                <c:pt idx="2585">
                  <c:v>21</c:v>
                </c:pt>
                <c:pt idx="2586">
                  <c:v>23</c:v>
                </c:pt>
                <c:pt idx="2587">
                  <c:v>19</c:v>
                </c:pt>
                <c:pt idx="2588">
                  <c:v>25</c:v>
                </c:pt>
                <c:pt idx="2589">
                  <c:v>24</c:v>
                </c:pt>
                <c:pt idx="2590">
                  <c:v>24</c:v>
                </c:pt>
                <c:pt idx="2591">
                  <c:v>24</c:v>
                </c:pt>
                <c:pt idx="2592">
                  <c:v>24</c:v>
                </c:pt>
                <c:pt idx="2593">
                  <c:v>23</c:v>
                </c:pt>
                <c:pt idx="2594">
                  <c:v>25</c:v>
                </c:pt>
                <c:pt idx="2595">
                  <c:v>24</c:v>
                </c:pt>
                <c:pt idx="2596">
                  <c:v>24</c:v>
                </c:pt>
                <c:pt idx="2597">
                  <c:v>23</c:v>
                </c:pt>
                <c:pt idx="2598">
                  <c:v>24</c:v>
                </c:pt>
                <c:pt idx="2599">
                  <c:v>25</c:v>
                </c:pt>
                <c:pt idx="2600">
                  <c:v>24</c:v>
                </c:pt>
                <c:pt idx="2601">
                  <c:v>24</c:v>
                </c:pt>
                <c:pt idx="2602">
                  <c:v>25</c:v>
                </c:pt>
                <c:pt idx="2603">
                  <c:v>24</c:v>
                </c:pt>
                <c:pt idx="2604">
                  <c:v>22</c:v>
                </c:pt>
                <c:pt idx="2605">
                  <c:v>25</c:v>
                </c:pt>
                <c:pt idx="2606">
                  <c:v>25</c:v>
                </c:pt>
                <c:pt idx="2607">
                  <c:v>23</c:v>
                </c:pt>
                <c:pt idx="2608">
                  <c:v>24</c:v>
                </c:pt>
                <c:pt idx="2609">
                  <c:v>25</c:v>
                </c:pt>
                <c:pt idx="2610">
                  <c:v>24</c:v>
                </c:pt>
                <c:pt idx="2611">
                  <c:v>23</c:v>
                </c:pt>
                <c:pt idx="2612">
                  <c:v>25</c:v>
                </c:pt>
                <c:pt idx="2613">
                  <c:v>25</c:v>
                </c:pt>
                <c:pt idx="2614">
                  <c:v>25</c:v>
                </c:pt>
                <c:pt idx="2615">
                  <c:v>23</c:v>
                </c:pt>
                <c:pt idx="2616">
                  <c:v>23</c:v>
                </c:pt>
                <c:pt idx="2617">
                  <c:v>23</c:v>
                </c:pt>
                <c:pt idx="2618">
                  <c:v>24</c:v>
                </c:pt>
                <c:pt idx="2619">
                  <c:v>25</c:v>
                </c:pt>
                <c:pt idx="2620">
                  <c:v>25</c:v>
                </c:pt>
                <c:pt idx="2621">
                  <c:v>24</c:v>
                </c:pt>
                <c:pt idx="2622">
                  <c:v>24</c:v>
                </c:pt>
                <c:pt idx="2623">
                  <c:v>24</c:v>
                </c:pt>
                <c:pt idx="2624">
                  <c:v>23</c:v>
                </c:pt>
                <c:pt idx="2625">
                  <c:v>25</c:v>
                </c:pt>
                <c:pt idx="2626">
                  <c:v>25</c:v>
                </c:pt>
                <c:pt idx="2627">
                  <c:v>25</c:v>
                </c:pt>
                <c:pt idx="2628">
                  <c:v>24</c:v>
                </c:pt>
                <c:pt idx="2629">
                  <c:v>23</c:v>
                </c:pt>
                <c:pt idx="2630">
                  <c:v>25</c:v>
                </c:pt>
                <c:pt idx="2631">
                  <c:v>25</c:v>
                </c:pt>
                <c:pt idx="2632">
                  <c:v>24</c:v>
                </c:pt>
                <c:pt idx="2633">
                  <c:v>24</c:v>
                </c:pt>
                <c:pt idx="2634">
                  <c:v>25</c:v>
                </c:pt>
                <c:pt idx="2635">
                  <c:v>25</c:v>
                </c:pt>
                <c:pt idx="2636">
                  <c:v>25</c:v>
                </c:pt>
                <c:pt idx="2637">
                  <c:v>19</c:v>
                </c:pt>
                <c:pt idx="2638">
                  <c:v>18</c:v>
                </c:pt>
                <c:pt idx="2639">
                  <c:v>25</c:v>
                </c:pt>
                <c:pt idx="2640">
                  <c:v>25</c:v>
                </c:pt>
                <c:pt idx="2641">
                  <c:v>25</c:v>
                </c:pt>
                <c:pt idx="2642">
                  <c:v>25</c:v>
                </c:pt>
                <c:pt idx="2643">
                  <c:v>25</c:v>
                </c:pt>
                <c:pt idx="2644">
                  <c:v>24</c:v>
                </c:pt>
                <c:pt idx="2645">
                  <c:v>25</c:v>
                </c:pt>
                <c:pt idx="2646">
                  <c:v>20</c:v>
                </c:pt>
                <c:pt idx="2647">
                  <c:v>23</c:v>
                </c:pt>
                <c:pt idx="2648">
                  <c:v>25</c:v>
                </c:pt>
                <c:pt idx="2649">
                  <c:v>25</c:v>
                </c:pt>
                <c:pt idx="2650">
                  <c:v>24</c:v>
                </c:pt>
                <c:pt idx="2651">
                  <c:v>25</c:v>
                </c:pt>
                <c:pt idx="2652">
                  <c:v>25</c:v>
                </c:pt>
                <c:pt idx="2653">
                  <c:v>23</c:v>
                </c:pt>
                <c:pt idx="2654">
                  <c:v>25</c:v>
                </c:pt>
                <c:pt idx="2655">
                  <c:v>23</c:v>
                </c:pt>
                <c:pt idx="2656">
                  <c:v>25</c:v>
                </c:pt>
                <c:pt idx="2657">
                  <c:v>24</c:v>
                </c:pt>
                <c:pt idx="2658">
                  <c:v>23</c:v>
                </c:pt>
                <c:pt idx="2659">
                  <c:v>25</c:v>
                </c:pt>
                <c:pt idx="2660">
                  <c:v>23</c:v>
                </c:pt>
                <c:pt idx="2661">
                  <c:v>24</c:v>
                </c:pt>
                <c:pt idx="2662">
                  <c:v>25</c:v>
                </c:pt>
                <c:pt idx="2663">
                  <c:v>24</c:v>
                </c:pt>
                <c:pt idx="2664">
                  <c:v>24</c:v>
                </c:pt>
                <c:pt idx="2665">
                  <c:v>25</c:v>
                </c:pt>
                <c:pt idx="2666">
                  <c:v>25</c:v>
                </c:pt>
                <c:pt idx="2667">
                  <c:v>24</c:v>
                </c:pt>
                <c:pt idx="2668">
                  <c:v>23</c:v>
                </c:pt>
                <c:pt idx="2669">
                  <c:v>23</c:v>
                </c:pt>
                <c:pt idx="2670">
                  <c:v>25</c:v>
                </c:pt>
                <c:pt idx="2671">
                  <c:v>25</c:v>
                </c:pt>
                <c:pt idx="2672">
                  <c:v>24</c:v>
                </c:pt>
                <c:pt idx="2673">
                  <c:v>25</c:v>
                </c:pt>
                <c:pt idx="2674">
                  <c:v>24</c:v>
                </c:pt>
                <c:pt idx="2675">
                  <c:v>24</c:v>
                </c:pt>
                <c:pt idx="2676">
                  <c:v>25</c:v>
                </c:pt>
                <c:pt idx="2677">
                  <c:v>25</c:v>
                </c:pt>
                <c:pt idx="2678">
                  <c:v>24</c:v>
                </c:pt>
                <c:pt idx="2679">
                  <c:v>24</c:v>
                </c:pt>
                <c:pt idx="2680">
                  <c:v>25</c:v>
                </c:pt>
                <c:pt idx="2681">
                  <c:v>25</c:v>
                </c:pt>
                <c:pt idx="2682">
                  <c:v>24</c:v>
                </c:pt>
                <c:pt idx="2683">
                  <c:v>25</c:v>
                </c:pt>
                <c:pt idx="2684">
                  <c:v>23</c:v>
                </c:pt>
                <c:pt idx="2685">
                  <c:v>25</c:v>
                </c:pt>
                <c:pt idx="2686">
                  <c:v>24</c:v>
                </c:pt>
                <c:pt idx="2687">
                  <c:v>24</c:v>
                </c:pt>
                <c:pt idx="2688">
                  <c:v>23</c:v>
                </c:pt>
                <c:pt idx="2689">
                  <c:v>24</c:v>
                </c:pt>
                <c:pt idx="2690">
                  <c:v>22</c:v>
                </c:pt>
                <c:pt idx="2691">
                  <c:v>25</c:v>
                </c:pt>
                <c:pt idx="2692">
                  <c:v>24</c:v>
                </c:pt>
                <c:pt idx="2693">
                  <c:v>25</c:v>
                </c:pt>
                <c:pt idx="2694">
                  <c:v>24</c:v>
                </c:pt>
                <c:pt idx="2695">
                  <c:v>25</c:v>
                </c:pt>
                <c:pt idx="2696">
                  <c:v>22</c:v>
                </c:pt>
                <c:pt idx="2697">
                  <c:v>24</c:v>
                </c:pt>
                <c:pt idx="2698">
                  <c:v>25</c:v>
                </c:pt>
                <c:pt idx="2699">
                  <c:v>25</c:v>
                </c:pt>
                <c:pt idx="2700">
                  <c:v>21</c:v>
                </c:pt>
                <c:pt idx="2701">
                  <c:v>24</c:v>
                </c:pt>
                <c:pt idx="2702">
                  <c:v>23</c:v>
                </c:pt>
                <c:pt idx="2703">
                  <c:v>22</c:v>
                </c:pt>
                <c:pt idx="2704">
                  <c:v>23</c:v>
                </c:pt>
                <c:pt idx="2705">
                  <c:v>25</c:v>
                </c:pt>
                <c:pt idx="2706">
                  <c:v>20</c:v>
                </c:pt>
                <c:pt idx="2707">
                  <c:v>25</c:v>
                </c:pt>
                <c:pt idx="2708">
                  <c:v>23</c:v>
                </c:pt>
                <c:pt idx="2709">
                  <c:v>24</c:v>
                </c:pt>
                <c:pt idx="2710">
                  <c:v>24</c:v>
                </c:pt>
                <c:pt idx="2711">
                  <c:v>24</c:v>
                </c:pt>
                <c:pt idx="2712">
                  <c:v>25</c:v>
                </c:pt>
                <c:pt idx="2713">
                  <c:v>24</c:v>
                </c:pt>
                <c:pt idx="2714">
                  <c:v>25</c:v>
                </c:pt>
                <c:pt idx="2715">
                  <c:v>24</c:v>
                </c:pt>
                <c:pt idx="2716">
                  <c:v>24</c:v>
                </c:pt>
                <c:pt idx="2717">
                  <c:v>24</c:v>
                </c:pt>
                <c:pt idx="2718">
                  <c:v>14</c:v>
                </c:pt>
                <c:pt idx="2719">
                  <c:v>25</c:v>
                </c:pt>
                <c:pt idx="2720">
                  <c:v>23</c:v>
                </c:pt>
                <c:pt idx="2721">
                  <c:v>24</c:v>
                </c:pt>
                <c:pt idx="2722">
                  <c:v>25</c:v>
                </c:pt>
                <c:pt idx="2723">
                  <c:v>25</c:v>
                </c:pt>
                <c:pt idx="2724">
                  <c:v>24</c:v>
                </c:pt>
                <c:pt idx="2725">
                  <c:v>22</c:v>
                </c:pt>
                <c:pt idx="2726">
                  <c:v>21</c:v>
                </c:pt>
                <c:pt idx="2727">
                  <c:v>22</c:v>
                </c:pt>
                <c:pt idx="2728">
                  <c:v>24</c:v>
                </c:pt>
                <c:pt idx="2729">
                  <c:v>18</c:v>
                </c:pt>
                <c:pt idx="2730">
                  <c:v>24</c:v>
                </c:pt>
                <c:pt idx="2731">
                  <c:v>25</c:v>
                </c:pt>
                <c:pt idx="2732">
                  <c:v>24</c:v>
                </c:pt>
                <c:pt idx="2733">
                  <c:v>24</c:v>
                </c:pt>
                <c:pt idx="2734">
                  <c:v>25</c:v>
                </c:pt>
                <c:pt idx="2735">
                  <c:v>25</c:v>
                </c:pt>
                <c:pt idx="2736">
                  <c:v>25</c:v>
                </c:pt>
                <c:pt idx="2737">
                  <c:v>22</c:v>
                </c:pt>
                <c:pt idx="2738">
                  <c:v>25</c:v>
                </c:pt>
                <c:pt idx="2739">
                  <c:v>23</c:v>
                </c:pt>
                <c:pt idx="2740">
                  <c:v>24</c:v>
                </c:pt>
                <c:pt idx="2741">
                  <c:v>24</c:v>
                </c:pt>
                <c:pt idx="2742">
                  <c:v>23</c:v>
                </c:pt>
                <c:pt idx="2743">
                  <c:v>25</c:v>
                </c:pt>
                <c:pt idx="2744">
                  <c:v>25</c:v>
                </c:pt>
                <c:pt idx="2745">
                  <c:v>22</c:v>
                </c:pt>
                <c:pt idx="2746">
                  <c:v>25</c:v>
                </c:pt>
                <c:pt idx="2747">
                  <c:v>23</c:v>
                </c:pt>
                <c:pt idx="2748">
                  <c:v>23</c:v>
                </c:pt>
                <c:pt idx="2749">
                  <c:v>24</c:v>
                </c:pt>
                <c:pt idx="2750">
                  <c:v>25</c:v>
                </c:pt>
                <c:pt idx="2751">
                  <c:v>25</c:v>
                </c:pt>
                <c:pt idx="2752">
                  <c:v>24</c:v>
                </c:pt>
                <c:pt idx="2753">
                  <c:v>25</c:v>
                </c:pt>
                <c:pt idx="2754">
                  <c:v>25</c:v>
                </c:pt>
                <c:pt idx="2755">
                  <c:v>24</c:v>
                </c:pt>
                <c:pt idx="2756">
                  <c:v>25</c:v>
                </c:pt>
                <c:pt idx="2757">
                  <c:v>25</c:v>
                </c:pt>
                <c:pt idx="2758">
                  <c:v>19</c:v>
                </c:pt>
                <c:pt idx="2759">
                  <c:v>23</c:v>
                </c:pt>
                <c:pt idx="2760">
                  <c:v>24</c:v>
                </c:pt>
                <c:pt idx="2761">
                  <c:v>25</c:v>
                </c:pt>
                <c:pt idx="2762">
                  <c:v>25</c:v>
                </c:pt>
                <c:pt idx="2763">
                  <c:v>25</c:v>
                </c:pt>
                <c:pt idx="2764">
                  <c:v>25</c:v>
                </c:pt>
                <c:pt idx="2765">
                  <c:v>25</c:v>
                </c:pt>
                <c:pt idx="2766">
                  <c:v>22</c:v>
                </c:pt>
                <c:pt idx="2767">
                  <c:v>24</c:v>
                </c:pt>
                <c:pt idx="2768">
                  <c:v>24</c:v>
                </c:pt>
                <c:pt idx="2769">
                  <c:v>24</c:v>
                </c:pt>
                <c:pt idx="2770">
                  <c:v>23</c:v>
                </c:pt>
                <c:pt idx="2771">
                  <c:v>24</c:v>
                </c:pt>
                <c:pt idx="2772">
                  <c:v>22</c:v>
                </c:pt>
                <c:pt idx="2773">
                  <c:v>25</c:v>
                </c:pt>
                <c:pt idx="2774">
                  <c:v>22</c:v>
                </c:pt>
                <c:pt idx="2775">
                  <c:v>23</c:v>
                </c:pt>
                <c:pt idx="2776">
                  <c:v>24</c:v>
                </c:pt>
                <c:pt idx="2777">
                  <c:v>24</c:v>
                </c:pt>
                <c:pt idx="2778">
                  <c:v>25</c:v>
                </c:pt>
                <c:pt idx="2779">
                  <c:v>25</c:v>
                </c:pt>
                <c:pt idx="2780">
                  <c:v>25</c:v>
                </c:pt>
                <c:pt idx="2781">
                  <c:v>25</c:v>
                </c:pt>
                <c:pt idx="2782">
                  <c:v>24</c:v>
                </c:pt>
                <c:pt idx="2783">
                  <c:v>24</c:v>
                </c:pt>
                <c:pt idx="2784">
                  <c:v>25</c:v>
                </c:pt>
                <c:pt idx="2785">
                  <c:v>21</c:v>
                </c:pt>
                <c:pt idx="2786">
                  <c:v>24</c:v>
                </c:pt>
                <c:pt idx="2787">
                  <c:v>24</c:v>
                </c:pt>
                <c:pt idx="2788">
                  <c:v>24</c:v>
                </c:pt>
                <c:pt idx="2789">
                  <c:v>18</c:v>
                </c:pt>
                <c:pt idx="2790">
                  <c:v>22</c:v>
                </c:pt>
                <c:pt idx="2791">
                  <c:v>24</c:v>
                </c:pt>
                <c:pt idx="2792">
                  <c:v>24</c:v>
                </c:pt>
                <c:pt idx="2793">
                  <c:v>25</c:v>
                </c:pt>
                <c:pt idx="2794">
                  <c:v>24</c:v>
                </c:pt>
                <c:pt idx="2795">
                  <c:v>21</c:v>
                </c:pt>
                <c:pt idx="2796">
                  <c:v>25</c:v>
                </c:pt>
                <c:pt idx="2797">
                  <c:v>24</c:v>
                </c:pt>
                <c:pt idx="2798">
                  <c:v>25</c:v>
                </c:pt>
                <c:pt idx="2799">
                  <c:v>25</c:v>
                </c:pt>
                <c:pt idx="2800">
                  <c:v>25</c:v>
                </c:pt>
                <c:pt idx="2801">
                  <c:v>25</c:v>
                </c:pt>
                <c:pt idx="2802">
                  <c:v>18</c:v>
                </c:pt>
                <c:pt idx="2803">
                  <c:v>25</c:v>
                </c:pt>
                <c:pt idx="2804">
                  <c:v>25</c:v>
                </c:pt>
                <c:pt idx="2805">
                  <c:v>24</c:v>
                </c:pt>
                <c:pt idx="2806">
                  <c:v>23</c:v>
                </c:pt>
                <c:pt idx="2807">
                  <c:v>24</c:v>
                </c:pt>
                <c:pt idx="2808">
                  <c:v>24</c:v>
                </c:pt>
                <c:pt idx="2809">
                  <c:v>25</c:v>
                </c:pt>
                <c:pt idx="2810">
                  <c:v>24</c:v>
                </c:pt>
                <c:pt idx="2811">
                  <c:v>25</c:v>
                </c:pt>
                <c:pt idx="2812">
                  <c:v>22</c:v>
                </c:pt>
                <c:pt idx="2813">
                  <c:v>24</c:v>
                </c:pt>
                <c:pt idx="2814">
                  <c:v>24</c:v>
                </c:pt>
                <c:pt idx="2815">
                  <c:v>24</c:v>
                </c:pt>
                <c:pt idx="2816">
                  <c:v>23</c:v>
                </c:pt>
                <c:pt idx="2817">
                  <c:v>25</c:v>
                </c:pt>
                <c:pt idx="2818">
                  <c:v>25</c:v>
                </c:pt>
                <c:pt idx="2819">
                  <c:v>25</c:v>
                </c:pt>
                <c:pt idx="2820">
                  <c:v>25</c:v>
                </c:pt>
                <c:pt idx="2821">
                  <c:v>25</c:v>
                </c:pt>
                <c:pt idx="2822">
                  <c:v>25</c:v>
                </c:pt>
                <c:pt idx="2823">
                  <c:v>25</c:v>
                </c:pt>
                <c:pt idx="2824">
                  <c:v>22</c:v>
                </c:pt>
                <c:pt idx="2825">
                  <c:v>24</c:v>
                </c:pt>
                <c:pt idx="2826">
                  <c:v>24</c:v>
                </c:pt>
                <c:pt idx="2827">
                  <c:v>24</c:v>
                </c:pt>
                <c:pt idx="2828">
                  <c:v>24</c:v>
                </c:pt>
                <c:pt idx="2829">
                  <c:v>25</c:v>
                </c:pt>
                <c:pt idx="2830">
                  <c:v>24</c:v>
                </c:pt>
                <c:pt idx="2831">
                  <c:v>22</c:v>
                </c:pt>
                <c:pt idx="2832">
                  <c:v>24</c:v>
                </c:pt>
                <c:pt idx="2833">
                  <c:v>23</c:v>
                </c:pt>
                <c:pt idx="2834">
                  <c:v>24</c:v>
                </c:pt>
                <c:pt idx="2835">
                  <c:v>23</c:v>
                </c:pt>
                <c:pt idx="2836">
                  <c:v>23</c:v>
                </c:pt>
                <c:pt idx="2837">
                  <c:v>24</c:v>
                </c:pt>
                <c:pt idx="2838">
                  <c:v>25</c:v>
                </c:pt>
                <c:pt idx="2839">
                  <c:v>24</c:v>
                </c:pt>
                <c:pt idx="2840">
                  <c:v>24</c:v>
                </c:pt>
                <c:pt idx="2841">
                  <c:v>19</c:v>
                </c:pt>
                <c:pt idx="2842">
                  <c:v>25</c:v>
                </c:pt>
                <c:pt idx="2843">
                  <c:v>24</c:v>
                </c:pt>
                <c:pt idx="2844">
                  <c:v>24</c:v>
                </c:pt>
                <c:pt idx="2845">
                  <c:v>23</c:v>
                </c:pt>
                <c:pt idx="2846">
                  <c:v>25</c:v>
                </c:pt>
                <c:pt idx="2847">
                  <c:v>22</c:v>
                </c:pt>
                <c:pt idx="2848">
                  <c:v>23</c:v>
                </c:pt>
                <c:pt idx="2849">
                  <c:v>23</c:v>
                </c:pt>
                <c:pt idx="2850">
                  <c:v>25</c:v>
                </c:pt>
                <c:pt idx="2851">
                  <c:v>25</c:v>
                </c:pt>
                <c:pt idx="2852">
                  <c:v>23</c:v>
                </c:pt>
                <c:pt idx="2853">
                  <c:v>15</c:v>
                </c:pt>
                <c:pt idx="2854">
                  <c:v>21</c:v>
                </c:pt>
                <c:pt idx="2855">
                  <c:v>25</c:v>
                </c:pt>
                <c:pt idx="2856">
                  <c:v>25</c:v>
                </c:pt>
                <c:pt idx="2857">
                  <c:v>23</c:v>
                </c:pt>
                <c:pt idx="2858">
                  <c:v>25</c:v>
                </c:pt>
                <c:pt idx="2859">
                  <c:v>25</c:v>
                </c:pt>
                <c:pt idx="2860">
                  <c:v>21</c:v>
                </c:pt>
                <c:pt idx="2861">
                  <c:v>24</c:v>
                </c:pt>
                <c:pt idx="2862">
                  <c:v>24</c:v>
                </c:pt>
                <c:pt idx="2863">
                  <c:v>25</c:v>
                </c:pt>
                <c:pt idx="2864">
                  <c:v>25</c:v>
                </c:pt>
                <c:pt idx="2865">
                  <c:v>22</c:v>
                </c:pt>
                <c:pt idx="2866">
                  <c:v>23</c:v>
                </c:pt>
                <c:pt idx="2867">
                  <c:v>24</c:v>
                </c:pt>
                <c:pt idx="2868">
                  <c:v>23</c:v>
                </c:pt>
                <c:pt idx="2869">
                  <c:v>24</c:v>
                </c:pt>
                <c:pt idx="2870">
                  <c:v>25</c:v>
                </c:pt>
                <c:pt idx="2871">
                  <c:v>23</c:v>
                </c:pt>
                <c:pt idx="2872">
                  <c:v>25</c:v>
                </c:pt>
                <c:pt idx="2873">
                  <c:v>24</c:v>
                </c:pt>
                <c:pt idx="2874">
                  <c:v>25</c:v>
                </c:pt>
                <c:pt idx="2875">
                  <c:v>25</c:v>
                </c:pt>
                <c:pt idx="2876">
                  <c:v>25</c:v>
                </c:pt>
                <c:pt idx="2877">
                  <c:v>23</c:v>
                </c:pt>
                <c:pt idx="2878">
                  <c:v>22</c:v>
                </c:pt>
                <c:pt idx="2879">
                  <c:v>24</c:v>
                </c:pt>
                <c:pt idx="2880">
                  <c:v>23</c:v>
                </c:pt>
                <c:pt idx="2881">
                  <c:v>24</c:v>
                </c:pt>
                <c:pt idx="2882">
                  <c:v>25</c:v>
                </c:pt>
                <c:pt idx="2883">
                  <c:v>24</c:v>
                </c:pt>
                <c:pt idx="2884">
                  <c:v>25</c:v>
                </c:pt>
                <c:pt idx="2885">
                  <c:v>23</c:v>
                </c:pt>
                <c:pt idx="2886">
                  <c:v>24</c:v>
                </c:pt>
                <c:pt idx="2887">
                  <c:v>25</c:v>
                </c:pt>
                <c:pt idx="2888">
                  <c:v>25</c:v>
                </c:pt>
                <c:pt idx="2889">
                  <c:v>23</c:v>
                </c:pt>
                <c:pt idx="2890">
                  <c:v>25</c:v>
                </c:pt>
                <c:pt idx="2891">
                  <c:v>24</c:v>
                </c:pt>
                <c:pt idx="2892">
                  <c:v>24</c:v>
                </c:pt>
                <c:pt idx="2893">
                  <c:v>23</c:v>
                </c:pt>
                <c:pt idx="2894">
                  <c:v>24</c:v>
                </c:pt>
                <c:pt idx="2895">
                  <c:v>21</c:v>
                </c:pt>
                <c:pt idx="2896">
                  <c:v>23</c:v>
                </c:pt>
                <c:pt idx="2897">
                  <c:v>21</c:v>
                </c:pt>
                <c:pt idx="2898">
                  <c:v>24</c:v>
                </c:pt>
                <c:pt idx="2899">
                  <c:v>22</c:v>
                </c:pt>
                <c:pt idx="2900">
                  <c:v>24</c:v>
                </c:pt>
                <c:pt idx="2901">
                  <c:v>25</c:v>
                </c:pt>
                <c:pt idx="2902">
                  <c:v>25</c:v>
                </c:pt>
                <c:pt idx="2903">
                  <c:v>23</c:v>
                </c:pt>
                <c:pt idx="2904">
                  <c:v>23</c:v>
                </c:pt>
                <c:pt idx="2905">
                  <c:v>25</c:v>
                </c:pt>
                <c:pt idx="2906">
                  <c:v>25</c:v>
                </c:pt>
                <c:pt idx="2907">
                  <c:v>24</c:v>
                </c:pt>
                <c:pt idx="2908">
                  <c:v>24</c:v>
                </c:pt>
                <c:pt idx="2909">
                  <c:v>25</c:v>
                </c:pt>
                <c:pt idx="2910">
                  <c:v>25</c:v>
                </c:pt>
                <c:pt idx="2911">
                  <c:v>24</c:v>
                </c:pt>
                <c:pt idx="2912">
                  <c:v>24</c:v>
                </c:pt>
                <c:pt idx="2913">
                  <c:v>24</c:v>
                </c:pt>
                <c:pt idx="2914">
                  <c:v>25</c:v>
                </c:pt>
                <c:pt idx="2915">
                  <c:v>24</c:v>
                </c:pt>
                <c:pt idx="2916">
                  <c:v>25</c:v>
                </c:pt>
                <c:pt idx="2917">
                  <c:v>19</c:v>
                </c:pt>
                <c:pt idx="2918">
                  <c:v>25</c:v>
                </c:pt>
                <c:pt idx="2919">
                  <c:v>24</c:v>
                </c:pt>
                <c:pt idx="2920">
                  <c:v>23</c:v>
                </c:pt>
                <c:pt idx="2921">
                  <c:v>19</c:v>
                </c:pt>
                <c:pt idx="2922">
                  <c:v>24</c:v>
                </c:pt>
                <c:pt idx="2923">
                  <c:v>23</c:v>
                </c:pt>
                <c:pt idx="2924">
                  <c:v>24</c:v>
                </c:pt>
                <c:pt idx="2925">
                  <c:v>22</c:v>
                </c:pt>
                <c:pt idx="2926">
                  <c:v>25</c:v>
                </c:pt>
                <c:pt idx="2927">
                  <c:v>25</c:v>
                </c:pt>
                <c:pt idx="2928">
                  <c:v>23</c:v>
                </c:pt>
                <c:pt idx="2929">
                  <c:v>23</c:v>
                </c:pt>
                <c:pt idx="2930">
                  <c:v>25</c:v>
                </c:pt>
                <c:pt idx="2931">
                  <c:v>23</c:v>
                </c:pt>
                <c:pt idx="2932">
                  <c:v>20</c:v>
                </c:pt>
                <c:pt idx="2933">
                  <c:v>25</c:v>
                </c:pt>
                <c:pt idx="2934">
                  <c:v>24</c:v>
                </c:pt>
                <c:pt idx="2935">
                  <c:v>25</c:v>
                </c:pt>
                <c:pt idx="2936">
                  <c:v>25</c:v>
                </c:pt>
                <c:pt idx="2937">
                  <c:v>24</c:v>
                </c:pt>
                <c:pt idx="2938">
                  <c:v>25</c:v>
                </c:pt>
                <c:pt idx="2939">
                  <c:v>24</c:v>
                </c:pt>
                <c:pt idx="2940">
                  <c:v>24</c:v>
                </c:pt>
                <c:pt idx="2941">
                  <c:v>25</c:v>
                </c:pt>
                <c:pt idx="2942">
                  <c:v>24</c:v>
                </c:pt>
                <c:pt idx="2943">
                  <c:v>24</c:v>
                </c:pt>
                <c:pt idx="2944">
                  <c:v>25</c:v>
                </c:pt>
                <c:pt idx="2945">
                  <c:v>22</c:v>
                </c:pt>
                <c:pt idx="2946">
                  <c:v>24</c:v>
                </c:pt>
                <c:pt idx="2947">
                  <c:v>23</c:v>
                </c:pt>
                <c:pt idx="2948">
                  <c:v>24</c:v>
                </c:pt>
                <c:pt idx="2949">
                  <c:v>25</c:v>
                </c:pt>
                <c:pt idx="2950">
                  <c:v>22</c:v>
                </c:pt>
                <c:pt idx="2951">
                  <c:v>25</c:v>
                </c:pt>
                <c:pt idx="2952">
                  <c:v>21</c:v>
                </c:pt>
                <c:pt idx="2953">
                  <c:v>24</c:v>
                </c:pt>
                <c:pt idx="2954">
                  <c:v>25</c:v>
                </c:pt>
                <c:pt idx="2955">
                  <c:v>25</c:v>
                </c:pt>
                <c:pt idx="2956">
                  <c:v>18</c:v>
                </c:pt>
                <c:pt idx="2957">
                  <c:v>25</c:v>
                </c:pt>
                <c:pt idx="2958">
                  <c:v>18</c:v>
                </c:pt>
                <c:pt idx="2959">
                  <c:v>25</c:v>
                </c:pt>
                <c:pt idx="2960">
                  <c:v>24</c:v>
                </c:pt>
                <c:pt idx="2961">
                  <c:v>25</c:v>
                </c:pt>
                <c:pt idx="2962">
                  <c:v>19</c:v>
                </c:pt>
                <c:pt idx="2963">
                  <c:v>22</c:v>
                </c:pt>
                <c:pt idx="2964">
                  <c:v>24</c:v>
                </c:pt>
                <c:pt idx="2965">
                  <c:v>23</c:v>
                </c:pt>
                <c:pt idx="2966">
                  <c:v>24</c:v>
                </c:pt>
                <c:pt idx="2967">
                  <c:v>25</c:v>
                </c:pt>
                <c:pt idx="2968">
                  <c:v>25</c:v>
                </c:pt>
                <c:pt idx="2969">
                  <c:v>23</c:v>
                </c:pt>
                <c:pt idx="2970">
                  <c:v>24</c:v>
                </c:pt>
                <c:pt idx="2971">
                  <c:v>22</c:v>
                </c:pt>
                <c:pt idx="2972">
                  <c:v>23</c:v>
                </c:pt>
                <c:pt idx="2973">
                  <c:v>25</c:v>
                </c:pt>
                <c:pt idx="2974">
                  <c:v>25</c:v>
                </c:pt>
                <c:pt idx="2975">
                  <c:v>22</c:v>
                </c:pt>
                <c:pt idx="2976">
                  <c:v>21</c:v>
                </c:pt>
                <c:pt idx="2977">
                  <c:v>21</c:v>
                </c:pt>
                <c:pt idx="2978">
                  <c:v>22</c:v>
                </c:pt>
                <c:pt idx="2979">
                  <c:v>25</c:v>
                </c:pt>
                <c:pt idx="2980">
                  <c:v>25</c:v>
                </c:pt>
                <c:pt idx="2981">
                  <c:v>25</c:v>
                </c:pt>
                <c:pt idx="2982">
                  <c:v>25</c:v>
                </c:pt>
                <c:pt idx="2983">
                  <c:v>24</c:v>
                </c:pt>
                <c:pt idx="2984">
                  <c:v>25</c:v>
                </c:pt>
                <c:pt idx="2985">
                  <c:v>25</c:v>
                </c:pt>
                <c:pt idx="2986">
                  <c:v>25</c:v>
                </c:pt>
                <c:pt idx="2987">
                  <c:v>23</c:v>
                </c:pt>
                <c:pt idx="2988">
                  <c:v>24</c:v>
                </c:pt>
                <c:pt idx="2989">
                  <c:v>19</c:v>
                </c:pt>
                <c:pt idx="2990">
                  <c:v>25</c:v>
                </c:pt>
                <c:pt idx="2991">
                  <c:v>25</c:v>
                </c:pt>
                <c:pt idx="2992">
                  <c:v>25</c:v>
                </c:pt>
                <c:pt idx="2993">
                  <c:v>25</c:v>
                </c:pt>
                <c:pt idx="2994">
                  <c:v>25</c:v>
                </c:pt>
                <c:pt idx="2995">
                  <c:v>25</c:v>
                </c:pt>
                <c:pt idx="2996">
                  <c:v>22</c:v>
                </c:pt>
                <c:pt idx="2997">
                  <c:v>23</c:v>
                </c:pt>
                <c:pt idx="2998">
                  <c:v>25</c:v>
                </c:pt>
                <c:pt idx="2999">
                  <c:v>22</c:v>
                </c:pt>
                <c:pt idx="3000">
                  <c:v>17</c:v>
                </c:pt>
                <c:pt idx="3001">
                  <c:v>19</c:v>
                </c:pt>
                <c:pt idx="3002">
                  <c:v>25</c:v>
                </c:pt>
                <c:pt idx="3003">
                  <c:v>24</c:v>
                </c:pt>
                <c:pt idx="3004">
                  <c:v>25</c:v>
                </c:pt>
                <c:pt idx="3005">
                  <c:v>25</c:v>
                </c:pt>
                <c:pt idx="3006">
                  <c:v>23</c:v>
                </c:pt>
                <c:pt idx="3007">
                  <c:v>25</c:v>
                </c:pt>
                <c:pt idx="3008">
                  <c:v>23</c:v>
                </c:pt>
                <c:pt idx="3009">
                  <c:v>23</c:v>
                </c:pt>
                <c:pt idx="3010">
                  <c:v>25</c:v>
                </c:pt>
                <c:pt idx="3011">
                  <c:v>24</c:v>
                </c:pt>
                <c:pt idx="3012">
                  <c:v>25</c:v>
                </c:pt>
                <c:pt idx="3013">
                  <c:v>24</c:v>
                </c:pt>
                <c:pt idx="3014">
                  <c:v>24</c:v>
                </c:pt>
                <c:pt idx="3015">
                  <c:v>24</c:v>
                </c:pt>
                <c:pt idx="3016">
                  <c:v>22</c:v>
                </c:pt>
                <c:pt idx="3017">
                  <c:v>25</c:v>
                </c:pt>
                <c:pt idx="3018">
                  <c:v>24</c:v>
                </c:pt>
                <c:pt idx="3019">
                  <c:v>25</c:v>
                </c:pt>
                <c:pt idx="3020">
                  <c:v>24</c:v>
                </c:pt>
                <c:pt idx="3021">
                  <c:v>23</c:v>
                </c:pt>
                <c:pt idx="3022">
                  <c:v>22</c:v>
                </c:pt>
                <c:pt idx="3023">
                  <c:v>25</c:v>
                </c:pt>
                <c:pt idx="3024">
                  <c:v>25</c:v>
                </c:pt>
                <c:pt idx="3025">
                  <c:v>18</c:v>
                </c:pt>
                <c:pt idx="3026">
                  <c:v>25</c:v>
                </c:pt>
                <c:pt idx="3027">
                  <c:v>23</c:v>
                </c:pt>
                <c:pt idx="3028">
                  <c:v>24</c:v>
                </c:pt>
                <c:pt idx="3029">
                  <c:v>21</c:v>
                </c:pt>
                <c:pt idx="3030">
                  <c:v>25</c:v>
                </c:pt>
                <c:pt idx="3031">
                  <c:v>24</c:v>
                </c:pt>
                <c:pt idx="3032">
                  <c:v>22</c:v>
                </c:pt>
                <c:pt idx="3033">
                  <c:v>24</c:v>
                </c:pt>
                <c:pt idx="3034">
                  <c:v>21</c:v>
                </c:pt>
                <c:pt idx="3035">
                  <c:v>24</c:v>
                </c:pt>
                <c:pt idx="3036">
                  <c:v>25</c:v>
                </c:pt>
                <c:pt idx="3037">
                  <c:v>22</c:v>
                </c:pt>
                <c:pt idx="3038">
                  <c:v>25</c:v>
                </c:pt>
                <c:pt idx="3039">
                  <c:v>23</c:v>
                </c:pt>
                <c:pt idx="3040">
                  <c:v>25</c:v>
                </c:pt>
                <c:pt idx="3041">
                  <c:v>18</c:v>
                </c:pt>
                <c:pt idx="3042">
                  <c:v>25</c:v>
                </c:pt>
                <c:pt idx="3043">
                  <c:v>25</c:v>
                </c:pt>
                <c:pt idx="3044">
                  <c:v>20</c:v>
                </c:pt>
                <c:pt idx="3045">
                  <c:v>22</c:v>
                </c:pt>
                <c:pt idx="3046">
                  <c:v>23</c:v>
                </c:pt>
                <c:pt idx="3047">
                  <c:v>22</c:v>
                </c:pt>
                <c:pt idx="3048">
                  <c:v>23</c:v>
                </c:pt>
                <c:pt idx="3049">
                  <c:v>25</c:v>
                </c:pt>
                <c:pt idx="3050">
                  <c:v>22</c:v>
                </c:pt>
                <c:pt idx="3051">
                  <c:v>25</c:v>
                </c:pt>
                <c:pt idx="3052">
                  <c:v>25</c:v>
                </c:pt>
                <c:pt idx="3053">
                  <c:v>24</c:v>
                </c:pt>
                <c:pt idx="3054">
                  <c:v>20</c:v>
                </c:pt>
                <c:pt idx="3055">
                  <c:v>23</c:v>
                </c:pt>
                <c:pt idx="3056">
                  <c:v>22</c:v>
                </c:pt>
                <c:pt idx="3057">
                  <c:v>24</c:v>
                </c:pt>
                <c:pt idx="3058">
                  <c:v>23</c:v>
                </c:pt>
                <c:pt idx="3059">
                  <c:v>25</c:v>
                </c:pt>
                <c:pt idx="3060">
                  <c:v>24</c:v>
                </c:pt>
                <c:pt idx="3061">
                  <c:v>23</c:v>
                </c:pt>
                <c:pt idx="3062">
                  <c:v>21</c:v>
                </c:pt>
                <c:pt idx="3063">
                  <c:v>24</c:v>
                </c:pt>
                <c:pt idx="3064">
                  <c:v>19</c:v>
                </c:pt>
                <c:pt idx="3065">
                  <c:v>23</c:v>
                </c:pt>
                <c:pt idx="3066">
                  <c:v>21</c:v>
                </c:pt>
                <c:pt idx="3067">
                  <c:v>25</c:v>
                </c:pt>
                <c:pt idx="3068">
                  <c:v>24</c:v>
                </c:pt>
                <c:pt idx="3069">
                  <c:v>25</c:v>
                </c:pt>
                <c:pt idx="3070">
                  <c:v>25</c:v>
                </c:pt>
                <c:pt idx="3071">
                  <c:v>25</c:v>
                </c:pt>
                <c:pt idx="3072">
                  <c:v>24</c:v>
                </c:pt>
                <c:pt idx="3073">
                  <c:v>25</c:v>
                </c:pt>
                <c:pt idx="3074">
                  <c:v>24</c:v>
                </c:pt>
                <c:pt idx="3075">
                  <c:v>25</c:v>
                </c:pt>
                <c:pt idx="3076">
                  <c:v>25</c:v>
                </c:pt>
                <c:pt idx="3077">
                  <c:v>25</c:v>
                </c:pt>
                <c:pt idx="3078">
                  <c:v>25</c:v>
                </c:pt>
                <c:pt idx="3079">
                  <c:v>24</c:v>
                </c:pt>
                <c:pt idx="3080">
                  <c:v>23</c:v>
                </c:pt>
                <c:pt idx="3081">
                  <c:v>23</c:v>
                </c:pt>
                <c:pt idx="3082">
                  <c:v>23</c:v>
                </c:pt>
                <c:pt idx="3083">
                  <c:v>23</c:v>
                </c:pt>
                <c:pt idx="3084">
                  <c:v>23</c:v>
                </c:pt>
                <c:pt idx="3085">
                  <c:v>24</c:v>
                </c:pt>
                <c:pt idx="3086">
                  <c:v>25</c:v>
                </c:pt>
                <c:pt idx="3087">
                  <c:v>24</c:v>
                </c:pt>
                <c:pt idx="3088">
                  <c:v>23</c:v>
                </c:pt>
                <c:pt idx="3089">
                  <c:v>25</c:v>
                </c:pt>
                <c:pt idx="3090">
                  <c:v>20</c:v>
                </c:pt>
                <c:pt idx="3091">
                  <c:v>25</c:v>
                </c:pt>
                <c:pt idx="3092">
                  <c:v>24</c:v>
                </c:pt>
                <c:pt idx="3093">
                  <c:v>25</c:v>
                </c:pt>
                <c:pt idx="3094">
                  <c:v>24</c:v>
                </c:pt>
                <c:pt idx="3095">
                  <c:v>24</c:v>
                </c:pt>
                <c:pt idx="3096">
                  <c:v>25</c:v>
                </c:pt>
                <c:pt idx="3097">
                  <c:v>24</c:v>
                </c:pt>
                <c:pt idx="3098">
                  <c:v>25</c:v>
                </c:pt>
                <c:pt idx="3099">
                  <c:v>25</c:v>
                </c:pt>
                <c:pt idx="3100">
                  <c:v>25</c:v>
                </c:pt>
                <c:pt idx="3101">
                  <c:v>25</c:v>
                </c:pt>
                <c:pt idx="3102">
                  <c:v>24</c:v>
                </c:pt>
                <c:pt idx="3103">
                  <c:v>24</c:v>
                </c:pt>
                <c:pt idx="3104">
                  <c:v>24</c:v>
                </c:pt>
                <c:pt idx="3105">
                  <c:v>23</c:v>
                </c:pt>
                <c:pt idx="3106">
                  <c:v>24</c:v>
                </c:pt>
                <c:pt idx="3107">
                  <c:v>24</c:v>
                </c:pt>
                <c:pt idx="3108">
                  <c:v>24</c:v>
                </c:pt>
                <c:pt idx="3109">
                  <c:v>25</c:v>
                </c:pt>
                <c:pt idx="3110">
                  <c:v>25</c:v>
                </c:pt>
                <c:pt idx="3111">
                  <c:v>25</c:v>
                </c:pt>
                <c:pt idx="3112">
                  <c:v>24</c:v>
                </c:pt>
                <c:pt idx="3113">
                  <c:v>24</c:v>
                </c:pt>
                <c:pt idx="3114">
                  <c:v>23</c:v>
                </c:pt>
                <c:pt idx="3115">
                  <c:v>23</c:v>
                </c:pt>
                <c:pt idx="3116">
                  <c:v>25</c:v>
                </c:pt>
                <c:pt idx="3117">
                  <c:v>23</c:v>
                </c:pt>
                <c:pt idx="3118">
                  <c:v>24</c:v>
                </c:pt>
                <c:pt idx="3119">
                  <c:v>25</c:v>
                </c:pt>
                <c:pt idx="3120">
                  <c:v>25</c:v>
                </c:pt>
                <c:pt idx="3121">
                  <c:v>25</c:v>
                </c:pt>
                <c:pt idx="3122">
                  <c:v>24</c:v>
                </c:pt>
                <c:pt idx="3123">
                  <c:v>24</c:v>
                </c:pt>
                <c:pt idx="3124">
                  <c:v>25</c:v>
                </c:pt>
                <c:pt idx="3125">
                  <c:v>23</c:v>
                </c:pt>
                <c:pt idx="3126">
                  <c:v>25</c:v>
                </c:pt>
                <c:pt idx="3127">
                  <c:v>25</c:v>
                </c:pt>
                <c:pt idx="3128">
                  <c:v>25</c:v>
                </c:pt>
                <c:pt idx="3129">
                  <c:v>25</c:v>
                </c:pt>
                <c:pt idx="3130">
                  <c:v>25</c:v>
                </c:pt>
                <c:pt idx="3131">
                  <c:v>23</c:v>
                </c:pt>
                <c:pt idx="3132">
                  <c:v>25</c:v>
                </c:pt>
                <c:pt idx="3133">
                  <c:v>25</c:v>
                </c:pt>
                <c:pt idx="3134">
                  <c:v>24</c:v>
                </c:pt>
                <c:pt idx="3135">
                  <c:v>24</c:v>
                </c:pt>
                <c:pt idx="3136">
                  <c:v>20</c:v>
                </c:pt>
                <c:pt idx="3137">
                  <c:v>25</c:v>
                </c:pt>
                <c:pt idx="3138">
                  <c:v>23</c:v>
                </c:pt>
                <c:pt idx="3139">
                  <c:v>17</c:v>
                </c:pt>
                <c:pt idx="3140">
                  <c:v>24</c:v>
                </c:pt>
                <c:pt idx="3141">
                  <c:v>25</c:v>
                </c:pt>
                <c:pt idx="3142">
                  <c:v>25</c:v>
                </c:pt>
                <c:pt idx="3143">
                  <c:v>22</c:v>
                </c:pt>
                <c:pt idx="3144">
                  <c:v>25</c:v>
                </c:pt>
                <c:pt idx="3145">
                  <c:v>21</c:v>
                </c:pt>
                <c:pt idx="3146">
                  <c:v>22</c:v>
                </c:pt>
                <c:pt idx="3147">
                  <c:v>25</c:v>
                </c:pt>
                <c:pt idx="3148">
                  <c:v>24</c:v>
                </c:pt>
                <c:pt idx="3149">
                  <c:v>24</c:v>
                </c:pt>
                <c:pt idx="3150">
                  <c:v>17</c:v>
                </c:pt>
                <c:pt idx="3151">
                  <c:v>24</c:v>
                </c:pt>
                <c:pt idx="3152">
                  <c:v>25</c:v>
                </c:pt>
                <c:pt idx="3153">
                  <c:v>24</c:v>
                </c:pt>
                <c:pt idx="3154">
                  <c:v>25</c:v>
                </c:pt>
                <c:pt idx="3155">
                  <c:v>24</c:v>
                </c:pt>
                <c:pt idx="3156">
                  <c:v>22</c:v>
                </c:pt>
                <c:pt idx="3157">
                  <c:v>20</c:v>
                </c:pt>
                <c:pt idx="3158">
                  <c:v>25</c:v>
                </c:pt>
                <c:pt idx="3159">
                  <c:v>24</c:v>
                </c:pt>
                <c:pt idx="3160">
                  <c:v>25</c:v>
                </c:pt>
                <c:pt idx="3161">
                  <c:v>25</c:v>
                </c:pt>
                <c:pt idx="3162">
                  <c:v>24</c:v>
                </c:pt>
                <c:pt idx="3163">
                  <c:v>25</c:v>
                </c:pt>
                <c:pt idx="3164">
                  <c:v>25</c:v>
                </c:pt>
                <c:pt idx="3165">
                  <c:v>22</c:v>
                </c:pt>
                <c:pt idx="3166">
                  <c:v>24</c:v>
                </c:pt>
                <c:pt idx="3167">
                  <c:v>25</c:v>
                </c:pt>
                <c:pt idx="3168">
                  <c:v>21</c:v>
                </c:pt>
                <c:pt idx="3169">
                  <c:v>23</c:v>
                </c:pt>
                <c:pt idx="3170">
                  <c:v>23</c:v>
                </c:pt>
                <c:pt idx="3171">
                  <c:v>25</c:v>
                </c:pt>
                <c:pt idx="3172">
                  <c:v>21</c:v>
                </c:pt>
                <c:pt idx="3173">
                  <c:v>25</c:v>
                </c:pt>
                <c:pt idx="3174">
                  <c:v>24</c:v>
                </c:pt>
                <c:pt idx="3175">
                  <c:v>25</c:v>
                </c:pt>
                <c:pt idx="3176">
                  <c:v>23</c:v>
                </c:pt>
                <c:pt idx="3177">
                  <c:v>25</c:v>
                </c:pt>
                <c:pt idx="3178">
                  <c:v>22</c:v>
                </c:pt>
                <c:pt idx="3179">
                  <c:v>25</c:v>
                </c:pt>
                <c:pt idx="3180">
                  <c:v>25</c:v>
                </c:pt>
                <c:pt idx="3181">
                  <c:v>15</c:v>
                </c:pt>
                <c:pt idx="3182">
                  <c:v>24</c:v>
                </c:pt>
                <c:pt idx="3183">
                  <c:v>25</c:v>
                </c:pt>
                <c:pt idx="3184">
                  <c:v>24</c:v>
                </c:pt>
                <c:pt idx="3185">
                  <c:v>24</c:v>
                </c:pt>
                <c:pt idx="3186">
                  <c:v>24</c:v>
                </c:pt>
                <c:pt idx="3187">
                  <c:v>25</c:v>
                </c:pt>
                <c:pt idx="3188">
                  <c:v>25</c:v>
                </c:pt>
                <c:pt idx="3189">
                  <c:v>24</c:v>
                </c:pt>
                <c:pt idx="3190">
                  <c:v>20</c:v>
                </c:pt>
                <c:pt idx="3191">
                  <c:v>25</c:v>
                </c:pt>
                <c:pt idx="3192">
                  <c:v>25</c:v>
                </c:pt>
                <c:pt idx="3193">
                  <c:v>24</c:v>
                </c:pt>
                <c:pt idx="3194">
                  <c:v>25</c:v>
                </c:pt>
                <c:pt idx="3195">
                  <c:v>25</c:v>
                </c:pt>
                <c:pt idx="3196">
                  <c:v>25</c:v>
                </c:pt>
                <c:pt idx="3197">
                  <c:v>24</c:v>
                </c:pt>
                <c:pt idx="3198">
                  <c:v>23</c:v>
                </c:pt>
                <c:pt idx="3199">
                  <c:v>23</c:v>
                </c:pt>
                <c:pt idx="3200">
                  <c:v>25</c:v>
                </c:pt>
                <c:pt idx="3201">
                  <c:v>24</c:v>
                </c:pt>
                <c:pt idx="3202">
                  <c:v>24</c:v>
                </c:pt>
                <c:pt idx="3203">
                  <c:v>23</c:v>
                </c:pt>
                <c:pt idx="3204">
                  <c:v>25</c:v>
                </c:pt>
                <c:pt idx="3205">
                  <c:v>23</c:v>
                </c:pt>
                <c:pt idx="3206">
                  <c:v>25</c:v>
                </c:pt>
                <c:pt idx="3207">
                  <c:v>24</c:v>
                </c:pt>
                <c:pt idx="3208">
                  <c:v>23</c:v>
                </c:pt>
                <c:pt idx="3209">
                  <c:v>22</c:v>
                </c:pt>
                <c:pt idx="3210">
                  <c:v>19</c:v>
                </c:pt>
                <c:pt idx="3211">
                  <c:v>23</c:v>
                </c:pt>
                <c:pt idx="3212">
                  <c:v>25</c:v>
                </c:pt>
                <c:pt idx="3213">
                  <c:v>23</c:v>
                </c:pt>
                <c:pt idx="3214">
                  <c:v>16</c:v>
                </c:pt>
                <c:pt idx="3215">
                  <c:v>25</c:v>
                </c:pt>
                <c:pt idx="3216">
                  <c:v>25</c:v>
                </c:pt>
                <c:pt idx="3217">
                  <c:v>12</c:v>
                </c:pt>
                <c:pt idx="3218">
                  <c:v>25</c:v>
                </c:pt>
                <c:pt idx="3219">
                  <c:v>25</c:v>
                </c:pt>
                <c:pt idx="3220">
                  <c:v>25</c:v>
                </c:pt>
                <c:pt idx="3221">
                  <c:v>25</c:v>
                </c:pt>
                <c:pt idx="3222">
                  <c:v>24</c:v>
                </c:pt>
                <c:pt idx="3223">
                  <c:v>21</c:v>
                </c:pt>
                <c:pt idx="3224">
                  <c:v>25</c:v>
                </c:pt>
                <c:pt idx="3225">
                  <c:v>20</c:v>
                </c:pt>
                <c:pt idx="3226">
                  <c:v>24</c:v>
                </c:pt>
                <c:pt idx="3227">
                  <c:v>25</c:v>
                </c:pt>
                <c:pt idx="3228">
                  <c:v>24</c:v>
                </c:pt>
                <c:pt idx="3229">
                  <c:v>25</c:v>
                </c:pt>
                <c:pt idx="3230">
                  <c:v>23</c:v>
                </c:pt>
                <c:pt idx="3231">
                  <c:v>25</c:v>
                </c:pt>
                <c:pt idx="3232">
                  <c:v>23</c:v>
                </c:pt>
                <c:pt idx="3233">
                  <c:v>24</c:v>
                </c:pt>
                <c:pt idx="3234">
                  <c:v>25</c:v>
                </c:pt>
                <c:pt idx="3235">
                  <c:v>22</c:v>
                </c:pt>
                <c:pt idx="3236">
                  <c:v>24</c:v>
                </c:pt>
                <c:pt idx="3237">
                  <c:v>24</c:v>
                </c:pt>
                <c:pt idx="3238">
                  <c:v>25</c:v>
                </c:pt>
                <c:pt idx="3239">
                  <c:v>25</c:v>
                </c:pt>
                <c:pt idx="3240">
                  <c:v>23</c:v>
                </c:pt>
                <c:pt idx="3241">
                  <c:v>22</c:v>
                </c:pt>
                <c:pt idx="3242">
                  <c:v>25</c:v>
                </c:pt>
                <c:pt idx="3243">
                  <c:v>24</c:v>
                </c:pt>
                <c:pt idx="3244">
                  <c:v>25</c:v>
                </c:pt>
                <c:pt idx="3245">
                  <c:v>24</c:v>
                </c:pt>
                <c:pt idx="3246">
                  <c:v>24</c:v>
                </c:pt>
                <c:pt idx="3247">
                  <c:v>25</c:v>
                </c:pt>
                <c:pt idx="3248">
                  <c:v>24</c:v>
                </c:pt>
                <c:pt idx="3249">
                  <c:v>25</c:v>
                </c:pt>
                <c:pt idx="3250">
                  <c:v>23</c:v>
                </c:pt>
                <c:pt idx="3251">
                  <c:v>25</c:v>
                </c:pt>
                <c:pt idx="3252">
                  <c:v>23</c:v>
                </c:pt>
                <c:pt idx="3253">
                  <c:v>24</c:v>
                </c:pt>
                <c:pt idx="3254">
                  <c:v>25</c:v>
                </c:pt>
                <c:pt idx="3255">
                  <c:v>25</c:v>
                </c:pt>
                <c:pt idx="3256">
                  <c:v>25</c:v>
                </c:pt>
                <c:pt idx="3257">
                  <c:v>23</c:v>
                </c:pt>
                <c:pt idx="3258">
                  <c:v>25</c:v>
                </c:pt>
                <c:pt idx="3259">
                  <c:v>25</c:v>
                </c:pt>
                <c:pt idx="3260">
                  <c:v>25</c:v>
                </c:pt>
                <c:pt idx="3261">
                  <c:v>20</c:v>
                </c:pt>
                <c:pt idx="3262">
                  <c:v>21</c:v>
                </c:pt>
                <c:pt idx="3263">
                  <c:v>21</c:v>
                </c:pt>
                <c:pt idx="3264">
                  <c:v>25</c:v>
                </c:pt>
                <c:pt idx="3265">
                  <c:v>21</c:v>
                </c:pt>
                <c:pt idx="3266">
                  <c:v>25</c:v>
                </c:pt>
                <c:pt idx="3267">
                  <c:v>25</c:v>
                </c:pt>
                <c:pt idx="3268">
                  <c:v>19</c:v>
                </c:pt>
                <c:pt idx="3269">
                  <c:v>23</c:v>
                </c:pt>
                <c:pt idx="3270">
                  <c:v>25</c:v>
                </c:pt>
                <c:pt idx="3271">
                  <c:v>24</c:v>
                </c:pt>
                <c:pt idx="3272">
                  <c:v>24</c:v>
                </c:pt>
                <c:pt idx="3273">
                  <c:v>25</c:v>
                </c:pt>
                <c:pt idx="3274">
                  <c:v>25</c:v>
                </c:pt>
                <c:pt idx="3275">
                  <c:v>25</c:v>
                </c:pt>
                <c:pt idx="3276">
                  <c:v>23</c:v>
                </c:pt>
                <c:pt idx="3277">
                  <c:v>23</c:v>
                </c:pt>
                <c:pt idx="3278">
                  <c:v>25</c:v>
                </c:pt>
                <c:pt idx="3279">
                  <c:v>24</c:v>
                </c:pt>
                <c:pt idx="3280">
                  <c:v>25</c:v>
                </c:pt>
                <c:pt idx="3281">
                  <c:v>19</c:v>
                </c:pt>
                <c:pt idx="3282">
                  <c:v>23</c:v>
                </c:pt>
                <c:pt idx="3283">
                  <c:v>23</c:v>
                </c:pt>
                <c:pt idx="3284">
                  <c:v>24</c:v>
                </c:pt>
                <c:pt idx="3285">
                  <c:v>25</c:v>
                </c:pt>
                <c:pt idx="3286">
                  <c:v>16</c:v>
                </c:pt>
                <c:pt idx="3287">
                  <c:v>23</c:v>
                </c:pt>
                <c:pt idx="3288">
                  <c:v>25</c:v>
                </c:pt>
                <c:pt idx="3289">
                  <c:v>23</c:v>
                </c:pt>
                <c:pt idx="3290">
                  <c:v>25</c:v>
                </c:pt>
                <c:pt idx="3291">
                  <c:v>22</c:v>
                </c:pt>
                <c:pt idx="3292">
                  <c:v>24</c:v>
                </c:pt>
                <c:pt idx="3293">
                  <c:v>25</c:v>
                </c:pt>
                <c:pt idx="3294">
                  <c:v>23</c:v>
                </c:pt>
                <c:pt idx="3295">
                  <c:v>25</c:v>
                </c:pt>
                <c:pt idx="3296">
                  <c:v>25</c:v>
                </c:pt>
                <c:pt idx="3297">
                  <c:v>25</c:v>
                </c:pt>
                <c:pt idx="3298">
                  <c:v>23</c:v>
                </c:pt>
                <c:pt idx="3299">
                  <c:v>24</c:v>
                </c:pt>
                <c:pt idx="3300">
                  <c:v>25</c:v>
                </c:pt>
                <c:pt idx="3301">
                  <c:v>21</c:v>
                </c:pt>
                <c:pt idx="3302">
                  <c:v>18</c:v>
                </c:pt>
                <c:pt idx="3303">
                  <c:v>24</c:v>
                </c:pt>
                <c:pt idx="3304">
                  <c:v>24</c:v>
                </c:pt>
                <c:pt idx="3305">
                  <c:v>24</c:v>
                </c:pt>
                <c:pt idx="3306">
                  <c:v>25</c:v>
                </c:pt>
                <c:pt idx="3307">
                  <c:v>25</c:v>
                </c:pt>
                <c:pt idx="3308">
                  <c:v>25</c:v>
                </c:pt>
                <c:pt idx="3309">
                  <c:v>25</c:v>
                </c:pt>
                <c:pt idx="3310">
                  <c:v>25</c:v>
                </c:pt>
                <c:pt idx="3311">
                  <c:v>24</c:v>
                </c:pt>
                <c:pt idx="3312">
                  <c:v>23</c:v>
                </c:pt>
                <c:pt idx="3313">
                  <c:v>24</c:v>
                </c:pt>
                <c:pt idx="3314">
                  <c:v>24</c:v>
                </c:pt>
                <c:pt idx="3315">
                  <c:v>23</c:v>
                </c:pt>
                <c:pt idx="3316">
                  <c:v>14</c:v>
                </c:pt>
                <c:pt idx="3317">
                  <c:v>22</c:v>
                </c:pt>
                <c:pt idx="3318">
                  <c:v>25</c:v>
                </c:pt>
                <c:pt idx="3319">
                  <c:v>24</c:v>
                </c:pt>
                <c:pt idx="3320">
                  <c:v>23</c:v>
                </c:pt>
                <c:pt idx="3321">
                  <c:v>25</c:v>
                </c:pt>
                <c:pt idx="3322">
                  <c:v>24</c:v>
                </c:pt>
                <c:pt idx="3323">
                  <c:v>24</c:v>
                </c:pt>
                <c:pt idx="3324">
                  <c:v>25</c:v>
                </c:pt>
                <c:pt idx="3325">
                  <c:v>23</c:v>
                </c:pt>
                <c:pt idx="3326">
                  <c:v>25</c:v>
                </c:pt>
                <c:pt idx="3327">
                  <c:v>25</c:v>
                </c:pt>
                <c:pt idx="3328">
                  <c:v>25</c:v>
                </c:pt>
                <c:pt idx="3329">
                  <c:v>25</c:v>
                </c:pt>
                <c:pt idx="3330">
                  <c:v>23</c:v>
                </c:pt>
                <c:pt idx="3331">
                  <c:v>24</c:v>
                </c:pt>
                <c:pt idx="3332">
                  <c:v>24</c:v>
                </c:pt>
                <c:pt idx="3333">
                  <c:v>25</c:v>
                </c:pt>
                <c:pt idx="3334">
                  <c:v>20</c:v>
                </c:pt>
                <c:pt idx="3335">
                  <c:v>10</c:v>
                </c:pt>
                <c:pt idx="3336">
                  <c:v>24</c:v>
                </c:pt>
                <c:pt idx="3337">
                  <c:v>25</c:v>
                </c:pt>
                <c:pt idx="3338">
                  <c:v>25</c:v>
                </c:pt>
                <c:pt idx="3339">
                  <c:v>24</c:v>
                </c:pt>
                <c:pt idx="3340">
                  <c:v>22</c:v>
                </c:pt>
                <c:pt idx="3341">
                  <c:v>19</c:v>
                </c:pt>
                <c:pt idx="3342">
                  <c:v>22</c:v>
                </c:pt>
                <c:pt idx="3343">
                  <c:v>25</c:v>
                </c:pt>
                <c:pt idx="3344">
                  <c:v>24</c:v>
                </c:pt>
                <c:pt idx="3345">
                  <c:v>25</c:v>
                </c:pt>
                <c:pt idx="3346">
                  <c:v>24</c:v>
                </c:pt>
                <c:pt idx="3347">
                  <c:v>24</c:v>
                </c:pt>
                <c:pt idx="3348">
                  <c:v>25</c:v>
                </c:pt>
                <c:pt idx="3349">
                  <c:v>24</c:v>
                </c:pt>
                <c:pt idx="3350">
                  <c:v>25</c:v>
                </c:pt>
                <c:pt idx="3351">
                  <c:v>23</c:v>
                </c:pt>
                <c:pt idx="3352">
                  <c:v>23</c:v>
                </c:pt>
                <c:pt idx="3353">
                  <c:v>24</c:v>
                </c:pt>
                <c:pt idx="3354">
                  <c:v>25</c:v>
                </c:pt>
                <c:pt idx="3355">
                  <c:v>23</c:v>
                </c:pt>
                <c:pt idx="3356">
                  <c:v>23</c:v>
                </c:pt>
                <c:pt idx="3357">
                  <c:v>23</c:v>
                </c:pt>
                <c:pt idx="3358">
                  <c:v>24</c:v>
                </c:pt>
                <c:pt idx="3359">
                  <c:v>24</c:v>
                </c:pt>
                <c:pt idx="3360">
                  <c:v>24</c:v>
                </c:pt>
                <c:pt idx="3361">
                  <c:v>24</c:v>
                </c:pt>
                <c:pt idx="3362">
                  <c:v>24</c:v>
                </c:pt>
                <c:pt idx="3363">
                  <c:v>24</c:v>
                </c:pt>
                <c:pt idx="3364">
                  <c:v>24</c:v>
                </c:pt>
                <c:pt idx="3365">
                  <c:v>25</c:v>
                </c:pt>
                <c:pt idx="3366">
                  <c:v>22</c:v>
                </c:pt>
                <c:pt idx="3367">
                  <c:v>22</c:v>
                </c:pt>
                <c:pt idx="3368">
                  <c:v>20</c:v>
                </c:pt>
                <c:pt idx="3369">
                  <c:v>21</c:v>
                </c:pt>
                <c:pt idx="3370">
                  <c:v>25</c:v>
                </c:pt>
                <c:pt idx="3371">
                  <c:v>23</c:v>
                </c:pt>
                <c:pt idx="3372">
                  <c:v>24</c:v>
                </c:pt>
                <c:pt idx="3373">
                  <c:v>24</c:v>
                </c:pt>
                <c:pt idx="3374">
                  <c:v>25</c:v>
                </c:pt>
                <c:pt idx="3375">
                  <c:v>25</c:v>
                </c:pt>
                <c:pt idx="3376">
                  <c:v>24</c:v>
                </c:pt>
                <c:pt idx="3377">
                  <c:v>24</c:v>
                </c:pt>
                <c:pt idx="3378">
                  <c:v>24</c:v>
                </c:pt>
                <c:pt idx="3379">
                  <c:v>23</c:v>
                </c:pt>
                <c:pt idx="3380">
                  <c:v>25</c:v>
                </c:pt>
                <c:pt idx="3381">
                  <c:v>25</c:v>
                </c:pt>
                <c:pt idx="3382">
                  <c:v>24</c:v>
                </c:pt>
                <c:pt idx="3383">
                  <c:v>24</c:v>
                </c:pt>
                <c:pt idx="3384">
                  <c:v>24</c:v>
                </c:pt>
                <c:pt idx="3385">
                  <c:v>25</c:v>
                </c:pt>
                <c:pt idx="3386">
                  <c:v>25</c:v>
                </c:pt>
                <c:pt idx="3387">
                  <c:v>23</c:v>
                </c:pt>
                <c:pt idx="3388">
                  <c:v>18</c:v>
                </c:pt>
                <c:pt idx="3389">
                  <c:v>22</c:v>
                </c:pt>
                <c:pt idx="3390">
                  <c:v>24</c:v>
                </c:pt>
                <c:pt idx="3391">
                  <c:v>20</c:v>
                </c:pt>
                <c:pt idx="3392">
                  <c:v>22</c:v>
                </c:pt>
                <c:pt idx="3393">
                  <c:v>24</c:v>
                </c:pt>
                <c:pt idx="3394">
                  <c:v>22</c:v>
                </c:pt>
                <c:pt idx="3395">
                  <c:v>23</c:v>
                </c:pt>
                <c:pt idx="3396">
                  <c:v>25</c:v>
                </c:pt>
                <c:pt idx="3397">
                  <c:v>24</c:v>
                </c:pt>
                <c:pt idx="3398">
                  <c:v>25</c:v>
                </c:pt>
                <c:pt idx="3399">
                  <c:v>25</c:v>
                </c:pt>
                <c:pt idx="3400">
                  <c:v>24</c:v>
                </c:pt>
                <c:pt idx="3401">
                  <c:v>24</c:v>
                </c:pt>
                <c:pt idx="3402">
                  <c:v>24</c:v>
                </c:pt>
                <c:pt idx="3403">
                  <c:v>23</c:v>
                </c:pt>
                <c:pt idx="3404">
                  <c:v>23</c:v>
                </c:pt>
                <c:pt idx="3405">
                  <c:v>18</c:v>
                </c:pt>
                <c:pt idx="3406">
                  <c:v>23</c:v>
                </c:pt>
                <c:pt idx="3407">
                  <c:v>25</c:v>
                </c:pt>
                <c:pt idx="3408">
                  <c:v>23</c:v>
                </c:pt>
                <c:pt idx="3409">
                  <c:v>24</c:v>
                </c:pt>
                <c:pt idx="3410">
                  <c:v>24</c:v>
                </c:pt>
                <c:pt idx="3411">
                  <c:v>24</c:v>
                </c:pt>
                <c:pt idx="3412">
                  <c:v>25</c:v>
                </c:pt>
                <c:pt idx="3413">
                  <c:v>22</c:v>
                </c:pt>
                <c:pt idx="3414">
                  <c:v>25</c:v>
                </c:pt>
                <c:pt idx="3415">
                  <c:v>22</c:v>
                </c:pt>
                <c:pt idx="3416">
                  <c:v>21</c:v>
                </c:pt>
                <c:pt idx="3417">
                  <c:v>23</c:v>
                </c:pt>
                <c:pt idx="3418">
                  <c:v>25</c:v>
                </c:pt>
                <c:pt idx="3419">
                  <c:v>25</c:v>
                </c:pt>
                <c:pt idx="3420">
                  <c:v>24</c:v>
                </c:pt>
                <c:pt idx="3421">
                  <c:v>24</c:v>
                </c:pt>
                <c:pt idx="3422">
                  <c:v>25</c:v>
                </c:pt>
                <c:pt idx="3423">
                  <c:v>25</c:v>
                </c:pt>
                <c:pt idx="3424">
                  <c:v>24</c:v>
                </c:pt>
                <c:pt idx="3425">
                  <c:v>25</c:v>
                </c:pt>
                <c:pt idx="3426">
                  <c:v>23</c:v>
                </c:pt>
                <c:pt idx="3427">
                  <c:v>25</c:v>
                </c:pt>
                <c:pt idx="3428">
                  <c:v>24</c:v>
                </c:pt>
                <c:pt idx="3429">
                  <c:v>25</c:v>
                </c:pt>
                <c:pt idx="3430">
                  <c:v>24</c:v>
                </c:pt>
                <c:pt idx="3431">
                  <c:v>23</c:v>
                </c:pt>
                <c:pt idx="3432">
                  <c:v>25</c:v>
                </c:pt>
                <c:pt idx="3433">
                  <c:v>24</c:v>
                </c:pt>
                <c:pt idx="3434">
                  <c:v>23</c:v>
                </c:pt>
                <c:pt idx="3435">
                  <c:v>22</c:v>
                </c:pt>
                <c:pt idx="3436">
                  <c:v>19</c:v>
                </c:pt>
                <c:pt idx="3437">
                  <c:v>23</c:v>
                </c:pt>
                <c:pt idx="3438">
                  <c:v>25</c:v>
                </c:pt>
                <c:pt idx="3439">
                  <c:v>25</c:v>
                </c:pt>
                <c:pt idx="3440">
                  <c:v>24</c:v>
                </c:pt>
                <c:pt idx="3441">
                  <c:v>25</c:v>
                </c:pt>
                <c:pt idx="3442">
                  <c:v>22</c:v>
                </c:pt>
                <c:pt idx="3443">
                  <c:v>25</c:v>
                </c:pt>
                <c:pt idx="3444">
                  <c:v>24</c:v>
                </c:pt>
                <c:pt idx="3445">
                  <c:v>25</c:v>
                </c:pt>
                <c:pt idx="3446">
                  <c:v>24</c:v>
                </c:pt>
                <c:pt idx="3447">
                  <c:v>21</c:v>
                </c:pt>
                <c:pt idx="3448">
                  <c:v>23</c:v>
                </c:pt>
                <c:pt idx="3449">
                  <c:v>24</c:v>
                </c:pt>
                <c:pt idx="3450">
                  <c:v>23</c:v>
                </c:pt>
                <c:pt idx="3451">
                  <c:v>24</c:v>
                </c:pt>
                <c:pt idx="3452">
                  <c:v>24</c:v>
                </c:pt>
                <c:pt idx="3453">
                  <c:v>22</c:v>
                </c:pt>
                <c:pt idx="3454">
                  <c:v>23</c:v>
                </c:pt>
                <c:pt idx="3455">
                  <c:v>25</c:v>
                </c:pt>
                <c:pt idx="3456">
                  <c:v>25</c:v>
                </c:pt>
                <c:pt idx="3457">
                  <c:v>24</c:v>
                </c:pt>
                <c:pt idx="3458">
                  <c:v>25</c:v>
                </c:pt>
                <c:pt idx="3459">
                  <c:v>23</c:v>
                </c:pt>
                <c:pt idx="3460">
                  <c:v>24</c:v>
                </c:pt>
                <c:pt idx="3461">
                  <c:v>25</c:v>
                </c:pt>
                <c:pt idx="3462">
                  <c:v>24</c:v>
                </c:pt>
                <c:pt idx="3463">
                  <c:v>22</c:v>
                </c:pt>
                <c:pt idx="3464">
                  <c:v>25</c:v>
                </c:pt>
                <c:pt idx="3465">
                  <c:v>25</c:v>
                </c:pt>
                <c:pt idx="3466">
                  <c:v>23</c:v>
                </c:pt>
                <c:pt idx="3467">
                  <c:v>24</c:v>
                </c:pt>
                <c:pt idx="3468">
                  <c:v>20</c:v>
                </c:pt>
                <c:pt idx="3469">
                  <c:v>13</c:v>
                </c:pt>
                <c:pt idx="3470">
                  <c:v>25</c:v>
                </c:pt>
                <c:pt idx="3471">
                  <c:v>15</c:v>
                </c:pt>
                <c:pt idx="3472">
                  <c:v>24</c:v>
                </c:pt>
                <c:pt idx="3473">
                  <c:v>24</c:v>
                </c:pt>
                <c:pt idx="3474">
                  <c:v>25</c:v>
                </c:pt>
                <c:pt idx="3475">
                  <c:v>24</c:v>
                </c:pt>
                <c:pt idx="3476">
                  <c:v>25</c:v>
                </c:pt>
                <c:pt idx="3477">
                  <c:v>25</c:v>
                </c:pt>
                <c:pt idx="3478">
                  <c:v>25</c:v>
                </c:pt>
                <c:pt idx="3479">
                  <c:v>24</c:v>
                </c:pt>
                <c:pt idx="3480">
                  <c:v>24</c:v>
                </c:pt>
                <c:pt idx="3481">
                  <c:v>9</c:v>
                </c:pt>
                <c:pt idx="3482">
                  <c:v>25</c:v>
                </c:pt>
                <c:pt idx="3483">
                  <c:v>24</c:v>
                </c:pt>
                <c:pt idx="3484">
                  <c:v>23</c:v>
                </c:pt>
                <c:pt idx="3485">
                  <c:v>25</c:v>
                </c:pt>
                <c:pt idx="3486">
                  <c:v>25</c:v>
                </c:pt>
                <c:pt idx="3487">
                  <c:v>23</c:v>
                </c:pt>
                <c:pt idx="3488">
                  <c:v>20</c:v>
                </c:pt>
                <c:pt idx="3489">
                  <c:v>24</c:v>
                </c:pt>
                <c:pt idx="3490">
                  <c:v>25</c:v>
                </c:pt>
                <c:pt idx="3491">
                  <c:v>24</c:v>
                </c:pt>
                <c:pt idx="3492">
                  <c:v>25</c:v>
                </c:pt>
                <c:pt idx="3493">
                  <c:v>25</c:v>
                </c:pt>
                <c:pt idx="3494">
                  <c:v>24</c:v>
                </c:pt>
                <c:pt idx="3495">
                  <c:v>25</c:v>
                </c:pt>
                <c:pt idx="3496">
                  <c:v>22</c:v>
                </c:pt>
                <c:pt idx="3497">
                  <c:v>25</c:v>
                </c:pt>
                <c:pt idx="3498">
                  <c:v>25</c:v>
                </c:pt>
                <c:pt idx="3499">
                  <c:v>25</c:v>
                </c:pt>
                <c:pt idx="3500">
                  <c:v>24</c:v>
                </c:pt>
                <c:pt idx="3501">
                  <c:v>23</c:v>
                </c:pt>
                <c:pt idx="3502">
                  <c:v>23</c:v>
                </c:pt>
                <c:pt idx="3503">
                  <c:v>24</c:v>
                </c:pt>
                <c:pt idx="3504">
                  <c:v>22</c:v>
                </c:pt>
                <c:pt idx="3505">
                  <c:v>21</c:v>
                </c:pt>
                <c:pt idx="3506">
                  <c:v>25</c:v>
                </c:pt>
                <c:pt idx="3507">
                  <c:v>21</c:v>
                </c:pt>
                <c:pt idx="3508">
                  <c:v>20</c:v>
                </c:pt>
                <c:pt idx="3509">
                  <c:v>25</c:v>
                </c:pt>
                <c:pt idx="3510">
                  <c:v>23</c:v>
                </c:pt>
                <c:pt idx="3511">
                  <c:v>23</c:v>
                </c:pt>
                <c:pt idx="3512">
                  <c:v>18</c:v>
                </c:pt>
                <c:pt idx="3513">
                  <c:v>20</c:v>
                </c:pt>
                <c:pt idx="3514">
                  <c:v>23</c:v>
                </c:pt>
                <c:pt idx="3515">
                  <c:v>22</c:v>
                </c:pt>
                <c:pt idx="3516">
                  <c:v>23</c:v>
                </c:pt>
                <c:pt idx="3517">
                  <c:v>22</c:v>
                </c:pt>
                <c:pt idx="3518">
                  <c:v>23</c:v>
                </c:pt>
                <c:pt idx="3519">
                  <c:v>24</c:v>
                </c:pt>
                <c:pt idx="3520">
                  <c:v>25</c:v>
                </c:pt>
                <c:pt idx="3521">
                  <c:v>25</c:v>
                </c:pt>
                <c:pt idx="3522">
                  <c:v>24</c:v>
                </c:pt>
                <c:pt idx="3523">
                  <c:v>22</c:v>
                </c:pt>
                <c:pt idx="3524">
                  <c:v>25</c:v>
                </c:pt>
                <c:pt idx="3525">
                  <c:v>18</c:v>
                </c:pt>
                <c:pt idx="3526">
                  <c:v>25</c:v>
                </c:pt>
                <c:pt idx="3527">
                  <c:v>22</c:v>
                </c:pt>
                <c:pt idx="3528">
                  <c:v>23</c:v>
                </c:pt>
                <c:pt idx="3529">
                  <c:v>23</c:v>
                </c:pt>
                <c:pt idx="3530">
                  <c:v>22</c:v>
                </c:pt>
                <c:pt idx="3531">
                  <c:v>24</c:v>
                </c:pt>
                <c:pt idx="3532">
                  <c:v>25</c:v>
                </c:pt>
                <c:pt idx="3533">
                  <c:v>24</c:v>
                </c:pt>
                <c:pt idx="3534">
                  <c:v>25</c:v>
                </c:pt>
                <c:pt idx="3535">
                  <c:v>24</c:v>
                </c:pt>
                <c:pt idx="3536">
                  <c:v>24</c:v>
                </c:pt>
                <c:pt idx="3537">
                  <c:v>23</c:v>
                </c:pt>
                <c:pt idx="3538">
                  <c:v>24</c:v>
                </c:pt>
                <c:pt idx="3539">
                  <c:v>25</c:v>
                </c:pt>
                <c:pt idx="3540">
                  <c:v>21</c:v>
                </c:pt>
                <c:pt idx="3541">
                  <c:v>20</c:v>
                </c:pt>
                <c:pt idx="3542">
                  <c:v>24</c:v>
                </c:pt>
                <c:pt idx="3543">
                  <c:v>25</c:v>
                </c:pt>
                <c:pt idx="3544">
                  <c:v>25</c:v>
                </c:pt>
                <c:pt idx="3545">
                  <c:v>25</c:v>
                </c:pt>
                <c:pt idx="3546">
                  <c:v>23</c:v>
                </c:pt>
                <c:pt idx="3547">
                  <c:v>24</c:v>
                </c:pt>
                <c:pt idx="3548">
                  <c:v>25</c:v>
                </c:pt>
                <c:pt idx="3549">
                  <c:v>22</c:v>
                </c:pt>
                <c:pt idx="3550">
                  <c:v>25</c:v>
                </c:pt>
                <c:pt idx="3551">
                  <c:v>23</c:v>
                </c:pt>
                <c:pt idx="3552">
                  <c:v>19</c:v>
                </c:pt>
                <c:pt idx="3553">
                  <c:v>22</c:v>
                </c:pt>
                <c:pt idx="3554">
                  <c:v>25</c:v>
                </c:pt>
                <c:pt idx="3555">
                  <c:v>22</c:v>
                </c:pt>
                <c:pt idx="3556">
                  <c:v>24</c:v>
                </c:pt>
                <c:pt idx="3557">
                  <c:v>25</c:v>
                </c:pt>
                <c:pt idx="3558">
                  <c:v>23</c:v>
                </c:pt>
                <c:pt idx="3559">
                  <c:v>24</c:v>
                </c:pt>
                <c:pt idx="3560">
                  <c:v>24</c:v>
                </c:pt>
                <c:pt idx="3561">
                  <c:v>25</c:v>
                </c:pt>
                <c:pt idx="3562">
                  <c:v>25</c:v>
                </c:pt>
                <c:pt idx="3563">
                  <c:v>20</c:v>
                </c:pt>
                <c:pt idx="3564">
                  <c:v>24</c:v>
                </c:pt>
                <c:pt idx="3565">
                  <c:v>23</c:v>
                </c:pt>
                <c:pt idx="3566">
                  <c:v>23</c:v>
                </c:pt>
                <c:pt idx="3567">
                  <c:v>24</c:v>
                </c:pt>
                <c:pt idx="3568">
                  <c:v>24</c:v>
                </c:pt>
                <c:pt idx="3569">
                  <c:v>25</c:v>
                </c:pt>
                <c:pt idx="3570">
                  <c:v>25</c:v>
                </c:pt>
                <c:pt idx="3571">
                  <c:v>25</c:v>
                </c:pt>
                <c:pt idx="3572">
                  <c:v>23</c:v>
                </c:pt>
                <c:pt idx="3573">
                  <c:v>24</c:v>
                </c:pt>
                <c:pt idx="3574">
                  <c:v>21</c:v>
                </c:pt>
                <c:pt idx="3575">
                  <c:v>25</c:v>
                </c:pt>
                <c:pt idx="3576">
                  <c:v>25</c:v>
                </c:pt>
                <c:pt idx="3577">
                  <c:v>22</c:v>
                </c:pt>
                <c:pt idx="3578">
                  <c:v>24</c:v>
                </c:pt>
                <c:pt idx="3579">
                  <c:v>19</c:v>
                </c:pt>
                <c:pt idx="3580">
                  <c:v>23</c:v>
                </c:pt>
                <c:pt idx="3581">
                  <c:v>24</c:v>
                </c:pt>
                <c:pt idx="3582">
                  <c:v>25</c:v>
                </c:pt>
                <c:pt idx="3583">
                  <c:v>23</c:v>
                </c:pt>
                <c:pt idx="3584">
                  <c:v>22</c:v>
                </c:pt>
                <c:pt idx="3585">
                  <c:v>24</c:v>
                </c:pt>
                <c:pt idx="3586">
                  <c:v>25</c:v>
                </c:pt>
                <c:pt idx="3587">
                  <c:v>19</c:v>
                </c:pt>
                <c:pt idx="3588">
                  <c:v>24</c:v>
                </c:pt>
                <c:pt idx="3589">
                  <c:v>25</c:v>
                </c:pt>
                <c:pt idx="3590">
                  <c:v>24</c:v>
                </c:pt>
                <c:pt idx="3591">
                  <c:v>22</c:v>
                </c:pt>
                <c:pt idx="3592">
                  <c:v>24</c:v>
                </c:pt>
                <c:pt idx="3593">
                  <c:v>22</c:v>
                </c:pt>
                <c:pt idx="3594">
                  <c:v>23</c:v>
                </c:pt>
                <c:pt idx="3595">
                  <c:v>23</c:v>
                </c:pt>
                <c:pt idx="3596">
                  <c:v>25</c:v>
                </c:pt>
                <c:pt idx="3597">
                  <c:v>24</c:v>
                </c:pt>
                <c:pt idx="3598">
                  <c:v>24</c:v>
                </c:pt>
                <c:pt idx="3599">
                  <c:v>25</c:v>
                </c:pt>
                <c:pt idx="3600">
                  <c:v>23</c:v>
                </c:pt>
                <c:pt idx="3601">
                  <c:v>25</c:v>
                </c:pt>
                <c:pt idx="3602">
                  <c:v>24</c:v>
                </c:pt>
                <c:pt idx="3603">
                  <c:v>25</c:v>
                </c:pt>
                <c:pt idx="3604">
                  <c:v>23</c:v>
                </c:pt>
                <c:pt idx="3605">
                  <c:v>24</c:v>
                </c:pt>
                <c:pt idx="3606">
                  <c:v>24</c:v>
                </c:pt>
                <c:pt idx="3607">
                  <c:v>25</c:v>
                </c:pt>
                <c:pt idx="3608">
                  <c:v>25</c:v>
                </c:pt>
                <c:pt idx="3609">
                  <c:v>22</c:v>
                </c:pt>
                <c:pt idx="3610">
                  <c:v>25</c:v>
                </c:pt>
                <c:pt idx="3611">
                  <c:v>25</c:v>
                </c:pt>
                <c:pt idx="3612">
                  <c:v>25</c:v>
                </c:pt>
                <c:pt idx="3613">
                  <c:v>23</c:v>
                </c:pt>
                <c:pt idx="3614">
                  <c:v>25</c:v>
                </c:pt>
                <c:pt idx="3615">
                  <c:v>25</c:v>
                </c:pt>
                <c:pt idx="3616">
                  <c:v>24</c:v>
                </c:pt>
                <c:pt idx="3617">
                  <c:v>20</c:v>
                </c:pt>
                <c:pt idx="3618">
                  <c:v>22</c:v>
                </c:pt>
                <c:pt idx="3619">
                  <c:v>23</c:v>
                </c:pt>
                <c:pt idx="3620">
                  <c:v>21</c:v>
                </c:pt>
                <c:pt idx="3621">
                  <c:v>22</c:v>
                </c:pt>
                <c:pt idx="3622">
                  <c:v>25</c:v>
                </c:pt>
                <c:pt idx="3623">
                  <c:v>25</c:v>
                </c:pt>
                <c:pt idx="3624">
                  <c:v>21</c:v>
                </c:pt>
                <c:pt idx="3625">
                  <c:v>21</c:v>
                </c:pt>
                <c:pt idx="3626">
                  <c:v>24</c:v>
                </c:pt>
                <c:pt idx="3627">
                  <c:v>20</c:v>
                </c:pt>
                <c:pt idx="3628">
                  <c:v>23</c:v>
                </c:pt>
                <c:pt idx="3629">
                  <c:v>25</c:v>
                </c:pt>
                <c:pt idx="3630">
                  <c:v>25</c:v>
                </c:pt>
                <c:pt idx="3631">
                  <c:v>23</c:v>
                </c:pt>
                <c:pt idx="3632">
                  <c:v>23</c:v>
                </c:pt>
                <c:pt idx="3633">
                  <c:v>25</c:v>
                </c:pt>
                <c:pt idx="3634">
                  <c:v>23</c:v>
                </c:pt>
                <c:pt idx="3635">
                  <c:v>23</c:v>
                </c:pt>
                <c:pt idx="3636">
                  <c:v>24</c:v>
                </c:pt>
                <c:pt idx="3637">
                  <c:v>25</c:v>
                </c:pt>
                <c:pt idx="3638">
                  <c:v>25</c:v>
                </c:pt>
                <c:pt idx="3639">
                  <c:v>21</c:v>
                </c:pt>
                <c:pt idx="3640">
                  <c:v>20</c:v>
                </c:pt>
                <c:pt idx="3641">
                  <c:v>22</c:v>
                </c:pt>
                <c:pt idx="3642">
                  <c:v>25</c:v>
                </c:pt>
                <c:pt idx="3643">
                  <c:v>25</c:v>
                </c:pt>
                <c:pt idx="3644">
                  <c:v>25</c:v>
                </c:pt>
                <c:pt idx="3645">
                  <c:v>24</c:v>
                </c:pt>
                <c:pt idx="3646">
                  <c:v>25</c:v>
                </c:pt>
                <c:pt idx="3647">
                  <c:v>25</c:v>
                </c:pt>
                <c:pt idx="3648">
                  <c:v>24</c:v>
                </c:pt>
                <c:pt idx="3649">
                  <c:v>23</c:v>
                </c:pt>
                <c:pt idx="3650">
                  <c:v>22</c:v>
                </c:pt>
                <c:pt idx="3651">
                  <c:v>24</c:v>
                </c:pt>
                <c:pt idx="3652">
                  <c:v>24</c:v>
                </c:pt>
                <c:pt idx="3653">
                  <c:v>24</c:v>
                </c:pt>
                <c:pt idx="3654">
                  <c:v>25</c:v>
                </c:pt>
                <c:pt idx="3655">
                  <c:v>17</c:v>
                </c:pt>
                <c:pt idx="3656">
                  <c:v>20</c:v>
                </c:pt>
                <c:pt idx="3657">
                  <c:v>24</c:v>
                </c:pt>
                <c:pt idx="3658">
                  <c:v>25</c:v>
                </c:pt>
                <c:pt idx="3659">
                  <c:v>24</c:v>
                </c:pt>
                <c:pt idx="3660">
                  <c:v>24</c:v>
                </c:pt>
                <c:pt idx="3661">
                  <c:v>22</c:v>
                </c:pt>
                <c:pt idx="3662">
                  <c:v>22</c:v>
                </c:pt>
                <c:pt idx="3663">
                  <c:v>22</c:v>
                </c:pt>
                <c:pt idx="3664">
                  <c:v>25</c:v>
                </c:pt>
                <c:pt idx="3665">
                  <c:v>23</c:v>
                </c:pt>
                <c:pt idx="3666">
                  <c:v>19</c:v>
                </c:pt>
                <c:pt idx="3667">
                  <c:v>24</c:v>
                </c:pt>
                <c:pt idx="3668">
                  <c:v>25</c:v>
                </c:pt>
                <c:pt idx="3669">
                  <c:v>24</c:v>
                </c:pt>
                <c:pt idx="3670">
                  <c:v>21</c:v>
                </c:pt>
                <c:pt idx="3671">
                  <c:v>25</c:v>
                </c:pt>
                <c:pt idx="3672">
                  <c:v>25</c:v>
                </c:pt>
                <c:pt idx="3673">
                  <c:v>22</c:v>
                </c:pt>
                <c:pt idx="3674">
                  <c:v>25</c:v>
                </c:pt>
                <c:pt idx="3675">
                  <c:v>20</c:v>
                </c:pt>
                <c:pt idx="3676">
                  <c:v>22</c:v>
                </c:pt>
                <c:pt idx="3677">
                  <c:v>21</c:v>
                </c:pt>
                <c:pt idx="3678">
                  <c:v>24</c:v>
                </c:pt>
                <c:pt idx="3679">
                  <c:v>22</c:v>
                </c:pt>
                <c:pt idx="3680">
                  <c:v>24</c:v>
                </c:pt>
                <c:pt idx="3681">
                  <c:v>24</c:v>
                </c:pt>
                <c:pt idx="3682">
                  <c:v>25</c:v>
                </c:pt>
                <c:pt idx="3683">
                  <c:v>23</c:v>
                </c:pt>
                <c:pt idx="3684">
                  <c:v>22</c:v>
                </c:pt>
                <c:pt idx="3685">
                  <c:v>23</c:v>
                </c:pt>
                <c:pt idx="3686">
                  <c:v>22</c:v>
                </c:pt>
                <c:pt idx="3687">
                  <c:v>21</c:v>
                </c:pt>
                <c:pt idx="3688">
                  <c:v>23</c:v>
                </c:pt>
                <c:pt idx="3689">
                  <c:v>23</c:v>
                </c:pt>
                <c:pt idx="3690">
                  <c:v>25</c:v>
                </c:pt>
                <c:pt idx="3691">
                  <c:v>24</c:v>
                </c:pt>
                <c:pt idx="3692">
                  <c:v>25</c:v>
                </c:pt>
                <c:pt idx="3693">
                  <c:v>23</c:v>
                </c:pt>
                <c:pt idx="3694">
                  <c:v>25</c:v>
                </c:pt>
                <c:pt idx="3695">
                  <c:v>21</c:v>
                </c:pt>
                <c:pt idx="3696">
                  <c:v>23</c:v>
                </c:pt>
                <c:pt idx="3697">
                  <c:v>23</c:v>
                </c:pt>
                <c:pt idx="3698">
                  <c:v>25</c:v>
                </c:pt>
                <c:pt idx="3699">
                  <c:v>23</c:v>
                </c:pt>
                <c:pt idx="3700">
                  <c:v>25</c:v>
                </c:pt>
                <c:pt idx="3701">
                  <c:v>25</c:v>
                </c:pt>
                <c:pt idx="3702">
                  <c:v>24</c:v>
                </c:pt>
                <c:pt idx="3703">
                  <c:v>22</c:v>
                </c:pt>
                <c:pt idx="3704">
                  <c:v>24</c:v>
                </c:pt>
                <c:pt idx="3705">
                  <c:v>22</c:v>
                </c:pt>
                <c:pt idx="3706">
                  <c:v>19</c:v>
                </c:pt>
                <c:pt idx="3707">
                  <c:v>25</c:v>
                </c:pt>
                <c:pt idx="3708">
                  <c:v>23</c:v>
                </c:pt>
                <c:pt idx="3709">
                  <c:v>24</c:v>
                </c:pt>
                <c:pt idx="3710">
                  <c:v>23</c:v>
                </c:pt>
                <c:pt idx="3711">
                  <c:v>22</c:v>
                </c:pt>
                <c:pt idx="3712">
                  <c:v>24</c:v>
                </c:pt>
                <c:pt idx="3713">
                  <c:v>24</c:v>
                </c:pt>
                <c:pt idx="3714">
                  <c:v>22</c:v>
                </c:pt>
                <c:pt idx="3715">
                  <c:v>23</c:v>
                </c:pt>
                <c:pt idx="3716">
                  <c:v>24</c:v>
                </c:pt>
                <c:pt idx="3717">
                  <c:v>25</c:v>
                </c:pt>
                <c:pt idx="3718">
                  <c:v>21</c:v>
                </c:pt>
                <c:pt idx="3719">
                  <c:v>25</c:v>
                </c:pt>
                <c:pt idx="3720">
                  <c:v>25</c:v>
                </c:pt>
                <c:pt idx="3721">
                  <c:v>20</c:v>
                </c:pt>
                <c:pt idx="3722">
                  <c:v>25</c:v>
                </c:pt>
                <c:pt idx="3723">
                  <c:v>24</c:v>
                </c:pt>
                <c:pt idx="3724">
                  <c:v>21</c:v>
                </c:pt>
                <c:pt idx="3725">
                  <c:v>24</c:v>
                </c:pt>
                <c:pt idx="3726">
                  <c:v>23</c:v>
                </c:pt>
                <c:pt idx="3727">
                  <c:v>25</c:v>
                </c:pt>
                <c:pt idx="3728">
                  <c:v>23</c:v>
                </c:pt>
                <c:pt idx="3729">
                  <c:v>24</c:v>
                </c:pt>
                <c:pt idx="3730">
                  <c:v>24</c:v>
                </c:pt>
                <c:pt idx="3731">
                  <c:v>24</c:v>
                </c:pt>
                <c:pt idx="3732">
                  <c:v>22</c:v>
                </c:pt>
                <c:pt idx="3733">
                  <c:v>23</c:v>
                </c:pt>
                <c:pt idx="3734">
                  <c:v>22</c:v>
                </c:pt>
                <c:pt idx="3735">
                  <c:v>21</c:v>
                </c:pt>
                <c:pt idx="3736">
                  <c:v>25</c:v>
                </c:pt>
                <c:pt idx="3737">
                  <c:v>24</c:v>
                </c:pt>
                <c:pt idx="3738">
                  <c:v>24</c:v>
                </c:pt>
                <c:pt idx="3739">
                  <c:v>25</c:v>
                </c:pt>
                <c:pt idx="3740">
                  <c:v>25</c:v>
                </c:pt>
                <c:pt idx="3741">
                  <c:v>23</c:v>
                </c:pt>
                <c:pt idx="3742">
                  <c:v>23</c:v>
                </c:pt>
                <c:pt idx="3743">
                  <c:v>24</c:v>
                </c:pt>
                <c:pt idx="3744">
                  <c:v>24</c:v>
                </c:pt>
                <c:pt idx="3745">
                  <c:v>23</c:v>
                </c:pt>
                <c:pt idx="3746">
                  <c:v>22</c:v>
                </c:pt>
                <c:pt idx="3747">
                  <c:v>25</c:v>
                </c:pt>
                <c:pt idx="3748">
                  <c:v>25</c:v>
                </c:pt>
                <c:pt idx="3749">
                  <c:v>24</c:v>
                </c:pt>
                <c:pt idx="3750">
                  <c:v>25</c:v>
                </c:pt>
                <c:pt idx="3751">
                  <c:v>24</c:v>
                </c:pt>
                <c:pt idx="3752">
                  <c:v>24</c:v>
                </c:pt>
                <c:pt idx="3753">
                  <c:v>23</c:v>
                </c:pt>
                <c:pt idx="3754">
                  <c:v>24</c:v>
                </c:pt>
                <c:pt idx="3755">
                  <c:v>25</c:v>
                </c:pt>
                <c:pt idx="3756">
                  <c:v>25</c:v>
                </c:pt>
                <c:pt idx="3757">
                  <c:v>22</c:v>
                </c:pt>
                <c:pt idx="3758">
                  <c:v>23</c:v>
                </c:pt>
                <c:pt idx="3759">
                  <c:v>24</c:v>
                </c:pt>
                <c:pt idx="3760">
                  <c:v>21</c:v>
                </c:pt>
                <c:pt idx="3761">
                  <c:v>25</c:v>
                </c:pt>
                <c:pt idx="3762">
                  <c:v>23</c:v>
                </c:pt>
                <c:pt idx="3763">
                  <c:v>22</c:v>
                </c:pt>
                <c:pt idx="3764">
                  <c:v>20</c:v>
                </c:pt>
                <c:pt idx="3765">
                  <c:v>25</c:v>
                </c:pt>
                <c:pt idx="3766">
                  <c:v>22</c:v>
                </c:pt>
                <c:pt idx="3767">
                  <c:v>23</c:v>
                </c:pt>
                <c:pt idx="3768">
                  <c:v>23</c:v>
                </c:pt>
                <c:pt idx="3769">
                  <c:v>21</c:v>
                </c:pt>
                <c:pt idx="3770">
                  <c:v>21</c:v>
                </c:pt>
                <c:pt idx="3771">
                  <c:v>21</c:v>
                </c:pt>
                <c:pt idx="3772">
                  <c:v>23</c:v>
                </c:pt>
                <c:pt idx="3773">
                  <c:v>25</c:v>
                </c:pt>
                <c:pt idx="3774">
                  <c:v>25</c:v>
                </c:pt>
                <c:pt idx="3775">
                  <c:v>23</c:v>
                </c:pt>
                <c:pt idx="3776">
                  <c:v>24</c:v>
                </c:pt>
                <c:pt idx="3777">
                  <c:v>24</c:v>
                </c:pt>
                <c:pt idx="3778">
                  <c:v>24</c:v>
                </c:pt>
                <c:pt idx="3779">
                  <c:v>21</c:v>
                </c:pt>
                <c:pt idx="3780">
                  <c:v>24</c:v>
                </c:pt>
                <c:pt idx="3781">
                  <c:v>24</c:v>
                </c:pt>
                <c:pt idx="3782">
                  <c:v>23</c:v>
                </c:pt>
                <c:pt idx="3783">
                  <c:v>23</c:v>
                </c:pt>
                <c:pt idx="3784">
                  <c:v>22</c:v>
                </c:pt>
                <c:pt idx="3785">
                  <c:v>17</c:v>
                </c:pt>
                <c:pt idx="3786">
                  <c:v>25</c:v>
                </c:pt>
                <c:pt idx="3787">
                  <c:v>24</c:v>
                </c:pt>
                <c:pt idx="3788">
                  <c:v>25</c:v>
                </c:pt>
                <c:pt idx="3789">
                  <c:v>23</c:v>
                </c:pt>
                <c:pt idx="3790">
                  <c:v>23</c:v>
                </c:pt>
                <c:pt idx="3791">
                  <c:v>25</c:v>
                </c:pt>
                <c:pt idx="3792">
                  <c:v>23</c:v>
                </c:pt>
                <c:pt idx="3793">
                  <c:v>24</c:v>
                </c:pt>
                <c:pt idx="3794">
                  <c:v>25</c:v>
                </c:pt>
                <c:pt idx="3795">
                  <c:v>24</c:v>
                </c:pt>
                <c:pt idx="3796">
                  <c:v>23</c:v>
                </c:pt>
                <c:pt idx="3797">
                  <c:v>21</c:v>
                </c:pt>
                <c:pt idx="3798">
                  <c:v>25</c:v>
                </c:pt>
                <c:pt idx="3799">
                  <c:v>21</c:v>
                </c:pt>
                <c:pt idx="3800">
                  <c:v>23</c:v>
                </c:pt>
                <c:pt idx="3801">
                  <c:v>24</c:v>
                </c:pt>
                <c:pt idx="3802">
                  <c:v>23</c:v>
                </c:pt>
                <c:pt idx="3803">
                  <c:v>22</c:v>
                </c:pt>
                <c:pt idx="3804">
                  <c:v>24</c:v>
                </c:pt>
                <c:pt idx="3805">
                  <c:v>21</c:v>
                </c:pt>
                <c:pt idx="3806">
                  <c:v>21</c:v>
                </c:pt>
                <c:pt idx="3807">
                  <c:v>22</c:v>
                </c:pt>
                <c:pt idx="3808">
                  <c:v>25</c:v>
                </c:pt>
                <c:pt idx="3809">
                  <c:v>24</c:v>
                </c:pt>
                <c:pt idx="3810">
                  <c:v>23</c:v>
                </c:pt>
                <c:pt idx="3811">
                  <c:v>23</c:v>
                </c:pt>
                <c:pt idx="3812">
                  <c:v>25</c:v>
                </c:pt>
                <c:pt idx="3813">
                  <c:v>24</c:v>
                </c:pt>
                <c:pt idx="3814">
                  <c:v>25</c:v>
                </c:pt>
                <c:pt idx="3815">
                  <c:v>17</c:v>
                </c:pt>
                <c:pt idx="3816">
                  <c:v>24</c:v>
                </c:pt>
                <c:pt idx="3817">
                  <c:v>17</c:v>
                </c:pt>
                <c:pt idx="3818">
                  <c:v>23</c:v>
                </c:pt>
                <c:pt idx="3819">
                  <c:v>23</c:v>
                </c:pt>
                <c:pt idx="3820">
                  <c:v>24</c:v>
                </c:pt>
                <c:pt idx="3821">
                  <c:v>20</c:v>
                </c:pt>
                <c:pt idx="3822">
                  <c:v>25</c:v>
                </c:pt>
                <c:pt idx="3823">
                  <c:v>23</c:v>
                </c:pt>
                <c:pt idx="3824">
                  <c:v>23</c:v>
                </c:pt>
                <c:pt idx="3825">
                  <c:v>25</c:v>
                </c:pt>
                <c:pt idx="3826">
                  <c:v>24</c:v>
                </c:pt>
                <c:pt idx="3827">
                  <c:v>25</c:v>
                </c:pt>
                <c:pt idx="3828">
                  <c:v>23</c:v>
                </c:pt>
                <c:pt idx="3829">
                  <c:v>24</c:v>
                </c:pt>
                <c:pt idx="3830">
                  <c:v>23</c:v>
                </c:pt>
                <c:pt idx="3831">
                  <c:v>24</c:v>
                </c:pt>
                <c:pt idx="3832">
                  <c:v>25</c:v>
                </c:pt>
                <c:pt idx="3833">
                  <c:v>23</c:v>
                </c:pt>
                <c:pt idx="3834">
                  <c:v>24</c:v>
                </c:pt>
                <c:pt idx="3835">
                  <c:v>25</c:v>
                </c:pt>
                <c:pt idx="3836">
                  <c:v>25</c:v>
                </c:pt>
                <c:pt idx="3837">
                  <c:v>25</c:v>
                </c:pt>
                <c:pt idx="3838">
                  <c:v>24</c:v>
                </c:pt>
                <c:pt idx="3839">
                  <c:v>24</c:v>
                </c:pt>
                <c:pt idx="3840">
                  <c:v>22</c:v>
                </c:pt>
                <c:pt idx="3841">
                  <c:v>25</c:v>
                </c:pt>
                <c:pt idx="3842">
                  <c:v>24</c:v>
                </c:pt>
                <c:pt idx="3843">
                  <c:v>25</c:v>
                </c:pt>
                <c:pt idx="3844">
                  <c:v>24</c:v>
                </c:pt>
                <c:pt idx="3845">
                  <c:v>24</c:v>
                </c:pt>
                <c:pt idx="3846">
                  <c:v>24</c:v>
                </c:pt>
                <c:pt idx="3847">
                  <c:v>23</c:v>
                </c:pt>
                <c:pt idx="3848">
                  <c:v>25</c:v>
                </c:pt>
                <c:pt idx="3849">
                  <c:v>22</c:v>
                </c:pt>
                <c:pt idx="3850">
                  <c:v>24</c:v>
                </c:pt>
                <c:pt idx="3851">
                  <c:v>24</c:v>
                </c:pt>
                <c:pt idx="3852">
                  <c:v>24</c:v>
                </c:pt>
                <c:pt idx="3853">
                  <c:v>21</c:v>
                </c:pt>
                <c:pt idx="3854">
                  <c:v>25</c:v>
                </c:pt>
                <c:pt idx="3855">
                  <c:v>24</c:v>
                </c:pt>
                <c:pt idx="3856">
                  <c:v>22</c:v>
                </c:pt>
                <c:pt idx="3857">
                  <c:v>25</c:v>
                </c:pt>
                <c:pt idx="3858">
                  <c:v>24</c:v>
                </c:pt>
                <c:pt idx="3859">
                  <c:v>20</c:v>
                </c:pt>
                <c:pt idx="3860">
                  <c:v>25</c:v>
                </c:pt>
                <c:pt idx="3861">
                  <c:v>25</c:v>
                </c:pt>
                <c:pt idx="3862">
                  <c:v>22</c:v>
                </c:pt>
                <c:pt idx="3863">
                  <c:v>25</c:v>
                </c:pt>
                <c:pt idx="3864">
                  <c:v>24</c:v>
                </c:pt>
                <c:pt idx="3865">
                  <c:v>23</c:v>
                </c:pt>
                <c:pt idx="3866">
                  <c:v>23</c:v>
                </c:pt>
                <c:pt idx="3867">
                  <c:v>24</c:v>
                </c:pt>
                <c:pt idx="3868">
                  <c:v>20</c:v>
                </c:pt>
                <c:pt idx="3869">
                  <c:v>25</c:v>
                </c:pt>
                <c:pt idx="3870">
                  <c:v>25</c:v>
                </c:pt>
                <c:pt idx="3871">
                  <c:v>25</c:v>
                </c:pt>
                <c:pt idx="3872">
                  <c:v>22</c:v>
                </c:pt>
                <c:pt idx="3873">
                  <c:v>22</c:v>
                </c:pt>
                <c:pt idx="3874">
                  <c:v>24</c:v>
                </c:pt>
                <c:pt idx="3875">
                  <c:v>23</c:v>
                </c:pt>
                <c:pt idx="3876">
                  <c:v>23</c:v>
                </c:pt>
                <c:pt idx="3877">
                  <c:v>23</c:v>
                </c:pt>
                <c:pt idx="3878">
                  <c:v>25</c:v>
                </c:pt>
                <c:pt idx="3879">
                  <c:v>21</c:v>
                </c:pt>
                <c:pt idx="3880">
                  <c:v>22</c:v>
                </c:pt>
                <c:pt idx="3881">
                  <c:v>25</c:v>
                </c:pt>
                <c:pt idx="3882">
                  <c:v>24</c:v>
                </c:pt>
                <c:pt idx="3883">
                  <c:v>24</c:v>
                </c:pt>
                <c:pt idx="3884">
                  <c:v>21</c:v>
                </c:pt>
                <c:pt idx="3885">
                  <c:v>25</c:v>
                </c:pt>
                <c:pt idx="3886">
                  <c:v>25</c:v>
                </c:pt>
                <c:pt idx="3887">
                  <c:v>25</c:v>
                </c:pt>
                <c:pt idx="3888">
                  <c:v>22</c:v>
                </c:pt>
                <c:pt idx="3889">
                  <c:v>25</c:v>
                </c:pt>
                <c:pt idx="3890">
                  <c:v>21</c:v>
                </c:pt>
                <c:pt idx="3891">
                  <c:v>24</c:v>
                </c:pt>
                <c:pt idx="3892">
                  <c:v>23</c:v>
                </c:pt>
                <c:pt idx="3893">
                  <c:v>21</c:v>
                </c:pt>
                <c:pt idx="3894">
                  <c:v>24</c:v>
                </c:pt>
                <c:pt idx="3895">
                  <c:v>25</c:v>
                </c:pt>
                <c:pt idx="3896">
                  <c:v>25</c:v>
                </c:pt>
                <c:pt idx="3897">
                  <c:v>18</c:v>
                </c:pt>
                <c:pt idx="3898">
                  <c:v>22</c:v>
                </c:pt>
                <c:pt idx="3899">
                  <c:v>25</c:v>
                </c:pt>
                <c:pt idx="3900">
                  <c:v>25</c:v>
                </c:pt>
                <c:pt idx="3901">
                  <c:v>24</c:v>
                </c:pt>
                <c:pt idx="3902">
                  <c:v>24</c:v>
                </c:pt>
                <c:pt idx="3903">
                  <c:v>22</c:v>
                </c:pt>
                <c:pt idx="3904">
                  <c:v>22</c:v>
                </c:pt>
                <c:pt idx="3905">
                  <c:v>22</c:v>
                </c:pt>
                <c:pt idx="3906">
                  <c:v>25</c:v>
                </c:pt>
                <c:pt idx="3907">
                  <c:v>24</c:v>
                </c:pt>
                <c:pt idx="3908">
                  <c:v>24</c:v>
                </c:pt>
                <c:pt idx="3909">
                  <c:v>20</c:v>
                </c:pt>
                <c:pt idx="3910">
                  <c:v>25</c:v>
                </c:pt>
                <c:pt idx="3911">
                  <c:v>20</c:v>
                </c:pt>
                <c:pt idx="3912">
                  <c:v>22</c:v>
                </c:pt>
                <c:pt idx="3913">
                  <c:v>23</c:v>
                </c:pt>
                <c:pt idx="3914">
                  <c:v>21</c:v>
                </c:pt>
                <c:pt idx="3915">
                  <c:v>25</c:v>
                </c:pt>
                <c:pt idx="3916">
                  <c:v>18</c:v>
                </c:pt>
                <c:pt idx="3917">
                  <c:v>24</c:v>
                </c:pt>
                <c:pt idx="3918">
                  <c:v>24</c:v>
                </c:pt>
                <c:pt idx="3919">
                  <c:v>22</c:v>
                </c:pt>
                <c:pt idx="3920">
                  <c:v>25</c:v>
                </c:pt>
                <c:pt idx="3921">
                  <c:v>25</c:v>
                </c:pt>
                <c:pt idx="3922">
                  <c:v>23</c:v>
                </c:pt>
                <c:pt idx="3923">
                  <c:v>25</c:v>
                </c:pt>
                <c:pt idx="3924">
                  <c:v>19</c:v>
                </c:pt>
                <c:pt idx="3925">
                  <c:v>24</c:v>
                </c:pt>
                <c:pt idx="3926">
                  <c:v>15</c:v>
                </c:pt>
                <c:pt idx="3927">
                  <c:v>25</c:v>
                </c:pt>
                <c:pt idx="3928">
                  <c:v>25</c:v>
                </c:pt>
                <c:pt idx="3929">
                  <c:v>25</c:v>
                </c:pt>
                <c:pt idx="3930">
                  <c:v>25</c:v>
                </c:pt>
                <c:pt idx="3931">
                  <c:v>23</c:v>
                </c:pt>
                <c:pt idx="3932">
                  <c:v>24</c:v>
                </c:pt>
                <c:pt idx="3933">
                  <c:v>24</c:v>
                </c:pt>
                <c:pt idx="3934">
                  <c:v>20</c:v>
                </c:pt>
                <c:pt idx="3935">
                  <c:v>24</c:v>
                </c:pt>
                <c:pt idx="3936">
                  <c:v>24</c:v>
                </c:pt>
                <c:pt idx="3937">
                  <c:v>17</c:v>
                </c:pt>
                <c:pt idx="3938">
                  <c:v>24</c:v>
                </c:pt>
                <c:pt idx="3939">
                  <c:v>24</c:v>
                </c:pt>
                <c:pt idx="3940">
                  <c:v>24</c:v>
                </c:pt>
                <c:pt idx="3941">
                  <c:v>24</c:v>
                </c:pt>
                <c:pt idx="3942">
                  <c:v>22</c:v>
                </c:pt>
                <c:pt idx="3943">
                  <c:v>23</c:v>
                </c:pt>
                <c:pt idx="3944">
                  <c:v>23</c:v>
                </c:pt>
                <c:pt idx="3945">
                  <c:v>24</c:v>
                </c:pt>
                <c:pt idx="3946">
                  <c:v>23</c:v>
                </c:pt>
                <c:pt idx="3947">
                  <c:v>22</c:v>
                </c:pt>
                <c:pt idx="3948">
                  <c:v>23</c:v>
                </c:pt>
                <c:pt idx="3949">
                  <c:v>25</c:v>
                </c:pt>
                <c:pt idx="3950">
                  <c:v>25</c:v>
                </c:pt>
                <c:pt idx="3951">
                  <c:v>23</c:v>
                </c:pt>
                <c:pt idx="3952">
                  <c:v>24</c:v>
                </c:pt>
                <c:pt idx="3953">
                  <c:v>23</c:v>
                </c:pt>
                <c:pt idx="3954">
                  <c:v>25</c:v>
                </c:pt>
                <c:pt idx="3955">
                  <c:v>25</c:v>
                </c:pt>
                <c:pt idx="3956">
                  <c:v>20</c:v>
                </c:pt>
                <c:pt idx="3957">
                  <c:v>25</c:v>
                </c:pt>
                <c:pt idx="3958">
                  <c:v>25</c:v>
                </c:pt>
                <c:pt idx="3959">
                  <c:v>23</c:v>
                </c:pt>
                <c:pt idx="3960">
                  <c:v>23</c:v>
                </c:pt>
                <c:pt idx="3961">
                  <c:v>25</c:v>
                </c:pt>
                <c:pt idx="3962">
                  <c:v>25</c:v>
                </c:pt>
                <c:pt idx="3963">
                  <c:v>23</c:v>
                </c:pt>
                <c:pt idx="3964">
                  <c:v>25</c:v>
                </c:pt>
                <c:pt idx="3965">
                  <c:v>25</c:v>
                </c:pt>
                <c:pt idx="3966">
                  <c:v>25</c:v>
                </c:pt>
                <c:pt idx="3967">
                  <c:v>22</c:v>
                </c:pt>
                <c:pt idx="3968">
                  <c:v>24</c:v>
                </c:pt>
                <c:pt idx="3969">
                  <c:v>25</c:v>
                </c:pt>
                <c:pt idx="3970">
                  <c:v>25</c:v>
                </c:pt>
                <c:pt idx="3971">
                  <c:v>24</c:v>
                </c:pt>
                <c:pt idx="3972">
                  <c:v>24</c:v>
                </c:pt>
                <c:pt idx="3973">
                  <c:v>22</c:v>
                </c:pt>
                <c:pt idx="3974">
                  <c:v>24</c:v>
                </c:pt>
                <c:pt idx="3975">
                  <c:v>23</c:v>
                </c:pt>
                <c:pt idx="3976">
                  <c:v>24</c:v>
                </c:pt>
                <c:pt idx="3977">
                  <c:v>22</c:v>
                </c:pt>
                <c:pt idx="3978">
                  <c:v>25</c:v>
                </c:pt>
                <c:pt idx="3979">
                  <c:v>24</c:v>
                </c:pt>
                <c:pt idx="3980">
                  <c:v>25</c:v>
                </c:pt>
                <c:pt idx="3981">
                  <c:v>24</c:v>
                </c:pt>
                <c:pt idx="3982">
                  <c:v>17</c:v>
                </c:pt>
                <c:pt idx="3983">
                  <c:v>23</c:v>
                </c:pt>
                <c:pt idx="3984">
                  <c:v>25</c:v>
                </c:pt>
                <c:pt idx="3985">
                  <c:v>22</c:v>
                </c:pt>
                <c:pt idx="3986">
                  <c:v>24</c:v>
                </c:pt>
                <c:pt idx="3987">
                  <c:v>25</c:v>
                </c:pt>
                <c:pt idx="3988">
                  <c:v>15</c:v>
                </c:pt>
                <c:pt idx="3989">
                  <c:v>23</c:v>
                </c:pt>
                <c:pt idx="3990">
                  <c:v>25</c:v>
                </c:pt>
                <c:pt idx="3991">
                  <c:v>25</c:v>
                </c:pt>
                <c:pt idx="3992">
                  <c:v>25</c:v>
                </c:pt>
                <c:pt idx="3993">
                  <c:v>21</c:v>
                </c:pt>
                <c:pt idx="3994">
                  <c:v>19</c:v>
                </c:pt>
                <c:pt idx="3995">
                  <c:v>25</c:v>
                </c:pt>
                <c:pt idx="3996">
                  <c:v>25</c:v>
                </c:pt>
                <c:pt idx="3997">
                  <c:v>25</c:v>
                </c:pt>
                <c:pt idx="3998">
                  <c:v>25</c:v>
                </c:pt>
                <c:pt idx="3999">
                  <c:v>25</c:v>
                </c:pt>
                <c:pt idx="4000">
                  <c:v>23</c:v>
                </c:pt>
                <c:pt idx="4001">
                  <c:v>21</c:v>
                </c:pt>
                <c:pt idx="4002">
                  <c:v>23</c:v>
                </c:pt>
                <c:pt idx="4003">
                  <c:v>25</c:v>
                </c:pt>
                <c:pt idx="4004">
                  <c:v>22</c:v>
                </c:pt>
                <c:pt idx="4005">
                  <c:v>25</c:v>
                </c:pt>
                <c:pt idx="4006">
                  <c:v>22</c:v>
                </c:pt>
                <c:pt idx="4007">
                  <c:v>20</c:v>
                </c:pt>
                <c:pt idx="4008">
                  <c:v>25</c:v>
                </c:pt>
                <c:pt idx="4009">
                  <c:v>24</c:v>
                </c:pt>
                <c:pt idx="4010">
                  <c:v>16</c:v>
                </c:pt>
                <c:pt idx="4011">
                  <c:v>23</c:v>
                </c:pt>
                <c:pt idx="4012">
                  <c:v>23</c:v>
                </c:pt>
                <c:pt idx="4013">
                  <c:v>25</c:v>
                </c:pt>
                <c:pt idx="4014">
                  <c:v>25</c:v>
                </c:pt>
                <c:pt idx="4015">
                  <c:v>21</c:v>
                </c:pt>
                <c:pt idx="4016">
                  <c:v>25</c:v>
                </c:pt>
                <c:pt idx="4017">
                  <c:v>25</c:v>
                </c:pt>
                <c:pt idx="4018">
                  <c:v>24</c:v>
                </c:pt>
                <c:pt idx="4019">
                  <c:v>24</c:v>
                </c:pt>
                <c:pt idx="4020">
                  <c:v>25</c:v>
                </c:pt>
                <c:pt idx="4021">
                  <c:v>21</c:v>
                </c:pt>
                <c:pt idx="4022">
                  <c:v>25</c:v>
                </c:pt>
                <c:pt idx="4023">
                  <c:v>25</c:v>
                </c:pt>
                <c:pt idx="4024">
                  <c:v>25</c:v>
                </c:pt>
                <c:pt idx="4025">
                  <c:v>24</c:v>
                </c:pt>
                <c:pt idx="4026">
                  <c:v>25</c:v>
                </c:pt>
                <c:pt idx="4027">
                  <c:v>21</c:v>
                </c:pt>
                <c:pt idx="4028">
                  <c:v>25</c:v>
                </c:pt>
                <c:pt idx="4029">
                  <c:v>23</c:v>
                </c:pt>
                <c:pt idx="4030">
                  <c:v>24</c:v>
                </c:pt>
                <c:pt idx="4031">
                  <c:v>25</c:v>
                </c:pt>
                <c:pt idx="4032">
                  <c:v>25</c:v>
                </c:pt>
                <c:pt idx="4033">
                  <c:v>23</c:v>
                </c:pt>
                <c:pt idx="4034">
                  <c:v>21</c:v>
                </c:pt>
                <c:pt idx="4035">
                  <c:v>23</c:v>
                </c:pt>
                <c:pt idx="4036">
                  <c:v>24</c:v>
                </c:pt>
                <c:pt idx="4037">
                  <c:v>22</c:v>
                </c:pt>
                <c:pt idx="4038">
                  <c:v>25</c:v>
                </c:pt>
                <c:pt idx="4039">
                  <c:v>25</c:v>
                </c:pt>
                <c:pt idx="4040">
                  <c:v>16</c:v>
                </c:pt>
                <c:pt idx="4041">
                  <c:v>22</c:v>
                </c:pt>
                <c:pt idx="4042">
                  <c:v>18</c:v>
                </c:pt>
                <c:pt idx="4043">
                  <c:v>24</c:v>
                </c:pt>
                <c:pt idx="4044">
                  <c:v>24</c:v>
                </c:pt>
                <c:pt idx="4045">
                  <c:v>24</c:v>
                </c:pt>
                <c:pt idx="4046">
                  <c:v>23</c:v>
                </c:pt>
                <c:pt idx="4047">
                  <c:v>21</c:v>
                </c:pt>
                <c:pt idx="4048">
                  <c:v>25</c:v>
                </c:pt>
                <c:pt idx="4049">
                  <c:v>23</c:v>
                </c:pt>
                <c:pt idx="4050">
                  <c:v>19</c:v>
                </c:pt>
                <c:pt idx="4051">
                  <c:v>18</c:v>
                </c:pt>
                <c:pt idx="4052">
                  <c:v>24</c:v>
                </c:pt>
                <c:pt idx="4053">
                  <c:v>24</c:v>
                </c:pt>
                <c:pt idx="4054">
                  <c:v>23</c:v>
                </c:pt>
                <c:pt idx="4055">
                  <c:v>25</c:v>
                </c:pt>
                <c:pt idx="4056">
                  <c:v>25</c:v>
                </c:pt>
                <c:pt idx="4057">
                  <c:v>24</c:v>
                </c:pt>
                <c:pt idx="4058">
                  <c:v>24</c:v>
                </c:pt>
                <c:pt idx="4059">
                  <c:v>21</c:v>
                </c:pt>
                <c:pt idx="4060">
                  <c:v>22</c:v>
                </c:pt>
                <c:pt idx="4061">
                  <c:v>25</c:v>
                </c:pt>
                <c:pt idx="4062">
                  <c:v>25</c:v>
                </c:pt>
                <c:pt idx="4063">
                  <c:v>20</c:v>
                </c:pt>
                <c:pt idx="4064">
                  <c:v>21</c:v>
                </c:pt>
                <c:pt idx="4065">
                  <c:v>25</c:v>
                </c:pt>
                <c:pt idx="4066">
                  <c:v>25</c:v>
                </c:pt>
                <c:pt idx="4067">
                  <c:v>24</c:v>
                </c:pt>
                <c:pt idx="4068">
                  <c:v>23</c:v>
                </c:pt>
                <c:pt idx="4069">
                  <c:v>25</c:v>
                </c:pt>
                <c:pt idx="4070">
                  <c:v>24</c:v>
                </c:pt>
                <c:pt idx="4071">
                  <c:v>25</c:v>
                </c:pt>
                <c:pt idx="4072">
                  <c:v>24</c:v>
                </c:pt>
                <c:pt idx="4073">
                  <c:v>21</c:v>
                </c:pt>
                <c:pt idx="4074">
                  <c:v>24</c:v>
                </c:pt>
                <c:pt idx="4075">
                  <c:v>20</c:v>
                </c:pt>
                <c:pt idx="4076">
                  <c:v>24</c:v>
                </c:pt>
                <c:pt idx="4077">
                  <c:v>25</c:v>
                </c:pt>
                <c:pt idx="4078">
                  <c:v>23</c:v>
                </c:pt>
                <c:pt idx="4079">
                  <c:v>25</c:v>
                </c:pt>
                <c:pt idx="4080">
                  <c:v>24</c:v>
                </c:pt>
                <c:pt idx="4081">
                  <c:v>25</c:v>
                </c:pt>
                <c:pt idx="4082">
                  <c:v>23</c:v>
                </c:pt>
                <c:pt idx="4083">
                  <c:v>25</c:v>
                </c:pt>
                <c:pt idx="4084">
                  <c:v>25</c:v>
                </c:pt>
                <c:pt idx="4085">
                  <c:v>24</c:v>
                </c:pt>
                <c:pt idx="4086">
                  <c:v>24</c:v>
                </c:pt>
                <c:pt idx="4087">
                  <c:v>25</c:v>
                </c:pt>
                <c:pt idx="4088">
                  <c:v>24</c:v>
                </c:pt>
                <c:pt idx="4089">
                  <c:v>20</c:v>
                </c:pt>
                <c:pt idx="4090">
                  <c:v>21</c:v>
                </c:pt>
                <c:pt idx="4091">
                  <c:v>25</c:v>
                </c:pt>
                <c:pt idx="4092">
                  <c:v>23</c:v>
                </c:pt>
                <c:pt idx="4093">
                  <c:v>22</c:v>
                </c:pt>
                <c:pt idx="4094">
                  <c:v>25</c:v>
                </c:pt>
                <c:pt idx="4095">
                  <c:v>25</c:v>
                </c:pt>
                <c:pt idx="4096">
                  <c:v>22</c:v>
                </c:pt>
                <c:pt idx="4097">
                  <c:v>24</c:v>
                </c:pt>
                <c:pt idx="4098">
                  <c:v>25</c:v>
                </c:pt>
                <c:pt idx="4099">
                  <c:v>24</c:v>
                </c:pt>
                <c:pt idx="4100">
                  <c:v>23</c:v>
                </c:pt>
                <c:pt idx="4101">
                  <c:v>24</c:v>
                </c:pt>
                <c:pt idx="4102">
                  <c:v>22</c:v>
                </c:pt>
                <c:pt idx="4103">
                  <c:v>25</c:v>
                </c:pt>
                <c:pt idx="4104">
                  <c:v>22</c:v>
                </c:pt>
                <c:pt idx="4105">
                  <c:v>24</c:v>
                </c:pt>
                <c:pt idx="4106">
                  <c:v>23</c:v>
                </c:pt>
                <c:pt idx="4107">
                  <c:v>24</c:v>
                </c:pt>
                <c:pt idx="4108">
                  <c:v>24</c:v>
                </c:pt>
                <c:pt idx="4109">
                  <c:v>24</c:v>
                </c:pt>
                <c:pt idx="4110">
                  <c:v>22</c:v>
                </c:pt>
                <c:pt idx="4111">
                  <c:v>23</c:v>
                </c:pt>
                <c:pt idx="4112">
                  <c:v>24</c:v>
                </c:pt>
                <c:pt idx="4113">
                  <c:v>22</c:v>
                </c:pt>
                <c:pt idx="4114">
                  <c:v>23</c:v>
                </c:pt>
                <c:pt idx="4115">
                  <c:v>23</c:v>
                </c:pt>
                <c:pt idx="4116">
                  <c:v>22</c:v>
                </c:pt>
                <c:pt idx="4117">
                  <c:v>21</c:v>
                </c:pt>
                <c:pt idx="4118">
                  <c:v>25</c:v>
                </c:pt>
                <c:pt idx="4119">
                  <c:v>25</c:v>
                </c:pt>
                <c:pt idx="4120">
                  <c:v>24</c:v>
                </c:pt>
                <c:pt idx="4121">
                  <c:v>23</c:v>
                </c:pt>
                <c:pt idx="4122">
                  <c:v>25</c:v>
                </c:pt>
                <c:pt idx="4123">
                  <c:v>23</c:v>
                </c:pt>
                <c:pt idx="4124">
                  <c:v>25</c:v>
                </c:pt>
                <c:pt idx="4125">
                  <c:v>24</c:v>
                </c:pt>
                <c:pt idx="4126">
                  <c:v>21</c:v>
                </c:pt>
                <c:pt idx="4127">
                  <c:v>21</c:v>
                </c:pt>
                <c:pt idx="4128">
                  <c:v>25</c:v>
                </c:pt>
                <c:pt idx="4129">
                  <c:v>24</c:v>
                </c:pt>
                <c:pt idx="4130">
                  <c:v>24</c:v>
                </c:pt>
                <c:pt idx="4131">
                  <c:v>23</c:v>
                </c:pt>
                <c:pt idx="4132">
                  <c:v>25</c:v>
                </c:pt>
                <c:pt idx="4133">
                  <c:v>25</c:v>
                </c:pt>
                <c:pt idx="4134">
                  <c:v>25</c:v>
                </c:pt>
                <c:pt idx="4135">
                  <c:v>25</c:v>
                </c:pt>
                <c:pt idx="4136">
                  <c:v>24</c:v>
                </c:pt>
                <c:pt idx="4137">
                  <c:v>24</c:v>
                </c:pt>
                <c:pt idx="4138">
                  <c:v>24</c:v>
                </c:pt>
                <c:pt idx="4139">
                  <c:v>24</c:v>
                </c:pt>
                <c:pt idx="4140">
                  <c:v>22</c:v>
                </c:pt>
                <c:pt idx="4141">
                  <c:v>24</c:v>
                </c:pt>
                <c:pt idx="4142">
                  <c:v>24</c:v>
                </c:pt>
                <c:pt idx="4143">
                  <c:v>22</c:v>
                </c:pt>
                <c:pt idx="4144">
                  <c:v>18</c:v>
                </c:pt>
                <c:pt idx="4145">
                  <c:v>25</c:v>
                </c:pt>
                <c:pt idx="4146">
                  <c:v>20</c:v>
                </c:pt>
                <c:pt idx="4147">
                  <c:v>25</c:v>
                </c:pt>
                <c:pt idx="4148">
                  <c:v>24</c:v>
                </c:pt>
                <c:pt idx="4149">
                  <c:v>24</c:v>
                </c:pt>
                <c:pt idx="4150">
                  <c:v>17</c:v>
                </c:pt>
                <c:pt idx="4151">
                  <c:v>25</c:v>
                </c:pt>
                <c:pt idx="4152">
                  <c:v>24</c:v>
                </c:pt>
                <c:pt idx="4153">
                  <c:v>22</c:v>
                </c:pt>
                <c:pt idx="4154">
                  <c:v>24</c:v>
                </c:pt>
                <c:pt idx="4155">
                  <c:v>17</c:v>
                </c:pt>
                <c:pt idx="4156">
                  <c:v>25</c:v>
                </c:pt>
                <c:pt idx="4157">
                  <c:v>25</c:v>
                </c:pt>
                <c:pt idx="4158">
                  <c:v>23</c:v>
                </c:pt>
                <c:pt idx="4159">
                  <c:v>23</c:v>
                </c:pt>
                <c:pt idx="4160">
                  <c:v>16</c:v>
                </c:pt>
                <c:pt idx="4161">
                  <c:v>24</c:v>
                </c:pt>
                <c:pt idx="4162">
                  <c:v>23</c:v>
                </c:pt>
                <c:pt idx="4163">
                  <c:v>21</c:v>
                </c:pt>
                <c:pt idx="4164">
                  <c:v>25</c:v>
                </c:pt>
                <c:pt idx="4165">
                  <c:v>22</c:v>
                </c:pt>
                <c:pt idx="4166">
                  <c:v>25</c:v>
                </c:pt>
                <c:pt idx="4167">
                  <c:v>24</c:v>
                </c:pt>
                <c:pt idx="4168">
                  <c:v>25</c:v>
                </c:pt>
                <c:pt idx="4169">
                  <c:v>21</c:v>
                </c:pt>
                <c:pt idx="4170">
                  <c:v>22</c:v>
                </c:pt>
                <c:pt idx="4171">
                  <c:v>23</c:v>
                </c:pt>
                <c:pt idx="4172">
                  <c:v>24</c:v>
                </c:pt>
                <c:pt idx="4173">
                  <c:v>23</c:v>
                </c:pt>
                <c:pt idx="4174">
                  <c:v>23</c:v>
                </c:pt>
                <c:pt idx="4175">
                  <c:v>24</c:v>
                </c:pt>
                <c:pt idx="4176">
                  <c:v>24</c:v>
                </c:pt>
                <c:pt idx="4177">
                  <c:v>23</c:v>
                </c:pt>
                <c:pt idx="4178">
                  <c:v>24</c:v>
                </c:pt>
                <c:pt idx="4179">
                  <c:v>25</c:v>
                </c:pt>
                <c:pt idx="4180">
                  <c:v>25</c:v>
                </c:pt>
                <c:pt idx="4181">
                  <c:v>23</c:v>
                </c:pt>
                <c:pt idx="4182">
                  <c:v>25</c:v>
                </c:pt>
                <c:pt idx="4183">
                  <c:v>24</c:v>
                </c:pt>
                <c:pt idx="4184">
                  <c:v>24</c:v>
                </c:pt>
                <c:pt idx="4185">
                  <c:v>24</c:v>
                </c:pt>
                <c:pt idx="4186">
                  <c:v>23</c:v>
                </c:pt>
                <c:pt idx="4187">
                  <c:v>24</c:v>
                </c:pt>
                <c:pt idx="4188">
                  <c:v>25</c:v>
                </c:pt>
                <c:pt idx="4189">
                  <c:v>22</c:v>
                </c:pt>
                <c:pt idx="4190">
                  <c:v>24</c:v>
                </c:pt>
                <c:pt idx="4191">
                  <c:v>25</c:v>
                </c:pt>
                <c:pt idx="4192">
                  <c:v>23</c:v>
                </c:pt>
                <c:pt idx="4193">
                  <c:v>20</c:v>
                </c:pt>
                <c:pt idx="4194">
                  <c:v>24</c:v>
                </c:pt>
                <c:pt idx="4195">
                  <c:v>25</c:v>
                </c:pt>
                <c:pt idx="4196">
                  <c:v>23</c:v>
                </c:pt>
                <c:pt idx="4197">
                  <c:v>24</c:v>
                </c:pt>
                <c:pt idx="4198">
                  <c:v>25</c:v>
                </c:pt>
                <c:pt idx="4199">
                  <c:v>23</c:v>
                </c:pt>
                <c:pt idx="4200">
                  <c:v>23</c:v>
                </c:pt>
                <c:pt idx="4201">
                  <c:v>24</c:v>
                </c:pt>
                <c:pt idx="4202">
                  <c:v>25</c:v>
                </c:pt>
                <c:pt idx="4203">
                  <c:v>25</c:v>
                </c:pt>
                <c:pt idx="4204">
                  <c:v>24</c:v>
                </c:pt>
                <c:pt idx="4205">
                  <c:v>25</c:v>
                </c:pt>
                <c:pt idx="4206">
                  <c:v>24</c:v>
                </c:pt>
                <c:pt idx="4207">
                  <c:v>23</c:v>
                </c:pt>
                <c:pt idx="4208">
                  <c:v>25</c:v>
                </c:pt>
                <c:pt idx="4209">
                  <c:v>25</c:v>
                </c:pt>
                <c:pt idx="4210">
                  <c:v>23</c:v>
                </c:pt>
                <c:pt idx="4211">
                  <c:v>24</c:v>
                </c:pt>
                <c:pt idx="4212">
                  <c:v>25</c:v>
                </c:pt>
                <c:pt idx="4213">
                  <c:v>21</c:v>
                </c:pt>
                <c:pt idx="4214">
                  <c:v>23</c:v>
                </c:pt>
                <c:pt idx="4215">
                  <c:v>24</c:v>
                </c:pt>
                <c:pt idx="4216">
                  <c:v>24</c:v>
                </c:pt>
                <c:pt idx="4217">
                  <c:v>25</c:v>
                </c:pt>
                <c:pt idx="4218">
                  <c:v>25</c:v>
                </c:pt>
                <c:pt idx="4219">
                  <c:v>23</c:v>
                </c:pt>
                <c:pt idx="4220">
                  <c:v>25</c:v>
                </c:pt>
                <c:pt idx="4221">
                  <c:v>25</c:v>
                </c:pt>
                <c:pt idx="4222">
                  <c:v>24</c:v>
                </c:pt>
                <c:pt idx="4223">
                  <c:v>20</c:v>
                </c:pt>
                <c:pt idx="4224">
                  <c:v>21</c:v>
                </c:pt>
                <c:pt idx="4225">
                  <c:v>16</c:v>
                </c:pt>
                <c:pt idx="4226">
                  <c:v>25</c:v>
                </c:pt>
                <c:pt idx="4227">
                  <c:v>24</c:v>
                </c:pt>
                <c:pt idx="4228">
                  <c:v>25</c:v>
                </c:pt>
                <c:pt idx="4229">
                  <c:v>23</c:v>
                </c:pt>
                <c:pt idx="4230">
                  <c:v>22</c:v>
                </c:pt>
                <c:pt idx="4231">
                  <c:v>24</c:v>
                </c:pt>
                <c:pt idx="4232">
                  <c:v>24</c:v>
                </c:pt>
                <c:pt idx="4233">
                  <c:v>25</c:v>
                </c:pt>
                <c:pt idx="4234">
                  <c:v>25</c:v>
                </c:pt>
                <c:pt idx="4235">
                  <c:v>22</c:v>
                </c:pt>
                <c:pt idx="4236">
                  <c:v>23</c:v>
                </c:pt>
                <c:pt idx="4237">
                  <c:v>21</c:v>
                </c:pt>
                <c:pt idx="4238">
                  <c:v>25</c:v>
                </c:pt>
                <c:pt idx="4239">
                  <c:v>25</c:v>
                </c:pt>
                <c:pt idx="4240">
                  <c:v>25</c:v>
                </c:pt>
                <c:pt idx="4241">
                  <c:v>24</c:v>
                </c:pt>
                <c:pt idx="4242">
                  <c:v>22</c:v>
                </c:pt>
                <c:pt idx="4243">
                  <c:v>23</c:v>
                </c:pt>
                <c:pt idx="4244">
                  <c:v>24</c:v>
                </c:pt>
                <c:pt idx="4245">
                  <c:v>25</c:v>
                </c:pt>
                <c:pt idx="4246">
                  <c:v>21</c:v>
                </c:pt>
                <c:pt idx="4247">
                  <c:v>23</c:v>
                </c:pt>
                <c:pt idx="4248">
                  <c:v>24</c:v>
                </c:pt>
                <c:pt idx="4249">
                  <c:v>19</c:v>
                </c:pt>
                <c:pt idx="4250">
                  <c:v>24</c:v>
                </c:pt>
                <c:pt idx="4251">
                  <c:v>21</c:v>
                </c:pt>
                <c:pt idx="4252">
                  <c:v>19</c:v>
                </c:pt>
                <c:pt idx="4253">
                  <c:v>24</c:v>
                </c:pt>
                <c:pt idx="4254">
                  <c:v>21</c:v>
                </c:pt>
                <c:pt idx="4255">
                  <c:v>20</c:v>
                </c:pt>
                <c:pt idx="4256">
                  <c:v>21</c:v>
                </c:pt>
                <c:pt idx="4257">
                  <c:v>24</c:v>
                </c:pt>
                <c:pt idx="4258">
                  <c:v>25</c:v>
                </c:pt>
                <c:pt idx="4259">
                  <c:v>24</c:v>
                </c:pt>
                <c:pt idx="4260">
                  <c:v>24</c:v>
                </c:pt>
                <c:pt idx="4261">
                  <c:v>24</c:v>
                </c:pt>
                <c:pt idx="4262">
                  <c:v>23</c:v>
                </c:pt>
                <c:pt idx="4263">
                  <c:v>25</c:v>
                </c:pt>
                <c:pt idx="4264">
                  <c:v>25</c:v>
                </c:pt>
                <c:pt idx="4265">
                  <c:v>21</c:v>
                </c:pt>
                <c:pt idx="4266">
                  <c:v>24</c:v>
                </c:pt>
                <c:pt idx="4267">
                  <c:v>22</c:v>
                </c:pt>
                <c:pt idx="4268">
                  <c:v>24</c:v>
                </c:pt>
                <c:pt idx="4269">
                  <c:v>20</c:v>
                </c:pt>
                <c:pt idx="4270">
                  <c:v>23</c:v>
                </c:pt>
                <c:pt idx="4271">
                  <c:v>24</c:v>
                </c:pt>
                <c:pt idx="4272">
                  <c:v>22</c:v>
                </c:pt>
                <c:pt idx="4273">
                  <c:v>25</c:v>
                </c:pt>
                <c:pt idx="4274">
                  <c:v>25</c:v>
                </c:pt>
                <c:pt idx="4275">
                  <c:v>25</c:v>
                </c:pt>
                <c:pt idx="4276">
                  <c:v>25</c:v>
                </c:pt>
                <c:pt idx="4277">
                  <c:v>24</c:v>
                </c:pt>
                <c:pt idx="4278">
                  <c:v>24</c:v>
                </c:pt>
                <c:pt idx="4279">
                  <c:v>23</c:v>
                </c:pt>
                <c:pt idx="4280">
                  <c:v>22</c:v>
                </c:pt>
                <c:pt idx="4281">
                  <c:v>23</c:v>
                </c:pt>
                <c:pt idx="4282">
                  <c:v>23</c:v>
                </c:pt>
                <c:pt idx="4283">
                  <c:v>19</c:v>
                </c:pt>
                <c:pt idx="4284">
                  <c:v>24</c:v>
                </c:pt>
                <c:pt idx="4285">
                  <c:v>25</c:v>
                </c:pt>
                <c:pt idx="4286">
                  <c:v>24</c:v>
                </c:pt>
                <c:pt idx="4287">
                  <c:v>22</c:v>
                </c:pt>
                <c:pt idx="4288">
                  <c:v>21</c:v>
                </c:pt>
                <c:pt idx="4289">
                  <c:v>24</c:v>
                </c:pt>
                <c:pt idx="4290">
                  <c:v>24</c:v>
                </c:pt>
                <c:pt idx="4291">
                  <c:v>25</c:v>
                </c:pt>
                <c:pt idx="4292">
                  <c:v>20</c:v>
                </c:pt>
                <c:pt idx="4293">
                  <c:v>25</c:v>
                </c:pt>
                <c:pt idx="4294">
                  <c:v>22</c:v>
                </c:pt>
                <c:pt idx="4295">
                  <c:v>25</c:v>
                </c:pt>
                <c:pt idx="4296">
                  <c:v>25</c:v>
                </c:pt>
                <c:pt idx="4297">
                  <c:v>24</c:v>
                </c:pt>
                <c:pt idx="4298">
                  <c:v>23</c:v>
                </c:pt>
                <c:pt idx="4299">
                  <c:v>23</c:v>
                </c:pt>
                <c:pt idx="4300">
                  <c:v>22</c:v>
                </c:pt>
                <c:pt idx="4301">
                  <c:v>24</c:v>
                </c:pt>
                <c:pt idx="4302">
                  <c:v>24</c:v>
                </c:pt>
                <c:pt idx="4303">
                  <c:v>24</c:v>
                </c:pt>
                <c:pt idx="4304">
                  <c:v>24</c:v>
                </c:pt>
                <c:pt idx="4305">
                  <c:v>25</c:v>
                </c:pt>
                <c:pt idx="4306">
                  <c:v>24</c:v>
                </c:pt>
                <c:pt idx="4307">
                  <c:v>25</c:v>
                </c:pt>
                <c:pt idx="4308">
                  <c:v>22</c:v>
                </c:pt>
                <c:pt idx="4309">
                  <c:v>24</c:v>
                </c:pt>
                <c:pt idx="4310">
                  <c:v>24</c:v>
                </c:pt>
                <c:pt idx="4311">
                  <c:v>23</c:v>
                </c:pt>
                <c:pt idx="4312">
                  <c:v>25</c:v>
                </c:pt>
                <c:pt idx="4313">
                  <c:v>25</c:v>
                </c:pt>
                <c:pt idx="4314">
                  <c:v>25</c:v>
                </c:pt>
                <c:pt idx="4315">
                  <c:v>22</c:v>
                </c:pt>
                <c:pt idx="4316">
                  <c:v>25</c:v>
                </c:pt>
                <c:pt idx="4317">
                  <c:v>25</c:v>
                </c:pt>
                <c:pt idx="4318">
                  <c:v>24</c:v>
                </c:pt>
                <c:pt idx="4319">
                  <c:v>25</c:v>
                </c:pt>
                <c:pt idx="4320">
                  <c:v>24</c:v>
                </c:pt>
                <c:pt idx="4321">
                  <c:v>25</c:v>
                </c:pt>
                <c:pt idx="4322">
                  <c:v>24</c:v>
                </c:pt>
                <c:pt idx="4323">
                  <c:v>23</c:v>
                </c:pt>
                <c:pt idx="4324">
                  <c:v>24</c:v>
                </c:pt>
                <c:pt idx="4325">
                  <c:v>25</c:v>
                </c:pt>
                <c:pt idx="4326">
                  <c:v>24</c:v>
                </c:pt>
                <c:pt idx="4327">
                  <c:v>25</c:v>
                </c:pt>
                <c:pt idx="4328">
                  <c:v>24</c:v>
                </c:pt>
                <c:pt idx="4329">
                  <c:v>25</c:v>
                </c:pt>
                <c:pt idx="4330">
                  <c:v>23</c:v>
                </c:pt>
                <c:pt idx="4331">
                  <c:v>24</c:v>
                </c:pt>
                <c:pt idx="4332">
                  <c:v>23</c:v>
                </c:pt>
                <c:pt idx="4333">
                  <c:v>23</c:v>
                </c:pt>
                <c:pt idx="4334">
                  <c:v>24</c:v>
                </c:pt>
                <c:pt idx="4335">
                  <c:v>24</c:v>
                </c:pt>
                <c:pt idx="4336">
                  <c:v>25</c:v>
                </c:pt>
                <c:pt idx="4337">
                  <c:v>18</c:v>
                </c:pt>
                <c:pt idx="4338">
                  <c:v>24</c:v>
                </c:pt>
                <c:pt idx="4339">
                  <c:v>22</c:v>
                </c:pt>
                <c:pt idx="4340">
                  <c:v>25</c:v>
                </c:pt>
                <c:pt idx="4341">
                  <c:v>23</c:v>
                </c:pt>
                <c:pt idx="4342">
                  <c:v>24</c:v>
                </c:pt>
                <c:pt idx="4343">
                  <c:v>23</c:v>
                </c:pt>
                <c:pt idx="4344">
                  <c:v>25</c:v>
                </c:pt>
                <c:pt idx="4345">
                  <c:v>23</c:v>
                </c:pt>
                <c:pt idx="4346">
                  <c:v>25</c:v>
                </c:pt>
                <c:pt idx="4347">
                  <c:v>23</c:v>
                </c:pt>
                <c:pt idx="4348">
                  <c:v>25</c:v>
                </c:pt>
                <c:pt idx="4349">
                  <c:v>22</c:v>
                </c:pt>
                <c:pt idx="4350">
                  <c:v>25</c:v>
                </c:pt>
                <c:pt idx="4351">
                  <c:v>14</c:v>
                </c:pt>
                <c:pt idx="4352">
                  <c:v>15</c:v>
                </c:pt>
                <c:pt idx="4353">
                  <c:v>25</c:v>
                </c:pt>
                <c:pt idx="4354">
                  <c:v>21</c:v>
                </c:pt>
                <c:pt idx="4355">
                  <c:v>25</c:v>
                </c:pt>
                <c:pt idx="4356">
                  <c:v>23</c:v>
                </c:pt>
                <c:pt idx="4357">
                  <c:v>24</c:v>
                </c:pt>
                <c:pt idx="4358">
                  <c:v>25</c:v>
                </c:pt>
                <c:pt idx="4359">
                  <c:v>24</c:v>
                </c:pt>
                <c:pt idx="4360">
                  <c:v>24</c:v>
                </c:pt>
                <c:pt idx="4361">
                  <c:v>25</c:v>
                </c:pt>
                <c:pt idx="4362">
                  <c:v>24</c:v>
                </c:pt>
                <c:pt idx="4363">
                  <c:v>20</c:v>
                </c:pt>
                <c:pt idx="4364">
                  <c:v>25</c:v>
                </c:pt>
                <c:pt idx="4365">
                  <c:v>22</c:v>
                </c:pt>
                <c:pt idx="4366">
                  <c:v>24</c:v>
                </c:pt>
                <c:pt idx="4367">
                  <c:v>24</c:v>
                </c:pt>
                <c:pt idx="4368">
                  <c:v>24</c:v>
                </c:pt>
                <c:pt idx="4369">
                  <c:v>25</c:v>
                </c:pt>
                <c:pt idx="4370">
                  <c:v>23</c:v>
                </c:pt>
                <c:pt idx="4371">
                  <c:v>23</c:v>
                </c:pt>
                <c:pt idx="4372">
                  <c:v>23</c:v>
                </c:pt>
                <c:pt idx="4373">
                  <c:v>24</c:v>
                </c:pt>
                <c:pt idx="4374">
                  <c:v>22</c:v>
                </c:pt>
                <c:pt idx="4375">
                  <c:v>9</c:v>
                </c:pt>
                <c:pt idx="4376">
                  <c:v>21</c:v>
                </c:pt>
                <c:pt idx="4377">
                  <c:v>22</c:v>
                </c:pt>
                <c:pt idx="4378">
                  <c:v>20</c:v>
                </c:pt>
                <c:pt idx="4379">
                  <c:v>24</c:v>
                </c:pt>
                <c:pt idx="4380">
                  <c:v>23</c:v>
                </c:pt>
                <c:pt idx="4381">
                  <c:v>24</c:v>
                </c:pt>
                <c:pt idx="4382">
                  <c:v>23</c:v>
                </c:pt>
                <c:pt idx="4383">
                  <c:v>23</c:v>
                </c:pt>
                <c:pt idx="4384">
                  <c:v>21</c:v>
                </c:pt>
                <c:pt idx="4385">
                  <c:v>25</c:v>
                </c:pt>
                <c:pt idx="4386">
                  <c:v>24</c:v>
                </c:pt>
                <c:pt idx="4387">
                  <c:v>25</c:v>
                </c:pt>
                <c:pt idx="4388">
                  <c:v>24</c:v>
                </c:pt>
                <c:pt idx="4389">
                  <c:v>24</c:v>
                </c:pt>
                <c:pt idx="4390">
                  <c:v>25</c:v>
                </c:pt>
                <c:pt idx="4391">
                  <c:v>24</c:v>
                </c:pt>
                <c:pt idx="4392">
                  <c:v>25</c:v>
                </c:pt>
                <c:pt idx="4393">
                  <c:v>21</c:v>
                </c:pt>
                <c:pt idx="4394">
                  <c:v>24</c:v>
                </c:pt>
                <c:pt idx="4395">
                  <c:v>25</c:v>
                </c:pt>
                <c:pt idx="4396">
                  <c:v>22</c:v>
                </c:pt>
                <c:pt idx="4397">
                  <c:v>25</c:v>
                </c:pt>
                <c:pt idx="4398">
                  <c:v>20</c:v>
                </c:pt>
                <c:pt idx="4399">
                  <c:v>25</c:v>
                </c:pt>
                <c:pt idx="4400">
                  <c:v>25</c:v>
                </c:pt>
                <c:pt idx="4401">
                  <c:v>25</c:v>
                </c:pt>
                <c:pt idx="4402">
                  <c:v>20</c:v>
                </c:pt>
                <c:pt idx="4403">
                  <c:v>24</c:v>
                </c:pt>
                <c:pt idx="4404">
                  <c:v>25</c:v>
                </c:pt>
                <c:pt idx="4405">
                  <c:v>21</c:v>
                </c:pt>
                <c:pt idx="4406">
                  <c:v>23</c:v>
                </c:pt>
                <c:pt idx="4407">
                  <c:v>25</c:v>
                </c:pt>
                <c:pt idx="4408">
                  <c:v>25</c:v>
                </c:pt>
                <c:pt idx="4409">
                  <c:v>23</c:v>
                </c:pt>
                <c:pt idx="4410">
                  <c:v>23</c:v>
                </c:pt>
                <c:pt idx="4411">
                  <c:v>23</c:v>
                </c:pt>
                <c:pt idx="4412">
                  <c:v>22</c:v>
                </c:pt>
                <c:pt idx="4413">
                  <c:v>24</c:v>
                </c:pt>
                <c:pt idx="4414">
                  <c:v>25</c:v>
                </c:pt>
                <c:pt idx="4415">
                  <c:v>21</c:v>
                </c:pt>
                <c:pt idx="4416">
                  <c:v>22</c:v>
                </c:pt>
                <c:pt idx="4417">
                  <c:v>20</c:v>
                </c:pt>
                <c:pt idx="4418">
                  <c:v>19</c:v>
                </c:pt>
                <c:pt idx="4419">
                  <c:v>21</c:v>
                </c:pt>
                <c:pt idx="4420">
                  <c:v>22</c:v>
                </c:pt>
                <c:pt idx="4421">
                  <c:v>25</c:v>
                </c:pt>
                <c:pt idx="4422">
                  <c:v>22</c:v>
                </c:pt>
                <c:pt idx="4423">
                  <c:v>25</c:v>
                </c:pt>
                <c:pt idx="4424">
                  <c:v>25</c:v>
                </c:pt>
                <c:pt idx="4425">
                  <c:v>24</c:v>
                </c:pt>
                <c:pt idx="4426">
                  <c:v>25</c:v>
                </c:pt>
                <c:pt idx="4427">
                  <c:v>23</c:v>
                </c:pt>
                <c:pt idx="4428">
                  <c:v>18</c:v>
                </c:pt>
                <c:pt idx="4429">
                  <c:v>17</c:v>
                </c:pt>
                <c:pt idx="4430">
                  <c:v>23</c:v>
                </c:pt>
                <c:pt idx="4431">
                  <c:v>24</c:v>
                </c:pt>
                <c:pt idx="4432">
                  <c:v>24</c:v>
                </c:pt>
                <c:pt idx="4433">
                  <c:v>25</c:v>
                </c:pt>
                <c:pt idx="4434">
                  <c:v>19</c:v>
                </c:pt>
                <c:pt idx="4435">
                  <c:v>19</c:v>
                </c:pt>
                <c:pt idx="4436">
                  <c:v>24</c:v>
                </c:pt>
                <c:pt idx="4437">
                  <c:v>20</c:v>
                </c:pt>
                <c:pt idx="4438">
                  <c:v>24</c:v>
                </c:pt>
                <c:pt idx="4439">
                  <c:v>24</c:v>
                </c:pt>
                <c:pt idx="4440">
                  <c:v>25</c:v>
                </c:pt>
                <c:pt idx="4441">
                  <c:v>25</c:v>
                </c:pt>
                <c:pt idx="4442">
                  <c:v>24</c:v>
                </c:pt>
                <c:pt idx="4443">
                  <c:v>25</c:v>
                </c:pt>
                <c:pt idx="4444">
                  <c:v>25</c:v>
                </c:pt>
                <c:pt idx="4445">
                  <c:v>25</c:v>
                </c:pt>
                <c:pt idx="4446">
                  <c:v>22</c:v>
                </c:pt>
                <c:pt idx="4447">
                  <c:v>24</c:v>
                </c:pt>
                <c:pt idx="4448">
                  <c:v>23</c:v>
                </c:pt>
                <c:pt idx="4449">
                  <c:v>25</c:v>
                </c:pt>
                <c:pt idx="4450">
                  <c:v>22</c:v>
                </c:pt>
                <c:pt idx="4451">
                  <c:v>25</c:v>
                </c:pt>
                <c:pt idx="4452">
                  <c:v>25</c:v>
                </c:pt>
                <c:pt idx="4453">
                  <c:v>23</c:v>
                </c:pt>
                <c:pt idx="4454">
                  <c:v>24</c:v>
                </c:pt>
                <c:pt idx="4455">
                  <c:v>24</c:v>
                </c:pt>
                <c:pt idx="4456">
                  <c:v>25</c:v>
                </c:pt>
                <c:pt idx="4457">
                  <c:v>25</c:v>
                </c:pt>
                <c:pt idx="4458">
                  <c:v>24</c:v>
                </c:pt>
                <c:pt idx="4459">
                  <c:v>20</c:v>
                </c:pt>
                <c:pt idx="4460">
                  <c:v>24</c:v>
                </c:pt>
                <c:pt idx="4461">
                  <c:v>22</c:v>
                </c:pt>
                <c:pt idx="4462">
                  <c:v>25</c:v>
                </c:pt>
                <c:pt idx="4463">
                  <c:v>25</c:v>
                </c:pt>
                <c:pt idx="4464">
                  <c:v>24</c:v>
                </c:pt>
                <c:pt idx="4465">
                  <c:v>25</c:v>
                </c:pt>
                <c:pt idx="4466">
                  <c:v>25</c:v>
                </c:pt>
                <c:pt idx="4467">
                  <c:v>25</c:v>
                </c:pt>
                <c:pt idx="4468">
                  <c:v>23</c:v>
                </c:pt>
                <c:pt idx="4469">
                  <c:v>25</c:v>
                </c:pt>
                <c:pt idx="4470">
                  <c:v>23</c:v>
                </c:pt>
                <c:pt idx="4471">
                  <c:v>22</c:v>
                </c:pt>
                <c:pt idx="4472">
                  <c:v>22</c:v>
                </c:pt>
                <c:pt idx="4473">
                  <c:v>21</c:v>
                </c:pt>
                <c:pt idx="4474">
                  <c:v>24</c:v>
                </c:pt>
                <c:pt idx="4475">
                  <c:v>24</c:v>
                </c:pt>
                <c:pt idx="4476">
                  <c:v>21</c:v>
                </c:pt>
                <c:pt idx="4477">
                  <c:v>25</c:v>
                </c:pt>
                <c:pt idx="4478">
                  <c:v>24</c:v>
                </c:pt>
                <c:pt idx="4479">
                  <c:v>25</c:v>
                </c:pt>
                <c:pt idx="4480">
                  <c:v>25</c:v>
                </c:pt>
                <c:pt idx="4481">
                  <c:v>25</c:v>
                </c:pt>
                <c:pt idx="4482">
                  <c:v>20</c:v>
                </c:pt>
                <c:pt idx="4483">
                  <c:v>24</c:v>
                </c:pt>
                <c:pt idx="4484">
                  <c:v>18</c:v>
                </c:pt>
                <c:pt idx="4485">
                  <c:v>24</c:v>
                </c:pt>
                <c:pt idx="4486">
                  <c:v>22</c:v>
                </c:pt>
                <c:pt idx="4487">
                  <c:v>13</c:v>
                </c:pt>
                <c:pt idx="4488">
                  <c:v>25</c:v>
                </c:pt>
                <c:pt idx="4489">
                  <c:v>25</c:v>
                </c:pt>
                <c:pt idx="4490">
                  <c:v>24</c:v>
                </c:pt>
                <c:pt idx="4491">
                  <c:v>22</c:v>
                </c:pt>
                <c:pt idx="4492">
                  <c:v>19</c:v>
                </c:pt>
                <c:pt idx="4493">
                  <c:v>23</c:v>
                </c:pt>
                <c:pt idx="4494">
                  <c:v>24</c:v>
                </c:pt>
                <c:pt idx="4495">
                  <c:v>21</c:v>
                </c:pt>
                <c:pt idx="4496">
                  <c:v>25</c:v>
                </c:pt>
                <c:pt idx="4497">
                  <c:v>25</c:v>
                </c:pt>
                <c:pt idx="4498">
                  <c:v>25</c:v>
                </c:pt>
                <c:pt idx="4499">
                  <c:v>24</c:v>
                </c:pt>
                <c:pt idx="4500">
                  <c:v>16</c:v>
                </c:pt>
                <c:pt idx="4501">
                  <c:v>24</c:v>
                </c:pt>
                <c:pt idx="4502">
                  <c:v>22</c:v>
                </c:pt>
                <c:pt idx="4503">
                  <c:v>21</c:v>
                </c:pt>
                <c:pt idx="4504">
                  <c:v>24</c:v>
                </c:pt>
                <c:pt idx="4505">
                  <c:v>25</c:v>
                </c:pt>
                <c:pt idx="4506">
                  <c:v>19</c:v>
                </c:pt>
                <c:pt idx="4507">
                  <c:v>24</c:v>
                </c:pt>
                <c:pt idx="4508">
                  <c:v>25</c:v>
                </c:pt>
                <c:pt idx="4509">
                  <c:v>24</c:v>
                </c:pt>
                <c:pt idx="4510">
                  <c:v>24</c:v>
                </c:pt>
                <c:pt idx="4511">
                  <c:v>23</c:v>
                </c:pt>
                <c:pt idx="4512">
                  <c:v>23</c:v>
                </c:pt>
                <c:pt idx="4513">
                  <c:v>23</c:v>
                </c:pt>
                <c:pt idx="4514">
                  <c:v>25</c:v>
                </c:pt>
                <c:pt idx="4515">
                  <c:v>25</c:v>
                </c:pt>
                <c:pt idx="4516">
                  <c:v>25</c:v>
                </c:pt>
                <c:pt idx="4517">
                  <c:v>24</c:v>
                </c:pt>
                <c:pt idx="4518">
                  <c:v>21</c:v>
                </c:pt>
                <c:pt idx="4519">
                  <c:v>22</c:v>
                </c:pt>
                <c:pt idx="4520">
                  <c:v>25</c:v>
                </c:pt>
                <c:pt idx="4521">
                  <c:v>25</c:v>
                </c:pt>
                <c:pt idx="4522">
                  <c:v>23</c:v>
                </c:pt>
                <c:pt idx="4523">
                  <c:v>23</c:v>
                </c:pt>
                <c:pt idx="4524">
                  <c:v>25</c:v>
                </c:pt>
                <c:pt idx="4525">
                  <c:v>22</c:v>
                </c:pt>
                <c:pt idx="4526">
                  <c:v>23</c:v>
                </c:pt>
                <c:pt idx="4527">
                  <c:v>25</c:v>
                </c:pt>
                <c:pt idx="4528">
                  <c:v>24</c:v>
                </c:pt>
                <c:pt idx="4529">
                  <c:v>24</c:v>
                </c:pt>
                <c:pt idx="4530">
                  <c:v>25</c:v>
                </c:pt>
                <c:pt idx="4531">
                  <c:v>22</c:v>
                </c:pt>
                <c:pt idx="4532">
                  <c:v>25</c:v>
                </c:pt>
                <c:pt idx="4533">
                  <c:v>24</c:v>
                </c:pt>
                <c:pt idx="4534">
                  <c:v>22</c:v>
                </c:pt>
                <c:pt idx="4535">
                  <c:v>21</c:v>
                </c:pt>
                <c:pt idx="4536">
                  <c:v>24</c:v>
                </c:pt>
                <c:pt idx="4537">
                  <c:v>23</c:v>
                </c:pt>
                <c:pt idx="4538">
                  <c:v>23</c:v>
                </c:pt>
                <c:pt idx="4539">
                  <c:v>23</c:v>
                </c:pt>
                <c:pt idx="4540">
                  <c:v>25</c:v>
                </c:pt>
                <c:pt idx="4541">
                  <c:v>24</c:v>
                </c:pt>
                <c:pt idx="4542">
                  <c:v>24</c:v>
                </c:pt>
                <c:pt idx="4543">
                  <c:v>21</c:v>
                </c:pt>
                <c:pt idx="4544">
                  <c:v>25</c:v>
                </c:pt>
                <c:pt idx="4545">
                  <c:v>25</c:v>
                </c:pt>
                <c:pt idx="4546">
                  <c:v>22</c:v>
                </c:pt>
                <c:pt idx="4547">
                  <c:v>20</c:v>
                </c:pt>
                <c:pt idx="4548">
                  <c:v>21</c:v>
                </c:pt>
                <c:pt idx="4549">
                  <c:v>25</c:v>
                </c:pt>
                <c:pt idx="4550">
                  <c:v>25</c:v>
                </c:pt>
                <c:pt idx="4551">
                  <c:v>21</c:v>
                </c:pt>
                <c:pt idx="4552">
                  <c:v>24</c:v>
                </c:pt>
                <c:pt idx="4553">
                  <c:v>21</c:v>
                </c:pt>
                <c:pt idx="4554">
                  <c:v>25</c:v>
                </c:pt>
                <c:pt idx="4555">
                  <c:v>21</c:v>
                </c:pt>
                <c:pt idx="4556">
                  <c:v>21</c:v>
                </c:pt>
                <c:pt idx="4557">
                  <c:v>23</c:v>
                </c:pt>
                <c:pt idx="4558">
                  <c:v>23</c:v>
                </c:pt>
                <c:pt idx="4559">
                  <c:v>21</c:v>
                </c:pt>
                <c:pt idx="4560">
                  <c:v>22</c:v>
                </c:pt>
                <c:pt idx="4561">
                  <c:v>24</c:v>
                </c:pt>
                <c:pt idx="4562">
                  <c:v>22</c:v>
                </c:pt>
                <c:pt idx="4563">
                  <c:v>21</c:v>
                </c:pt>
                <c:pt idx="4564">
                  <c:v>24</c:v>
                </c:pt>
                <c:pt idx="4565">
                  <c:v>25</c:v>
                </c:pt>
                <c:pt idx="4566">
                  <c:v>25</c:v>
                </c:pt>
                <c:pt idx="4567">
                  <c:v>25</c:v>
                </c:pt>
                <c:pt idx="4568">
                  <c:v>24</c:v>
                </c:pt>
                <c:pt idx="4569">
                  <c:v>24</c:v>
                </c:pt>
                <c:pt idx="4570">
                  <c:v>24</c:v>
                </c:pt>
                <c:pt idx="4571">
                  <c:v>23</c:v>
                </c:pt>
                <c:pt idx="4572">
                  <c:v>24</c:v>
                </c:pt>
                <c:pt idx="4573">
                  <c:v>23</c:v>
                </c:pt>
                <c:pt idx="4574">
                  <c:v>23</c:v>
                </c:pt>
                <c:pt idx="4575">
                  <c:v>12</c:v>
                </c:pt>
                <c:pt idx="4576">
                  <c:v>23</c:v>
                </c:pt>
                <c:pt idx="4577">
                  <c:v>24</c:v>
                </c:pt>
                <c:pt idx="4578">
                  <c:v>20</c:v>
                </c:pt>
                <c:pt idx="4579">
                  <c:v>25</c:v>
                </c:pt>
                <c:pt idx="4580">
                  <c:v>25</c:v>
                </c:pt>
                <c:pt idx="4581">
                  <c:v>23</c:v>
                </c:pt>
                <c:pt idx="4582">
                  <c:v>24</c:v>
                </c:pt>
                <c:pt idx="4583">
                  <c:v>23</c:v>
                </c:pt>
                <c:pt idx="4584">
                  <c:v>23</c:v>
                </c:pt>
                <c:pt idx="4585">
                  <c:v>25</c:v>
                </c:pt>
                <c:pt idx="4586">
                  <c:v>23</c:v>
                </c:pt>
                <c:pt idx="4587">
                  <c:v>23</c:v>
                </c:pt>
                <c:pt idx="4588">
                  <c:v>19</c:v>
                </c:pt>
                <c:pt idx="4589">
                  <c:v>21</c:v>
                </c:pt>
                <c:pt idx="4590">
                  <c:v>24</c:v>
                </c:pt>
                <c:pt idx="4591">
                  <c:v>24</c:v>
                </c:pt>
                <c:pt idx="4592">
                  <c:v>23</c:v>
                </c:pt>
                <c:pt idx="4593">
                  <c:v>25</c:v>
                </c:pt>
                <c:pt idx="4594">
                  <c:v>22</c:v>
                </c:pt>
                <c:pt idx="4595">
                  <c:v>23</c:v>
                </c:pt>
                <c:pt idx="4596">
                  <c:v>24</c:v>
                </c:pt>
                <c:pt idx="4597">
                  <c:v>23</c:v>
                </c:pt>
                <c:pt idx="4598">
                  <c:v>23</c:v>
                </c:pt>
                <c:pt idx="4599">
                  <c:v>22</c:v>
                </c:pt>
                <c:pt idx="4600">
                  <c:v>25</c:v>
                </c:pt>
                <c:pt idx="4601">
                  <c:v>24</c:v>
                </c:pt>
                <c:pt idx="4602">
                  <c:v>23</c:v>
                </c:pt>
                <c:pt idx="4603">
                  <c:v>24</c:v>
                </c:pt>
                <c:pt idx="4604">
                  <c:v>24</c:v>
                </c:pt>
                <c:pt idx="4605">
                  <c:v>25</c:v>
                </c:pt>
                <c:pt idx="4606">
                  <c:v>25</c:v>
                </c:pt>
                <c:pt idx="4607">
                  <c:v>18</c:v>
                </c:pt>
                <c:pt idx="4608">
                  <c:v>23</c:v>
                </c:pt>
                <c:pt idx="4609">
                  <c:v>24</c:v>
                </c:pt>
                <c:pt idx="4610">
                  <c:v>24</c:v>
                </c:pt>
                <c:pt idx="4611">
                  <c:v>23</c:v>
                </c:pt>
                <c:pt idx="4612">
                  <c:v>22</c:v>
                </c:pt>
                <c:pt idx="4613">
                  <c:v>25</c:v>
                </c:pt>
                <c:pt idx="4614">
                  <c:v>23</c:v>
                </c:pt>
                <c:pt idx="4615">
                  <c:v>25</c:v>
                </c:pt>
                <c:pt idx="4616">
                  <c:v>24</c:v>
                </c:pt>
                <c:pt idx="4617">
                  <c:v>24</c:v>
                </c:pt>
                <c:pt idx="4618">
                  <c:v>20</c:v>
                </c:pt>
                <c:pt idx="4619">
                  <c:v>25</c:v>
                </c:pt>
                <c:pt idx="4620">
                  <c:v>25</c:v>
                </c:pt>
                <c:pt idx="4621">
                  <c:v>22</c:v>
                </c:pt>
                <c:pt idx="4622">
                  <c:v>23</c:v>
                </c:pt>
                <c:pt idx="4623">
                  <c:v>24</c:v>
                </c:pt>
                <c:pt idx="4624">
                  <c:v>25</c:v>
                </c:pt>
                <c:pt idx="4625">
                  <c:v>23</c:v>
                </c:pt>
                <c:pt idx="4626">
                  <c:v>23</c:v>
                </c:pt>
                <c:pt idx="4627">
                  <c:v>23</c:v>
                </c:pt>
                <c:pt idx="4628">
                  <c:v>22</c:v>
                </c:pt>
                <c:pt idx="4629">
                  <c:v>24</c:v>
                </c:pt>
                <c:pt idx="4630">
                  <c:v>24</c:v>
                </c:pt>
                <c:pt idx="4631">
                  <c:v>25</c:v>
                </c:pt>
                <c:pt idx="4632">
                  <c:v>21</c:v>
                </c:pt>
                <c:pt idx="4633">
                  <c:v>22</c:v>
                </c:pt>
                <c:pt idx="4634">
                  <c:v>25</c:v>
                </c:pt>
                <c:pt idx="4635">
                  <c:v>21</c:v>
                </c:pt>
                <c:pt idx="4636">
                  <c:v>19</c:v>
                </c:pt>
                <c:pt idx="4637">
                  <c:v>16</c:v>
                </c:pt>
                <c:pt idx="4638">
                  <c:v>20</c:v>
                </c:pt>
                <c:pt idx="4639">
                  <c:v>23</c:v>
                </c:pt>
                <c:pt idx="4640">
                  <c:v>25</c:v>
                </c:pt>
                <c:pt idx="4641">
                  <c:v>25</c:v>
                </c:pt>
                <c:pt idx="4642">
                  <c:v>24</c:v>
                </c:pt>
                <c:pt idx="4643">
                  <c:v>23</c:v>
                </c:pt>
                <c:pt idx="4644">
                  <c:v>23</c:v>
                </c:pt>
                <c:pt idx="4645">
                  <c:v>24</c:v>
                </c:pt>
                <c:pt idx="4646">
                  <c:v>25</c:v>
                </c:pt>
                <c:pt idx="4647">
                  <c:v>22</c:v>
                </c:pt>
                <c:pt idx="4648">
                  <c:v>25</c:v>
                </c:pt>
                <c:pt idx="4649">
                  <c:v>25</c:v>
                </c:pt>
                <c:pt idx="4650">
                  <c:v>22</c:v>
                </c:pt>
                <c:pt idx="4651">
                  <c:v>23</c:v>
                </c:pt>
                <c:pt idx="4652">
                  <c:v>23</c:v>
                </c:pt>
                <c:pt idx="4653">
                  <c:v>23</c:v>
                </c:pt>
                <c:pt idx="4654">
                  <c:v>24</c:v>
                </c:pt>
                <c:pt idx="4655">
                  <c:v>18</c:v>
                </c:pt>
                <c:pt idx="4656">
                  <c:v>19</c:v>
                </c:pt>
                <c:pt idx="4657">
                  <c:v>13</c:v>
                </c:pt>
                <c:pt idx="4658">
                  <c:v>19</c:v>
                </c:pt>
                <c:pt idx="4659">
                  <c:v>21</c:v>
                </c:pt>
                <c:pt idx="4660">
                  <c:v>24</c:v>
                </c:pt>
                <c:pt idx="4661">
                  <c:v>21</c:v>
                </c:pt>
                <c:pt idx="4662">
                  <c:v>25</c:v>
                </c:pt>
                <c:pt idx="4663">
                  <c:v>25</c:v>
                </c:pt>
                <c:pt idx="4664">
                  <c:v>25</c:v>
                </c:pt>
                <c:pt idx="4665">
                  <c:v>24</c:v>
                </c:pt>
                <c:pt idx="4666">
                  <c:v>24</c:v>
                </c:pt>
                <c:pt idx="4667">
                  <c:v>24</c:v>
                </c:pt>
                <c:pt idx="4668">
                  <c:v>23</c:v>
                </c:pt>
                <c:pt idx="4669">
                  <c:v>21</c:v>
                </c:pt>
                <c:pt idx="4670">
                  <c:v>23</c:v>
                </c:pt>
                <c:pt idx="4671">
                  <c:v>24</c:v>
                </c:pt>
                <c:pt idx="4672">
                  <c:v>24</c:v>
                </c:pt>
                <c:pt idx="4673">
                  <c:v>25</c:v>
                </c:pt>
                <c:pt idx="4674">
                  <c:v>24</c:v>
                </c:pt>
                <c:pt idx="4675">
                  <c:v>25</c:v>
                </c:pt>
                <c:pt idx="4676">
                  <c:v>23</c:v>
                </c:pt>
                <c:pt idx="4677">
                  <c:v>23</c:v>
                </c:pt>
                <c:pt idx="4678">
                  <c:v>24</c:v>
                </c:pt>
                <c:pt idx="4679">
                  <c:v>25</c:v>
                </c:pt>
                <c:pt idx="4680">
                  <c:v>25</c:v>
                </c:pt>
                <c:pt idx="4681">
                  <c:v>22</c:v>
                </c:pt>
                <c:pt idx="4682">
                  <c:v>23</c:v>
                </c:pt>
                <c:pt idx="4683">
                  <c:v>25</c:v>
                </c:pt>
                <c:pt idx="4684">
                  <c:v>23</c:v>
                </c:pt>
                <c:pt idx="4685">
                  <c:v>25</c:v>
                </c:pt>
                <c:pt idx="4686">
                  <c:v>23</c:v>
                </c:pt>
                <c:pt idx="4687">
                  <c:v>25</c:v>
                </c:pt>
                <c:pt idx="4688">
                  <c:v>24</c:v>
                </c:pt>
                <c:pt idx="4689">
                  <c:v>22</c:v>
                </c:pt>
                <c:pt idx="4690">
                  <c:v>25</c:v>
                </c:pt>
                <c:pt idx="4691">
                  <c:v>25</c:v>
                </c:pt>
                <c:pt idx="4692">
                  <c:v>25</c:v>
                </c:pt>
                <c:pt idx="4693">
                  <c:v>24</c:v>
                </c:pt>
                <c:pt idx="4694">
                  <c:v>23</c:v>
                </c:pt>
                <c:pt idx="4695">
                  <c:v>22</c:v>
                </c:pt>
                <c:pt idx="4696">
                  <c:v>19</c:v>
                </c:pt>
                <c:pt idx="4697">
                  <c:v>23</c:v>
                </c:pt>
                <c:pt idx="4698">
                  <c:v>22</c:v>
                </c:pt>
                <c:pt idx="4699">
                  <c:v>25</c:v>
                </c:pt>
                <c:pt idx="4700">
                  <c:v>21</c:v>
                </c:pt>
                <c:pt idx="4701">
                  <c:v>24</c:v>
                </c:pt>
                <c:pt idx="4702">
                  <c:v>24</c:v>
                </c:pt>
                <c:pt idx="4703">
                  <c:v>23</c:v>
                </c:pt>
                <c:pt idx="4704">
                  <c:v>24</c:v>
                </c:pt>
                <c:pt idx="4705">
                  <c:v>24</c:v>
                </c:pt>
                <c:pt idx="4706">
                  <c:v>21</c:v>
                </c:pt>
                <c:pt idx="4707">
                  <c:v>24</c:v>
                </c:pt>
                <c:pt idx="4708">
                  <c:v>25</c:v>
                </c:pt>
                <c:pt idx="4709">
                  <c:v>24</c:v>
                </c:pt>
                <c:pt idx="4710">
                  <c:v>25</c:v>
                </c:pt>
                <c:pt idx="4711">
                  <c:v>24</c:v>
                </c:pt>
                <c:pt idx="4712">
                  <c:v>22</c:v>
                </c:pt>
                <c:pt idx="4713">
                  <c:v>25</c:v>
                </c:pt>
                <c:pt idx="4714">
                  <c:v>23</c:v>
                </c:pt>
                <c:pt idx="4715">
                  <c:v>24</c:v>
                </c:pt>
                <c:pt idx="4716">
                  <c:v>25</c:v>
                </c:pt>
                <c:pt idx="4717">
                  <c:v>25</c:v>
                </c:pt>
                <c:pt idx="4718">
                  <c:v>19</c:v>
                </c:pt>
                <c:pt idx="4719">
                  <c:v>22</c:v>
                </c:pt>
                <c:pt idx="4720">
                  <c:v>24</c:v>
                </c:pt>
                <c:pt idx="4721">
                  <c:v>23</c:v>
                </c:pt>
                <c:pt idx="4722">
                  <c:v>25</c:v>
                </c:pt>
                <c:pt idx="4723">
                  <c:v>23</c:v>
                </c:pt>
                <c:pt idx="4724">
                  <c:v>24</c:v>
                </c:pt>
                <c:pt idx="4725">
                  <c:v>23</c:v>
                </c:pt>
                <c:pt idx="4726">
                  <c:v>23</c:v>
                </c:pt>
                <c:pt idx="4727">
                  <c:v>22</c:v>
                </c:pt>
                <c:pt idx="4728">
                  <c:v>22</c:v>
                </c:pt>
                <c:pt idx="4729">
                  <c:v>22</c:v>
                </c:pt>
                <c:pt idx="4730">
                  <c:v>23</c:v>
                </c:pt>
                <c:pt idx="4731">
                  <c:v>20</c:v>
                </c:pt>
                <c:pt idx="4732">
                  <c:v>25</c:v>
                </c:pt>
                <c:pt idx="4733">
                  <c:v>21</c:v>
                </c:pt>
                <c:pt idx="4734">
                  <c:v>21</c:v>
                </c:pt>
                <c:pt idx="4735">
                  <c:v>19</c:v>
                </c:pt>
                <c:pt idx="4736">
                  <c:v>24</c:v>
                </c:pt>
                <c:pt idx="4737">
                  <c:v>23</c:v>
                </c:pt>
                <c:pt idx="4738">
                  <c:v>25</c:v>
                </c:pt>
                <c:pt idx="4739">
                  <c:v>24</c:v>
                </c:pt>
                <c:pt idx="4740">
                  <c:v>25</c:v>
                </c:pt>
                <c:pt idx="4741">
                  <c:v>22</c:v>
                </c:pt>
                <c:pt idx="4742">
                  <c:v>25</c:v>
                </c:pt>
                <c:pt idx="4743">
                  <c:v>22</c:v>
                </c:pt>
                <c:pt idx="4744">
                  <c:v>23</c:v>
                </c:pt>
                <c:pt idx="4745">
                  <c:v>25</c:v>
                </c:pt>
                <c:pt idx="4746">
                  <c:v>25</c:v>
                </c:pt>
                <c:pt idx="4747">
                  <c:v>24</c:v>
                </c:pt>
                <c:pt idx="4748">
                  <c:v>23</c:v>
                </c:pt>
                <c:pt idx="4749">
                  <c:v>24</c:v>
                </c:pt>
                <c:pt idx="4750">
                  <c:v>24</c:v>
                </c:pt>
                <c:pt idx="4751">
                  <c:v>19</c:v>
                </c:pt>
                <c:pt idx="4752">
                  <c:v>25</c:v>
                </c:pt>
                <c:pt idx="4753">
                  <c:v>24</c:v>
                </c:pt>
                <c:pt idx="4754">
                  <c:v>24</c:v>
                </c:pt>
                <c:pt idx="4755">
                  <c:v>21</c:v>
                </c:pt>
                <c:pt idx="4756">
                  <c:v>25</c:v>
                </c:pt>
                <c:pt idx="4757">
                  <c:v>24</c:v>
                </c:pt>
                <c:pt idx="4758">
                  <c:v>21</c:v>
                </c:pt>
                <c:pt idx="4759">
                  <c:v>12</c:v>
                </c:pt>
                <c:pt idx="4760">
                  <c:v>21</c:v>
                </c:pt>
                <c:pt idx="4761">
                  <c:v>25</c:v>
                </c:pt>
                <c:pt idx="4762">
                  <c:v>24</c:v>
                </c:pt>
                <c:pt idx="4763">
                  <c:v>22</c:v>
                </c:pt>
                <c:pt idx="4764">
                  <c:v>20</c:v>
                </c:pt>
                <c:pt idx="4765">
                  <c:v>23</c:v>
                </c:pt>
                <c:pt idx="4766">
                  <c:v>18</c:v>
                </c:pt>
                <c:pt idx="4767">
                  <c:v>25</c:v>
                </c:pt>
                <c:pt idx="4768">
                  <c:v>24</c:v>
                </c:pt>
                <c:pt idx="4769">
                  <c:v>25</c:v>
                </c:pt>
                <c:pt idx="4770">
                  <c:v>24</c:v>
                </c:pt>
                <c:pt idx="4771">
                  <c:v>20</c:v>
                </c:pt>
                <c:pt idx="4772">
                  <c:v>21</c:v>
                </c:pt>
                <c:pt idx="4773">
                  <c:v>25</c:v>
                </c:pt>
                <c:pt idx="4774">
                  <c:v>21</c:v>
                </c:pt>
                <c:pt idx="4775">
                  <c:v>22</c:v>
                </c:pt>
                <c:pt idx="4776">
                  <c:v>18</c:v>
                </c:pt>
                <c:pt idx="4777">
                  <c:v>23</c:v>
                </c:pt>
                <c:pt idx="4778">
                  <c:v>25</c:v>
                </c:pt>
                <c:pt idx="4779">
                  <c:v>21</c:v>
                </c:pt>
                <c:pt idx="4780">
                  <c:v>25</c:v>
                </c:pt>
                <c:pt idx="4781">
                  <c:v>23</c:v>
                </c:pt>
                <c:pt idx="4782">
                  <c:v>25</c:v>
                </c:pt>
                <c:pt idx="4783">
                  <c:v>23</c:v>
                </c:pt>
                <c:pt idx="4784">
                  <c:v>25</c:v>
                </c:pt>
                <c:pt idx="4785">
                  <c:v>25</c:v>
                </c:pt>
                <c:pt idx="4786">
                  <c:v>25</c:v>
                </c:pt>
                <c:pt idx="4787">
                  <c:v>25</c:v>
                </c:pt>
                <c:pt idx="4788">
                  <c:v>18</c:v>
                </c:pt>
                <c:pt idx="4789">
                  <c:v>23</c:v>
                </c:pt>
                <c:pt idx="4790">
                  <c:v>22</c:v>
                </c:pt>
                <c:pt idx="4791">
                  <c:v>23</c:v>
                </c:pt>
                <c:pt idx="4792">
                  <c:v>24</c:v>
                </c:pt>
                <c:pt idx="4793">
                  <c:v>24</c:v>
                </c:pt>
                <c:pt idx="4794">
                  <c:v>23</c:v>
                </c:pt>
                <c:pt idx="4795">
                  <c:v>25</c:v>
                </c:pt>
                <c:pt idx="4796">
                  <c:v>25</c:v>
                </c:pt>
                <c:pt idx="4797">
                  <c:v>19</c:v>
                </c:pt>
                <c:pt idx="4798">
                  <c:v>25</c:v>
                </c:pt>
                <c:pt idx="4799">
                  <c:v>21</c:v>
                </c:pt>
                <c:pt idx="4800">
                  <c:v>25</c:v>
                </c:pt>
                <c:pt idx="4801">
                  <c:v>23</c:v>
                </c:pt>
                <c:pt idx="4802">
                  <c:v>20</c:v>
                </c:pt>
                <c:pt idx="4803">
                  <c:v>23</c:v>
                </c:pt>
                <c:pt idx="4804">
                  <c:v>22</c:v>
                </c:pt>
                <c:pt idx="4805">
                  <c:v>25</c:v>
                </c:pt>
                <c:pt idx="4806">
                  <c:v>25</c:v>
                </c:pt>
                <c:pt idx="4807">
                  <c:v>24</c:v>
                </c:pt>
                <c:pt idx="4808">
                  <c:v>25</c:v>
                </c:pt>
                <c:pt idx="4809">
                  <c:v>24</c:v>
                </c:pt>
                <c:pt idx="4810">
                  <c:v>19</c:v>
                </c:pt>
                <c:pt idx="4811">
                  <c:v>22</c:v>
                </c:pt>
                <c:pt idx="4812">
                  <c:v>24</c:v>
                </c:pt>
                <c:pt idx="4813">
                  <c:v>25</c:v>
                </c:pt>
                <c:pt idx="4814">
                  <c:v>25</c:v>
                </c:pt>
                <c:pt idx="4815">
                  <c:v>16</c:v>
                </c:pt>
                <c:pt idx="4816">
                  <c:v>25</c:v>
                </c:pt>
                <c:pt idx="4817">
                  <c:v>24</c:v>
                </c:pt>
                <c:pt idx="4818">
                  <c:v>25</c:v>
                </c:pt>
                <c:pt idx="4819">
                  <c:v>25</c:v>
                </c:pt>
                <c:pt idx="4820">
                  <c:v>23</c:v>
                </c:pt>
                <c:pt idx="4821">
                  <c:v>25</c:v>
                </c:pt>
                <c:pt idx="4822">
                  <c:v>25</c:v>
                </c:pt>
                <c:pt idx="4823">
                  <c:v>24</c:v>
                </c:pt>
                <c:pt idx="4824">
                  <c:v>24</c:v>
                </c:pt>
                <c:pt idx="4825">
                  <c:v>25</c:v>
                </c:pt>
                <c:pt idx="4826">
                  <c:v>25</c:v>
                </c:pt>
                <c:pt idx="4827">
                  <c:v>23</c:v>
                </c:pt>
                <c:pt idx="4828">
                  <c:v>23</c:v>
                </c:pt>
                <c:pt idx="4829">
                  <c:v>17</c:v>
                </c:pt>
                <c:pt idx="4830">
                  <c:v>23</c:v>
                </c:pt>
                <c:pt idx="4831">
                  <c:v>24</c:v>
                </c:pt>
                <c:pt idx="4832">
                  <c:v>23</c:v>
                </c:pt>
                <c:pt idx="4833">
                  <c:v>23</c:v>
                </c:pt>
                <c:pt idx="4834">
                  <c:v>25</c:v>
                </c:pt>
                <c:pt idx="4835">
                  <c:v>23</c:v>
                </c:pt>
                <c:pt idx="4836">
                  <c:v>24</c:v>
                </c:pt>
                <c:pt idx="4837">
                  <c:v>22</c:v>
                </c:pt>
                <c:pt idx="4838">
                  <c:v>23</c:v>
                </c:pt>
                <c:pt idx="4839">
                  <c:v>24</c:v>
                </c:pt>
                <c:pt idx="4840">
                  <c:v>25</c:v>
                </c:pt>
                <c:pt idx="4841">
                  <c:v>25</c:v>
                </c:pt>
                <c:pt idx="4842">
                  <c:v>25</c:v>
                </c:pt>
                <c:pt idx="4843">
                  <c:v>24</c:v>
                </c:pt>
                <c:pt idx="4844">
                  <c:v>23</c:v>
                </c:pt>
                <c:pt idx="4845">
                  <c:v>24</c:v>
                </c:pt>
                <c:pt idx="4846">
                  <c:v>24</c:v>
                </c:pt>
                <c:pt idx="4847">
                  <c:v>23</c:v>
                </c:pt>
                <c:pt idx="4848">
                  <c:v>25</c:v>
                </c:pt>
                <c:pt idx="4849">
                  <c:v>24</c:v>
                </c:pt>
                <c:pt idx="4850">
                  <c:v>24</c:v>
                </c:pt>
                <c:pt idx="4851">
                  <c:v>25</c:v>
                </c:pt>
                <c:pt idx="4852">
                  <c:v>24</c:v>
                </c:pt>
                <c:pt idx="4853">
                  <c:v>24</c:v>
                </c:pt>
                <c:pt idx="4854">
                  <c:v>22</c:v>
                </c:pt>
                <c:pt idx="4855">
                  <c:v>25</c:v>
                </c:pt>
                <c:pt idx="4856">
                  <c:v>20</c:v>
                </c:pt>
                <c:pt idx="4857">
                  <c:v>18</c:v>
                </c:pt>
                <c:pt idx="4858">
                  <c:v>20</c:v>
                </c:pt>
                <c:pt idx="4859">
                  <c:v>25</c:v>
                </c:pt>
                <c:pt idx="4860">
                  <c:v>20</c:v>
                </c:pt>
                <c:pt idx="4861">
                  <c:v>25</c:v>
                </c:pt>
                <c:pt idx="4862">
                  <c:v>24</c:v>
                </c:pt>
                <c:pt idx="4863">
                  <c:v>22</c:v>
                </c:pt>
                <c:pt idx="4864">
                  <c:v>23</c:v>
                </c:pt>
                <c:pt idx="4865">
                  <c:v>22</c:v>
                </c:pt>
                <c:pt idx="4866">
                  <c:v>24</c:v>
                </c:pt>
                <c:pt idx="4867">
                  <c:v>25</c:v>
                </c:pt>
                <c:pt idx="4868">
                  <c:v>24</c:v>
                </c:pt>
                <c:pt idx="4869">
                  <c:v>24</c:v>
                </c:pt>
                <c:pt idx="4870">
                  <c:v>23</c:v>
                </c:pt>
                <c:pt idx="4871">
                  <c:v>20</c:v>
                </c:pt>
                <c:pt idx="4872">
                  <c:v>22</c:v>
                </c:pt>
                <c:pt idx="4873">
                  <c:v>23</c:v>
                </c:pt>
                <c:pt idx="4874">
                  <c:v>25</c:v>
                </c:pt>
                <c:pt idx="4875">
                  <c:v>25</c:v>
                </c:pt>
                <c:pt idx="4876">
                  <c:v>23</c:v>
                </c:pt>
                <c:pt idx="4877">
                  <c:v>25</c:v>
                </c:pt>
                <c:pt idx="4878">
                  <c:v>18</c:v>
                </c:pt>
                <c:pt idx="4879">
                  <c:v>24</c:v>
                </c:pt>
                <c:pt idx="4880">
                  <c:v>23</c:v>
                </c:pt>
                <c:pt idx="4881">
                  <c:v>24</c:v>
                </c:pt>
                <c:pt idx="4882">
                  <c:v>24</c:v>
                </c:pt>
                <c:pt idx="4883">
                  <c:v>24</c:v>
                </c:pt>
                <c:pt idx="4884">
                  <c:v>21</c:v>
                </c:pt>
                <c:pt idx="4885">
                  <c:v>24</c:v>
                </c:pt>
                <c:pt idx="4886">
                  <c:v>23</c:v>
                </c:pt>
                <c:pt idx="4887">
                  <c:v>23</c:v>
                </c:pt>
                <c:pt idx="4888">
                  <c:v>25</c:v>
                </c:pt>
                <c:pt idx="4889">
                  <c:v>24</c:v>
                </c:pt>
                <c:pt idx="4890">
                  <c:v>22</c:v>
                </c:pt>
                <c:pt idx="4891">
                  <c:v>24</c:v>
                </c:pt>
                <c:pt idx="4892">
                  <c:v>25</c:v>
                </c:pt>
                <c:pt idx="4893">
                  <c:v>23</c:v>
                </c:pt>
                <c:pt idx="4894">
                  <c:v>23</c:v>
                </c:pt>
                <c:pt idx="4895">
                  <c:v>25</c:v>
                </c:pt>
                <c:pt idx="4896">
                  <c:v>23</c:v>
                </c:pt>
                <c:pt idx="4897">
                  <c:v>24</c:v>
                </c:pt>
                <c:pt idx="4898">
                  <c:v>22</c:v>
                </c:pt>
                <c:pt idx="4899">
                  <c:v>22</c:v>
                </c:pt>
                <c:pt idx="4900">
                  <c:v>25</c:v>
                </c:pt>
                <c:pt idx="4901">
                  <c:v>25</c:v>
                </c:pt>
                <c:pt idx="4902">
                  <c:v>21</c:v>
                </c:pt>
                <c:pt idx="4903">
                  <c:v>25</c:v>
                </c:pt>
                <c:pt idx="4904">
                  <c:v>25</c:v>
                </c:pt>
                <c:pt idx="4905">
                  <c:v>24</c:v>
                </c:pt>
                <c:pt idx="4906">
                  <c:v>25</c:v>
                </c:pt>
                <c:pt idx="4907">
                  <c:v>25</c:v>
                </c:pt>
                <c:pt idx="4908">
                  <c:v>22</c:v>
                </c:pt>
                <c:pt idx="4909">
                  <c:v>23</c:v>
                </c:pt>
                <c:pt idx="4910">
                  <c:v>18</c:v>
                </c:pt>
                <c:pt idx="4911">
                  <c:v>25</c:v>
                </c:pt>
                <c:pt idx="4912">
                  <c:v>22</c:v>
                </c:pt>
                <c:pt idx="4913">
                  <c:v>23</c:v>
                </c:pt>
                <c:pt idx="4914">
                  <c:v>23</c:v>
                </c:pt>
                <c:pt idx="4915">
                  <c:v>24</c:v>
                </c:pt>
                <c:pt idx="4916">
                  <c:v>24</c:v>
                </c:pt>
                <c:pt idx="4917">
                  <c:v>23</c:v>
                </c:pt>
                <c:pt idx="4918">
                  <c:v>19</c:v>
                </c:pt>
                <c:pt idx="4919">
                  <c:v>15</c:v>
                </c:pt>
                <c:pt idx="4920">
                  <c:v>22</c:v>
                </c:pt>
                <c:pt idx="4921">
                  <c:v>23</c:v>
                </c:pt>
                <c:pt idx="4922">
                  <c:v>25</c:v>
                </c:pt>
                <c:pt idx="4923">
                  <c:v>24</c:v>
                </c:pt>
                <c:pt idx="4924">
                  <c:v>16</c:v>
                </c:pt>
                <c:pt idx="4925">
                  <c:v>15</c:v>
                </c:pt>
                <c:pt idx="4926">
                  <c:v>22</c:v>
                </c:pt>
                <c:pt idx="4927">
                  <c:v>21</c:v>
                </c:pt>
                <c:pt idx="4928">
                  <c:v>24</c:v>
                </c:pt>
                <c:pt idx="4929">
                  <c:v>23</c:v>
                </c:pt>
                <c:pt idx="4930">
                  <c:v>25</c:v>
                </c:pt>
                <c:pt idx="4931">
                  <c:v>24</c:v>
                </c:pt>
                <c:pt idx="4932">
                  <c:v>25</c:v>
                </c:pt>
                <c:pt idx="4933">
                  <c:v>23</c:v>
                </c:pt>
                <c:pt idx="4934">
                  <c:v>20</c:v>
                </c:pt>
                <c:pt idx="4935">
                  <c:v>24</c:v>
                </c:pt>
                <c:pt idx="4936">
                  <c:v>21</c:v>
                </c:pt>
                <c:pt idx="4937">
                  <c:v>22</c:v>
                </c:pt>
                <c:pt idx="4938">
                  <c:v>24</c:v>
                </c:pt>
                <c:pt idx="4939">
                  <c:v>24</c:v>
                </c:pt>
                <c:pt idx="4940">
                  <c:v>25</c:v>
                </c:pt>
                <c:pt idx="4941">
                  <c:v>21</c:v>
                </c:pt>
                <c:pt idx="4942">
                  <c:v>24</c:v>
                </c:pt>
                <c:pt idx="4943">
                  <c:v>22</c:v>
                </c:pt>
                <c:pt idx="4944">
                  <c:v>24</c:v>
                </c:pt>
                <c:pt idx="4945">
                  <c:v>25</c:v>
                </c:pt>
                <c:pt idx="4946">
                  <c:v>24</c:v>
                </c:pt>
                <c:pt idx="4947">
                  <c:v>23</c:v>
                </c:pt>
                <c:pt idx="4948">
                  <c:v>23</c:v>
                </c:pt>
                <c:pt idx="4949">
                  <c:v>24</c:v>
                </c:pt>
                <c:pt idx="4950">
                  <c:v>22</c:v>
                </c:pt>
                <c:pt idx="4951">
                  <c:v>25</c:v>
                </c:pt>
                <c:pt idx="4952">
                  <c:v>25</c:v>
                </c:pt>
                <c:pt idx="4953">
                  <c:v>24</c:v>
                </c:pt>
                <c:pt idx="4954">
                  <c:v>25</c:v>
                </c:pt>
                <c:pt idx="4955">
                  <c:v>25</c:v>
                </c:pt>
                <c:pt idx="4956">
                  <c:v>23</c:v>
                </c:pt>
                <c:pt idx="4957">
                  <c:v>23</c:v>
                </c:pt>
                <c:pt idx="4958">
                  <c:v>23</c:v>
                </c:pt>
                <c:pt idx="4959">
                  <c:v>21</c:v>
                </c:pt>
                <c:pt idx="4960">
                  <c:v>22</c:v>
                </c:pt>
                <c:pt idx="4961">
                  <c:v>22</c:v>
                </c:pt>
                <c:pt idx="4962">
                  <c:v>24</c:v>
                </c:pt>
                <c:pt idx="4963">
                  <c:v>22</c:v>
                </c:pt>
                <c:pt idx="4964">
                  <c:v>25</c:v>
                </c:pt>
                <c:pt idx="4965">
                  <c:v>23</c:v>
                </c:pt>
                <c:pt idx="4966">
                  <c:v>23</c:v>
                </c:pt>
                <c:pt idx="4967">
                  <c:v>16</c:v>
                </c:pt>
                <c:pt idx="4968">
                  <c:v>25</c:v>
                </c:pt>
                <c:pt idx="4969">
                  <c:v>20</c:v>
                </c:pt>
                <c:pt idx="4970">
                  <c:v>22</c:v>
                </c:pt>
                <c:pt idx="4971">
                  <c:v>22</c:v>
                </c:pt>
                <c:pt idx="4972">
                  <c:v>23</c:v>
                </c:pt>
                <c:pt idx="4973">
                  <c:v>23</c:v>
                </c:pt>
                <c:pt idx="4974">
                  <c:v>21</c:v>
                </c:pt>
                <c:pt idx="4975">
                  <c:v>25</c:v>
                </c:pt>
                <c:pt idx="4976">
                  <c:v>22</c:v>
                </c:pt>
                <c:pt idx="4977">
                  <c:v>20</c:v>
                </c:pt>
                <c:pt idx="4978">
                  <c:v>24</c:v>
                </c:pt>
                <c:pt idx="4979">
                  <c:v>21</c:v>
                </c:pt>
                <c:pt idx="4980">
                  <c:v>22</c:v>
                </c:pt>
                <c:pt idx="4981">
                  <c:v>25</c:v>
                </c:pt>
                <c:pt idx="4982">
                  <c:v>25</c:v>
                </c:pt>
                <c:pt idx="4983">
                  <c:v>24</c:v>
                </c:pt>
                <c:pt idx="4984">
                  <c:v>24</c:v>
                </c:pt>
                <c:pt idx="4985">
                  <c:v>23</c:v>
                </c:pt>
                <c:pt idx="4986">
                  <c:v>22</c:v>
                </c:pt>
                <c:pt idx="4987">
                  <c:v>24</c:v>
                </c:pt>
                <c:pt idx="4988">
                  <c:v>24</c:v>
                </c:pt>
                <c:pt idx="4989">
                  <c:v>24</c:v>
                </c:pt>
                <c:pt idx="4990">
                  <c:v>24</c:v>
                </c:pt>
                <c:pt idx="4991">
                  <c:v>23</c:v>
                </c:pt>
                <c:pt idx="4992">
                  <c:v>24</c:v>
                </c:pt>
                <c:pt idx="4993">
                  <c:v>22</c:v>
                </c:pt>
                <c:pt idx="4994">
                  <c:v>19</c:v>
                </c:pt>
                <c:pt idx="4995">
                  <c:v>25</c:v>
                </c:pt>
                <c:pt idx="4996">
                  <c:v>22</c:v>
                </c:pt>
                <c:pt idx="4997">
                  <c:v>24</c:v>
                </c:pt>
                <c:pt idx="4998">
                  <c:v>25</c:v>
                </c:pt>
                <c:pt idx="4999">
                  <c:v>24</c:v>
                </c:pt>
                <c:pt idx="5000">
                  <c:v>25</c:v>
                </c:pt>
                <c:pt idx="5001">
                  <c:v>25</c:v>
                </c:pt>
                <c:pt idx="5002">
                  <c:v>23</c:v>
                </c:pt>
                <c:pt idx="5003">
                  <c:v>23</c:v>
                </c:pt>
                <c:pt idx="5004">
                  <c:v>24</c:v>
                </c:pt>
                <c:pt idx="5005">
                  <c:v>23</c:v>
                </c:pt>
                <c:pt idx="5006">
                  <c:v>25</c:v>
                </c:pt>
                <c:pt idx="5007">
                  <c:v>13</c:v>
                </c:pt>
                <c:pt idx="5008">
                  <c:v>23</c:v>
                </c:pt>
                <c:pt idx="5009">
                  <c:v>24</c:v>
                </c:pt>
                <c:pt idx="5010">
                  <c:v>25</c:v>
                </c:pt>
                <c:pt idx="5011">
                  <c:v>20</c:v>
                </c:pt>
                <c:pt idx="5012">
                  <c:v>25</c:v>
                </c:pt>
                <c:pt idx="5013">
                  <c:v>24</c:v>
                </c:pt>
                <c:pt idx="5014">
                  <c:v>16</c:v>
                </c:pt>
                <c:pt idx="5015">
                  <c:v>25</c:v>
                </c:pt>
                <c:pt idx="5016">
                  <c:v>25</c:v>
                </c:pt>
                <c:pt idx="5017">
                  <c:v>22</c:v>
                </c:pt>
                <c:pt idx="5018">
                  <c:v>24</c:v>
                </c:pt>
                <c:pt idx="5019">
                  <c:v>24</c:v>
                </c:pt>
                <c:pt idx="5020">
                  <c:v>18</c:v>
                </c:pt>
                <c:pt idx="5021">
                  <c:v>19</c:v>
                </c:pt>
                <c:pt idx="5022">
                  <c:v>22</c:v>
                </c:pt>
                <c:pt idx="5023">
                  <c:v>25</c:v>
                </c:pt>
                <c:pt idx="5024">
                  <c:v>22</c:v>
                </c:pt>
                <c:pt idx="5025">
                  <c:v>24</c:v>
                </c:pt>
                <c:pt idx="5026">
                  <c:v>24</c:v>
                </c:pt>
                <c:pt idx="5027">
                  <c:v>17</c:v>
                </c:pt>
                <c:pt idx="5028">
                  <c:v>25</c:v>
                </c:pt>
                <c:pt idx="5029">
                  <c:v>24</c:v>
                </c:pt>
                <c:pt idx="5030">
                  <c:v>21</c:v>
                </c:pt>
                <c:pt idx="5031">
                  <c:v>17</c:v>
                </c:pt>
                <c:pt idx="5032">
                  <c:v>25</c:v>
                </c:pt>
                <c:pt idx="5033">
                  <c:v>25</c:v>
                </c:pt>
                <c:pt idx="5034">
                  <c:v>21</c:v>
                </c:pt>
                <c:pt idx="5035">
                  <c:v>24</c:v>
                </c:pt>
                <c:pt idx="5036">
                  <c:v>23</c:v>
                </c:pt>
                <c:pt idx="5037">
                  <c:v>25</c:v>
                </c:pt>
                <c:pt idx="5038">
                  <c:v>24</c:v>
                </c:pt>
                <c:pt idx="5039">
                  <c:v>25</c:v>
                </c:pt>
                <c:pt idx="5040">
                  <c:v>24</c:v>
                </c:pt>
                <c:pt idx="5041">
                  <c:v>25</c:v>
                </c:pt>
                <c:pt idx="5042">
                  <c:v>16</c:v>
                </c:pt>
                <c:pt idx="5043">
                  <c:v>25</c:v>
                </c:pt>
                <c:pt idx="5044">
                  <c:v>24</c:v>
                </c:pt>
                <c:pt idx="5045">
                  <c:v>21</c:v>
                </c:pt>
                <c:pt idx="5046">
                  <c:v>22</c:v>
                </c:pt>
                <c:pt idx="5047">
                  <c:v>22</c:v>
                </c:pt>
                <c:pt idx="5048">
                  <c:v>20</c:v>
                </c:pt>
                <c:pt idx="5049">
                  <c:v>24</c:v>
                </c:pt>
                <c:pt idx="5050">
                  <c:v>25</c:v>
                </c:pt>
                <c:pt idx="5051">
                  <c:v>22</c:v>
                </c:pt>
                <c:pt idx="5052">
                  <c:v>23</c:v>
                </c:pt>
                <c:pt idx="5053">
                  <c:v>24</c:v>
                </c:pt>
                <c:pt idx="5054">
                  <c:v>24</c:v>
                </c:pt>
                <c:pt idx="5055">
                  <c:v>22</c:v>
                </c:pt>
                <c:pt idx="5056">
                  <c:v>24</c:v>
                </c:pt>
                <c:pt idx="5057">
                  <c:v>24</c:v>
                </c:pt>
                <c:pt idx="5058">
                  <c:v>24</c:v>
                </c:pt>
                <c:pt idx="5059">
                  <c:v>25</c:v>
                </c:pt>
                <c:pt idx="5060">
                  <c:v>25</c:v>
                </c:pt>
                <c:pt idx="5061">
                  <c:v>24</c:v>
                </c:pt>
                <c:pt idx="5062">
                  <c:v>25</c:v>
                </c:pt>
                <c:pt idx="5063">
                  <c:v>25</c:v>
                </c:pt>
                <c:pt idx="5064">
                  <c:v>22</c:v>
                </c:pt>
                <c:pt idx="5065">
                  <c:v>23</c:v>
                </c:pt>
                <c:pt idx="5066">
                  <c:v>22</c:v>
                </c:pt>
                <c:pt idx="5067">
                  <c:v>19</c:v>
                </c:pt>
                <c:pt idx="5068">
                  <c:v>23</c:v>
                </c:pt>
                <c:pt idx="5069">
                  <c:v>23</c:v>
                </c:pt>
                <c:pt idx="5070">
                  <c:v>23</c:v>
                </c:pt>
                <c:pt idx="5071">
                  <c:v>22</c:v>
                </c:pt>
                <c:pt idx="5072">
                  <c:v>25</c:v>
                </c:pt>
                <c:pt idx="5073">
                  <c:v>25</c:v>
                </c:pt>
                <c:pt idx="5074">
                  <c:v>25</c:v>
                </c:pt>
                <c:pt idx="5075">
                  <c:v>22</c:v>
                </c:pt>
                <c:pt idx="5076">
                  <c:v>24</c:v>
                </c:pt>
                <c:pt idx="5077">
                  <c:v>24</c:v>
                </c:pt>
                <c:pt idx="5078">
                  <c:v>24</c:v>
                </c:pt>
                <c:pt idx="5079">
                  <c:v>25</c:v>
                </c:pt>
                <c:pt idx="5080">
                  <c:v>25</c:v>
                </c:pt>
                <c:pt idx="5081">
                  <c:v>25</c:v>
                </c:pt>
                <c:pt idx="5082">
                  <c:v>24</c:v>
                </c:pt>
                <c:pt idx="5083">
                  <c:v>25</c:v>
                </c:pt>
                <c:pt idx="5084">
                  <c:v>17</c:v>
                </c:pt>
                <c:pt idx="5085">
                  <c:v>23</c:v>
                </c:pt>
                <c:pt idx="5086">
                  <c:v>25</c:v>
                </c:pt>
                <c:pt idx="5087">
                  <c:v>25</c:v>
                </c:pt>
                <c:pt idx="5088">
                  <c:v>18</c:v>
                </c:pt>
                <c:pt idx="5089">
                  <c:v>24</c:v>
                </c:pt>
                <c:pt idx="5090">
                  <c:v>23</c:v>
                </c:pt>
                <c:pt idx="5091">
                  <c:v>25</c:v>
                </c:pt>
                <c:pt idx="5092">
                  <c:v>25</c:v>
                </c:pt>
                <c:pt idx="5093">
                  <c:v>25</c:v>
                </c:pt>
                <c:pt idx="5094">
                  <c:v>25</c:v>
                </c:pt>
                <c:pt idx="5095">
                  <c:v>22</c:v>
                </c:pt>
                <c:pt idx="5096">
                  <c:v>22</c:v>
                </c:pt>
                <c:pt idx="5097">
                  <c:v>21</c:v>
                </c:pt>
                <c:pt idx="5098">
                  <c:v>24</c:v>
                </c:pt>
                <c:pt idx="5099">
                  <c:v>23</c:v>
                </c:pt>
                <c:pt idx="5100">
                  <c:v>25</c:v>
                </c:pt>
                <c:pt idx="5101">
                  <c:v>24</c:v>
                </c:pt>
                <c:pt idx="5102">
                  <c:v>23</c:v>
                </c:pt>
                <c:pt idx="5103">
                  <c:v>24</c:v>
                </c:pt>
                <c:pt idx="5104">
                  <c:v>22</c:v>
                </c:pt>
                <c:pt idx="5105">
                  <c:v>25</c:v>
                </c:pt>
                <c:pt idx="5106">
                  <c:v>25</c:v>
                </c:pt>
                <c:pt idx="5107">
                  <c:v>21</c:v>
                </c:pt>
                <c:pt idx="5108">
                  <c:v>24</c:v>
                </c:pt>
                <c:pt idx="5109">
                  <c:v>23</c:v>
                </c:pt>
                <c:pt idx="5110">
                  <c:v>24</c:v>
                </c:pt>
                <c:pt idx="5111">
                  <c:v>23</c:v>
                </c:pt>
                <c:pt idx="5112">
                  <c:v>17</c:v>
                </c:pt>
                <c:pt idx="5113">
                  <c:v>25</c:v>
                </c:pt>
                <c:pt idx="5114">
                  <c:v>25</c:v>
                </c:pt>
                <c:pt idx="5115">
                  <c:v>23</c:v>
                </c:pt>
                <c:pt idx="5116">
                  <c:v>24</c:v>
                </c:pt>
                <c:pt idx="5117">
                  <c:v>25</c:v>
                </c:pt>
                <c:pt idx="5118">
                  <c:v>24</c:v>
                </c:pt>
                <c:pt idx="5119">
                  <c:v>25</c:v>
                </c:pt>
                <c:pt idx="5120">
                  <c:v>24</c:v>
                </c:pt>
                <c:pt idx="5121">
                  <c:v>25</c:v>
                </c:pt>
                <c:pt idx="5122">
                  <c:v>24</c:v>
                </c:pt>
                <c:pt idx="5123">
                  <c:v>23</c:v>
                </c:pt>
                <c:pt idx="5124">
                  <c:v>25</c:v>
                </c:pt>
                <c:pt idx="5125">
                  <c:v>24</c:v>
                </c:pt>
                <c:pt idx="5126">
                  <c:v>23</c:v>
                </c:pt>
                <c:pt idx="5127">
                  <c:v>24</c:v>
                </c:pt>
                <c:pt idx="5128">
                  <c:v>16</c:v>
                </c:pt>
                <c:pt idx="5129">
                  <c:v>23</c:v>
                </c:pt>
                <c:pt idx="5130">
                  <c:v>24</c:v>
                </c:pt>
                <c:pt idx="5131">
                  <c:v>25</c:v>
                </c:pt>
                <c:pt idx="5132">
                  <c:v>25</c:v>
                </c:pt>
                <c:pt idx="5133">
                  <c:v>25</c:v>
                </c:pt>
                <c:pt idx="5134">
                  <c:v>25</c:v>
                </c:pt>
                <c:pt idx="5135">
                  <c:v>25</c:v>
                </c:pt>
                <c:pt idx="5136">
                  <c:v>23</c:v>
                </c:pt>
                <c:pt idx="5137">
                  <c:v>23</c:v>
                </c:pt>
                <c:pt idx="5138">
                  <c:v>24</c:v>
                </c:pt>
                <c:pt idx="5139">
                  <c:v>25</c:v>
                </c:pt>
                <c:pt idx="5140">
                  <c:v>23</c:v>
                </c:pt>
                <c:pt idx="5141">
                  <c:v>22</c:v>
                </c:pt>
                <c:pt idx="5142">
                  <c:v>24</c:v>
                </c:pt>
                <c:pt idx="5143">
                  <c:v>24</c:v>
                </c:pt>
                <c:pt idx="5144">
                  <c:v>23</c:v>
                </c:pt>
                <c:pt idx="5145">
                  <c:v>24</c:v>
                </c:pt>
                <c:pt idx="5146">
                  <c:v>25</c:v>
                </c:pt>
                <c:pt idx="5147">
                  <c:v>23</c:v>
                </c:pt>
                <c:pt idx="5148">
                  <c:v>18</c:v>
                </c:pt>
                <c:pt idx="5149">
                  <c:v>19</c:v>
                </c:pt>
                <c:pt idx="5150">
                  <c:v>24</c:v>
                </c:pt>
                <c:pt idx="5151">
                  <c:v>19</c:v>
                </c:pt>
                <c:pt idx="5152">
                  <c:v>25</c:v>
                </c:pt>
                <c:pt idx="5153">
                  <c:v>24</c:v>
                </c:pt>
                <c:pt idx="5154">
                  <c:v>24</c:v>
                </c:pt>
                <c:pt idx="5155">
                  <c:v>25</c:v>
                </c:pt>
                <c:pt idx="5156">
                  <c:v>23</c:v>
                </c:pt>
                <c:pt idx="5157">
                  <c:v>23</c:v>
                </c:pt>
                <c:pt idx="5158">
                  <c:v>25</c:v>
                </c:pt>
                <c:pt idx="5159">
                  <c:v>23</c:v>
                </c:pt>
                <c:pt idx="5160">
                  <c:v>25</c:v>
                </c:pt>
                <c:pt idx="5161">
                  <c:v>22</c:v>
                </c:pt>
                <c:pt idx="5162">
                  <c:v>25</c:v>
                </c:pt>
                <c:pt idx="5163">
                  <c:v>24</c:v>
                </c:pt>
                <c:pt idx="5164">
                  <c:v>21</c:v>
                </c:pt>
                <c:pt idx="5165">
                  <c:v>23</c:v>
                </c:pt>
                <c:pt idx="5166">
                  <c:v>24</c:v>
                </c:pt>
                <c:pt idx="5167">
                  <c:v>24</c:v>
                </c:pt>
                <c:pt idx="5168">
                  <c:v>22</c:v>
                </c:pt>
                <c:pt idx="5169">
                  <c:v>22</c:v>
                </c:pt>
                <c:pt idx="5170">
                  <c:v>25</c:v>
                </c:pt>
                <c:pt idx="5171">
                  <c:v>24</c:v>
                </c:pt>
                <c:pt idx="5172">
                  <c:v>23</c:v>
                </c:pt>
                <c:pt idx="5173">
                  <c:v>25</c:v>
                </c:pt>
                <c:pt idx="5174">
                  <c:v>25</c:v>
                </c:pt>
                <c:pt idx="5175">
                  <c:v>22</c:v>
                </c:pt>
                <c:pt idx="5176">
                  <c:v>24</c:v>
                </c:pt>
                <c:pt idx="5177">
                  <c:v>25</c:v>
                </c:pt>
                <c:pt idx="5178">
                  <c:v>23</c:v>
                </c:pt>
                <c:pt idx="5179">
                  <c:v>23</c:v>
                </c:pt>
                <c:pt idx="5180">
                  <c:v>23</c:v>
                </c:pt>
                <c:pt idx="5181">
                  <c:v>25</c:v>
                </c:pt>
                <c:pt idx="5182">
                  <c:v>16</c:v>
                </c:pt>
                <c:pt idx="5183">
                  <c:v>24</c:v>
                </c:pt>
                <c:pt idx="5184">
                  <c:v>23</c:v>
                </c:pt>
                <c:pt idx="5185">
                  <c:v>25</c:v>
                </c:pt>
                <c:pt idx="5186">
                  <c:v>24</c:v>
                </c:pt>
                <c:pt idx="5187">
                  <c:v>25</c:v>
                </c:pt>
                <c:pt idx="5188">
                  <c:v>24</c:v>
                </c:pt>
                <c:pt idx="5189">
                  <c:v>25</c:v>
                </c:pt>
                <c:pt idx="5190">
                  <c:v>22</c:v>
                </c:pt>
                <c:pt idx="5191">
                  <c:v>22</c:v>
                </c:pt>
                <c:pt idx="5192">
                  <c:v>24</c:v>
                </c:pt>
                <c:pt idx="5193">
                  <c:v>24</c:v>
                </c:pt>
                <c:pt idx="5194">
                  <c:v>24</c:v>
                </c:pt>
                <c:pt idx="5195">
                  <c:v>25</c:v>
                </c:pt>
                <c:pt idx="5196">
                  <c:v>23</c:v>
                </c:pt>
                <c:pt idx="5197">
                  <c:v>22</c:v>
                </c:pt>
                <c:pt idx="5198">
                  <c:v>24</c:v>
                </c:pt>
                <c:pt idx="5199">
                  <c:v>20</c:v>
                </c:pt>
                <c:pt idx="5200">
                  <c:v>23</c:v>
                </c:pt>
                <c:pt idx="5201">
                  <c:v>20</c:v>
                </c:pt>
                <c:pt idx="5202">
                  <c:v>24</c:v>
                </c:pt>
                <c:pt idx="5203">
                  <c:v>25</c:v>
                </c:pt>
                <c:pt idx="5204">
                  <c:v>22</c:v>
                </c:pt>
                <c:pt idx="5205">
                  <c:v>25</c:v>
                </c:pt>
                <c:pt idx="5206">
                  <c:v>24</c:v>
                </c:pt>
                <c:pt idx="5207">
                  <c:v>24</c:v>
                </c:pt>
                <c:pt idx="5208">
                  <c:v>23</c:v>
                </c:pt>
                <c:pt idx="5209">
                  <c:v>21</c:v>
                </c:pt>
                <c:pt idx="5210">
                  <c:v>23</c:v>
                </c:pt>
                <c:pt idx="5211">
                  <c:v>25</c:v>
                </c:pt>
                <c:pt idx="5212">
                  <c:v>24</c:v>
                </c:pt>
                <c:pt idx="5213">
                  <c:v>22</c:v>
                </c:pt>
                <c:pt idx="5214">
                  <c:v>23</c:v>
                </c:pt>
                <c:pt idx="5215">
                  <c:v>24</c:v>
                </c:pt>
                <c:pt idx="5216">
                  <c:v>23</c:v>
                </c:pt>
                <c:pt idx="5217">
                  <c:v>23</c:v>
                </c:pt>
                <c:pt idx="5218">
                  <c:v>23</c:v>
                </c:pt>
                <c:pt idx="5219">
                  <c:v>21</c:v>
                </c:pt>
                <c:pt idx="5220">
                  <c:v>22</c:v>
                </c:pt>
                <c:pt idx="5221">
                  <c:v>25</c:v>
                </c:pt>
                <c:pt idx="5222">
                  <c:v>22</c:v>
                </c:pt>
                <c:pt idx="5223">
                  <c:v>23</c:v>
                </c:pt>
                <c:pt idx="5224">
                  <c:v>23</c:v>
                </c:pt>
                <c:pt idx="5225">
                  <c:v>25</c:v>
                </c:pt>
                <c:pt idx="5226">
                  <c:v>22</c:v>
                </c:pt>
                <c:pt idx="5227">
                  <c:v>24</c:v>
                </c:pt>
                <c:pt idx="5228">
                  <c:v>22</c:v>
                </c:pt>
                <c:pt idx="5229">
                  <c:v>25</c:v>
                </c:pt>
                <c:pt idx="5230">
                  <c:v>24</c:v>
                </c:pt>
                <c:pt idx="5231">
                  <c:v>24</c:v>
                </c:pt>
                <c:pt idx="5232">
                  <c:v>25</c:v>
                </c:pt>
                <c:pt idx="5233">
                  <c:v>24</c:v>
                </c:pt>
                <c:pt idx="5234">
                  <c:v>24</c:v>
                </c:pt>
                <c:pt idx="5235">
                  <c:v>23</c:v>
                </c:pt>
                <c:pt idx="5236">
                  <c:v>23</c:v>
                </c:pt>
                <c:pt idx="5237">
                  <c:v>22</c:v>
                </c:pt>
                <c:pt idx="5238">
                  <c:v>25</c:v>
                </c:pt>
                <c:pt idx="5239">
                  <c:v>25</c:v>
                </c:pt>
                <c:pt idx="5240">
                  <c:v>21</c:v>
                </c:pt>
                <c:pt idx="5241">
                  <c:v>24</c:v>
                </c:pt>
                <c:pt idx="5242">
                  <c:v>24</c:v>
                </c:pt>
                <c:pt idx="5243">
                  <c:v>20</c:v>
                </c:pt>
                <c:pt idx="5244">
                  <c:v>25</c:v>
                </c:pt>
                <c:pt idx="5245">
                  <c:v>23</c:v>
                </c:pt>
                <c:pt idx="5246">
                  <c:v>23</c:v>
                </c:pt>
                <c:pt idx="5247">
                  <c:v>25</c:v>
                </c:pt>
                <c:pt idx="5248">
                  <c:v>25</c:v>
                </c:pt>
                <c:pt idx="5249">
                  <c:v>25</c:v>
                </c:pt>
                <c:pt idx="5250">
                  <c:v>24</c:v>
                </c:pt>
                <c:pt idx="5251">
                  <c:v>25</c:v>
                </c:pt>
                <c:pt idx="5252">
                  <c:v>24</c:v>
                </c:pt>
                <c:pt idx="5253">
                  <c:v>24</c:v>
                </c:pt>
                <c:pt idx="5254">
                  <c:v>22</c:v>
                </c:pt>
                <c:pt idx="5255">
                  <c:v>24</c:v>
                </c:pt>
                <c:pt idx="5256">
                  <c:v>15</c:v>
                </c:pt>
                <c:pt idx="5257">
                  <c:v>24</c:v>
                </c:pt>
                <c:pt idx="5258">
                  <c:v>15</c:v>
                </c:pt>
                <c:pt idx="5259">
                  <c:v>24</c:v>
                </c:pt>
                <c:pt idx="5260">
                  <c:v>24</c:v>
                </c:pt>
                <c:pt idx="5261">
                  <c:v>25</c:v>
                </c:pt>
                <c:pt idx="5262">
                  <c:v>20</c:v>
                </c:pt>
                <c:pt idx="5263">
                  <c:v>24</c:v>
                </c:pt>
                <c:pt idx="5264">
                  <c:v>23</c:v>
                </c:pt>
                <c:pt idx="5265">
                  <c:v>23</c:v>
                </c:pt>
                <c:pt idx="5266">
                  <c:v>13</c:v>
                </c:pt>
                <c:pt idx="5267">
                  <c:v>25</c:v>
                </c:pt>
                <c:pt idx="5268">
                  <c:v>22</c:v>
                </c:pt>
                <c:pt idx="5269">
                  <c:v>25</c:v>
                </c:pt>
                <c:pt idx="5270">
                  <c:v>24</c:v>
                </c:pt>
                <c:pt idx="5271">
                  <c:v>24</c:v>
                </c:pt>
                <c:pt idx="5272">
                  <c:v>25</c:v>
                </c:pt>
                <c:pt idx="5273">
                  <c:v>22</c:v>
                </c:pt>
                <c:pt idx="5274">
                  <c:v>22</c:v>
                </c:pt>
                <c:pt idx="5275">
                  <c:v>23</c:v>
                </c:pt>
                <c:pt idx="5276">
                  <c:v>25</c:v>
                </c:pt>
                <c:pt idx="5277">
                  <c:v>19</c:v>
                </c:pt>
                <c:pt idx="5278">
                  <c:v>22</c:v>
                </c:pt>
                <c:pt idx="5279">
                  <c:v>21</c:v>
                </c:pt>
                <c:pt idx="5280">
                  <c:v>24</c:v>
                </c:pt>
                <c:pt idx="5281">
                  <c:v>20</c:v>
                </c:pt>
                <c:pt idx="5282">
                  <c:v>25</c:v>
                </c:pt>
                <c:pt idx="5283">
                  <c:v>25</c:v>
                </c:pt>
                <c:pt idx="5284">
                  <c:v>25</c:v>
                </c:pt>
                <c:pt idx="5285">
                  <c:v>23</c:v>
                </c:pt>
                <c:pt idx="5286">
                  <c:v>22</c:v>
                </c:pt>
                <c:pt idx="5287">
                  <c:v>22</c:v>
                </c:pt>
                <c:pt idx="5288">
                  <c:v>22</c:v>
                </c:pt>
                <c:pt idx="5289">
                  <c:v>25</c:v>
                </c:pt>
                <c:pt idx="5290">
                  <c:v>25</c:v>
                </c:pt>
                <c:pt idx="5291">
                  <c:v>25</c:v>
                </c:pt>
                <c:pt idx="5292">
                  <c:v>25</c:v>
                </c:pt>
                <c:pt idx="5293">
                  <c:v>22</c:v>
                </c:pt>
                <c:pt idx="5294">
                  <c:v>22</c:v>
                </c:pt>
                <c:pt idx="5295">
                  <c:v>22</c:v>
                </c:pt>
                <c:pt idx="5296">
                  <c:v>25</c:v>
                </c:pt>
                <c:pt idx="5297">
                  <c:v>25</c:v>
                </c:pt>
                <c:pt idx="5298">
                  <c:v>24</c:v>
                </c:pt>
                <c:pt idx="5299">
                  <c:v>24</c:v>
                </c:pt>
                <c:pt idx="5300">
                  <c:v>23</c:v>
                </c:pt>
                <c:pt idx="5301">
                  <c:v>22</c:v>
                </c:pt>
                <c:pt idx="5302">
                  <c:v>23</c:v>
                </c:pt>
                <c:pt idx="5303">
                  <c:v>24</c:v>
                </c:pt>
                <c:pt idx="5304">
                  <c:v>23</c:v>
                </c:pt>
                <c:pt idx="5305">
                  <c:v>23</c:v>
                </c:pt>
                <c:pt idx="5306">
                  <c:v>22</c:v>
                </c:pt>
                <c:pt idx="5307">
                  <c:v>24</c:v>
                </c:pt>
                <c:pt idx="5308">
                  <c:v>25</c:v>
                </c:pt>
                <c:pt idx="5309">
                  <c:v>20</c:v>
                </c:pt>
                <c:pt idx="5310">
                  <c:v>18</c:v>
                </c:pt>
                <c:pt idx="5311">
                  <c:v>21</c:v>
                </c:pt>
                <c:pt idx="5312">
                  <c:v>25</c:v>
                </c:pt>
                <c:pt idx="5313">
                  <c:v>21</c:v>
                </c:pt>
                <c:pt idx="5314">
                  <c:v>25</c:v>
                </c:pt>
                <c:pt idx="5315">
                  <c:v>23</c:v>
                </c:pt>
                <c:pt idx="5316">
                  <c:v>18</c:v>
                </c:pt>
                <c:pt idx="5317">
                  <c:v>25</c:v>
                </c:pt>
                <c:pt idx="5318">
                  <c:v>21</c:v>
                </c:pt>
                <c:pt idx="5319">
                  <c:v>22</c:v>
                </c:pt>
                <c:pt idx="5320">
                  <c:v>23</c:v>
                </c:pt>
                <c:pt idx="5321">
                  <c:v>20</c:v>
                </c:pt>
                <c:pt idx="5322">
                  <c:v>22</c:v>
                </c:pt>
                <c:pt idx="5323">
                  <c:v>23</c:v>
                </c:pt>
                <c:pt idx="5324">
                  <c:v>24</c:v>
                </c:pt>
                <c:pt idx="5325">
                  <c:v>24</c:v>
                </c:pt>
                <c:pt idx="5326">
                  <c:v>25</c:v>
                </c:pt>
                <c:pt idx="5327">
                  <c:v>18</c:v>
                </c:pt>
                <c:pt idx="5328">
                  <c:v>23</c:v>
                </c:pt>
                <c:pt idx="5329">
                  <c:v>19</c:v>
                </c:pt>
                <c:pt idx="5330">
                  <c:v>24</c:v>
                </c:pt>
                <c:pt idx="5331">
                  <c:v>25</c:v>
                </c:pt>
                <c:pt idx="5332">
                  <c:v>24</c:v>
                </c:pt>
                <c:pt idx="5333">
                  <c:v>20</c:v>
                </c:pt>
                <c:pt idx="5334">
                  <c:v>25</c:v>
                </c:pt>
                <c:pt idx="5335">
                  <c:v>24</c:v>
                </c:pt>
                <c:pt idx="5336">
                  <c:v>22</c:v>
                </c:pt>
                <c:pt idx="5337">
                  <c:v>22</c:v>
                </c:pt>
                <c:pt idx="5338">
                  <c:v>24</c:v>
                </c:pt>
                <c:pt idx="5339">
                  <c:v>24</c:v>
                </c:pt>
                <c:pt idx="5340">
                  <c:v>20</c:v>
                </c:pt>
                <c:pt idx="5341">
                  <c:v>23</c:v>
                </c:pt>
                <c:pt idx="5342">
                  <c:v>22</c:v>
                </c:pt>
                <c:pt idx="5343">
                  <c:v>25</c:v>
                </c:pt>
                <c:pt idx="5344">
                  <c:v>24</c:v>
                </c:pt>
                <c:pt idx="5345">
                  <c:v>24</c:v>
                </c:pt>
                <c:pt idx="5346">
                  <c:v>25</c:v>
                </c:pt>
                <c:pt idx="5347">
                  <c:v>22</c:v>
                </c:pt>
                <c:pt idx="5348">
                  <c:v>25</c:v>
                </c:pt>
                <c:pt idx="5349">
                  <c:v>25</c:v>
                </c:pt>
                <c:pt idx="5350">
                  <c:v>23</c:v>
                </c:pt>
                <c:pt idx="5351">
                  <c:v>25</c:v>
                </c:pt>
                <c:pt idx="5352">
                  <c:v>25</c:v>
                </c:pt>
                <c:pt idx="5353">
                  <c:v>25</c:v>
                </c:pt>
                <c:pt idx="5354">
                  <c:v>16</c:v>
                </c:pt>
                <c:pt idx="5355">
                  <c:v>25</c:v>
                </c:pt>
                <c:pt idx="5356">
                  <c:v>23</c:v>
                </c:pt>
                <c:pt idx="5357">
                  <c:v>24</c:v>
                </c:pt>
                <c:pt idx="5358">
                  <c:v>24</c:v>
                </c:pt>
                <c:pt idx="5359">
                  <c:v>25</c:v>
                </c:pt>
                <c:pt idx="5360">
                  <c:v>25</c:v>
                </c:pt>
                <c:pt idx="5361">
                  <c:v>24</c:v>
                </c:pt>
                <c:pt idx="5362">
                  <c:v>24</c:v>
                </c:pt>
                <c:pt idx="5363">
                  <c:v>25</c:v>
                </c:pt>
                <c:pt idx="5364">
                  <c:v>25</c:v>
                </c:pt>
                <c:pt idx="5365">
                  <c:v>25</c:v>
                </c:pt>
                <c:pt idx="5366">
                  <c:v>25</c:v>
                </c:pt>
                <c:pt idx="5367">
                  <c:v>25</c:v>
                </c:pt>
                <c:pt idx="5368">
                  <c:v>22</c:v>
                </c:pt>
                <c:pt idx="5369">
                  <c:v>24</c:v>
                </c:pt>
                <c:pt idx="5370">
                  <c:v>24</c:v>
                </c:pt>
                <c:pt idx="5371">
                  <c:v>24</c:v>
                </c:pt>
                <c:pt idx="5372">
                  <c:v>21</c:v>
                </c:pt>
                <c:pt idx="5373">
                  <c:v>25</c:v>
                </c:pt>
                <c:pt idx="5374">
                  <c:v>23</c:v>
                </c:pt>
                <c:pt idx="5375">
                  <c:v>11</c:v>
                </c:pt>
                <c:pt idx="5376">
                  <c:v>22</c:v>
                </c:pt>
                <c:pt idx="5377">
                  <c:v>24</c:v>
                </c:pt>
                <c:pt idx="5378">
                  <c:v>19</c:v>
                </c:pt>
                <c:pt idx="5379">
                  <c:v>25</c:v>
                </c:pt>
                <c:pt idx="5380">
                  <c:v>25</c:v>
                </c:pt>
                <c:pt idx="5381">
                  <c:v>23</c:v>
                </c:pt>
                <c:pt idx="5382">
                  <c:v>15</c:v>
                </c:pt>
                <c:pt idx="5383">
                  <c:v>22</c:v>
                </c:pt>
                <c:pt idx="5384">
                  <c:v>22</c:v>
                </c:pt>
                <c:pt idx="5385">
                  <c:v>24</c:v>
                </c:pt>
                <c:pt idx="5386">
                  <c:v>23</c:v>
                </c:pt>
                <c:pt idx="5387">
                  <c:v>24</c:v>
                </c:pt>
                <c:pt idx="5388">
                  <c:v>23</c:v>
                </c:pt>
                <c:pt idx="5389">
                  <c:v>24</c:v>
                </c:pt>
                <c:pt idx="5390">
                  <c:v>22</c:v>
                </c:pt>
                <c:pt idx="5391">
                  <c:v>23</c:v>
                </c:pt>
                <c:pt idx="5392">
                  <c:v>20</c:v>
                </c:pt>
                <c:pt idx="5393">
                  <c:v>23</c:v>
                </c:pt>
                <c:pt idx="5394">
                  <c:v>25</c:v>
                </c:pt>
                <c:pt idx="5395">
                  <c:v>24</c:v>
                </c:pt>
                <c:pt idx="5396">
                  <c:v>25</c:v>
                </c:pt>
                <c:pt idx="5397">
                  <c:v>22</c:v>
                </c:pt>
                <c:pt idx="5398">
                  <c:v>25</c:v>
                </c:pt>
                <c:pt idx="5399">
                  <c:v>21</c:v>
                </c:pt>
                <c:pt idx="5400">
                  <c:v>23</c:v>
                </c:pt>
                <c:pt idx="5401">
                  <c:v>25</c:v>
                </c:pt>
                <c:pt idx="5402">
                  <c:v>23</c:v>
                </c:pt>
                <c:pt idx="5403">
                  <c:v>22</c:v>
                </c:pt>
                <c:pt idx="5404">
                  <c:v>23</c:v>
                </c:pt>
                <c:pt idx="5405">
                  <c:v>24</c:v>
                </c:pt>
                <c:pt idx="5406">
                  <c:v>25</c:v>
                </c:pt>
                <c:pt idx="5407">
                  <c:v>23</c:v>
                </c:pt>
                <c:pt idx="5408">
                  <c:v>25</c:v>
                </c:pt>
                <c:pt idx="5409">
                  <c:v>24</c:v>
                </c:pt>
                <c:pt idx="5410">
                  <c:v>24</c:v>
                </c:pt>
                <c:pt idx="5411">
                  <c:v>23</c:v>
                </c:pt>
                <c:pt idx="5412">
                  <c:v>18</c:v>
                </c:pt>
                <c:pt idx="5413">
                  <c:v>22</c:v>
                </c:pt>
                <c:pt idx="5414">
                  <c:v>24</c:v>
                </c:pt>
                <c:pt idx="5415">
                  <c:v>21</c:v>
                </c:pt>
                <c:pt idx="5416">
                  <c:v>20</c:v>
                </c:pt>
                <c:pt idx="5417">
                  <c:v>23</c:v>
                </c:pt>
                <c:pt idx="5418">
                  <c:v>18</c:v>
                </c:pt>
                <c:pt idx="5419">
                  <c:v>25</c:v>
                </c:pt>
                <c:pt idx="5420">
                  <c:v>25</c:v>
                </c:pt>
                <c:pt idx="5421">
                  <c:v>23</c:v>
                </c:pt>
                <c:pt idx="5422">
                  <c:v>25</c:v>
                </c:pt>
                <c:pt idx="5423">
                  <c:v>25</c:v>
                </c:pt>
                <c:pt idx="5424">
                  <c:v>20</c:v>
                </c:pt>
                <c:pt idx="5425">
                  <c:v>23</c:v>
                </c:pt>
                <c:pt idx="5426">
                  <c:v>21</c:v>
                </c:pt>
                <c:pt idx="5427">
                  <c:v>24</c:v>
                </c:pt>
                <c:pt idx="5428">
                  <c:v>23</c:v>
                </c:pt>
                <c:pt idx="5429">
                  <c:v>18</c:v>
                </c:pt>
                <c:pt idx="5430">
                  <c:v>24</c:v>
                </c:pt>
                <c:pt idx="5431">
                  <c:v>24</c:v>
                </c:pt>
                <c:pt idx="5432">
                  <c:v>24</c:v>
                </c:pt>
                <c:pt idx="5433">
                  <c:v>24</c:v>
                </c:pt>
                <c:pt idx="5434">
                  <c:v>25</c:v>
                </c:pt>
                <c:pt idx="5435">
                  <c:v>23</c:v>
                </c:pt>
                <c:pt idx="5436">
                  <c:v>25</c:v>
                </c:pt>
                <c:pt idx="5437">
                  <c:v>20</c:v>
                </c:pt>
                <c:pt idx="5438">
                  <c:v>25</c:v>
                </c:pt>
                <c:pt idx="5439">
                  <c:v>24</c:v>
                </c:pt>
                <c:pt idx="5440">
                  <c:v>22</c:v>
                </c:pt>
                <c:pt idx="5441">
                  <c:v>21</c:v>
                </c:pt>
                <c:pt idx="5442">
                  <c:v>24</c:v>
                </c:pt>
                <c:pt idx="5443">
                  <c:v>23</c:v>
                </c:pt>
                <c:pt idx="5444">
                  <c:v>24</c:v>
                </c:pt>
                <c:pt idx="5445">
                  <c:v>24</c:v>
                </c:pt>
                <c:pt idx="5446">
                  <c:v>21</c:v>
                </c:pt>
                <c:pt idx="5447">
                  <c:v>23</c:v>
                </c:pt>
                <c:pt idx="5448">
                  <c:v>23</c:v>
                </c:pt>
                <c:pt idx="5449">
                  <c:v>21</c:v>
                </c:pt>
                <c:pt idx="5450">
                  <c:v>25</c:v>
                </c:pt>
                <c:pt idx="5451">
                  <c:v>20</c:v>
                </c:pt>
                <c:pt idx="5452">
                  <c:v>23</c:v>
                </c:pt>
                <c:pt idx="5453">
                  <c:v>25</c:v>
                </c:pt>
                <c:pt idx="5454">
                  <c:v>24</c:v>
                </c:pt>
                <c:pt idx="5455">
                  <c:v>24</c:v>
                </c:pt>
                <c:pt idx="5456">
                  <c:v>23</c:v>
                </c:pt>
                <c:pt idx="5457">
                  <c:v>24</c:v>
                </c:pt>
                <c:pt idx="5458">
                  <c:v>18</c:v>
                </c:pt>
                <c:pt idx="5459">
                  <c:v>24</c:v>
                </c:pt>
                <c:pt idx="5460">
                  <c:v>24</c:v>
                </c:pt>
                <c:pt idx="5461">
                  <c:v>19</c:v>
                </c:pt>
                <c:pt idx="5462">
                  <c:v>24</c:v>
                </c:pt>
                <c:pt idx="5463">
                  <c:v>24</c:v>
                </c:pt>
                <c:pt idx="5464">
                  <c:v>23</c:v>
                </c:pt>
                <c:pt idx="5465">
                  <c:v>22</c:v>
                </c:pt>
                <c:pt idx="5466">
                  <c:v>24</c:v>
                </c:pt>
                <c:pt idx="5467">
                  <c:v>25</c:v>
                </c:pt>
                <c:pt idx="5468">
                  <c:v>21</c:v>
                </c:pt>
                <c:pt idx="5469">
                  <c:v>23</c:v>
                </c:pt>
                <c:pt idx="5470">
                  <c:v>25</c:v>
                </c:pt>
                <c:pt idx="5471">
                  <c:v>24</c:v>
                </c:pt>
                <c:pt idx="5472">
                  <c:v>22</c:v>
                </c:pt>
                <c:pt idx="5473">
                  <c:v>24</c:v>
                </c:pt>
                <c:pt idx="5474">
                  <c:v>24</c:v>
                </c:pt>
                <c:pt idx="5475">
                  <c:v>23</c:v>
                </c:pt>
                <c:pt idx="5476">
                  <c:v>21</c:v>
                </c:pt>
                <c:pt idx="5477">
                  <c:v>22</c:v>
                </c:pt>
                <c:pt idx="5478">
                  <c:v>20</c:v>
                </c:pt>
                <c:pt idx="5479">
                  <c:v>24</c:v>
                </c:pt>
                <c:pt idx="5480">
                  <c:v>23</c:v>
                </c:pt>
                <c:pt idx="5481">
                  <c:v>22</c:v>
                </c:pt>
                <c:pt idx="5482">
                  <c:v>23</c:v>
                </c:pt>
                <c:pt idx="5483">
                  <c:v>21</c:v>
                </c:pt>
                <c:pt idx="5484">
                  <c:v>20</c:v>
                </c:pt>
                <c:pt idx="5485">
                  <c:v>24</c:v>
                </c:pt>
                <c:pt idx="5486">
                  <c:v>25</c:v>
                </c:pt>
                <c:pt idx="5487">
                  <c:v>25</c:v>
                </c:pt>
                <c:pt idx="5488">
                  <c:v>25</c:v>
                </c:pt>
                <c:pt idx="5489">
                  <c:v>22</c:v>
                </c:pt>
                <c:pt idx="5490">
                  <c:v>24</c:v>
                </c:pt>
                <c:pt idx="5491">
                  <c:v>25</c:v>
                </c:pt>
                <c:pt idx="5492">
                  <c:v>17</c:v>
                </c:pt>
                <c:pt idx="5493">
                  <c:v>15</c:v>
                </c:pt>
                <c:pt idx="5494">
                  <c:v>25</c:v>
                </c:pt>
                <c:pt idx="5495">
                  <c:v>25</c:v>
                </c:pt>
                <c:pt idx="5496">
                  <c:v>25</c:v>
                </c:pt>
                <c:pt idx="5497">
                  <c:v>24</c:v>
                </c:pt>
                <c:pt idx="5498">
                  <c:v>25</c:v>
                </c:pt>
                <c:pt idx="5499">
                  <c:v>21</c:v>
                </c:pt>
                <c:pt idx="5500">
                  <c:v>25</c:v>
                </c:pt>
                <c:pt idx="5501">
                  <c:v>23</c:v>
                </c:pt>
                <c:pt idx="5502">
                  <c:v>14</c:v>
                </c:pt>
                <c:pt idx="5503">
                  <c:v>22</c:v>
                </c:pt>
                <c:pt idx="5504">
                  <c:v>24</c:v>
                </c:pt>
                <c:pt idx="5505">
                  <c:v>16</c:v>
                </c:pt>
                <c:pt idx="5506">
                  <c:v>25</c:v>
                </c:pt>
                <c:pt idx="5507">
                  <c:v>20</c:v>
                </c:pt>
                <c:pt idx="5508">
                  <c:v>24</c:v>
                </c:pt>
                <c:pt idx="5509">
                  <c:v>22</c:v>
                </c:pt>
                <c:pt idx="5510">
                  <c:v>23</c:v>
                </c:pt>
                <c:pt idx="5511">
                  <c:v>23</c:v>
                </c:pt>
                <c:pt idx="5512">
                  <c:v>21</c:v>
                </c:pt>
                <c:pt idx="5513">
                  <c:v>24</c:v>
                </c:pt>
                <c:pt idx="5514">
                  <c:v>17</c:v>
                </c:pt>
                <c:pt idx="5515">
                  <c:v>24</c:v>
                </c:pt>
                <c:pt idx="5516">
                  <c:v>25</c:v>
                </c:pt>
                <c:pt idx="5517">
                  <c:v>18</c:v>
                </c:pt>
                <c:pt idx="5518">
                  <c:v>19</c:v>
                </c:pt>
                <c:pt idx="5519">
                  <c:v>23</c:v>
                </c:pt>
                <c:pt idx="5520">
                  <c:v>24</c:v>
                </c:pt>
                <c:pt idx="5521">
                  <c:v>22</c:v>
                </c:pt>
                <c:pt idx="5522">
                  <c:v>24</c:v>
                </c:pt>
                <c:pt idx="5523">
                  <c:v>18</c:v>
                </c:pt>
                <c:pt idx="5524">
                  <c:v>22</c:v>
                </c:pt>
                <c:pt idx="5525">
                  <c:v>23</c:v>
                </c:pt>
                <c:pt idx="5526">
                  <c:v>21</c:v>
                </c:pt>
                <c:pt idx="5527">
                  <c:v>25</c:v>
                </c:pt>
                <c:pt idx="5528">
                  <c:v>20</c:v>
                </c:pt>
                <c:pt idx="5529">
                  <c:v>23</c:v>
                </c:pt>
                <c:pt idx="5530">
                  <c:v>22</c:v>
                </c:pt>
                <c:pt idx="5531">
                  <c:v>22</c:v>
                </c:pt>
                <c:pt idx="5532">
                  <c:v>20</c:v>
                </c:pt>
                <c:pt idx="5533">
                  <c:v>22</c:v>
                </c:pt>
                <c:pt idx="5534">
                  <c:v>22</c:v>
                </c:pt>
                <c:pt idx="5535">
                  <c:v>16</c:v>
                </c:pt>
                <c:pt idx="5536">
                  <c:v>23</c:v>
                </c:pt>
                <c:pt idx="5537">
                  <c:v>25</c:v>
                </c:pt>
                <c:pt idx="5538">
                  <c:v>16</c:v>
                </c:pt>
                <c:pt idx="5539">
                  <c:v>24</c:v>
                </c:pt>
                <c:pt idx="5540">
                  <c:v>24</c:v>
                </c:pt>
                <c:pt idx="5541">
                  <c:v>25</c:v>
                </c:pt>
                <c:pt idx="5542">
                  <c:v>24</c:v>
                </c:pt>
                <c:pt idx="5543">
                  <c:v>22</c:v>
                </c:pt>
                <c:pt idx="5544">
                  <c:v>24</c:v>
                </c:pt>
                <c:pt idx="5545">
                  <c:v>24</c:v>
                </c:pt>
                <c:pt idx="5546">
                  <c:v>24</c:v>
                </c:pt>
                <c:pt idx="5547">
                  <c:v>25</c:v>
                </c:pt>
                <c:pt idx="5548">
                  <c:v>21</c:v>
                </c:pt>
                <c:pt idx="5549">
                  <c:v>19</c:v>
                </c:pt>
                <c:pt idx="5550">
                  <c:v>19</c:v>
                </c:pt>
                <c:pt idx="5551">
                  <c:v>24</c:v>
                </c:pt>
                <c:pt idx="5552">
                  <c:v>22</c:v>
                </c:pt>
                <c:pt idx="5553">
                  <c:v>22</c:v>
                </c:pt>
                <c:pt idx="5554">
                  <c:v>25</c:v>
                </c:pt>
                <c:pt idx="5555">
                  <c:v>25</c:v>
                </c:pt>
                <c:pt idx="5556">
                  <c:v>23</c:v>
                </c:pt>
                <c:pt idx="5557">
                  <c:v>19</c:v>
                </c:pt>
                <c:pt idx="5558">
                  <c:v>25</c:v>
                </c:pt>
                <c:pt idx="5559">
                  <c:v>25</c:v>
                </c:pt>
                <c:pt idx="5560">
                  <c:v>25</c:v>
                </c:pt>
                <c:pt idx="5561">
                  <c:v>24</c:v>
                </c:pt>
                <c:pt idx="5562">
                  <c:v>20</c:v>
                </c:pt>
                <c:pt idx="5563">
                  <c:v>24</c:v>
                </c:pt>
                <c:pt idx="5564">
                  <c:v>21</c:v>
                </c:pt>
                <c:pt idx="5565">
                  <c:v>18</c:v>
                </c:pt>
                <c:pt idx="5566">
                  <c:v>21</c:v>
                </c:pt>
                <c:pt idx="5567">
                  <c:v>25</c:v>
                </c:pt>
                <c:pt idx="5568">
                  <c:v>25</c:v>
                </c:pt>
                <c:pt idx="5569">
                  <c:v>23</c:v>
                </c:pt>
                <c:pt idx="5570">
                  <c:v>25</c:v>
                </c:pt>
                <c:pt idx="5571">
                  <c:v>25</c:v>
                </c:pt>
                <c:pt idx="5572">
                  <c:v>23</c:v>
                </c:pt>
                <c:pt idx="5573">
                  <c:v>25</c:v>
                </c:pt>
                <c:pt idx="5574">
                  <c:v>23</c:v>
                </c:pt>
                <c:pt idx="5575">
                  <c:v>23</c:v>
                </c:pt>
                <c:pt idx="5576">
                  <c:v>23</c:v>
                </c:pt>
                <c:pt idx="5577">
                  <c:v>21</c:v>
                </c:pt>
                <c:pt idx="5578">
                  <c:v>23</c:v>
                </c:pt>
                <c:pt idx="5579">
                  <c:v>23</c:v>
                </c:pt>
                <c:pt idx="5580">
                  <c:v>22</c:v>
                </c:pt>
                <c:pt idx="5581">
                  <c:v>23</c:v>
                </c:pt>
                <c:pt idx="5582">
                  <c:v>23</c:v>
                </c:pt>
                <c:pt idx="5583">
                  <c:v>24</c:v>
                </c:pt>
                <c:pt idx="5584">
                  <c:v>24</c:v>
                </c:pt>
                <c:pt idx="5585">
                  <c:v>23</c:v>
                </c:pt>
                <c:pt idx="5586">
                  <c:v>23</c:v>
                </c:pt>
                <c:pt idx="5587">
                  <c:v>20</c:v>
                </c:pt>
                <c:pt idx="5588">
                  <c:v>25</c:v>
                </c:pt>
                <c:pt idx="5589">
                  <c:v>25</c:v>
                </c:pt>
                <c:pt idx="5590">
                  <c:v>17</c:v>
                </c:pt>
                <c:pt idx="5591">
                  <c:v>24</c:v>
                </c:pt>
                <c:pt idx="5592">
                  <c:v>24</c:v>
                </c:pt>
                <c:pt idx="5593">
                  <c:v>21</c:v>
                </c:pt>
                <c:pt idx="5594">
                  <c:v>21</c:v>
                </c:pt>
                <c:pt idx="5595">
                  <c:v>23</c:v>
                </c:pt>
                <c:pt idx="5596">
                  <c:v>25</c:v>
                </c:pt>
                <c:pt idx="5597">
                  <c:v>14</c:v>
                </c:pt>
                <c:pt idx="5598">
                  <c:v>25</c:v>
                </c:pt>
                <c:pt idx="5599">
                  <c:v>24</c:v>
                </c:pt>
                <c:pt idx="5600">
                  <c:v>21</c:v>
                </c:pt>
                <c:pt idx="5601">
                  <c:v>22</c:v>
                </c:pt>
                <c:pt idx="5602">
                  <c:v>25</c:v>
                </c:pt>
                <c:pt idx="5603">
                  <c:v>25</c:v>
                </c:pt>
                <c:pt idx="5604">
                  <c:v>24</c:v>
                </c:pt>
                <c:pt idx="5605">
                  <c:v>17</c:v>
                </c:pt>
                <c:pt idx="5606">
                  <c:v>25</c:v>
                </c:pt>
                <c:pt idx="5607">
                  <c:v>11</c:v>
                </c:pt>
                <c:pt idx="5608">
                  <c:v>22</c:v>
                </c:pt>
                <c:pt idx="5609">
                  <c:v>18</c:v>
                </c:pt>
                <c:pt idx="5610">
                  <c:v>24</c:v>
                </c:pt>
                <c:pt idx="5611">
                  <c:v>25</c:v>
                </c:pt>
                <c:pt idx="5612">
                  <c:v>25</c:v>
                </c:pt>
                <c:pt idx="5613">
                  <c:v>24</c:v>
                </c:pt>
                <c:pt idx="5614">
                  <c:v>22</c:v>
                </c:pt>
                <c:pt idx="5615">
                  <c:v>25</c:v>
                </c:pt>
                <c:pt idx="5616">
                  <c:v>10</c:v>
                </c:pt>
                <c:pt idx="5617">
                  <c:v>21</c:v>
                </c:pt>
                <c:pt idx="5618">
                  <c:v>22</c:v>
                </c:pt>
                <c:pt idx="5619">
                  <c:v>23</c:v>
                </c:pt>
                <c:pt idx="5620">
                  <c:v>24</c:v>
                </c:pt>
                <c:pt idx="5621">
                  <c:v>21</c:v>
                </c:pt>
                <c:pt idx="5622">
                  <c:v>23</c:v>
                </c:pt>
                <c:pt idx="5623">
                  <c:v>19</c:v>
                </c:pt>
                <c:pt idx="5624">
                  <c:v>24</c:v>
                </c:pt>
                <c:pt idx="5625">
                  <c:v>25</c:v>
                </c:pt>
                <c:pt idx="5626">
                  <c:v>25</c:v>
                </c:pt>
                <c:pt idx="5627">
                  <c:v>24</c:v>
                </c:pt>
                <c:pt idx="5628">
                  <c:v>21</c:v>
                </c:pt>
                <c:pt idx="5629">
                  <c:v>11</c:v>
                </c:pt>
                <c:pt idx="5630">
                  <c:v>24</c:v>
                </c:pt>
                <c:pt idx="5631">
                  <c:v>19</c:v>
                </c:pt>
                <c:pt idx="5632">
                  <c:v>24</c:v>
                </c:pt>
                <c:pt idx="5633">
                  <c:v>24</c:v>
                </c:pt>
                <c:pt idx="5634">
                  <c:v>22</c:v>
                </c:pt>
                <c:pt idx="5635">
                  <c:v>22</c:v>
                </c:pt>
                <c:pt idx="5636">
                  <c:v>24</c:v>
                </c:pt>
                <c:pt idx="5637">
                  <c:v>23</c:v>
                </c:pt>
                <c:pt idx="5638">
                  <c:v>23</c:v>
                </c:pt>
                <c:pt idx="5639">
                  <c:v>24</c:v>
                </c:pt>
                <c:pt idx="5640">
                  <c:v>24</c:v>
                </c:pt>
                <c:pt idx="5641">
                  <c:v>24</c:v>
                </c:pt>
                <c:pt idx="5642">
                  <c:v>22</c:v>
                </c:pt>
                <c:pt idx="5643">
                  <c:v>25</c:v>
                </c:pt>
                <c:pt idx="5644">
                  <c:v>24</c:v>
                </c:pt>
                <c:pt idx="5645">
                  <c:v>22</c:v>
                </c:pt>
                <c:pt idx="5646">
                  <c:v>22</c:v>
                </c:pt>
                <c:pt idx="5647">
                  <c:v>23</c:v>
                </c:pt>
                <c:pt idx="5648">
                  <c:v>23</c:v>
                </c:pt>
                <c:pt idx="5649">
                  <c:v>22</c:v>
                </c:pt>
                <c:pt idx="5650">
                  <c:v>13</c:v>
                </c:pt>
                <c:pt idx="5651">
                  <c:v>23</c:v>
                </c:pt>
                <c:pt idx="5652">
                  <c:v>25</c:v>
                </c:pt>
                <c:pt idx="5653">
                  <c:v>23</c:v>
                </c:pt>
                <c:pt idx="5654">
                  <c:v>19</c:v>
                </c:pt>
                <c:pt idx="5655">
                  <c:v>19</c:v>
                </c:pt>
                <c:pt idx="5656">
                  <c:v>22</c:v>
                </c:pt>
                <c:pt idx="5657">
                  <c:v>24</c:v>
                </c:pt>
                <c:pt idx="5658">
                  <c:v>23</c:v>
                </c:pt>
                <c:pt idx="5659">
                  <c:v>23</c:v>
                </c:pt>
                <c:pt idx="5660">
                  <c:v>24</c:v>
                </c:pt>
                <c:pt idx="5661">
                  <c:v>25</c:v>
                </c:pt>
                <c:pt idx="5662">
                  <c:v>25</c:v>
                </c:pt>
                <c:pt idx="5663">
                  <c:v>24</c:v>
                </c:pt>
                <c:pt idx="5664">
                  <c:v>25</c:v>
                </c:pt>
                <c:pt idx="5665">
                  <c:v>20</c:v>
                </c:pt>
                <c:pt idx="5666">
                  <c:v>25</c:v>
                </c:pt>
                <c:pt idx="5667">
                  <c:v>24</c:v>
                </c:pt>
                <c:pt idx="5668">
                  <c:v>16</c:v>
                </c:pt>
                <c:pt idx="5669">
                  <c:v>19</c:v>
                </c:pt>
                <c:pt idx="5670">
                  <c:v>25</c:v>
                </c:pt>
                <c:pt idx="5671">
                  <c:v>25</c:v>
                </c:pt>
                <c:pt idx="5672">
                  <c:v>25</c:v>
                </c:pt>
                <c:pt idx="5673">
                  <c:v>20</c:v>
                </c:pt>
                <c:pt idx="5674">
                  <c:v>23</c:v>
                </c:pt>
                <c:pt idx="5675">
                  <c:v>24</c:v>
                </c:pt>
                <c:pt idx="5676">
                  <c:v>24</c:v>
                </c:pt>
                <c:pt idx="5677">
                  <c:v>23</c:v>
                </c:pt>
                <c:pt idx="5678">
                  <c:v>25</c:v>
                </c:pt>
                <c:pt idx="5679">
                  <c:v>21</c:v>
                </c:pt>
                <c:pt idx="5680">
                  <c:v>21</c:v>
                </c:pt>
                <c:pt idx="5681">
                  <c:v>19</c:v>
                </c:pt>
                <c:pt idx="5682">
                  <c:v>25</c:v>
                </c:pt>
                <c:pt idx="5683">
                  <c:v>24</c:v>
                </c:pt>
                <c:pt idx="5684">
                  <c:v>20</c:v>
                </c:pt>
                <c:pt idx="5685">
                  <c:v>25</c:v>
                </c:pt>
                <c:pt idx="5686">
                  <c:v>25</c:v>
                </c:pt>
                <c:pt idx="5687">
                  <c:v>25</c:v>
                </c:pt>
                <c:pt idx="5688">
                  <c:v>23</c:v>
                </c:pt>
                <c:pt idx="5689">
                  <c:v>22</c:v>
                </c:pt>
                <c:pt idx="5690">
                  <c:v>25</c:v>
                </c:pt>
                <c:pt idx="5691">
                  <c:v>25</c:v>
                </c:pt>
                <c:pt idx="5692">
                  <c:v>21</c:v>
                </c:pt>
                <c:pt idx="5693">
                  <c:v>23</c:v>
                </c:pt>
                <c:pt idx="5694">
                  <c:v>23</c:v>
                </c:pt>
                <c:pt idx="5695">
                  <c:v>19</c:v>
                </c:pt>
                <c:pt idx="5696">
                  <c:v>24</c:v>
                </c:pt>
                <c:pt idx="5697">
                  <c:v>24</c:v>
                </c:pt>
                <c:pt idx="5698">
                  <c:v>19</c:v>
                </c:pt>
                <c:pt idx="5699">
                  <c:v>24</c:v>
                </c:pt>
                <c:pt idx="5700">
                  <c:v>21</c:v>
                </c:pt>
                <c:pt idx="5701">
                  <c:v>23</c:v>
                </c:pt>
                <c:pt idx="5702">
                  <c:v>25</c:v>
                </c:pt>
                <c:pt idx="5703">
                  <c:v>25</c:v>
                </c:pt>
                <c:pt idx="5704">
                  <c:v>24</c:v>
                </c:pt>
                <c:pt idx="5705">
                  <c:v>21</c:v>
                </c:pt>
                <c:pt idx="5706">
                  <c:v>21</c:v>
                </c:pt>
                <c:pt idx="5707">
                  <c:v>18</c:v>
                </c:pt>
                <c:pt idx="5708">
                  <c:v>22</c:v>
                </c:pt>
                <c:pt idx="5709">
                  <c:v>24</c:v>
                </c:pt>
                <c:pt idx="5710">
                  <c:v>25</c:v>
                </c:pt>
                <c:pt idx="5711">
                  <c:v>25</c:v>
                </c:pt>
                <c:pt idx="5712">
                  <c:v>23</c:v>
                </c:pt>
                <c:pt idx="5713">
                  <c:v>18</c:v>
                </c:pt>
                <c:pt idx="5714">
                  <c:v>24</c:v>
                </c:pt>
                <c:pt idx="5715">
                  <c:v>22</c:v>
                </c:pt>
                <c:pt idx="5716">
                  <c:v>23</c:v>
                </c:pt>
                <c:pt idx="5717">
                  <c:v>24</c:v>
                </c:pt>
                <c:pt idx="5718">
                  <c:v>23</c:v>
                </c:pt>
                <c:pt idx="5719">
                  <c:v>24</c:v>
                </c:pt>
                <c:pt idx="5720">
                  <c:v>22</c:v>
                </c:pt>
                <c:pt idx="5721">
                  <c:v>24</c:v>
                </c:pt>
                <c:pt idx="5722">
                  <c:v>25</c:v>
                </c:pt>
                <c:pt idx="5723">
                  <c:v>25</c:v>
                </c:pt>
                <c:pt idx="5724">
                  <c:v>25</c:v>
                </c:pt>
                <c:pt idx="5725">
                  <c:v>19</c:v>
                </c:pt>
                <c:pt idx="5726">
                  <c:v>25</c:v>
                </c:pt>
                <c:pt idx="5727">
                  <c:v>22</c:v>
                </c:pt>
                <c:pt idx="5728">
                  <c:v>24</c:v>
                </c:pt>
                <c:pt idx="5729">
                  <c:v>23</c:v>
                </c:pt>
                <c:pt idx="5730">
                  <c:v>22</c:v>
                </c:pt>
                <c:pt idx="5731">
                  <c:v>21</c:v>
                </c:pt>
                <c:pt idx="5732">
                  <c:v>23</c:v>
                </c:pt>
                <c:pt idx="5733">
                  <c:v>24</c:v>
                </c:pt>
                <c:pt idx="5734">
                  <c:v>23</c:v>
                </c:pt>
                <c:pt idx="5735">
                  <c:v>24</c:v>
                </c:pt>
                <c:pt idx="5736">
                  <c:v>20</c:v>
                </c:pt>
                <c:pt idx="5737">
                  <c:v>22</c:v>
                </c:pt>
                <c:pt idx="5738">
                  <c:v>23</c:v>
                </c:pt>
                <c:pt idx="5739">
                  <c:v>25</c:v>
                </c:pt>
                <c:pt idx="5740">
                  <c:v>25</c:v>
                </c:pt>
                <c:pt idx="5741">
                  <c:v>21</c:v>
                </c:pt>
                <c:pt idx="5742">
                  <c:v>23</c:v>
                </c:pt>
                <c:pt idx="5743">
                  <c:v>22</c:v>
                </c:pt>
                <c:pt idx="5744">
                  <c:v>24</c:v>
                </c:pt>
                <c:pt idx="5745">
                  <c:v>23</c:v>
                </c:pt>
                <c:pt idx="5746">
                  <c:v>17</c:v>
                </c:pt>
                <c:pt idx="5747">
                  <c:v>22</c:v>
                </c:pt>
                <c:pt idx="5748">
                  <c:v>21</c:v>
                </c:pt>
                <c:pt idx="5749">
                  <c:v>18</c:v>
                </c:pt>
                <c:pt idx="5750">
                  <c:v>23</c:v>
                </c:pt>
                <c:pt idx="5751">
                  <c:v>25</c:v>
                </c:pt>
                <c:pt idx="5752">
                  <c:v>24</c:v>
                </c:pt>
                <c:pt idx="5753">
                  <c:v>23</c:v>
                </c:pt>
                <c:pt idx="5754">
                  <c:v>14</c:v>
                </c:pt>
                <c:pt idx="5755">
                  <c:v>23</c:v>
                </c:pt>
                <c:pt idx="5756">
                  <c:v>25</c:v>
                </c:pt>
                <c:pt idx="5757">
                  <c:v>25</c:v>
                </c:pt>
                <c:pt idx="5758">
                  <c:v>21</c:v>
                </c:pt>
                <c:pt idx="5759">
                  <c:v>25</c:v>
                </c:pt>
                <c:pt idx="5760">
                  <c:v>23</c:v>
                </c:pt>
                <c:pt idx="5761">
                  <c:v>11</c:v>
                </c:pt>
                <c:pt idx="5762">
                  <c:v>25</c:v>
                </c:pt>
                <c:pt idx="5763">
                  <c:v>22</c:v>
                </c:pt>
                <c:pt idx="5764">
                  <c:v>24</c:v>
                </c:pt>
                <c:pt idx="5765">
                  <c:v>25</c:v>
                </c:pt>
                <c:pt idx="5766">
                  <c:v>22</c:v>
                </c:pt>
                <c:pt idx="5767">
                  <c:v>23</c:v>
                </c:pt>
                <c:pt idx="5768">
                  <c:v>24</c:v>
                </c:pt>
                <c:pt idx="5769">
                  <c:v>15</c:v>
                </c:pt>
                <c:pt idx="5770">
                  <c:v>14</c:v>
                </c:pt>
                <c:pt idx="5771">
                  <c:v>20</c:v>
                </c:pt>
                <c:pt idx="5772">
                  <c:v>23</c:v>
                </c:pt>
                <c:pt idx="5773">
                  <c:v>22</c:v>
                </c:pt>
                <c:pt idx="5774">
                  <c:v>25</c:v>
                </c:pt>
                <c:pt idx="5775">
                  <c:v>21</c:v>
                </c:pt>
                <c:pt idx="5776">
                  <c:v>22</c:v>
                </c:pt>
                <c:pt idx="5777">
                  <c:v>18</c:v>
                </c:pt>
                <c:pt idx="5778">
                  <c:v>25</c:v>
                </c:pt>
                <c:pt idx="5779">
                  <c:v>23</c:v>
                </c:pt>
                <c:pt idx="5780">
                  <c:v>25</c:v>
                </c:pt>
                <c:pt idx="5781">
                  <c:v>25</c:v>
                </c:pt>
                <c:pt idx="5782">
                  <c:v>25</c:v>
                </c:pt>
                <c:pt idx="5783">
                  <c:v>24</c:v>
                </c:pt>
                <c:pt idx="5784">
                  <c:v>16</c:v>
                </c:pt>
                <c:pt idx="5785">
                  <c:v>25</c:v>
                </c:pt>
                <c:pt idx="5786">
                  <c:v>24</c:v>
                </c:pt>
                <c:pt idx="5787">
                  <c:v>17</c:v>
                </c:pt>
                <c:pt idx="5788">
                  <c:v>23</c:v>
                </c:pt>
                <c:pt idx="5789">
                  <c:v>22</c:v>
                </c:pt>
                <c:pt idx="5790">
                  <c:v>25</c:v>
                </c:pt>
                <c:pt idx="5791">
                  <c:v>20</c:v>
                </c:pt>
                <c:pt idx="5792">
                  <c:v>25</c:v>
                </c:pt>
                <c:pt idx="5793">
                  <c:v>24</c:v>
                </c:pt>
                <c:pt idx="5794">
                  <c:v>25</c:v>
                </c:pt>
              </c:numCache>
            </c:numRef>
          </c:xVal>
          <c:yVal>
            <c:numRef>
              <c:f>Feuil1!$G$89:$G$5883</c:f>
              <c:numCache>
                <c:formatCode>General</c:formatCode>
                <c:ptCount val="5795"/>
                <c:pt idx="0">
                  <c:v>835</c:v>
                </c:pt>
                <c:pt idx="1">
                  <c:v>984</c:v>
                </c:pt>
                <c:pt idx="2">
                  <c:v>882</c:v>
                </c:pt>
                <c:pt idx="3">
                  <c:v>819</c:v>
                </c:pt>
                <c:pt idx="4">
                  <c:v>829</c:v>
                </c:pt>
                <c:pt idx="5">
                  <c:v>752</c:v>
                </c:pt>
                <c:pt idx="6">
                  <c:v>825</c:v>
                </c:pt>
                <c:pt idx="7">
                  <c:v>845</c:v>
                </c:pt>
                <c:pt idx="8">
                  <c:v>887</c:v>
                </c:pt>
                <c:pt idx="9">
                  <c:v>880</c:v>
                </c:pt>
                <c:pt idx="10">
                  <c:v>1125</c:v>
                </c:pt>
                <c:pt idx="11">
                  <c:v>908</c:v>
                </c:pt>
                <c:pt idx="12">
                  <c:v>854</c:v>
                </c:pt>
                <c:pt idx="13">
                  <c:v>1434</c:v>
                </c:pt>
                <c:pt idx="14">
                  <c:v>974</c:v>
                </c:pt>
                <c:pt idx="15">
                  <c:v>783</c:v>
                </c:pt>
                <c:pt idx="16">
                  <c:v>873</c:v>
                </c:pt>
                <c:pt idx="17">
                  <c:v>817</c:v>
                </c:pt>
                <c:pt idx="18">
                  <c:v>820</c:v>
                </c:pt>
                <c:pt idx="19">
                  <c:v>1031</c:v>
                </c:pt>
                <c:pt idx="20">
                  <c:v>872</c:v>
                </c:pt>
                <c:pt idx="21">
                  <c:v>1102</c:v>
                </c:pt>
                <c:pt idx="22">
                  <c:v>1334</c:v>
                </c:pt>
                <c:pt idx="23">
                  <c:v>843</c:v>
                </c:pt>
                <c:pt idx="24">
                  <c:v>1126</c:v>
                </c:pt>
                <c:pt idx="25">
                  <c:v>808</c:v>
                </c:pt>
                <c:pt idx="26">
                  <c:v>1169</c:v>
                </c:pt>
                <c:pt idx="27">
                  <c:v>1035</c:v>
                </c:pt>
                <c:pt idx="28">
                  <c:v>1093</c:v>
                </c:pt>
                <c:pt idx="29">
                  <c:v>874</c:v>
                </c:pt>
                <c:pt idx="30">
                  <c:v>861</c:v>
                </c:pt>
                <c:pt idx="31">
                  <c:v>1083</c:v>
                </c:pt>
                <c:pt idx="32">
                  <c:v>1093</c:v>
                </c:pt>
                <c:pt idx="33">
                  <c:v>921</c:v>
                </c:pt>
                <c:pt idx="34">
                  <c:v>1085</c:v>
                </c:pt>
                <c:pt idx="35">
                  <c:v>749</c:v>
                </c:pt>
                <c:pt idx="36">
                  <c:v>1319</c:v>
                </c:pt>
                <c:pt idx="37">
                  <c:v>886</c:v>
                </c:pt>
                <c:pt idx="38">
                  <c:v>944</c:v>
                </c:pt>
                <c:pt idx="39">
                  <c:v>1313</c:v>
                </c:pt>
                <c:pt idx="40">
                  <c:v>865</c:v>
                </c:pt>
                <c:pt idx="41">
                  <c:v>1589</c:v>
                </c:pt>
                <c:pt idx="42">
                  <c:v>1287</c:v>
                </c:pt>
                <c:pt idx="43">
                  <c:v>946</c:v>
                </c:pt>
                <c:pt idx="44">
                  <c:v>997</c:v>
                </c:pt>
                <c:pt idx="45">
                  <c:v>827</c:v>
                </c:pt>
                <c:pt idx="46">
                  <c:v>799</c:v>
                </c:pt>
                <c:pt idx="47">
                  <c:v>1136</c:v>
                </c:pt>
                <c:pt idx="48">
                  <c:v>1079</c:v>
                </c:pt>
                <c:pt idx="49">
                  <c:v>804</c:v>
                </c:pt>
                <c:pt idx="50">
                  <c:v>1142</c:v>
                </c:pt>
                <c:pt idx="51">
                  <c:v>913</c:v>
                </c:pt>
                <c:pt idx="52">
                  <c:v>971</c:v>
                </c:pt>
                <c:pt idx="53">
                  <c:v>790</c:v>
                </c:pt>
                <c:pt idx="54">
                  <c:v>1229</c:v>
                </c:pt>
                <c:pt idx="55">
                  <c:v>1113</c:v>
                </c:pt>
                <c:pt idx="56">
                  <c:v>822</c:v>
                </c:pt>
                <c:pt idx="57">
                  <c:v>855</c:v>
                </c:pt>
                <c:pt idx="58">
                  <c:v>1001</c:v>
                </c:pt>
                <c:pt idx="59">
                  <c:v>1003</c:v>
                </c:pt>
                <c:pt idx="60">
                  <c:v>913</c:v>
                </c:pt>
                <c:pt idx="61">
                  <c:v>954</c:v>
                </c:pt>
                <c:pt idx="62">
                  <c:v>896</c:v>
                </c:pt>
                <c:pt idx="63">
                  <c:v>848</c:v>
                </c:pt>
                <c:pt idx="64">
                  <c:v>967</c:v>
                </c:pt>
                <c:pt idx="65">
                  <c:v>843</c:v>
                </c:pt>
                <c:pt idx="66">
                  <c:v>1037</c:v>
                </c:pt>
                <c:pt idx="67">
                  <c:v>1157</c:v>
                </c:pt>
                <c:pt idx="68">
                  <c:v>722</c:v>
                </c:pt>
                <c:pt idx="69">
                  <c:v>1441</c:v>
                </c:pt>
                <c:pt idx="70">
                  <c:v>1105</c:v>
                </c:pt>
                <c:pt idx="71">
                  <c:v>841</c:v>
                </c:pt>
                <c:pt idx="72">
                  <c:v>1181</c:v>
                </c:pt>
                <c:pt idx="73">
                  <c:v>932</c:v>
                </c:pt>
                <c:pt idx="74">
                  <c:v>865</c:v>
                </c:pt>
                <c:pt idx="75">
                  <c:v>1018</c:v>
                </c:pt>
                <c:pt idx="76">
                  <c:v>1029</c:v>
                </c:pt>
                <c:pt idx="77">
                  <c:v>905</c:v>
                </c:pt>
                <c:pt idx="78">
                  <c:v>906</c:v>
                </c:pt>
                <c:pt idx="79">
                  <c:v>1078</c:v>
                </c:pt>
                <c:pt idx="80">
                  <c:v>996</c:v>
                </c:pt>
                <c:pt idx="81">
                  <c:v>1279</c:v>
                </c:pt>
                <c:pt idx="82">
                  <c:v>846</c:v>
                </c:pt>
                <c:pt idx="83">
                  <c:v>1054</c:v>
                </c:pt>
                <c:pt idx="84">
                  <c:v>1234</c:v>
                </c:pt>
                <c:pt idx="85">
                  <c:v>637</c:v>
                </c:pt>
                <c:pt idx="86">
                  <c:v>973</c:v>
                </c:pt>
                <c:pt idx="87">
                  <c:v>1104</c:v>
                </c:pt>
                <c:pt idx="88">
                  <c:v>1143</c:v>
                </c:pt>
                <c:pt idx="89">
                  <c:v>896</c:v>
                </c:pt>
                <c:pt idx="90">
                  <c:v>860</c:v>
                </c:pt>
                <c:pt idx="91">
                  <c:v>769</c:v>
                </c:pt>
                <c:pt idx="92">
                  <c:v>906</c:v>
                </c:pt>
                <c:pt idx="93">
                  <c:v>669</c:v>
                </c:pt>
                <c:pt idx="94">
                  <c:v>1674</c:v>
                </c:pt>
                <c:pt idx="95">
                  <c:v>792</c:v>
                </c:pt>
                <c:pt idx="96">
                  <c:v>859</c:v>
                </c:pt>
                <c:pt idx="97">
                  <c:v>933</c:v>
                </c:pt>
                <c:pt idx="98">
                  <c:v>1035</c:v>
                </c:pt>
                <c:pt idx="99">
                  <c:v>1156</c:v>
                </c:pt>
                <c:pt idx="100">
                  <c:v>1154</c:v>
                </c:pt>
                <c:pt idx="101">
                  <c:v>1100</c:v>
                </c:pt>
                <c:pt idx="102">
                  <c:v>1067</c:v>
                </c:pt>
                <c:pt idx="103">
                  <c:v>1090</c:v>
                </c:pt>
                <c:pt idx="104">
                  <c:v>805</c:v>
                </c:pt>
                <c:pt idx="105">
                  <c:v>951</c:v>
                </c:pt>
                <c:pt idx="106">
                  <c:v>975</c:v>
                </c:pt>
                <c:pt idx="107">
                  <c:v>976</c:v>
                </c:pt>
                <c:pt idx="108">
                  <c:v>834</c:v>
                </c:pt>
                <c:pt idx="109">
                  <c:v>902</c:v>
                </c:pt>
                <c:pt idx="110">
                  <c:v>788</c:v>
                </c:pt>
                <c:pt idx="111">
                  <c:v>1078</c:v>
                </c:pt>
                <c:pt idx="112">
                  <c:v>997</c:v>
                </c:pt>
                <c:pt idx="113">
                  <c:v>860</c:v>
                </c:pt>
                <c:pt idx="114">
                  <c:v>775</c:v>
                </c:pt>
                <c:pt idx="115">
                  <c:v>787</c:v>
                </c:pt>
                <c:pt idx="116">
                  <c:v>928</c:v>
                </c:pt>
                <c:pt idx="117">
                  <c:v>947</c:v>
                </c:pt>
                <c:pt idx="118">
                  <c:v>1006</c:v>
                </c:pt>
                <c:pt idx="119">
                  <c:v>1090</c:v>
                </c:pt>
                <c:pt idx="120">
                  <c:v>855</c:v>
                </c:pt>
                <c:pt idx="121">
                  <c:v>880</c:v>
                </c:pt>
                <c:pt idx="122">
                  <c:v>793</c:v>
                </c:pt>
                <c:pt idx="123">
                  <c:v>1154</c:v>
                </c:pt>
                <c:pt idx="124">
                  <c:v>912</c:v>
                </c:pt>
                <c:pt idx="125">
                  <c:v>959</c:v>
                </c:pt>
                <c:pt idx="126">
                  <c:v>1052</c:v>
                </c:pt>
                <c:pt idx="127">
                  <c:v>834</c:v>
                </c:pt>
                <c:pt idx="128">
                  <c:v>996</c:v>
                </c:pt>
                <c:pt idx="129">
                  <c:v>1035</c:v>
                </c:pt>
                <c:pt idx="130">
                  <c:v>1152</c:v>
                </c:pt>
                <c:pt idx="131">
                  <c:v>835</c:v>
                </c:pt>
                <c:pt idx="132">
                  <c:v>974</c:v>
                </c:pt>
                <c:pt idx="133">
                  <c:v>774</c:v>
                </c:pt>
                <c:pt idx="134">
                  <c:v>745</c:v>
                </c:pt>
                <c:pt idx="135">
                  <c:v>720</c:v>
                </c:pt>
                <c:pt idx="136">
                  <c:v>829</c:v>
                </c:pt>
                <c:pt idx="137">
                  <c:v>1053</c:v>
                </c:pt>
                <c:pt idx="138">
                  <c:v>858</c:v>
                </c:pt>
                <c:pt idx="139">
                  <c:v>1068</c:v>
                </c:pt>
                <c:pt idx="140">
                  <c:v>934</c:v>
                </c:pt>
                <c:pt idx="141">
                  <c:v>886</c:v>
                </c:pt>
                <c:pt idx="142">
                  <c:v>784</c:v>
                </c:pt>
                <c:pt idx="143">
                  <c:v>876</c:v>
                </c:pt>
                <c:pt idx="144">
                  <c:v>919</c:v>
                </c:pt>
                <c:pt idx="145">
                  <c:v>729</c:v>
                </c:pt>
                <c:pt idx="146">
                  <c:v>1279</c:v>
                </c:pt>
                <c:pt idx="147">
                  <c:v>929</c:v>
                </c:pt>
                <c:pt idx="148">
                  <c:v>1103</c:v>
                </c:pt>
                <c:pt idx="149">
                  <c:v>769</c:v>
                </c:pt>
                <c:pt idx="150">
                  <c:v>817</c:v>
                </c:pt>
                <c:pt idx="151">
                  <c:v>952</c:v>
                </c:pt>
                <c:pt idx="152">
                  <c:v>741</c:v>
                </c:pt>
                <c:pt idx="153">
                  <c:v>765</c:v>
                </c:pt>
                <c:pt idx="154">
                  <c:v>992</c:v>
                </c:pt>
                <c:pt idx="155">
                  <c:v>819</c:v>
                </c:pt>
                <c:pt idx="156">
                  <c:v>927</c:v>
                </c:pt>
                <c:pt idx="157">
                  <c:v>1010</c:v>
                </c:pt>
                <c:pt idx="158">
                  <c:v>829</c:v>
                </c:pt>
                <c:pt idx="159">
                  <c:v>860</c:v>
                </c:pt>
                <c:pt idx="160">
                  <c:v>1232</c:v>
                </c:pt>
                <c:pt idx="161">
                  <c:v>1222</c:v>
                </c:pt>
                <c:pt idx="162">
                  <c:v>971</c:v>
                </c:pt>
                <c:pt idx="163">
                  <c:v>948</c:v>
                </c:pt>
                <c:pt idx="164">
                  <c:v>835</c:v>
                </c:pt>
                <c:pt idx="165">
                  <c:v>1088</c:v>
                </c:pt>
                <c:pt idx="166">
                  <c:v>780</c:v>
                </c:pt>
                <c:pt idx="167">
                  <c:v>1001</c:v>
                </c:pt>
                <c:pt idx="168">
                  <c:v>935</c:v>
                </c:pt>
                <c:pt idx="169">
                  <c:v>887</c:v>
                </c:pt>
                <c:pt idx="170">
                  <c:v>965</c:v>
                </c:pt>
                <c:pt idx="171">
                  <c:v>1138</c:v>
                </c:pt>
                <c:pt idx="172">
                  <c:v>1000</c:v>
                </c:pt>
                <c:pt idx="173">
                  <c:v>1149</c:v>
                </c:pt>
                <c:pt idx="174">
                  <c:v>1072</c:v>
                </c:pt>
                <c:pt idx="175">
                  <c:v>908</c:v>
                </c:pt>
                <c:pt idx="176">
                  <c:v>1094</c:v>
                </c:pt>
                <c:pt idx="177">
                  <c:v>1176</c:v>
                </c:pt>
                <c:pt idx="178">
                  <c:v>987</c:v>
                </c:pt>
                <c:pt idx="179">
                  <c:v>798</c:v>
                </c:pt>
                <c:pt idx="180">
                  <c:v>804</c:v>
                </c:pt>
                <c:pt idx="181">
                  <c:v>898</c:v>
                </c:pt>
                <c:pt idx="182">
                  <c:v>753</c:v>
                </c:pt>
                <c:pt idx="183">
                  <c:v>964</c:v>
                </c:pt>
                <c:pt idx="184">
                  <c:v>967</c:v>
                </c:pt>
                <c:pt idx="185">
                  <c:v>864</c:v>
                </c:pt>
                <c:pt idx="186">
                  <c:v>824</c:v>
                </c:pt>
                <c:pt idx="187">
                  <c:v>1440</c:v>
                </c:pt>
                <c:pt idx="188">
                  <c:v>1008</c:v>
                </c:pt>
                <c:pt idx="189">
                  <c:v>773</c:v>
                </c:pt>
                <c:pt idx="190">
                  <c:v>851</c:v>
                </c:pt>
                <c:pt idx="191">
                  <c:v>1004</c:v>
                </c:pt>
                <c:pt idx="192">
                  <c:v>843</c:v>
                </c:pt>
                <c:pt idx="193">
                  <c:v>1055</c:v>
                </c:pt>
                <c:pt idx="194">
                  <c:v>837</c:v>
                </c:pt>
                <c:pt idx="195">
                  <c:v>923</c:v>
                </c:pt>
                <c:pt idx="196">
                  <c:v>1360</c:v>
                </c:pt>
                <c:pt idx="197">
                  <c:v>905</c:v>
                </c:pt>
                <c:pt idx="198">
                  <c:v>773</c:v>
                </c:pt>
                <c:pt idx="199">
                  <c:v>1123</c:v>
                </c:pt>
                <c:pt idx="200">
                  <c:v>966</c:v>
                </c:pt>
                <c:pt idx="201">
                  <c:v>1098</c:v>
                </c:pt>
                <c:pt idx="202">
                  <c:v>832</c:v>
                </c:pt>
                <c:pt idx="203">
                  <c:v>1091</c:v>
                </c:pt>
                <c:pt idx="204">
                  <c:v>1093</c:v>
                </c:pt>
                <c:pt idx="205">
                  <c:v>986</c:v>
                </c:pt>
                <c:pt idx="206">
                  <c:v>1047</c:v>
                </c:pt>
                <c:pt idx="207">
                  <c:v>789</c:v>
                </c:pt>
                <c:pt idx="208">
                  <c:v>1009</c:v>
                </c:pt>
                <c:pt idx="209">
                  <c:v>964</c:v>
                </c:pt>
                <c:pt idx="210">
                  <c:v>1186</c:v>
                </c:pt>
                <c:pt idx="211">
                  <c:v>792</c:v>
                </c:pt>
                <c:pt idx="212">
                  <c:v>803</c:v>
                </c:pt>
                <c:pt idx="213">
                  <c:v>947</c:v>
                </c:pt>
                <c:pt idx="214">
                  <c:v>963</c:v>
                </c:pt>
                <c:pt idx="215">
                  <c:v>863</c:v>
                </c:pt>
                <c:pt idx="216">
                  <c:v>885</c:v>
                </c:pt>
                <c:pt idx="217">
                  <c:v>883</c:v>
                </c:pt>
                <c:pt idx="218">
                  <c:v>1161</c:v>
                </c:pt>
                <c:pt idx="219">
                  <c:v>1150</c:v>
                </c:pt>
                <c:pt idx="220">
                  <c:v>894</c:v>
                </c:pt>
                <c:pt idx="221">
                  <c:v>816</c:v>
                </c:pt>
                <c:pt idx="222">
                  <c:v>993</c:v>
                </c:pt>
                <c:pt idx="223">
                  <c:v>941</c:v>
                </c:pt>
                <c:pt idx="224">
                  <c:v>1325</c:v>
                </c:pt>
                <c:pt idx="225">
                  <c:v>1146</c:v>
                </c:pt>
                <c:pt idx="226">
                  <c:v>1242</c:v>
                </c:pt>
                <c:pt idx="227">
                  <c:v>807</c:v>
                </c:pt>
                <c:pt idx="228">
                  <c:v>949</c:v>
                </c:pt>
                <c:pt idx="229">
                  <c:v>903</c:v>
                </c:pt>
                <c:pt idx="230">
                  <c:v>984</c:v>
                </c:pt>
                <c:pt idx="231">
                  <c:v>895</c:v>
                </c:pt>
                <c:pt idx="232">
                  <c:v>743</c:v>
                </c:pt>
                <c:pt idx="233">
                  <c:v>857</c:v>
                </c:pt>
                <c:pt idx="234">
                  <c:v>950</c:v>
                </c:pt>
                <c:pt idx="235">
                  <c:v>1014</c:v>
                </c:pt>
                <c:pt idx="236">
                  <c:v>969</c:v>
                </c:pt>
                <c:pt idx="237">
                  <c:v>992</c:v>
                </c:pt>
                <c:pt idx="238">
                  <c:v>1236</c:v>
                </c:pt>
                <c:pt idx="239">
                  <c:v>1015</c:v>
                </c:pt>
                <c:pt idx="240">
                  <c:v>1264</c:v>
                </c:pt>
                <c:pt idx="241">
                  <c:v>1180</c:v>
                </c:pt>
                <c:pt idx="242">
                  <c:v>1157</c:v>
                </c:pt>
                <c:pt idx="243">
                  <c:v>820</c:v>
                </c:pt>
                <c:pt idx="244">
                  <c:v>895</c:v>
                </c:pt>
                <c:pt idx="245">
                  <c:v>913</c:v>
                </c:pt>
                <c:pt idx="246">
                  <c:v>667</c:v>
                </c:pt>
                <c:pt idx="247">
                  <c:v>1072</c:v>
                </c:pt>
                <c:pt idx="248">
                  <c:v>766</c:v>
                </c:pt>
                <c:pt idx="249">
                  <c:v>800</c:v>
                </c:pt>
                <c:pt idx="250">
                  <c:v>885</c:v>
                </c:pt>
                <c:pt idx="251">
                  <c:v>1007</c:v>
                </c:pt>
                <c:pt idx="252">
                  <c:v>1084</c:v>
                </c:pt>
                <c:pt idx="253">
                  <c:v>961</c:v>
                </c:pt>
                <c:pt idx="254">
                  <c:v>862</c:v>
                </c:pt>
                <c:pt idx="255">
                  <c:v>876</c:v>
                </c:pt>
                <c:pt idx="256">
                  <c:v>971</c:v>
                </c:pt>
                <c:pt idx="257">
                  <c:v>830</c:v>
                </c:pt>
                <c:pt idx="258">
                  <c:v>1295</c:v>
                </c:pt>
                <c:pt idx="259">
                  <c:v>744</c:v>
                </c:pt>
                <c:pt idx="260">
                  <c:v>823</c:v>
                </c:pt>
                <c:pt idx="261">
                  <c:v>867</c:v>
                </c:pt>
                <c:pt idx="262">
                  <c:v>836</c:v>
                </c:pt>
                <c:pt idx="263">
                  <c:v>811</c:v>
                </c:pt>
                <c:pt idx="264">
                  <c:v>1186</c:v>
                </c:pt>
                <c:pt idx="265">
                  <c:v>1081</c:v>
                </c:pt>
                <c:pt idx="266">
                  <c:v>808</c:v>
                </c:pt>
                <c:pt idx="267">
                  <c:v>954</c:v>
                </c:pt>
                <c:pt idx="268">
                  <c:v>1421</c:v>
                </c:pt>
                <c:pt idx="269">
                  <c:v>1020</c:v>
                </c:pt>
                <c:pt idx="270">
                  <c:v>1399</c:v>
                </c:pt>
                <c:pt idx="271">
                  <c:v>891</c:v>
                </c:pt>
                <c:pt idx="272">
                  <c:v>945</c:v>
                </c:pt>
                <c:pt idx="273">
                  <c:v>856</c:v>
                </c:pt>
                <c:pt idx="274">
                  <c:v>1300</c:v>
                </c:pt>
                <c:pt idx="275">
                  <c:v>786</c:v>
                </c:pt>
                <c:pt idx="276">
                  <c:v>972</c:v>
                </c:pt>
                <c:pt idx="277">
                  <c:v>1041</c:v>
                </c:pt>
                <c:pt idx="278">
                  <c:v>802</c:v>
                </c:pt>
                <c:pt idx="279">
                  <c:v>1085</c:v>
                </c:pt>
                <c:pt idx="280">
                  <c:v>1068</c:v>
                </c:pt>
                <c:pt idx="281">
                  <c:v>933</c:v>
                </c:pt>
                <c:pt idx="282">
                  <c:v>885</c:v>
                </c:pt>
                <c:pt idx="283">
                  <c:v>889</c:v>
                </c:pt>
                <c:pt idx="284">
                  <c:v>776</c:v>
                </c:pt>
                <c:pt idx="285">
                  <c:v>856</c:v>
                </c:pt>
                <c:pt idx="286">
                  <c:v>966</c:v>
                </c:pt>
                <c:pt idx="287">
                  <c:v>956</c:v>
                </c:pt>
                <c:pt idx="288">
                  <c:v>704</c:v>
                </c:pt>
                <c:pt idx="289">
                  <c:v>824</c:v>
                </c:pt>
                <c:pt idx="290">
                  <c:v>781</c:v>
                </c:pt>
                <c:pt idx="291">
                  <c:v>912</c:v>
                </c:pt>
                <c:pt idx="292">
                  <c:v>1060</c:v>
                </c:pt>
                <c:pt idx="293">
                  <c:v>991</c:v>
                </c:pt>
                <c:pt idx="294">
                  <c:v>914</c:v>
                </c:pt>
                <c:pt idx="295">
                  <c:v>774</c:v>
                </c:pt>
                <c:pt idx="296">
                  <c:v>1193</c:v>
                </c:pt>
                <c:pt idx="297">
                  <c:v>996</c:v>
                </c:pt>
                <c:pt idx="298">
                  <c:v>961</c:v>
                </c:pt>
                <c:pt idx="299">
                  <c:v>933</c:v>
                </c:pt>
                <c:pt idx="300">
                  <c:v>925</c:v>
                </c:pt>
                <c:pt idx="301">
                  <c:v>1007</c:v>
                </c:pt>
                <c:pt idx="302">
                  <c:v>1176</c:v>
                </c:pt>
                <c:pt idx="303">
                  <c:v>826</c:v>
                </c:pt>
                <c:pt idx="304">
                  <c:v>985</c:v>
                </c:pt>
                <c:pt idx="305">
                  <c:v>1018</c:v>
                </c:pt>
                <c:pt idx="306">
                  <c:v>967</c:v>
                </c:pt>
                <c:pt idx="307">
                  <c:v>958</c:v>
                </c:pt>
                <c:pt idx="308">
                  <c:v>1082</c:v>
                </c:pt>
                <c:pt idx="309">
                  <c:v>1383</c:v>
                </c:pt>
                <c:pt idx="310">
                  <c:v>694</c:v>
                </c:pt>
                <c:pt idx="311">
                  <c:v>1133</c:v>
                </c:pt>
                <c:pt idx="312">
                  <c:v>982</c:v>
                </c:pt>
                <c:pt idx="313">
                  <c:v>1201</c:v>
                </c:pt>
                <c:pt idx="314">
                  <c:v>1197</c:v>
                </c:pt>
                <c:pt idx="315">
                  <c:v>954</c:v>
                </c:pt>
                <c:pt idx="316">
                  <c:v>769</c:v>
                </c:pt>
                <c:pt idx="317">
                  <c:v>852</c:v>
                </c:pt>
                <c:pt idx="318">
                  <c:v>827</c:v>
                </c:pt>
                <c:pt idx="319">
                  <c:v>781</c:v>
                </c:pt>
                <c:pt idx="320">
                  <c:v>969</c:v>
                </c:pt>
                <c:pt idx="321">
                  <c:v>855</c:v>
                </c:pt>
                <c:pt idx="322">
                  <c:v>1096</c:v>
                </c:pt>
                <c:pt idx="323">
                  <c:v>853</c:v>
                </c:pt>
                <c:pt idx="324">
                  <c:v>969</c:v>
                </c:pt>
                <c:pt idx="325">
                  <c:v>1113</c:v>
                </c:pt>
                <c:pt idx="326">
                  <c:v>791</c:v>
                </c:pt>
                <c:pt idx="327">
                  <c:v>1090</c:v>
                </c:pt>
                <c:pt idx="328">
                  <c:v>918</c:v>
                </c:pt>
                <c:pt idx="329">
                  <c:v>1224</c:v>
                </c:pt>
                <c:pt idx="330">
                  <c:v>1041</c:v>
                </c:pt>
                <c:pt idx="331">
                  <c:v>1029</c:v>
                </c:pt>
                <c:pt idx="332">
                  <c:v>1195</c:v>
                </c:pt>
                <c:pt idx="333">
                  <c:v>816</c:v>
                </c:pt>
                <c:pt idx="334">
                  <c:v>783</c:v>
                </c:pt>
                <c:pt idx="335">
                  <c:v>1177</c:v>
                </c:pt>
                <c:pt idx="336">
                  <c:v>913</c:v>
                </c:pt>
                <c:pt idx="337">
                  <c:v>1170</c:v>
                </c:pt>
                <c:pt idx="338">
                  <c:v>840</c:v>
                </c:pt>
                <c:pt idx="339">
                  <c:v>886</c:v>
                </c:pt>
                <c:pt idx="340">
                  <c:v>956</c:v>
                </c:pt>
                <c:pt idx="341">
                  <c:v>1232</c:v>
                </c:pt>
                <c:pt idx="342">
                  <c:v>1112</c:v>
                </c:pt>
                <c:pt idx="343">
                  <c:v>1010</c:v>
                </c:pt>
                <c:pt idx="344">
                  <c:v>917</c:v>
                </c:pt>
                <c:pt idx="345">
                  <c:v>792</c:v>
                </c:pt>
                <c:pt idx="346">
                  <c:v>805</c:v>
                </c:pt>
                <c:pt idx="347">
                  <c:v>797</c:v>
                </c:pt>
                <c:pt idx="348">
                  <c:v>1122</c:v>
                </c:pt>
                <c:pt idx="349">
                  <c:v>876</c:v>
                </c:pt>
                <c:pt idx="350">
                  <c:v>905</c:v>
                </c:pt>
                <c:pt idx="351">
                  <c:v>894</c:v>
                </c:pt>
                <c:pt idx="352">
                  <c:v>854</c:v>
                </c:pt>
                <c:pt idx="353">
                  <c:v>1079</c:v>
                </c:pt>
                <c:pt idx="354">
                  <c:v>1073</c:v>
                </c:pt>
                <c:pt idx="355">
                  <c:v>802</c:v>
                </c:pt>
                <c:pt idx="356">
                  <c:v>1117</c:v>
                </c:pt>
                <c:pt idx="357">
                  <c:v>1286</c:v>
                </c:pt>
                <c:pt idx="358">
                  <c:v>1018</c:v>
                </c:pt>
                <c:pt idx="359">
                  <c:v>719</c:v>
                </c:pt>
                <c:pt idx="360">
                  <c:v>954</c:v>
                </c:pt>
                <c:pt idx="361">
                  <c:v>1323</c:v>
                </c:pt>
                <c:pt idx="362">
                  <c:v>826</c:v>
                </c:pt>
                <c:pt idx="363">
                  <c:v>853</c:v>
                </c:pt>
                <c:pt idx="364">
                  <c:v>746</c:v>
                </c:pt>
                <c:pt idx="365">
                  <c:v>1480</c:v>
                </c:pt>
                <c:pt idx="366">
                  <c:v>795</c:v>
                </c:pt>
                <c:pt idx="367">
                  <c:v>985</c:v>
                </c:pt>
                <c:pt idx="368">
                  <c:v>1367</c:v>
                </c:pt>
                <c:pt idx="369">
                  <c:v>882</c:v>
                </c:pt>
                <c:pt idx="370">
                  <c:v>856</c:v>
                </c:pt>
                <c:pt idx="371">
                  <c:v>766</c:v>
                </c:pt>
                <c:pt idx="372">
                  <c:v>1196</c:v>
                </c:pt>
                <c:pt idx="373">
                  <c:v>770</c:v>
                </c:pt>
                <c:pt idx="374">
                  <c:v>899</c:v>
                </c:pt>
                <c:pt idx="375">
                  <c:v>692</c:v>
                </c:pt>
                <c:pt idx="376">
                  <c:v>950</c:v>
                </c:pt>
                <c:pt idx="377">
                  <c:v>829</c:v>
                </c:pt>
                <c:pt idx="378">
                  <c:v>777</c:v>
                </c:pt>
                <c:pt idx="379">
                  <c:v>933</c:v>
                </c:pt>
                <c:pt idx="380">
                  <c:v>797</c:v>
                </c:pt>
                <c:pt idx="381">
                  <c:v>907</c:v>
                </c:pt>
                <c:pt idx="382">
                  <c:v>708</c:v>
                </c:pt>
                <c:pt idx="383">
                  <c:v>831</c:v>
                </c:pt>
                <c:pt idx="384">
                  <c:v>797</c:v>
                </c:pt>
                <c:pt idx="385">
                  <c:v>870</c:v>
                </c:pt>
                <c:pt idx="386">
                  <c:v>682</c:v>
                </c:pt>
                <c:pt idx="387">
                  <c:v>1179</c:v>
                </c:pt>
                <c:pt idx="388">
                  <c:v>886</c:v>
                </c:pt>
                <c:pt idx="389">
                  <c:v>980</c:v>
                </c:pt>
                <c:pt idx="390">
                  <c:v>789</c:v>
                </c:pt>
                <c:pt idx="391">
                  <c:v>850</c:v>
                </c:pt>
                <c:pt idx="392">
                  <c:v>996</c:v>
                </c:pt>
                <c:pt idx="393">
                  <c:v>1004</c:v>
                </c:pt>
                <c:pt idx="394">
                  <c:v>934</c:v>
                </c:pt>
                <c:pt idx="395">
                  <c:v>855</c:v>
                </c:pt>
                <c:pt idx="396">
                  <c:v>1253</c:v>
                </c:pt>
                <c:pt idx="397">
                  <c:v>1069</c:v>
                </c:pt>
                <c:pt idx="398">
                  <c:v>970</c:v>
                </c:pt>
                <c:pt idx="399">
                  <c:v>889</c:v>
                </c:pt>
                <c:pt idx="400">
                  <c:v>992</c:v>
                </c:pt>
                <c:pt idx="401">
                  <c:v>1589</c:v>
                </c:pt>
                <c:pt idx="402">
                  <c:v>763</c:v>
                </c:pt>
                <c:pt idx="403">
                  <c:v>852</c:v>
                </c:pt>
                <c:pt idx="404">
                  <c:v>1200</c:v>
                </c:pt>
                <c:pt idx="405">
                  <c:v>714</c:v>
                </c:pt>
                <c:pt idx="406">
                  <c:v>1003</c:v>
                </c:pt>
                <c:pt idx="407">
                  <c:v>1231</c:v>
                </c:pt>
                <c:pt idx="408">
                  <c:v>900</c:v>
                </c:pt>
                <c:pt idx="409">
                  <c:v>989</c:v>
                </c:pt>
                <c:pt idx="410">
                  <c:v>881</c:v>
                </c:pt>
                <c:pt idx="411">
                  <c:v>727</c:v>
                </c:pt>
                <c:pt idx="412">
                  <c:v>736</c:v>
                </c:pt>
                <c:pt idx="413">
                  <c:v>823</c:v>
                </c:pt>
                <c:pt idx="414">
                  <c:v>972</c:v>
                </c:pt>
                <c:pt idx="415">
                  <c:v>1039</c:v>
                </c:pt>
                <c:pt idx="416">
                  <c:v>1029</c:v>
                </c:pt>
                <c:pt idx="417">
                  <c:v>923</c:v>
                </c:pt>
                <c:pt idx="418">
                  <c:v>916</c:v>
                </c:pt>
                <c:pt idx="419">
                  <c:v>842</c:v>
                </c:pt>
                <c:pt idx="420">
                  <c:v>752</c:v>
                </c:pt>
                <c:pt idx="421">
                  <c:v>832</c:v>
                </c:pt>
                <c:pt idx="422">
                  <c:v>752</c:v>
                </c:pt>
                <c:pt idx="423">
                  <c:v>1070</c:v>
                </c:pt>
                <c:pt idx="424">
                  <c:v>1037</c:v>
                </c:pt>
                <c:pt idx="425">
                  <c:v>1059</c:v>
                </c:pt>
                <c:pt idx="426">
                  <c:v>861</c:v>
                </c:pt>
                <c:pt idx="427">
                  <c:v>888</c:v>
                </c:pt>
                <c:pt idx="428">
                  <c:v>934</c:v>
                </c:pt>
                <c:pt idx="429">
                  <c:v>913</c:v>
                </c:pt>
                <c:pt idx="430">
                  <c:v>944</c:v>
                </c:pt>
                <c:pt idx="431">
                  <c:v>822</c:v>
                </c:pt>
                <c:pt idx="432">
                  <c:v>857</c:v>
                </c:pt>
                <c:pt idx="433">
                  <c:v>870</c:v>
                </c:pt>
                <c:pt idx="434">
                  <c:v>957</c:v>
                </c:pt>
                <c:pt idx="435">
                  <c:v>786</c:v>
                </c:pt>
                <c:pt idx="436">
                  <c:v>1132</c:v>
                </c:pt>
                <c:pt idx="437">
                  <c:v>928</c:v>
                </c:pt>
                <c:pt idx="438">
                  <c:v>735</c:v>
                </c:pt>
                <c:pt idx="439">
                  <c:v>1218</c:v>
                </c:pt>
                <c:pt idx="440">
                  <c:v>935</c:v>
                </c:pt>
                <c:pt idx="441">
                  <c:v>1097</c:v>
                </c:pt>
                <c:pt idx="442">
                  <c:v>818</c:v>
                </c:pt>
                <c:pt idx="443">
                  <c:v>891</c:v>
                </c:pt>
                <c:pt idx="444">
                  <c:v>861</c:v>
                </c:pt>
                <c:pt idx="445">
                  <c:v>1131</c:v>
                </c:pt>
                <c:pt idx="446">
                  <c:v>780</c:v>
                </c:pt>
                <c:pt idx="447">
                  <c:v>1004</c:v>
                </c:pt>
                <c:pt idx="448">
                  <c:v>851</c:v>
                </c:pt>
                <c:pt idx="449">
                  <c:v>856</c:v>
                </c:pt>
                <c:pt idx="450">
                  <c:v>855</c:v>
                </c:pt>
                <c:pt idx="451">
                  <c:v>865</c:v>
                </c:pt>
                <c:pt idx="452">
                  <c:v>805</c:v>
                </c:pt>
                <c:pt idx="453">
                  <c:v>824</c:v>
                </c:pt>
                <c:pt idx="454">
                  <c:v>1050</c:v>
                </c:pt>
                <c:pt idx="455">
                  <c:v>1246</c:v>
                </c:pt>
                <c:pt idx="456">
                  <c:v>907</c:v>
                </c:pt>
                <c:pt idx="457">
                  <c:v>928</c:v>
                </c:pt>
                <c:pt idx="458">
                  <c:v>810</c:v>
                </c:pt>
                <c:pt idx="459">
                  <c:v>810</c:v>
                </c:pt>
                <c:pt idx="460">
                  <c:v>1093</c:v>
                </c:pt>
                <c:pt idx="461">
                  <c:v>993</c:v>
                </c:pt>
                <c:pt idx="462">
                  <c:v>1078</c:v>
                </c:pt>
                <c:pt idx="463">
                  <c:v>1128</c:v>
                </c:pt>
                <c:pt idx="464">
                  <c:v>698</c:v>
                </c:pt>
                <c:pt idx="465">
                  <c:v>817</c:v>
                </c:pt>
                <c:pt idx="466">
                  <c:v>778</c:v>
                </c:pt>
                <c:pt idx="467">
                  <c:v>799</c:v>
                </c:pt>
                <c:pt idx="468">
                  <c:v>862</c:v>
                </c:pt>
                <c:pt idx="469">
                  <c:v>757</c:v>
                </c:pt>
                <c:pt idx="470">
                  <c:v>906</c:v>
                </c:pt>
                <c:pt idx="471">
                  <c:v>752</c:v>
                </c:pt>
                <c:pt idx="472">
                  <c:v>1002</c:v>
                </c:pt>
                <c:pt idx="473">
                  <c:v>816</c:v>
                </c:pt>
                <c:pt idx="474">
                  <c:v>866</c:v>
                </c:pt>
                <c:pt idx="475">
                  <c:v>895</c:v>
                </c:pt>
                <c:pt idx="476">
                  <c:v>761</c:v>
                </c:pt>
                <c:pt idx="477">
                  <c:v>743</c:v>
                </c:pt>
                <c:pt idx="478">
                  <c:v>792</c:v>
                </c:pt>
                <c:pt idx="479">
                  <c:v>1059</c:v>
                </c:pt>
                <c:pt idx="480">
                  <c:v>1031</c:v>
                </c:pt>
                <c:pt idx="481">
                  <c:v>805</c:v>
                </c:pt>
                <c:pt idx="482">
                  <c:v>954</c:v>
                </c:pt>
                <c:pt idx="483">
                  <c:v>955</c:v>
                </c:pt>
                <c:pt idx="484">
                  <c:v>864</c:v>
                </c:pt>
                <c:pt idx="485">
                  <c:v>853</c:v>
                </c:pt>
                <c:pt idx="486">
                  <c:v>840</c:v>
                </c:pt>
                <c:pt idx="487">
                  <c:v>856</c:v>
                </c:pt>
                <c:pt idx="488">
                  <c:v>743</c:v>
                </c:pt>
                <c:pt idx="489">
                  <c:v>738</c:v>
                </c:pt>
                <c:pt idx="490">
                  <c:v>928</c:v>
                </c:pt>
                <c:pt idx="491">
                  <c:v>813</c:v>
                </c:pt>
                <c:pt idx="492">
                  <c:v>764</c:v>
                </c:pt>
                <c:pt idx="493">
                  <c:v>845</c:v>
                </c:pt>
                <c:pt idx="494">
                  <c:v>701</c:v>
                </c:pt>
                <c:pt idx="495">
                  <c:v>725</c:v>
                </c:pt>
                <c:pt idx="496">
                  <c:v>863</c:v>
                </c:pt>
                <c:pt idx="497">
                  <c:v>1171</c:v>
                </c:pt>
                <c:pt idx="498">
                  <c:v>760</c:v>
                </c:pt>
                <c:pt idx="499">
                  <c:v>991</c:v>
                </c:pt>
                <c:pt idx="500">
                  <c:v>1343</c:v>
                </c:pt>
                <c:pt idx="501">
                  <c:v>806</c:v>
                </c:pt>
                <c:pt idx="502">
                  <c:v>1015</c:v>
                </c:pt>
                <c:pt idx="503">
                  <c:v>895</c:v>
                </c:pt>
                <c:pt idx="504">
                  <c:v>967</c:v>
                </c:pt>
                <c:pt idx="505">
                  <c:v>932</c:v>
                </c:pt>
                <c:pt idx="506">
                  <c:v>787</c:v>
                </c:pt>
                <c:pt idx="507">
                  <c:v>948</c:v>
                </c:pt>
                <c:pt idx="508">
                  <c:v>772</c:v>
                </c:pt>
                <c:pt idx="509">
                  <c:v>765</c:v>
                </c:pt>
                <c:pt idx="510">
                  <c:v>927</c:v>
                </c:pt>
                <c:pt idx="511">
                  <c:v>788</c:v>
                </c:pt>
                <c:pt idx="512">
                  <c:v>775</c:v>
                </c:pt>
                <c:pt idx="513">
                  <c:v>1040</c:v>
                </c:pt>
                <c:pt idx="514">
                  <c:v>861</c:v>
                </c:pt>
                <c:pt idx="515">
                  <c:v>873</c:v>
                </c:pt>
                <c:pt idx="516">
                  <c:v>815</c:v>
                </c:pt>
                <c:pt idx="517">
                  <c:v>741</c:v>
                </c:pt>
                <c:pt idx="518">
                  <c:v>897</c:v>
                </c:pt>
                <c:pt idx="519">
                  <c:v>724</c:v>
                </c:pt>
                <c:pt idx="520">
                  <c:v>747</c:v>
                </c:pt>
                <c:pt idx="521">
                  <c:v>789</c:v>
                </c:pt>
                <c:pt idx="522">
                  <c:v>942</c:v>
                </c:pt>
                <c:pt idx="523">
                  <c:v>847</c:v>
                </c:pt>
                <c:pt idx="524">
                  <c:v>917</c:v>
                </c:pt>
                <c:pt idx="525">
                  <c:v>1433</c:v>
                </c:pt>
                <c:pt idx="526">
                  <c:v>1124</c:v>
                </c:pt>
                <c:pt idx="527">
                  <c:v>784</c:v>
                </c:pt>
                <c:pt idx="528">
                  <c:v>947</c:v>
                </c:pt>
                <c:pt idx="529">
                  <c:v>858</c:v>
                </c:pt>
                <c:pt idx="530">
                  <c:v>966</c:v>
                </c:pt>
                <c:pt idx="531">
                  <c:v>1023</c:v>
                </c:pt>
                <c:pt idx="532">
                  <c:v>1013</c:v>
                </c:pt>
                <c:pt idx="533">
                  <c:v>745</c:v>
                </c:pt>
                <c:pt idx="534">
                  <c:v>782</c:v>
                </c:pt>
                <c:pt idx="535">
                  <c:v>838</c:v>
                </c:pt>
                <c:pt idx="536">
                  <c:v>1015</c:v>
                </c:pt>
                <c:pt idx="537">
                  <c:v>690</c:v>
                </c:pt>
                <c:pt idx="538">
                  <c:v>1084</c:v>
                </c:pt>
                <c:pt idx="539">
                  <c:v>948</c:v>
                </c:pt>
                <c:pt idx="540">
                  <c:v>667</c:v>
                </c:pt>
                <c:pt idx="541">
                  <c:v>814</c:v>
                </c:pt>
                <c:pt idx="542">
                  <c:v>1036</c:v>
                </c:pt>
                <c:pt idx="543">
                  <c:v>811</c:v>
                </c:pt>
                <c:pt idx="544">
                  <c:v>1073</c:v>
                </c:pt>
                <c:pt idx="545">
                  <c:v>810</c:v>
                </c:pt>
                <c:pt idx="546">
                  <c:v>960</c:v>
                </c:pt>
                <c:pt idx="547">
                  <c:v>925</c:v>
                </c:pt>
                <c:pt idx="548">
                  <c:v>789</c:v>
                </c:pt>
                <c:pt idx="549">
                  <c:v>884</c:v>
                </c:pt>
                <c:pt idx="550">
                  <c:v>733</c:v>
                </c:pt>
                <c:pt idx="551">
                  <c:v>829</c:v>
                </c:pt>
                <c:pt idx="552">
                  <c:v>864</c:v>
                </c:pt>
                <c:pt idx="553">
                  <c:v>899</c:v>
                </c:pt>
                <c:pt idx="554">
                  <c:v>1197</c:v>
                </c:pt>
                <c:pt idx="555">
                  <c:v>735</c:v>
                </c:pt>
                <c:pt idx="556">
                  <c:v>1226</c:v>
                </c:pt>
                <c:pt idx="557">
                  <c:v>844</c:v>
                </c:pt>
                <c:pt idx="558">
                  <c:v>692</c:v>
                </c:pt>
                <c:pt idx="559">
                  <c:v>889</c:v>
                </c:pt>
                <c:pt idx="560">
                  <c:v>996</c:v>
                </c:pt>
                <c:pt idx="561">
                  <c:v>774</c:v>
                </c:pt>
                <c:pt idx="562">
                  <c:v>1137</c:v>
                </c:pt>
                <c:pt idx="563">
                  <c:v>899</c:v>
                </c:pt>
                <c:pt idx="564">
                  <c:v>930</c:v>
                </c:pt>
                <c:pt idx="565">
                  <c:v>891</c:v>
                </c:pt>
                <c:pt idx="566">
                  <c:v>742</c:v>
                </c:pt>
                <c:pt idx="567">
                  <c:v>940</c:v>
                </c:pt>
                <c:pt idx="568">
                  <c:v>686</c:v>
                </c:pt>
                <c:pt idx="569">
                  <c:v>1092</c:v>
                </c:pt>
                <c:pt idx="570">
                  <c:v>1142</c:v>
                </c:pt>
                <c:pt idx="571">
                  <c:v>757</c:v>
                </c:pt>
                <c:pt idx="572">
                  <c:v>953</c:v>
                </c:pt>
                <c:pt idx="573">
                  <c:v>718</c:v>
                </c:pt>
                <c:pt idx="574">
                  <c:v>1053</c:v>
                </c:pt>
                <c:pt idx="575">
                  <c:v>1018</c:v>
                </c:pt>
                <c:pt idx="576">
                  <c:v>909</c:v>
                </c:pt>
                <c:pt idx="577">
                  <c:v>1108</c:v>
                </c:pt>
                <c:pt idx="578">
                  <c:v>986</c:v>
                </c:pt>
                <c:pt idx="579">
                  <c:v>850</c:v>
                </c:pt>
                <c:pt idx="580">
                  <c:v>897</c:v>
                </c:pt>
                <c:pt idx="581">
                  <c:v>923</c:v>
                </c:pt>
                <c:pt idx="582">
                  <c:v>832</c:v>
                </c:pt>
                <c:pt idx="583">
                  <c:v>961</c:v>
                </c:pt>
                <c:pt idx="584">
                  <c:v>742</c:v>
                </c:pt>
                <c:pt idx="585">
                  <c:v>902</c:v>
                </c:pt>
                <c:pt idx="586">
                  <c:v>770</c:v>
                </c:pt>
                <c:pt idx="587">
                  <c:v>1213</c:v>
                </c:pt>
                <c:pt idx="588">
                  <c:v>858</c:v>
                </c:pt>
                <c:pt idx="589">
                  <c:v>767</c:v>
                </c:pt>
                <c:pt idx="590">
                  <c:v>788</c:v>
                </c:pt>
                <c:pt idx="591">
                  <c:v>804</c:v>
                </c:pt>
                <c:pt idx="592">
                  <c:v>728</c:v>
                </c:pt>
                <c:pt idx="593">
                  <c:v>1385</c:v>
                </c:pt>
                <c:pt idx="594">
                  <c:v>738</c:v>
                </c:pt>
                <c:pt idx="595">
                  <c:v>921</c:v>
                </c:pt>
                <c:pt idx="596">
                  <c:v>977</c:v>
                </c:pt>
                <c:pt idx="597">
                  <c:v>903</c:v>
                </c:pt>
                <c:pt idx="598">
                  <c:v>1004</c:v>
                </c:pt>
                <c:pt idx="599">
                  <c:v>979</c:v>
                </c:pt>
                <c:pt idx="600">
                  <c:v>1262</c:v>
                </c:pt>
                <c:pt idx="601">
                  <c:v>939</c:v>
                </c:pt>
                <c:pt idx="602">
                  <c:v>880</c:v>
                </c:pt>
                <c:pt idx="603">
                  <c:v>711</c:v>
                </c:pt>
                <c:pt idx="604">
                  <c:v>912</c:v>
                </c:pt>
                <c:pt idx="605">
                  <c:v>716</c:v>
                </c:pt>
                <c:pt idx="606">
                  <c:v>1501</c:v>
                </c:pt>
                <c:pt idx="607">
                  <c:v>1227</c:v>
                </c:pt>
                <c:pt idx="608">
                  <c:v>964</c:v>
                </c:pt>
                <c:pt idx="609">
                  <c:v>850</c:v>
                </c:pt>
                <c:pt idx="610">
                  <c:v>953</c:v>
                </c:pt>
                <c:pt idx="611">
                  <c:v>792</c:v>
                </c:pt>
                <c:pt idx="612">
                  <c:v>809</c:v>
                </c:pt>
                <c:pt idx="613">
                  <c:v>902</c:v>
                </c:pt>
                <c:pt idx="614">
                  <c:v>703</c:v>
                </c:pt>
                <c:pt idx="615">
                  <c:v>966</c:v>
                </c:pt>
                <c:pt idx="616">
                  <c:v>920</c:v>
                </c:pt>
                <c:pt idx="617">
                  <c:v>798</c:v>
                </c:pt>
                <c:pt idx="618">
                  <c:v>762</c:v>
                </c:pt>
                <c:pt idx="619">
                  <c:v>780</c:v>
                </c:pt>
                <c:pt idx="620">
                  <c:v>811</c:v>
                </c:pt>
                <c:pt idx="621">
                  <c:v>1012</c:v>
                </c:pt>
                <c:pt idx="622">
                  <c:v>791</c:v>
                </c:pt>
                <c:pt idx="623">
                  <c:v>770</c:v>
                </c:pt>
                <c:pt idx="624">
                  <c:v>833</c:v>
                </c:pt>
                <c:pt idx="625">
                  <c:v>851</c:v>
                </c:pt>
                <c:pt idx="626">
                  <c:v>1183</c:v>
                </c:pt>
                <c:pt idx="627">
                  <c:v>816</c:v>
                </c:pt>
                <c:pt idx="628">
                  <c:v>812</c:v>
                </c:pt>
                <c:pt idx="629">
                  <c:v>750</c:v>
                </c:pt>
                <c:pt idx="630">
                  <c:v>908</c:v>
                </c:pt>
                <c:pt idx="631">
                  <c:v>861</c:v>
                </c:pt>
                <c:pt idx="632">
                  <c:v>951</c:v>
                </c:pt>
                <c:pt idx="633">
                  <c:v>693</c:v>
                </c:pt>
                <c:pt idx="634">
                  <c:v>1185</c:v>
                </c:pt>
                <c:pt idx="635">
                  <c:v>844</c:v>
                </c:pt>
                <c:pt idx="636">
                  <c:v>765</c:v>
                </c:pt>
                <c:pt idx="637">
                  <c:v>1094</c:v>
                </c:pt>
                <c:pt idx="638">
                  <c:v>708</c:v>
                </c:pt>
                <c:pt idx="639">
                  <c:v>751</c:v>
                </c:pt>
                <c:pt idx="640">
                  <c:v>856</c:v>
                </c:pt>
                <c:pt idx="641">
                  <c:v>875</c:v>
                </c:pt>
                <c:pt idx="642">
                  <c:v>869</c:v>
                </c:pt>
                <c:pt idx="643">
                  <c:v>1210</c:v>
                </c:pt>
                <c:pt idx="644">
                  <c:v>702</c:v>
                </c:pt>
                <c:pt idx="645">
                  <c:v>1155</c:v>
                </c:pt>
                <c:pt idx="646">
                  <c:v>802</c:v>
                </c:pt>
                <c:pt idx="647">
                  <c:v>888</c:v>
                </c:pt>
                <c:pt idx="648">
                  <c:v>1036</c:v>
                </c:pt>
                <c:pt idx="649">
                  <c:v>928</c:v>
                </c:pt>
                <c:pt idx="650">
                  <c:v>794</c:v>
                </c:pt>
                <c:pt idx="651">
                  <c:v>785</c:v>
                </c:pt>
                <c:pt idx="652">
                  <c:v>889</c:v>
                </c:pt>
                <c:pt idx="653">
                  <c:v>759</c:v>
                </c:pt>
                <c:pt idx="654">
                  <c:v>1012</c:v>
                </c:pt>
                <c:pt idx="655">
                  <c:v>1256</c:v>
                </c:pt>
                <c:pt idx="656">
                  <c:v>748</c:v>
                </c:pt>
                <c:pt idx="657">
                  <c:v>842</c:v>
                </c:pt>
                <c:pt idx="658">
                  <c:v>910</c:v>
                </c:pt>
                <c:pt idx="659">
                  <c:v>723</c:v>
                </c:pt>
                <c:pt idx="660">
                  <c:v>811</c:v>
                </c:pt>
                <c:pt idx="661">
                  <c:v>1139</c:v>
                </c:pt>
                <c:pt idx="662">
                  <c:v>1211</c:v>
                </c:pt>
                <c:pt idx="663">
                  <c:v>799</c:v>
                </c:pt>
                <c:pt idx="664">
                  <c:v>986</c:v>
                </c:pt>
                <c:pt idx="665">
                  <c:v>798</c:v>
                </c:pt>
                <c:pt idx="666">
                  <c:v>861</c:v>
                </c:pt>
                <c:pt idx="667">
                  <c:v>1053</c:v>
                </c:pt>
                <c:pt idx="668">
                  <c:v>871</c:v>
                </c:pt>
                <c:pt idx="669">
                  <c:v>895</c:v>
                </c:pt>
                <c:pt idx="670">
                  <c:v>914</c:v>
                </c:pt>
                <c:pt idx="671">
                  <c:v>1179</c:v>
                </c:pt>
                <c:pt idx="672">
                  <c:v>706</c:v>
                </c:pt>
                <c:pt idx="673">
                  <c:v>741</c:v>
                </c:pt>
                <c:pt idx="674">
                  <c:v>853</c:v>
                </c:pt>
                <c:pt idx="675">
                  <c:v>833</c:v>
                </c:pt>
                <c:pt idx="676">
                  <c:v>788</c:v>
                </c:pt>
                <c:pt idx="677">
                  <c:v>841</c:v>
                </c:pt>
                <c:pt idx="678">
                  <c:v>943</c:v>
                </c:pt>
                <c:pt idx="679">
                  <c:v>756</c:v>
                </c:pt>
                <c:pt idx="680">
                  <c:v>773</c:v>
                </c:pt>
                <c:pt idx="681">
                  <c:v>870</c:v>
                </c:pt>
                <c:pt idx="682">
                  <c:v>979</c:v>
                </c:pt>
                <c:pt idx="683">
                  <c:v>891</c:v>
                </c:pt>
                <c:pt idx="684">
                  <c:v>1294</c:v>
                </c:pt>
                <c:pt idx="685">
                  <c:v>948</c:v>
                </c:pt>
                <c:pt idx="686">
                  <c:v>1537</c:v>
                </c:pt>
                <c:pt idx="687">
                  <c:v>870</c:v>
                </c:pt>
                <c:pt idx="688">
                  <c:v>946</c:v>
                </c:pt>
                <c:pt idx="689">
                  <c:v>879</c:v>
                </c:pt>
                <c:pt idx="690">
                  <c:v>1003</c:v>
                </c:pt>
                <c:pt idx="691">
                  <c:v>846</c:v>
                </c:pt>
                <c:pt idx="692">
                  <c:v>843</c:v>
                </c:pt>
                <c:pt idx="693">
                  <c:v>813</c:v>
                </c:pt>
                <c:pt idx="694">
                  <c:v>891</c:v>
                </c:pt>
                <c:pt idx="695">
                  <c:v>1121</c:v>
                </c:pt>
                <c:pt idx="696">
                  <c:v>920</c:v>
                </c:pt>
                <c:pt idx="697">
                  <c:v>790</c:v>
                </c:pt>
                <c:pt idx="698">
                  <c:v>760</c:v>
                </c:pt>
                <c:pt idx="699">
                  <c:v>852</c:v>
                </c:pt>
                <c:pt idx="700">
                  <c:v>910</c:v>
                </c:pt>
                <c:pt idx="701">
                  <c:v>990</c:v>
                </c:pt>
                <c:pt idx="702">
                  <c:v>1031</c:v>
                </c:pt>
                <c:pt idx="703">
                  <c:v>912</c:v>
                </c:pt>
                <c:pt idx="704">
                  <c:v>781</c:v>
                </c:pt>
                <c:pt idx="705">
                  <c:v>787</c:v>
                </c:pt>
                <c:pt idx="706">
                  <c:v>684</c:v>
                </c:pt>
                <c:pt idx="707">
                  <c:v>777</c:v>
                </c:pt>
                <c:pt idx="708">
                  <c:v>795</c:v>
                </c:pt>
                <c:pt idx="709">
                  <c:v>980</c:v>
                </c:pt>
                <c:pt idx="710">
                  <c:v>978</c:v>
                </c:pt>
                <c:pt idx="711">
                  <c:v>912</c:v>
                </c:pt>
                <c:pt idx="712">
                  <c:v>814</c:v>
                </c:pt>
                <c:pt idx="713">
                  <c:v>838</c:v>
                </c:pt>
                <c:pt idx="714">
                  <c:v>1180</c:v>
                </c:pt>
                <c:pt idx="715">
                  <c:v>1007</c:v>
                </c:pt>
                <c:pt idx="716">
                  <c:v>858</c:v>
                </c:pt>
                <c:pt idx="717">
                  <c:v>791</c:v>
                </c:pt>
                <c:pt idx="718">
                  <c:v>875</c:v>
                </c:pt>
                <c:pt idx="719">
                  <c:v>660</c:v>
                </c:pt>
                <c:pt idx="720">
                  <c:v>789</c:v>
                </c:pt>
                <c:pt idx="721">
                  <c:v>1002</c:v>
                </c:pt>
                <c:pt idx="722">
                  <c:v>1012</c:v>
                </c:pt>
                <c:pt idx="723">
                  <c:v>732</c:v>
                </c:pt>
                <c:pt idx="724">
                  <c:v>743</c:v>
                </c:pt>
                <c:pt idx="725">
                  <c:v>898</c:v>
                </c:pt>
                <c:pt idx="726">
                  <c:v>1040</c:v>
                </c:pt>
                <c:pt idx="727">
                  <c:v>987</c:v>
                </c:pt>
                <c:pt idx="728">
                  <c:v>898</c:v>
                </c:pt>
                <c:pt idx="729">
                  <c:v>1076</c:v>
                </c:pt>
                <c:pt idx="730">
                  <c:v>886</c:v>
                </c:pt>
                <c:pt idx="731">
                  <c:v>810</c:v>
                </c:pt>
                <c:pt idx="732">
                  <c:v>1233</c:v>
                </c:pt>
                <c:pt idx="733">
                  <c:v>830</c:v>
                </c:pt>
                <c:pt idx="734">
                  <c:v>1023</c:v>
                </c:pt>
                <c:pt idx="735">
                  <c:v>829</c:v>
                </c:pt>
                <c:pt idx="736">
                  <c:v>1034</c:v>
                </c:pt>
                <c:pt idx="737">
                  <c:v>804</c:v>
                </c:pt>
                <c:pt idx="738">
                  <c:v>861</c:v>
                </c:pt>
                <c:pt idx="739">
                  <c:v>835</c:v>
                </c:pt>
                <c:pt idx="740">
                  <c:v>1029</c:v>
                </c:pt>
                <c:pt idx="741">
                  <c:v>853</c:v>
                </c:pt>
                <c:pt idx="742">
                  <c:v>988</c:v>
                </c:pt>
                <c:pt idx="743">
                  <c:v>702</c:v>
                </c:pt>
                <c:pt idx="744">
                  <c:v>804</c:v>
                </c:pt>
                <c:pt idx="745">
                  <c:v>826</c:v>
                </c:pt>
                <c:pt idx="746">
                  <c:v>1753</c:v>
                </c:pt>
                <c:pt idx="747">
                  <c:v>668</c:v>
                </c:pt>
                <c:pt idx="748">
                  <c:v>780</c:v>
                </c:pt>
                <c:pt idx="749">
                  <c:v>816</c:v>
                </c:pt>
                <c:pt idx="750">
                  <c:v>935</c:v>
                </c:pt>
                <c:pt idx="751">
                  <c:v>783</c:v>
                </c:pt>
                <c:pt idx="752">
                  <c:v>944</c:v>
                </c:pt>
                <c:pt idx="753">
                  <c:v>805</c:v>
                </c:pt>
                <c:pt idx="754">
                  <c:v>1218</c:v>
                </c:pt>
                <c:pt idx="755">
                  <c:v>779</c:v>
                </c:pt>
                <c:pt idx="756">
                  <c:v>1132</c:v>
                </c:pt>
                <c:pt idx="757">
                  <c:v>845</c:v>
                </c:pt>
                <c:pt idx="758">
                  <c:v>848</c:v>
                </c:pt>
                <c:pt idx="759">
                  <c:v>800</c:v>
                </c:pt>
                <c:pt idx="760">
                  <c:v>783</c:v>
                </c:pt>
                <c:pt idx="761">
                  <c:v>649</c:v>
                </c:pt>
                <c:pt idx="762">
                  <c:v>914</c:v>
                </c:pt>
                <c:pt idx="763">
                  <c:v>924</c:v>
                </c:pt>
                <c:pt idx="764">
                  <c:v>918</c:v>
                </c:pt>
                <c:pt idx="765">
                  <c:v>802</c:v>
                </c:pt>
                <c:pt idx="766">
                  <c:v>863</c:v>
                </c:pt>
                <c:pt idx="767">
                  <c:v>893</c:v>
                </c:pt>
                <c:pt idx="768">
                  <c:v>943</c:v>
                </c:pt>
                <c:pt idx="769">
                  <c:v>881</c:v>
                </c:pt>
                <c:pt idx="770">
                  <c:v>880</c:v>
                </c:pt>
                <c:pt idx="771">
                  <c:v>909</c:v>
                </c:pt>
                <c:pt idx="772">
                  <c:v>1073</c:v>
                </c:pt>
                <c:pt idx="773">
                  <c:v>852</c:v>
                </c:pt>
                <c:pt idx="774">
                  <c:v>868</c:v>
                </c:pt>
                <c:pt idx="775">
                  <c:v>922</c:v>
                </c:pt>
                <c:pt idx="776">
                  <c:v>759</c:v>
                </c:pt>
                <c:pt idx="777">
                  <c:v>969</c:v>
                </c:pt>
                <c:pt idx="778">
                  <c:v>946</c:v>
                </c:pt>
                <c:pt idx="779">
                  <c:v>703</c:v>
                </c:pt>
                <c:pt idx="780">
                  <c:v>872</c:v>
                </c:pt>
                <c:pt idx="781">
                  <c:v>977</c:v>
                </c:pt>
                <c:pt idx="782">
                  <c:v>1040</c:v>
                </c:pt>
                <c:pt idx="783">
                  <c:v>797</c:v>
                </c:pt>
                <c:pt idx="784">
                  <c:v>1208</c:v>
                </c:pt>
                <c:pt idx="785">
                  <c:v>804</c:v>
                </c:pt>
                <c:pt idx="786">
                  <c:v>868</c:v>
                </c:pt>
                <c:pt idx="787">
                  <c:v>689</c:v>
                </c:pt>
                <c:pt idx="788">
                  <c:v>740</c:v>
                </c:pt>
                <c:pt idx="789">
                  <c:v>861</c:v>
                </c:pt>
                <c:pt idx="790">
                  <c:v>898</c:v>
                </c:pt>
                <c:pt idx="791">
                  <c:v>807</c:v>
                </c:pt>
                <c:pt idx="792">
                  <c:v>704</c:v>
                </c:pt>
                <c:pt idx="793">
                  <c:v>1767</c:v>
                </c:pt>
                <c:pt idx="794">
                  <c:v>820</c:v>
                </c:pt>
                <c:pt idx="795">
                  <c:v>882</c:v>
                </c:pt>
                <c:pt idx="796">
                  <c:v>807</c:v>
                </c:pt>
                <c:pt idx="797">
                  <c:v>813</c:v>
                </c:pt>
                <c:pt idx="798">
                  <c:v>769</c:v>
                </c:pt>
                <c:pt idx="799">
                  <c:v>704</c:v>
                </c:pt>
                <c:pt idx="800">
                  <c:v>811</c:v>
                </c:pt>
                <c:pt idx="801">
                  <c:v>862</c:v>
                </c:pt>
                <c:pt idx="802">
                  <c:v>892</c:v>
                </c:pt>
                <c:pt idx="803">
                  <c:v>766</c:v>
                </c:pt>
                <c:pt idx="804">
                  <c:v>903</c:v>
                </c:pt>
                <c:pt idx="805">
                  <c:v>961</c:v>
                </c:pt>
                <c:pt idx="806">
                  <c:v>958</c:v>
                </c:pt>
                <c:pt idx="807">
                  <c:v>712</c:v>
                </c:pt>
                <c:pt idx="808">
                  <c:v>1025</c:v>
                </c:pt>
                <c:pt idx="809">
                  <c:v>812</c:v>
                </c:pt>
                <c:pt idx="810">
                  <c:v>894</c:v>
                </c:pt>
                <c:pt idx="811">
                  <c:v>818</c:v>
                </c:pt>
                <c:pt idx="812">
                  <c:v>890</c:v>
                </c:pt>
                <c:pt idx="813">
                  <c:v>896</c:v>
                </c:pt>
                <c:pt idx="814">
                  <c:v>1072</c:v>
                </c:pt>
                <c:pt idx="815">
                  <c:v>734</c:v>
                </c:pt>
                <c:pt idx="816">
                  <c:v>749</c:v>
                </c:pt>
                <c:pt idx="817">
                  <c:v>1008</c:v>
                </c:pt>
                <c:pt idx="818">
                  <c:v>957</c:v>
                </c:pt>
                <c:pt idx="819">
                  <c:v>863</c:v>
                </c:pt>
                <c:pt idx="820">
                  <c:v>865</c:v>
                </c:pt>
                <c:pt idx="821">
                  <c:v>803</c:v>
                </c:pt>
                <c:pt idx="822">
                  <c:v>904</c:v>
                </c:pt>
                <c:pt idx="823">
                  <c:v>838</c:v>
                </c:pt>
                <c:pt idx="824">
                  <c:v>948</c:v>
                </c:pt>
                <c:pt idx="825">
                  <c:v>916</c:v>
                </c:pt>
                <c:pt idx="826">
                  <c:v>742</c:v>
                </c:pt>
                <c:pt idx="827">
                  <c:v>1046</c:v>
                </c:pt>
                <c:pt idx="828">
                  <c:v>652</c:v>
                </c:pt>
                <c:pt idx="829">
                  <c:v>858</c:v>
                </c:pt>
                <c:pt idx="830">
                  <c:v>912</c:v>
                </c:pt>
                <c:pt idx="831">
                  <c:v>682</c:v>
                </c:pt>
                <c:pt idx="832">
                  <c:v>800</c:v>
                </c:pt>
                <c:pt idx="833">
                  <c:v>728</c:v>
                </c:pt>
                <c:pt idx="834">
                  <c:v>782</c:v>
                </c:pt>
                <c:pt idx="835">
                  <c:v>837</c:v>
                </c:pt>
                <c:pt idx="836">
                  <c:v>1161</c:v>
                </c:pt>
                <c:pt idx="837">
                  <c:v>1072</c:v>
                </c:pt>
                <c:pt idx="838">
                  <c:v>772</c:v>
                </c:pt>
                <c:pt idx="839">
                  <c:v>883</c:v>
                </c:pt>
                <c:pt idx="840">
                  <c:v>1276</c:v>
                </c:pt>
                <c:pt idx="841">
                  <c:v>994</c:v>
                </c:pt>
                <c:pt idx="842">
                  <c:v>897</c:v>
                </c:pt>
                <c:pt idx="843">
                  <c:v>978</c:v>
                </c:pt>
                <c:pt idx="844">
                  <c:v>1039</c:v>
                </c:pt>
                <c:pt idx="845">
                  <c:v>931</c:v>
                </c:pt>
                <c:pt idx="846">
                  <c:v>666</c:v>
                </c:pt>
                <c:pt idx="847">
                  <c:v>1028</c:v>
                </c:pt>
                <c:pt idx="848">
                  <c:v>712</c:v>
                </c:pt>
                <c:pt idx="849">
                  <c:v>793</c:v>
                </c:pt>
                <c:pt idx="850">
                  <c:v>1016</c:v>
                </c:pt>
                <c:pt idx="851">
                  <c:v>856</c:v>
                </c:pt>
                <c:pt idx="852">
                  <c:v>1144</c:v>
                </c:pt>
                <c:pt idx="853">
                  <c:v>954</c:v>
                </c:pt>
                <c:pt idx="854">
                  <c:v>789</c:v>
                </c:pt>
                <c:pt idx="855">
                  <c:v>826</c:v>
                </c:pt>
                <c:pt idx="856">
                  <c:v>1349</c:v>
                </c:pt>
                <c:pt idx="857">
                  <c:v>761</c:v>
                </c:pt>
                <c:pt idx="858">
                  <c:v>799</c:v>
                </c:pt>
                <c:pt idx="859">
                  <c:v>982</c:v>
                </c:pt>
                <c:pt idx="860">
                  <c:v>1285</c:v>
                </c:pt>
                <c:pt idx="861">
                  <c:v>934</c:v>
                </c:pt>
                <c:pt idx="862">
                  <c:v>830</c:v>
                </c:pt>
                <c:pt idx="863">
                  <c:v>1119</c:v>
                </c:pt>
                <c:pt idx="864">
                  <c:v>987</c:v>
                </c:pt>
                <c:pt idx="865">
                  <c:v>939</c:v>
                </c:pt>
                <c:pt idx="866">
                  <c:v>881</c:v>
                </c:pt>
                <c:pt idx="867">
                  <c:v>884</c:v>
                </c:pt>
                <c:pt idx="868">
                  <c:v>876</c:v>
                </c:pt>
                <c:pt idx="869">
                  <c:v>1474</c:v>
                </c:pt>
                <c:pt idx="870">
                  <c:v>812</c:v>
                </c:pt>
                <c:pt idx="871">
                  <c:v>899</c:v>
                </c:pt>
                <c:pt idx="872">
                  <c:v>781</c:v>
                </c:pt>
                <c:pt idx="873">
                  <c:v>1089</c:v>
                </c:pt>
                <c:pt idx="874">
                  <c:v>702</c:v>
                </c:pt>
                <c:pt idx="875">
                  <c:v>864</c:v>
                </c:pt>
                <c:pt idx="876">
                  <c:v>1008</c:v>
                </c:pt>
                <c:pt idx="877">
                  <c:v>886</c:v>
                </c:pt>
                <c:pt idx="878">
                  <c:v>673</c:v>
                </c:pt>
                <c:pt idx="879">
                  <c:v>887</c:v>
                </c:pt>
                <c:pt idx="880">
                  <c:v>730</c:v>
                </c:pt>
                <c:pt idx="881">
                  <c:v>836</c:v>
                </c:pt>
                <c:pt idx="882">
                  <c:v>911</c:v>
                </c:pt>
                <c:pt idx="883">
                  <c:v>933</c:v>
                </c:pt>
                <c:pt idx="884">
                  <c:v>698</c:v>
                </c:pt>
                <c:pt idx="885">
                  <c:v>786</c:v>
                </c:pt>
                <c:pt idx="886">
                  <c:v>878</c:v>
                </c:pt>
                <c:pt idx="887">
                  <c:v>827</c:v>
                </c:pt>
                <c:pt idx="888">
                  <c:v>732</c:v>
                </c:pt>
                <c:pt idx="889">
                  <c:v>821</c:v>
                </c:pt>
                <c:pt idx="890">
                  <c:v>1107</c:v>
                </c:pt>
                <c:pt idx="891">
                  <c:v>970</c:v>
                </c:pt>
                <c:pt idx="892">
                  <c:v>930</c:v>
                </c:pt>
                <c:pt idx="893">
                  <c:v>625</c:v>
                </c:pt>
                <c:pt idx="894">
                  <c:v>748</c:v>
                </c:pt>
                <c:pt idx="895">
                  <c:v>739</c:v>
                </c:pt>
                <c:pt idx="896">
                  <c:v>732</c:v>
                </c:pt>
                <c:pt idx="897">
                  <c:v>757</c:v>
                </c:pt>
                <c:pt idx="898">
                  <c:v>1110</c:v>
                </c:pt>
                <c:pt idx="899">
                  <c:v>832</c:v>
                </c:pt>
                <c:pt idx="900">
                  <c:v>1011</c:v>
                </c:pt>
                <c:pt idx="901">
                  <c:v>753</c:v>
                </c:pt>
                <c:pt idx="902">
                  <c:v>935</c:v>
                </c:pt>
                <c:pt idx="903">
                  <c:v>890</c:v>
                </c:pt>
                <c:pt idx="904">
                  <c:v>629</c:v>
                </c:pt>
                <c:pt idx="905">
                  <c:v>842</c:v>
                </c:pt>
                <c:pt idx="906">
                  <c:v>894</c:v>
                </c:pt>
                <c:pt idx="907">
                  <c:v>1145</c:v>
                </c:pt>
                <c:pt idx="908">
                  <c:v>941</c:v>
                </c:pt>
                <c:pt idx="909">
                  <c:v>1053</c:v>
                </c:pt>
                <c:pt idx="910">
                  <c:v>885</c:v>
                </c:pt>
                <c:pt idx="911">
                  <c:v>1359</c:v>
                </c:pt>
                <c:pt idx="912">
                  <c:v>826</c:v>
                </c:pt>
                <c:pt idx="913">
                  <c:v>733</c:v>
                </c:pt>
                <c:pt idx="914">
                  <c:v>844</c:v>
                </c:pt>
                <c:pt idx="915">
                  <c:v>886</c:v>
                </c:pt>
                <c:pt idx="916">
                  <c:v>1188</c:v>
                </c:pt>
                <c:pt idx="917">
                  <c:v>841</c:v>
                </c:pt>
                <c:pt idx="918">
                  <c:v>872</c:v>
                </c:pt>
                <c:pt idx="919">
                  <c:v>1942</c:v>
                </c:pt>
                <c:pt idx="920">
                  <c:v>673</c:v>
                </c:pt>
                <c:pt idx="921">
                  <c:v>935</c:v>
                </c:pt>
                <c:pt idx="922">
                  <c:v>1002</c:v>
                </c:pt>
                <c:pt idx="923">
                  <c:v>1076</c:v>
                </c:pt>
                <c:pt idx="924">
                  <c:v>917</c:v>
                </c:pt>
                <c:pt idx="925">
                  <c:v>756</c:v>
                </c:pt>
                <c:pt idx="926">
                  <c:v>878</c:v>
                </c:pt>
                <c:pt idx="927">
                  <c:v>930</c:v>
                </c:pt>
                <c:pt idx="928">
                  <c:v>902</c:v>
                </c:pt>
                <c:pt idx="929">
                  <c:v>951</c:v>
                </c:pt>
                <c:pt idx="930">
                  <c:v>1353</c:v>
                </c:pt>
                <c:pt idx="931">
                  <c:v>1041</c:v>
                </c:pt>
                <c:pt idx="932">
                  <c:v>1205</c:v>
                </c:pt>
                <c:pt idx="933">
                  <c:v>1242</c:v>
                </c:pt>
                <c:pt idx="934">
                  <c:v>950</c:v>
                </c:pt>
                <c:pt idx="935">
                  <c:v>801</c:v>
                </c:pt>
                <c:pt idx="936">
                  <c:v>912</c:v>
                </c:pt>
                <c:pt idx="937">
                  <c:v>835</c:v>
                </c:pt>
                <c:pt idx="938">
                  <c:v>889</c:v>
                </c:pt>
                <c:pt idx="939">
                  <c:v>832</c:v>
                </c:pt>
                <c:pt idx="940">
                  <c:v>909</c:v>
                </c:pt>
                <c:pt idx="941">
                  <c:v>879</c:v>
                </c:pt>
                <c:pt idx="942">
                  <c:v>815</c:v>
                </c:pt>
                <c:pt idx="943">
                  <c:v>1005</c:v>
                </c:pt>
                <c:pt idx="944">
                  <c:v>771</c:v>
                </c:pt>
                <c:pt idx="945">
                  <c:v>824</c:v>
                </c:pt>
                <c:pt idx="946">
                  <c:v>1239</c:v>
                </c:pt>
                <c:pt idx="947">
                  <c:v>682</c:v>
                </c:pt>
                <c:pt idx="948">
                  <c:v>948</c:v>
                </c:pt>
                <c:pt idx="949">
                  <c:v>966</c:v>
                </c:pt>
                <c:pt idx="950">
                  <c:v>964</c:v>
                </c:pt>
                <c:pt idx="951">
                  <c:v>913</c:v>
                </c:pt>
                <c:pt idx="952">
                  <c:v>744</c:v>
                </c:pt>
                <c:pt idx="953">
                  <c:v>1177</c:v>
                </c:pt>
                <c:pt idx="954">
                  <c:v>900</c:v>
                </c:pt>
                <c:pt idx="955">
                  <c:v>928</c:v>
                </c:pt>
                <c:pt idx="956">
                  <c:v>732</c:v>
                </c:pt>
                <c:pt idx="957">
                  <c:v>781</c:v>
                </c:pt>
                <c:pt idx="958">
                  <c:v>1321</c:v>
                </c:pt>
                <c:pt idx="959">
                  <c:v>788</c:v>
                </c:pt>
                <c:pt idx="960">
                  <c:v>1084</c:v>
                </c:pt>
                <c:pt idx="961">
                  <c:v>875</c:v>
                </c:pt>
                <c:pt idx="962">
                  <c:v>1614</c:v>
                </c:pt>
                <c:pt idx="963">
                  <c:v>1004</c:v>
                </c:pt>
                <c:pt idx="964">
                  <c:v>1009</c:v>
                </c:pt>
                <c:pt idx="965">
                  <c:v>1201</c:v>
                </c:pt>
                <c:pt idx="966">
                  <c:v>845</c:v>
                </c:pt>
                <c:pt idx="967">
                  <c:v>693</c:v>
                </c:pt>
                <c:pt idx="968">
                  <c:v>725</c:v>
                </c:pt>
                <c:pt idx="969">
                  <c:v>1008</c:v>
                </c:pt>
                <c:pt idx="970">
                  <c:v>846</c:v>
                </c:pt>
                <c:pt idx="971">
                  <c:v>781</c:v>
                </c:pt>
                <c:pt idx="972">
                  <c:v>802</c:v>
                </c:pt>
                <c:pt idx="973">
                  <c:v>989</c:v>
                </c:pt>
                <c:pt idx="974">
                  <c:v>960</c:v>
                </c:pt>
                <c:pt idx="975">
                  <c:v>820</c:v>
                </c:pt>
                <c:pt idx="976">
                  <c:v>924</c:v>
                </c:pt>
                <c:pt idx="977">
                  <c:v>706</c:v>
                </c:pt>
                <c:pt idx="978">
                  <c:v>797</c:v>
                </c:pt>
                <c:pt idx="979">
                  <c:v>938</c:v>
                </c:pt>
                <c:pt idx="980">
                  <c:v>894</c:v>
                </c:pt>
                <c:pt idx="981">
                  <c:v>1047</c:v>
                </c:pt>
                <c:pt idx="982">
                  <c:v>964</c:v>
                </c:pt>
                <c:pt idx="983">
                  <c:v>793</c:v>
                </c:pt>
                <c:pt idx="984">
                  <c:v>1097</c:v>
                </c:pt>
                <c:pt idx="985">
                  <c:v>1200</c:v>
                </c:pt>
                <c:pt idx="986">
                  <c:v>871</c:v>
                </c:pt>
                <c:pt idx="987">
                  <c:v>1096</c:v>
                </c:pt>
                <c:pt idx="988">
                  <c:v>791</c:v>
                </c:pt>
                <c:pt idx="989">
                  <c:v>795</c:v>
                </c:pt>
                <c:pt idx="990">
                  <c:v>1033</c:v>
                </c:pt>
                <c:pt idx="991">
                  <c:v>819</c:v>
                </c:pt>
                <c:pt idx="992">
                  <c:v>838</c:v>
                </c:pt>
                <c:pt idx="993">
                  <c:v>969</c:v>
                </c:pt>
                <c:pt idx="994">
                  <c:v>806</c:v>
                </c:pt>
                <c:pt idx="995">
                  <c:v>827</c:v>
                </c:pt>
                <c:pt idx="996">
                  <c:v>1012</c:v>
                </c:pt>
                <c:pt idx="997">
                  <c:v>908</c:v>
                </c:pt>
                <c:pt idx="998">
                  <c:v>695</c:v>
                </c:pt>
                <c:pt idx="999">
                  <c:v>772</c:v>
                </c:pt>
                <c:pt idx="1000">
                  <c:v>846</c:v>
                </c:pt>
                <c:pt idx="1001">
                  <c:v>840</c:v>
                </c:pt>
                <c:pt idx="1002">
                  <c:v>991</c:v>
                </c:pt>
                <c:pt idx="1003">
                  <c:v>926</c:v>
                </c:pt>
                <c:pt idx="1004">
                  <c:v>742</c:v>
                </c:pt>
                <c:pt idx="1005">
                  <c:v>772</c:v>
                </c:pt>
                <c:pt idx="1006">
                  <c:v>753</c:v>
                </c:pt>
                <c:pt idx="1007">
                  <c:v>756</c:v>
                </c:pt>
                <c:pt idx="1008">
                  <c:v>900</c:v>
                </c:pt>
                <c:pt idx="1009">
                  <c:v>855</c:v>
                </c:pt>
                <c:pt idx="1010">
                  <c:v>1114</c:v>
                </c:pt>
                <c:pt idx="1011">
                  <c:v>704</c:v>
                </c:pt>
                <c:pt idx="1012">
                  <c:v>904</c:v>
                </c:pt>
                <c:pt idx="1013">
                  <c:v>638</c:v>
                </c:pt>
                <c:pt idx="1014">
                  <c:v>998</c:v>
                </c:pt>
                <c:pt idx="1015">
                  <c:v>786</c:v>
                </c:pt>
                <c:pt idx="1016">
                  <c:v>805</c:v>
                </c:pt>
                <c:pt idx="1017">
                  <c:v>801</c:v>
                </c:pt>
                <c:pt idx="1018">
                  <c:v>785</c:v>
                </c:pt>
                <c:pt idx="1019">
                  <c:v>892</c:v>
                </c:pt>
                <c:pt idx="1020">
                  <c:v>972</c:v>
                </c:pt>
                <c:pt idx="1021">
                  <c:v>1396</c:v>
                </c:pt>
                <c:pt idx="1022">
                  <c:v>1158</c:v>
                </c:pt>
                <c:pt idx="1023">
                  <c:v>791</c:v>
                </c:pt>
                <c:pt idx="1024">
                  <c:v>819</c:v>
                </c:pt>
                <c:pt idx="1025">
                  <c:v>692</c:v>
                </c:pt>
                <c:pt idx="1026">
                  <c:v>1072</c:v>
                </c:pt>
                <c:pt idx="1027">
                  <c:v>778</c:v>
                </c:pt>
                <c:pt idx="1028">
                  <c:v>822</c:v>
                </c:pt>
                <c:pt idx="1029">
                  <c:v>878</c:v>
                </c:pt>
                <c:pt idx="1030">
                  <c:v>814</c:v>
                </c:pt>
                <c:pt idx="1031">
                  <c:v>1544</c:v>
                </c:pt>
                <c:pt idx="1032">
                  <c:v>769</c:v>
                </c:pt>
                <c:pt idx="1033">
                  <c:v>723</c:v>
                </c:pt>
                <c:pt idx="1034">
                  <c:v>721</c:v>
                </c:pt>
                <c:pt idx="1035">
                  <c:v>980</c:v>
                </c:pt>
                <c:pt idx="1036">
                  <c:v>994</c:v>
                </c:pt>
                <c:pt idx="1037">
                  <c:v>833</c:v>
                </c:pt>
                <c:pt idx="1038">
                  <c:v>782</c:v>
                </c:pt>
                <c:pt idx="1039">
                  <c:v>766</c:v>
                </c:pt>
                <c:pt idx="1040">
                  <c:v>923</c:v>
                </c:pt>
                <c:pt idx="1041">
                  <c:v>1362</c:v>
                </c:pt>
                <c:pt idx="1042">
                  <c:v>924</c:v>
                </c:pt>
                <c:pt idx="1043">
                  <c:v>1162</c:v>
                </c:pt>
                <c:pt idx="1044">
                  <c:v>1015</c:v>
                </c:pt>
                <c:pt idx="1045">
                  <c:v>1002</c:v>
                </c:pt>
                <c:pt idx="1046">
                  <c:v>907</c:v>
                </c:pt>
                <c:pt idx="1047">
                  <c:v>761</c:v>
                </c:pt>
                <c:pt idx="1048">
                  <c:v>839</c:v>
                </c:pt>
                <c:pt idx="1049">
                  <c:v>935</c:v>
                </c:pt>
                <c:pt idx="1050">
                  <c:v>838</c:v>
                </c:pt>
                <c:pt idx="1051">
                  <c:v>979</c:v>
                </c:pt>
                <c:pt idx="1052">
                  <c:v>770</c:v>
                </c:pt>
                <c:pt idx="1053">
                  <c:v>989</c:v>
                </c:pt>
                <c:pt idx="1054">
                  <c:v>757</c:v>
                </c:pt>
                <c:pt idx="1055">
                  <c:v>931</c:v>
                </c:pt>
                <c:pt idx="1056">
                  <c:v>856</c:v>
                </c:pt>
                <c:pt idx="1057">
                  <c:v>805</c:v>
                </c:pt>
                <c:pt idx="1058">
                  <c:v>1468</c:v>
                </c:pt>
                <c:pt idx="1059">
                  <c:v>855</c:v>
                </c:pt>
                <c:pt idx="1060">
                  <c:v>877</c:v>
                </c:pt>
                <c:pt idx="1061">
                  <c:v>870</c:v>
                </c:pt>
                <c:pt idx="1062">
                  <c:v>830</c:v>
                </c:pt>
                <c:pt idx="1063">
                  <c:v>1045</c:v>
                </c:pt>
                <c:pt idx="1064">
                  <c:v>717</c:v>
                </c:pt>
                <c:pt idx="1065">
                  <c:v>1110</c:v>
                </c:pt>
                <c:pt idx="1066">
                  <c:v>799</c:v>
                </c:pt>
                <c:pt idx="1067">
                  <c:v>709</c:v>
                </c:pt>
                <c:pt idx="1068">
                  <c:v>763</c:v>
                </c:pt>
                <c:pt idx="1069">
                  <c:v>637</c:v>
                </c:pt>
                <c:pt idx="1070">
                  <c:v>745</c:v>
                </c:pt>
                <c:pt idx="1071">
                  <c:v>1002</c:v>
                </c:pt>
                <c:pt idx="1072">
                  <c:v>814</c:v>
                </c:pt>
                <c:pt idx="1073">
                  <c:v>739</c:v>
                </c:pt>
                <c:pt idx="1074">
                  <c:v>796</c:v>
                </c:pt>
                <c:pt idx="1075">
                  <c:v>737</c:v>
                </c:pt>
                <c:pt idx="1076">
                  <c:v>718</c:v>
                </c:pt>
                <c:pt idx="1077">
                  <c:v>1367</c:v>
                </c:pt>
                <c:pt idx="1078">
                  <c:v>793</c:v>
                </c:pt>
                <c:pt idx="1079">
                  <c:v>1185</c:v>
                </c:pt>
                <c:pt idx="1080">
                  <c:v>735</c:v>
                </c:pt>
                <c:pt idx="1081">
                  <c:v>854</c:v>
                </c:pt>
                <c:pt idx="1082">
                  <c:v>946</c:v>
                </c:pt>
                <c:pt idx="1083">
                  <c:v>850</c:v>
                </c:pt>
                <c:pt idx="1084">
                  <c:v>771</c:v>
                </c:pt>
                <c:pt idx="1085">
                  <c:v>779</c:v>
                </c:pt>
                <c:pt idx="1086">
                  <c:v>916</c:v>
                </c:pt>
                <c:pt idx="1087">
                  <c:v>772</c:v>
                </c:pt>
                <c:pt idx="1088">
                  <c:v>934</c:v>
                </c:pt>
                <c:pt idx="1089">
                  <c:v>779</c:v>
                </c:pt>
                <c:pt idx="1090">
                  <c:v>985</c:v>
                </c:pt>
                <c:pt idx="1091">
                  <c:v>919</c:v>
                </c:pt>
                <c:pt idx="1092">
                  <c:v>805</c:v>
                </c:pt>
                <c:pt idx="1093">
                  <c:v>649</c:v>
                </c:pt>
                <c:pt idx="1094">
                  <c:v>1140</c:v>
                </c:pt>
                <c:pt idx="1095">
                  <c:v>836</c:v>
                </c:pt>
                <c:pt idx="1096">
                  <c:v>1309</c:v>
                </c:pt>
                <c:pt idx="1097">
                  <c:v>878</c:v>
                </c:pt>
                <c:pt idx="1098">
                  <c:v>1058</c:v>
                </c:pt>
                <c:pt idx="1099">
                  <c:v>1073</c:v>
                </c:pt>
                <c:pt idx="1100">
                  <c:v>888</c:v>
                </c:pt>
                <c:pt idx="1101">
                  <c:v>785</c:v>
                </c:pt>
                <c:pt idx="1102">
                  <c:v>899</c:v>
                </c:pt>
                <c:pt idx="1103">
                  <c:v>887</c:v>
                </c:pt>
                <c:pt idx="1104">
                  <c:v>957</c:v>
                </c:pt>
                <c:pt idx="1105">
                  <c:v>770</c:v>
                </c:pt>
                <c:pt idx="1106">
                  <c:v>798</c:v>
                </c:pt>
                <c:pt idx="1107">
                  <c:v>605</c:v>
                </c:pt>
                <c:pt idx="1108">
                  <c:v>710</c:v>
                </c:pt>
                <c:pt idx="1109">
                  <c:v>945</c:v>
                </c:pt>
                <c:pt idx="1110">
                  <c:v>807</c:v>
                </c:pt>
                <c:pt idx="1111">
                  <c:v>888</c:v>
                </c:pt>
                <c:pt idx="1112">
                  <c:v>1084</c:v>
                </c:pt>
                <c:pt idx="1113">
                  <c:v>838</c:v>
                </c:pt>
                <c:pt idx="1114">
                  <c:v>734</c:v>
                </c:pt>
                <c:pt idx="1115">
                  <c:v>761</c:v>
                </c:pt>
                <c:pt idx="1116">
                  <c:v>1086</c:v>
                </c:pt>
                <c:pt idx="1117">
                  <c:v>949</c:v>
                </c:pt>
                <c:pt idx="1118">
                  <c:v>966</c:v>
                </c:pt>
                <c:pt idx="1119">
                  <c:v>712</c:v>
                </c:pt>
                <c:pt idx="1120">
                  <c:v>850</c:v>
                </c:pt>
                <c:pt idx="1121">
                  <c:v>698</c:v>
                </c:pt>
                <c:pt idx="1122">
                  <c:v>825</c:v>
                </c:pt>
                <c:pt idx="1123">
                  <c:v>695</c:v>
                </c:pt>
                <c:pt idx="1124">
                  <c:v>668</c:v>
                </c:pt>
                <c:pt idx="1125">
                  <c:v>776</c:v>
                </c:pt>
                <c:pt idx="1126">
                  <c:v>1227</c:v>
                </c:pt>
                <c:pt idx="1127">
                  <c:v>812</c:v>
                </c:pt>
                <c:pt idx="1128">
                  <c:v>884</c:v>
                </c:pt>
                <c:pt idx="1129">
                  <c:v>727</c:v>
                </c:pt>
                <c:pt idx="1130">
                  <c:v>664</c:v>
                </c:pt>
                <c:pt idx="1131">
                  <c:v>642</c:v>
                </c:pt>
                <c:pt idx="1132">
                  <c:v>1003</c:v>
                </c:pt>
                <c:pt idx="1133">
                  <c:v>856</c:v>
                </c:pt>
                <c:pt idx="1134">
                  <c:v>670</c:v>
                </c:pt>
                <c:pt idx="1135">
                  <c:v>830</c:v>
                </c:pt>
                <c:pt idx="1136">
                  <c:v>787</c:v>
                </c:pt>
                <c:pt idx="1137">
                  <c:v>861</c:v>
                </c:pt>
                <c:pt idx="1138">
                  <c:v>886</c:v>
                </c:pt>
                <c:pt idx="1139">
                  <c:v>852</c:v>
                </c:pt>
                <c:pt idx="1140">
                  <c:v>973</c:v>
                </c:pt>
                <c:pt idx="1141">
                  <c:v>1025</c:v>
                </c:pt>
                <c:pt idx="1142">
                  <c:v>891</c:v>
                </c:pt>
                <c:pt idx="1143">
                  <c:v>695</c:v>
                </c:pt>
                <c:pt idx="1144">
                  <c:v>776</c:v>
                </c:pt>
                <c:pt idx="1145">
                  <c:v>1103</c:v>
                </c:pt>
                <c:pt idx="1146">
                  <c:v>817</c:v>
                </c:pt>
                <c:pt idx="1147">
                  <c:v>1054</c:v>
                </c:pt>
                <c:pt idx="1148">
                  <c:v>713</c:v>
                </c:pt>
                <c:pt idx="1149">
                  <c:v>658</c:v>
                </c:pt>
                <c:pt idx="1150">
                  <c:v>744</c:v>
                </c:pt>
                <c:pt idx="1151">
                  <c:v>900</c:v>
                </c:pt>
                <c:pt idx="1152">
                  <c:v>792</c:v>
                </c:pt>
                <c:pt idx="1153">
                  <c:v>1012</c:v>
                </c:pt>
                <c:pt idx="1154">
                  <c:v>1046</c:v>
                </c:pt>
                <c:pt idx="1155">
                  <c:v>870</c:v>
                </c:pt>
                <c:pt idx="1156">
                  <c:v>762</c:v>
                </c:pt>
                <c:pt idx="1157">
                  <c:v>1027</c:v>
                </c:pt>
                <c:pt idx="1158">
                  <c:v>911</c:v>
                </c:pt>
                <c:pt idx="1159">
                  <c:v>834</c:v>
                </c:pt>
                <c:pt idx="1160">
                  <c:v>861</c:v>
                </c:pt>
                <c:pt idx="1161">
                  <c:v>1294</c:v>
                </c:pt>
                <c:pt idx="1162">
                  <c:v>621</c:v>
                </c:pt>
                <c:pt idx="1163">
                  <c:v>766</c:v>
                </c:pt>
                <c:pt idx="1164">
                  <c:v>740</c:v>
                </c:pt>
                <c:pt idx="1165">
                  <c:v>847</c:v>
                </c:pt>
                <c:pt idx="1166">
                  <c:v>709</c:v>
                </c:pt>
                <c:pt idx="1167">
                  <c:v>809</c:v>
                </c:pt>
                <c:pt idx="1168">
                  <c:v>916</c:v>
                </c:pt>
                <c:pt idx="1169">
                  <c:v>919</c:v>
                </c:pt>
                <c:pt idx="1170">
                  <c:v>734</c:v>
                </c:pt>
                <c:pt idx="1171">
                  <c:v>741</c:v>
                </c:pt>
                <c:pt idx="1172">
                  <c:v>744</c:v>
                </c:pt>
                <c:pt idx="1173">
                  <c:v>895</c:v>
                </c:pt>
                <c:pt idx="1174">
                  <c:v>1108</c:v>
                </c:pt>
                <c:pt idx="1175">
                  <c:v>1048</c:v>
                </c:pt>
                <c:pt idx="1176">
                  <c:v>917</c:v>
                </c:pt>
                <c:pt idx="1177">
                  <c:v>881</c:v>
                </c:pt>
                <c:pt idx="1178">
                  <c:v>801</c:v>
                </c:pt>
                <c:pt idx="1179">
                  <c:v>608</c:v>
                </c:pt>
                <c:pt idx="1180">
                  <c:v>1090</c:v>
                </c:pt>
                <c:pt idx="1181">
                  <c:v>740</c:v>
                </c:pt>
                <c:pt idx="1182">
                  <c:v>755</c:v>
                </c:pt>
                <c:pt idx="1183">
                  <c:v>929</c:v>
                </c:pt>
                <c:pt idx="1184">
                  <c:v>803</c:v>
                </c:pt>
                <c:pt idx="1185">
                  <c:v>716</c:v>
                </c:pt>
                <c:pt idx="1186">
                  <c:v>1312</c:v>
                </c:pt>
                <c:pt idx="1187">
                  <c:v>874</c:v>
                </c:pt>
                <c:pt idx="1188">
                  <c:v>860</c:v>
                </c:pt>
                <c:pt idx="1189">
                  <c:v>1265</c:v>
                </c:pt>
                <c:pt idx="1190">
                  <c:v>877</c:v>
                </c:pt>
                <c:pt idx="1191">
                  <c:v>1078</c:v>
                </c:pt>
                <c:pt idx="1192">
                  <c:v>931</c:v>
                </c:pt>
                <c:pt idx="1193">
                  <c:v>877</c:v>
                </c:pt>
                <c:pt idx="1194">
                  <c:v>761</c:v>
                </c:pt>
                <c:pt idx="1195">
                  <c:v>709</c:v>
                </c:pt>
                <c:pt idx="1196">
                  <c:v>628</c:v>
                </c:pt>
                <c:pt idx="1197">
                  <c:v>1193</c:v>
                </c:pt>
                <c:pt idx="1198">
                  <c:v>794</c:v>
                </c:pt>
                <c:pt idx="1199">
                  <c:v>788</c:v>
                </c:pt>
                <c:pt idx="1200">
                  <c:v>960</c:v>
                </c:pt>
                <c:pt idx="1201">
                  <c:v>712</c:v>
                </c:pt>
                <c:pt idx="1202">
                  <c:v>809</c:v>
                </c:pt>
                <c:pt idx="1203">
                  <c:v>909</c:v>
                </c:pt>
                <c:pt idx="1204">
                  <c:v>791</c:v>
                </c:pt>
                <c:pt idx="1205">
                  <c:v>800</c:v>
                </c:pt>
                <c:pt idx="1206">
                  <c:v>773</c:v>
                </c:pt>
                <c:pt idx="1207">
                  <c:v>885</c:v>
                </c:pt>
                <c:pt idx="1208">
                  <c:v>840</c:v>
                </c:pt>
                <c:pt idx="1209">
                  <c:v>954</c:v>
                </c:pt>
                <c:pt idx="1210">
                  <c:v>919</c:v>
                </c:pt>
                <c:pt idx="1211">
                  <c:v>853</c:v>
                </c:pt>
                <c:pt idx="1212">
                  <c:v>919</c:v>
                </c:pt>
                <c:pt idx="1213">
                  <c:v>1203</c:v>
                </c:pt>
                <c:pt idx="1214">
                  <c:v>756</c:v>
                </c:pt>
                <c:pt idx="1215">
                  <c:v>1300</c:v>
                </c:pt>
                <c:pt idx="1216">
                  <c:v>759</c:v>
                </c:pt>
                <c:pt idx="1217">
                  <c:v>1366</c:v>
                </c:pt>
                <c:pt idx="1218">
                  <c:v>818</c:v>
                </c:pt>
                <c:pt idx="1219">
                  <c:v>849</c:v>
                </c:pt>
                <c:pt idx="1220">
                  <c:v>812</c:v>
                </c:pt>
                <c:pt idx="1221">
                  <c:v>771</c:v>
                </c:pt>
                <c:pt idx="1222">
                  <c:v>849</c:v>
                </c:pt>
                <c:pt idx="1223">
                  <c:v>1030</c:v>
                </c:pt>
                <c:pt idx="1224">
                  <c:v>785</c:v>
                </c:pt>
                <c:pt idx="1225">
                  <c:v>838</c:v>
                </c:pt>
                <c:pt idx="1226">
                  <c:v>793</c:v>
                </c:pt>
                <c:pt idx="1227">
                  <c:v>665</c:v>
                </c:pt>
                <c:pt idx="1228">
                  <c:v>933</c:v>
                </c:pt>
                <c:pt idx="1229">
                  <c:v>777</c:v>
                </c:pt>
                <c:pt idx="1230">
                  <c:v>933</c:v>
                </c:pt>
                <c:pt idx="1231">
                  <c:v>969</c:v>
                </c:pt>
                <c:pt idx="1232">
                  <c:v>922</c:v>
                </c:pt>
                <c:pt idx="1233">
                  <c:v>844</c:v>
                </c:pt>
                <c:pt idx="1234">
                  <c:v>651</c:v>
                </c:pt>
                <c:pt idx="1235">
                  <c:v>1288</c:v>
                </c:pt>
                <c:pt idx="1236">
                  <c:v>848</c:v>
                </c:pt>
                <c:pt idx="1237">
                  <c:v>1020</c:v>
                </c:pt>
                <c:pt idx="1238">
                  <c:v>782</c:v>
                </c:pt>
                <c:pt idx="1239">
                  <c:v>979</c:v>
                </c:pt>
                <c:pt idx="1240">
                  <c:v>1019</c:v>
                </c:pt>
                <c:pt idx="1241">
                  <c:v>1295</c:v>
                </c:pt>
                <c:pt idx="1242">
                  <c:v>951</c:v>
                </c:pt>
                <c:pt idx="1243">
                  <c:v>813</c:v>
                </c:pt>
                <c:pt idx="1244">
                  <c:v>671</c:v>
                </c:pt>
                <c:pt idx="1245">
                  <c:v>903</c:v>
                </c:pt>
                <c:pt idx="1246">
                  <c:v>854</c:v>
                </c:pt>
                <c:pt idx="1247">
                  <c:v>728</c:v>
                </c:pt>
                <c:pt idx="1248">
                  <c:v>960</c:v>
                </c:pt>
                <c:pt idx="1249">
                  <c:v>739</c:v>
                </c:pt>
                <c:pt idx="1250">
                  <c:v>949</c:v>
                </c:pt>
                <c:pt idx="1251">
                  <c:v>666</c:v>
                </c:pt>
                <c:pt idx="1252">
                  <c:v>784</c:v>
                </c:pt>
                <c:pt idx="1253">
                  <c:v>830</c:v>
                </c:pt>
                <c:pt idx="1254">
                  <c:v>870</c:v>
                </c:pt>
                <c:pt idx="1255">
                  <c:v>867</c:v>
                </c:pt>
                <c:pt idx="1256">
                  <c:v>846</c:v>
                </c:pt>
                <c:pt idx="1257">
                  <c:v>784</c:v>
                </c:pt>
                <c:pt idx="1258">
                  <c:v>1256</c:v>
                </c:pt>
                <c:pt idx="1259">
                  <c:v>1123</c:v>
                </c:pt>
                <c:pt idx="1260">
                  <c:v>725</c:v>
                </c:pt>
                <c:pt idx="1261">
                  <c:v>786</c:v>
                </c:pt>
                <c:pt idx="1262">
                  <c:v>1112</c:v>
                </c:pt>
                <c:pt idx="1263">
                  <c:v>813</c:v>
                </c:pt>
                <c:pt idx="1264">
                  <c:v>1046</c:v>
                </c:pt>
                <c:pt idx="1265">
                  <c:v>801</c:v>
                </c:pt>
                <c:pt idx="1266">
                  <c:v>1119</c:v>
                </c:pt>
                <c:pt idx="1267">
                  <c:v>887</c:v>
                </c:pt>
                <c:pt idx="1268">
                  <c:v>800</c:v>
                </c:pt>
                <c:pt idx="1269">
                  <c:v>916</c:v>
                </c:pt>
                <c:pt idx="1270">
                  <c:v>805</c:v>
                </c:pt>
                <c:pt idx="1271">
                  <c:v>789</c:v>
                </c:pt>
                <c:pt idx="1272">
                  <c:v>732</c:v>
                </c:pt>
                <c:pt idx="1273">
                  <c:v>1040</c:v>
                </c:pt>
                <c:pt idx="1274">
                  <c:v>797</c:v>
                </c:pt>
                <c:pt idx="1275">
                  <c:v>899</c:v>
                </c:pt>
                <c:pt idx="1276">
                  <c:v>951</c:v>
                </c:pt>
                <c:pt idx="1277">
                  <c:v>798</c:v>
                </c:pt>
                <c:pt idx="1278">
                  <c:v>1108</c:v>
                </c:pt>
                <c:pt idx="1279">
                  <c:v>774</c:v>
                </c:pt>
                <c:pt idx="1280">
                  <c:v>745</c:v>
                </c:pt>
                <c:pt idx="1281">
                  <c:v>666</c:v>
                </c:pt>
                <c:pt idx="1282">
                  <c:v>808</c:v>
                </c:pt>
                <c:pt idx="1283">
                  <c:v>743</c:v>
                </c:pt>
                <c:pt idx="1284">
                  <c:v>1362</c:v>
                </c:pt>
                <c:pt idx="1285">
                  <c:v>772</c:v>
                </c:pt>
                <c:pt idx="1286">
                  <c:v>712</c:v>
                </c:pt>
                <c:pt idx="1287">
                  <c:v>875</c:v>
                </c:pt>
                <c:pt idx="1288">
                  <c:v>798</c:v>
                </c:pt>
                <c:pt idx="1289">
                  <c:v>1002</c:v>
                </c:pt>
                <c:pt idx="1290">
                  <c:v>745</c:v>
                </c:pt>
                <c:pt idx="1291">
                  <c:v>887</c:v>
                </c:pt>
                <c:pt idx="1292">
                  <c:v>849</c:v>
                </c:pt>
                <c:pt idx="1293">
                  <c:v>847</c:v>
                </c:pt>
                <c:pt idx="1294">
                  <c:v>796</c:v>
                </c:pt>
                <c:pt idx="1295">
                  <c:v>992</c:v>
                </c:pt>
                <c:pt idx="1296">
                  <c:v>1051</c:v>
                </c:pt>
                <c:pt idx="1297">
                  <c:v>1096</c:v>
                </c:pt>
                <c:pt idx="1298">
                  <c:v>793</c:v>
                </c:pt>
                <c:pt idx="1299">
                  <c:v>854</c:v>
                </c:pt>
                <c:pt idx="1300">
                  <c:v>1301</c:v>
                </c:pt>
                <c:pt idx="1301">
                  <c:v>828</c:v>
                </c:pt>
                <c:pt idx="1302">
                  <c:v>617</c:v>
                </c:pt>
                <c:pt idx="1303">
                  <c:v>1299</c:v>
                </c:pt>
                <c:pt idx="1304">
                  <c:v>886</c:v>
                </c:pt>
                <c:pt idx="1305">
                  <c:v>740</c:v>
                </c:pt>
                <c:pt idx="1306">
                  <c:v>1154</c:v>
                </c:pt>
                <c:pt idx="1307">
                  <c:v>902</c:v>
                </c:pt>
                <c:pt idx="1308">
                  <c:v>949</c:v>
                </c:pt>
                <c:pt idx="1309">
                  <c:v>759</c:v>
                </c:pt>
                <c:pt idx="1310">
                  <c:v>692</c:v>
                </c:pt>
                <c:pt idx="1311">
                  <c:v>798</c:v>
                </c:pt>
                <c:pt idx="1312">
                  <c:v>862</c:v>
                </c:pt>
                <c:pt idx="1313">
                  <c:v>929</c:v>
                </c:pt>
                <c:pt idx="1314">
                  <c:v>872</c:v>
                </c:pt>
                <c:pt idx="1315">
                  <c:v>1128</c:v>
                </c:pt>
                <c:pt idx="1316">
                  <c:v>840</c:v>
                </c:pt>
                <c:pt idx="1317">
                  <c:v>769</c:v>
                </c:pt>
                <c:pt idx="1318">
                  <c:v>1303</c:v>
                </c:pt>
                <c:pt idx="1319">
                  <c:v>698</c:v>
                </c:pt>
                <c:pt idx="1320">
                  <c:v>774</c:v>
                </c:pt>
                <c:pt idx="1321">
                  <c:v>1059</c:v>
                </c:pt>
                <c:pt idx="1322">
                  <c:v>1033</c:v>
                </c:pt>
                <c:pt idx="1323">
                  <c:v>697</c:v>
                </c:pt>
                <c:pt idx="1324">
                  <c:v>840</c:v>
                </c:pt>
                <c:pt idx="1325">
                  <c:v>960</c:v>
                </c:pt>
                <c:pt idx="1326">
                  <c:v>905</c:v>
                </c:pt>
                <c:pt idx="1327">
                  <c:v>1006</c:v>
                </c:pt>
                <c:pt idx="1328">
                  <c:v>994</c:v>
                </c:pt>
                <c:pt idx="1329">
                  <c:v>765</c:v>
                </c:pt>
                <c:pt idx="1330">
                  <c:v>849</c:v>
                </c:pt>
                <c:pt idx="1331">
                  <c:v>1006</c:v>
                </c:pt>
                <c:pt idx="1332">
                  <c:v>767</c:v>
                </c:pt>
                <c:pt idx="1333">
                  <c:v>880</c:v>
                </c:pt>
                <c:pt idx="1334">
                  <c:v>762</c:v>
                </c:pt>
                <c:pt idx="1335">
                  <c:v>800</c:v>
                </c:pt>
                <c:pt idx="1336">
                  <c:v>841</c:v>
                </c:pt>
                <c:pt idx="1337">
                  <c:v>1075</c:v>
                </c:pt>
                <c:pt idx="1338">
                  <c:v>787</c:v>
                </c:pt>
                <c:pt idx="1339">
                  <c:v>802</c:v>
                </c:pt>
                <c:pt idx="1340">
                  <c:v>711</c:v>
                </c:pt>
                <c:pt idx="1341">
                  <c:v>846</c:v>
                </c:pt>
                <c:pt idx="1342">
                  <c:v>787</c:v>
                </c:pt>
                <c:pt idx="1343">
                  <c:v>903</c:v>
                </c:pt>
                <c:pt idx="1344">
                  <c:v>1017</c:v>
                </c:pt>
                <c:pt idx="1345">
                  <c:v>732</c:v>
                </c:pt>
                <c:pt idx="1346">
                  <c:v>1219</c:v>
                </c:pt>
                <c:pt idx="1347">
                  <c:v>1566</c:v>
                </c:pt>
                <c:pt idx="1348">
                  <c:v>723</c:v>
                </c:pt>
                <c:pt idx="1349">
                  <c:v>842</c:v>
                </c:pt>
                <c:pt idx="1350">
                  <c:v>768</c:v>
                </c:pt>
                <c:pt idx="1351">
                  <c:v>803</c:v>
                </c:pt>
                <c:pt idx="1352">
                  <c:v>1243</c:v>
                </c:pt>
                <c:pt idx="1353">
                  <c:v>678</c:v>
                </c:pt>
                <c:pt idx="1354">
                  <c:v>1054</c:v>
                </c:pt>
                <c:pt idx="1355">
                  <c:v>839</c:v>
                </c:pt>
                <c:pt idx="1356">
                  <c:v>812</c:v>
                </c:pt>
                <c:pt idx="1357">
                  <c:v>912</c:v>
                </c:pt>
                <c:pt idx="1358">
                  <c:v>842</c:v>
                </c:pt>
                <c:pt idx="1359">
                  <c:v>1292</c:v>
                </c:pt>
                <c:pt idx="1360">
                  <c:v>927</c:v>
                </c:pt>
                <c:pt idx="1361">
                  <c:v>1086</c:v>
                </c:pt>
                <c:pt idx="1362">
                  <c:v>760</c:v>
                </c:pt>
                <c:pt idx="1363">
                  <c:v>731</c:v>
                </c:pt>
                <c:pt idx="1364">
                  <c:v>804</c:v>
                </c:pt>
                <c:pt idx="1365">
                  <c:v>923</c:v>
                </c:pt>
                <c:pt idx="1366">
                  <c:v>718</c:v>
                </c:pt>
                <c:pt idx="1367">
                  <c:v>1207</c:v>
                </c:pt>
                <c:pt idx="1368">
                  <c:v>785</c:v>
                </c:pt>
                <c:pt idx="1369">
                  <c:v>681</c:v>
                </c:pt>
                <c:pt idx="1370">
                  <c:v>939</c:v>
                </c:pt>
                <c:pt idx="1371">
                  <c:v>989</c:v>
                </c:pt>
                <c:pt idx="1372">
                  <c:v>1025</c:v>
                </c:pt>
                <c:pt idx="1373">
                  <c:v>835</c:v>
                </c:pt>
                <c:pt idx="1374">
                  <c:v>817</c:v>
                </c:pt>
                <c:pt idx="1375">
                  <c:v>791</c:v>
                </c:pt>
                <c:pt idx="1376">
                  <c:v>782</c:v>
                </c:pt>
                <c:pt idx="1377">
                  <c:v>732</c:v>
                </c:pt>
                <c:pt idx="1378">
                  <c:v>803</c:v>
                </c:pt>
                <c:pt idx="1379">
                  <c:v>662</c:v>
                </c:pt>
                <c:pt idx="1380">
                  <c:v>870</c:v>
                </c:pt>
                <c:pt idx="1381">
                  <c:v>721</c:v>
                </c:pt>
                <c:pt idx="1382">
                  <c:v>738</c:v>
                </c:pt>
                <c:pt idx="1383">
                  <c:v>877</c:v>
                </c:pt>
                <c:pt idx="1384">
                  <c:v>770</c:v>
                </c:pt>
                <c:pt idx="1385">
                  <c:v>675</c:v>
                </c:pt>
                <c:pt idx="1386">
                  <c:v>1145</c:v>
                </c:pt>
                <c:pt idx="1387">
                  <c:v>948</c:v>
                </c:pt>
                <c:pt idx="1388">
                  <c:v>817</c:v>
                </c:pt>
                <c:pt idx="1389">
                  <c:v>881</c:v>
                </c:pt>
                <c:pt idx="1390">
                  <c:v>813</c:v>
                </c:pt>
                <c:pt idx="1391">
                  <c:v>764</c:v>
                </c:pt>
                <c:pt idx="1392">
                  <c:v>869</c:v>
                </c:pt>
                <c:pt idx="1393">
                  <c:v>1069</c:v>
                </c:pt>
                <c:pt idx="1394">
                  <c:v>1130</c:v>
                </c:pt>
                <c:pt idx="1395">
                  <c:v>863</c:v>
                </c:pt>
                <c:pt idx="1396">
                  <c:v>856</c:v>
                </c:pt>
                <c:pt idx="1397">
                  <c:v>825</c:v>
                </c:pt>
                <c:pt idx="1398">
                  <c:v>653</c:v>
                </c:pt>
                <c:pt idx="1399">
                  <c:v>1228</c:v>
                </c:pt>
                <c:pt idx="1400">
                  <c:v>1006</c:v>
                </c:pt>
                <c:pt idx="1401">
                  <c:v>866</c:v>
                </c:pt>
                <c:pt idx="1402">
                  <c:v>809</c:v>
                </c:pt>
                <c:pt idx="1403">
                  <c:v>1016</c:v>
                </c:pt>
                <c:pt idx="1404">
                  <c:v>771</c:v>
                </c:pt>
                <c:pt idx="1405">
                  <c:v>824</c:v>
                </c:pt>
                <c:pt idx="1406">
                  <c:v>1054</c:v>
                </c:pt>
                <c:pt idx="1407">
                  <c:v>860</c:v>
                </c:pt>
                <c:pt idx="1408">
                  <c:v>836</c:v>
                </c:pt>
                <c:pt idx="1409">
                  <c:v>810</c:v>
                </c:pt>
                <c:pt idx="1410">
                  <c:v>727</c:v>
                </c:pt>
                <c:pt idx="1411">
                  <c:v>762</c:v>
                </c:pt>
                <c:pt idx="1412">
                  <c:v>1051</c:v>
                </c:pt>
                <c:pt idx="1413">
                  <c:v>1171</c:v>
                </c:pt>
                <c:pt idx="1414">
                  <c:v>885</c:v>
                </c:pt>
                <c:pt idx="1415">
                  <c:v>754</c:v>
                </c:pt>
                <c:pt idx="1416">
                  <c:v>847</c:v>
                </c:pt>
                <c:pt idx="1417">
                  <c:v>904</c:v>
                </c:pt>
                <c:pt idx="1418">
                  <c:v>736</c:v>
                </c:pt>
                <c:pt idx="1419">
                  <c:v>776</c:v>
                </c:pt>
                <c:pt idx="1420">
                  <c:v>868</c:v>
                </c:pt>
                <c:pt idx="1421">
                  <c:v>808</c:v>
                </c:pt>
                <c:pt idx="1422">
                  <c:v>681</c:v>
                </c:pt>
                <c:pt idx="1423">
                  <c:v>885</c:v>
                </c:pt>
                <c:pt idx="1424">
                  <c:v>846</c:v>
                </c:pt>
                <c:pt idx="1425">
                  <c:v>848</c:v>
                </c:pt>
                <c:pt idx="1426">
                  <c:v>899</c:v>
                </c:pt>
                <c:pt idx="1427">
                  <c:v>740</c:v>
                </c:pt>
                <c:pt idx="1428">
                  <c:v>749</c:v>
                </c:pt>
                <c:pt idx="1429">
                  <c:v>864</c:v>
                </c:pt>
                <c:pt idx="1430">
                  <c:v>858</c:v>
                </c:pt>
                <c:pt idx="1431">
                  <c:v>558</c:v>
                </c:pt>
                <c:pt idx="1432">
                  <c:v>1445</c:v>
                </c:pt>
                <c:pt idx="1433">
                  <c:v>1090</c:v>
                </c:pt>
                <c:pt idx="1434">
                  <c:v>967</c:v>
                </c:pt>
                <c:pt idx="1435">
                  <c:v>726</c:v>
                </c:pt>
                <c:pt idx="1436">
                  <c:v>1097</c:v>
                </c:pt>
                <c:pt idx="1437">
                  <c:v>791</c:v>
                </c:pt>
                <c:pt idx="1438">
                  <c:v>838</c:v>
                </c:pt>
                <c:pt idx="1439">
                  <c:v>1125</c:v>
                </c:pt>
                <c:pt idx="1440">
                  <c:v>923</c:v>
                </c:pt>
                <c:pt idx="1441">
                  <c:v>1116</c:v>
                </c:pt>
                <c:pt idx="1442">
                  <c:v>746</c:v>
                </c:pt>
                <c:pt idx="1443">
                  <c:v>834</c:v>
                </c:pt>
                <c:pt idx="1444">
                  <c:v>936</c:v>
                </c:pt>
                <c:pt idx="1445">
                  <c:v>861</c:v>
                </c:pt>
                <c:pt idx="1446">
                  <c:v>704</c:v>
                </c:pt>
                <c:pt idx="1447">
                  <c:v>900</c:v>
                </c:pt>
                <c:pt idx="1448">
                  <c:v>1131</c:v>
                </c:pt>
                <c:pt idx="1449">
                  <c:v>849</c:v>
                </c:pt>
                <c:pt idx="1450">
                  <c:v>869</c:v>
                </c:pt>
                <c:pt idx="1451">
                  <c:v>855</c:v>
                </c:pt>
                <c:pt idx="1452">
                  <c:v>709</c:v>
                </c:pt>
                <c:pt idx="1453">
                  <c:v>719</c:v>
                </c:pt>
                <c:pt idx="1454">
                  <c:v>873</c:v>
                </c:pt>
                <c:pt idx="1455">
                  <c:v>853</c:v>
                </c:pt>
                <c:pt idx="1456">
                  <c:v>807</c:v>
                </c:pt>
                <c:pt idx="1457">
                  <c:v>865</c:v>
                </c:pt>
                <c:pt idx="1458">
                  <c:v>753</c:v>
                </c:pt>
                <c:pt idx="1459">
                  <c:v>640</c:v>
                </c:pt>
                <c:pt idx="1460">
                  <c:v>968</c:v>
                </c:pt>
                <c:pt idx="1461">
                  <c:v>857</c:v>
                </c:pt>
                <c:pt idx="1462">
                  <c:v>779</c:v>
                </c:pt>
                <c:pt idx="1463">
                  <c:v>798</c:v>
                </c:pt>
                <c:pt idx="1464">
                  <c:v>877</c:v>
                </c:pt>
                <c:pt idx="1465">
                  <c:v>1127</c:v>
                </c:pt>
                <c:pt idx="1466">
                  <c:v>836</c:v>
                </c:pt>
                <c:pt idx="1467">
                  <c:v>777</c:v>
                </c:pt>
                <c:pt idx="1468">
                  <c:v>787</c:v>
                </c:pt>
                <c:pt idx="1469">
                  <c:v>822</c:v>
                </c:pt>
                <c:pt idx="1470">
                  <c:v>1156</c:v>
                </c:pt>
                <c:pt idx="1471">
                  <c:v>785</c:v>
                </c:pt>
                <c:pt idx="1472">
                  <c:v>802</c:v>
                </c:pt>
                <c:pt idx="1473">
                  <c:v>923</c:v>
                </c:pt>
                <c:pt idx="1474">
                  <c:v>862</c:v>
                </c:pt>
                <c:pt idx="1475">
                  <c:v>877</c:v>
                </c:pt>
                <c:pt idx="1476">
                  <c:v>727</c:v>
                </c:pt>
                <c:pt idx="1477">
                  <c:v>833</c:v>
                </c:pt>
                <c:pt idx="1478">
                  <c:v>856</c:v>
                </c:pt>
                <c:pt idx="1479">
                  <c:v>1084</c:v>
                </c:pt>
                <c:pt idx="1480">
                  <c:v>896</c:v>
                </c:pt>
                <c:pt idx="1481">
                  <c:v>926</c:v>
                </c:pt>
                <c:pt idx="1482">
                  <c:v>990</c:v>
                </c:pt>
                <c:pt idx="1483">
                  <c:v>1525</c:v>
                </c:pt>
                <c:pt idx="1484">
                  <c:v>690</c:v>
                </c:pt>
                <c:pt idx="1485">
                  <c:v>841</c:v>
                </c:pt>
                <c:pt idx="1486">
                  <c:v>933</c:v>
                </c:pt>
                <c:pt idx="1487">
                  <c:v>756</c:v>
                </c:pt>
                <c:pt idx="1488">
                  <c:v>1068</c:v>
                </c:pt>
                <c:pt idx="1489">
                  <c:v>683</c:v>
                </c:pt>
                <c:pt idx="1490">
                  <c:v>811</c:v>
                </c:pt>
                <c:pt idx="1491">
                  <c:v>987</c:v>
                </c:pt>
                <c:pt idx="1492">
                  <c:v>1042</c:v>
                </c:pt>
                <c:pt idx="1493">
                  <c:v>796</c:v>
                </c:pt>
                <c:pt idx="1494">
                  <c:v>706</c:v>
                </c:pt>
                <c:pt idx="1495">
                  <c:v>907</c:v>
                </c:pt>
                <c:pt idx="1496">
                  <c:v>823</c:v>
                </c:pt>
                <c:pt idx="1497">
                  <c:v>866</c:v>
                </c:pt>
                <c:pt idx="1498">
                  <c:v>883</c:v>
                </c:pt>
                <c:pt idx="1499">
                  <c:v>978</c:v>
                </c:pt>
                <c:pt idx="1500">
                  <c:v>957</c:v>
                </c:pt>
                <c:pt idx="1501">
                  <c:v>755</c:v>
                </c:pt>
                <c:pt idx="1502">
                  <c:v>1034</c:v>
                </c:pt>
                <c:pt idx="1503">
                  <c:v>770</c:v>
                </c:pt>
                <c:pt idx="1504">
                  <c:v>861</c:v>
                </c:pt>
                <c:pt idx="1505">
                  <c:v>880</c:v>
                </c:pt>
                <c:pt idx="1506">
                  <c:v>751</c:v>
                </c:pt>
                <c:pt idx="1507">
                  <c:v>663</c:v>
                </c:pt>
                <c:pt idx="1508">
                  <c:v>787</c:v>
                </c:pt>
                <c:pt idx="1509">
                  <c:v>929</c:v>
                </c:pt>
                <c:pt idx="1510">
                  <c:v>639</c:v>
                </c:pt>
                <c:pt idx="1511">
                  <c:v>804</c:v>
                </c:pt>
                <c:pt idx="1512">
                  <c:v>1081</c:v>
                </c:pt>
                <c:pt idx="1513">
                  <c:v>920</c:v>
                </c:pt>
                <c:pt idx="1514">
                  <c:v>1226</c:v>
                </c:pt>
                <c:pt idx="1515">
                  <c:v>709</c:v>
                </c:pt>
                <c:pt idx="1516">
                  <c:v>859</c:v>
                </c:pt>
                <c:pt idx="1517">
                  <c:v>989</c:v>
                </c:pt>
                <c:pt idx="1518">
                  <c:v>945</c:v>
                </c:pt>
                <c:pt idx="1519">
                  <c:v>759</c:v>
                </c:pt>
                <c:pt idx="1520">
                  <c:v>1467</c:v>
                </c:pt>
                <c:pt idx="1521">
                  <c:v>818</c:v>
                </c:pt>
                <c:pt idx="1522">
                  <c:v>805</c:v>
                </c:pt>
                <c:pt idx="1523">
                  <c:v>654</c:v>
                </c:pt>
                <c:pt idx="1524">
                  <c:v>850</c:v>
                </c:pt>
                <c:pt idx="1525">
                  <c:v>731</c:v>
                </c:pt>
                <c:pt idx="1526">
                  <c:v>1001</c:v>
                </c:pt>
                <c:pt idx="1527">
                  <c:v>945</c:v>
                </c:pt>
                <c:pt idx="1528">
                  <c:v>881</c:v>
                </c:pt>
                <c:pt idx="1529">
                  <c:v>1137</c:v>
                </c:pt>
                <c:pt idx="1530">
                  <c:v>1648</c:v>
                </c:pt>
                <c:pt idx="1531">
                  <c:v>959</c:v>
                </c:pt>
                <c:pt idx="1532">
                  <c:v>905</c:v>
                </c:pt>
                <c:pt idx="1533">
                  <c:v>1160</c:v>
                </c:pt>
                <c:pt idx="1534">
                  <c:v>825</c:v>
                </c:pt>
                <c:pt idx="1535">
                  <c:v>798</c:v>
                </c:pt>
                <c:pt idx="1536">
                  <c:v>1114</c:v>
                </c:pt>
                <c:pt idx="1537">
                  <c:v>1028</c:v>
                </c:pt>
                <c:pt idx="1538">
                  <c:v>902</c:v>
                </c:pt>
                <c:pt idx="1539">
                  <c:v>886</c:v>
                </c:pt>
                <c:pt idx="1540">
                  <c:v>1290</c:v>
                </c:pt>
                <c:pt idx="1541">
                  <c:v>1252</c:v>
                </c:pt>
                <c:pt idx="1542">
                  <c:v>781</c:v>
                </c:pt>
                <c:pt idx="1543">
                  <c:v>1172</c:v>
                </c:pt>
                <c:pt idx="1544">
                  <c:v>877</c:v>
                </c:pt>
                <c:pt idx="1545">
                  <c:v>774</c:v>
                </c:pt>
                <c:pt idx="1546">
                  <c:v>817</c:v>
                </c:pt>
                <c:pt idx="1547">
                  <c:v>1110</c:v>
                </c:pt>
                <c:pt idx="1548">
                  <c:v>798</c:v>
                </c:pt>
                <c:pt idx="1549">
                  <c:v>756</c:v>
                </c:pt>
                <c:pt idx="1550">
                  <c:v>947</c:v>
                </c:pt>
                <c:pt idx="1551">
                  <c:v>935</c:v>
                </c:pt>
                <c:pt idx="1552">
                  <c:v>966</c:v>
                </c:pt>
                <c:pt idx="1553">
                  <c:v>922</c:v>
                </c:pt>
                <c:pt idx="1554">
                  <c:v>882</c:v>
                </c:pt>
                <c:pt idx="1555">
                  <c:v>848</c:v>
                </c:pt>
                <c:pt idx="1556">
                  <c:v>653</c:v>
                </c:pt>
                <c:pt idx="1557">
                  <c:v>880</c:v>
                </c:pt>
                <c:pt idx="1558">
                  <c:v>802</c:v>
                </c:pt>
                <c:pt idx="1559">
                  <c:v>1111</c:v>
                </c:pt>
                <c:pt idx="1560">
                  <c:v>851</c:v>
                </c:pt>
                <c:pt idx="1561">
                  <c:v>744</c:v>
                </c:pt>
                <c:pt idx="1562">
                  <c:v>1146</c:v>
                </c:pt>
                <c:pt idx="1563">
                  <c:v>986</c:v>
                </c:pt>
                <c:pt idx="1564">
                  <c:v>843</c:v>
                </c:pt>
                <c:pt idx="1565">
                  <c:v>950</c:v>
                </c:pt>
                <c:pt idx="1566">
                  <c:v>1040</c:v>
                </c:pt>
                <c:pt idx="1567">
                  <c:v>1734</c:v>
                </c:pt>
                <c:pt idx="1568">
                  <c:v>1175</c:v>
                </c:pt>
                <c:pt idx="1569">
                  <c:v>719</c:v>
                </c:pt>
                <c:pt idx="1570">
                  <c:v>920</c:v>
                </c:pt>
                <c:pt idx="1571">
                  <c:v>902</c:v>
                </c:pt>
                <c:pt idx="1572">
                  <c:v>1189</c:v>
                </c:pt>
                <c:pt idx="1573">
                  <c:v>927</c:v>
                </c:pt>
                <c:pt idx="1574">
                  <c:v>744</c:v>
                </c:pt>
                <c:pt idx="1575">
                  <c:v>931</c:v>
                </c:pt>
                <c:pt idx="1576">
                  <c:v>924</c:v>
                </c:pt>
                <c:pt idx="1577">
                  <c:v>728</c:v>
                </c:pt>
                <c:pt idx="1578">
                  <c:v>1095</c:v>
                </c:pt>
                <c:pt idx="1579">
                  <c:v>933</c:v>
                </c:pt>
                <c:pt idx="1580">
                  <c:v>776</c:v>
                </c:pt>
                <c:pt idx="1581">
                  <c:v>875</c:v>
                </c:pt>
                <c:pt idx="1582">
                  <c:v>1070</c:v>
                </c:pt>
                <c:pt idx="1583">
                  <c:v>831</c:v>
                </c:pt>
                <c:pt idx="1584">
                  <c:v>726</c:v>
                </c:pt>
                <c:pt idx="1585">
                  <c:v>1112</c:v>
                </c:pt>
                <c:pt idx="1586">
                  <c:v>802</c:v>
                </c:pt>
                <c:pt idx="1587">
                  <c:v>1145</c:v>
                </c:pt>
                <c:pt idx="1588">
                  <c:v>815</c:v>
                </c:pt>
                <c:pt idx="1589">
                  <c:v>895</c:v>
                </c:pt>
                <c:pt idx="1590">
                  <c:v>953</c:v>
                </c:pt>
                <c:pt idx="1591">
                  <c:v>1666</c:v>
                </c:pt>
                <c:pt idx="1592">
                  <c:v>905</c:v>
                </c:pt>
                <c:pt idx="1593">
                  <c:v>790</c:v>
                </c:pt>
                <c:pt idx="1594">
                  <c:v>783</c:v>
                </c:pt>
                <c:pt idx="1595">
                  <c:v>933</c:v>
                </c:pt>
                <c:pt idx="1596">
                  <c:v>835</c:v>
                </c:pt>
                <c:pt idx="1597">
                  <c:v>902</c:v>
                </c:pt>
                <c:pt idx="1598">
                  <c:v>769</c:v>
                </c:pt>
                <c:pt idx="1599">
                  <c:v>1315</c:v>
                </c:pt>
                <c:pt idx="1600">
                  <c:v>848</c:v>
                </c:pt>
                <c:pt idx="1601">
                  <c:v>796</c:v>
                </c:pt>
                <c:pt idx="1602">
                  <c:v>1173</c:v>
                </c:pt>
                <c:pt idx="1603">
                  <c:v>885</c:v>
                </c:pt>
                <c:pt idx="1604">
                  <c:v>806</c:v>
                </c:pt>
                <c:pt idx="1605">
                  <c:v>808</c:v>
                </c:pt>
                <c:pt idx="1606">
                  <c:v>872</c:v>
                </c:pt>
                <c:pt idx="1607">
                  <c:v>1063</c:v>
                </c:pt>
                <c:pt idx="1608">
                  <c:v>840</c:v>
                </c:pt>
                <c:pt idx="1609">
                  <c:v>777</c:v>
                </c:pt>
                <c:pt idx="1610">
                  <c:v>895</c:v>
                </c:pt>
                <c:pt idx="1611">
                  <c:v>907</c:v>
                </c:pt>
                <c:pt idx="1612">
                  <c:v>759</c:v>
                </c:pt>
                <c:pt idx="1613">
                  <c:v>760</c:v>
                </c:pt>
                <c:pt idx="1614">
                  <c:v>1121</c:v>
                </c:pt>
                <c:pt idx="1615">
                  <c:v>764</c:v>
                </c:pt>
                <c:pt idx="1616">
                  <c:v>726</c:v>
                </c:pt>
                <c:pt idx="1617">
                  <c:v>659</c:v>
                </c:pt>
                <c:pt idx="1618">
                  <c:v>895</c:v>
                </c:pt>
                <c:pt idx="1619">
                  <c:v>1020</c:v>
                </c:pt>
                <c:pt idx="1620">
                  <c:v>916</c:v>
                </c:pt>
                <c:pt idx="1621">
                  <c:v>796</c:v>
                </c:pt>
                <c:pt idx="1622">
                  <c:v>919</c:v>
                </c:pt>
                <c:pt idx="1623">
                  <c:v>750</c:v>
                </c:pt>
                <c:pt idx="1624">
                  <c:v>850</c:v>
                </c:pt>
                <c:pt idx="1625">
                  <c:v>839</c:v>
                </c:pt>
                <c:pt idx="1626">
                  <c:v>837</c:v>
                </c:pt>
                <c:pt idx="1627">
                  <c:v>830</c:v>
                </c:pt>
                <c:pt idx="1628">
                  <c:v>921</c:v>
                </c:pt>
                <c:pt idx="1629">
                  <c:v>849</c:v>
                </c:pt>
                <c:pt idx="1630">
                  <c:v>898</c:v>
                </c:pt>
                <c:pt idx="1631">
                  <c:v>835</c:v>
                </c:pt>
                <c:pt idx="1632">
                  <c:v>920</c:v>
                </c:pt>
                <c:pt idx="1633">
                  <c:v>816</c:v>
                </c:pt>
                <c:pt idx="1634">
                  <c:v>881</c:v>
                </c:pt>
                <c:pt idx="1635">
                  <c:v>1025</c:v>
                </c:pt>
                <c:pt idx="1636">
                  <c:v>808</c:v>
                </c:pt>
                <c:pt idx="1637">
                  <c:v>762</c:v>
                </c:pt>
                <c:pt idx="1638">
                  <c:v>1060</c:v>
                </c:pt>
                <c:pt idx="1639">
                  <c:v>814</c:v>
                </c:pt>
                <c:pt idx="1640">
                  <c:v>742</c:v>
                </c:pt>
                <c:pt idx="1641">
                  <c:v>860</c:v>
                </c:pt>
                <c:pt idx="1642">
                  <c:v>1022</c:v>
                </c:pt>
                <c:pt idx="1643">
                  <c:v>794</c:v>
                </c:pt>
                <c:pt idx="1644">
                  <c:v>792</c:v>
                </c:pt>
                <c:pt idx="1645">
                  <c:v>723</c:v>
                </c:pt>
                <c:pt idx="1646">
                  <c:v>807</c:v>
                </c:pt>
                <c:pt idx="1647">
                  <c:v>751</c:v>
                </c:pt>
                <c:pt idx="1648">
                  <c:v>857</c:v>
                </c:pt>
                <c:pt idx="1649">
                  <c:v>935</c:v>
                </c:pt>
                <c:pt idx="1650">
                  <c:v>1203</c:v>
                </c:pt>
                <c:pt idx="1651">
                  <c:v>768</c:v>
                </c:pt>
                <c:pt idx="1652">
                  <c:v>685</c:v>
                </c:pt>
                <c:pt idx="1653">
                  <c:v>979</c:v>
                </c:pt>
                <c:pt idx="1654">
                  <c:v>1162</c:v>
                </c:pt>
                <c:pt idx="1655">
                  <c:v>678</c:v>
                </c:pt>
                <c:pt idx="1656">
                  <c:v>751</c:v>
                </c:pt>
                <c:pt idx="1657">
                  <c:v>978</c:v>
                </c:pt>
                <c:pt idx="1658">
                  <c:v>749</c:v>
                </c:pt>
                <c:pt idx="1659">
                  <c:v>724</c:v>
                </c:pt>
                <c:pt idx="1660">
                  <c:v>646</c:v>
                </c:pt>
                <c:pt idx="1661">
                  <c:v>823</c:v>
                </c:pt>
                <c:pt idx="1662">
                  <c:v>1069</c:v>
                </c:pt>
                <c:pt idx="1663">
                  <c:v>911</c:v>
                </c:pt>
                <c:pt idx="1664">
                  <c:v>890</c:v>
                </c:pt>
                <c:pt idx="1665">
                  <c:v>1053</c:v>
                </c:pt>
                <c:pt idx="1666">
                  <c:v>890</c:v>
                </c:pt>
                <c:pt idx="1667">
                  <c:v>1069</c:v>
                </c:pt>
                <c:pt idx="1668">
                  <c:v>963</c:v>
                </c:pt>
                <c:pt idx="1669">
                  <c:v>1096</c:v>
                </c:pt>
                <c:pt idx="1670">
                  <c:v>834</c:v>
                </c:pt>
                <c:pt idx="1671">
                  <c:v>812</c:v>
                </c:pt>
                <c:pt idx="1672">
                  <c:v>833</c:v>
                </c:pt>
                <c:pt idx="1673">
                  <c:v>838</c:v>
                </c:pt>
                <c:pt idx="1674">
                  <c:v>794</c:v>
                </c:pt>
                <c:pt idx="1675">
                  <c:v>795</c:v>
                </c:pt>
                <c:pt idx="1676">
                  <c:v>891</c:v>
                </c:pt>
                <c:pt idx="1677">
                  <c:v>1054</c:v>
                </c:pt>
                <c:pt idx="1678">
                  <c:v>837</c:v>
                </c:pt>
                <c:pt idx="1679">
                  <c:v>1355</c:v>
                </c:pt>
                <c:pt idx="1680">
                  <c:v>786</c:v>
                </c:pt>
                <c:pt idx="1681">
                  <c:v>975</c:v>
                </c:pt>
                <c:pt idx="1682">
                  <c:v>928</c:v>
                </c:pt>
                <c:pt idx="1683">
                  <c:v>723</c:v>
                </c:pt>
                <c:pt idx="1684">
                  <c:v>814</c:v>
                </c:pt>
                <c:pt idx="1685">
                  <c:v>836</c:v>
                </c:pt>
                <c:pt idx="1686">
                  <c:v>796</c:v>
                </c:pt>
                <c:pt idx="1687">
                  <c:v>765</c:v>
                </c:pt>
                <c:pt idx="1688">
                  <c:v>825</c:v>
                </c:pt>
                <c:pt idx="1689">
                  <c:v>1100</c:v>
                </c:pt>
                <c:pt idx="1690">
                  <c:v>737</c:v>
                </c:pt>
                <c:pt idx="1691">
                  <c:v>797</c:v>
                </c:pt>
                <c:pt idx="1692">
                  <c:v>1207</c:v>
                </c:pt>
                <c:pt idx="1693">
                  <c:v>987</c:v>
                </c:pt>
                <c:pt idx="1694">
                  <c:v>912</c:v>
                </c:pt>
                <c:pt idx="1695">
                  <c:v>1101</c:v>
                </c:pt>
                <c:pt idx="1696">
                  <c:v>659</c:v>
                </c:pt>
                <c:pt idx="1697">
                  <c:v>1004</c:v>
                </c:pt>
                <c:pt idx="1698">
                  <c:v>843</c:v>
                </c:pt>
                <c:pt idx="1699">
                  <c:v>701</c:v>
                </c:pt>
                <c:pt idx="1700">
                  <c:v>770</c:v>
                </c:pt>
                <c:pt idx="1701">
                  <c:v>701</c:v>
                </c:pt>
                <c:pt idx="1702">
                  <c:v>964</c:v>
                </c:pt>
                <c:pt idx="1703">
                  <c:v>721</c:v>
                </c:pt>
                <c:pt idx="1704">
                  <c:v>816</c:v>
                </c:pt>
                <c:pt idx="1705">
                  <c:v>773</c:v>
                </c:pt>
                <c:pt idx="1706">
                  <c:v>699</c:v>
                </c:pt>
                <c:pt idx="1707">
                  <c:v>1051</c:v>
                </c:pt>
                <c:pt idx="1708">
                  <c:v>926</c:v>
                </c:pt>
                <c:pt idx="1709">
                  <c:v>969</c:v>
                </c:pt>
                <c:pt idx="1710">
                  <c:v>766</c:v>
                </c:pt>
                <c:pt idx="1711">
                  <c:v>1117</c:v>
                </c:pt>
                <c:pt idx="1712">
                  <c:v>744</c:v>
                </c:pt>
                <c:pt idx="1713">
                  <c:v>935</c:v>
                </c:pt>
                <c:pt idx="1714">
                  <c:v>740</c:v>
                </c:pt>
                <c:pt idx="1715">
                  <c:v>896</c:v>
                </c:pt>
                <c:pt idx="1716">
                  <c:v>940</c:v>
                </c:pt>
                <c:pt idx="1717">
                  <c:v>883</c:v>
                </c:pt>
                <c:pt idx="1718">
                  <c:v>826</c:v>
                </c:pt>
                <c:pt idx="1719">
                  <c:v>691</c:v>
                </c:pt>
                <c:pt idx="1720">
                  <c:v>767</c:v>
                </c:pt>
                <c:pt idx="1721">
                  <c:v>662</c:v>
                </c:pt>
                <c:pt idx="1722">
                  <c:v>960</c:v>
                </c:pt>
                <c:pt idx="1723">
                  <c:v>1078</c:v>
                </c:pt>
                <c:pt idx="1724">
                  <c:v>763</c:v>
                </c:pt>
                <c:pt idx="1725">
                  <c:v>733</c:v>
                </c:pt>
                <c:pt idx="1726">
                  <c:v>774</c:v>
                </c:pt>
                <c:pt idx="1727">
                  <c:v>780</c:v>
                </c:pt>
                <c:pt idx="1728">
                  <c:v>847</c:v>
                </c:pt>
                <c:pt idx="1729">
                  <c:v>742</c:v>
                </c:pt>
                <c:pt idx="1730">
                  <c:v>816</c:v>
                </c:pt>
                <c:pt idx="1731">
                  <c:v>764</c:v>
                </c:pt>
                <c:pt idx="1732">
                  <c:v>970</c:v>
                </c:pt>
                <c:pt idx="1733">
                  <c:v>879</c:v>
                </c:pt>
                <c:pt idx="1734">
                  <c:v>774</c:v>
                </c:pt>
                <c:pt idx="1735">
                  <c:v>874</c:v>
                </c:pt>
                <c:pt idx="1736">
                  <c:v>732</c:v>
                </c:pt>
                <c:pt idx="1737">
                  <c:v>926</c:v>
                </c:pt>
                <c:pt idx="1738">
                  <c:v>824</c:v>
                </c:pt>
                <c:pt idx="1739">
                  <c:v>1004</c:v>
                </c:pt>
                <c:pt idx="1740">
                  <c:v>893</c:v>
                </c:pt>
                <c:pt idx="1741">
                  <c:v>837</c:v>
                </c:pt>
                <c:pt idx="1742">
                  <c:v>762</c:v>
                </c:pt>
                <c:pt idx="1743">
                  <c:v>896</c:v>
                </c:pt>
                <c:pt idx="1744">
                  <c:v>1023</c:v>
                </c:pt>
                <c:pt idx="1745">
                  <c:v>806</c:v>
                </c:pt>
                <c:pt idx="1746">
                  <c:v>989</c:v>
                </c:pt>
                <c:pt idx="1747">
                  <c:v>1307</c:v>
                </c:pt>
                <c:pt idx="1748">
                  <c:v>1279</c:v>
                </c:pt>
                <c:pt idx="1749">
                  <c:v>870</c:v>
                </c:pt>
                <c:pt idx="1750">
                  <c:v>963</c:v>
                </c:pt>
                <c:pt idx="1751">
                  <c:v>876</c:v>
                </c:pt>
                <c:pt idx="1752">
                  <c:v>865</c:v>
                </c:pt>
                <c:pt idx="1753">
                  <c:v>859</c:v>
                </c:pt>
                <c:pt idx="1754">
                  <c:v>1051</c:v>
                </c:pt>
                <c:pt idx="1755">
                  <c:v>737</c:v>
                </c:pt>
                <c:pt idx="1756">
                  <c:v>798</c:v>
                </c:pt>
                <c:pt idx="1757">
                  <c:v>702</c:v>
                </c:pt>
                <c:pt idx="1758">
                  <c:v>927</c:v>
                </c:pt>
                <c:pt idx="1759">
                  <c:v>1043</c:v>
                </c:pt>
                <c:pt idx="1760">
                  <c:v>893</c:v>
                </c:pt>
                <c:pt idx="1761">
                  <c:v>955</c:v>
                </c:pt>
                <c:pt idx="1762">
                  <c:v>701</c:v>
                </c:pt>
                <c:pt idx="1763">
                  <c:v>865</c:v>
                </c:pt>
                <c:pt idx="1764">
                  <c:v>823</c:v>
                </c:pt>
                <c:pt idx="1765">
                  <c:v>739</c:v>
                </c:pt>
                <c:pt idx="1766">
                  <c:v>906</c:v>
                </c:pt>
                <c:pt idx="1767">
                  <c:v>764</c:v>
                </c:pt>
                <c:pt idx="1768">
                  <c:v>885</c:v>
                </c:pt>
                <c:pt idx="1769">
                  <c:v>1158</c:v>
                </c:pt>
                <c:pt idx="1770">
                  <c:v>805</c:v>
                </c:pt>
                <c:pt idx="1771">
                  <c:v>758</c:v>
                </c:pt>
                <c:pt idx="1772">
                  <c:v>832</c:v>
                </c:pt>
                <c:pt idx="1773">
                  <c:v>905</c:v>
                </c:pt>
                <c:pt idx="1774">
                  <c:v>967</c:v>
                </c:pt>
                <c:pt idx="1775">
                  <c:v>764</c:v>
                </c:pt>
                <c:pt idx="1776">
                  <c:v>951</c:v>
                </c:pt>
                <c:pt idx="1777">
                  <c:v>949</c:v>
                </c:pt>
                <c:pt idx="1778">
                  <c:v>863</c:v>
                </c:pt>
                <c:pt idx="1779">
                  <c:v>844</c:v>
                </c:pt>
                <c:pt idx="1780">
                  <c:v>779</c:v>
                </c:pt>
                <c:pt idx="1781">
                  <c:v>763</c:v>
                </c:pt>
                <c:pt idx="1782">
                  <c:v>975</c:v>
                </c:pt>
                <c:pt idx="1783">
                  <c:v>1587</c:v>
                </c:pt>
                <c:pt idx="1784">
                  <c:v>929</c:v>
                </c:pt>
                <c:pt idx="1785">
                  <c:v>817</c:v>
                </c:pt>
                <c:pt idx="1786">
                  <c:v>1254</c:v>
                </c:pt>
                <c:pt idx="1787">
                  <c:v>852</c:v>
                </c:pt>
                <c:pt idx="1788">
                  <c:v>1304</c:v>
                </c:pt>
                <c:pt idx="1789">
                  <c:v>1002</c:v>
                </c:pt>
                <c:pt idx="1790">
                  <c:v>778</c:v>
                </c:pt>
                <c:pt idx="1791">
                  <c:v>860</c:v>
                </c:pt>
                <c:pt idx="1792">
                  <c:v>924</c:v>
                </c:pt>
                <c:pt idx="1793">
                  <c:v>883</c:v>
                </c:pt>
                <c:pt idx="1794">
                  <c:v>736</c:v>
                </c:pt>
                <c:pt idx="1795">
                  <c:v>789</c:v>
                </c:pt>
                <c:pt idx="1796">
                  <c:v>967</c:v>
                </c:pt>
                <c:pt idx="1797">
                  <c:v>738</c:v>
                </c:pt>
                <c:pt idx="1798">
                  <c:v>955</c:v>
                </c:pt>
                <c:pt idx="1799">
                  <c:v>816</c:v>
                </c:pt>
                <c:pt idx="1800">
                  <c:v>1135</c:v>
                </c:pt>
                <c:pt idx="1801">
                  <c:v>698</c:v>
                </c:pt>
                <c:pt idx="1802">
                  <c:v>730</c:v>
                </c:pt>
                <c:pt idx="1803">
                  <c:v>1147</c:v>
                </c:pt>
                <c:pt idx="1804">
                  <c:v>998</c:v>
                </c:pt>
                <c:pt idx="1805">
                  <c:v>1049</c:v>
                </c:pt>
                <c:pt idx="1806">
                  <c:v>897</c:v>
                </c:pt>
                <c:pt idx="1807">
                  <c:v>1262</c:v>
                </c:pt>
                <c:pt idx="1808">
                  <c:v>978</c:v>
                </c:pt>
                <c:pt idx="1809">
                  <c:v>858</c:v>
                </c:pt>
                <c:pt idx="1810">
                  <c:v>752</c:v>
                </c:pt>
                <c:pt idx="1811">
                  <c:v>889</c:v>
                </c:pt>
                <c:pt idx="1812">
                  <c:v>699</c:v>
                </c:pt>
                <c:pt idx="1813">
                  <c:v>708</c:v>
                </c:pt>
                <c:pt idx="1814">
                  <c:v>1204</c:v>
                </c:pt>
                <c:pt idx="1815">
                  <c:v>741</c:v>
                </c:pt>
                <c:pt idx="1816">
                  <c:v>666</c:v>
                </c:pt>
                <c:pt idx="1817">
                  <c:v>965</c:v>
                </c:pt>
                <c:pt idx="1818">
                  <c:v>912</c:v>
                </c:pt>
                <c:pt idx="1819">
                  <c:v>785</c:v>
                </c:pt>
                <c:pt idx="1820">
                  <c:v>755</c:v>
                </c:pt>
                <c:pt idx="1821">
                  <c:v>756</c:v>
                </c:pt>
                <c:pt idx="1822">
                  <c:v>764</c:v>
                </c:pt>
                <c:pt idx="1823">
                  <c:v>1021</c:v>
                </c:pt>
                <c:pt idx="1824">
                  <c:v>978</c:v>
                </c:pt>
                <c:pt idx="1825">
                  <c:v>795</c:v>
                </c:pt>
                <c:pt idx="1826">
                  <c:v>925</c:v>
                </c:pt>
                <c:pt idx="1827">
                  <c:v>1020</c:v>
                </c:pt>
                <c:pt idx="1828">
                  <c:v>859</c:v>
                </c:pt>
                <c:pt idx="1829">
                  <c:v>833</c:v>
                </c:pt>
                <c:pt idx="1830">
                  <c:v>827</c:v>
                </c:pt>
                <c:pt idx="1831">
                  <c:v>872</c:v>
                </c:pt>
                <c:pt idx="1832">
                  <c:v>808</c:v>
                </c:pt>
                <c:pt idx="1833">
                  <c:v>1123</c:v>
                </c:pt>
                <c:pt idx="1834">
                  <c:v>973</c:v>
                </c:pt>
                <c:pt idx="1835">
                  <c:v>1229</c:v>
                </c:pt>
                <c:pt idx="1836">
                  <c:v>1241</c:v>
                </c:pt>
                <c:pt idx="1837">
                  <c:v>918</c:v>
                </c:pt>
                <c:pt idx="1838">
                  <c:v>851</c:v>
                </c:pt>
                <c:pt idx="1839">
                  <c:v>1079</c:v>
                </c:pt>
                <c:pt idx="1840">
                  <c:v>1418</c:v>
                </c:pt>
                <c:pt idx="1841">
                  <c:v>1144</c:v>
                </c:pt>
                <c:pt idx="1842">
                  <c:v>834</c:v>
                </c:pt>
                <c:pt idx="1843">
                  <c:v>861</c:v>
                </c:pt>
                <c:pt idx="1844">
                  <c:v>796</c:v>
                </c:pt>
                <c:pt idx="1845">
                  <c:v>882</c:v>
                </c:pt>
                <c:pt idx="1846">
                  <c:v>979</c:v>
                </c:pt>
                <c:pt idx="1847">
                  <c:v>1078</c:v>
                </c:pt>
                <c:pt idx="1848">
                  <c:v>876</c:v>
                </c:pt>
                <c:pt idx="1849">
                  <c:v>846</c:v>
                </c:pt>
                <c:pt idx="1850">
                  <c:v>832</c:v>
                </c:pt>
                <c:pt idx="1851">
                  <c:v>882</c:v>
                </c:pt>
                <c:pt idx="1852">
                  <c:v>1395</c:v>
                </c:pt>
                <c:pt idx="1853">
                  <c:v>847</c:v>
                </c:pt>
                <c:pt idx="1854">
                  <c:v>788</c:v>
                </c:pt>
                <c:pt idx="1855">
                  <c:v>1262</c:v>
                </c:pt>
                <c:pt idx="1856">
                  <c:v>1000</c:v>
                </c:pt>
                <c:pt idx="1857">
                  <c:v>731</c:v>
                </c:pt>
                <c:pt idx="1858">
                  <c:v>801</c:v>
                </c:pt>
                <c:pt idx="1859">
                  <c:v>869</c:v>
                </c:pt>
                <c:pt idx="1860">
                  <c:v>1172</c:v>
                </c:pt>
                <c:pt idx="1861">
                  <c:v>789</c:v>
                </c:pt>
                <c:pt idx="1862">
                  <c:v>844</c:v>
                </c:pt>
                <c:pt idx="1863">
                  <c:v>834</c:v>
                </c:pt>
                <c:pt idx="1864">
                  <c:v>900</c:v>
                </c:pt>
                <c:pt idx="1865">
                  <c:v>760</c:v>
                </c:pt>
                <c:pt idx="1866">
                  <c:v>719</c:v>
                </c:pt>
                <c:pt idx="1867">
                  <c:v>756</c:v>
                </c:pt>
                <c:pt idx="1868">
                  <c:v>776</c:v>
                </c:pt>
                <c:pt idx="1869">
                  <c:v>913</c:v>
                </c:pt>
                <c:pt idx="1870">
                  <c:v>749</c:v>
                </c:pt>
                <c:pt idx="1871">
                  <c:v>839</c:v>
                </c:pt>
                <c:pt idx="1872">
                  <c:v>1081</c:v>
                </c:pt>
                <c:pt idx="1873">
                  <c:v>774</c:v>
                </c:pt>
                <c:pt idx="1874">
                  <c:v>928</c:v>
                </c:pt>
                <c:pt idx="1875">
                  <c:v>784</c:v>
                </c:pt>
                <c:pt idx="1876">
                  <c:v>774</c:v>
                </c:pt>
                <c:pt idx="1877">
                  <c:v>1003</c:v>
                </c:pt>
                <c:pt idx="1878">
                  <c:v>803</c:v>
                </c:pt>
                <c:pt idx="1879">
                  <c:v>1145</c:v>
                </c:pt>
                <c:pt idx="1880">
                  <c:v>852</c:v>
                </c:pt>
                <c:pt idx="1881">
                  <c:v>922</c:v>
                </c:pt>
                <c:pt idx="1882">
                  <c:v>1251</c:v>
                </c:pt>
                <c:pt idx="1883">
                  <c:v>838</c:v>
                </c:pt>
                <c:pt idx="1884">
                  <c:v>940</c:v>
                </c:pt>
                <c:pt idx="1885">
                  <c:v>781</c:v>
                </c:pt>
                <c:pt idx="1886">
                  <c:v>693</c:v>
                </c:pt>
                <c:pt idx="1887">
                  <c:v>1280</c:v>
                </c:pt>
                <c:pt idx="1888">
                  <c:v>826</c:v>
                </c:pt>
                <c:pt idx="1889">
                  <c:v>950</c:v>
                </c:pt>
                <c:pt idx="1890">
                  <c:v>682</c:v>
                </c:pt>
                <c:pt idx="1891">
                  <c:v>712</c:v>
                </c:pt>
                <c:pt idx="1892">
                  <c:v>763</c:v>
                </c:pt>
                <c:pt idx="1893">
                  <c:v>947</c:v>
                </c:pt>
                <c:pt idx="1894">
                  <c:v>987</c:v>
                </c:pt>
                <c:pt idx="1895">
                  <c:v>785</c:v>
                </c:pt>
                <c:pt idx="1896">
                  <c:v>1023</c:v>
                </c:pt>
                <c:pt idx="1897">
                  <c:v>902</c:v>
                </c:pt>
                <c:pt idx="1898">
                  <c:v>695</c:v>
                </c:pt>
                <c:pt idx="1899">
                  <c:v>764</c:v>
                </c:pt>
                <c:pt idx="1900">
                  <c:v>802</c:v>
                </c:pt>
                <c:pt idx="1901">
                  <c:v>865</c:v>
                </c:pt>
                <c:pt idx="1902">
                  <c:v>954</c:v>
                </c:pt>
                <c:pt idx="1903">
                  <c:v>887</c:v>
                </c:pt>
                <c:pt idx="1904">
                  <c:v>1024</c:v>
                </c:pt>
                <c:pt idx="1905">
                  <c:v>936</c:v>
                </c:pt>
                <c:pt idx="1906">
                  <c:v>740</c:v>
                </c:pt>
                <c:pt idx="1907">
                  <c:v>673</c:v>
                </c:pt>
                <c:pt idx="1908">
                  <c:v>815</c:v>
                </c:pt>
                <c:pt idx="1909">
                  <c:v>799</c:v>
                </c:pt>
                <c:pt idx="1910">
                  <c:v>794</c:v>
                </c:pt>
                <c:pt idx="1911">
                  <c:v>926</c:v>
                </c:pt>
                <c:pt idx="1912">
                  <c:v>935</c:v>
                </c:pt>
                <c:pt idx="1913">
                  <c:v>760</c:v>
                </c:pt>
                <c:pt idx="1914">
                  <c:v>702</c:v>
                </c:pt>
                <c:pt idx="1915">
                  <c:v>886</c:v>
                </c:pt>
                <c:pt idx="1916">
                  <c:v>910</c:v>
                </c:pt>
                <c:pt idx="1917">
                  <c:v>939</c:v>
                </c:pt>
                <c:pt idx="1918">
                  <c:v>955</c:v>
                </c:pt>
                <c:pt idx="1919">
                  <c:v>846</c:v>
                </c:pt>
                <c:pt idx="1920">
                  <c:v>764</c:v>
                </c:pt>
                <c:pt idx="1921">
                  <c:v>898</c:v>
                </c:pt>
                <c:pt idx="1922">
                  <c:v>938</c:v>
                </c:pt>
                <c:pt idx="1923">
                  <c:v>775</c:v>
                </c:pt>
                <c:pt idx="1924">
                  <c:v>736</c:v>
                </c:pt>
                <c:pt idx="1925">
                  <c:v>953</c:v>
                </c:pt>
                <c:pt idx="1926">
                  <c:v>910</c:v>
                </c:pt>
                <c:pt idx="1927">
                  <c:v>773</c:v>
                </c:pt>
                <c:pt idx="1928">
                  <c:v>1021</c:v>
                </c:pt>
                <c:pt idx="1929">
                  <c:v>1097</c:v>
                </c:pt>
                <c:pt idx="1930">
                  <c:v>806</c:v>
                </c:pt>
                <c:pt idx="1931">
                  <c:v>951</c:v>
                </c:pt>
                <c:pt idx="1932">
                  <c:v>788</c:v>
                </c:pt>
                <c:pt idx="1933">
                  <c:v>797</c:v>
                </c:pt>
                <c:pt idx="1934">
                  <c:v>833</c:v>
                </c:pt>
                <c:pt idx="1935">
                  <c:v>949</c:v>
                </c:pt>
                <c:pt idx="1936">
                  <c:v>806</c:v>
                </c:pt>
                <c:pt idx="1937">
                  <c:v>1105</c:v>
                </c:pt>
                <c:pt idx="1938">
                  <c:v>824</c:v>
                </c:pt>
                <c:pt idx="1939">
                  <c:v>929</c:v>
                </c:pt>
                <c:pt idx="1940">
                  <c:v>851</c:v>
                </c:pt>
                <c:pt idx="1941">
                  <c:v>918</c:v>
                </c:pt>
                <c:pt idx="1942">
                  <c:v>860</c:v>
                </c:pt>
                <c:pt idx="1943">
                  <c:v>709</c:v>
                </c:pt>
                <c:pt idx="1944">
                  <c:v>1018</c:v>
                </c:pt>
                <c:pt idx="1945">
                  <c:v>657</c:v>
                </c:pt>
                <c:pt idx="1946">
                  <c:v>796</c:v>
                </c:pt>
                <c:pt idx="1947">
                  <c:v>806</c:v>
                </c:pt>
                <c:pt idx="1948">
                  <c:v>704</c:v>
                </c:pt>
                <c:pt idx="1949">
                  <c:v>1046</c:v>
                </c:pt>
                <c:pt idx="1950">
                  <c:v>790</c:v>
                </c:pt>
                <c:pt idx="1951">
                  <c:v>1023</c:v>
                </c:pt>
                <c:pt idx="1952">
                  <c:v>1137</c:v>
                </c:pt>
                <c:pt idx="1953">
                  <c:v>857</c:v>
                </c:pt>
                <c:pt idx="1954">
                  <c:v>787</c:v>
                </c:pt>
                <c:pt idx="1955">
                  <c:v>940</c:v>
                </c:pt>
                <c:pt idx="1956">
                  <c:v>816</c:v>
                </c:pt>
                <c:pt idx="1957">
                  <c:v>820</c:v>
                </c:pt>
                <c:pt idx="1958">
                  <c:v>730</c:v>
                </c:pt>
                <c:pt idx="1959">
                  <c:v>767</c:v>
                </c:pt>
                <c:pt idx="1960">
                  <c:v>1162</c:v>
                </c:pt>
                <c:pt idx="1961">
                  <c:v>918</c:v>
                </c:pt>
                <c:pt idx="1962">
                  <c:v>1063</c:v>
                </c:pt>
                <c:pt idx="1963">
                  <c:v>1219</c:v>
                </c:pt>
                <c:pt idx="1964">
                  <c:v>790</c:v>
                </c:pt>
                <c:pt idx="1965">
                  <c:v>663</c:v>
                </c:pt>
                <c:pt idx="1966">
                  <c:v>939</c:v>
                </c:pt>
                <c:pt idx="1967">
                  <c:v>836</c:v>
                </c:pt>
                <c:pt idx="1968">
                  <c:v>869</c:v>
                </c:pt>
                <c:pt idx="1969">
                  <c:v>921</c:v>
                </c:pt>
                <c:pt idx="1970">
                  <c:v>741</c:v>
                </c:pt>
                <c:pt idx="1971">
                  <c:v>773</c:v>
                </c:pt>
                <c:pt idx="1972">
                  <c:v>758</c:v>
                </c:pt>
                <c:pt idx="1973">
                  <c:v>932</c:v>
                </c:pt>
                <c:pt idx="1974">
                  <c:v>950</c:v>
                </c:pt>
                <c:pt idx="1975">
                  <c:v>970</c:v>
                </c:pt>
                <c:pt idx="1976">
                  <c:v>871</c:v>
                </c:pt>
                <c:pt idx="1977">
                  <c:v>1048</c:v>
                </c:pt>
                <c:pt idx="1978">
                  <c:v>1093</c:v>
                </c:pt>
                <c:pt idx="1979">
                  <c:v>763</c:v>
                </c:pt>
                <c:pt idx="1980">
                  <c:v>846</c:v>
                </c:pt>
                <c:pt idx="1981">
                  <c:v>751</c:v>
                </c:pt>
                <c:pt idx="1982">
                  <c:v>821</c:v>
                </c:pt>
                <c:pt idx="1983">
                  <c:v>872</c:v>
                </c:pt>
                <c:pt idx="1984">
                  <c:v>797</c:v>
                </c:pt>
                <c:pt idx="1985">
                  <c:v>768</c:v>
                </c:pt>
                <c:pt idx="1986">
                  <c:v>782</c:v>
                </c:pt>
                <c:pt idx="1987">
                  <c:v>902</c:v>
                </c:pt>
                <c:pt idx="1988">
                  <c:v>924</c:v>
                </c:pt>
                <c:pt idx="1989">
                  <c:v>674</c:v>
                </c:pt>
                <c:pt idx="1990">
                  <c:v>838</c:v>
                </c:pt>
                <c:pt idx="1991">
                  <c:v>801</c:v>
                </c:pt>
                <c:pt idx="1992">
                  <c:v>692</c:v>
                </c:pt>
                <c:pt idx="1993">
                  <c:v>762</c:v>
                </c:pt>
                <c:pt idx="1994">
                  <c:v>780</c:v>
                </c:pt>
                <c:pt idx="1995">
                  <c:v>852</c:v>
                </c:pt>
                <c:pt idx="1996">
                  <c:v>875</c:v>
                </c:pt>
                <c:pt idx="1997">
                  <c:v>645</c:v>
                </c:pt>
                <c:pt idx="1998">
                  <c:v>961</c:v>
                </c:pt>
                <c:pt idx="1999">
                  <c:v>852</c:v>
                </c:pt>
                <c:pt idx="2000">
                  <c:v>1081</c:v>
                </c:pt>
                <c:pt idx="2001">
                  <c:v>910</c:v>
                </c:pt>
                <c:pt idx="2002">
                  <c:v>771</c:v>
                </c:pt>
                <c:pt idx="2003">
                  <c:v>925</c:v>
                </c:pt>
                <c:pt idx="2004">
                  <c:v>991</c:v>
                </c:pt>
                <c:pt idx="2005">
                  <c:v>822</c:v>
                </c:pt>
                <c:pt idx="2006">
                  <c:v>997</c:v>
                </c:pt>
                <c:pt idx="2007">
                  <c:v>890</c:v>
                </c:pt>
                <c:pt idx="2008">
                  <c:v>790</c:v>
                </c:pt>
                <c:pt idx="2009">
                  <c:v>854</c:v>
                </c:pt>
                <c:pt idx="2010">
                  <c:v>828</c:v>
                </c:pt>
                <c:pt idx="2011">
                  <c:v>988</c:v>
                </c:pt>
                <c:pt idx="2012">
                  <c:v>692</c:v>
                </c:pt>
                <c:pt idx="2013">
                  <c:v>746</c:v>
                </c:pt>
                <c:pt idx="2014">
                  <c:v>887</c:v>
                </c:pt>
                <c:pt idx="2015">
                  <c:v>890</c:v>
                </c:pt>
                <c:pt idx="2016">
                  <c:v>941</c:v>
                </c:pt>
                <c:pt idx="2017">
                  <c:v>726</c:v>
                </c:pt>
                <c:pt idx="2018">
                  <c:v>1218</c:v>
                </c:pt>
                <c:pt idx="2019">
                  <c:v>785</c:v>
                </c:pt>
                <c:pt idx="2020">
                  <c:v>745</c:v>
                </c:pt>
                <c:pt idx="2021">
                  <c:v>912</c:v>
                </c:pt>
                <c:pt idx="2022">
                  <c:v>765</c:v>
                </c:pt>
                <c:pt idx="2023">
                  <c:v>1020</c:v>
                </c:pt>
                <c:pt idx="2024">
                  <c:v>948</c:v>
                </c:pt>
                <c:pt idx="2025">
                  <c:v>1026</c:v>
                </c:pt>
                <c:pt idx="2026">
                  <c:v>916</c:v>
                </c:pt>
                <c:pt idx="2027">
                  <c:v>1046</c:v>
                </c:pt>
                <c:pt idx="2028">
                  <c:v>783</c:v>
                </c:pt>
                <c:pt idx="2029">
                  <c:v>1251</c:v>
                </c:pt>
                <c:pt idx="2030">
                  <c:v>1154</c:v>
                </c:pt>
                <c:pt idx="2031">
                  <c:v>993</c:v>
                </c:pt>
                <c:pt idx="2032">
                  <c:v>908</c:v>
                </c:pt>
                <c:pt idx="2033">
                  <c:v>830</c:v>
                </c:pt>
                <c:pt idx="2034">
                  <c:v>868</c:v>
                </c:pt>
                <c:pt idx="2035">
                  <c:v>1068</c:v>
                </c:pt>
                <c:pt idx="2036">
                  <c:v>1047</c:v>
                </c:pt>
                <c:pt idx="2037">
                  <c:v>1002</c:v>
                </c:pt>
                <c:pt idx="2038">
                  <c:v>916</c:v>
                </c:pt>
                <c:pt idx="2039">
                  <c:v>645</c:v>
                </c:pt>
                <c:pt idx="2040">
                  <c:v>903</c:v>
                </c:pt>
                <c:pt idx="2041">
                  <c:v>897</c:v>
                </c:pt>
                <c:pt idx="2042">
                  <c:v>1008</c:v>
                </c:pt>
                <c:pt idx="2043">
                  <c:v>848</c:v>
                </c:pt>
                <c:pt idx="2044">
                  <c:v>1496</c:v>
                </c:pt>
                <c:pt idx="2045">
                  <c:v>803</c:v>
                </c:pt>
                <c:pt idx="2046">
                  <c:v>891</c:v>
                </c:pt>
                <c:pt idx="2047">
                  <c:v>899</c:v>
                </c:pt>
                <c:pt idx="2048">
                  <c:v>819</c:v>
                </c:pt>
                <c:pt idx="2049">
                  <c:v>695</c:v>
                </c:pt>
                <c:pt idx="2050">
                  <c:v>1259</c:v>
                </c:pt>
                <c:pt idx="2051">
                  <c:v>863</c:v>
                </c:pt>
                <c:pt idx="2052">
                  <c:v>924</c:v>
                </c:pt>
                <c:pt idx="2053">
                  <c:v>969</c:v>
                </c:pt>
                <c:pt idx="2054">
                  <c:v>667</c:v>
                </c:pt>
                <c:pt idx="2055">
                  <c:v>882</c:v>
                </c:pt>
                <c:pt idx="2056">
                  <c:v>879</c:v>
                </c:pt>
                <c:pt idx="2057">
                  <c:v>988</c:v>
                </c:pt>
                <c:pt idx="2058">
                  <c:v>822</c:v>
                </c:pt>
                <c:pt idx="2059">
                  <c:v>769</c:v>
                </c:pt>
                <c:pt idx="2060">
                  <c:v>910</c:v>
                </c:pt>
                <c:pt idx="2061">
                  <c:v>903</c:v>
                </c:pt>
                <c:pt idx="2062">
                  <c:v>977</c:v>
                </c:pt>
                <c:pt idx="2063">
                  <c:v>966</c:v>
                </c:pt>
                <c:pt idx="2064">
                  <c:v>908</c:v>
                </c:pt>
                <c:pt idx="2065">
                  <c:v>860</c:v>
                </c:pt>
                <c:pt idx="2066">
                  <c:v>1085</c:v>
                </c:pt>
                <c:pt idx="2067">
                  <c:v>926</c:v>
                </c:pt>
                <c:pt idx="2068">
                  <c:v>879</c:v>
                </c:pt>
                <c:pt idx="2069">
                  <c:v>827</c:v>
                </c:pt>
                <c:pt idx="2070">
                  <c:v>1068</c:v>
                </c:pt>
                <c:pt idx="2071">
                  <c:v>745</c:v>
                </c:pt>
                <c:pt idx="2072">
                  <c:v>848</c:v>
                </c:pt>
                <c:pt idx="2073">
                  <c:v>797</c:v>
                </c:pt>
                <c:pt idx="2074">
                  <c:v>786</c:v>
                </c:pt>
                <c:pt idx="2075">
                  <c:v>981</c:v>
                </c:pt>
                <c:pt idx="2076">
                  <c:v>1007</c:v>
                </c:pt>
                <c:pt idx="2077">
                  <c:v>695</c:v>
                </c:pt>
                <c:pt idx="2078">
                  <c:v>980</c:v>
                </c:pt>
                <c:pt idx="2079">
                  <c:v>919</c:v>
                </c:pt>
                <c:pt idx="2080">
                  <c:v>658</c:v>
                </c:pt>
                <c:pt idx="2081">
                  <c:v>995</c:v>
                </c:pt>
                <c:pt idx="2082">
                  <c:v>958</c:v>
                </c:pt>
                <c:pt idx="2083">
                  <c:v>877</c:v>
                </c:pt>
                <c:pt idx="2084">
                  <c:v>686</c:v>
                </c:pt>
                <c:pt idx="2085">
                  <c:v>1050</c:v>
                </c:pt>
                <c:pt idx="2086">
                  <c:v>749</c:v>
                </c:pt>
                <c:pt idx="2087">
                  <c:v>803</c:v>
                </c:pt>
                <c:pt idx="2088">
                  <c:v>950</c:v>
                </c:pt>
                <c:pt idx="2089">
                  <c:v>840</c:v>
                </c:pt>
                <c:pt idx="2090">
                  <c:v>789</c:v>
                </c:pt>
                <c:pt idx="2091">
                  <c:v>761</c:v>
                </c:pt>
                <c:pt idx="2092">
                  <c:v>730</c:v>
                </c:pt>
                <c:pt idx="2093">
                  <c:v>978</c:v>
                </c:pt>
                <c:pt idx="2094">
                  <c:v>891</c:v>
                </c:pt>
                <c:pt idx="2095">
                  <c:v>847</c:v>
                </c:pt>
                <c:pt idx="2096">
                  <c:v>759</c:v>
                </c:pt>
                <c:pt idx="2097">
                  <c:v>877</c:v>
                </c:pt>
                <c:pt idx="2098">
                  <c:v>778</c:v>
                </c:pt>
                <c:pt idx="2099">
                  <c:v>816</c:v>
                </c:pt>
                <c:pt idx="2100">
                  <c:v>1038</c:v>
                </c:pt>
                <c:pt idx="2101">
                  <c:v>681</c:v>
                </c:pt>
                <c:pt idx="2102">
                  <c:v>915</c:v>
                </c:pt>
                <c:pt idx="2103">
                  <c:v>732</c:v>
                </c:pt>
                <c:pt idx="2104">
                  <c:v>910</c:v>
                </c:pt>
                <c:pt idx="2105">
                  <c:v>1186</c:v>
                </c:pt>
                <c:pt idx="2106">
                  <c:v>782</c:v>
                </c:pt>
                <c:pt idx="2107">
                  <c:v>901</c:v>
                </c:pt>
                <c:pt idx="2108">
                  <c:v>873</c:v>
                </c:pt>
                <c:pt idx="2109">
                  <c:v>866</c:v>
                </c:pt>
                <c:pt idx="2110">
                  <c:v>767</c:v>
                </c:pt>
                <c:pt idx="2111">
                  <c:v>752</c:v>
                </c:pt>
                <c:pt idx="2112">
                  <c:v>758</c:v>
                </c:pt>
                <c:pt idx="2113">
                  <c:v>759</c:v>
                </c:pt>
                <c:pt idx="2114">
                  <c:v>823</c:v>
                </c:pt>
                <c:pt idx="2115">
                  <c:v>1125</c:v>
                </c:pt>
                <c:pt idx="2116">
                  <c:v>896</c:v>
                </c:pt>
                <c:pt idx="2117">
                  <c:v>954</c:v>
                </c:pt>
                <c:pt idx="2118">
                  <c:v>925</c:v>
                </c:pt>
                <c:pt idx="2119">
                  <c:v>801</c:v>
                </c:pt>
                <c:pt idx="2120">
                  <c:v>772</c:v>
                </c:pt>
                <c:pt idx="2121">
                  <c:v>883</c:v>
                </c:pt>
                <c:pt idx="2122">
                  <c:v>869</c:v>
                </c:pt>
                <c:pt idx="2123">
                  <c:v>1086</c:v>
                </c:pt>
                <c:pt idx="2124">
                  <c:v>970</c:v>
                </c:pt>
                <c:pt idx="2125">
                  <c:v>1113</c:v>
                </c:pt>
                <c:pt idx="2126">
                  <c:v>884</c:v>
                </c:pt>
                <c:pt idx="2127">
                  <c:v>754</c:v>
                </c:pt>
                <c:pt idx="2128">
                  <c:v>771</c:v>
                </c:pt>
                <c:pt idx="2129">
                  <c:v>863</c:v>
                </c:pt>
                <c:pt idx="2130">
                  <c:v>845</c:v>
                </c:pt>
                <c:pt idx="2131">
                  <c:v>950</c:v>
                </c:pt>
                <c:pt idx="2132">
                  <c:v>719</c:v>
                </c:pt>
                <c:pt idx="2133">
                  <c:v>677</c:v>
                </c:pt>
                <c:pt idx="2134">
                  <c:v>852</c:v>
                </c:pt>
                <c:pt idx="2135">
                  <c:v>1084</c:v>
                </c:pt>
                <c:pt idx="2136">
                  <c:v>849</c:v>
                </c:pt>
                <c:pt idx="2137">
                  <c:v>743</c:v>
                </c:pt>
                <c:pt idx="2138">
                  <c:v>668</c:v>
                </c:pt>
                <c:pt idx="2139">
                  <c:v>913</c:v>
                </c:pt>
                <c:pt idx="2140">
                  <c:v>819</c:v>
                </c:pt>
                <c:pt idx="2141">
                  <c:v>877</c:v>
                </c:pt>
                <c:pt idx="2142">
                  <c:v>720</c:v>
                </c:pt>
                <c:pt idx="2143">
                  <c:v>784</c:v>
                </c:pt>
                <c:pt idx="2144">
                  <c:v>857</c:v>
                </c:pt>
                <c:pt idx="2145">
                  <c:v>830</c:v>
                </c:pt>
                <c:pt idx="2146">
                  <c:v>883</c:v>
                </c:pt>
                <c:pt idx="2147">
                  <c:v>1167</c:v>
                </c:pt>
                <c:pt idx="2148">
                  <c:v>746</c:v>
                </c:pt>
                <c:pt idx="2149">
                  <c:v>890</c:v>
                </c:pt>
                <c:pt idx="2150">
                  <c:v>901</c:v>
                </c:pt>
                <c:pt idx="2151">
                  <c:v>882</c:v>
                </c:pt>
                <c:pt idx="2152">
                  <c:v>768</c:v>
                </c:pt>
                <c:pt idx="2153">
                  <c:v>1345</c:v>
                </c:pt>
                <c:pt idx="2154">
                  <c:v>1043</c:v>
                </c:pt>
                <c:pt idx="2155">
                  <c:v>887</c:v>
                </c:pt>
                <c:pt idx="2156">
                  <c:v>1036</c:v>
                </c:pt>
                <c:pt idx="2157">
                  <c:v>880</c:v>
                </c:pt>
                <c:pt idx="2158">
                  <c:v>900</c:v>
                </c:pt>
                <c:pt idx="2159">
                  <c:v>701</c:v>
                </c:pt>
                <c:pt idx="2160">
                  <c:v>878</c:v>
                </c:pt>
                <c:pt idx="2161">
                  <c:v>1370</c:v>
                </c:pt>
                <c:pt idx="2162">
                  <c:v>654</c:v>
                </c:pt>
                <c:pt idx="2163">
                  <c:v>1178</c:v>
                </c:pt>
                <c:pt idx="2164">
                  <c:v>819</c:v>
                </c:pt>
                <c:pt idx="2165">
                  <c:v>742</c:v>
                </c:pt>
                <c:pt idx="2166">
                  <c:v>1071</c:v>
                </c:pt>
                <c:pt idx="2167">
                  <c:v>907</c:v>
                </c:pt>
                <c:pt idx="2168">
                  <c:v>823</c:v>
                </c:pt>
                <c:pt idx="2169">
                  <c:v>981</c:v>
                </c:pt>
                <c:pt idx="2170">
                  <c:v>861</c:v>
                </c:pt>
                <c:pt idx="2171">
                  <c:v>879</c:v>
                </c:pt>
                <c:pt idx="2172">
                  <c:v>869</c:v>
                </c:pt>
                <c:pt idx="2173">
                  <c:v>851</c:v>
                </c:pt>
                <c:pt idx="2174">
                  <c:v>894</c:v>
                </c:pt>
                <c:pt idx="2175">
                  <c:v>684</c:v>
                </c:pt>
                <c:pt idx="2176">
                  <c:v>911</c:v>
                </c:pt>
                <c:pt idx="2177">
                  <c:v>657</c:v>
                </c:pt>
                <c:pt idx="2178">
                  <c:v>706</c:v>
                </c:pt>
                <c:pt idx="2179">
                  <c:v>1062</c:v>
                </c:pt>
                <c:pt idx="2180">
                  <c:v>884</c:v>
                </c:pt>
                <c:pt idx="2181">
                  <c:v>844</c:v>
                </c:pt>
                <c:pt idx="2182">
                  <c:v>825</c:v>
                </c:pt>
                <c:pt idx="2183">
                  <c:v>843</c:v>
                </c:pt>
                <c:pt idx="2184">
                  <c:v>932</c:v>
                </c:pt>
                <c:pt idx="2185">
                  <c:v>810</c:v>
                </c:pt>
                <c:pt idx="2186">
                  <c:v>758</c:v>
                </c:pt>
                <c:pt idx="2187">
                  <c:v>872</c:v>
                </c:pt>
                <c:pt idx="2188">
                  <c:v>705</c:v>
                </c:pt>
                <c:pt idx="2189">
                  <c:v>1042</c:v>
                </c:pt>
                <c:pt idx="2190">
                  <c:v>999</c:v>
                </c:pt>
                <c:pt idx="2191">
                  <c:v>987</c:v>
                </c:pt>
                <c:pt idx="2192">
                  <c:v>724</c:v>
                </c:pt>
                <c:pt idx="2193">
                  <c:v>684</c:v>
                </c:pt>
                <c:pt idx="2194">
                  <c:v>1053</c:v>
                </c:pt>
                <c:pt idx="2195">
                  <c:v>643</c:v>
                </c:pt>
                <c:pt idx="2196">
                  <c:v>751</c:v>
                </c:pt>
                <c:pt idx="2197">
                  <c:v>1028</c:v>
                </c:pt>
                <c:pt idx="2198">
                  <c:v>854</c:v>
                </c:pt>
                <c:pt idx="2199">
                  <c:v>1084</c:v>
                </c:pt>
                <c:pt idx="2200">
                  <c:v>1048</c:v>
                </c:pt>
                <c:pt idx="2201">
                  <c:v>1081</c:v>
                </c:pt>
                <c:pt idx="2202">
                  <c:v>899</c:v>
                </c:pt>
                <c:pt idx="2203">
                  <c:v>958</c:v>
                </c:pt>
                <c:pt idx="2204">
                  <c:v>862</c:v>
                </c:pt>
                <c:pt idx="2205">
                  <c:v>761</c:v>
                </c:pt>
                <c:pt idx="2206">
                  <c:v>894</c:v>
                </c:pt>
                <c:pt idx="2207">
                  <c:v>759</c:v>
                </c:pt>
                <c:pt idx="2208">
                  <c:v>1194</c:v>
                </c:pt>
                <c:pt idx="2209">
                  <c:v>740</c:v>
                </c:pt>
                <c:pt idx="2210">
                  <c:v>728</c:v>
                </c:pt>
                <c:pt idx="2211">
                  <c:v>861</c:v>
                </c:pt>
                <c:pt idx="2212">
                  <c:v>778</c:v>
                </c:pt>
                <c:pt idx="2213">
                  <c:v>668</c:v>
                </c:pt>
                <c:pt idx="2214">
                  <c:v>700</c:v>
                </c:pt>
                <c:pt idx="2215">
                  <c:v>709</c:v>
                </c:pt>
                <c:pt idx="2216">
                  <c:v>875</c:v>
                </c:pt>
                <c:pt idx="2217">
                  <c:v>726</c:v>
                </c:pt>
                <c:pt idx="2218">
                  <c:v>839</c:v>
                </c:pt>
                <c:pt idx="2219">
                  <c:v>721</c:v>
                </c:pt>
                <c:pt idx="2220">
                  <c:v>983</c:v>
                </c:pt>
                <c:pt idx="2221">
                  <c:v>858</c:v>
                </c:pt>
                <c:pt idx="2222">
                  <c:v>879</c:v>
                </c:pt>
                <c:pt idx="2223">
                  <c:v>820</c:v>
                </c:pt>
                <c:pt idx="2224">
                  <c:v>986</c:v>
                </c:pt>
                <c:pt idx="2225">
                  <c:v>959</c:v>
                </c:pt>
                <c:pt idx="2226">
                  <c:v>939</c:v>
                </c:pt>
                <c:pt idx="2227">
                  <c:v>924</c:v>
                </c:pt>
                <c:pt idx="2228">
                  <c:v>913</c:v>
                </c:pt>
                <c:pt idx="2229">
                  <c:v>888</c:v>
                </c:pt>
                <c:pt idx="2230">
                  <c:v>941</c:v>
                </c:pt>
                <c:pt idx="2231">
                  <c:v>1002</c:v>
                </c:pt>
                <c:pt idx="2232">
                  <c:v>938</c:v>
                </c:pt>
                <c:pt idx="2233">
                  <c:v>756</c:v>
                </c:pt>
                <c:pt idx="2234">
                  <c:v>843</c:v>
                </c:pt>
                <c:pt idx="2235">
                  <c:v>913</c:v>
                </c:pt>
                <c:pt idx="2236">
                  <c:v>796</c:v>
                </c:pt>
                <c:pt idx="2237">
                  <c:v>687</c:v>
                </c:pt>
                <c:pt idx="2238">
                  <c:v>913</c:v>
                </c:pt>
                <c:pt idx="2239">
                  <c:v>725</c:v>
                </c:pt>
                <c:pt idx="2240">
                  <c:v>985</c:v>
                </c:pt>
                <c:pt idx="2241">
                  <c:v>997</c:v>
                </c:pt>
                <c:pt idx="2242">
                  <c:v>821</c:v>
                </c:pt>
                <c:pt idx="2243">
                  <c:v>814</c:v>
                </c:pt>
                <c:pt idx="2244">
                  <c:v>864</c:v>
                </c:pt>
                <c:pt idx="2245">
                  <c:v>1014</c:v>
                </c:pt>
                <c:pt idx="2246">
                  <c:v>860</c:v>
                </c:pt>
                <c:pt idx="2247">
                  <c:v>812</c:v>
                </c:pt>
                <c:pt idx="2248">
                  <c:v>904</c:v>
                </c:pt>
                <c:pt idx="2249">
                  <c:v>734</c:v>
                </c:pt>
                <c:pt idx="2250">
                  <c:v>648</c:v>
                </c:pt>
                <c:pt idx="2251">
                  <c:v>821</c:v>
                </c:pt>
                <c:pt idx="2252">
                  <c:v>924</c:v>
                </c:pt>
                <c:pt idx="2253">
                  <c:v>847</c:v>
                </c:pt>
                <c:pt idx="2254">
                  <c:v>890</c:v>
                </c:pt>
                <c:pt idx="2255">
                  <c:v>884</c:v>
                </c:pt>
                <c:pt idx="2256">
                  <c:v>1151</c:v>
                </c:pt>
                <c:pt idx="2257">
                  <c:v>701</c:v>
                </c:pt>
                <c:pt idx="2258">
                  <c:v>879</c:v>
                </c:pt>
                <c:pt idx="2259">
                  <c:v>966</c:v>
                </c:pt>
                <c:pt idx="2260">
                  <c:v>889</c:v>
                </c:pt>
                <c:pt idx="2261">
                  <c:v>863</c:v>
                </c:pt>
                <c:pt idx="2262">
                  <c:v>966</c:v>
                </c:pt>
                <c:pt idx="2263">
                  <c:v>990</c:v>
                </c:pt>
                <c:pt idx="2264">
                  <c:v>945</c:v>
                </c:pt>
                <c:pt idx="2265">
                  <c:v>806</c:v>
                </c:pt>
                <c:pt idx="2266">
                  <c:v>640</c:v>
                </c:pt>
                <c:pt idx="2267">
                  <c:v>922</c:v>
                </c:pt>
                <c:pt idx="2268">
                  <c:v>903</c:v>
                </c:pt>
                <c:pt idx="2269">
                  <c:v>1142</c:v>
                </c:pt>
                <c:pt idx="2270">
                  <c:v>847</c:v>
                </c:pt>
                <c:pt idx="2271">
                  <c:v>889</c:v>
                </c:pt>
                <c:pt idx="2272">
                  <c:v>840</c:v>
                </c:pt>
                <c:pt idx="2273">
                  <c:v>816</c:v>
                </c:pt>
                <c:pt idx="2274">
                  <c:v>769</c:v>
                </c:pt>
                <c:pt idx="2275">
                  <c:v>855</c:v>
                </c:pt>
                <c:pt idx="2276">
                  <c:v>1310</c:v>
                </c:pt>
                <c:pt idx="2277">
                  <c:v>1262</c:v>
                </c:pt>
                <c:pt idx="2278">
                  <c:v>768</c:v>
                </c:pt>
                <c:pt idx="2279">
                  <c:v>847</c:v>
                </c:pt>
                <c:pt idx="2280">
                  <c:v>1034</c:v>
                </c:pt>
                <c:pt idx="2281">
                  <c:v>765</c:v>
                </c:pt>
                <c:pt idx="2282">
                  <c:v>984</c:v>
                </c:pt>
                <c:pt idx="2283">
                  <c:v>955</c:v>
                </c:pt>
                <c:pt idx="2284">
                  <c:v>849</c:v>
                </c:pt>
                <c:pt idx="2285">
                  <c:v>962</c:v>
                </c:pt>
                <c:pt idx="2286">
                  <c:v>970</c:v>
                </c:pt>
                <c:pt idx="2287">
                  <c:v>1107</c:v>
                </c:pt>
                <c:pt idx="2288">
                  <c:v>1097</c:v>
                </c:pt>
                <c:pt idx="2289">
                  <c:v>1103</c:v>
                </c:pt>
                <c:pt idx="2290">
                  <c:v>910</c:v>
                </c:pt>
                <c:pt idx="2291">
                  <c:v>826</c:v>
                </c:pt>
                <c:pt idx="2292">
                  <c:v>856</c:v>
                </c:pt>
                <c:pt idx="2293">
                  <c:v>1083</c:v>
                </c:pt>
                <c:pt idx="2294">
                  <c:v>880</c:v>
                </c:pt>
                <c:pt idx="2295">
                  <c:v>867</c:v>
                </c:pt>
                <c:pt idx="2296">
                  <c:v>872</c:v>
                </c:pt>
                <c:pt idx="2297">
                  <c:v>1009</c:v>
                </c:pt>
                <c:pt idx="2298">
                  <c:v>1032</c:v>
                </c:pt>
                <c:pt idx="2299">
                  <c:v>1000</c:v>
                </c:pt>
                <c:pt idx="2300">
                  <c:v>738</c:v>
                </c:pt>
                <c:pt idx="2301">
                  <c:v>1573</c:v>
                </c:pt>
                <c:pt idx="2302">
                  <c:v>851</c:v>
                </c:pt>
                <c:pt idx="2303">
                  <c:v>1127</c:v>
                </c:pt>
                <c:pt idx="2304">
                  <c:v>1067</c:v>
                </c:pt>
                <c:pt idx="2305">
                  <c:v>741</c:v>
                </c:pt>
                <c:pt idx="2306">
                  <c:v>1120</c:v>
                </c:pt>
                <c:pt idx="2307">
                  <c:v>941</c:v>
                </c:pt>
                <c:pt idx="2308">
                  <c:v>942</c:v>
                </c:pt>
                <c:pt idx="2309">
                  <c:v>902</c:v>
                </c:pt>
                <c:pt idx="2310">
                  <c:v>1002</c:v>
                </c:pt>
                <c:pt idx="2311">
                  <c:v>986</c:v>
                </c:pt>
                <c:pt idx="2312">
                  <c:v>838</c:v>
                </c:pt>
                <c:pt idx="2313">
                  <c:v>1349</c:v>
                </c:pt>
                <c:pt idx="2314">
                  <c:v>574</c:v>
                </c:pt>
                <c:pt idx="2315">
                  <c:v>1259</c:v>
                </c:pt>
                <c:pt idx="2316">
                  <c:v>906</c:v>
                </c:pt>
                <c:pt idx="2317">
                  <c:v>887</c:v>
                </c:pt>
                <c:pt idx="2318">
                  <c:v>762</c:v>
                </c:pt>
                <c:pt idx="2319">
                  <c:v>1036</c:v>
                </c:pt>
                <c:pt idx="2320">
                  <c:v>796</c:v>
                </c:pt>
                <c:pt idx="2321">
                  <c:v>1002</c:v>
                </c:pt>
                <c:pt idx="2322">
                  <c:v>865</c:v>
                </c:pt>
                <c:pt idx="2323">
                  <c:v>1280</c:v>
                </c:pt>
                <c:pt idx="2324">
                  <c:v>936</c:v>
                </c:pt>
                <c:pt idx="2325">
                  <c:v>731</c:v>
                </c:pt>
                <c:pt idx="2326">
                  <c:v>872</c:v>
                </c:pt>
                <c:pt idx="2327">
                  <c:v>678</c:v>
                </c:pt>
                <c:pt idx="2328">
                  <c:v>1734</c:v>
                </c:pt>
                <c:pt idx="2329">
                  <c:v>704</c:v>
                </c:pt>
                <c:pt idx="2330">
                  <c:v>639</c:v>
                </c:pt>
                <c:pt idx="2331">
                  <c:v>793</c:v>
                </c:pt>
                <c:pt idx="2332">
                  <c:v>692</c:v>
                </c:pt>
                <c:pt idx="2333">
                  <c:v>654</c:v>
                </c:pt>
                <c:pt idx="2334">
                  <c:v>719</c:v>
                </c:pt>
                <c:pt idx="2335">
                  <c:v>606</c:v>
                </c:pt>
                <c:pt idx="2336">
                  <c:v>781</c:v>
                </c:pt>
                <c:pt idx="2337">
                  <c:v>688</c:v>
                </c:pt>
                <c:pt idx="2338">
                  <c:v>824</c:v>
                </c:pt>
                <c:pt idx="2339">
                  <c:v>687</c:v>
                </c:pt>
                <c:pt idx="2340">
                  <c:v>755</c:v>
                </c:pt>
                <c:pt idx="2341">
                  <c:v>761</c:v>
                </c:pt>
                <c:pt idx="2342">
                  <c:v>925</c:v>
                </c:pt>
                <c:pt idx="2343">
                  <c:v>873</c:v>
                </c:pt>
                <c:pt idx="2344">
                  <c:v>848</c:v>
                </c:pt>
                <c:pt idx="2345">
                  <c:v>650</c:v>
                </c:pt>
                <c:pt idx="2346">
                  <c:v>857</c:v>
                </c:pt>
                <c:pt idx="2347">
                  <c:v>853</c:v>
                </c:pt>
                <c:pt idx="2348">
                  <c:v>646</c:v>
                </c:pt>
                <c:pt idx="2349">
                  <c:v>794</c:v>
                </c:pt>
                <c:pt idx="2350">
                  <c:v>770</c:v>
                </c:pt>
                <c:pt idx="2351">
                  <c:v>751</c:v>
                </c:pt>
                <c:pt idx="2352">
                  <c:v>719</c:v>
                </c:pt>
                <c:pt idx="2353">
                  <c:v>683</c:v>
                </c:pt>
                <c:pt idx="2354">
                  <c:v>980</c:v>
                </c:pt>
                <c:pt idx="2355">
                  <c:v>712</c:v>
                </c:pt>
                <c:pt idx="2356">
                  <c:v>723</c:v>
                </c:pt>
                <c:pt idx="2357">
                  <c:v>744</c:v>
                </c:pt>
                <c:pt idx="2358">
                  <c:v>869</c:v>
                </c:pt>
                <c:pt idx="2359">
                  <c:v>878</c:v>
                </c:pt>
                <c:pt idx="2360">
                  <c:v>860</c:v>
                </c:pt>
                <c:pt idx="2361">
                  <c:v>731</c:v>
                </c:pt>
                <c:pt idx="2362">
                  <c:v>837</c:v>
                </c:pt>
                <c:pt idx="2363">
                  <c:v>655</c:v>
                </c:pt>
                <c:pt idx="2364">
                  <c:v>908</c:v>
                </c:pt>
                <c:pt idx="2365">
                  <c:v>1168</c:v>
                </c:pt>
                <c:pt idx="2366">
                  <c:v>656</c:v>
                </c:pt>
                <c:pt idx="2367">
                  <c:v>872</c:v>
                </c:pt>
                <c:pt idx="2368">
                  <c:v>646</c:v>
                </c:pt>
                <c:pt idx="2369">
                  <c:v>731</c:v>
                </c:pt>
                <c:pt idx="2370">
                  <c:v>986</c:v>
                </c:pt>
                <c:pt idx="2371">
                  <c:v>856</c:v>
                </c:pt>
                <c:pt idx="2372">
                  <c:v>865</c:v>
                </c:pt>
                <c:pt idx="2373">
                  <c:v>956</c:v>
                </c:pt>
                <c:pt idx="2374">
                  <c:v>706</c:v>
                </c:pt>
                <c:pt idx="2375">
                  <c:v>719</c:v>
                </c:pt>
                <c:pt idx="2376">
                  <c:v>889</c:v>
                </c:pt>
                <c:pt idx="2377">
                  <c:v>677</c:v>
                </c:pt>
                <c:pt idx="2378">
                  <c:v>805</c:v>
                </c:pt>
                <c:pt idx="2379">
                  <c:v>746</c:v>
                </c:pt>
                <c:pt idx="2380">
                  <c:v>991</c:v>
                </c:pt>
                <c:pt idx="2381">
                  <c:v>780</c:v>
                </c:pt>
                <c:pt idx="2382">
                  <c:v>724</c:v>
                </c:pt>
                <c:pt idx="2383">
                  <c:v>819</c:v>
                </c:pt>
                <c:pt idx="2384">
                  <c:v>765</c:v>
                </c:pt>
                <c:pt idx="2385">
                  <c:v>664</c:v>
                </c:pt>
                <c:pt idx="2386">
                  <c:v>814</c:v>
                </c:pt>
                <c:pt idx="2387">
                  <c:v>961</c:v>
                </c:pt>
                <c:pt idx="2388">
                  <c:v>801</c:v>
                </c:pt>
                <c:pt idx="2389">
                  <c:v>669</c:v>
                </c:pt>
                <c:pt idx="2390">
                  <c:v>639</c:v>
                </c:pt>
                <c:pt idx="2391">
                  <c:v>743</c:v>
                </c:pt>
                <c:pt idx="2392">
                  <c:v>695</c:v>
                </c:pt>
                <c:pt idx="2393">
                  <c:v>796</c:v>
                </c:pt>
                <c:pt idx="2394">
                  <c:v>839</c:v>
                </c:pt>
                <c:pt idx="2395">
                  <c:v>678</c:v>
                </c:pt>
                <c:pt idx="2396">
                  <c:v>726</c:v>
                </c:pt>
                <c:pt idx="2397">
                  <c:v>741</c:v>
                </c:pt>
                <c:pt idx="2398">
                  <c:v>909</c:v>
                </c:pt>
                <c:pt idx="2399">
                  <c:v>774</c:v>
                </c:pt>
                <c:pt idx="2400">
                  <c:v>790</c:v>
                </c:pt>
                <c:pt idx="2401">
                  <c:v>617</c:v>
                </c:pt>
                <c:pt idx="2402">
                  <c:v>626</c:v>
                </c:pt>
                <c:pt idx="2403">
                  <c:v>835</c:v>
                </c:pt>
                <c:pt idx="2404">
                  <c:v>717</c:v>
                </c:pt>
                <c:pt idx="2405">
                  <c:v>869</c:v>
                </c:pt>
                <c:pt idx="2406">
                  <c:v>729</c:v>
                </c:pt>
                <c:pt idx="2407">
                  <c:v>719</c:v>
                </c:pt>
                <c:pt idx="2408">
                  <c:v>743</c:v>
                </c:pt>
                <c:pt idx="2409">
                  <c:v>811</c:v>
                </c:pt>
                <c:pt idx="2410">
                  <c:v>805</c:v>
                </c:pt>
                <c:pt idx="2411">
                  <c:v>658</c:v>
                </c:pt>
                <c:pt idx="2412">
                  <c:v>860</c:v>
                </c:pt>
                <c:pt idx="2413">
                  <c:v>730</c:v>
                </c:pt>
                <c:pt idx="2414">
                  <c:v>1133</c:v>
                </c:pt>
                <c:pt idx="2415">
                  <c:v>790</c:v>
                </c:pt>
                <c:pt idx="2416">
                  <c:v>779</c:v>
                </c:pt>
                <c:pt idx="2417">
                  <c:v>631</c:v>
                </c:pt>
                <c:pt idx="2418">
                  <c:v>699</c:v>
                </c:pt>
                <c:pt idx="2419">
                  <c:v>892</c:v>
                </c:pt>
                <c:pt idx="2420">
                  <c:v>863</c:v>
                </c:pt>
                <c:pt idx="2421">
                  <c:v>704</c:v>
                </c:pt>
                <c:pt idx="2422">
                  <c:v>775</c:v>
                </c:pt>
                <c:pt idx="2423">
                  <c:v>714</c:v>
                </c:pt>
                <c:pt idx="2424">
                  <c:v>909</c:v>
                </c:pt>
                <c:pt idx="2425">
                  <c:v>826</c:v>
                </c:pt>
                <c:pt idx="2426">
                  <c:v>655</c:v>
                </c:pt>
                <c:pt idx="2427">
                  <c:v>726</c:v>
                </c:pt>
                <c:pt idx="2428">
                  <c:v>738</c:v>
                </c:pt>
                <c:pt idx="2429">
                  <c:v>776</c:v>
                </c:pt>
                <c:pt idx="2430">
                  <c:v>762</c:v>
                </c:pt>
                <c:pt idx="2431">
                  <c:v>858</c:v>
                </c:pt>
                <c:pt idx="2432">
                  <c:v>813</c:v>
                </c:pt>
                <c:pt idx="2433">
                  <c:v>909</c:v>
                </c:pt>
                <c:pt idx="2434">
                  <c:v>869</c:v>
                </c:pt>
                <c:pt idx="2435">
                  <c:v>673</c:v>
                </c:pt>
                <c:pt idx="2436">
                  <c:v>772</c:v>
                </c:pt>
                <c:pt idx="2437">
                  <c:v>695</c:v>
                </c:pt>
                <c:pt idx="2438">
                  <c:v>1010</c:v>
                </c:pt>
                <c:pt idx="2439">
                  <c:v>822</c:v>
                </c:pt>
                <c:pt idx="2440">
                  <c:v>803</c:v>
                </c:pt>
                <c:pt idx="2441">
                  <c:v>712</c:v>
                </c:pt>
                <c:pt idx="2442">
                  <c:v>777</c:v>
                </c:pt>
                <c:pt idx="2443">
                  <c:v>650</c:v>
                </c:pt>
                <c:pt idx="2444">
                  <c:v>862</c:v>
                </c:pt>
                <c:pt idx="2445">
                  <c:v>741</c:v>
                </c:pt>
                <c:pt idx="2446">
                  <c:v>841</c:v>
                </c:pt>
                <c:pt idx="2447">
                  <c:v>802</c:v>
                </c:pt>
                <c:pt idx="2448">
                  <c:v>792</c:v>
                </c:pt>
                <c:pt idx="2449">
                  <c:v>885</c:v>
                </c:pt>
                <c:pt idx="2450">
                  <c:v>838</c:v>
                </c:pt>
                <c:pt idx="2451">
                  <c:v>881</c:v>
                </c:pt>
                <c:pt idx="2452">
                  <c:v>981</c:v>
                </c:pt>
                <c:pt idx="2453">
                  <c:v>779</c:v>
                </c:pt>
                <c:pt idx="2454">
                  <c:v>759</c:v>
                </c:pt>
                <c:pt idx="2455">
                  <c:v>945</c:v>
                </c:pt>
                <c:pt idx="2456">
                  <c:v>787</c:v>
                </c:pt>
                <c:pt idx="2457">
                  <c:v>805</c:v>
                </c:pt>
                <c:pt idx="2458">
                  <c:v>965</c:v>
                </c:pt>
                <c:pt idx="2459">
                  <c:v>767</c:v>
                </c:pt>
                <c:pt idx="2460">
                  <c:v>797</c:v>
                </c:pt>
                <c:pt idx="2461">
                  <c:v>802</c:v>
                </c:pt>
                <c:pt idx="2462">
                  <c:v>1008</c:v>
                </c:pt>
                <c:pt idx="2463">
                  <c:v>813</c:v>
                </c:pt>
                <c:pt idx="2464">
                  <c:v>856</c:v>
                </c:pt>
                <c:pt idx="2465">
                  <c:v>686</c:v>
                </c:pt>
                <c:pt idx="2466">
                  <c:v>957</c:v>
                </c:pt>
                <c:pt idx="2467">
                  <c:v>678</c:v>
                </c:pt>
                <c:pt idx="2468">
                  <c:v>1069</c:v>
                </c:pt>
                <c:pt idx="2469">
                  <c:v>770</c:v>
                </c:pt>
                <c:pt idx="2470">
                  <c:v>722</c:v>
                </c:pt>
                <c:pt idx="2471">
                  <c:v>765</c:v>
                </c:pt>
                <c:pt idx="2472">
                  <c:v>610</c:v>
                </c:pt>
                <c:pt idx="2473">
                  <c:v>724</c:v>
                </c:pt>
                <c:pt idx="2474">
                  <c:v>1086</c:v>
                </c:pt>
                <c:pt idx="2475">
                  <c:v>661</c:v>
                </c:pt>
                <c:pt idx="2476">
                  <c:v>709</c:v>
                </c:pt>
                <c:pt idx="2477">
                  <c:v>779</c:v>
                </c:pt>
                <c:pt idx="2478">
                  <c:v>728</c:v>
                </c:pt>
                <c:pt idx="2479">
                  <c:v>663</c:v>
                </c:pt>
                <c:pt idx="2480">
                  <c:v>615</c:v>
                </c:pt>
                <c:pt idx="2481">
                  <c:v>739</c:v>
                </c:pt>
                <c:pt idx="2482">
                  <c:v>709</c:v>
                </c:pt>
                <c:pt idx="2483">
                  <c:v>712</c:v>
                </c:pt>
                <c:pt idx="2484">
                  <c:v>1020</c:v>
                </c:pt>
                <c:pt idx="2485">
                  <c:v>976</c:v>
                </c:pt>
                <c:pt idx="2486">
                  <c:v>868</c:v>
                </c:pt>
                <c:pt idx="2487">
                  <c:v>769</c:v>
                </c:pt>
                <c:pt idx="2488">
                  <c:v>743</c:v>
                </c:pt>
                <c:pt idx="2489">
                  <c:v>800</c:v>
                </c:pt>
                <c:pt idx="2490">
                  <c:v>755</c:v>
                </c:pt>
                <c:pt idx="2491">
                  <c:v>697</c:v>
                </c:pt>
                <c:pt idx="2492">
                  <c:v>764</c:v>
                </c:pt>
                <c:pt idx="2493">
                  <c:v>731</c:v>
                </c:pt>
                <c:pt idx="2494">
                  <c:v>788</c:v>
                </c:pt>
                <c:pt idx="2495">
                  <c:v>996</c:v>
                </c:pt>
                <c:pt idx="2496">
                  <c:v>749</c:v>
                </c:pt>
                <c:pt idx="2497">
                  <c:v>726</c:v>
                </c:pt>
                <c:pt idx="2498">
                  <c:v>705</c:v>
                </c:pt>
                <c:pt idx="2499">
                  <c:v>678</c:v>
                </c:pt>
                <c:pt idx="2500">
                  <c:v>934</c:v>
                </c:pt>
                <c:pt idx="2501">
                  <c:v>735</c:v>
                </c:pt>
                <c:pt idx="2502">
                  <c:v>706</c:v>
                </c:pt>
                <c:pt idx="2503">
                  <c:v>851</c:v>
                </c:pt>
                <c:pt idx="2504">
                  <c:v>810</c:v>
                </c:pt>
                <c:pt idx="2505">
                  <c:v>805</c:v>
                </c:pt>
                <c:pt idx="2506">
                  <c:v>707</c:v>
                </c:pt>
                <c:pt idx="2507">
                  <c:v>820</c:v>
                </c:pt>
                <c:pt idx="2508">
                  <c:v>720</c:v>
                </c:pt>
                <c:pt idx="2509">
                  <c:v>657</c:v>
                </c:pt>
                <c:pt idx="2510">
                  <c:v>805</c:v>
                </c:pt>
                <c:pt idx="2511">
                  <c:v>693</c:v>
                </c:pt>
                <c:pt idx="2512">
                  <c:v>762</c:v>
                </c:pt>
                <c:pt idx="2513">
                  <c:v>845</c:v>
                </c:pt>
                <c:pt idx="2514">
                  <c:v>632</c:v>
                </c:pt>
                <c:pt idx="2515">
                  <c:v>779</c:v>
                </c:pt>
                <c:pt idx="2516">
                  <c:v>699</c:v>
                </c:pt>
                <c:pt idx="2517">
                  <c:v>784</c:v>
                </c:pt>
                <c:pt idx="2518">
                  <c:v>656</c:v>
                </c:pt>
                <c:pt idx="2519">
                  <c:v>895</c:v>
                </c:pt>
                <c:pt idx="2520">
                  <c:v>726</c:v>
                </c:pt>
                <c:pt idx="2521">
                  <c:v>794</c:v>
                </c:pt>
                <c:pt idx="2522">
                  <c:v>675</c:v>
                </c:pt>
                <c:pt idx="2523">
                  <c:v>876</c:v>
                </c:pt>
                <c:pt idx="2524">
                  <c:v>810</c:v>
                </c:pt>
                <c:pt idx="2525">
                  <c:v>686</c:v>
                </c:pt>
                <c:pt idx="2526">
                  <c:v>913</c:v>
                </c:pt>
                <c:pt idx="2527">
                  <c:v>758</c:v>
                </c:pt>
                <c:pt idx="2528">
                  <c:v>721</c:v>
                </c:pt>
                <c:pt idx="2529">
                  <c:v>878</c:v>
                </c:pt>
                <c:pt idx="2530">
                  <c:v>953</c:v>
                </c:pt>
                <c:pt idx="2531">
                  <c:v>683</c:v>
                </c:pt>
                <c:pt idx="2532">
                  <c:v>853</c:v>
                </c:pt>
                <c:pt idx="2533">
                  <c:v>835</c:v>
                </c:pt>
                <c:pt idx="2534">
                  <c:v>691</c:v>
                </c:pt>
                <c:pt idx="2535">
                  <c:v>748</c:v>
                </c:pt>
                <c:pt idx="2536">
                  <c:v>816</c:v>
                </c:pt>
                <c:pt idx="2537">
                  <c:v>812</c:v>
                </c:pt>
                <c:pt idx="2538">
                  <c:v>858</c:v>
                </c:pt>
                <c:pt idx="2539">
                  <c:v>812</c:v>
                </c:pt>
                <c:pt idx="2540">
                  <c:v>717</c:v>
                </c:pt>
                <c:pt idx="2541">
                  <c:v>988</c:v>
                </c:pt>
                <c:pt idx="2542">
                  <c:v>1042</c:v>
                </c:pt>
                <c:pt idx="2543">
                  <c:v>685</c:v>
                </c:pt>
                <c:pt idx="2544">
                  <c:v>687</c:v>
                </c:pt>
                <c:pt idx="2545">
                  <c:v>720</c:v>
                </c:pt>
                <c:pt idx="2546">
                  <c:v>727</c:v>
                </c:pt>
                <c:pt idx="2547">
                  <c:v>725</c:v>
                </c:pt>
                <c:pt idx="2548">
                  <c:v>787</c:v>
                </c:pt>
                <c:pt idx="2549">
                  <c:v>717</c:v>
                </c:pt>
                <c:pt idx="2550">
                  <c:v>773</c:v>
                </c:pt>
                <c:pt idx="2551">
                  <c:v>807</c:v>
                </c:pt>
                <c:pt idx="2552">
                  <c:v>701</c:v>
                </c:pt>
                <c:pt idx="2553">
                  <c:v>779</c:v>
                </c:pt>
                <c:pt idx="2554">
                  <c:v>898</c:v>
                </c:pt>
                <c:pt idx="2555">
                  <c:v>877</c:v>
                </c:pt>
                <c:pt idx="2556">
                  <c:v>744</c:v>
                </c:pt>
                <c:pt idx="2557">
                  <c:v>939</c:v>
                </c:pt>
                <c:pt idx="2558">
                  <c:v>712</c:v>
                </c:pt>
                <c:pt idx="2559">
                  <c:v>695</c:v>
                </c:pt>
                <c:pt idx="2560">
                  <c:v>914</c:v>
                </c:pt>
                <c:pt idx="2561">
                  <c:v>846</c:v>
                </c:pt>
                <c:pt idx="2562">
                  <c:v>722</c:v>
                </c:pt>
                <c:pt idx="2563">
                  <c:v>860</c:v>
                </c:pt>
                <c:pt idx="2564">
                  <c:v>845</c:v>
                </c:pt>
                <c:pt idx="2565">
                  <c:v>759</c:v>
                </c:pt>
                <c:pt idx="2566">
                  <c:v>822</c:v>
                </c:pt>
                <c:pt idx="2567">
                  <c:v>853</c:v>
                </c:pt>
                <c:pt idx="2568">
                  <c:v>806</c:v>
                </c:pt>
                <c:pt idx="2569">
                  <c:v>891</c:v>
                </c:pt>
                <c:pt idx="2570">
                  <c:v>647</c:v>
                </c:pt>
                <c:pt idx="2571">
                  <c:v>1003</c:v>
                </c:pt>
                <c:pt idx="2572">
                  <c:v>893</c:v>
                </c:pt>
                <c:pt idx="2573">
                  <c:v>629</c:v>
                </c:pt>
                <c:pt idx="2574">
                  <c:v>792</c:v>
                </c:pt>
                <c:pt idx="2575">
                  <c:v>617</c:v>
                </c:pt>
                <c:pt idx="2576">
                  <c:v>1277</c:v>
                </c:pt>
                <c:pt idx="2577">
                  <c:v>724</c:v>
                </c:pt>
                <c:pt idx="2578">
                  <c:v>911</c:v>
                </c:pt>
                <c:pt idx="2579">
                  <c:v>697</c:v>
                </c:pt>
                <c:pt idx="2580">
                  <c:v>1051</c:v>
                </c:pt>
                <c:pt idx="2581">
                  <c:v>640</c:v>
                </c:pt>
                <c:pt idx="2582">
                  <c:v>772</c:v>
                </c:pt>
                <c:pt idx="2583">
                  <c:v>694</c:v>
                </c:pt>
                <c:pt idx="2584">
                  <c:v>685</c:v>
                </c:pt>
                <c:pt idx="2585">
                  <c:v>732</c:v>
                </c:pt>
                <c:pt idx="2586">
                  <c:v>660</c:v>
                </c:pt>
                <c:pt idx="2587">
                  <c:v>814</c:v>
                </c:pt>
                <c:pt idx="2588">
                  <c:v>756</c:v>
                </c:pt>
                <c:pt idx="2589">
                  <c:v>613</c:v>
                </c:pt>
                <c:pt idx="2590">
                  <c:v>802</c:v>
                </c:pt>
                <c:pt idx="2591">
                  <c:v>781</c:v>
                </c:pt>
                <c:pt idx="2592">
                  <c:v>832</c:v>
                </c:pt>
                <c:pt idx="2593">
                  <c:v>733</c:v>
                </c:pt>
                <c:pt idx="2594">
                  <c:v>810</c:v>
                </c:pt>
                <c:pt idx="2595">
                  <c:v>744</c:v>
                </c:pt>
                <c:pt idx="2596">
                  <c:v>816</c:v>
                </c:pt>
                <c:pt idx="2597">
                  <c:v>844</c:v>
                </c:pt>
                <c:pt idx="2598">
                  <c:v>875</c:v>
                </c:pt>
                <c:pt idx="2599">
                  <c:v>746</c:v>
                </c:pt>
                <c:pt idx="2600">
                  <c:v>665</c:v>
                </c:pt>
                <c:pt idx="2601">
                  <c:v>1049</c:v>
                </c:pt>
                <c:pt idx="2602">
                  <c:v>753</c:v>
                </c:pt>
                <c:pt idx="2603">
                  <c:v>981</c:v>
                </c:pt>
                <c:pt idx="2604">
                  <c:v>795</c:v>
                </c:pt>
                <c:pt idx="2605">
                  <c:v>881</c:v>
                </c:pt>
                <c:pt idx="2606">
                  <c:v>964</c:v>
                </c:pt>
                <c:pt idx="2607">
                  <c:v>885</c:v>
                </c:pt>
                <c:pt idx="2608">
                  <c:v>971</c:v>
                </c:pt>
                <c:pt idx="2609">
                  <c:v>701</c:v>
                </c:pt>
                <c:pt idx="2610">
                  <c:v>719</c:v>
                </c:pt>
                <c:pt idx="2611">
                  <c:v>730</c:v>
                </c:pt>
                <c:pt idx="2612">
                  <c:v>736</c:v>
                </c:pt>
                <c:pt idx="2613">
                  <c:v>669</c:v>
                </c:pt>
                <c:pt idx="2614">
                  <c:v>648</c:v>
                </c:pt>
                <c:pt idx="2615">
                  <c:v>763</c:v>
                </c:pt>
                <c:pt idx="2616">
                  <c:v>870</c:v>
                </c:pt>
                <c:pt idx="2617">
                  <c:v>895</c:v>
                </c:pt>
                <c:pt idx="2618">
                  <c:v>970</c:v>
                </c:pt>
                <c:pt idx="2619">
                  <c:v>699</c:v>
                </c:pt>
                <c:pt idx="2620">
                  <c:v>691</c:v>
                </c:pt>
                <c:pt idx="2621">
                  <c:v>769</c:v>
                </c:pt>
                <c:pt idx="2622">
                  <c:v>741</c:v>
                </c:pt>
                <c:pt idx="2623">
                  <c:v>715</c:v>
                </c:pt>
                <c:pt idx="2624">
                  <c:v>727</c:v>
                </c:pt>
                <c:pt idx="2625">
                  <c:v>730</c:v>
                </c:pt>
                <c:pt idx="2626">
                  <c:v>805</c:v>
                </c:pt>
                <c:pt idx="2627">
                  <c:v>783</c:v>
                </c:pt>
                <c:pt idx="2628">
                  <c:v>925</c:v>
                </c:pt>
                <c:pt idx="2629">
                  <c:v>705</c:v>
                </c:pt>
                <c:pt idx="2630">
                  <c:v>740</c:v>
                </c:pt>
                <c:pt idx="2631">
                  <c:v>771</c:v>
                </c:pt>
                <c:pt idx="2632">
                  <c:v>725</c:v>
                </c:pt>
                <c:pt idx="2633">
                  <c:v>760</c:v>
                </c:pt>
                <c:pt idx="2634">
                  <c:v>854</c:v>
                </c:pt>
                <c:pt idx="2635">
                  <c:v>669</c:v>
                </c:pt>
                <c:pt idx="2636">
                  <c:v>670</c:v>
                </c:pt>
                <c:pt idx="2637">
                  <c:v>1075</c:v>
                </c:pt>
                <c:pt idx="2638">
                  <c:v>774</c:v>
                </c:pt>
                <c:pt idx="2639">
                  <c:v>777</c:v>
                </c:pt>
                <c:pt idx="2640">
                  <c:v>747</c:v>
                </c:pt>
                <c:pt idx="2641">
                  <c:v>972</c:v>
                </c:pt>
                <c:pt idx="2642">
                  <c:v>813</c:v>
                </c:pt>
                <c:pt idx="2643">
                  <c:v>615</c:v>
                </c:pt>
                <c:pt idx="2644">
                  <c:v>634</c:v>
                </c:pt>
                <c:pt idx="2645">
                  <c:v>738</c:v>
                </c:pt>
                <c:pt idx="2646">
                  <c:v>973</c:v>
                </c:pt>
                <c:pt idx="2647">
                  <c:v>761</c:v>
                </c:pt>
                <c:pt idx="2648">
                  <c:v>927</c:v>
                </c:pt>
                <c:pt idx="2649">
                  <c:v>692</c:v>
                </c:pt>
                <c:pt idx="2650">
                  <c:v>667</c:v>
                </c:pt>
                <c:pt idx="2651">
                  <c:v>627</c:v>
                </c:pt>
                <c:pt idx="2652">
                  <c:v>774</c:v>
                </c:pt>
                <c:pt idx="2653">
                  <c:v>783</c:v>
                </c:pt>
                <c:pt idx="2654">
                  <c:v>803</c:v>
                </c:pt>
                <c:pt idx="2655">
                  <c:v>911</c:v>
                </c:pt>
                <c:pt idx="2656">
                  <c:v>858</c:v>
                </c:pt>
                <c:pt idx="2657">
                  <c:v>1025</c:v>
                </c:pt>
                <c:pt idx="2658">
                  <c:v>761</c:v>
                </c:pt>
                <c:pt idx="2659">
                  <c:v>714</c:v>
                </c:pt>
                <c:pt idx="2660">
                  <c:v>920</c:v>
                </c:pt>
                <c:pt idx="2661">
                  <c:v>765</c:v>
                </c:pt>
                <c:pt idx="2662">
                  <c:v>718</c:v>
                </c:pt>
                <c:pt idx="2663">
                  <c:v>804</c:v>
                </c:pt>
                <c:pt idx="2664">
                  <c:v>706</c:v>
                </c:pt>
                <c:pt idx="2665">
                  <c:v>838</c:v>
                </c:pt>
                <c:pt idx="2666">
                  <c:v>867</c:v>
                </c:pt>
                <c:pt idx="2667">
                  <c:v>821</c:v>
                </c:pt>
                <c:pt idx="2668">
                  <c:v>662</c:v>
                </c:pt>
                <c:pt idx="2669">
                  <c:v>934</c:v>
                </c:pt>
                <c:pt idx="2670">
                  <c:v>721</c:v>
                </c:pt>
                <c:pt idx="2671">
                  <c:v>784</c:v>
                </c:pt>
                <c:pt idx="2672">
                  <c:v>831</c:v>
                </c:pt>
                <c:pt idx="2673">
                  <c:v>719</c:v>
                </c:pt>
                <c:pt idx="2674">
                  <c:v>787</c:v>
                </c:pt>
                <c:pt idx="2675">
                  <c:v>986</c:v>
                </c:pt>
                <c:pt idx="2676">
                  <c:v>653</c:v>
                </c:pt>
                <c:pt idx="2677">
                  <c:v>654</c:v>
                </c:pt>
                <c:pt idx="2678">
                  <c:v>658</c:v>
                </c:pt>
                <c:pt idx="2679">
                  <c:v>871</c:v>
                </c:pt>
                <c:pt idx="2680">
                  <c:v>733</c:v>
                </c:pt>
                <c:pt idx="2681">
                  <c:v>865</c:v>
                </c:pt>
                <c:pt idx="2682">
                  <c:v>686</c:v>
                </c:pt>
                <c:pt idx="2683">
                  <c:v>905</c:v>
                </c:pt>
                <c:pt idx="2684">
                  <c:v>658</c:v>
                </c:pt>
                <c:pt idx="2685">
                  <c:v>785</c:v>
                </c:pt>
                <c:pt idx="2686">
                  <c:v>825</c:v>
                </c:pt>
                <c:pt idx="2687">
                  <c:v>651</c:v>
                </c:pt>
                <c:pt idx="2688">
                  <c:v>668</c:v>
                </c:pt>
                <c:pt idx="2689">
                  <c:v>737</c:v>
                </c:pt>
                <c:pt idx="2690">
                  <c:v>828</c:v>
                </c:pt>
                <c:pt idx="2691">
                  <c:v>812</c:v>
                </c:pt>
                <c:pt idx="2692">
                  <c:v>1046</c:v>
                </c:pt>
                <c:pt idx="2693">
                  <c:v>835</c:v>
                </c:pt>
                <c:pt idx="2694">
                  <c:v>861</c:v>
                </c:pt>
                <c:pt idx="2695">
                  <c:v>817</c:v>
                </c:pt>
                <c:pt idx="2696">
                  <c:v>842</c:v>
                </c:pt>
                <c:pt idx="2697">
                  <c:v>797</c:v>
                </c:pt>
                <c:pt idx="2698">
                  <c:v>738</c:v>
                </c:pt>
                <c:pt idx="2699">
                  <c:v>780</c:v>
                </c:pt>
                <c:pt idx="2700">
                  <c:v>782</c:v>
                </c:pt>
                <c:pt idx="2701">
                  <c:v>795</c:v>
                </c:pt>
                <c:pt idx="2702">
                  <c:v>814</c:v>
                </c:pt>
                <c:pt idx="2703">
                  <c:v>833</c:v>
                </c:pt>
                <c:pt idx="2704">
                  <c:v>810</c:v>
                </c:pt>
                <c:pt idx="2705">
                  <c:v>820</c:v>
                </c:pt>
                <c:pt idx="2706">
                  <c:v>832</c:v>
                </c:pt>
                <c:pt idx="2707">
                  <c:v>879</c:v>
                </c:pt>
                <c:pt idx="2708">
                  <c:v>759</c:v>
                </c:pt>
                <c:pt idx="2709">
                  <c:v>689</c:v>
                </c:pt>
                <c:pt idx="2710">
                  <c:v>1152</c:v>
                </c:pt>
                <c:pt idx="2711">
                  <c:v>718</c:v>
                </c:pt>
                <c:pt idx="2712">
                  <c:v>887</c:v>
                </c:pt>
                <c:pt idx="2713">
                  <c:v>839</c:v>
                </c:pt>
                <c:pt idx="2714">
                  <c:v>782</c:v>
                </c:pt>
                <c:pt idx="2715">
                  <c:v>796</c:v>
                </c:pt>
                <c:pt idx="2716">
                  <c:v>862</c:v>
                </c:pt>
                <c:pt idx="2717">
                  <c:v>795</c:v>
                </c:pt>
                <c:pt idx="2718">
                  <c:v>882</c:v>
                </c:pt>
                <c:pt idx="2719">
                  <c:v>719</c:v>
                </c:pt>
                <c:pt idx="2720">
                  <c:v>785</c:v>
                </c:pt>
                <c:pt idx="2721">
                  <c:v>716</c:v>
                </c:pt>
                <c:pt idx="2722">
                  <c:v>723</c:v>
                </c:pt>
                <c:pt idx="2723">
                  <c:v>923</c:v>
                </c:pt>
                <c:pt idx="2724">
                  <c:v>826</c:v>
                </c:pt>
                <c:pt idx="2725">
                  <c:v>771</c:v>
                </c:pt>
                <c:pt idx="2726">
                  <c:v>824</c:v>
                </c:pt>
                <c:pt idx="2727">
                  <c:v>766</c:v>
                </c:pt>
                <c:pt idx="2728">
                  <c:v>919</c:v>
                </c:pt>
                <c:pt idx="2729">
                  <c:v>949</c:v>
                </c:pt>
                <c:pt idx="2730">
                  <c:v>876</c:v>
                </c:pt>
                <c:pt idx="2731">
                  <c:v>906</c:v>
                </c:pt>
                <c:pt idx="2732">
                  <c:v>745</c:v>
                </c:pt>
                <c:pt idx="2733">
                  <c:v>755</c:v>
                </c:pt>
                <c:pt idx="2734">
                  <c:v>729</c:v>
                </c:pt>
                <c:pt idx="2735">
                  <c:v>865</c:v>
                </c:pt>
                <c:pt idx="2736">
                  <c:v>952</c:v>
                </c:pt>
                <c:pt idx="2737">
                  <c:v>1021</c:v>
                </c:pt>
                <c:pt idx="2738">
                  <c:v>836</c:v>
                </c:pt>
                <c:pt idx="2739">
                  <c:v>913</c:v>
                </c:pt>
                <c:pt idx="2740">
                  <c:v>835</c:v>
                </c:pt>
                <c:pt idx="2741">
                  <c:v>726</c:v>
                </c:pt>
                <c:pt idx="2742">
                  <c:v>798</c:v>
                </c:pt>
                <c:pt idx="2743">
                  <c:v>759</c:v>
                </c:pt>
                <c:pt idx="2744">
                  <c:v>808</c:v>
                </c:pt>
                <c:pt idx="2745">
                  <c:v>783</c:v>
                </c:pt>
                <c:pt idx="2746">
                  <c:v>862</c:v>
                </c:pt>
                <c:pt idx="2747">
                  <c:v>734</c:v>
                </c:pt>
                <c:pt idx="2748">
                  <c:v>765</c:v>
                </c:pt>
                <c:pt idx="2749">
                  <c:v>1010</c:v>
                </c:pt>
                <c:pt idx="2750">
                  <c:v>894</c:v>
                </c:pt>
                <c:pt idx="2751">
                  <c:v>729</c:v>
                </c:pt>
                <c:pt idx="2752">
                  <c:v>796</c:v>
                </c:pt>
                <c:pt idx="2753">
                  <c:v>751</c:v>
                </c:pt>
                <c:pt idx="2754">
                  <c:v>823</c:v>
                </c:pt>
                <c:pt idx="2755">
                  <c:v>726</c:v>
                </c:pt>
                <c:pt idx="2756">
                  <c:v>850</c:v>
                </c:pt>
                <c:pt idx="2757">
                  <c:v>886</c:v>
                </c:pt>
                <c:pt idx="2758">
                  <c:v>866</c:v>
                </c:pt>
                <c:pt idx="2759">
                  <c:v>802</c:v>
                </c:pt>
                <c:pt idx="2760">
                  <c:v>734</c:v>
                </c:pt>
                <c:pt idx="2761">
                  <c:v>866</c:v>
                </c:pt>
                <c:pt idx="2762">
                  <c:v>665</c:v>
                </c:pt>
                <c:pt idx="2763">
                  <c:v>849</c:v>
                </c:pt>
                <c:pt idx="2764">
                  <c:v>692</c:v>
                </c:pt>
                <c:pt idx="2765">
                  <c:v>698</c:v>
                </c:pt>
                <c:pt idx="2766">
                  <c:v>825</c:v>
                </c:pt>
                <c:pt idx="2767">
                  <c:v>703</c:v>
                </c:pt>
                <c:pt idx="2768">
                  <c:v>812</c:v>
                </c:pt>
                <c:pt idx="2769">
                  <c:v>673</c:v>
                </c:pt>
                <c:pt idx="2770">
                  <c:v>747</c:v>
                </c:pt>
                <c:pt idx="2771">
                  <c:v>798</c:v>
                </c:pt>
                <c:pt idx="2772">
                  <c:v>915</c:v>
                </c:pt>
                <c:pt idx="2773">
                  <c:v>743</c:v>
                </c:pt>
                <c:pt idx="2774">
                  <c:v>1028</c:v>
                </c:pt>
                <c:pt idx="2775">
                  <c:v>792</c:v>
                </c:pt>
                <c:pt idx="2776">
                  <c:v>956</c:v>
                </c:pt>
                <c:pt idx="2777">
                  <c:v>714</c:v>
                </c:pt>
                <c:pt idx="2778">
                  <c:v>838</c:v>
                </c:pt>
                <c:pt idx="2779">
                  <c:v>676</c:v>
                </c:pt>
                <c:pt idx="2780">
                  <c:v>662</c:v>
                </c:pt>
                <c:pt idx="2781">
                  <c:v>668</c:v>
                </c:pt>
                <c:pt idx="2782">
                  <c:v>742</c:v>
                </c:pt>
                <c:pt idx="2783">
                  <c:v>738</c:v>
                </c:pt>
                <c:pt idx="2784">
                  <c:v>887</c:v>
                </c:pt>
                <c:pt idx="2785">
                  <c:v>912</c:v>
                </c:pt>
                <c:pt idx="2786">
                  <c:v>733</c:v>
                </c:pt>
                <c:pt idx="2787">
                  <c:v>802</c:v>
                </c:pt>
                <c:pt idx="2788">
                  <c:v>903</c:v>
                </c:pt>
                <c:pt idx="2789">
                  <c:v>1166</c:v>
                </c:pt>
                <c:pt idx="2790">
                  <c:v>828</c:v>
                </c:pt>
                <c:pt idx="2791">
                  <c:v>891</c:v>
                </c:pt>
                <c:pt idx="2792">
                  <c:v>917</c:v>
                </c:pt>
                <c:pt idx="2793">
                  <c:v>598</c:v>
                </c:pt>
                <c:pt idx="2794">
                  <c:v>859</c:v>
                </c:pt>
                <c:pt idx="2795">
                  <c:v>829</c:v>
                </c:pt>
                <c:pt idx="2796">
                  <c:v>698</c:v>
                </c:pt>
                <c:pt idx="2797">
                  <c:v>720</c:v>
                </c:pt>
                <c:pt idx="2798">
                  <c:v>828</c:v>
                </c:pt>
                <c:pt idx="2799">
                  <c:v>752</c:v>
                </c:pt>
                <c:pt idx="2800">
                  <c:v>697</c:v>
                </c:pt>
                <c:pt idx="2801">
                  <c:v>910</c:v>
                </c:pt>
                <c:pt idx="2802">
                  <c:v>799</c:v>
                </c:pt>
                <c:pt idx="2803">
                  <c:v>698</c:v>
                </c:pt>
                <c:pt idx="2804">
                  <c:v>769</c:v>
                </c:pt>
                <c:pt idx="2805">
                  <c:v>712</c:v>
                </c:pt>
                <c:pt idx="2806">
                  <c:v>884</c:v>
                </c:pt>
                <c:pt idx="2807">
                  <c:v>848</c:v>
                </c:pt>
                <c:pt idx="2808">
                  <c:v>976</c:v>
                </c:pt>
                <c:pt idx="2809">
                  <c:v>930</c:v>
                </c:pt>
                <c:pt idx="2810">
                  <c:v>794</c:v>
                </c:pt>
                <c:pt idx="2811">
                  <c:v>734</c:v>
                </c:pt>
                <c:pt idx="2812">
                  <c:v>661</c:v>
                </c:pt>
                <c:pt idx="2813">
                  <c:v>857</c:v>
                </c:pt>
                <c:pt idx="2814">
                  <c:v>754</c:v>
                </c:pt>
                <c:pt idx="2815">
                  <c:v>805</c:v>
                </c:pt>
                <c:pt idx="2816">
                  <c:v>743</c:v>
                </c:pt>
                <c:pt idx="2817">
                  <c:v>871</c:v>
                </c:pt>
                <c:pt idx="2818">
                  <c:v>815</c:v>
                </c:pt>
                <c:pt idx="2819">
                  <c:v>813</c:v>
                </c:pt>
                <c:pt idx="2820">
                  <c:v>792</c:v>
                </c:pt>
                <c:pt idx="2821">
                  <c:v>738</c:v>
                </c:pt>
                <c:pt idx="2822">
                  <c:v>835</c:v>
                </c:pt>
                <c:pt idx="2823">
                  <c:v>756</c:v>
                </c:pt>
                <c:pt idx="2824">
                  <c:v>861</c:v>
                </c:pt>
                <c:pt idx="2825">
                  <c:v>853</c:v>
                </c:pt>
                <c:pt idx="2826">
                  <c:v>1026</c:v>
                </c:pt>
                <c:pt idx="2827">
                  <c:v>698</c:v>
                </c:pt>
                <c:pt idx="2828">
                  <c:v>798</c:v>
                </c:pt>
                <c:pt idx="2829">
                  <c:v>858</c:v>
                </c:pt>
                <c:pt idx="2830">
                  <c:v>765</c:v>
                </c:pt>
                <c:pt idx="2831">
                  <c:v>1004</c:v>
                </c:pt>
                <c:pt idx="2832">
                  <c:v>720</c:v>
                </c:pt>
                <c:pt idx="2833">
                  <c:v>870</c:v>
                </c:pt>
                <c:pt idx="2834">
                  <c:v>845</c:v>
                </c:pt>
                <c:pt idx="2835">
                  <c:v>941</c:v>
                </c:pt>
                <c:pt idx="2836">
                  <c:v>951</c:v>
                </c:pt>
                <c:pt idx="2837">
                  <c:v>779</c:v>
                </c:pt>
                <c:pt idx="2838">
                  <c:v>758</c:v>
                </c:pt>
                <c:pt idx="2839">
                  <c:v>685</c:v>
                </c:pt>
                <c:pt idx="2840">
                  <c:v>983</c:v>
                </c:pt>
                <c:pt idx="2841">
                  <c:v>903</c:v>
                </c:pt>
                <c:pt idx="2842">
                  <c:v>797</c:v>
                </c:pt>
                <c:pt idx="2843">
                  <c:v>756</c:v>
                </c:pt>
                <c:pt idx="2844">
                  <c:v>882</c:v>
                </c:pt>
                <c:pt idx="2845">
                  <c:v>852</c:v>
                </c:pt>
                <c:pt idx="2846">
                  <c:v>735</c:v>
                </c:pt>
                <c:pt idx="2847">
                  <c:v>1028</c:v>
                </c:pt>
                <c:pt idx="2848">
                  <c:v>643</c:v>
                </c:pt>
                <c:pt idx="2849">
                  <c:v>851</c:v>
                </c:pt>
                <c:pt idx="2850">
                  <c:v>828</c:v>
                </c:pt>
                <c:pt idx="2851">
                  <c:v>763</c:v>
                </c:pt>
                <c:pt idx="2852">
                  <c:v>934</c:v>
                </c:pt>
                <c:pt idx="2853">
                  <c:v>945</c:v>
                </c:pt>
                <c:pt idx="2854">
                  <c:v>742</c:v>
                </c:pt>
                <c:pt idx="2855">
                  <c:v>841</c:v>
                </c:pt>
                <c:pt idx="2856">
                  <c:v>867</c:v>
                </c:pt>
                <c:pt idx="2857">
                  <c:v>1034</c:v>
                </c:pt>
                <c:pt idx="2858">
                  <c:v>746</c:v>
                </c:pt>
                <c:pt idx="2859">
                  <c:v>741</c:v>
                </c:pt>
                <c:pt idx="2860">
                  <c:v>805</c:v>
                </c:pt>
                <c:pt idx="2861">
                  <c:v>708</c:v>
                </c:pt>
                <c:pt idx="2862">
                  <c:v>703</c:v>
                </c:pt>
                <c:pt idx="2863">
                  <c:v>794</c:v>
                </c:pt>
                <c:pt idx="2864">
                  <c:v>1063</c:v>
                </c:pt>
                <c:pt idx="2865">
                  <c:v>1151</c:v>
                </c:pt>
                <c:pt idx="2866">
                  <c:v>962</c:v>
                </c:pt>
                <c:pt idx="2867">
                  <c:v>731</c:v>
                </c:pt>
                <c:pt idx="2868">
                  <c:v>807</c:v>
                </c:pt>
                <c:pt idx="2869">
                  <c:v>815</c:v>
                </c:pt>
                <c:pt idx="2870">
                  <c:v>758</c:v>
                </c:pt>
                <c:pt idx="2871">
                  <c:v>752</c:v>
                </c:pt>
                <c:pt idx="2872">
                  <c:v>826</c:v>
                </c:pt>
                <c:pt idx="2873">
                  <c:v>760</c:v>
                </c:pt>
                <c:pt idx="2874">
                  <c:v>864</c:v>
                </c:pt>
                <c:pt idx="2875">
                  <c:v>822</c:v>
                </c:pt>
                <c:pt idx="2876">
                  <c:v>804</c:v>
                </c:pt>
                <c:pt idx="2877">
                  <c:v>1109</c:v>
                </c:pt>
                <c:pt idx="2878">
                  <c:v>853</c:v>
                </c:pt>
                <c:pt idx="2879">
                  <c:v>825</c:v>
                </c:pt>
                <c:pt idx="2880">
                  <c:v>836</c:v>
                </c:pt>
                <c:pt idx="2881">
                  <c:v>764</c:v>
                </c:pt>
                <c:pt idx="2882">
                  <c:v>875</c:v>
                </c:pt>
                <c:pt idx="2883">
                  <c:v>724</c:v>
                </c:pt>
                <c:pt idx="2884">
                  <c:v>823</c:v>
                </c:pt>
                <c:pt idx="2885">
                  <c:v>1178</c:v>
                </c:pt>
                <c:pt idx="2886">
                  <c:v>859</c:v>
                </c:pt>
                <c:pt idx="2887">
                  <c:v>888</c:v>
                </c:pt>
                <c:pt idx="2888">
                  <c:v>748</c:v>
                </c:pt>
                <c:pt idx="2889">
                  <c:v>820</c:v>
                </c:pt>
                <c:pt idx="2890">
                  <c:v>855</c:v>
                </c:pt>
                <c:pt idx="2891">
                  <c:v>654</c:v>
                </c:pt>
                <c:pt idx="2892">
                  <c:v>670</c:v>
                </c:pt>
                <c:pt idx="2893">
                  <c:v>806</c:v>
                </c:pt>
                <c:pt idx="2894">
                  <c:v>988</c:v>
                </c:pt>
                <c:pt idx="2895">
                  <c:v>774</c:v>
                </c:pt>
                <c:pt idx="2896">
                  <c:v>1118</c:v>
                </c:pt>
                <c:pt idx="2897">
                  <c:v>791</c:v>
                </c:pt>
                <c:pt idx="2898">
                  <c:v>685</c:v>
                </c:pt>
                <c:pt idx="2899">
                  <c:v>777</c:v>
                </c:pt>
                <c:pt idx="2900">
                  <c:v>738</c:v>
                </c:pt>
                <c:pt idx="2901">
                  <c:v>643</c:v>
                </c:pt>
                <c:pt idx="2902">
                  <c:v>735</c:v>
                </c:pt>
                <c:pt idx="2903">
                  <c:v>840</c:v>
                </c:pt>
                <c:pt idx="2904">
                  <c:v>761</c:v>
                </c:pt>
                <c:pt idx="2905">
                  <c:v>795</c:v>
                </c:pt>
                <c:pt idx="2906">
                  <c:v>693</c:v>
                </c:pt>
                <c:pt idx="2907">
                  <c:v>781</c:v>
                </c:pt>
                <c:pt idx="2908">
                  <c:v>875</c:v>
                </c:pt>
                <c:pt idx="2909">
                  <c:v>771</c:v>
                </c:pt>
                <c:pt idx="2910">
                  <c:v>988</c:v>
                </c:pt>
                <c:pt idx="2911">
                  <c:v>814</c:v>
                </c:pt>
                <c:pt idx="2912">
                  <c:v>774</c:v>
                </c:pt>
                <c:pt idx="2913">
                  <c:v>677</c:v>
                </c:pt>
                <c:pt idx="2914">
                  <c:v>835</c:v>
                </c:pt>
                <c:pt idx="2915">
                  <c:v>704</c:v>
                </c:pt>
                <c:pt idx="2916">
                  <c:v>833</c:v>
                </c:pt>
                <c:pt idx="2917">
                  <c:v>791</c:v>
                </c:pt>
                <c:pt idx="2918">
                  <c:v>787</c:v>
                </c:pt>
                <c:pt idx="2919">
                  <c:v>915</c:v>
                </c:pt>
                <c:pt idx="2920">
                  <c:v>896</c:v>
                </c:pt>
                <c:pt idx="2921">
                  <c:v>761</c:v>
                </c:pt>
                <c:pt idx="2922">
                  <c:v>810</c:v>
                </c:pt>
                <c:pt idx="2923">
                  <c:v>749</c:v>
                </c:pt>
                <c:pt idx="2924">
                  <c:v>1073</c:v>
                </c:pt>
                <c:pt idx="2925">
                  <c:v>836</c:v>
                </c:pt>
                <c:pt idx="2926">
                  <c:v>661</c:v>
                </c:pt>
                <c:pt idx="2927">
                  <c:v>739</c:v>
                </c:pt>
                <c:pt idx="2928">
                  <c:v>768</c:v>
                </c:pt>
                <c:pt idx="2929">
                  <c:v>816</c:v>
                </c:pt>
                <c:pt idx="2930">
                  <c:v>785</c:v>
                </c:pt>
                <c:pt idx="2931">
                  <c:v>856</c:v>
                </c:pt>
                <c:pt idx="2932">
                  <c:v>809</c:v>
                </c:pt>
                <c:pt idx="2933">
                  <c:v>712</c:v>
                </c:pt>
                <c:pt idx="2934">
                  <c:v>831</c:v>
                </c:pt>
                <c:pt idx="2935">
                  <c:v>822</c:v>
                </c:pt>
                <c:pt idx="2936">
                  <c:v>701</c:v>
                </c:pt>
                <c:pt idx="2937">
                  <c:v>702</c:v>
                </c:pt>
                <c:pt idx="2938">
                  <c:v>710</c:v>
                </c:pt>
                <c:pt idx="2939">
                  <c:v>764</c:v>
                </c:pt>
                <c:pt idx="2940">
                  <c:v>815</c:v>
                </c:pt>
                <c:pt idx="2941">
                  <c:v>803</c:v>
                </c:pt>
                <c:pt idx="2942">
                  <c:v>950</c:v>
                </c:pt>
                <c:pt idx="2943">
                  <c:v>893</c:v>
                </c:pt>
                <c:pt idx="2944">
                  <c:v>788</c:v>
                </c:pt>
                <c:pt idx="2945">
                  <c:v>972</c:v>
                </c:pt>
                <c:pt idx="2946">
                  <c:v>666</c:v>
                </c:pt>
                <c:pt idx="2947">
                  <c:v>929</c:v>
                </c:pt>
                <c:pt idx="2948">
                  <c:v>618</c:v>
                </c:pt>
                <c:pt idx="2949">
                  <c:v>822</c:v>
                </c:pt>
                <c:pt idx="2950">
                  <c:v>844</c:v>
                </c:pt>
                <c:pt idx="2951">
                  <c:v>1039</c:v>
                </c:pt>
                <c:pt idx="2952">
                  <c:v>802</c:v>
                </c:pt>
                <c:pt idx="2953">
                  <c:v>799</c:v>
                </c:pt>
                <c:pt idx="2954">
                  <c:v>743</c:v>
                </c:pt>
                <c:pt idx="2955">
                  <c:v>768</c:v>
                </c:pt>
                <c:pt idx="2956">
                  <c:v>1201</c:v>
                </c:pt>
                <c:pt idx="2957">
                  <c:v>787</c:v>
                </c:pt>
                <c:pt idx="2958">
                  <c:v>723</c:v>
                </c:pt>
                <c:pt idx="2959">
                  <c:v>860</c:v>
                </c:pt>
                <c:pt idx="2960">
                  <c:v>756</c:v>
                </c:pt>
                <c:pt idx="2961">
                  <c:v>707</c:v>
                </c:pt>
                <c:pt idx="2962">
                  <c:v>1063</c:v>
                </c:pt>
                <c:pt idx="2963">
                  <c:v>878</c:v>
                </c:pt>
                <c:pt idx="2964">
                  <c:v>802</c:v>
                </c:pt>
                <c:pt idx="2965">
                  <c:v>889</c:v>
                </c:pt>
                <c:pt idx="2966">
                  <c:v>928</c:v>
                </c:pt>
                <c:pt idx="2967">
                  <c:v>816</c:v>
                </c:pt>
                <c:pt idx="2968">
                  <c:v>831</c:v>
                </c:pt>
                <c:pt idx="2969">
                  <c:v>729</c:v>
                </c:pt>
                <c:pt idx="2970">
                  <c:v>719</c:v>
                </c:pt>
                <c:pt idx="2971">
                  <c:v>874</c:v>
                </c:pt>
                <c:pt idx="2972">
                  <c:v>701</c:v>
                </c:pt>
                <c:pt idx="2973">
                  <c:v>800</c:v>
                </c:pt>
                <c:pt idx="2974">
                  <c:v>829</c:v>
                </c:pt>
                <c:pt idx="2975">
                  <c:v>754</c:v>
                </c:pt>
                <c:pt idx="2976">
                  <c:v>823</c:v>
                </c:pt>
                <c:pt idx="2977">
                  <c:v>951</c:v>
                </c:pt>
                <c:pt idx="2978">
                  <c:v>879</c:v>
                </c:pt>
                <c:pt idx="2979">
                  <c:v>791</c:v>
                </c:pt>
                <c:pt idx="2980">
                  <c:v>954</c:v>
                </c:pt>
                <c:pt idx="2981">
                  <c:v>857</c:v>
                </c:pt>
                <c:pt idx="2982">
                  <c:v>839</c:v>
                </c:pt>
                <c:pt idx="2983">
                  <c:v>883</c:v>
                </c:pt>
                <c:pt idx="2984">
                  <c:v>707</c:v>
                </c:pt>
                <c:pt idx="2985">
                  <c:v>790</c:v>
                </c:pt>
                <c:pt idx="2986">
                  <c:v>823</c:v>
                </c:pt>
                <c:pt idx="2987">
                  <c:v>814</c:v>
                </c:pt>
                <c:pt idx="2988">
                  <c:v>819</c:v>
                </c:pt>
                <c:pt idx="2989">
                  <c:v>717</c:v>
                </c:pt>
                <c:pt idx="2990">
                  <c:v>705</c:v>
                </c:pt>
                <c:pt idx="2991">
                  <c:v>1119</c:v>
                </c:pt>
                <c:pt idx="2992">
                  <c:v>696</c:v>
                </c:pt>
                <c:pt idx="2993">
                  <c:v>868</c:v>
                </c:pt>
                <c:pt idx="2994">
                  <c:v>785</c:v>
                </c:pt>
                <c:pt idx="2995">
                  <c:v>728</c:v>
                </c:pt>
                <c:pt idx="2996">
                  <c:v>778</c:v>
                </c:pt>
                <c:pt idx="2997">
                  <c:v>758</c:v>
                </c:pt>
                <c:pt idx="2998">
                  <c:v>884</c:v>
                </c:pt>
                <c:pt idx="2999">
                  <c:v>685</c:v>
                </c:pt>
                <c:pt idx="3000">
                  <c:v>1132</c:v>
                </c:pt>
                <c:pt idx="3001">
                  <c:v>857</c:v>
                </c:pt>
                <c:pt idx="3002">
                  <c:v>778</c:v>
                </c:pt>
                <c:pt idx="3003">
                  <c:v>814</c:v>
                </c:pt>
                <c:pt idx="3004">
                  <c:v>788</c:v>
                </c:pt>
                <c:pt idx="3005">
                  <c:v>821</c:v>
                </c:pt>
                <c:pt idx="3006">
                  <c:v>718</c:v>
                </c:pt>
                <c:pt idx="3007">
                  <c:v>714</c:v>
                </c:pt>
                <c:pt idx="3008">
                  <c:v>952</c:v>
                </c:pt>
                <c:pt idx="3009">
                  <c:v>1031</c:v>
                </c:pt>
                <c:pt idx="3010">
                  <c:v>869</c:v>
                </c:pt>
                <c:pt idx="3011">
                  <c:v>807</c:v>
                </c:pt>
                <c:pt idx="3012">
                  <c:v>919</c:v>
                </c:pt>
                <c:pt idx="3013">
                  <c:v>807</c:v>
                </c:pt>
                <c:pt idx="3014">
                  <c:v>849</c:v>
                </c:pt>
                <c:pt idx="3015">
                  <c:v>729</c:v>
                </c:pt>
                <c:pt idx="3016">
                  <c:v>791</c:v>
                </c:pt>
                <c:pt idx="3017">
                  <c:v>734</c:v>
                </c:pt>
                <c:pt idx="3018">
                  <c:v>948</c:v>
                </c:pt>
                <c:pt idx="3019">
                  <c:v>755</c:v>
                </c:pt>
                <c:pt idx="3020">
                  <c:v>844</c:v>
                </c:pt>
                <c:pt idx="3021">
                  <c:v>855</c:v>
                </c:pt>
                <c:pt idx="3022">
                  <c:v>965</c:v>
                </c:pt>
                <c:pt idx="3023">
                  <c:v>713</c:v>
                </c:pt>
                <c:pt idx="3024">
                  <c:v>744</c:v>
                </c:pt>
                <c:pt idx="3025">
                  <c:v>847</c:v>
                </c:pt>
                <c:pt idx="3026">
                  <c:v>886</c:v>
                </c:pt>
                <c:pt idx="3027">
                  <c:v>769</c:v>
                </c:pt>
                <c:pt idx="3028">
                  <c:v>645</c:v>
                </c:pt>
                <c:pt idx="3029">
                  <c:v>829</c:v>
                </c:pt>
                <c:pt idx="3030">
                  <c:v>680</c:v>
                </c:pt>
                <c:pt idx="3031">
                  <c:v>853</c:v>
                </c:pt>
                <c:pt idx="3032">
                  <c:v>795</c:v>
                </c:pt>
                <c:pt idx="3033">
                  <c:v>753</c:v>
                </c:pt>
                <c:pt idx="3034">
                  <c:v>937</c:v>
                </c:pt>
                <c:pt idx="3035">
                  <c:v>903</c:v>
                </c:pt>
                <c:pt idx="3036">
                  <c:v>1045</c:v>
                </c:pt>
                <c:pt idx="3037">
                  <c:v>771</c:v>
                </c:pt>
                <c:pt idx="3038">
                  <c:v>852</c:v>
                </c:pt>
                <c:pt idx="3039">
                  <c:v>812</c:v>
                </c:pt>
                <c:pt idx="3040">
                  <c:v>1068</c:v>
                </c:pt>
                <c:pt idx="3041">
                  <c:v>889</c:v>
                </c:pt>
                <c:pt idx="3042">
                  <c:v>773</c:v>
                </c:pt>
                <c:pt idx="3043">
                  <c:v>773</c:v>
                </c:pt>
                <c:pt idx="3044">
                  <c:v>988</c:v>
                </c:pt>
                <c:pt idx="3045">
                  <c:v>965</c:v>
                </c:pt>
                <c:pt idx="3046">
                  <c:v>852</c:v>
                </c:pt>
                <c:pt idx="3047">
                  <c:v>851</c:v>
                </c:pt>
                <c:pt idx="3048">
                  <c:v>794</c:v>
                </c:pt>
                <c:pt idx="3049">
                  <c:v>860</c:v>
                </c:pt>
                <c:pt idx="3050">
                  <c:v>747</c:v>
                </c:pt>
                <c:pt idx="3051">
                  <c:v>1024</c:v>
                </c:pt>
                <c:pt idx="3052">
                  <c:v>948</c:v>
                </c:pt>
                <c:pt idx="3053">
                  <c:v>794</c:v>
                </c:pt>
                <c:pt idx="3054">
                  <c:v>888</c:v>
                </c:pt>
                <c:pt idx="3055">
                  <c:v>726</c:v>
                </c:pt>
                <c:pt idx="3056">
                  <c:v>797</c:v>
                </c:pt>
                <c:pt idx="3057">
                  <c:v>1045</c:v>
                </c:pt>
                <c:pt idx="3058">
                  <c:v>1002</c:v>
                </c:pt>
                <c:pt idx="3059">
                  <c:v>742</c:v>
                </c:pt>
                <c:pt idx="3060">
                  <c:v>766</c:v>
                </c:pt>
                <c:pt idx="3061">
                  <c:v>1045</c:v>
                </c:pt>
                <c:pt idx="3062">
                  <c:v>901</c:v>
                </c:pt>
                <c:pt idx="3063">
                  <c:v>791</c:v>
                </c:pt>
                <c:pt idx="3064">
                  <c:v>921</c:v>
                </c:pt>
                <c:pt idx="3065">
                  <c:v>803</c:v>
                </c:pt>
                <c:pt idx="3066">
                  <c:v>895</c:v>
                </c:pt>
                <c:pt idx="3067">
                  <c:v>856</c:v>
                </c:pt>
                <c:pt idx="3068">
                  <c:v>848</c:v>
                </c:pt>
                <c:pt idx="3069">
                  <c:v>793</c:v>
                </c:pt>
                <c:pt idx="3070">
                  <c:v>785</c:v>
                </c:pt>
                <c:pt idx="3071">
                  <c:v>773</c:v>
                </c:pt>
                <c:pt idx="3072">
                  <c:v>808</c:v>
                </c:pt>
                <c:pt idx="3073">
                  <c:v>784</c:v>
                </c:pt>
                <c:pt idx="3074">
                  <c:v>883</c:v>
                </c:pt>
                <c:pt idx="3075">
                  <c:v>724</c:v>
                </c:pt>
                <c:pt idx="3076">
                  <c:v>685</c:v>
                </c:pt>
                <c:pt idx="3077">
                  <c:v>816</c:v>
                </c:pt>
                <c:pt idx="3078">
                  <c:v>825</c:v>
                </c:pt>
                <c:pt idx="3079">
                  <c:v>808</c:v>
                </c:pt>
                <c:pt idx="3080">
                  <c:v>928</c:v>
                </c:pt>
                <c:pt idx="3081">
                  <c:v>902</c:v>
                </c:pt>
                <c:pt idx="3082">
                  <c:v>822</c:v>
                </c:pt>
                <c:pt idx="3083">
                  <c:v>1083</c:v>
                </c:pt>
                <c:pt idx="3084">
                  <c:v>813</c:v>
                </c:pt>
                <c:pt idx="3085">
                  <c:v>1002</c:v>
                </c:pt>
                <c:pt idx="3086">
                  <c:v>935</c:v>
                </c:pt>
                <c:pt idx="3087">
                  <c:v>828</c:v>
                </c:pt>
                <c:pt idx="3088">
                  <c:v>893</c:v>
                </c:pt>
                <c:pt idx="3089">
                  <c:v>763</c:v>
                </c:pt>
                <c:pt idx="3090">
                  <c:v>1523</c:v>
                </c:pt>
                <c:pt idx="3091">
                  <c:v>765</c:v>
                </c:pt>
                <c:pt idx="3092">
                  <c:v>933</c:v>
                </c:pt>
                <c:pt idx="3093">
                  <c:v>731</c:v>
                </c:pt>
                <c:pt idx="3094">
                  <c:v>743</c:v>
                </c:pt>
                <c:pt idx="3095">
                  <c:v>1094</c:v>
                </c:pt>
                <c:pt idx="3096">
                  <c:v>879</c:v>
                </c:pt>
                <c:pt idx="3097">
                  <c:v>929</c:v>
                </c:pt>
                <c:pt idx="3098">
                  <c:v>1150</c:v>
                </c:pt>
                <c:pt idx="3099">
                  <c:v>797</c:v>
                </c:pt>
                <c:pt idx="3100">
                  <c:v>712</c:v>
                </c:pt>
                <c:pt idx="3101">
                  <c:v>682</c:v>
                </c:pt>
                <c:pt idx="3102">
                  <c:v>792</c:v>
                </c:pt>
                <c:pt idx="3103">
                  <c:v>991</c:v>
                </c:pt>
                <c:pt idx="3104">
                  <c:v>887</c:v>
                </c:pt>
                <c:pt idx="3105">
                  <c:v>838</c:v>
                </c:pt>
                <c:pt idx="3106">
                  <c:v>672</c:v>
                </c:pt>
                <c:pt idx="3107">
                  <c:v>738</c:v>
                </c:pt>
                <c:pt idx="3108">
                  <c:v>918</c:v>
                </c:pt>
                <c:pt idx="3109">
                  <c:v>880</c:v>
                </c:pt>
                <c:pt idx="3110">
                  <c:v>841</c:v>
                </c:pt>
                <c:pt idx="3111">
                  <c:v>844</c:v>
                </c:pt>
                <c:pt idx="3112">
                  <c:v>793</c:v>
                </c:pt>
                <c:pt idx="3113">
                  <c:v>812</c:v>
                </c:pt>
                <c:pt idx="3114">
                  <c:v>911</c:v>
                </c:pt>
                <c:pt idx="3115">
                  <c:v>821</c:v>
                </c:pt>
                <c:pt idx="3116">
                  <c:v>918</c:v>
                </c:pt>
                <c:pt idx="3117">
                  <c:v>927</c:v>
                </c:pt>
                <c:pt idx="3118">
                  <c:v>799</c:v>
                </c:pt>
                <c:pt idx="3119">
                  <c:v>872</c:v>
                </c:pt>
                <c:pt idx="3120">
                  <c:v>900</c:v>
                </c:pt>
                <c:pt idx="3121">
                  <c:v>755</c:v>
                </c:pt>
                <c:pt idx="3122">
                  <c:v>795</c:v>
                </c:pt>
                <c:pt idx="3123">
                  <c:v>940</c:v>
                </c:pt>
                <c:pt idx="3124">
                  <c:v>802</c:v>
                </c:pt>
                <c:pt idx="3125">
                  <c:v>701</c:v>
                </c:pt>
                <c:pt idx="3126">
                  <c:v>780</c:v>
                </c:pt>
                <c:pt idx="3127">
                  <c:v>703</c:v>
                </c:pt>
                <c:pt idx="3128">
                  <c:v>654</c:v>
                </c:pt>
                <c:pt idx="3129">
                  <c:v>738</c:v>
                </c:pt>
                <c:pt idx="3130">
                  <c:v>853</c:v>
                </c:pt>
                <c:pt idx="3131">
                  <c:v>817</c:v>
                </c:pt>
                <c:pt idx="3132">
                  <c:v>970</c:v>
                </c:pt>
                <c:pt idx="3133">
                  <c:v>855</c:v>
                </c:pt>
                <c:pt idx="3134">
                  <c:v>896</c:v>
                </c:pt>
                <c:pt idx="3135">
                  <c:v>781</c:v>
                </c:pt>
                <c:pt idx="3136">
                  <c:v>946</c:v>
                </c:pt>
                <c:pt idx="3137">
                  <c:v>728</c:v>
                </c:pt>
                <c:pt idx="3138">
                  <c:v>707</c:v>
                </c:pt>
                <c:pt idx="3139">
                  <c:v>1056</c:v>
                </c:pt>
                <c:pt idx="3140">
                  <c:v>869</c:v>
                </c:pt>
                <c:pt idx="3141">
                  <c:v>858</c:v>
                </c:pt>
                <c:pt idx="3142">
                  <c:v>723</c:v>
                </c:pt>
                <c:pt idx="3143">
                  <c:v>803</c:v>
                </c:pt>
                <c:pt idx="3144">
                  <c:v>1093</c:v>
                </c:pt>
                <c:pt idx="3145">
                  <c:v>821</c:v>
                </c:pt>
                <c:pt idx="3146">
                  <c:v>1022</c:v>
                </c:pt>
                <c:pt idx="3147">
                  <c:v>722</c:v>
                </c:pt>
                <c:pt idx="3148">
                  <c:v>812</c:v>
                </c:pt>
                <c:pt idx="3149">
                  <c:v>673</c:v>
                </c:pt>
                <c:pt idx="3150">
                  <c:v>809</c:v>
                </c:pt>
                <c:pt idx="3151">
                  <c:v>759</c:v>
                </c:pt>
                <c:pt idx="3152">
                  <c:v>749</c:v>
                </c:pt>
                <c:pt idx="3153">
                  <c:v>659</c:v>
                </c:pt>
                <c:pt idx="3154">
                  <c:v>867</c:v>
                </c:pt>
                <c:pt idx="3155">
                  <c:v>753</c:v>
                </c:pt>
                <c:pt idx="3156">
                  <c:v>680</c:v>
                </c:pt>
                <c:pt idx="3157">
                  <c:v>1070</c:v>
                </c:pt>
                <c:pt idx="3158">
                  <c:v>766</c:v>
                </c:pt>
                <c:pt idx="3159">
                  <c:v>694</c:v>
                </c:pt>
                <c:pt idx="3160">
                  <c:v>725</c:v>
                </c:pt>
                <c:pt idx="3161">
                  <c:v>742</c:v>
                </c:pt>
                <c:pt idx="3162">
                  <c:v>826</c:v>
                </c:pt>
                <c:pt idx="3163">
                  <c:v>655</c:v>
                </c:pt>
                <c:pt idx="3164">
                  <c:v>900</c:v>
                </c:pt>
                <c:pt idx="3165">
                  <c:v>746</c:v>
                </c:pt>
                <c:pt idx="3166">
                  <c:v>715</c:v>
                </c:pt>
                <c:pt idx="3167">
                  <c:v>736</c:v>
                </c:pt>
                <c:pt idx="3168">
                  <c:v>1017</c:v>
                </c:pt>
                <c:pt idx="3169">
                  <c:v>1153</c:v>
                </c:pt>
                <c:pt idx="3170">
                  <c:v>822</c:v>
                </c:pt>
                <c:pt idx="3171">
                  <c:v>713</c:v>
                </c:pt>
                <c:pt idx="3172">
                  <c:v>862</c:v>
                </c:pt>
                <c:pt idx="3173">
                  <c:v>893</c:v>
                </c:pt>
                <c:pt idx="3174">
                  <c:v>810</c:v>
                </c:pt>
                <c:pt idx="3175">
                  <c:v>680</c:v>
                </c:pt>
                <c:pt idx="3176">
                  <c:v>796</c:v>
                </c:pt>
                <c:pt idx="3177">
                  <c:v>840</c:v>
                </c:pt>
                <c:pt idx="3178">
                  <c:v>920</c:v>
                </c:pt>
                <c:pt idx="3179">
                  <c:v>691</c:v>
                </c:pt>
                <c:pt idx="3180">
                  <c:v>840</c:v>
                </c:pt>
                <c:pt idx="3181">
                  <c:v>992</c:v>
                </c:pt>
                <c:pt idx="3182">
                  <c:v>813</c:v>
                </c:pt>
                <c:pt idx="3183">
                  <c:v>705</c:v>
                </c:pt>
                <c:pt idx="3184">
                  <c:v>824</c:v>
                </c:pt>
                <c:pt idx="3185">
                  <c:v>1005</c:v>
                </c:pt>
                <c:pt idx="3186">
                  <c:v>991</c:v>
                </c:pt>
                <c:pt idx="3187">
                  <c:v>759</c:v>
                </c:pt>
                <c:pt idx="3188">
                  <c:v>841</c:v>
                </c:pt>
                <c:pt idx="3189">
                  <c:v>866</c:v>
                </c:pt>
                <c:pt idx="3190">
                  <c:v>775</c:v>
                </c:pt>
                <c:pt idx="3191">
                  <c:v>681</c:v>
                </c:pt>
                <c:pt idx="3192">
                  <c:v>862</c:v>
                </c:pt>
                <c:pt idx="3193">
                  <c:v>719</c:v>
                </c:pt>
                <c:pt idx="3194">
                  <c:v>840</c:v>
                </c:pt>
                <c:pt idx="3195">
                  <c:v>904</c:v>
                </c:pt>
                <c:pt idx="3196">
                  <c:v>910</c:v>
                </c:pt>
                <c:pt idx="3197">
                  <c:v>828</c:v>
                </c:pt>
                <c:pt idx="3198">
                  <c:v>1087</c:v>
                </c:pt>
                <c:pt idx="3199">
                  <c:v>746</c:v>
                </c:pt>
                <c:pt idx="3200">
                  <c:v>821</c:v>
                </c:pt>
                <c:pt idx="3201">
                  <c:v>814</c:v>
                </c:pt>
                <c:pt idx="3202">
                  <c:v>825</c:v>
                </c:pt>
                <c:pt idx="3203">
                  <c:v>951</c:v>
                </c:pt>
                <c:pt idx="3204">
                  <c:v>767</c:v>
                </c:pt>
                <c:pt idx="3205">
                  <c:v>830</c:v>
                </c:pt>
                <c:pt idx="3206">
                  <c:v>745</c:v>
                </c:pt>
                <c:pt idx="3207">
                  <c:v>817</c:v>
                </c:pt>
                <c:pt idx="3208">
                  <c:v>1001</c:v>
                </c:pt>
                <c:pt idx="3209">
                  <c:v>680</c:v>
                </c:pt>
                <c:pt idx="3210">
                  <c:v>926</c:v>
                </c:pt>
                <c:pt idx="3211">
                  <c:v>1091</c:v>
                </c:pt>
                <c:pt idx="3212">
                  <c:v>745</c:v>
                </c:pt>
                <c:pt idx="3213">
                  <c:v>763</c:v>
                </c:pt>
                <c:pt idx="3214">
                  <c:v>786</c:v>
                </c:pt>
                <c:pt idx="3215">
                  <c:v>724</c:v>
                </c:pt>
                <c:pt idx="3216">
                  <c:v>882</c:v>
                </c:pt>
                <c:pt idx="3217">
                  <c:v>866</c:v>
                </c:pt>
                <c:pt idx="3218">
                  <c:v>782</c:v>
                </c:pt>
                <c:pt idx="3219">
                  <c:v>825</c:v>
                </c:pt>
                <c:pt idx="3220">
                  <c:v>868</c:v>
                </c:pt>
                <c:pt idx="3221">
                  <c:v>699</c:v>
                </c:pt>
                <c:pt idx="3222">
                  <c:v>933</c:v>
                </c:pt>
                <c:pt idx="3223">
                  <c:v>950</c:v>
                </c:pt>
                <c:pt idx="3224">
                  <c:v>986</c:v>
                </c:pt>
                <c:pt idx="3225">
                  <c:v>852</c:v>
                </c:pt>
                <c:pt idx="3226">
                  <c:v>1204</c:v>
                </c:pt>
                <c:pt idx="3227">
                  <c:v>906</c:v>
                </c:pt>
                <c:pt idx="3228">
                  <c:v>869</c:v>
                </c:pt>
                <c:pt idx="3229">
                  <c:v>765</c:v>
                </c:pt>
                <c:pt idx="3230">
                  <c:v>1027</c:v>
                </c:pt>
                <c:pt idx="3231">
                  <c:v>806</c:v>
                </c:pt>
                <c:pt idx="3232">
                  <c:v>824</c:v>
                </c:pt>
                <c:pt idx="3233">
                  <c:v>1049</c:v>
                </c:pt>
                <c:pt idx="3234">
                  <c:v>800</c:v>
                </c:pt>
                <c:pt idx="3235">
                  <c:v>769</c:v>
                </c:pt>
                <c:pt idx="3236">
                  <c:v>830</c:v>
                </c:pt>
                <c:pt idx="3237">
                  <c:v>920</c:v>
                </c:pt>
                <c:pt idx="3238">
                  <c:v>749</c:v>
                </c:pt>
                <c:pt idx="3239">
                  <c:v>762</c:v>
                </c:pt>
                <c:pt idx="3240">
                  <c:v>883</c:v>
                </c:pt>
                <c:pt idx="3241">
                  <c:v>827</c:v>
                </c:pt>
                <c:pt idx="3242">
                  <c:v>919</c:v>
                </c:pt>
                <c:pt idx="3243">
                  <c:v>755</c:v>
                </c:pt>
                <c:pt idx="3244">
                  <c:v>704</c:v>
                </c:pt>
                <c:pt idx="3245">
                  <c:v>773</c:v>
                </c:pt>
                <c:pt idx="3246">
                  <c:v>882</c:v>
                </c:pt>
                <c:pt idx="3247">
                  <c:v>791</c:v>
                </c:pt>
                <c:pt idx="3248">
                  <c:v>767</c:v>
                </c:pt>
                <c:pt idx="3249">
                  <c:v>703</c:v>
                </c:pt>
                <c:pt idx="3250">
                  <c:v>784</c:v>
                </c:pt>
                <c:pt idx="3251">
                  <c:v>627</c:v>
                </c:pt>
                <c:pt idx="3252">
                  <c:v>875</c:v>
                </c:pt>
                <c:pt idx="3253">
                  <c:v>877</c:v>
                </c:pt>
                <c:pt idx="3254">
                  <c:v>960</c:v>
                </c:pt>
                <c:pt idx="3255">
                  <c:v>755</c:v>
                </c:pt>
                <c:pt idx="3256">
                  <c:v>864</c:v>
                </c:pt>
                <c:pt idx="3257">
                  <c:v>835</c:v>
                </c:pt>
                <c:pt idx="3258">
                  <c:v>770</c:v>
                </c:pt>
                <c:pt idx="3259">
                  <c:v>909</c:v>
                </c:pt>
                <c:pt idx="3260">
                  <c:v>812</c:v>
                </c:pt>
                <c:pt idx="3261">
                  <c:v>659</c:v>
                </c:pt>
                <c:pt idx="3262">
                  <c:v>814</c:v>
                </c:pt>
                <c:pt idx="3263">
                  <c:v>971</c:v>
                </c:pt>
                <c:pt idx="3264">
                  <c:v>857</c:v>
                </c:pt>
                <c:pt idx="3265">
                  <c:v>846</c:v>
                </c:pt>
                <c:pt idx="3266">
                  <c:v>845</c:v>
                </c:pt>
                <c:pt idx="3267">
                  <c:v>712</c:v>
                </c:pt>
                <c:pt idx="3268">
                  <c:v>819</c:v>
                </c:pt>
                <c:pt idx="3269">
                  <c:v>851</c:v>
                </c:pt>
                <c:pt idx="3270">
                  <c:v>895</c:v>
                </c:pt>
                <c:pt idx="3271">
                  <c:v>889</c:v>
                </c:pt>
                <c:pt idx="3272">
                  <c:v>835</c:v>
                </c:pt>
                <c:pt idx="3273">
                  <c:v>789</c:v>
                </c:pt>
                <c:pt idx="3274">
                  <c:v>822</c:v>
                </c:pt>
                <c:pt idx="3275">
                  <c:v>854</c:v>
                </c:pt>
                <c:pt idx="3276">
                  <c:v>943</c:v>
                </c:pt>
                <c:pt idx="3277">
                  <c:v>728</c:v>
                </c:pt>
                <c:pt idx="3278">
                  <c:v>754</c:v>
                </c:pt>
                <c:pt idx="3279">
                  <c:v>878</c:v>
                </c:pt>
                <c:pt idx="3280">
                  <c:v>809</c:v>
                </c:pt>
                <c:pt idx="3281">
                  <c:v>880</c:v>
                </c:pt>
                <c:pt idx="3282">
                  <c:v>714</c:v>
                </c:pt>
                <c:pt idx="3283">
                  <c:v>913</c:v>
                </c:pt>
                <c:pt idx="3284">
                  <c:v>784</c:v>
                </c:pt>
                <c:pt idx="3285">
                  <c:v>865</c:v>
                </c:pt>
                <c:pt idx="3286">
                  <c:v>871</c:v>
                </c:pt>
                <c:pt idx="3287">
                  <c:v>902</c:v>
                </c:pt>
                <c:pt idx="3288">
                  <c:v>948</c:v>
                </c:pt>
                <c:pt idx="3289">
                  <c:v>836</c:v>
                </c:pt>
                <c:pt idx="3290">
                  <c:v>883</c:v>
                </c:pt>
                <c:pt idx="3291">
                  <c:v>712</c:v>
                </c:pt>
                <c:pt idx="3292">
                  <c:v>745</c:v>
                </c:pt>
                <c:pt idx="3293">
                  <c:v>910</c:v>
                </c:pt>
                <c:pt idx="3294">
                  <c:v>1101</c:v>
                </c:pt>
                <c:pt idx="3295">
                  <c:v>900</c:v>
                </c:pt>
                <c:pt idx="3296">
                  <c:v>846</c:v>
                </c:pt>
                <c:pt idx="3297">
                  <c:v>837</c:v>
                </c:pt>
                <c:pt idx="3298">
                  <c:v>737</c:v>
                </c:pt>
                <c:pt idx="3299">
                  <c:v>752</c:v>
                </c:pt>
                <c:pt idx="3300">
                  <c:v>731</c:v>
                </c:pt>
                <c:pt idx="3301">
                  <c:v>792</c:v>
                </c:pt>
                <c:pt idx="3302">
                  <c:v>843</c:v>
                </c:pt>
                <c:pt idx="3303">
                  <c:v>749</c:v>
                </c:pt>
                <c:pt idx="3304">
                  <c:v>770</c:v>
                </c:pt>
                <c:pt idx="3305">
                  <c:v>775</c:v>
                </c:pt>
                <c:pt idx="3306">
                  <c:v>718</c:v>
                </c:pt>
                <c:pt idx="3307">
                  <c:v>963</c:v>
                </c:pt>
                <c:pt idx="3308">
                  <c:v>839</c:v>
                </c:pt>
                <c:pt idx="3309">
                  <c:v>856</c:v>
                </c:pt>
                <c:pt idx="3310">
                  <c:v>729</c:v>
                </c:pt>
                <c:pt idx="3311">
                  <c:v>928</c:v>
                </c:pt>
                <c:pt idx="3312">
                  <c:v>880</c:v>
                </c:pt>
                <c:pt idx="3313">
                  <c:v>929</c:v>
                </c:pt>
                <c:pt idx="3314">
                  <c:v>1024</c:v>
                </c:pt>
                <c:pt idx="3315">
                  <c:v>914</c:v>
                </c:pt>
                <c:pt idx="3316">
                  <c:v>853</c:v>
                </c:pt>
                <c:pt idx="3317">
                  <c:v>857</c:v>
                </c:pt>
                <c:pt idx="3318">
                  <c:v>847</c:v>
                </c:pt>
                <c:pt idx="3319">
                  <c:v>770</c:v>
                </c:pt>
                <c:pt idx="3320">
                  <c:v>921</c:v>
                </c:pt>
                <c:pt idx="3321">
                  <c:v>749</c:v>
                </c:pt>
                <c:pt idx="3322">
                  <c:v>809</c:v>
                </c:pt>
                <c:pt idx="3323">
                  <c:v>760</c:v>
                </c:pt>
                <c:pt idx="3324">
                  <c:v>815</c:v>
                </c:pt>
                <c:pt idx="3325">
                  <c:v>704</c:v>
                </c:pt>
                <c:pt idx="3326">
                  <c:v>698</c:v>
                </c:pt>
                <c:pt idx="3327">
                  <c:v>797</c:v>
                </c:pt>
                <c:pt idx="3328">
                  <c:v>716</c:v>
                </c:pt>
                <c:pt idx="3329">
                  <c:v>796</c:v>
                </c:pt>
                <c:pt idx="3330">
                  <c:v>994</c:v>
                </c:pt>
                <c:pt idx="3331">
                  <c:v>985</c:v>
                </c:pt>
                <c:pt idx="3332">
                  <c:v>902</c:v>
                </c:pt>
                <c:pt idx="3333">
                  <c:v>919</c:v>
                </c:pt>
                <c:pt idx="3334">
                  <c:v>820</c:v>
                </c:pt>
                <c:pt idx="3335">
                  <c:v>1023</c:v>
                </c:pt>
                <c:pt idx="3336">
                  <c:v>952</c:v>
                </c:pt>
                <c:pt idx="3337">
                  <c:v>906</c:v>
                </c:pt>
                <c:pt idx="3338">
                  <c:v>597</c:v>
                </c:pt>
                <c:pt idx="3339">
                  <c:v>910</c:v>
                </c:pt>
                <c:pt idx="3340">
                  <c:v>953</c:v>
                </c:pt>
                <c:pt idx="3341">
                  <c:v>988</c:v>
                </c:pt>
                <c:pt idx="3342">
                  <c:v>956</c:v>
                </c:pt>
                <c:pt idx="3343">
                  <c:v>942</c:v>
                </c:pt>
                <c:pt idx="3344">
                  <c:v>850</c:v>
                </c:pt>
                <c:pt idx="3345">
                  <c:v>680</c:v>
                </c:pt>
                <c:pt idx="3346">
                  <c:v>742</c:v>
                </c:pt>
                <c:pt idx="3347">
                  <c:v>1001</c:v>
                </c:pt>
                <c:pt idx="3348">
                  <c:v>790</c:v>
                </c:pt>
                <c:pt idx="3349">
                  <c:v>879</c:v>
                </c:pt>
                <c:pt idx="3350">
                  <c:v>854</c:v>
                </c:pt>
                <c:pt idx="3351">
                  <c:v>895</c:v>
                </c:pt>
                <c:pt idx="3352">
                  <c:v>755</c:v>
                </c:pt>
                <c:pt idx="3353">
                  <c:v>869</c:v>
                </c:pt>
                <c:pt idx="3354">
                  <c:v>722</c:v>
                </c:pt>
                <c:pt idx="3355">
                  <c:v>762</c:v>
                </c:pt>
                <c:pt idx="3356">
                  <c:v>865</c:v>
                </c:pt>
                <c:pt idx="3357">
                  <c:v>711</c:v>
                </c:pt>
                <c:pt idx="3358">
                  <c:v>865</c:v>
                </c:pt>
                <c:pt idx="3359">
                  <c:v>1097</c:v>
                </c:pt>
                <c:pt idx="3360">
                  <c:v>811</c:v>
                </c:pt>
                <c:pt idx="3361">
                  <c:v>856</c:v>
                </c:pt>
                <c:pt idx="3362">
                  <c:v>814</c:v>
                </c:pt>
                <c:pt idx="3363">
                  <c:v>804</c:v>
                </c:pt>
                <c:pt idx="3364">
                  <c:v>771</c:v>
                </c:pt>
                <c:pt idx="3365">
                  <c:v>1006</c:v>
                </c:pt>
                <c:pt idx="3366">
                  <c:v>863</c:v>
                </c:pt>
                <c:pt idx="3367">
                  <c:v>695</c:v>
                </c:pt>
                <c:pt idx="3368">
                  <c:v>848</c:v>
                </c:pt>
                <c:pt idx="3369">
                  <c:v>861</c:v>
                </c:pt>
                <c:pt idx="3370">
                  <c:v>834</c:v>
                </c:pt>
                <c:pt idx="3371">
                  <c:v>751</c:v>
                </c:pt>
                <c:pt idx="3372">
                  <c:v>829</c:v>
                </c:pt>
                <c:pt idx="3373">
                  <c:v>909</c:v>
                </c:pt>
                <c:pt idx="3374">
                  <c:v>858</c:v>
                </c:pt>
                <c:pt idx="3375">
                  <c:v>771</c:v>
                </c:pt>
                <c:pt idx="3376">
                  <c:v>750</c:v>
                </c:pt>
                <c:pt idx="3377">
                  <c:v>664</c:v>
                </c:pt>
                <c:pt idx="3378">
                  <c:v>995</c:v>
                </c:pt>
                <c:pt idx="3379">
                  <c:v>1027</c:v>
                </c:pt>
                <c:pt idx="3380">
                  <c:v>856</c:v>
                </c:pt>
                <c:pt idx="3381">
                  <c:v>867</c:v>
                </c:pt>
                <c:pt idx="3382">
                  <c:v>932</c:v>
                </c:pt>
                <c:pt idx="3383">
                  <c:v>767</c:v>
                </c:pt>
                <c:pt idx="3384">
                  <c:v>913</c:v>
                </c:pt>
                <c:pt idx="3385">
                  <c:v>788</c:v>
                </c:pt>
                <c:pt idx="3386">
                  <c:v>762</c:v>
                </c:pt>
                <c:pt idx="3387">
                  <c:v>855</c:v>
                </c:pt>
                <c:pt idx="3388">
                  <c:v>971</c:v>
                </c:pt>
                <c:pt idx="3389">
                  <c:v>855</c:v>
                </c:pt>
                <c:pt idx="3390">
                  <c:v>800</c:v>
                </c:pt>
                <c:pt idx="3391">
                  <c:v>773</c:v>
                </c:pt>
                <c:pt idx="3392">
                  <c:v>1019</c:v>
                </c:pt>
                <c:pt idx="3393">
                  <c:v>929</c:v>
                </c:pt>
                <c:pt idx="3394">
                  <c:v>703</c:v>
                </c:pt>
                <c:pt idx="3395">
                  <c:v>992</c:v>
                </c:pt>
                <c:pt idx="3396">
                  <c:v>894</c:v>
                </c:pt>
                <c:pt idx="3397">
                  <c:v>771</c:v>
                </c:pt>
                <c:pt idx="3398">
                  <c:v>841</c:v>
                </c:pt>
                <c:pt idx="3399">
                  <c:v>817</c:v>
                </c:pt>
                <c:pt idx="3400">
                  <c:v>724</c:v>
                </c:pt>
                <c:pt idx="3401">
                  <c:v>844</c:v>
                </c:pt>
                <c:pt idx="3402">
                  <c:v>797</c:v>
                </c:pt>
                <c:pt idx="3403">
                  <c:v>1011</c:v>
                </c:pt>
                <c:pt idx="3404">
                  <c:v>794</c:v>
                </c:pt>
                <c:pt idx="3405">
                  <c:v>840</c:v>
                </c:pt>
                <c:pt idx="3406">
                  <c:v>874</c:v>
                </c:pt>
                <c:pt idx="3407">
                  <c:v>962</c:v>
                </c:pt>
                <c:pt idx="3408">
                  <c:v>821</c:v>
                </c:pt>
                <c:pt idx="3409">
                  <c:v>737</c:v>
                </c:pt>
                <c:pt idx="3410">
                  <c:v>753</c:v>
                </c:pt>
                <c:pt idx="3411">
                  <c:v>807</c:v>
                </c:pt>
                <c:pt idx="3412">
                  <c:v>863</c:v>
                </c:pt>
                <c:pt idx="3413">
                  <c:v>765</c:v>
                </c:pt>
                <c:pt idx="3414">
                  <c:v>860</c:v>
                </c:pt>
                <c:pt idx="3415">
                  <c:v>961</c:v>
                </c:pt>
                <c:pt idx="3416">
                  <c:v>740</c:v>
                </c:pt>
                <c:pt idx="3417">
                  <c:v>774</c:v>
                </c:pt>
                <c:pt idx="3418">
                  <c:v>936</c:v>
                </c:pt>
                <c:pt idx="3419">
                  <c:v>775</c:v>
                </c:pt>
                <c:pt idx="3420">
                  <c:v>836</c:v>
                </c:pt>
                <c:pt idx="3421">
                  <c:v>897</c:v>
                </c:pt>
                <c:pt idx="3422">
                  <c:v>822</c:v>
                </c:pt>
                <c:pt idx="3423">
                  <c:v>818</c:v>
                </c:pt>
                <c:pt idx="3424">
                  <c:v>966</c:v>
                </c:pt>
                <c:pt idx="3425">
                  <c:v>878</c:v>
                </c:pt>
                <c:pt idx="3426">
                  <c:v>879</c:v>
                </c:pt>
                <c:pt idx="3427">
                  <c:v>789</c:v>
                </c:pt>
                <c:pt idx="3428">
                  <c:v>782</c:v>
                </c:pt>
                <c:pt idx="3429">
                  <c:v>743</c:v>
                </c:pt>
                <c:pt idx="3430">
                  <c:v>1016</c:v>
                </c:pt>
                <c:pt idx="3431">
                  <c:v>762</c:v>
                </c:pt>
                <c:pt idx="3432">
                  <c:v>806</c:v>
                </c:pt>
                <c:pt idx="3433">
                  <c:v>873</c:v>
                </c:pt>
                <c:pt idx="3434">
                  <c:v>745</c:v>
                </c:pt>
                <c:pt idx="3435">
                  <c:v>947</c:v>
                </c:pt>
                <c:pt idx="3436">
                  <c:v>772</c:v>
                </c:pt>
                <c:pt idx="3437">
                  <c:v>748</c:v>
                </c:pt>
                <c:pt idx="3438">
                  <c:v>749</c:v>
                </c:pt>
                <c:pt idx="3439">
                  <c:v>758</c:v>
                </c:pt>
                <c:pt idx="3440">
                  <c:v>754</c:v>
                </c:pt>
                <c:pt idx="3441">
                  <c:v>852</c:v>
                </c:pt>
                <c:pt idx="3442">
                  <c:v>957</c:v>
                </c:pt>
                <c:pt idx="3443">
                  <c:v>808</c:v>
                </c:pt>
                <c:pt idx="3444">
                  <c:v>772</c:v>
                </c:pt>
                <c:pt idx="3445">
                  <c:v>781</c:v>
                </c:pt>
                <c:pt idx="3446">
                  <c:v>877</c:v>
                </c:pt>
                <c:pt idx="3447">
                  <c:v>900</c:v>
                </c:pt>
                <c:pt idx="3448">
                  <c:v>807</c:v>
                </c:pt>
                <c:pt idx="3449">
                  <c:v>851</c:v>
                </c:pt>
                <c:pt idx="3450">
                  <c:v>1058</c:v>
                </c:pt>
                <c:pt idx="3451">
                  <c:v>781</c:v>
                </c:pt>
                <c:pt idx="3452">
                  <c:v>978</c:v>
                </c:pt>
                <c:pt idx="3453">
                  <c:v>774</c:v>
                </c:pt>
                <c:pt idx="3454">
                  <c:v>862</c:v>
                </c:pt>
                <c:pt idx="3455">
                  <c:v>1021</c:v>
                </c:pt>
                <c:pt idx="3456">
                  <c:v>873</c:v>
                </c:pt>
                <c:pt idx="3457">
                  <c:v>880</c:v>
                </c:pt>
                <c:pt idx="3458">
                  <c:v>925</c:v>
                </c:pt>
                <c:pt idx="3459">
                  <c:v>930</c:v>
                </c:pt>
                <c:pt idx="3460">
                  <c:v>892</c:v>
                </c:pt>
                <c:pt idx="3461">
                  <c:v>833</c:v>
                </c:pt>
                <c:pt idx="3462">
                  <c:v>773</c:v>
                </c:pt>
                <c:pt idx="3463">
                  <c:v>954</c:v>
                </c:pt>
                <c:pt idx="3464">
                  <c:v>743</c:v>
                </c:pt>
                <c:pt idx="3465">
                  <c:v>809</c:v>
                </c:pt>
                <c:pt idx="3466">
                  <c:v>914</c:v>
                </c:pt>
                <c:pt idx="3467">
                  <c:v>875</c:v>
                </c:pt>
                <c:pt idx="3468">
                  <c:v>984</c:v>
                </c:pt>
                <c:pt idx="3469">
                  <c:v>1233</c:v>
                </c:pt>
                <c:pt idx="3470">
                  <c:v>796</c:v>
                </c:pt>
                <c:pt idx="3471">
                  <c:v>997</c:v>
                </c:pt>
                <c:pt idx="3472">
                  <c:v>903</c:v>
                </c:pt>
                <c:pt idx="3473">
                  <c:v>771</c:v>
                </c:pt>
                <c:pt idx="3474">
                  <c:v>851</c:v>
                </c:pt>
                <c:pt idx="3475">
                  <c:v>946</c:v>
                </c:pt>
                <c:pt idx="3476">
                  <c:v>685</c:v>
                </c:pt>
                <c:pt idx="3477">
                  <c:v>838</c:v>
                </c:pt>
                <c:pt idx="3478">
                  <c:v>937</c:v>
                </c:pt>
                <c:pt idx="3479">
                  <c:v>878</c:v>
                </c:pt>
                <c:pt idx="3480">
                  <c:v>988</c:v>
                </c:pt>
                <c:pt idx="3481">
                  <c:v>874</c:v>
                </c:pt>
                <c:pt idx="3482">
                  <c:v>807</c:v>
                </c:pt>
                <c:pt idx="3483">
                  <c:v>864</c:v>
                </c:pt>
                <c:pt idx="3484">
                  <c:v>955</c:v>
                </c:pt>
                <c:pt idx="3485">
                  <c:v>807</c:v>
                </c:pt>
                <c:pt idx="3486">
                  <c:v>1013</c:v>
                </c:pt>
                <c:pt idx="3487">
                  <c:v>948</c:v>
                </c:pt>
                <c:pt idx="3488">
                  <c:v>964</c:v>
                </c:pt>
                <c:pt idx="3489">
                  <c:v>742</c:v>
                </c:pt>
                <c:pt idx="3490">
                  <c:v>1014</c:v>
                </c:pt>
                <c:pt idx="3491">
                  <c:v>718</c:v>
                </c:pt>
                <c:pt idx="3492">
                  <c:v>713</c:v>
                </c:pt>
                <c:pt idx="3493">
                  <c:v>715</c:v>
                </c:pt>
                <c:pt idx="3494">
                  <c:v>993</c:v>
                </c:pt>
                <c:pt idx="3495">
                  <c:v>670</c:v>
                </c:pt>
                <c:pt idx="3496">
                  <c:v>1053</c:v>
                </c:pt>
                <c:pt idx="3497">
                  <c:v>908</c:v>
                </c:pt>
                <c:pt idx="3498">
                  <c:v>927</c:v>
                </c:pt>
                <c:pt idx="3499">
                  <c:v>765</c:v>
                </c:pt>
                <c:pt idx="3500">
                  <c:v>826</c:v>
                </c:pt>
                <c:pt idx="3501">
                  <c:v>887</c:v>
                </c:pt>
                <c:pt idx="3502">
                  <c:v>943</c:v>
                </c:pt>
                <c:pt idx="3503">
                  <c:v>793</c:v>
                </c:pt>
                <c:pt idx="3504">
                  <c:v>827</c:v>
                </c:pt>
                <c:pt idx="3505">
                  <c:v>902</c:v>
                </c:pt>
                <c:pt idx="3506">
                  <c:v>704</c:v>
                </c:pt>
                <c:pt idx="3507">
                  <c:v>818</c:v>
                </c:pt>
                <c:pt idx="3508">
                  <c:v>1029</c:v>
                </c:pt>
                <c:pt idx="3509">
                  <c:v>780</c:v>
                </c:pt>
                <c:pt idx="3510">
                  <c:v>806</c:v>
                </c:pt>
                <c:pt idx="3511">
                  <c:v>803</c:v>
                </c:pt>
                <c:pt idx="3512">
                  <c:v>1081</c:v>
                </c:pt>
                <c:pt idx="3513">
                  <c:v>1247</c:v>
                </c:pt>
                <c:pt idx="3514">
                  <c:v>829</c:v>
                </c:pt>
                <c:pt idx="3515">
                  <c:v>831</c:v>
                </c:pt>
                <c:pt idx="3516">
                  <c:v>880</c:v>
                </c:pt>
                <c:pt idx="3517">
                  <c:v>741</c:v>
                </c:pt>
                <c:pt idx="3518">
                  <c:v>765</c:v>
                </c:pt>
                <c:pt idx="3519">
                  <c:v>1080</c:v>
                </c:pt>
                <c:pt idx="3520">
                  <c:v>795</c:v>
                </c:pt>
                <c:pt idx="3521">
                  <c:v>699</c:v>
                </c:pt>
                <c:pt idx="3522">
                  <c:v>764</c:v>
                </c:pt>
                <c:pt idx="3523">
                  <c:v>957</c:v>
                </c:pt>
                <c:pt idx="3524">
                  <c:v>906</c:v>
                </c:pt>
                <c:pt idx="3525">
                  <c:v>1135</c:v>
                </c:pt>
                <c:pt idx="3526">
                  <c:v>688</c:v>
                </c:pt>
                <c:pt idx="3527">
                  <c:v>901</c:v>
                </c:pt>
                <c:pt idx="3528">
                  <c:v>873</c:v>
                </c:pt>
                <c:pt idx="3529">
                  <c:v>890</c:v>
                </c:pt>
                <c:pt idx="3530">
                  <c:v>992</c:v>
                </c:pt>
                <c:pt idx="3531">
                  <c:v>753</c:v>
                </c:pt>
                <c:pt idx="3532">
                  <c:v>839</c:v>
                </c:pt>
                <c:pt idx="3533">
                  <c:v>875</c:v>
                </c:pt>
                <c:pt idx="3534">
                  <c:v>778</c:v>
                </c:pt>
                <c:pt idx="3535">
                  <c:v>821</c:v>
                </c:pt>
                <c:pt idx="3536">
                  <c:v>782</c:v>
                </c:pt>
                <c:pt idx="3537">
                  <c:v>868</c:v>
                </c:pt>
                <c:pt idx="3538">
                  <c:v>982</c:v>
                </c:pt>
                <c:pt idx="3539">
                  <c:v>798</c:v>
                </c:pt>
                <c:pt idx="3540">
                  <c:v>783</c:v>
                </c:pt>
                <c:pt idx="3541">
                  <c:v>1413</c:v>
                </c:pt>
                <c:pt idx="3542">
                  <c:v>793</c:v>
                </c:pt>
                <c:pt idx="3543">
                  <c:v>715</c:v>
                </c:pt>
                <c:pt idx="3544">
                  <c:v>893</c:v>
                </c:pt>
                <c:pt idx="3545">
                  <c:v>825</c:v>
                </c:pt>
                <c:pt idx="3546">
                  <c:v>717</c:v>
                </c:pt>
                <c:pt idx="3547">
                  <c:v>812</c:v>
                </c:pt>
                <c:pt idx="3548">
                  <c:v>911</c:v>
                </c:pt>
                <c:pt idx="3549">
                  <c:v>800</c:v>
                </c:pt>
                <c:pt idx="3550">
                  <c:v>735</c:v>
                </c:pt>
                <c:pt idx="3551">
                  <c:v>1048</c:v>
                </c:pt>
                <c:pt idx="3552">
                  <c:v>1016</c:v>
                </c:pt>
                <c:pt idx="3553">
                  <c:v>1080</c:v>
                </c:pt>
                <c:pt idx="3554">
                  <c:v>881</c:v>
                </c:pt>
                <c:pt idx="3555">
                  <c:v>962</c:v>
                </c:pt>
                <c:pt idx="3556">
                  <c:v>787</c:v>
                </c:pt>
                <c:pt idx="3557">
                  <c:v>742</c:v>
                </c:pt>
                <c:pt idx="3558">
                  <c:v>749</c:v>
                </c:pt>
                <c:pt idx="3559">
                  <c:v>1099</c:v>
                </c:pt>
                <c:pt idx="3560">
                  <c:v>769</c:v>
                </c:pt>
                <c:pt idx="3561">
                  <c:v>668</c:v>
                </c:pt>
                <c:pt idx="3562">
                  <c:v>722</c:v>
                </c:pt>
                <c:pt idx="3563">
                  <c:v>1027</c:v>
                </c:pt>
                <c:pt idx="3564">
                  <c:v>792</c:v>
                </c:pt>
                <c:pt idx="3565">
                  <c:v>760</c:v>
                </c:pt>
                <c:pt idx="3566">
                  <c:v>808</c:v>
                </c:pt>
                <c:pt idx="3567">
                  <c:v>758</c:v>
                </c:pt>
                <c:pt idx="3568">
                  <c:v>937</c:v>
                </c:pt>
                <c:pt idx="3569">
                  <c:v>857</c:v>
                </c:pt>
                <c:pt idx="3570">
                  <c:v>778</c:v>
                </c:pt>
                <c:pt idx="3571">
                  <c:v>809</c:v>
                </c:pt>
                <c:pt idx="3572">
                  <c:v>897</c:v>
                </c:pt>
                <c:pt idx="3573">
                  <c:v>820</c:v>
                </c:pt>
                <c:pt idx="3574">
                  <c:v>862</c:v>
                </c:pt>
                <c:pt idx="3575">
                  <c:v>859</c:v>
                </c:pt>
                <c:pt idx="3576">
                  <c:v>774</c:v>
                </c:pt>
                <c:pt idx="3577">
                  <c:v>670</c:v>
                </c:pt>
                <c:pt idx="3578">
                  <c:v>966</c:v>
                </c:pt>
                <c:pt idx="3579">
                  <c:v>1177</c:v>
                </c:pt>
                <c:pt idx="3580">
                  <c:v>868</c:v>
                </c:pt>
                <c:pt idx="3581">
                  <c:v>740</c:v>
                </c:pt>
                <c:pt idx="3582">
                  <c:v>733</c:v>
                </c:pt>
                <c:pt idx="3583">
                  <c:v>835</c:v>
                </c:pt>
                <c:pt idx="3584">
                  <c:v>990</c:v>
                </c:pt>
                <c:pt idx="3585">
                  <c:v>805</c:v>
                </c:pt>
                <c:pt idx="3586">
                  <c:v>920</c:v>
                </c:pt>
                <c:pt idx="3587">
                  <c:v>843</c:v>
                </c:pt>
                <c:pt idx="3588">
                  <c:v>874</c:v>
                </c:pt>
                <c:pt idx="3589">
                  <c:v>820</c:v>
                </c:pt>
                <c:pt idx="3590">
                  <c:v>946</c:v>
                </c:pt>
                <c:pt idx="3591">
                  <c:v>752</c:v>
                </c:pt>
                <c:pt idx="3592">
                  <c:v>758</c:v>
                </c:pt>
                <c:pt idx="3593">
                  <c:v>805</c:v>
                </c:pt>
                <c:pt idx="3594">
                  <c:v>814</c:v>
                </c:pt>
                <c:pt idx="3595">
                  <c:v>935</c:v>
                </c:pt>
                <c:pt idx="3596">
                  <c:v>827</c:v>
                </c:pt>
                <c:pt idx="3597">
                  <c:v>906</c:v>
                </c:pt>
                <c:pt idx="3598">
                  <c:v>848</c:v>
                </c:pt>
                <c:pt idx="3599">
                  <c:v>754</c:v>
                </c:pt>
                <c:pt idx="3600">
                  <c:v>844</c:v>
                </c:pt>
                <c:pt idx="3601">
                  <c:v>924</c:v>
                </c:pt>
                <c:pt idx="3602">
                  <c:v>824</c:v>
                </c:pt>
                <c:pt idx="3603">
                  <c:v>1003</c:v>
                </c:pt>
                <c:pt idx="3604">
                  <c:v>1021</c:v>
                </c:pt>
                <c:pt idx="3605">
                  <c:v>871</c:v>
                </c:pt>
                <c:pt idx="3606">
                  <c:v>790</c:v>
                </c:pt>
                <c:pt idx="3607">
                  <c:v>809</c:v>
                </c:pt>
                <c:pt idx="3608">
                  <c:v>975</c:v>
                </c:pt>
                <c:pt idx="3609">
                  <c:v>826</c:v>
                </c:pt>
                <c:pt idx="3610">
                  <c:v>830</c:v>
                </c:pt>
                <c:pt idx="3611">
                  <c:v>786</c:v>
                </c:pt>
                <c:pt idx="3612">
                  <c:v>1552</c:v>
                </c:pt>
                <c:pt idx="3613">
                  <c:v>845</c:v>
                </c:pt>
                <c:pt idx="3614">
                  <c:v>813</c:v>
                </c:pt>
                <c:pt idx="3615">
                  <c:v>778</c:v>
                </c:pt>
                <c:pt idx="3616">
                  <c:v>1233</c:v>
                </c:pt>
                <c:pt idx="3617">
                  <c:v>865</c:v>
                </c:pt>
                <c:pt idx="3618">
                  <c:v>863</c:v>
                </c:pt>
                <c:pt idx="3619">
                  <c:v>846</c:v>
                </c:pt>
                <c:pt idx="3620">
                  <c:v>807</c:v>
                </c:pt>
                <c:pt idx="3621">
                  <c:v>1319</c:v>
                </c:pt>
                <c:pt idx="3622">
                  <c:v>649</c:v>
                </c:pt>
                <c:pt idx="3623">
                  <c:v>777</c:v>
                </c:pt>
                <c:pt idx="3624">
                  <c:v>1004</c:v>
                </c:pt>
                <c:pt idx="3625">
                  <c:v>839</c:v>
                </c:pt>
                <c:pt idx="3626">
                  <c:v>771</c:v>
                </c:pt>
                <c:pt idx="3627">
                  <c:v>1039</c:v>
                </c:pt>
                <c:pt idx="3628">
                  <c:v>735</c:v>
                </c:pt>
                <c:pt idx="3629">
                  <c:v>783</c:v>
                </c:pt>
                <c:pt idx="3630">
                  <c:v>796</c:v>
                </c:pt>
                <c:pt idx="3631">
                  <c:v>720</c:v>
                </c:pt>
                <c:pt idx="3632">
                  <c:v>746</c:v>
                </c:pt>
                <c:pt idx="3633">
                  <c:v>915</c:v>
                </c:pt>
                <c:pt idx="3634">
                  <c:v>779</c:v>
                </c:pt>
                <c:pt idx="3635">
                  <c:v>798</c:v>
                </c:pt>
                <c:pt idx="3636">
                  <c:v>833</c:v>
                </c:pt>
                <c:pt idx="3637">
                  <c:v>838</c:v>
                </c:pt>
                <c:pt idx="3638">
                  <c:v>829</c:v>
                </c:pt>
                <c:pt idx="3639">
                  <c:v>744</c:v>
                </c:pt>
                <c:pt idx="3640">
                  <c:v>1221</c:v>
                </c:pt>
                <c:pt idx="3641">
                  <c:v>962</c:v>
                </c:pt>
                <c:pt idx="3642">
                  <c:v>839</c:v>
                </c:pt>
                <c:pt idx="3643">
                  <c:v>940</c:v>
                </c:pt>
                <c:pt idx="3644">
                  <c:v>815</c:v>
                </c:pt>
                <c:pt idx="3645">
                  <c:v>856</c:v>
                </c:pt>
                <c:pt idx="3646">
                  <c:v>834</c:v>
                </c:pt>
                <c:pt idx="3647">
                  <c:v>750</c:v>
                </c:pt>
                <c:pt idx="3648">
                  <c:v>790</c:v>
                </c:pt>
                <c:pt idx="3649">
                  <c:v>1247</c:v>
                </c:pt>
                <c:pt idx="3650">
                  <c:v>852</c:v>
                </c:pt>
                <c:pt idx="3651">
                  <c:v>850</c:v>
                </c:pt>
                <c:pt idx="3652">
                  <c:v>983</c:v>
                </c:pt>
                <c:pt idx="3653">
                  <c:v>944</c:v>
                </c:pt>
                <c:pt idx="3654">
                  <c:v>1048</c:v>
                </c:pt>
                <c:pt idx="3655">
                  <c:v>858</c:v>
                </c:pt>
                <c:pt idx="3656">
                  <c:v>909</c:v>
                </c:pt>
                <c:pt idx="3657">
                  <c:v>1026</c:v>
                </c:pt>
                <c:pt idx="3658">
                  <c:v>1013</c:v>
                </c:pt>
                <c:pt idx="3659">
                  <c:v>1115</c:v>
                </c:pt>
                <c:pt idx="3660">
                  <c:v>974</c:v>
                </c:pt>
                <c:pt idx="3661">
                  <c:v>1124</c:v>
                </c:pt>
                <c:pt idx="3662">
                  <c:v>877</c:v>
                </c:pt>
                <c:pt idx="3663">
                  <c:v>811</c:v>
                </c:pt>
                <c:pt idx="3664">
                  <c:v>862</c:v>
                </c:pt>
                <c:pt idx="3665">
                  <c:v>989</c:v>
                </c:pt>
                <c:pt idx="3666">
                  <c:v>1007</c:v>
                </c:pt>
                <c:pt idx="3667">
                  <c:v>992</c:v>
                </c:pt>
                <c:pt idx="3668">
                  <c:v>794</c:v>
                </c:pt>
                <c:pt idx="3669">
                  <c:v>966</c:v>
                </c:pt>
                <c:pt idx="3670">
                  <c:v>736</c:v>
                </c:pt>
                <c:pt idx="3671">
                  <c:v>702</c:v>
                </c:pt>
                <c:pt idx="3672">
                  <c:v>906</c:v>
                </c:pt>
                <c:pt idx="3673">
                  <c:v>862</c:v>
                </c:pt>
                <c:pt idx="3674">
                  <c:v>1104</c:v>
                </c:pt>
                <c:pt idx="3675">
                  <c:v>944</c:v>
                </c:pt>
                <c:pt idx="3676">
                  <c:v>731</c:v>
                </c:pt>
                <c:pt idx="3677">
                  <c:v>925</c:v>
                </c:pt>
                <c:pt idx="3678">
                  <c:v>896</c:v>
                </c:pt>
                <c:pt idx="3679">
                  <c:v>895</c:v>
                </c:pt>
                <c:pt idx="3680">
                  <c:v>993</c:v>
                </c:pt>
                <c:pt idx="3681">
                  <c:v>927</c:v>
                </c:pt>
                <c:pt idx="3682">
                  <c:v>760</c:v>
                </c:pt>
                <c:pt idx="3683">
                  <c:v>758</c:v>
                </c:pt>
                <c:pt idx="3684">
                  <c:v>812</c:v>
                </c:pt>
                <c:pt idx="3685">
                  <c:v>885</c:v>
                </c:pt>
                <c:pt idx="3686">
                  <c:v>1110</c:v>
                </c:pt>
                <c:pt idx="3687">
                  <c:v>942</c:v>
                </c:pt>
                <c:pt idx="3688">
                  <c:v>739</c:v>
                </c:pt>
                <c:pt idx="3689">
                  <c:v>946</c:v>
                </c:pt>
                <c:pt idx="3690">
                  <c:v>997</c:v>
                </c:pt>
                <c:pt idx="3691">
                  <c:v>820</c:v>
                </c:pt>
                <c:pt idx="3692">
                  <c:v>852</c:v>
                </c:pt>
                <c:pt idx="3693">
                  <c:v>694</c:v>
                </c:pt>
                <c:pt idx="3694">
                  <c:v>896</c:v>
                </c:pt>
                <c:pt idx="3695">
                  <c:v>977</c:v>
                </c:pt>
                <c:pt idx="3696">
                  <c:v>638</c:v>
                </c:pt>
                <c:pt idx="3697">
                  <c:v>915</c:v>
                </c:pt>
                <c:pt idx="3698">
                  <c:v>796</c:v>
                </c:pt>
                <c:pt idx="3699">
                  <c:v>765</c:v>
                </c:pt>
                <c:pt idx="3700">
                  <c:v>859</c:v>
                </c:pt>
                <c:pt idx="3701">
                  <c:v>980</c:v>
                </c:pt>
                <c:pt idx="3702">
                  <c:v>790</c:v>
                </c:pt>
                <c:pt idx="3703">
                  <c:v>700</c:v>
                </c:pt>
                <c:pt idx="3704">
                  <c:v>802</c:v>
                </c:pt>
                <c:pt idx="3705">
                  <c:v>1353</c:v>
                </c:pt>
                <c:pt idx="3706">
                  <c:v>963</c:v>
                </c:pt>
                <c:pt idx="3707">
                  <c:v>892</c:v>
                </c:pt>
                <c:pt idx="3708">
                  <c:v>750</c:v>
                </c:pt>
                <c:pt idx="3709">
                  <c:v>745</c:v>
                </c:pt>
                <c:pt idx="3710">
                  <c:v>1075</c:v>
                </c:pt>
                <c:pt idx="3711">
                  <c:v>1016</c:v>
                </c:pt>
                <c:pt idx="3712">
                  <c:v>868</c:v>
                </c:pt>
                <c:pt idx="3713">
                  <c:v>817</c:v>
                </c:pt>
                <c:pt idx="3714">
                  <c:v>1018</c:v>
                </c:pt>
                <c:pt idx="3715">
                  <c:v>845</c:v>
                </c:pt>
                <c:pt idx="3716">
                  <c:v>830</c:v>
                </c:pt>
                <c:pt idx="3717">
                  <c:v>786</c:v>
                </c:pt>
                <c:pt idx="3718">
                  <c:v>869</c:v>
                </c:pt>
                <c:pt idx="3719">
                  <c:v>1084</c:v>
                </c:pt>
                <c:pt idx="3720">
                  <c:v>986</c:v>
                </c:pt>
                <c:pt idx="3721">
                  <c:v>1120</c:v>
                </c:pt>
                <c:pt idx="3722">
                  <c:v>647</c:v>
                </c:pt>
                <c:pt idx="3723">
                  <c:v>911</c:v>
                </c:pt>
                <c:pt idx="3724">
                  <c:v>853</c:v>
                </c:pt>
                <c:pt idx="3725">
                  <c:v>887</c:v>
                </c:pt>
                <c:pt idx="3726">
                  <c:v>876</c:v>
                </c:pt>
                <c:pt idx="3727">
                  <c:v>764</c:v>
                </c:pt>
                <c:pt idx="3728">
                  <c:v>1035</c:v>
                </c:pt>
                <c:pt idx="3729">
                  <c:v>871</c:v>
                </c:pt>
                <c:pt idx="3730">
                  <c:v>736</c:v>
                </c:pt>
                <c:pt idx="3731">
                  <c:v>1370</c:v>
                </c:pt>
                <c:pt idx="3732">
                  <c:v>1171</c:v>
                </c:pt>
                <c:pt idx="3733">
                  <c:v>1066</c:v>
                </c:pt>
                <c:pt idx="3734">
                  <c:v>810</c:v>
                </c:pt>
                <c:pt idx="3735">
                  <c:v>1081</c:v>
                </c:pt>
                <c:pt idx="3736">
                  <c:v>935</c:v>
                </c:pt>
                <c:pt idx="3737">
                  <c:v>874</c:v>
                </c:pt>
                <c:pt idx="3738">
                  <c:v>775</c:v>
                </c:pt>
                <c:pt idx="3739">
                  <c:v>906</c:v>
                </c:pt>
                <c:pt idx="3740">
                  <c:v>659</c:v>
                </c:pt>
                <c:pt idx="3741">
                  <c:v>890</c:v>
                </c:pt>
                <c:pt idx="3742">
                  <c:v>937</c:v>
                </c:pt>
                <c:pt idx="3743">
                  <c:v>865</c:v>
                </c:pt>
                <c:pt idx="3744">
                  <c:v>807</c:v>
                </c:pt>
                <c:pt idx="3745">
                  <c:v>752</c:v>
                </c:pt>
                <c:pt idx="3746">
                  <c:v>895</c:v>
                </c:pt>
                <c:pt idx="3747">
                  <c:v>750</c:v>
                </c:pt>
                <c:pt idx="3748">
                  <c:v>712</c:v>
                </c:pt>
                <c:pt idx="3749">
                  <c:v>842</c:v>
                </c:pt>
                <c:pt idx="3750">
                  <c:v>945</c:v>
                </c:pt>
                <c:pt idx="3751">
                  <c:v>951</c:v>
                </c:pt>
                <c:pt idx="3752">
                  <c:v>921</c:v>
                </c:pt>
                <c:pt idx="3753">
                  <c:v>737</c:v>
                </c:pt>
                <c:pt idx="3754">
                  <c:v>818</c:v>
                </c:pt>
                <c:pt idx="3755">
                  <c:v>872</c:v>
                </c:pt>
                <c:pt idx="3756">
                  <c:v>855</c:v>
                </c:pt>
                <c:pt idx="3757">
                  <c:v>843</c:v>
                </c:pt>
                <c:pt idx="3758">
                  <c:v>753</c:v>
                </c:pt>
                <c:pt idx="3759">
                  <c:v>1009</c:v>
                </c:pt>
                <c:pt idx="3760">
                  <c:v>894</c:v>
                </c:pt>
                <c:pt idx="3761">
                  <c:v>801</c:v>
                </c:pt>
                <c:pt idx="3762">
                  <c:v>751</c:v>
                </c:pt>
                <c:pt idx="3763">
                  <c:v>933</c:v>
                </c:pt>
                <c:pt idx="3764">
                  <c:v>1067</c:v>
                </c:pt>
                <c:pt idx="3765">
                  <c:v>904</c:v>
                </c:pt>
                <c:pt idx="3766">
                  <c:v>859</c:v>
                </c:pt>
                <c:pt idx="3767">
                  <c:v>838</c:v>
                </c:pt>
                <c:pt idx="3768">
                  <c:v>1038</c:v>
                </c:pt>
                <c:pt idx="3769">
                  <c:v>829</c:v>
                </c:pt>
                <c:pt idx="3770">
                  <c:v>1012</c:v>
                </c:pt>
                <c:pt idx="3771">
                  <c:v>864</c:v>
                </c:pt>
                <c:pt idx="3772">
                  <c:v>692</c:v>
                </c:pt>
                <c:pt idx="3773">
                  <c:v>664</c:v>
                </c:pt>
                <c:pt idx="3774">
                  <c:v>889</c:v>
                </c:pt>
                <c:pt idx="3775">
                  <c:v>1026</c:v>
                </c:pt>
                <c:pt idx="3776">
                  <c:v>1041</c:v>
                </c:pt>
                <c:pt idx="3777">
                  <c:v>786</c:v>
                </c:pt>
                <c:pt idx="3778">
                  <c:v>994</c:v>
                </c:pt>
                <c:pt idx="3779">
                  <c:v>791</c:v>
                </c:pt>
                <c:pt idx="3780">
                  <c:v>820</c:v>
                </c:pt>
                <c:pt idx="3781">
                  <c:v>885</c:v>
                </c:pt>
                <c:pt idx="3782">
                  <c:v>844</c:v>
                </c:pt>
                <c:pt idx="3783">
                  <c:v>745</c:v>
                </c:pt>
                <c:pt idx="3784">
                  <c:v>982</c:v>
                </c:pt>
                <c:pt idx="3785">
                  <c:v>862</c:v>
                </c:pt>
                <c:pt idx="3786">
                  <c:v>743</c:v>
                </c:pt>
                <c:pt idx="3787">
                  <c:v>945</c:v>
                </c:pt>
                <c:pt idx="3788">
                  <c:v>664</c:v>
                </c:pt>
                <c:pt idx="3789">
                  <c:v>898</c:v>
                </c:pt>
                <c:pt idx="3790">
                  <c:v>809</c:v>
                </c:pt>
                <c:pt idx="3791">
                  <c:v>937</c:v>
                </c:pt>
                <c:pt idx="3792">
                  <c:v>1099</c:v>
                </c:pt>
                <c:pt idx="3793">
                  <c:v>1044</c:v>
                </c:pt>
                <c:pt idx="3794">
                  <c:v>981</c:v>
                </c:pt>
                <c:pt idx="3795">
                  <c:v>922</c:v>
                </c:pt>
                <c:pt idx="3796">
                  <c:v>1062</c:v>
                </c:pt>
                <c:pt idx="3797">
                  <c:v>807</c:v>
                </c:pt>
                <c:pt idx="3798">
                  <c:v>845</c:v>
                </c:pt>
                <c:pt idx="3799">
                  <c:v>1001</c:v>
                </c:pt>
                <c:pt idx="3800">
                  <c:v>1024</c:v>
                </c:pt>
                <c:pt idx="3801">
                  <c:v>939</c:v>
                </c:pt>
                <c:pt idx="3802">
                  <c:v>793</c:v>
                </c:pt>
                <c:pt idx="3803">
                  <c:v>975</c:v>
                </c:pt>
                <c:pt idx="3804">
                  <c:v>867</c:v>
                </c:pt>
                <c:pt idx="3805">
                  <c:v>1084</c:v>
                </c:pt>
                <c:pt idx="3806">
                  <c:v>830</c:v>
                </c:pt>
                <c:pt idx="3807">
                  <c:v>789</c:v>
                </c:pt>
                <c:pt idx="3808">
                  <c:v>793</c:v>
                </c:pt>
                <c:pt idx="3809">
                  <c:v>1040</c:v>
                </c:pt>
                <c:pt idx="3810">
                  <c:v>806</c:v>
                </c:pt>
                <c:pt idx="3811">
                  <c:v>872</c:v>
                </c:pt>
                <c:pt idx="3812">
                  <c:v>788</c:v>
                </c:pt>
                <c:pt idx="3813">
                  <c:v>896</c:v>
                </c:pt>
                <c:pt idx="3814">
                  <c:v>723</c:v>
                </c:pt>
                <c:pt idx="3815">
                  <c:v>1141</c:v>
                </c:pt>
                <c:pt idx="3816">
                  <c:v>799</c:v>
                </c:pt>
                <c:pt idx="3817">
                  <c:v>1102</c:v>
                </c:pt>
                <c:pt idx="3818">
                  <c:v>787</c:v>
                </c:pt>
                <c:pt idx="3819">
                  <c:v>1018</c:v>
                </c:pt>
                <c:pt idx="3820">
                  <c:v>717</c:v>
                </c:pt>
                <c:pt idx="3821">
                  <c:v>1106</c:v>
                </c:pt>
                <c:pt idx="3822">
                  <c:v>752</c:v>
                </c:pt>
                <c:pt idx="3823">
                  <c:v>899</c:v>
                </c:pt>
                <c:pt idx="3824">
                  <c:v>1084</c:v>
                </c:pt>
                <c:pt idx="3825">
                  <c:v>780</c:v>
                </c:pt>
                <c:pt idx="3826">
                  <c:v>845</c:v>
                </c:pt>
                <c:pt idx="3827">
                  <c:v>834</c:v>
                </c:pt>
                <c:pt idx="3828">
                  <c:v>844</c:v>
                </c:pt>
                <c:pt idx="3829">
                  <c:v>839</c:v>
                </c:pt>
                <c:pt idx="3830">
                  <c:v>926</c:v>
                </c:pt>
                <c:pt idx="3831">
                  <c:v>764</c:v>
                </c:pt>
                <c:pt idx="3832">
                  <c:v>888</c:v>
                </c:pt>
                <c:pt idx="3833">
                  <c:v>946</c:v>
                </c:pt>
                <c:pt idx="3834">
                  <c:v>842</c:v>
                </c:pt>
                <c:pt idx="3835">
                  <c:v>904</c:v>
                </c:pt>
                <c:pt idx="3836">
                  <c:v>773</c:v>
                </c:pt>
                <c:pt idx="3837">
                  <c:v>787</c:v>
                </c:pt>
                <c:pt idx="3838">
                  <c:v>817</c:v>
                </c:pt>
                <c:pt idx="3839">
                  <c:v>1036</c:v>
                </c:pt>
                <c:pt idx="3840">
                  <c:v>942</c:v>
                </c:pt>
                <c:pt idx="3841">
                  <c:v>758</c:v>
                </c:pt>
                <c:pt idx="3842">
                  <c:v>817</c:v>
                </c:pt>
                <c:pt idx="3843">
                  <c:v>1011</c:v>
                </c:pt>
                <c:pt idx="3844">
                  <c:v>688</c:v>
                </c:pt>
                <c:pt idx="3845">
                  <c:v>739</c:v>
                </c:pt>
                <c:pt idx="3846">
                  <c:v>1042</c:v>
                </c:pt>
                <c:pt idx="3847">
                  <c:v>774</c:v>
                </c:pt>
                <c:pt idx="3848">
                  <c:v>813</c:v>
                </c:pt>
                <c:pt idx="3849">
                  <c:v>1135</c:v>
                </c:pt>
                <c:pt idx="3850">
                  <c:v>772</c:v>
                </c:pt>
                <c:pt idx="3851">
                  <c:v>648</c:v>
                </c:pt>
                <c:pt idx="3852">
                  <c:v>732</c:v>
                </c:pt>
                <c:pt idx="3853">
                  <c:v>965</c:v>
                </c:pt>
                <c:pt idx="3854">
                  <c:v>840</c:v>
                </c:pt>
                <c:pt idx="3855">
                  <c:v>870</c:v>
                </c:pt>
                <c:pt idx="3856">
                  <c:v>834</c:v>
                </c:pt>
                <c:pt idx="3857">
                  <c:v>867</c:v>
                </c:pt>
                <c:pt idx="3858">
                  <c:v>749</c:v>
                </c:pt>
                <c:pt idx="3859">
                  <c:v>1211</c:v>
                </c:pt>
                <c:pt idx="3860">
                  <c:v>840</c:v>
                </c:pt>
                <c:pt idx="3861">
                  <c:v>880</c:v>
                </c:pt>
                <c:pt idx="3862">
                  <c:v>789</c:v>
                </c:pt>
                <c:pt idx="3863">
                  <c:v>853</c:v>
                </c:pt>
                <c:pt idx="3864">
                  <c:v>810</c:v>
                </c:pt>
                <c:pt idx="3865">
                  <c:v>761</c:v>
                </c:pt>
                <c:pt idx="3866">
                  <c:v>827</c:v>
                </c:pt>
                <c:pt idx="3867">
                  <c:v>921</c:v>
                </c:pt>
                <c:pt idx="3868">
                  <c:v>987</c:v>
                </c:pt>
                <c:pt idx="3869">
                  <c:v>813</c:v>
                </c:pt>
                <c:pt idx="3870">
                  <c:v>1053</c:v>
                </c:pt>
                <c:pt idx="3871">
                  <c:v>842</c:v>
                </c:pt>
                <c:pt idx="3872">
                  <c:v>876</c:v>
                </c:pt>
                <c:pt idx="3873">
                  <c:v>1221</c:v>
                </c:pt>
                <c:pt idx="3874">
                  <c:v>1043</c:v>
                </c:pt>
                <c:pt idx="3875">
                  <c:v>961</c:v>
                </c:pt>
                <c:pt idx="3876">
                  <c:v>916</c:v>
                </c:pt>
                <c:pt idx="3877">
                  <c:v>705</c:v>
                </c:pt>
                <c:pt idx="3878">
                  <c:v>686</c:v>
                </c:pt>
                <c:pt idx="3879">
                  <c:v>736</c:v>
                </c:pt>
                <c:pt idx="3880">
                  <c:v>998</c:v>
                </c:pt>
                <c:pt idx="3881">
                  <c:v>791</c:v>
                </c:pt>
                <c:pt idx="3882">
                  <c:v>897</c:v>
                </c:pt>
                <c:pt idx="3883">
                  <c:v>796</c:v>
                </c:pt>
                <c:pt idx="3884">
                  <c:v>1007</c:v>
                </c:pt>
                <c:pt idx="3885">
                  <c:v>828</c:v>
                </c:pt>
                <c:pt idx="3886">
                  <c:v>1148</c:v>
                </c:pt>
                <c:pt idx="3887">
                  <c:v>748</c:v>
                </c:pt>
                <c:pt idx="3888">
                  <c:v>838</c:v>
                </c:pt>
                <c:pt idx="3889">
                  <c:v>893</c:v>
                </c:pt>
                <c:pt idx="3890">
                  <c:v>841</c:v>
                </c:pt>
                <c:pt idx="3891">
                  <c:v>736</c:v>
                </c:pt>
                <c:pt idx="3892">
                  <c:v>1068</c:v>
                </c:pt>
                <c:pt idx="3893">
                  <c:v>996</c:v>
                </c:pt>
                <c:pt idx="3894">
                  <c:v>862</c:v>
                </c:pt>
                <c:pt idx="3895">
                  <c:v>954</c:v>
                </c:pt>
                <c:pt idx="3896">
                  <c:v>753</c:v>
                </c:pt>
                <c:pt idx="3897">
                  <c:v>805</c:v>
                </c:pt>
                <c:pt idx="3898">
                  <c:v>927</c:v>
                </c:pt>
                <c:pt idx="3899">
                  <c:v>619</c:v>
                </c:pt>
                <c:pt idx="3900">
                  <c:v>818</c:v>
                </c:pt>
                <c:pt idx="3901">
                  <c:v>924</c:v>
                </c:pt>
                <c:pt idx="3902">
                  <c:v>799</c:v>
                </c:pt>
                <c:pt idx="3903">
                  <c:v>874</c:v>
                </c:pt>
                <c:pt idx="3904">
                  <c:v>1015</c:v>
                </c:pt>
                <c:pt idx="3905">
                  <c:v>1013</c:v>
                </c:pt>
                <c:pt idx="3906">
                  <c:v>818</c:v>
                </c:pt>
                <c:pt idx="3907">
                  <c:v>904</c:v>
                </c:pt>
                <c:pt idx="3908">
                  <c:v>874</c:v>
                </c:pt>
                <c:pt idx="3909">
                  <c:v>948</c:v>
                </c:pt>
                <c:pt idx="3910">
                  <c:v>902</c:v>
                </c:pt>
                <c:pt idx="3911">
                  <c:v>872</c:v>
                </c:pt>
                <c:pt idx="3912">
                  <c:v>868</c:v>
                </c:pt>
                <c:pt idx="3913">
                  <c:v>877</c:v>
                </c:pt>
                <c:pt idx="3914">
                  <c:v>1149</c:v>
                </c:pt>
                <c:pt idx="3915">
                  <c:v>934</c:v>
                </c:pt>
                <c:pt idx="3916">
                  <c:v>820</c:v>
                </c:pt>
                <c:pt idx="3917">
                  <c:v>970</c:v>
                </c:pt>
                <c:pt idx="3918">
                  <c:v>873</c:v>
                </c:pt>
                <c:pt idx="3919">
                  <c:v>902</c:v>
                </c:pt>
                <c:pt idx="3920">
                  <c:v>748</c:v>
                </c:pt>
                <c:pt idx="3921">
                  <c:v>706</c:v>
                </c:pt>
                <c:pt idx="3922">
                  <c:v>774</c:v>
                </c:pt>
                <c:pt idx="3923">
                  <c:v>1051</c:v>
                </c:pt>
                <c:pt idx="3924">
                  <c:v>853</c:v>
                </c:pt>
                <c:pt idx="3925">
                  <c:v>754</c:v>
                </c:pt>
                <c:pt idx="3926">
                  <c:v>969</c:v>
                </c:pt>
                <c:pt idx="3927">
                  <c:v>815</c:v>
                </c:pt>
                <c:pt idx="3928">
                  <c:v>724</c:v>
                </c:pt>
                <c:pt idx="3929">
                  <c:v>652</c:v>
                </c:pt>
                <c:pt idx="3930">
                  <c:v>762</c:v>
                </c:pt>
                <c:pt idx="3931">
                  <c:v>863</c:v>
                </c:pt>
                <c:pt idx="3932">
                  <c:v>805</c:v>
                </c:pt>
                <c:pt idx="3933">
                  <c:v>911</c:v>
                </c:pt>
                <c:pt idx="3934">
                  <c:v>1200</c:v>
                </c:pt>
                <c:pt idx="3935">
                  <c:v>798</c:v>
                </c:pt>
                <c:pt idx="3936">
                  <c:v>817</c:v>
                </c:pt>
                <c:pt idx="3937">
                  <c:v>742</c:v>
                </c:pt>
                <c:pt idx="3938">
                  <c:v>909</c:v>
                </c:pt>
                <c:pt idx="3939">
                  <c:v>798</c:v>
                </c:pt>
                <c:pt idx="3940">
                  <c:v>938</c:v>
                </c:pt>
                <c:pt idx="3941">
                  <c:v>824</c:v>
                </c:pt>
                <c:pt idx="3942">
                  <c:v>982</c:v>
                </c:pt>
                <c:pt idx="3943">
                  <c:v>805</c:v>
                </c:pt>
                <c:pt idx="3944">
                  <c:v>1237</c:v>
                </c:pt>
                <c:pt idx="3945">
                  <c:v>757</c:v>
                </c:pt>
                <c:pt idx="3946">
                  <c:v>852</c:v>
                </c:pt>
                <c:pt idx="3947">
                  <c:v>910</c:v>
                </c:pt>
                <c:pt idx="3948">
                  <c:v>837</c:v>
                </c:pt>
                <c:pt idx="3949">
                  <c:v>801</c:v>
                </c:pt>
                <c:pt idx="3950">
                  <c:v>941</c:v>
                </c:pt>
                <c:pt idx="3951">
                  <c:v>936</c:v>
                </c:pt>
                <c:pt idx="3952">
                  <c:v>1000</c:v>
                </c:pt>
                <c:pt idx="3953">
                  <c:v>870</c:v>
                </c:pt>
                <c:pt idx="3954">
                  <c:v>967</c:v>
                </c:pt>
                <c:pt idx="3955">
                  <c:v>866</c:v>
                </c:pt>
                <c:pt idx="3956">
                  <c:v>898</c:v>
                </c:pt>
                <c:pt idx="3957">
                  <c:v>717</c:v>
                </c:pt>
                <c:pt idx="3958">
                  <c:v>752</c:v>
                </c:pt>
                <c:pt idx="3959">
                  <c:v>969</c:v>
                </c:pt>
                <c:pt idx="3960">
                  <c:v>955</c:v>
                </c:pt>
                <c:pt idx="3961">
                  <c:v>709</c:v>
                </c:pt>
                <c:pt idx="3962">
                  <c:v>857</c:v>
                </c:pt>
                <c:pt idx="3963">
                  <c:v>1214</c:v>
                </c:pt>
                <c:pt idx="3964">
                  <c:v>627</c:v>
                </c:pt>
                <c:pt idx="3965">
                  <c:v>889</c:v>
                </c:pt>
                <c:pt idx="3966">
                  <c:v>798</c:v>
                </c:pt>
                <c:pt idx="3967">
                  <c:v>955</c:v>
                </c:pt>
                <c:pt idx="3968">
                  <c:v>848</c:v>
                </c:pt>
                <c:pt idx="3969">
                  <c:v>734</c:v>
                </c:pt>
                <c:pt idx="3970">
                  <c:v>886</c:v>
                </c:pt>
                <c:pt idx="3971">
                  <c:v>808</c:v>
                </c:pt>
                <c:pt idx="3972">
                  <c:v>1066</c:v>
                </c:pt>
                <c:pt idx="3973">
                  <c:v>878</c:v>
                </c:pt>
                <c:pt idx="3974">
                  <c:v>1223</c:v>
                </c:pt>
                <c:pt idx="3975">
                  <c:v>890</c:v>
                </c:pt>
                <c:pt idx="3976">
                  <c:v>781</c:v>
                </c:pt>
                <c:pt idx="3977">
                  <c:v>1270</c:v>
                </c:pt>
                <c:pt idx="3978">
                  <c:v>958</c:v>
                </c:pt>
                <c:pt idx="3979">
                  <c:v>855</c:v>
                </c:pt>
                <c:pt idx="3980">
                  <c:v>834</c:v>
                </c:pt>
                <c:pt idx="3981">
                  <c:v>994</c:v>
                </c:pt>
                <c:pt idx="3982">
                  <c:v>1012</c:v>
                </c:pt>
                <c:pt idx="3983">
                  <c:v>1030</c:v>
                </c:pt>
                <c:pt idx="3984">
                  <c:v>930</c:v>
                </c:pt>
                <c:pt idx="3985">
                  <c:v>1058</c:v>
                </c:pt>
                <c:pt idx="3986">
                  <c:v>1002</c:v>
                </c:pt>
                <c:pt idx="3987">
                  <c:v>766</c:v>
                </c:pt>
                <c:pt idx="3988">
                  <c:v>946</c:v>
                </c:pt>
                <c:pt idx="3989">
                  <c:v>1139</c:v>
                </c:pt>
                <c:pt idx="3990">
                  <c:v>827</c:v>
                </c:pt>
                <c:pt idx="3991">
                  <c:v>940</c:v>
                </c:pt>
                <c:pt idx="3992">
                  <c:v>694</c:v>
                </c:pt>
                <c:pt idx="3993">
                  <c:v>1053</c:v>
                </c:pt>
                <c:pt idx="3994">
                  <c:v>1023</c:v>
                </c:pt>
                <c:pt idx="3995">
                  <c:v>876</c:v>
                </c:pt>
                <c:pt idx="3996">
                  <c:v>1025</c:v>
                </c:pt>
                <c:pt idx="3997">
                  <c:v>698</c:v>
                </c:pt>
                <c:pt idx="3998">
                  <c:v>975</c:v>
                </c:pt>
                <c:pt idx="3999">
                  <c:v>918</c:v>
                </c:pt>
                <c:pt idx="4000">
                  <c:v>926</c:v>
                </c:pt>
                <c:pt idx="4001">
                  <c:v>1083</c:v>
                </c:pt>
                <c:pt idx="4002">
                  <c:v>857</c:v>
                </c:pt>
                <c:pt idx="4003">
                  <c:v>860</c:v>
                </c:pt>
                <c:pt idx="4004">
                  <c:v>941</c:v>
                </c:pt>
                <c:pt idx="4005">
                  <c:v>815</c:v>
                </c:pt>
                <c:pt idx="4006">
                  <c:v>889</c:v>
                </c:pt>
                <c:pt idx="4007">
                  <c:v>881</c:v>
                </c:pt>
                <c:pt idx="4008">
                  <c:v>1150</c:v>
                </c:pt>
                <c:pt idx="4009">
                  <c:v>711</c:v>
                </c:pt>
                <c:pt idx="4010">
                  <c:v>1085</c:v>
                </c:pt>
                <c:pt idx="4011">
                  <c:v>935</c:v>
                </c:pt>
                <c:pt idx="4012">
                  <c:v>922</c:v>
                </c:pt>
                <c:pt idx="4013">
                  <c:v>666</c:v>
                </c:pt>
                <c:pt idx="4014">
                  <c:v>918</c:v>
                </c:pt>
                <c:pt idx="4015">
                  <c:v>1106</c:v>
                </c:pt>
                <c:pt idx="4016">
                  <c:v>882</c:v>
                </c:pt>
                <c:pt idx="4017">
                  <c:v>952</c:v>
                </c:pt>
                <c:pt idx="4018">
                  <c:v>750</c:v>
                </c:pt>
                <c:pt idx="4019">
                  <c:v>838</c:v>
                </c:pt>
                <c:pt idx="4020">
                  <c:v>722</c:v>
                </c:pt>
                <c:pt idx="4021">
                  <c:v>970</c:v>
                </c:pt>
                <c:pt idx="4022">
                  <c:v>932</c:v>
                </c:pt>
                <c:pt idx="4023">
                  <c:v>932</c:v>
                </c:pt>
                <c:pt idx="4024">
                  <c:v>802</c:v>
                </c:pt>
                <c:pt idx="4025">
                  <c:v>860</c:v>
                </c:pt>
                <c:pt idx="4026">
                  <c:v>732</c:v>
                </c:pt>
                <c:pt idx="4027">
                  <c:v>992</c:v>
                </c:pt>
                <c:pt idx="4028">
                  <c:v>1075</c:v>
                </c:pt>
                <c:pt idx="4029">
                  <c:v>824</c:v>
                </c:pt>
                <c:pt idx="4030">
                  <c:v>910</c:v>
                </c:pt>
                <c:pt idx="4031">
                  <c:v>766</c:v>
                </c:pt>
                <c:pt idx="4032">
                  <c:v>850</c:v>
                </c:pt>
                <c:pt idx="4033">
                  <c:v>912</c:v>
                </c:pt>
                <c:pt idx="4034">
                  <c:v>903</c:v>
                </c:pt>
                <c:pt idx="4035">
                  <c:v>848</c:v>
                </c:pt>
                <c:pt idx="4036">
                  <c:v>775</c:v>
                </c:pt>
                <c:pt idx="4037">
                  <c:v>759</c:v>
                </c:pt>
                <c:pt idx="4038">
                  <c:v>794</c:v>
                </c:pt>
                <c:pt idx="4039">
                  <c:v>791</c:v>
                </c:pt>
                <c:pt idx="4040">
                  <c:v>1637</c:v>
                </c:pt>
                <c:pt idx="4041">
                  <c:v>825</c:v>
                </c:pt>
                <c:pt idx="4042">
                  <c:v>1248</c:v>
                </c:pt>
                <c:pt idx="4043">
                  <c:v>932</c:v>
                </c:pt>
                <c:pt idx="4044">
                  <c:v>882</c:v>
                </c:pt>
                <c:pt idx="4045">
                  <c:v>1064</c:v>
                </c:pt>
                <c:pt idx="4046">
                  <c:v>1129</c:v>
                </c:pt>
                <c:pt idx="4047">
                  <c:v>868</c:v>
                </c:pt>
                <c:pt idx="4048">
                  <c:v>842</c:v>
                </c:pt>
                <c:pt idx="4049">
                  <c:v>780</c:v>
                </c:pt>
                <c:pt idx="4050">
                  <c:v>903</c:v>
                </c:pt>
                <c:pt idx="4051">
                  <c:v>1167</c:v>
                </c:pt>
                <c:pt idx="4052">
                  <c:v>883</c:v>
                </c:pt>
                <c:pt idx="4053">
                  <c:v>1072</c:v>
                </c:pt>
                <c:pt idx="4054">
                  <c:v>928</c:v>
                </c:pt>
                <c:pt idx="4055">
                  <c:v>736</c:v>
                </c:pt>
                <c:pt idx="4056">
                  <c:v>688</c:v>
                </c:pt>
                <c:pt idx="4057">
                  <c:v>855</c:v>
                </c:pt>
                <c:pt idx="4058">
                  <c:v>916</c:v>
                </c:pt>
                <c:pt idx="4059">
                  <c:v>882</c:v>
                </c:pt>
                <c:pt idx="4060">
                  <c:v>850</c:v>
                </c:pt>
                <c:pt idx="4061">
                  <c:v>748</c:v>
                </c:pt>
                <c:pt idx="4062">
                  <c:v>923</c:v>
                </c:pt>
                <c:pt idx="4063">
                  <c:v>821</c:v>
                </c:pt>
                <c:pt idx="4064">
                  <c:v>796</c:v>
                </c:pt>
                <c:pt idx="4065">
                  <c:v>685</c:v>
                </c:pt>
                <c:pt idx="4066">
                  <c:v>781</c:v>
                </c:pt>
                <c:pt idx="4067">
                  <c:v>866</c:v>
                </c:pt>
                <c:pt idx="4068">
                  <c:v>1027</c:v>
                </c:pt>
                <c:pt idx="4069">
                  <c:v>1055</c:v>
                </c:pt>
                <c:pt idx="4070">
                  <c:v>867</c:v>
                </c:pt>
                <c:pt idx="4071">
                  <c:v>869</c:v>
                </c:pt>
                <c:pt idx="4072">
                  <c:v>983</c:v>
                </c:pt>
                <c:pt idx="4073">
                  <c:v>1179</c:v>
                </c:pt>
                <c:pt idx="4074">
                  <c:v>811</c:v>
                </c:pt>
                <c:pt idx="4075">
                  <c:v>1282</c:v>
                </c:pt>
                <c:pt idx="4076">
                  <c:v>794</c:v>
                </c:pt>
                <c:pt idx="4077">
                  <c:v>761</c:v>
                </c:pt>
                <c:pt idx="4078">
                  <c:v>939</c:v>
                </c:pt>
                <c:pt idx="4079">
                  <c:v>762</c:v>
                </c:pt>
                <c:pt idx="4080">
                  <c:v>802</c:v>
                </c:pt>
                <c:pt idx="4081">
                  <c:v>1015</c:v>
                </c:pt>
                <c:pt idx="4082">
                  <c:v>885</c:v>
                </c:pt>
                <c:pt idx="4083">
                  <c:v>794</c:v>
                </c:pt>
                <c:pt idx="4084">
                  <c:v>929</c:v>
                </c:pt>
                <c:pt idx="4085">
                  <c:v>822</c:v>
                </c:pt>
                <c:pt idx="4086">
                  <c:v>838</c:v>
                </c:pt>
                <c:pt idx="4087">
                  <c:v>855</c:v>
                </c:pt>
                <c:pt idx="4088">
                  <c:v>849</c:v>
                </c:pt>
                <c:pt idx="4089">
                  <c:v>761</c:v>
                </c:pt>
                <c:pt idx="4090">
                  <c:v>919</c:v>
                </c:pt>
                <c:pt idx="4091">
                  <c:v>1059</c:v>
                </c:pt>
                <c:pt idx="4092">
                  <c:v>844</c:v>
                </c:pt>
                <c:pt idx="4093">
                  <c:v>705</c:v>
                </c:pt>
                <c:pt idx="4094">
                  <c:v>935</c:v>
                </c:pt>
                <c:pt idx="4095">
                  <c:v>877</c:v>
                </c:pt>
                <c:pt idx="4096">
                  <c:v>700</c:v>
                </c:pt>
                <c:pt idx="4097">
                  <c:v>1073</c:v>
                </c:pt>
                <c:pt idx="4098">
                  <c:v>719</c:v>
                </c:pt>
                <c:pt idx="4099">
                  <c:v>688</c:v>
                </c:pt>
                <c:pt idx="4100">
                  <c:v>902</c:v>
                </c:pt>
                <c:pt idx="4101">
                  <c:v>770</c:v>
                </c:pt>
                <c:pt idx="4102">
                  <c:v>804</c:v>
                </c:pt>
                <c:pt idx="4103">
                  <c:v>887</c:v>
                </c:pt>
                <c:pt idx="4104">
                  <c:v>926</c:v>
                </c:pt>
                <c:pt idx="4105">
                  <c:v>859</c:v>
                </c:pt>
                <c:pt idx="4106">
                  <c:v>989</c:v>
                </c:pt>
                <c:pt idx="4107">
                  <c:v>904</c:v>
                </c:pt>
                <c:pt idx="4108">
                  <c:v>836</c:v>
                </c:pt>
                <c:pt idx="4109">
                  <c:v>816</c:v>
                </c:pt>
                <c:pt idx="4110">
                  <c:v>888</c:v>
                </c:pt>
                <c:pt idx="4111">
                  <c:v>1005</c:v>
                </c:pt>
                <c:pt idx="4112">
                  <c:v>900</c:v>
                </c:pt>
                <c:pt idx="4113">
                  <c:v>980</c:v>
                </c:pt>
                <c:pt idx="4114">
                  <c:v>890</c:v>
                </c:pt>
                <c:pt idx="4115">
                  <c:v>1069</c:v>
                </c:pt>
                <c:pt idx="4116">
                  <c:v>873</c:v>
                </c:pt>
                <c:pt idx="4117">
                  <c:v>1088</c:v>
                </c:pt>
                <c:pt idx="4118">
                  <c:v>994</c:v>
                </c:pt>
                <c:pt idx="4119">
                  <c:v>747</c:v>
                </c:pt>
                <c:pt idx="4120">
                  <c:v>993</c:v>
                </c:pt>
                <c:pt idx="4121">
                  <c:v>977</c:v>
                </c:pt>
                <c:pt idx="4122">
                  <c:v>884</c:v>
                </c:pt>
                <c:pt idx="4123">
                  <c:v>802</c:v>
                </c:pt>
                <c:pt idx="4124">
                  <c:v>816</c:v>
                </c:pt>
                <c:pt idx="4125">
                  <c:v>992</c:v>
                </c:pt>
                <c:pt idx="4126">
                  <c:v>1187</c:v>
                </c:pt>
                <c:pt idx="4127">
                  <c:v>1072</c:v>
                </c:pt>
                <c:pt idx="4128">
                  <c:v>739</c:v>
                </c:pt>
                <c:pt idx="4129">
                  <c:v>810</c:v>
                </c:pt>
                <c:pt idx="4130">
                  <c:v>914</c:v>
                </c:pt>
                <c:pt idx="4131">
                  <c:v>821</c:v>
                </c:pt>
                <c:pt idx="4132">
                  <c:v>939</c:v>
                </c:pt>
                <c:pt idx="4133">
                  <c:v>990</c:v>
                </c:pt>
                <c:pt idx="4134">
                  <c:v>790</c:v>
                </c:pt>
                <c:pt idx="4135">
                  <c:v>778</c:v>
                </c:pt>
                <c:pt idx="4136">
                  <c:v>848</c:v>
                </c:pt>
                <c:pt idx="4137">
                  <c:v>904</c:v>
                </c:pt>
                <c:pt idx="4138">
                  <c:v>690</c:v>
                </c:pt>
                <c:pt idx="4139">
                  <c:v>920</c:v>
                </c:pt>
                <c:pt idx="4140">
                  <c:v>821</c:v>
                </c:pt>
                <c:pt idx="4141">
                  <c:v>740</c:v>
                </c:pt>
                <c:pt idx="4142">
                  <c:v>778</c:v>
                </c:pt>
                <c:pt idx="4143">
                  <c:v>913</c:v>
                </c:pt>
                <c:pt idx="4144">
                  <c:v>1034</c:v>
                </c:pt>
                <c:pt idx="4145">
                  <c:v>968</c:v>
                </c:pt>
                <c:pt idx="4146">
                  <c:v>984</c:v>
                </c:pt>
                <c:pt idx="4147">
                  <c:v>996</c:v>
                </c:pt>
                <c:pt idx="4148">
                  <c:v>953</c:v>
                </c:pt>
                <c:pt idx="4149">
                  <c:v>888</c:v>
                </c:pt>
                <c:pt idx="4150">
                  <c:v>1057</c:v>
                </c:pt>
                <c:pt idx="4151">
                  <c:v>839</c:v>
                </c:pt>
                <c:pt idx="4152">
                  <c:v>1242</c:v>
                </c:pt>
                <c:pt idx="4153">
                  <c:v>824</c:v>
                </c:pt>
                <c:pt idx="4154">
                  <c:v>735</c:v>
                </c:pt>
                <c:pt idx="4155">
                  <c:v>1005</c:v>
                </c:pt>
                <c:pt idx="4156">
                  <c:v>825</c:v>
                </c:pt>
                <c:pt idx="4157">
                  <c:v>869</c:v>
                </c:pt>
                <c:pt idx="4158">
                  <c:v>857</c:v>
                </c:pt>
                <c:pt idx="4159">
                  <c:v>886</c:v>
                </c:pt>
                <c:pt idx="4160">
                  <c:v>1263</c:v>
                </c:pt>
                <c:pt idx="4161">
                  <c:v>955</c:v>
                </c:pt>
                <c:pt idx="4162">
                  <c:v>761</c:v>
                </c:pt>
                <c:pt idx="4163">
                  <c:v>954</c:v>
                </c:pt>
                <c:pt idx="4164">
                  <c:v>731</c:v>
                </c:pt>
                <c:pt idx="4165">
                  <c:v>788</c:v>
                </c:pt>
                <c:pt idx="4166">
                  <c:v>941</c:v>
                </c:pt>
                <c:pt idx="4167">
                  <c:v>890</c:v>
                </c:pt>
                <c:pt idx="4168">
                  <c:v>711</c:v>
                </c:pt>
                <c:pt idx="4169">
                  <c:v>870</c:v>
                </c:pt>
                <c:pt idx="4170">
                  <c:v>792</c:v>
                </c:pt>
                <c:pt idx="4171">
                  <c:v>723</c:v>
                </c:pt>
                <c:pt idx="4172">
                  <c:v>990</c:v>
                </c:pt>
                <c:pt idx="4173">
                  <c:v>928</c:v>
                </c:pt>
                <c:pt idx="4174">
                  <c:v>699</c:v>
                </c:pt>
                <c:pt idx="4175">
                  <c:v>908</c:v>
                </c:pt>
                <c:pt idx="4176">
                  <c:v>814</c:v>
                </c:pt>
                <c:pt idx="4177">
                  <c:v>890</c:v>
                </c:pt>
                <c:pt idx="4178">
                  <c:v>828</c:v>
                </c:pt>
                <c:pt idx="4179">
                  <c:v>741</c:v>
                </c:pt>
                <c:pt idx="4180">
                  <c:v>932</c:v>
                </c:pt>
                <c:pt idx="4181">
                  <c:v>1092</c:v>
                </c:pt>
                <c:pt idx="4182">
                  <c:v>836</c:v>
                </c:pt>
                <c:pt idx="4183">
                  <c:v>937</c:v>
                </c:pt>
                <c:pt idx="4184">
                  <c:v>908</c:v>
                </c:pt>
                <c:pt idx="4185">
                  <c:v>903</c:v>
                </c:pt>
                <c:pt idx="4186">
                  <c:v>817</c:v>
                </c:pt>
                <c:pt idx="4187">
                  <c:v>1153</c:v>
                </c:pt>
                <c:pt idx="4188">
                  <c:v>797</c:v>
                </c:pt>
                <c:pt idx="4189">
                  <c:v>896</c:v>
                </c:pt>
                <c:pt idx="4190">
                  <c:v>968</c:v>
                </c:pt>
                <c:pt idx="4191">
                  <c:v>777</c:v>
                </c:pt>
                <c:pt idx="4192">
                  <c:v>891</c:v>
                </c:pt>
                <c:pt idx="4193">
                  <c:v>845</c:v>
                </c:pt>
                <c:pt idx="4194">
                  <c:v>1000</c:v>
                </c:pt>
                <c:pt idx="4195">
                  <c:v>768</c:v>
                </c:pt>
                <c:pt idx="4196">
                  <c:v>1024</c:v>
                </c:pt>
                <c:pt idx="4197">
                  <c:v>898</c:v>
                </c:pt>
                <c:pt idx="4198">
                  <c:v>753</c:v>
                </c:pt>
                <c:pt idx="4199">
                  <c:v>816</c:v>
                </c:pt>
                <c:pt idx="4200">
                  <c:v>743</c:v>
                </c:pt>
                <c:pt idx="4201">
                  <c:v>808</c:v>
                </c:pt>
                <c:pt idx="4202">
                  <c:v>947</c:v>
                </c:pt>
                <c:pt idx="4203">
                  <c:v>788</c:v>
                </c:pt>
                <c:pt idx="4204">
                  <c:v>727</c:v>
                </c:pt>
                <c:pt idx="4205">
                  <c:v>923</c:v>
                </c:pt>
                <c:pt idx="4206">
                  <c:v>910</c:v>
                </c:pt>
                <c:pt idx="4207">
                  <c:v>857</c:v>
                </c:pt>
                <c:pt idx="4208">
                  <c:v>1164</c:v>
                </c:pt>
                <c:pt idx="4209">
                  <c:v>737</c:v>
                </c:pt>
                <c:pt idx="4210">
                  <c:v>790</c:v>
                </c:pt>
                <c:pt idx="4211">
                  <c:v>980</c:v>
                </c:pt>
                <c:pt idx="4212">
                  <c:v>887</c:v>
                </c:pt>
                <c:pt idx="4213">
                  <c:v>804</c:v>
                </c:pt>
                <c:pt idx="4214">
                  <c:v>996</c:v>
                </c:pt>
                <c:pt idx="4215">
                  <c:v>964</c:v>
                </c:pt>
                <c:pt idx="4216">
                  <c:v>861</c:v>
                </c:pt>
                <c:pt idx="4217">
                  <c:v>892</c:v>
                </c:pt>
                <c:pt idx="4218">
                  <c:v>857</c:v>
                </c:pt>
                <c:pt idx="4219">
                  <c:v>793</c:v>
                </c:pt>
                <c:pt idx="4220">
                  <c:v>808</c:v>
                </c:pt>
                <c:pt idx="4221">
                  <c:v>838</c:v>
                </c:pt>
                <c:pt idx="4222">
                  <c:v>828</c:v>
                </c:pt>
                <c:pt idx="4223">
                  <c:v>1275</c:v>
                </c:pt>
                <c:pt idx="4224">
                  <c:v>862</c:v>
                </c:pt>
                <c:pt idx="4225">
                  <c:v>782</c:v>
                </c:pt>
                <c:pt idx="4226">
                  <c:v>640</c:v>
                </c:pt>
                <c:pt idx="4227">
                  <c:v>865</c:v>
                </c:pt>
                <c:pt idx="4228">
                  <c:v>1083</c:v>
                </c:pt>
                <c:pt idx="4229">
                  <c:v>785</c:v>
                </c:pt>
                <c:pt idx="4230">
                  <c:v>916</c:v>
                </c:pt>
                <c:pt idx="4231">
                  <c:v>868</c:v>
                </c:pt>
                <c:pt idx="4232">
                  <c:v>808</c:v>
                </c:pt>
                <c:pt idx="4233">
                  <c:v>957</c:v>
                </c:pt>
                <c:pt idx="4234">
                  <c:v>750</c:v>
                </c:pt>
                <c:pt idx="4235">
                  <c:v>1058</c:v>
                </c:pt>
                <c:pt idx="4236">
                  <c:v>814</c:v>
                </c:pt>
                <c:pt idx="4237">
                  <c:v>954</c:v>
                </c:pt>
                <c:pt idx="4238">
                  <c:v>861</c:v>
                </c:pt>
                <c:pt idx="4239">
                  <c:v>759</c:v>
                </c:pt>
                <c:pt idx="4240">
                  <c:v>877</c:v>
                </c:pt>
                <c:pt idx="4241">
                  <c:v>927</c:v>
                </c:pt>
                <c:pt idx="4242">
                  <c:v>969</c:v>
                </c:pt>
                <c:pt idx="4243">
                  <c:v>914</c:v>
                </c:pt>
                <c:pt idx="4244">
                  <c:v>927</c:v>
                </c:pt>
                <c:pt idx="4245">
                  <c:v>777</c:v>
                </c:pt>
                <c:pt idx="4246">
                  <c:v>930</c:v>
                </c:pt>
                <c:pt idx="4247">
                  <c:v>827</c:v>
                </c:pt>
                <c:pt idx="4248">
                  <c:v>833</c:v>
                </c:pt>
                <c:pt idx="4249">
                  <c:v>940</c:v>
                </c:pt>
                <c:pt idx="4250">
                  <c:v>726</c:v>
                </c:pt>
                <c:pt idx="4251">
                  <c:v>1126</c:v>
                </c:pt>
                <c:pt idx="4252">
                  <c:v>932</c:v>
                </c:pt>
                <c:pt idx="4253">
                  <c:v>956</c:v>
                </c:pt>
                <c:pt idx="4254">
                  <c:v>965</c:v>
                </c:pt>
                <c:pt idx="4255">
                  <c:v>923</c:v>
                </c:pt>
                <c:pt idx="4256">
                  <c:v>838</c:v>
                </c:pt>
                <c:pt idx="4257">
                  <c:v>938</c:v>
                </c:pt>
                <c:pt idx="4258">
                  <c:v>953</c:v>
                </c:pt>
                <c:pt idx="4259">
                  <c:v>819</c:v>
                </c:pt>
                <c:pt idx="4260">
                  <c:v>767</c:v>
                </c:pt>
                <c:pt idx="4261">
                  <c:v>984</c:v>
                </c:pt>
                <c:pt idx="4262">
                  <c:v>1027</c:v>
                </c:pt>
                <c:pt idx="4263">
                  <c:v>791</c:v>
                </c:pt>
                <c:pt idx="4264">
                  <c:v>962</c:v>
                </c:pt>
                <c:pt idx="4265">
                  <c:v>736</c:v>
                </c:pt>
                <c:pt idx="4266">
                  <c:v>915</c:v>
                </c:pt>
                <c:pt idx="4267">
                  <c:v>818</c:v>
                </c:pt>
                <c:pt idx="4268">
                  <c:v>889</c:v>
                </c:pt>
                <c:pt idx="4269">
                  <c:v>1309</c:v>
                </c:pt>
                <c:pt idx="4270">
                  <c:v>890</c:v>
                </c:pt>
                <c:pt idx="4271">
                  <c:v>819</c:v>
                </c:pt>
                <c:pt idx="4272">
                  <c:v>832</c:v>
                </c:pt>
                <c:pt idx="4273">
                  <c:v>892</c:v>
                </c:pt>
                <c:pt idx="4274">
                  <c:v>799</c:v>
                </c:pt>
                <c:pt idx="4275">
                  <c:v>894</c:v>
                </c:pt>
                <c:pt idx="4276">
                  <c:v>740</c:v>
                </c:pt>
                <c:pt idx="4277">
                  <c:v>1342</c:v>
                </c:pt>
                <c:pt idx="4278">
                  <c:v>778</c:v>
                </c:pt>
                <c:pt idx="4279">
                  <c:v>875</c:v>
                </c:pt>
                <c:pt idx="4280">
                  <c:v>963</c:v>
                </c:pt>
                <c:pt idx="4281">
                  <c:v>788</c:v>
                </c:pt>
                <c:pt idx="4282">
                  <c:v>1322</c:v>
                </c:pt>
                <c:pt idx="4283">
                  <c:v>1079</c:v>
                </c:pt>
                <c:pt idx="4284">
                  <c:v>911</c:v>
                </c:pt>
                <c:pt idx="4285">
                  <c:v>927</c:v>
                </c:pt>
                <c:pt idx="4286">
                  <c:v>842</c:v>
                </c:pt>
                <c:pt idx="4287">
                  <c:v>1090</c:v>
                </c:pt>
                <c:pt idx="4288">
                  <c:v>974</c:v>
                </c:pt>
                <c:pt idx="4289">
                  <c:v>1149</c:v>
                </c:pt>
                <c:pt idx="4290">
                  <c:v>902</c:v>
                </c:pt>
                <c:pt idx="4291">
                  <c:v>871</c:v>
                </c:pt>
                <c:pt idx="4292">
                  <c:v>1420</c:v>
                </c:pt>
                <c:pt idx="4293">
                  <c:v>656</c:v>
                </c:pt>
                <c:pt idx="4294">
                  <c:v>952</c:v>
                </c:pt>
                <c:pt idx="4295">
                  <c:v>757</c:v>
                </c:pt>
                <c:pt idx="4296">
                  <c:v>795</c:v>
                </c:pt>
                <c:pt idx="4297">
                  <c:v>926</c:v>
                </c:pt>
                <c:pt idx="4298">
                  <c:v>950</c:v>
                </c:pt>
                <c:pt idx="4299">
                  <c:v>929</c:v>
                </c:pt>
                <c:pt idx="4300">
                  <c:v>920</c:v>
                </c:pt>
                <c:pt idx="4301">
                  <c:v>814</c:v>
                </c:pt>
                <c:pt idx="4302">
                  <c:v>853</c:v>
                </c:pt>
                <c:pt idx="4303">
                  <c:v>781</c:v>
                </c:pt>
                <c:pt idx="4304">
                  <c:v>798</c:v>
                </c:pt>
                <c:pt idx="4305">
                  <c:v>1016</c:v>
                </c:pt>
                <c:pt idx="4306">
                  <c:v>847</c:v>
                </c:pt>
                <c:pt idx="4307">
                  <c:v>886</c:v>
                </c:pt>
                <c:pt idx="4308">
                  <c:v>970</c:v>
                </c:pt>
                <c:pt idx="4309">
                  <c:v>945</c:v>
                </c:pt>
                <c:pt idx="4310">
                  <c:v>969</c:v>
                </c:pt>
                <c:pt idx="4311">
                  <c:v>663</c:v>
                </c:pt>
                <c:pt idx="4312">
                  <c:v>796</c:v>
                </c:pt>
                <c:pt idx="4313">
                  <c:v>757</c:v>
                </c:pt>
                <c:pt idx="4314">
                  <c:v>966</c:v>
                </c:pt>
                <c:pt idx="4315">
                  <c:v>863</c:v>
                </c:pt>
                <c:pt idx="4316">
                  <c:v>982</c:v>
                </c:pt>
                <c:pt idx="4317">
                  <c:v>642</c:v>
                </c:pt>
                <c:pt idx="4318">
                  <c:v>1203</c:v>
                </c:pt>
                <c:pt idx="4319">
                  <c:v>1074</c:v>
                </c:pt>
                <c:pt idx="4320">
                  <c:v>702</c:v>
                </c:pt>
                <c:pt idx="4321">
                  <c:v>883</c:v>
                </c:pt>
                <c:pt idx="4322">
                  <c:v>907</c:v>
                </c:pt>
                <c:pt idx="4323">
                  <c:v>1003</c:v>
                </c:pt>
                <c:pt idx="4324">
                  <c:v>1088</c:v>
                </c:pt>
                <c:pt idx="4325">
                  <c:v>746</c:v>
                </c:pt>
                <c:pt idx="4326">
                  <c:v>952</c:v>
                </c:pt>
                <c:pt idx="4327">
                  <c:v>754</c:v>
                </c:pt>
                <c:pt idx="4328">
                  <c:v>749</c:v>
                </c:pt>
                <c:pt idx="4329">
                  <c:v>896</c:v>
                </c:pt>
                <c:pt idx="4330">
                  <c:v>879</c:v>
                </c:pt>
                <c:pt idx="4331">
                  <c:v>772</c:v>
                </c:pt>
                <c:pt idx="4332">
                  <c:v>1327</c:v>
                </c:pt>
                <c:pt idx="4333">
                  <c:v>792</c:v>
                </c:pt>
                <c:pt idx="4334">
                  <c:v>710</c:v>
                </c:pt>
                <c:pt idx="4335">
                  <c:v>826</c:v>
                </c:pt>
                <c:pt idx="4336">
                  <c:v>750</c:v>
                </c:pt>
                <c:pt idx="4337">
                  <c:v>1091</c:v>
                </c:pt>
                <c:pt idx="4338">
                  <c:v>817</c:v>
                </c:pt>
                <c:pt idx="4339">
                  <c:v>850</c:v>
                </c:pt>
                <c:pt idx="4340">
                  <c:v>1146</c:v>
                </c:pt>
                <c:pt idx="4341">
                  <c:v>818</c:v>
                </c:pt>
                <c:pt idx="4342">
                  <c:v>809</c:v>
                </c:pt>
                <c:pt idx="4343">
                  <c:v>937</c:v>
                </c:pt>
                <c:pt idx="4344">
                  <c:v>843</c:v>
                </c:pt>
                <c:pt idx="4345">
                  <c:v>890</c:v>
                </c:pt>
                <c:pt idx="4346">
                  <c:v>863</c:v>
                </c:pt>
                <c:pt idx="4347">
                  <c:v>764</c:v>
                </c:pt>
                <c:pt idx="4348">
                  <c:v>873</c:v>
                </c:pt>
                <c:pt idx="4349">
                  <c:v>960</c:v>
                </c:pt>
                <c:pt idx="4350">
                  <c:v>1052</c:v>
                </c:pt>
                <c:pt idx="4351">
                  <c:v>1088</c:v>
                </c:pt>
                <c:pt idx="4352">
                  <c:v>1411</c:v>
                </c:pt>
                <c:pt idx="4353">
                  <c:v>852</c:v>
                </c:pt>
                <c:pt idx="4354">
                  <c:v>1126</c:v>
                </c:pt>
                <c:pt idx="4355">
                  <c:v>1108</c:v>
                </c:pt>
                <c:pt idx="4356">
                  <c:v>773</c:v>
                </c:pt>
                <c:pt idx="4357">
                  <c:v>848</c:v>
                </c:pt>
                <c:pt idx="4358">
                  <c:v>767</c:v>
                </c:pt>
                <c:pt idx="4359">
                  <c:v>839</c:v>
                </c:pt>
                <c:pt idx="4360">
                  <c:v>866</c:v>
                </c:pt>
                <c:pt idx="4361">
                  <c:v>737</c:v>
                </c:pt>
                <c:pt idx="4362">
                  <c:v>1069</c:v>
                </c:pt>
                <c:pt idx="4363">
                  <c:v>1346</c:v>
                </c:pt>
                <c:pt idx="4364">
                  <c:v>985</c:v>
                </c:pt>
                <c:pt idx="4365">
                  <c:v>997</c:v>
                </c:pt>
                <c:pt idx="4366">
                  <c:v>847</c:v>
                </c:pt>
                <c:pt idx="4367">
                  <c:v>771</c:v>
                </c:pt>
                <c:pt idx="4368">
                  <c:v>731</c:v>
                </c:pt>
                <c:pt idx="4369">
                  <c:v>889</c:v>
                </c:pt>
                <c:pt idx="4370">
                  <c:v>823</c:v>
                </c:pt>
                <c:pt idx="4371">
                  <c:v>1363</c:v>
                </c:pt>
                <c:pt idx="4372">
                  <c:v>824</c:v>
                </c:pt>
                <c:pt idx="4373">
                  <c:v>911</c:v>
                </c:pt>
                <c:pt idx="4374">
                  <c:v>961</c:v>
                </c:pt>
                <c:pt idx="4375">
                  <c:v>846</c:v>
                </c:pt>
                <c:pt idx="4376">
                  <c:v>1145</c:v>
                </c:pt>
                <c:pt idx="4377">
                  <c:v>861</c:v>
                </c:pt>
                <c:pt idx="4378">
                  <c:v>1162</c:v>
                </c:pt>
                <c:pt idx="4379">
                  <c:v>769</c:v>
                </c:pt>
                <c:pt idx="4380">
                  <c:v>838</c:v>
                </c:pt>
                <c:pt idx="4381">
                  <c:v>1032</c:v>
                </c:pt>
                <c:pt idx="4382">
                  <c:v>978</c:v>
                </c:pt>
                <c:pt idx="4383">
                  <c:v>1086</c:v>
                </c:pt>
                <c:pt idx="4384">
                  <c:v>1029</c:v>
                </c:pt>
                <c:pt idx="4385">
                  <c:v>829</c:v>
                </c:pt>
                <c:pt idx="4386">
                  <c:v>1195</c:v>
                </c:pt>
                <c:pt idx="4387">
                  <c:v>822</c:v>
                </c:pt>
                <c:pt idx="4388">
                  <c:v>951</c:v>
                </c:pt>
                <c:pt idx="4389">
                  <c:v>974</c:v>
                </c:pt>
                <c:pt idx="4390">
                  <c:v>957</c:v>
                </c:pt>
                <c:pt idx="4391">
                  <c:v>901</c:v>
                </c:pt>
                <c:pt idx="4392">
                  <c:v>867</c:v>
                </c:pt>
                <c:pt idx="4393">
                  <c:v>1012</c:v>
                </c:pt>
                <c:pt idx="4394">
                  <c:v>811</c:v>
                </c:pt>
                <c:pt idx="4395">
                  <c:v>837</c:v>
                </c:pt>
                <c:pt idx="4396">
                  <c:v>878</c:v>
                </c:pt>
                <c:pt idx="4397">
                  <c:v>978</c:v>
                </c:pt>
                <c:pt idx="4398">
                  <c:v>858</c:v>
                </c:pt>
                <c:pt idx="4399">
                  <c:v>824</c:v>
                </c:pt>
                <c:pt idx="4400">
                  <c:v>1029</c:v>
                </c:pt>
                <c:pt idx="4401">
                  <c:v>810</c:v>
                </c:pt>
                <c:pt idx="4402">
                  <c:v>954</c:v>
                </c:pt>
                <c:pt idx="4403">
                  <c:v>884</c:v>
                </c:pt>
                <c:pt idx="4404">
                  <c:v>638</c:v>
                </c:pt>
                <c:pt idx="4405">
                  <c:v>889</c:v>
                </c:pt>
                <c:pt idx="4406">
                  <c:v>1047</c:v>
                </c:pt>
                <c:pt idx="4407">
                  <c:v>884</c:v>
                </c:pt>
                <c:pt idx="4408">
                  <c:v>858</c:v>
                </c:pt>
                <c:pt idx="4409">
                  <c:v>1129</c:v>
                </c:pt>
                <c:pt idx="4410">
                  <c:v>884</c:v>
                </c:pt>
                <c:pt idx="4411">
                  <c:v>906</c:v>
                </c:pt>
                <c:pt idx="4412">
                  <c:v>1171</c:v>
                </c:pt>
                <c:pt idx="4413">
                  <c:v>889</c:v>
                </c:pt>
                <c:pt idx="4414">
                  <c:v>972</c:v>
                </c:pt>
                <c:pt idx="4415">
                  <c:v>902</c:v>
                </c:pt>
                <c:pt idx="4416">
                  <c:v>1091</c:v>
                </c:pt>
                <c:pt idx="4417">
                  <c:v>927</c:v>
                </c:pt>
                <c:pt idx="4418">
                  <c:v>962</c:v>
                </c:pt>
                <c:pt idx="4419">
                  <c:v>1074</c:v>
                </c:pt>
                <c:pt idx="4420">
                  <c:v>656</c:v>
                </c:pt>
                <c:pt idx="4421">
                  <c:v>767</c:v>
                </c:pt>
                <c:pt idx="4422">
                  <c:v>679</c:v>
                </c:pt>
                <c:pt idx="4423">
                  <c:v>810</c:v>
                </c:pt>
                <c:pt idx="4424">
                  <c:v>953</c:v>
                </c:pt>
                <c:pt idx="4425">
                  <c:v>920</c:v>
                </c:pt>
                <c:pt idx="4426">
                  <c:v>855</c:v>
                </c:pt>
                <c:pt idx="4427">
                  <c:v>958</c:v>
                </c:pt>
                <c:pt idx="4428">
                  <c:v>955</c:v>
                </c:pt>
                <c:pt idx="4429">
                  <c:v>1044</c:v>
                </c:pt>
                <c:pt idx="4430">
                  <c:v>862</c:v>
                </c:pt>
                <c:pt idx="4431">
                  <c:v>909</c:v>
                </c:pt>
                <c:pt idx="4432">
                  <c:v>639</c:v>
                </c:pt>
                <c:pt idx="4433">
                  <c:v>656</c:v>
                </c:pt>
                <c:pt idx="4434">
                  <c:v>1252</c:v>
                </c:pt>
                <c:pt idx="4435">
                  <c:v>1119</c:v>
                </c:pt>
                <c:pt idx="4436">
                  <c:v>678</c:v>
                </c:pt>
                <c:pt idx="4437">
                  <c:v>893</c:v>
                </c:pt>
                <c:pt idx="4438">
                  <c:v>886</c:v>
                </c:pt>
                <c:pt idx="4439">
                  <c:v>960</c:v>
                </c:pt>
                <c:pt idx="4440">
                  <c:v>784</c:v>
                </c:pt>
                <c:pt idx="4441">
                  <c:v>675</c:v>
                </c:pt>
                <c:pt idx="4442">
                  <c:v>1021</c:v>
                </c:pt>
                <c:pt idx="4443">
                  <c:v>689</c:v>
                </c:pt>
                <c:pt idx="4444">
                  <c:v>877</c:v>
                </c:pt>
                <c:pt idx="4445">
                  <c:v>784</c:v>
                </c:pt>
                <c:pt idx="4446">
                  <c:v>791</c:v>
                </c:pt>
                <c:pt idx="4447">
                  <c:v>1017</c:v>
                </c:pt>
                <c:pt idx="4448">
                  <c:v>979</c:v>
                </c:pt>
                <c:pt idx="4449">
                  <c:v>852</c:v>
                </c:pt>
                <c:pt idx="4450">
                  <c:v>796</c:v>
                </c:pt>
                <c:pt idx="4451">
                  <c:v>846</c:v>
                </c:pt>
                <c:pt idx="4452">
                  <c:v>847</c:v>
                </c:pt>
                <c:pt idx="4453">
                  <c:v>876</c:v>
                </c:pt>
                <c:pt idx="4454">
                  <c:v>894</c:v>
                </c:pt>
                <c:pt idx="4455">
                  <c:v>702</c:v>
                </c:pt>
                <c:pt idx="4456">
                  <c:v>679</c:v>
                </c:pt>
                <c:pt idx="4457">
                  <c:v>969</c:v>
                </c:pt>
                <c:pt idx="4458">
                  <c:v>964</c:v>
                </c:pt>
                <c:pt idx="4459">
                  <c:v>803</c:v>
                </c:pt>
                <c:pt idx="4460">
                  <c:v>693</c:v>
                </c:pt>
                <c:pt idx="4461">
                  <c:v>731</c:v>
                </c:pt>
                <c:pt idx="4462">
                  <c:v>784</c:v>
                </c:pt>
                <c:pt idx="4463">
                  <c:v>776</c:v>
                </c:pt>
                <c:pt idx="4464">
                  <c:v>868</c:v>
                </c:pt>
                <c:pt idx="4465">
                  <c:v>745</c:v>
                </c:pt>
                <c:pt idx="4466">
                  <c:v>1088</c:v>
                </c:pt>
                <c:pt idx="4467">
                  <c:v>761</c:v>
                </c:pt>
                <c:pt idx="4468">
                  <c:v>1007</c:v>
                </c:pt>
                <c:pt idx="4469">
                  <c:v>869</c:v>
                </c:pt>
                <c:pt idx="4470">
                  <c:v>922</c:v>
                </c:pt>
                <c:pt idx="4471">
                  <c:v>1083</c:v>
                </c:pt>
                <c:pt idx="4472">
                  <c:v>990</c:v>
                </c:pt>
                <c:pt idx="4473">
                  <c:v>850</c:v>
                </c:pt>
                <c:pt idx="4474">
                  <c:v>875</c:v>
                </c:pt>
                <c:pt idx="4475">
                  <c:v>916</c:v>
                </c:pt>
                <c:pt idx="4476">
                  <c:v>1205</c:v>
                </c:pt>
                <c:pt idx="4477">
                  <c:v>908</c:v>
                </c:pt>
                <c:pt idx="4478">
                  <c:v>933</c:v>
                </c:pt>
                <c:pt idx="4479">
                  <c:v>880</c:v>
                </c:pt>
                <c:pt idx="4480">
                  <c:v>843</c:v>
                </c:pt>
                <c:pt idx="4481">
                  <c:v>894</c:v>
                </c:pt>
                <c:pt idx="4482">
                  <c:v>985</c:v>
                </c:pt>
                <c:pt idx="4483">
                  <c:v>813</c:v>
                </c:pt>
                <c:pt idx="4484">
                  <c:v>973</c:v>
                </c:pt>
                <c:pt idx="4485">
                  <c:v>819</c:v>
                </c:pt>
                <c:pt idx="4486">
                  <c:v>1116</c:v>
                </c:pt>
                <c:pt idx="4487">
                  <c:v>1260</c:v>
                </c:pt>
                <c:pt idx="4488">
                  <c:v>1132</c:v>
                </c:pt>
                <c:pt idx="4489">
                  <c:v>1084</c:v>
                </c:pt>
                <c:pt idx="4490">
                  <c:v>780</c:v>
                </c:pt>
                <c:pt idx="4491">
                  <c:v>764</c:v>
                </c:pt>
                <c:pt idx="4492">
                  <c:v>903</c:v>
                </c:pt>
                <c:pt idx="4493">
                  <c:v>877</c:v>
                </c:pt>
                <c:pt idx="4494">
                  <c:v>941</c:v>
                </c:pt>
                <c:pt idx="4495">
                  <c:v>936</c:v>
                </c:pt>
                <c:pt idx="4496">
                  <c:v>867</c:v>
                </c:pt>
                <c:pt idx="4497">
                  <c:v>908</c:v>
                </c:pt>
                <c:pt idx="4498">
                  <c:v>896</c:v>
                </c:pt>
                <c:pt idx="4499">
                  <c:v>991</c:v>
                </c:pt>
                <c:pt idx="4500">
                  <c:v>759</c:v>
                </c:pt>
                <c:pt idx="4501">
                  <c:v>1232</c:v>
                </c:pt>
                <c:pt idx="4502">
                  <c:v>824</c:v>
                </c:pt>
                <c:pt idx="4503">
                  <c:v>790</c:v>
                </c:pt>
                <c:pt idx="4504">
                  <c:v>818</c:v>
                </c:pt>
                <c:pt idx="4505">
                  <c:v>930</c:v>
                </c:pt>
                <c:pt idx="4506">
                  <c:v>878</c:v>
                </c:pt>
                <c:pt idx="4507">
                  <c:v>743</c:v>
                </c:pt>
                <c:pt idx="4508">
                  <c:v>752</c:v>
                </c:pt>
                <c:pt idx="4509">
                  <c:v>844</c:v>
                </c:pt>
                <c:pt idx="4510">
                  <c:v>765</c:v>
                </c:pt>
                <c:pt idx="4511">
                  <c:v>767</c:v>
                </c:pt>
                <c:pt idx="4512">
                  <c:v>846</c:v>
                </c:pt>
                <c:pt idx="4513">
                  <c:v>984</c:v>
                </c:pt>
                <c:pt idx="4514">
                  <c:v>752</c:v>
                </c:pt>
                <c:pt idx="4515">
                  <c:v>1003</c:v>
                </c:pt>
                <c:pt idx="4516">
                  <c:v>806</c:v>
                </c:pt>
                <c:pt idx="4517">
                  <c:v>835</c:v>
                </c:pt>
                <c:pt idx="4518">
                  <c:v>1055</c:v>
                </c:pt>
                <c:pt idx="4519">
                  <c:v>1111</c:v>
                </c:pt>
                <c:pt idx="4520">
                  <c:v>776</c:v>
                </c:pt>
                <c:pt idx="4521">
                  <c:v>805</c:v>
                </c:pt>
                <c:pt idx="4522">
                  <c:v>825</c:v>
                </c:pt>
                <c:pt idx="4523">
                  <c:v>1185</c:v>
                </c:pt>
                <c:pt idx="4524">
                  <c:v>1136</c:v>
                </c:pt>
                <c:pt idx="4525">
                  <c:v>1220</c:v>
                </c:pt>
                <c:pt idx="4526">
                  <c:v>809</c:v>
                </c:pt>
                <c:pt idx="4527">
                  <c:v>782</c:v>
                </c:pt>
                <c:pt idx="4528">
                  <c:v>1226</c:v>
                </c:pt>
                <c:pt idx="4529">
                  <c:v>674</c:v>
                </c:pt>
                <c:pt idx="4530">
                  <c:v>876</c:v>
                </c:pt>
                <c:pt idx="4531">
                  <c:v>935</c:v>
                </c:pt>
                <c:pt idx="4532">
                  <c:v>731</c:v>
                </c:pt>
                <c:pt idx="4533">
                  <c:v>952</c:v>
                </c:pt>
                <c:pt idx="4534">
                  <c:v>810</c:v>
                </c:pt>
                <c:pt idx="4535">
                  <c:v>903</c:v>
                </c:pt>
                <c:pt idx="4536">
                  <c:v>1004</c:v>
                </c:pt>
                <c:pt idx="4537">
                  <c:v>953</c:v>
                </c:pt>
                <c:pt idx="4538">
                  <c:v>1143</c:v>
                </c:pt>
                <c:pt idx="4539">
                  <c:v>1040</c:v>
                </c:pt>
                <c:pt idx="4540">
                  <c:v>753</c:v>
                </c:pt>
                <c:pt idx="4541">
                  <c:v>794</c:v>
                </c:pt>
                <c:pt idx="4542">
                  <c:v>958</c:v>
                </c:pt>
                <c:pt idx="4543">
                  <c:v>916</c:v>
                </c:pt>
                <c:pt idx="4544">
                  <c:v>747</c:v>
                </c:pt>
                <c:pt idx="4545">
                  <c:v>1020</c:v>
                </c:pt>
                <c:pt idx="4546">
                  <c:v>1002</c:v>
                </c:pt>
                <c:pt idx="4547">
                  <c:v>781</c:v>
                </c:pt>
                <c:pt idx="4548">
                  <c:v>1098</c:v>
                </c:pt>
                <c:pt idx="4549">
                  <c:v>773</c:v>
                </c:pt>
                <c:pt idx="4550">
                  <c:v>916</c:v>
                </c:pt>
                <c:pt idx="4551">
                  <c:v>916</c:v>
                </c:pt>
                <c:pt idx="4552">
                  <c:v>898</c:v>
                </c:pt>
                <c:pt idx="4553">
                  <c:v>833</c:v>
                </c:pt>
                <c:pt idx="4554">
                  <c:v>761</c:v>
                </c:pt>
                <c:pt idx="4555">
                  <c:v>861</c:v>
                </c:pt>
                <c:pt idx="4556">
                  <c:v>1010</c:v>
                </c:pt>
                <c:pt idx="4557">
                  <c:v>922</c:v>
                </c:pt>
                <c:pt idx="4558">
                  <c:v>815</c:v>
                </c:pt>
                <c:pt idx="4559">
                  <c:v>901</c:v>
                </c:pt>
                <c:pt idx="4560">
                  <c:v>881</c:v>
                </c:pt>
                <c:pt idx="4561">
                  <c:v>934</c:v>
                </c:pt>
                <c:pt idx="4562">
                  <c:v>1015</c:v>
                </c:pt>
                <c:pt idx="4563">
                  <c:v>963</c:v>
                </c:pt>
                <c:pt idx="4564">
                  <c:v>845</c:v>
                </c:pt>
                <c:pt idx="4565">
                  <c:v>1152</c:v>
                </c:pt>
                <c:pt idx="4566">
                  <c:v>890</c:v>
                </c:pt>
                <c:pt idx="4567">
                  <c:v>809</c:v>
                </c:pt>
                <c:pt idx="4568">
                  <c:v>1151</c:v>
                </c:pt>
                <c:pt idx="4569">
                  <c:v>895</c:v>
                </c:pt>
                <c:pt idx="4570">
                  <c:v>1140</c:v>
                </c:pt>
                <c:pt idx="4571">
                  <c:v>835</c:v>
                </c:pt>
                <c:pt idx="4572">
                  <c:v>1033</c:v>
                </c:pt>
                <c:pt idx="4573">
                  <c:v>774</c:v>
                </c:pt>
                <c:pt idx="4574">
                  <c:v>869</c:v>
                </c:pt>
                <c:pt idx="4575">
                  <c:v>1138</c:v>
                </c:pt>
                <c:pt idx="4576">
                  <c:v>1105</c:v>
                </c:pt>
                <c:pt idx="4577">
                  <c:v>838</c:v>
                </c:pt>
                <c:pt idx="4578">
                  <c:v>835</c:v>
                </c:pt>
                <c:pt idx="4579">
                  <c:v>790</c:v>
                </c:pt>
                <c:pt idx="4580">
                  <c:v>748</c:v>
                </c:pt>
                <c:pt idx="4581">
                  <c:v>1058</c:v>
                </c:pt>
                <c:pt idx="4582">
                  <c:v>824</c:v>
                </c:pt>
                <c:pt idx="4583">
                  <c:v>714</c:v>
                </c:pt>
                <c:pt idx="4584">
                  <c:v>927</c:v>
                </c:pt>
                <c:pt idx="4585">
                  <c:v>890</c:v>
                </c:pt>
                <c:pt idx="4586">
                  <c:v>1044</c:v>
                </c:pt>
                <c:pt idx="4587">
                  <c:v>833</c:v>
                </c:pt>
                <c:pt idx="4588">
                  <c:v>1197</c:v>
                </c:pt>
                <c:pt idx="4589">
                  <c:v>957</c:v>
                </c:pt>
                <c:pt idx="4590">
                  <c:v>965</c:v>
                </c:pt>
                <c:pt idx="4591">
                  <c:v>1025</c:v>
                </c:pt>
                <c:pt idx="4592">
                  <c:v>1076</c:v>
                </c:pt>
                <c:pt idx="4593">
                  <c:v>859</c:v>
                </c:pt>
                <c:pt idx="4594">
                  <c:v>976</c:v>
                </c:pt>
                <c:pt idx="4595">
                  <c:v>955</c:v>
                </c:pt>
                <c:pt idx="4596">
                  <c:v>646</c:v>
                </c:pt>
                <c:pt idx="4597">
                  <c:v>1019</c:v>
                </c:pt>
                <c:pt idx="4598">
                  <c:v>978</c:v>
                </c:pt>
                <c:pt idx="4599">
                  <c:v>1134</c:v>
                </c:pt>
                <c:pt idx="4600">
                  <c:v>847</c:v>
                </c:pt>
                <c:pt idx="4601">
                  <c:v>917</c:v>
                </c:pt>
                <c:pt idx="4602">
                  <c:v>1071</c:v>
                </c:pt>
                <c:pt idx="4603">
                  <c:v>805</c:v>
                </c:pt>
                <c:pt idx="4604">
                  <c:v>726</c:v>
                </c:pt>
                <c:pt idx="4605">
                  <c:v>1026</c:v>
                </c:pt>
                <c:pt idx="4606">
                  <c:v>781</c:v>
                </c:pt>
                <c:pt idx="4607">
                  <c:v>1365</c:v>
                </c:pt>
                <c:pt idx="4608">
                  <c:v>820</c:v>
                </c:pt>
                <c:pt idx="4609">
                  <c:v>890</c:v>
                </c:pt>
                <c:pt idx="4610">
                  <c:v>1031</c:v>
                </c:pt>
                <c:pt idx="4611">
                  <c:v>776</c:v>
                </c:pt>
                <c:pt idx="4612">
                  <c:v>795</c:v>
                </c:pt>
                <c:pt idx="4613">
                  <c:v>777</c:v>
                </c:pt>
                <c:pt idx="4614">
                  <c:v>1397</c:v>
                </c:pt>
                <c:pt idx="4615">
                  <c:v>906</c:v>
                </c:pt>
                <c:pt idx="4616">
                  <c:v>840</c:v>
                </c:pt>
                <c:pt idx="4617">
                  <c:v>897</c:v>
                </c:pt>
                <c:pt idx="4618">
                  <c:v>1151</c:v>
                </c:pt>
                <c:pt idx="4619">
                  <c:v>719</c:v>
                </c:pt>
                <c:pt idx="4620">
                  <c:v>760</c:v>
                </c:pt>
                <c:pt idx="4621">
                  <c:v>907</c:v>
                </c:pt>
                <c:pt idx="4622">
                  <c:v>980</c:v>
                </c:pt>
                <c:pt idx="4623">
                  <c:v>1016</c:v>
                </c:pt>
                <c:pt idx="4624">
                  <c:v>899</c:v>
                </c:pt>
                <c:pt idx="4625">
                  <c:v>948</c:v>
                </c:pt>
                <c:pt idx="4626">
                  <c:v>1168</c:v>
                </c:pt>
                <c:pt idx="4627">
                  <c:v>803</c:v>
                </c:pt>
                <c:pt idx="4628">
                  <c:v>808</c:v>
                </c:pt>
                <c:pt idx="4629">
                  <c:v>840</c:v>
                </c:pt>
                <c:pt idx="4630">
                  <c:v>836</c:v>
                </c:pt>
                <c:pt idx="4631">
                  <c:v>900</c:v>
                </c:pt>
                <c:pt idx="4632">
                  <c:v>737</c:v>
                </c:pt>
                <c:pt idx="4633">
                  <c:v>858</c:v>
                </c:pt>
                <c:pt idx="4634">
                  <c:v>816</c:v>
                </c:pt>
                <c:pt idx="4635">
                  <c:v>924</c:v>
                </c:pt>
                <c:pt idx="4636">
                  <c:v>1037</c:v>
                </c:pt>
                <c:pt idx="4637">
                  <c:v>818</c:v>
                </c:pt>
                <c:pt idx="4638">
                  <c:v>1018</c:v>
                </c:pt>
                <c:pt idx="4639">
                  <c:v>1045</c:v>
                </c:pt>
                <c:pt idx="4640">
                  <c:v>844</c:v>
                </c:pt>
                <c:pt idx="4641">
                  <c:v>803</c:v>
                </c:pt>
                <c:pt idx="4642">
                  <c:v>1084</c:v>
                </c:pt>
                <c:pt idx="4643">
                  <c:v>730</c:v>
                </c:pt>
                <c:pt idx="4644">
                  <c:v>1139</c:v>
                </c:pt>
                <c:pt idx="4645">
                  <c:v>853</c:v>
                </c:pt>
                <c:pt idx="4646">
                  <c:v>916</c:v>
                </c:pt>
                <c:pt idx="4647">
                  <c:v>961</c:v>
                </c:pt>
                <c:pt idx="4648">
                  <c:v>1097</c:v>
                </c:pt>
                <c:pt idx="4649">
                  <c:v>870</c:v>
                </c:pt>
                <c:pt idx="4650">
                  <c:v>1098</c:v>
                </c:pt>
                <c:pt idx="4651">
                  <c:v>1149</c:v>
                </c:pt>
                <c:pt idx="4652">
                  <c:v>992</c:v>
                </c:pt>
                <c:pt idx="4653">
                  <c:v>985</c:v>
                </c:pt>
                <c:pt idx="4654">
                  <c:v>976</c:v>
                </c:pt>
                <c:pt idx="4655">
                  <c:v>1360</c:v>
                </c:pt>
                <c:pt idx="4656">
                  <c:v>1376</c:v>
                </c:pt>
                <c:pt idx="4657">
                  <c:v>831</c:v>
                </c:pt>
                <c:pt idx="4658">
                  <c:v>1028</c:v>
                </c:pt>
                <c:pt idx="4659">
                  <c:v>1071</c:v>
                </c:pt>
                <c:pt idx="4660">
                  <c:v>964</c:v>
                </c:pt>
                <c:pt idx="4661">
                  <c:v>1108</c:v>
                </c:pt>
                <c:pt idx="4662">
                  <c:v>849</c:v>
                </c:pt>
                <c:pt idx="4663">
                  <c:v>797</c:v>
                </c:pt>
                <c:pt idx="4664">
                  <c:v>882</c:v>
                </c:pt>
                <c:pt idx="4665">
                  <c:v>948</c:v>
                </c:pt>
                <c:pt idx="4666">
                  <c:v>840</c:v>
                </c:pt>
                <c:pt idx="4667">
                  <c:v>785</c:v>
                </c:pt>
                <c:pt idx="4668">
                  <c:v>967</c:v>
                </c:pt>
                <c:pt idx="4669">
                  <c:v>961</c:v>
                </c:pt>
                <c:pt idx="4670">
                  <c:v>877</c:v>
                </c:pt>
                <c:pt idx="4671">
                  <c:v>1108</c:v>
                </c:pt>
                <c:pt idx="4672">
                  <c:v>986</c:v>
                </c:pt>
                <c:pt idx="4673">
                  <c:v>929</c:v>
                </c:pt>
                <c:pt idx="4674">
                  <c:v>776</c:v>
                </c:pt>
                <c:pt idx="4675">
                  <c:v>1183</c:v>
                </c:pt>
                <c:pt idx="4676">
                  <c:v>923</c:v>
                </c:pt>
                <c:pt idx="4677">
                  <c:v>931</c:v>
                </c:pt>
                <c:pt idx="4678">
                  <c:v>762</c:v>
                </c:pt>
                <c:pt idx="4679">
                  <c:v>842</c:v>
                </c:pt>
                <c:pt idx="4680">
                  <c:v>807</c:v>
                </c:pt>
                <c:pt idx="4681">
                  <c:v>904</c:v>
                </c:pt>
                <c:pt idx="4682">
                  <c:v>1156</c:v>
                </c:pt>
                <c:pt idx="4683">
                  <c:v>776</c:v>
                </c:pt>
                <c:pt idx="4684">
                  <c:v>875</c:v>
                </c:pt>
                <c:pt idx="4685">
                  <c:v>803</c:v>
                </c:pt>
                <c:pt idx="4686">
                  <c:v>838</c:v>
                </c:pt>
                <c:pt idx="4687">
                  <c:v>825</c:v>
                </c:pt>
                <c:pt idx="4688">
                  <c:v>901</c:v>
                </c:pt>
                <c:pt idx="4689">
                  <c:v>874</c:v>
                </c:pt>
                <c:pt idx="4690">
                  <c:v>734</c:v>
                </c:pt>
                <c:pt idx="4691">
                  <c:v>806</c:v>
                </c:pt>
                <c:pt idx="4692">
                  <c:v>742</c:v>
                </c:pt>
                <c:pt idx="4693">
                  <c:v>927</c:v>
                </c:pt>
                <c:pt idx="4694">
                  <c:v>987</c:v>
                </c:pt>
                <c:pt idx="4695">
                  <c:v>1398</c:v>
                </c:pt>
                <c:pt idx="4696">
                  <c:v>1475</c:v>
                </c:pt>
                <c:pt idx="4697">
                  <c:v>1000</c:v>
                </c:pt>
                <c:pt idx="4698">
                  <c:v>903</c:v>
                </c:pt>
                <c:pt idx="4699">
                  <c:v>874</c:v>
                </c:pt>
                <c:pt idx="4700">
                  <c:v>1127</c:v>
                </c:pt>
                <c:pt idx="4701">
                  <c:v>880</c:v>
                </c:pt>
                <c:pt idx="4702">
                  <c:v>959</c:v>
                </c:pt>
                <c:pt idx="4703">
                  <c:v>1407</c:v>
                </c:pt>
                <c:pt idx="4704">
                  <c:v>884</c:v>
                </c:pt>
                <c:pt idx="4705">
                  <c:v>1060</c:v>
                </c:pt>
                <c:pt idx="4706">
                  <c:v>970</c:v>
                </c:pt>
                <c:pt idx="4707">
                  <c:v>931</c:v>
                </c:pt>
                <c:pt idx="4708">
                  <c:v>1252</c:v>
                </c:pt>
                <c:pt idx="4709">
                  <c:v>1073</c:v>
                </c:pt>
                <c:pt idx="4710">
                  <c:v>802</c:v>
                </c:pt>
                <c:pt idx="4711">
                  <c:v>1010</c:v>
                </c:pt>
                <c:pt idx="4712">
                  <c:v>999</c:v>
                </c:pt>
                <c:pt idx="4713">
                  <c:v>937</c:v>
                </c:pt>
                <c:pt idx="4714">
                  <c:v>937</c:v>
                </c:pt>
                <c:pt idx="4715">
                  <c:v>848</c:v>
                </c:pt>
                <c:pt idx="4716">
                  <c:v>687</c:v>
                </c:pt>
                <c:pt idx="4717">
                  <c:v>772</c:v>
                </c:pt>
                <c:pt idx="4718">
                  <c:v>934</c:v>
                </c:pt>
                <c:pt idx="4719">
                  <c:v>897</c:v>
                </c:pt>
                <c:pt idx="4720">
                  <c:v>1110</c:v>
                </c:pt>
                <c:pt idx="4721">
                  <c:v>1228</c:v>
                </c:pt>
                <c:pt idx="4722">
                  <c:v>715</c:v>
                </c:pt>
                <c:pt idx="4723">
                  <c:v>976</c:v>
                </c:pt>
                <c:pt idx="4724">
                  <c:v>779</c:v>
                </c:pt>
                <c:pt idx="4725">
                  <c:v>697</c:v>
                </c:pt>
                <c:pt idx="4726">
                  <c:v>801</c:v>
                </c:pt>
                <c:pt idx="4727">
                  <c:v>854</c:v>
                </c:pt>
                <c:pt idx="4728">
                  <c:v>1113</c:v>
                </c:pt>
                <c:pt idx="4729">
                  <c:v>1073</c:v>
                </c:pt>
                <c:pt idx="4730">
                  <c:v>918</c:v>
                </c:pt>
                <c:pt idx="4731">
                  <c:v>955</c:v>
                </c:pt>
                <c:pt idx="4732">
                  <c:v>824</c:v>
                </c:pt>
                <c:pt idx="4733">
                  <c:v>923</c:v>
                </c:pt>
                <c:pt idx="4734">
                  <c:v>843</c:v>
                </c:pt>
                <c:pt idx="4735">
                  <c:v>1196</c:v>
                </c:pt>
                <c:pt idx="4736">
                  <c:v>1033</c:v>
                </c:pt>
                <c:pt idx="4737">
                  <c:v>1019</c:v>
                </c:pt>
                <c:pt idx="4738">
                  <c:v>781</c:v>
                </c:pt>
                <c:pt idx="4739">
                  <c:v>952</c:v>
                </c:pt>
                <c:pt idx="4740">
                  <c:v>678</c:v>
                </c:pt>
                <c:pt idx="4741">
                  <c:v>1112</c:v>
                </c:pt>
                <c:pt idx="4742">
                  <c:v>907</c:v>
                </c:pt>
                <c:pt idx="4743">
                  <c:v>929</c:v>
                </c:pt>
                <c:pt idx="4744">
                  <c:v>860</c:v>
                </c:pt>
                <c:pt idx="4745">
                  <c:v>898</c:v>
                </c:pt>
                <c:pt idx="4746">
                  <c:v>713</c:v>
                </c:pt>
                <c:pt idx="4747">
                  <c:v>795</c:v>
                </c:pt>
                <c:pt idx="4748">
                  <c:v>1012</c:v>
                </c:pt>
                <c:pt idx="4749">
                  <c:v>1057</c:v>
                </c:pt>
                <c:pt idx="4750">
                  <c:v>1109</c:v>
                </c:pt>
                <c:pt idx="4751">
                  <c:v>909</c:v>
                </c:pt>
                <c:pt idx="4752">
                  <c:v>726</c:v>
                </c:pt>
                <c:pt idx="4753">
                  <c:v>882</c:v>
                </c:pt>
                <c:pt idx="4754">
                  <c:v>889</c:v>
                </c:pt>
                <c:pt idx="4755">
                  <c:v>1025</c:v>
                </c:pt>
                <c:pt idx="4756">
                  <c:v>1105</c:v>
                </c:pt>
                <c:pt idx="4757">
                  <c:v>928</c:v>
                </c:pt>
                <c:pt idx="4758">
                  <c:v>961</c:v>
                </c:pt>
                <c:pt idx="4759">
                  <c:v>1280</c:v>
                </c:pt>
                <c:pt idx="4760">
                  <c:v>1216</c:v>
                </c:pt>
                <c:pt idx="4761">
                  <c:v>790</c:v>
                </c:pt>
                <c:pt idx="4762">
                  <c:v>922</c:v>
                </c:pt>
                <c:pt idx="4763">
                  <c:v>894</c:v>
                </c:pt>
                <c:pt idx="4764">
                  <c:v>918</c:v>
                </c:pt>
                <c:pt idx="4765">
                  <c:v>826</c:v>
                </c:pt>
                <c:pt idx="4766">
                  <c:v>1126</c:v>
                </c:pt>
                <c:pt idx="4767">
                  <c:v>1046</c:v>
                </c:pt>
                <c:pt idx="4768">
                  <c:v>1094</c:v>
                </c:pt>
                <c:pt idx="4769">
                  <c:v>786</c:v>
                </c:pt>
                <c:pt idx="4770">
                  <c:v>802</c:v>
                </c:pt>
                <c:pt idx="4771">
                  <c:v>1009</c:v>
                </c:pt>
                <c:pt idx="4772">
                  <c:v>906</c:v>
                </c:pt>
                <c:pt idx="4773">
                  <c:v>860</c:v>
                </c:pt>
                <c:pt idx="4774">
                  <c:v>756</c:v>
                </c:pt>
                <c:pt idx="4775">
                  <c:v>828</c:v>
                </c:pt>
                <c:pt idx="4776">
                  <c:v>872</c:v>
                </c:pt>
                <c:pt idx="4777">
                  <c:v>994</c:v>
                </c:pt>
                <c:pt idx="4778">
                  <c:v>880</c:v>
                </c:pt>
                <c:pt idx="4779">
                  <c:v>1065</c:v>
                </c:pt>
                <c:pt idx="4780">
                  <c:v>866</c:v>
                </c:pt>
                <c:pt idx="4781">
                  <c:v>827</c:v>
                </c:pt>
                <c:pt idx="4782">
                  <c:v>1002</c:v>
                </c:pt>
                <c:pt idx="4783">
                  <c:v>1378</c:v>
                </c:pt>
                <c:pt idx="4784">
                  <c:v>896</c:v>
                </c:pt>
                <c:pt idx="4785">
                  <c:v>1065</c:v>
                </c:pt>
                <c:pt idx="4786">
                  <c:v>777</c:v>
                </c:pt>
                <c:pt idx="4787">
                  <c:v>1169</c:v>
                </c:pt>
                <c:pt idx="4788">
                  <c:v>1465</c:v>
                </c:pt>
                <c:pt idx="4789">
                  <c:v>871</c:v>
                </c:pt>
                <c:pt idx="4790">
                  <c:v>978</c:v>
                </c:pt>
                <c:pt idx="4791">
                  <c:v>840</c:v>
                </c:pt>
                <c:pt idx="4792">
                  <c:v>950</c:v>
                </c:pt>
                <c:pt idx="4793">
                  <c:v>741</c:v>
                </c:pt>
                <c:pt idx="4794">
                  <c:v>1038</c:v>
                </c:pt>
                <c:pt idx="4795">
                  <c:v>895</c:v>
                </c:pt>
                <c:pt idx="4796">
                  <c:v>803</c:v>
                </c:pt>
                <c:pt idx="4797">
                  <c:v>956</c:v>
                </c:pt>
                <c:pt idx="4798">
                  <c:v>826</c:v>
                </c:pt>
                <c:pt idx="4799">
                  <c:v>1005</c:v>
                </c:pt>
                <c:pt idx="4800">
                  <c:v>890</c:v>
                </c:pt>
                <c:pt idx="4801">
                  <c:v>737</c:v>
                </c:pt>
                <c:pt idx="4802">
                  <c:v>854</c:v>
                </c:pt>
                <c:pt idx="4803">
                  <c:v>739</c:v>
                </c:pt>
                <c:pt idx="4804">
                  <c:v>964</c:v>
                </c:pt>
                <c:pt idx="4805">
                  <c:v>796</c:v>
                </c:pt>
                <c:pt idx="4806">
                  <c:v>907</c:v>
                </c:pt>
                <c:pt idx="4807">
                  <c:v>961</c:v>
                </c:pt>
                <c:pt idx="4808">
                  <c:v>979</c:v>
                </c:pt>
                <c:pt idx="4809">
                  <c:v>766</c:v>
                </c:pt>
                <c:pt idx="4810">
                  <c:v>824</c:v>
                </c:pt>
                <c:pt idx="4811">
                  <c:v>786</c:v>
                </c:pt>
                <c:pt idx="4812">
                  <c:v>804</c:v>
                </c:pt>
                <c:pt idx="4813">
                  <c:v>741</c:v>
                </c:pt>
                <c:pt idx="4814">
                  <c:v>871</c:v>
                </c:pt>
                <c:pt idx="4815">
                  <c:v>1052</c:v>
                </c:pt>
                <c:pt idx="4816">
                  <c:v>781</c:v>
                </c:pt>
                <c:pt idx="4817">
                  <c:v>863</c:v>
                </c:pt>
                <c:pt idx="4818">
                  <c:v>988</c:v>
                </c:pt>
                <c:pt idx="4819">
                  <c:v>863</c:v>
                </c:pt>
                <c:pt idx="4820">
                  <c:v>934</c:v>
                </c:pt>
                <c:pt idx="4821">
                  <c:v>1303</c:v>
                </c:pt>
                <c:pt idx="4822">
                  <c:v>728</c:v>
                </c:pt>
                <c:pt idx="4823">
                  <c:v>778</c:v>
                </c:pt>
                <c:pt idx="4824">
                  <c:v>1013</c:v>
                </c:pt>
                <c:pt idx="4825">
                  <c:v>798</c:v>
                </c:pt>
                <c:pt idx="4826">
                  <c:v>1047</c:v>
                </c:pt>
                <c:pt idx="4827">
                  <c:v>1546</c:v>
                </c:pt>
                <c:pt idx="4828">
                  <c:v>872</c:v>
                </c:pt>
                <c:pt idx="4829">
                  <c:v>831</c:v>
                </c:pt>
                <c:pt idx="4830">
                  <c:v>832</c:v>
                </c:pt>
                <c:pt idx="4831">
                  <c:v>985</c:v>
                </c:pt>
                <c:pt idx="4832">
                  <c:v>658</c:v>
                </c:pt>
                <c:pt idx="4833">
                  <c:v>1069</c:v>
                </c:pt>
                <c:pt idx="4834">
                  <c:v>955</c:v>
                </c:pt>
                <c:pt idx="4835">
                  <c:v>762</c:v>
                </c:pt>
                <c:pt idx="4836">
                  <c:v>814</c:v>
                </c:pt>
                <c:pt idx="4837">
                  <c:v>1112</c:v>
                </c:pt>
                <c:pt idx="4838">
                  <c:v>1497</c:v>
                </c:pt>
                <c:pt idx="4839">
                  <c:v>813</c:v>
                </c:pt>
                <c:pt idx="4840">
                  <c:v>1089</c:v>
                </c:pt>
                <c:pt idx="4841">
                  <c:v>998</c:v>
                </c:pt>
                <c:pt idx="4842">
                  <c:v>1440</c:v>
                </c:pt>
                <c:pt idx="4843">
                  <c:v>947</c:v>
                </c:pt>
                <c:pt idx="4844">
                  <c:v>803</c:v>
                </c:pt>
                <c:pt idx="4845">
                  <c:v>850</c:v>
                </c:pt>
                <c:pt idx="4846">
                  <c:v>959</c:v>
                </c:pt>
                <c:pt idx="4847">
                  <c:v>905</c:v>
                </c:pt>
                <c:pt idx="4848">
                  <c:v>1054</c:v>
                </c:pt>
                <c:pt idx="4849">
                  <c:v>1208</c:v>
                </c:pt>
                <c:pt idx="4850">
                  <c:v>1026</c:v>
                </c:pt>
                <c:pt idx="4851">
                  <c:v>772</c:v>
                </c:pt>
                <c:pt idx="4852">
                  <c:v>910</c:v>
                </c:pt>
                <c:pt idx="4853">
                  <c:v>898</c:v>
                </c:pt>
                <c:pt idx="4854">
                  <c:v>1306</c:v>
                </c:pt>
                <c:pt idx="4855">
                  <c:v>1083</c:v>
                </c:pt>
                <c:pt idx="4856">
                  <c:v>936</c:v>
                </c:pt>
                <c:pt idx="4857">
                  <c:v>974</c:v>
                </c:pt>
                <c:pt idx="4858">
                  <c:v>774</c:v>
                </c:pt>
                <c:pt idx="4859">
                  <c:v>1101</c:v>
                </c:pt>
                <c:pt idx="4860">
                  <c:v>1039</c:v>
                </c:pt>
                <c:pt idx="4861">
                  <c:v>711</c:v>
                </c:pt>
                <c:pt idx="4862">
                  <c:v>1019</c:v>
                </c:pt>
                <c:pt idx="4863">
                  <c:v>869</c:v>
                </c:pt>
                <c:pt idx="4864">
                  <c:v>1027</c:v>
                </c:pt>
                <c:pt idx="4865">
                  <c:v>926</c:v>
                </c:pt>
                <c:pt idx="4866">
                  <c:v>1031</c:v>
                </c:pt>
                <c:pt idx="4867">
                  <c:v>806</c:v>
                </c:pt>
                <c:pt idx="4868">
                  <c:v>792</c:v>
                </c:pt>
                <c:pt idx="4869">
                  <c:v>1404</c:v>
                </c:pt>
                <c:pt idx="4870">
                  <c:v>905</c:v>
                </c:pt>
                <c:pt idx="4871">
                  <c:v>1162</c:v>
                </c:pt>
                <c:pt idx="4872">
                  <c:v>920</c:v>
                </c:pt>
                <c:pt idx="4873">
                  <c:v>1003</c:v>
                </c:pt>
                <c:pt idx="4874">
                  <c:v>1029</c:v>
                </c:pt>
                <c:pt idx="4875">
                  <c:v>854</c:v>
                </c:pt>
                <c:pt idx="4876">
                  <c:v>929</c:v>
                </c:pt>
                <c:pt idx="4877">
                  <c:v>882</c:v>
                </c:pt>
                <c:pt idx="4878">
                  <c:v>1147</c:v>
                </c:pt>
                <c:pt idx="4879">
                  <c:v>931</c:v>
                </c:pt>
                <c:pt idx="4880">
                  <c:v>927</c:v>
                </c:pt>
                <c:pt idx="4881">
                  <c:v>1243</c:v>
                </c:pt>
                <c:pt idx="4882">
                  <c:v>981</c:v>
                </c:pt>
                <c:pt idx="4883">
                  <c:v>815</c:v>
                </c:pt>
                <c:pt idx="4884">
                  <c:v>1099</c:v>
                </c:pt>
                <c:pt idx="4885">
                  <c:v>1131</c:v>
                </c:pt>
                <c:pt idx="4886">
                  <c:v>828</c:v>
                </c:pt>
                <c:pt idx="4887">
                  <c:v>1088</c:v>
                </c:pt>
                <c:pt idx="4888">
                  <c:v>987</c:v>
                </c:pt>
                <c:pt idx="4889">
                  <c:v>842</c:v>
                </c:pt>
                <c:pt idx="4890">
                  <c:v>835</c:v>
                </c:pt>
                <c:pt idx="4891">
                  <c:v>948</c:v>
                </c:pt>
                <c:pt idx="4892">
                  <c:v>767</c:v>
                </c:pt>
                <c:pt idx="4893">
                  <c:v>952</c:v>
                </c:pt>
                <c:pt idx="4894">
                  <c:v>1044</c:v>
                </c:pt>
                <c:pt idx="4895">
                  <c:v>938</c:v>
                </c:pt>
                <c:pt idx="4896">
                  <c:v>856</c:v>
                </c:pt>
                <c:pt idx="4897">
                  <c:v>813</c:v>
                </c:pt>
                <c:pt idx="4898">
                  <c:v>919</c:v>
                </c:pt>
                <c:pt idx="4899">
                  <c:v>1018</c:v>
                </c:pt>
                <c:pt idx="4900">
                  <c:v>739</c:v>
                </c:pt>
                <c:pt idx="4901">
                  <c:v>1001</c:v>
                </c:pt>
                <c:pt idx="4902">
                  <c:v>845</c:v>
                </c:pt>
                <c:pt idx="4903">
                  <c:v>830</c:v>
                </c:pt>
                <c:pt idx="4904">
                  <c:v>726</c:v>
                </c:pt>
                <c:pt idx="4905">
                  <c:v>906</c:v>
                </c:pt>
                <c:pt idx="4906">
                  <c:v>818</c:v>
                </c:pt>
                <c:pt idx="4907">
                  <c:v>759</c:v>
                </c:pt>
                <c:pt idx="4908">
                  <c:v>928</c:v>
                </c:pt>
                <c:pt idx="4909">
                  <c:v>1050</c:v>
                </c:pt>
                <c:pt idx="4910">
                  <c:v>1011</c:v>
                </c:pt>
                <c:pt idx="4911">
                  <c:v>799</c:v>
                </c:pt>
                <c:pt idx="4912">
                  <c:v>821</c:v>
                </c:pt>
                <c:pt idx="4913">
                  <c:v>1041</c:v>
                </c:pt>
                <c:pt idx="4914">
                  <c:v>990</c:v>
                </c:pt>
                <c:pt idx="4915">
                  <c:v>826</c:v>
                </c:pt>
                <c:pt idx="4916">
                  <c:v>735</c:v>
                </c:pt>
                <c:pt idx="4917">
                  <c:v>1220</c:v>
                </c:pt>
                <c:pt idx="4918">
                  <c:v>1084</c:v>
                </c:pt>
                <c:pt idx="4919">
                  <c:v>1080</c:v>
                </c:pt>
                <c:pt idx="4920">
                  <c:v>1250</c:v>
                </c:pt>
                <c:pt idx="4921">
                  <c:v>1118</c:v>
                </c:pt>
                <c:pt idx="4922">
                  <c:v>746</c:v>
                </c:pt>
                <c:pt idx="4923">
                  <c:v>973</c:v>
                </c:pt>
                <c:pt idx="4924">
                  <c:v>972</c:v>
                </c:pt>
                <c:pt idx="4925">
                  <c:v>1076</c:v>
                </c:pt>
                <c:pt idx="4926">
                  <c:v>1072</c:v>
                </c:pt>
                <c:pt idx="4927">
                  <c:v>1203</c:v>
                </c:pt>
                <c:pt idx="4928">
                  <c:v>788</c:v>
                </c:pt>
                <c:pt idx="4929">
                  <c:v>1116</c:v>
                </c:pt>
                <c:pt idx="4930">
                  <c:v>995</c:v>
                </c:pt>
                <c:pt idx="4931">
                  <c:v>1108</c:v>
                </c:pt>
                <c:pt idx="4932">
                  <c:v>779</c:v>
                </c:pt>
                <c:pt idx="4933">
                  <c:v>823</c:v>
                </c:pt>
                <c:pt idx="4934">
                  <c:v>996</c:v>
                </c:pt>
                <c:pt idx="4935">
                  <c:v>932</c:v>
                </c:pt>
                <c:pt idx="4936">
                  <c:v>929</c:v>
                </c:pt>
                <c:pt idx="4937">
                  <c:v>793</c:v>
                </c:pt>
                <c:pt idx="4938">
                  <c:v>936</c:v>
                </c:pt>
                <c:pt idx="4939">
                  <c:v>847</c:v>
                </c:pt>
                <c:pt idx="4940">
                  <c:v>843</c:v>
                </c:pt>
                <c:pt idx="4941">
                  <c:v>1176</c:v>
                </c:pt>
                <c:pt idx="4942">
                  <c:v>1024</c:v>
                </c:pt>
                <c:pt idx="4943">
                  <c:v>1052</c:v>
                </c:pt>
                <c:pt idx="4944">
                  <c:v>952</c:v>
                </c:pt>
                <c:pt idx="4945">
                  <c:v>864</c:v>
                </c:pt>
                <c:pt idx="4946">
                  <c:v>832</c:v>
                </c:pt>
                <c:pt idx="4947">
                  <c:v>864</c:v>
                </c:pt>
                <c:pt idx="4948">
                  <c:v>932</c:v>
                </c:pt>
                <c:pt idx="4949">
                  <c:v>833</c:v>
                </c:pt>
                <c:pt idx="4950">
                  <c:v>835</c:v>
                </c:pt>
                <c:pt idx="4951">
                  <c:v>1023</c:v>
                </c:pt>
                <c:pt idx="4952">
                  <c:v>961</c:v>
                </c:pt>
                <c:pt idx="4953">
                  <c:v>1190</c:v>
                </c:pt>
                <c:pt idx="4954">
                  <c:v>857</c:v>
                </c:pt>
                <c:pt idx="4955">
                  <c:v>862</c:v>
                </c:pt>
                <c:pt idx="4956">
                  <c:v>914</c:v>
                </c:pt>
                <c:pt idx="4957">
                  <c:v>960</c:v>
                </c:pt>
                <c:pt idx="4958">
                  <c:v>928</c:v>
                </c:pt>
                <c:pt idx="4959">
                  <c:v>1038</c:v>
                </c:pt>
                <c:pt idx="4960">
                  <c:v>1018</c:v>
                </c:pt>
                <c:pt idx="4961">
                  <c:v>1189</c:v>
                </c:pt>
                <c:pt idx="4962">
                  <c:v>828</c:v>
                </c:pt>
                <c:pt idx="4963">
                  <c:v>754</c:v>
                </c:pt>
                <c:pt idx="4964">
                  <c:v>1091</c:v>
                </c:pt>
                <c:pt idx="4965">
                  <c:v>826</c:v>
                </c:pt>
                <c:pt idx="4966">
                  <c:v>1052</c:v>
                </c:pt>
                <c:pt idx="4967">
                  <c:v>702</c:v>
                </c:pt>
                <c:pt idx="4968">
                  <c:v>1002</c:v>
                </c:pt>
                <c:pt idx="4969">
                  <c:v>1005</c:v>
                </c:pt>
                <c:pt idx="4970">
                  <c:v>944</c:v>
                </c:pt>
                <c:pt idx="4971">
                  <c:v>966</c:v>
                </c:pt>
                <c:pt idx="4972">
                  <c:v>1069</c:v>
                </c:pt>
                <c:pt idx="4973">
                  <c:v>933</c:v>
                </c:pt>
                <c:pt idx="4974">
                  <c:v>922</c:v>
                </c:pt>
                <c:pt idx="4975">
                  <c:v>1014</c:v>
                </c:pt>
                <c:pt idx="4976">
                  <c:v>939</c:v>
                </c:pt>
                <c:pt idx="4977">
                  <c:v>1236</c:v>
                </c:pt>
                <c:pt idx="4978">
                  <c:v>883</c:v>
                </c:pt>
                <c:pt idx="4979">
                  <c:v>1000</c:v>
                </c:pt>
                <c:pt idx="4980">
                  <c:v>795</c:v>
                </c:pt>
                <c:pt idx="4981">
                  <c:v>653</c:v>
                </c:pt>
                <c:pt idx="4982">
                  <c:v>874</c:v>
                </c:pt>
                <c:pt idx="4983">
                  <c:v>926</c:v>
                </c:pt>
                <c:pt idx="4984">
                  <c:v>935</c:v>
                </c:pt>
                <c:pt idx="4985">
                  <c:v>992</c:v>
                </c:pt>
                <c:pt idx="4986">
                  <c:v>821</c:v>
                </c:pt>
                <c:pt idx="4987">
                  <c:v>1141</c:v>
                </c:pt>
                <c:pt idx="4988">
                  <c:v>1183</c:v>
                </c:pt>
                <c:pt idx="4989">
                  <c:v>919</c:v>
                </c:pt>
                <c:pt idx="4990">
                  <c:v>1010</c:v>
                </c:pt>
                <c:pt idx="4991">
                  <c:v>813</c:v>
                </c:pt>
                <c:pt idx="4992">
                  <c:v>802</c:v>
                </c:pt>
                <c:pt idx="4993">
                  <c:v>1073</c:v>
                </c:pt>
                <c:pt idx="4994">
                  <c:v>924</c:v>
                </c:pt>
                <c:pt idx="4995">
                  <c:v>985</c:v>
                </c:pt>
                <c:pt idx="4996">
                  <c:v>878</c:v>
                </c:pt>
                <c:pt idx="4997">
                  <c:v>812</c:v>
                </c:pt>
                <c:pt idx="4998">
                  <c:v>820</c:v>
                </c:pt>
                <c:pt idx="4999">
                  <c:v>775</c:v>
                </c:pt>
                <c:pt idx="5000">
                  <c:v>847</c:v>
                </c:pt>
                <c:pt idx="5001">
                  <c:v>1128</c:v>
                </c:pt>
                <c:pt idx="5002">
                  <c:v>1087</c:v>
                </c:pt>
                <c:pt idx="5003">
                  <c:v>1341</c:v>
                </c:pt>
                <c:pt idx="5004">
                  <c:v>735</c:v>
                </c:pt>
                <c:pt idx="5005">
                  <c:v>1002</c:v>
                </c:pt>
                <c:pt idx="5006">
                  <c:v>933</c:v>
                </c:pt>
                <c:pt idx="5007">
                  <c:v>1080</c:v>
                </c:pt>
                <c:pt idx="5008">
                  <c:v>1015</c:v>
                </c:pt>
                <c:pt idx="5009">
                  <c:v>969</c:v>
                </c:pt>
                <c:pt idx="5010">
                  <c:v>1116</c:v>
                </c:pt>
                <c:pt idx="5011">
                  <c:v>1243</c:v>
                </c:pt>
                <c:pt idx="5012">
                  <c:v>756</c:v>
                </c:pt>
                <c:pt idx="5013">
                  <c:v>947</c:v>
                </c:pt>
                <c:pt idx="5014">
                  <c:v>1225</c:v>
                </c:pt>
                <c:pt idx="5015">
                  <c:v>1055</c:v>
                </c:pt>
                <c:pt idx="5016">
                  <c:v>760</c:v>
                </c:pt>
                <c:pt idx="5017">
                  <c:v>1096</c:v>
                </c:pt>
                <c:pt idx="5018">
                  <c:v>868</c:v>
                </c:pt>
                <c:pt idx="5019">
                  <c:v>1061</c:v>
                </c:pt>
                <c:pt idx="5020">
                  <c:v>974</c:v>
                </c:pt>
                <c:pt idx="5021">
                  <c:v>1017</c:v>
                </c:pt>
                <c:pt idx="5022">
                  <c:v>909</c:v>
                </c:pt>
                <c:pt idx="5023">
                  <c:v>934</c:v>
                </c:pt>
                <c:pt idx="5024">
                  <c:v>1013</c:v>
                </c:pt>
                <c:pt idx="5025">
                  <c:v>808</c:v>
                </c:pt>
                <c:pt idx="5026">
                  <c:v>1053</c:v>
                </c:pt>
                <c:pt idx="5027">
                  <c:v>1416</c:v>
                </c:pt>
                <c:pt idx="5028">
                  <c:v>1047</c:v>
                </c:pt>
                <c:pt idx="5029">
                  <c:v>1138</c:v>
                </c:pt>
                <c:pt idx="5030">
                  <c:v>1056</c:v>
                </c:pt>
                <c:pt idx="5031">
                  <c:v>1018</c:v>
                </c:pt>
                <c:pt idx="5032">
                  <c:v>962</c:v>
                </c:pt>
                <c:pt idx="5033">
                  <c:v>908</c:v>
                </c:pt>
                <c:pt idx="5034">
                  <c:v>897</c:v>
                </c:pt>
                <c:pt idx="5035">
                  <c:v>1234</c:v>
                </c:pt>
                <c:pt idx="5036">
                  <c:v>944</c:v>
                </c:pt>
                <c:pt idx="5037">
                  <c:v>1133</c:v>
                </c:pt>
                <c:pt idx="5038">
                  <c:v>1035</c:v>
                </c:pt>
                <c:pt idx="5039">
                  <c:v>1092</c:v>
                </c:pt>
                <c:pt idx="5040">
                  <c:v>903</c:v>
                </c:pt>
                <c:pt idx="5041">
                  <c:v>858</c:v>
                </c:pt>
                <c:pt idx="5042">
                  <c:v>1096</c:v>
                </c:pt>
                <c:pt idx="5043">
                  <c:v>988</c:v>
                </c:pt>
                <c:pt idx="5044">
                  <c:v>1105</c:v>
                </c:pt>
                <c:pt idx="5045">
                  <c:v>1053</c:v>
                </c:pt>
                <c:pt idx="5046">
                  <c:v>1143</c:v>
                </c:pt>
                <c:pt idx="5047">
                  <c:v>1360</c:v>
                </c:pt>
                <c:pt idx="5048">
                  <c:v>1001</c:v>
                </c:pt>
                <c:pt idx="5049">
                  <c:v>820</c:v>
                </c:pt>
                <c:pt idx="5050">
                  <c:v>902</c:v>
                </c:pt>
                <c:pt idx="5051">
                  <c:v>1035</c:v>
                </c:pt>
                <c:pt idx="5052">
                  <c:v>817</c:v>
                </c:pt>
                <c:pt idx="5053">
                  <c:v>1164</c:v>
                </c:pt>
                <c:pt idx="5054">
                  <c:v>799</c:v>
                </c:pt>
                <c:pt idx="5055">
                  <c:v>1080</c:v>
                </c:pt>
                <c:pt idx="5056">
                  <c:v>915</c:v>
                </c:pt>
                <c:pt idx="5057">
                  <c:v>1020</c:v>
                </c:pt>
                <c:pt idx="5058">
                  <c:v>719</c:v>
                </c:pt>
                <c:pt idx="5059">
                  <c:v>847</c:v>
                </c:pt>
                <c:pt idx="5060">
                  <c:v>914</c:v>
                </c:pt>
                <c:pt idx="5061">
                  <c:v>952</c:v>
                </c:pt>
                <c:pt idx="5062">
                  <c:v>936</c:v>
                </c:pt>
                <c:pt idx="5063">
                  <c:v>962</c:v>
                </c:pt>
                <c:pt idx="5064">
                  <c:v>964</c:v>
                </c:pt>
                <c:pt idx="5065">
                  <c:v>1015</c:v>
                </c:pt>
                <c:pt idx="5066">
                  <c:v>1117</c:v>
                </c:pt>
                <c:pt idx="5067">
                  <c:v>1196</c:v>
                </c:pt>
                <c:pt idx="5068">
                  <c:v>724</c:v>
                </c:pt>
                <c:pt idx="5069">
                  <c:v>887</c:v>
                </c:pt>
                <c:pt idx="5070">
                  <c:v>932</c:v>
                </c:pt>
                <c:pt idx="5071">
                  <c:v>913</c:v>
                </c:pt>
                <c:pt idx="5072">
                  <c:v>932</c:v>
                </c:pt>
                <c:pt idx="5073">
                  <c:v>790</c:v>
                </c:pt>
                <c:pt idx="5074">
                  <c:v>1057</c:v>
                </c:pt>
                <c:pt idx="5075">
                  <c:v>933</c:v>
                </c:pt>
                <c:pt idx="5076">
                  <c:v>882</c:v>
                </c:pt>
                <c:pt idx="5077">
                  <c:v>999</c:v>
                </c:pt>
                <c:pt idx="5078">
                  <c:v>950</c:v>
                </c:pt>
                <c:pt idx="5079">
                  <c:v>867</c:v>
                </c:pt>
                <c:pt idx="5080">
                  <c:v>709</c:v>
                </c:pt>
                <c:pt idx="5081">
                  <c:v>1157</c:v>
                </c:pt>
                <c:pt idx="5082">
                  <c:v>592</c:v>
                </c:pt>
                <c:pt idx="5083">
                  <c:v>897</c:v>
                </c:pt>
                <c:pt idx="5084">
                  <c:v>1323</c:v>
                </c:pt>
                <c:pt idx="5085">
                  <c:v>876</c:v>
                </c:pt>
                <c:pt idx="5086">
                  <c:v>955</c:v>
                </c:pt>
                <c:pt idx="5087">
                  <c:v>886</c:v>
                </c:pt>
                <c:pt idx="5088">
                  <c:v>1148</c:v>
                </c:pt>
                <c:pt idx="5089">
                  <c:v>1049</c:v>
                </c:pt>
                <c:pt idx="5090">
                  <c:v>1003</c:v>
                </c:pt>
                <c:pt idx="5091">
                  <c:v>756</c:v>
                </c:pt>
                <c:pt idx="5092">
                  <c:v>782</c:v>
                </c:pt>
                <c:pt idx="5093">
                  <c:v>905</c:v>
                </c:pt>
                <c:pt idx="5094">
                  <c:v>859</c:v>
                </c:pt>
                <c:pt idx="5095">
                  <c:v>1040</c:v>
                </c:pt>
                <c:pt idx="5096">
                  <c:v>845</c:v>
                </c:pt>
                <c:pt idx="5097">
                  <c:v>690</c:v>
                </c:pt>
                <c:pt idx="5098">
                  <c:v>743</c:v>
                </c:pt>
                <c:pt idx="5099">
                  <c:v>977</c:v>
                </c:pt>
                <c:pt idx="5100">
                  <c:v>987</c:v>
                </c:pt>
                <c:pt idx="5101">
                  <c:v>1048</c:v>
                </c:pt>
                <c:pt idx="5102">
                  <c:v>935</c:v>
                </c:pt>
                <c:pt idx="5103">
                  <c:v>916</c:v>
                </c:pt>
                <c:pt idx="5104">
                  <c:v>1073</c:v>
                </c:pt>
                <c:pt idx="5105">
                  <c:v>986</c:v>
                </c:pt>
                <c:pt idx="5106">
                  <c:v>781</c:v>
                </c:pt>
                <c:pt idx="5107">
                  <c:v>1119</c:v>
                </c:pt>
                <c:pt idx="5108">
                  <c:v>753</c:v>
                </c:pt>
                <c:pt idx="5109">
                  <c:v>1219</c:v>
                </c:pt>
                <c:pt idx="5110">
                  <c:v>939</c:v>
                </c:pt>
                <c:pt idx="5111">
                  <c:v>787</c:v>
                </c:pt>
                <c:pt idx="5112">
                  <c:v>888</c:v>
                </c:pt>
                <c:pt idx="5113">
                  <c:v>781</c:v>
                </c:pt>
                <c:pt idx="5114">
                  <c:v>711</c:v>
                </c:pt>
                <c:pt idx="5115">
                  <c:v>823</c:v>
                </c:pt>
                <c:pt idx="5116">
                  <c:v>1020</c:v>
                </c:pt>
                <c:pt idx="5117">
                  <c:v>640</c:v>
                </c:pt>
                <c:pt idx="5118">
                  <c:v>802</c:v>
                </c:pt>
                <c:pt idx="5119">
                  <c:v>757</c:v>
                </c:pt>
                <c:pt idx="5120">
                  <c:v>1079</c:v>
                </c:pt>
                <c:pt idx="5121">
                  <c:v>842</c:v>
                </c:pt>
                <c:pt idx="5122">
                  <c:v>964</c:v>
                </c:pt>
                <c:pt idx="5123">
                  <c:v>986</c:v>
                </c:pt>
                <c:pt idx="5124">
                  <c:v>690</c:v>
                </c:pt>
                <c:pt idx="5125">
                  <c:v>910</c:v>
                </c:pt>
                <c:pt idx="5126">
                  <c:v>723</c:v>
                </c:pt>
                <c:pt idx="5127">
                  <c:v>992</c:v>
                </c:pt>
                <c:pt idx="5128">
                  <c:v>906</c:v>
                </c:pt>
                <c:pt idx="5129">
                  <c:v>899</c:v>
                </c:pt>
                <c:pt idx="5130">
                  <c:v>986</c:v>
                </c:pt>
                <c:pt idx="5131">
                  <c:v>1018</c:v>
                </c:pt>
                <c:pt idx="5132">
                  <c:v>945</c:v>
                </c:pt>
                <c:pt idx="5133">
                  <c:v>741</c:v>
                </c:pt>
                <c:pt idx="5134">
                  <c:v>832</c:v>
                </c:pt>
                <c:pt idx="5135">
                  <c:v>833</c:v>
                </c:pt>
                <c:pt idx="5136">
                  <c:v>1330</c:v>
                </c:pt>
                <c:pt idx="5137">
                  <c:v>823</c:v>
                </c:pt>
                <c:pt idx="5138">
                  <c:v>1161</c:v>
                </c:pt>
                <c:pt idx="5139">
                  <c:v>1018</c:v>
                </c:pt>
                <c:pt idx="5140">
                  <c:v>903</c:v>
                </c:pt>
                <c:pt idx="5141">
                  <c:v>879</c:v>
                </c:pt>
                <c:pt idx="5142">
                  <c:v>828</c:v>
                </c:pt>
                <c:pt idx="5143">
                  <c:v>796</c:v>
                </c:pt>
                <c:pt idx="5144">
                  <c:v>1365</c:v>
                </c:pt>
                <c:pt idx="5145">
                  <c:v>1205</c:v>
                </c:pt>
                <c:pt idx="5146">
                  <c:v>907</c:v>
                </c:pt>
                <c:pt idx="5147">
                  <c:v>1098</c:v>
                </c:pt>
                <c:pt idx="5148">
                  <c:v>1024</c:v>
                </c:pt>
                <c:pt idx="5149">
                  <c:v>908</c:v>
                </c:pt>
                <c:pt idx="5150">
                  <c:v>961</c:v>
                </c:pt>
                <c:pt idx="5151">
                  <c:v>973</c:v>
                </c:pt>
                <c:pt idx="5152">
                  <c:v>690</c:v>
                </c:pt>
                <c:pt idx="5153">
                  <c:v>979</c:v>
                </c:pt>
                <c:pt idx="5154">
                  <c:v>941</c:v>
                </c:pt>
                <c:pt idx="5155">
                  <c:v>885</c:v>
                </c:pt>
                <c:pt idx="5156">
                  <c:v>828</c:v>
                </c:pt>
                <c:pt idx="5157">
                  <c:v>734</c:v>
                </c:pt>
                <c:pt idx="5158">
                  <c:v>698</c:v>
                </c:pt>
                <c:pt idx="5159">
                  <c:v>1027</c:v>
                </c:pt>
                <c:pt idx="5160">
                  <c:v>933</c:v>
                </c:pt>
                <c:pt idx="5161">
                  <c:v>868</c:v>
                </c:pt>
                <c:pt idx="5162">
                  <c:v>766</c:v>
                </c:pt>
                <c:pt idx="5163">
                  <c:v>812</c:v>
                </c:pt>
                <c:pt idx="5164">
                  <c:v>1415</c:v>
                </c:pt>
                <c:pt idx="5165">
                  <c:v>1199</c:v>
                </c:pt>
                <c:pt idx="5166">
                  <c:v>1053</c:v>
                </c:pt>
                <c:pt idx="5167">
                  <c:v>967</c:v>
                </c:pt>
                <c:pt idx="5168">
                  <c:v>1024</c:v>
                </c:pt>
                <c:pt idx="5169">
                  <c:v>832</c:v>
                </c:pt>
                <c:pt idx="5170">
                  <c:v>1108</c:v>
                </c:pt>
                <c:pt idx="5171">
                  <c:v>821</c:v>
                </c:pt>
                <c:pt idx="5172">
                  <c:v>824</c:v>
                </c:pt>
                <c:pt idx="5173">
                  <c:v>1207</c:v>
                </c:pt>
                <c:pt idx="5174">
                  <c:v>717</c:v>
                </c:pt>
                <c:pt idx="5175">
                  <c:v>1457</c:v>
                </c:pt>
                <c:pt idx="5176">
                  <c:v>744</c:v>
                </c:pt>
                <c:pt idx="5177">
                  <c:v>952</c:v>
                </c:pt>
                <c:pt idx="5178">
                  <c:v>821</c:v>
                </c:pt>
                <c:pt idx="5179">
                  <c:v>925</c:v>
                </c:pt>
                <c:pt idx="5180">
                  <c:v>957</c:v>
                </c:pt>
                <c:pt idx="5181">
                  <c:v>686</c:v>
                </c:pt>
                <c:pt idx="5182">
                  <c:v>1128</c:v>
                </c:pt>
                <c:pt idx="5183">
                  <c:v>821</c:v>
                </c:pt>
                <c:pt idx="5184">
                  <c:v>835</c:v>
                </c:pt>
                <c:pt idx="5185">
                  <c:v>1065</c:v>
                </c:pt>
                <c:pt idx="5186">
                  <c:v>915</c:v>
                </c:pt>
                <c:pt idx="5187">
                  <c:v>682</c:v>
                </c:pt>
                <c:pt idx="5188">
                  <c:v>1003</c:v>
                </c:pt>
                <c:pt idx="5189">
                  <c:v>900</c:v>
                </c:pt>
                <c:pt idx="5190">
                  <c:v>996</c:v>
                </c:pt>
                <c:pt idx="5191">
                  <c:v>1186</c:v>
                </c:pt>
                <c:pt idx="5192">
                  <c:v>1110</c:v>
                </c:pt>
                <c:pt idx="5193">
                  <c:v>1009</c:v>
                </c:pt>
                <c:pt idx="5194">
                  <c:v>917</c:v>
                </c:pt>
                <c:pt idx="5195">
                  <c:v>762</c:v>
                </c:pt>
                <c:pt idx="5196">
                  <c:v>915</c:v>
                </c:pt>
                <c:pt idx="5197">
                  <c:v>873</c:v>
                </c:pt>
                <c:pt idx="5198">
                  <c:v>1017</c:v>
                </c:pt>
                <c:pt idx="5199">
                  <c:v>938</c:v>
                </c:pt>
                <c:pt idx="5200">
                  <c:v>731</c:v>
                </c:pt>
                <c:pt idx="5201">
                  <c:v>1039</c:v>
                </c:pt>
                <c:pt idx="5202">
                  <c:v>1086</c:v>
                </c:pt>
                <c:pt idx="5203">
                  <c:v>1260</c:v>
                </c:pt>
                <c:pt idx="5204">
                  <c:v>847</c:v>
                </c:pt>
                <c:pt idx="5205">
                  <c:v>807</c:v>
                </c:pt>
                <c:pt idx="5206">
                  <c:v>1286</c:v>
                </c:pt>
                <c:pt idx="5207">
                  <c:v>875</c:v>
                </c:pt>
                <c:pt idx="5208">
                  <c:v>854</c:v>
                </c:pt>
                <c:pt idx="5209">
                  <c:v>956</c:v>
                </c:pt>
                <c:pt idx="5210">
                  <c:v>747</c:v>
                </c:pt>
                <c:pt idx="5211">
                  <c:v>858</c:v>
                </c:pt>
                <c:pt idx="5212">
                  <c:v>841</c:v>
                </c:pt>
                <c:pt idx="5213">
                  <c:v>1039</c:v>
                </c:pt>
                <c:pt idx="5214">
                  <c:v>877</c:v>
                </c:pt>
                <c:pt idx="5215">
                  <c:v>1083</c:v>
                </c:pt>
                <c:pt idx="5216">
                  <c:v>1271</c:v>
                </c:pt>
                <c:pt idx="5217">
                  <c:v>853</c:v>
                </c:pt>
                <c:pt idx="5218">
                  <c:v>999</c:v>
                </c:pt>
                <c:pt idx="5219">
                  <c:v>1026</c:v>
                </c:pt>
                <c:pt idx="5220">
                  <c:v>795</c:v>
                </c:pt>
                <c:pt idx="5221">
                  <c:v>842</c:v>
                </c:pt>
                <c:pt idx="5222">
                  <c:v>1034</c:v>
                </c:pt>
                <c:pt idx="5223">
                  <c:v>1009</c:v>
                </c:pt>
                <c:pt idx="5224">
                  <c:v>1004</c:v>
                </c:pt>
                <c:pt idx="5225">
                  <c:v>916</c:v>
                </c:pt>
                <c:pt idx="5226">
                  <c:v>1014</c:v>
                </c:pt>
                <c:pt idx="5227">
                  <c:v>917</c:v>
                </c:pt>
                <c:pt idx="5228">
                  <c:v>938</c:v>
                </c:pt>
                <c:pt idx="5229">
                  <c:v>733</c:v>
                </c:pt>
                <c:pt idx="5230">
                  <c:v>931</c:v>
                </c:pt>
                <c:pt idx="5231">
                  <c:v>1022</c:v>
                </c:pt>
                <c:pt idx="5232">
                  <c:v>879</c:v>
                </c:pt>
                <c:pt idx="5233">
                  <c:v>904</c:v>
                </c:pt>
                <c:pt idx="5234">
                  <c:v>1025</c:v>
                </c:pt>
                <c:pt idx="5235">
                  <c:v>904</c:v>
                </c:pt>
                <c:pt idx="5236">
                  <c:v>1075</c:v>
                </c:pt>
                <c:pt idx="5237">
                  <c:v>1166</c:v>
                </c:pt>
                <c:pt idx="5238">
                  <c:v>984</c:v>
                </c:pt>
                <c:pt idx="5239">
                  <c:v>872</c:v>
                </c:pt>
                <c:pt idx="5240">
                  <c:v>881</c:v>
                </c:pt>
                <c:pt idx="5241">
                  <c:v>929</c:v>
                </c:pt>
                <c:pt idx="5242">
                  <c:v>1049</c:v>
                </c:pt>
                <c:pt idx="5243">
                  <c:v>1176</c:v>
                </c:pt>
                <c:pt idx="5244">
                  <c:v>792</c:v>
                </c:pt>
                <c:pt idx="5245">
                  <c:v>1050</c:v>
                </c:pt>
                <c:pt idx="5246">
                  <c:v>983</c:v>
                </c:pt>
                <c:pt idx="5247">
                  <c:v>900</c:v>
                </c:pt>
                <c:pt idx="5248">
                  <c:v>868</c:v>
                </c:pt>
                <c:pt idx="5249">
                  <c:v>764</c:v>
                </c:pt>
                <c:pt idx="5250">
                  <c:v>1022</c:v>
                </c:pt>
                <c:pt idx="5251">
                  <c:v>1111</c:v>
                </c:pt>
                <c:pt idx="5252">
                  <c:v>915</c:v>
                </c:pt>
                <c:pt idx="5253">
                  <c:v>938</c:v>
                </c:pt>
                <c:pt idx="5254">
                  <c:v>1216</c:v>
                </c:pt>
                <c:pt idx="5255">
                  <c:v>840</c:v>
                </c:pt>
                <c:pt idx="5256">
                  <c:v>1451</c:v>
                </c:pt>
                <c:pt idx="5257">
                  <c:v>925</c:v>
                </c:pt>
                <c:pt idx="5258">
                  <c:v>1333</c:v>
                </c:pt>
                <c:pt idx="5259">
                  <c:v>1033</c:v>
                </c:pt>
                <c:pt idx="5260">
                  <c:v>1028</c:v>
                </c:pt>
                <c:pt idx="5261">
                  <c:v>821</c:v>
                </c:pt>
                <c:pt idx="5262">
                  <c:v>931</c:v>
                </c:pt>
                <c:pt idx="5263">
                  <c:v>1117</c:v>
                </c:pt>
                <c:pt idx="5264">
                  <c:v>753</c:v>
                </c:pt>
                <c:pt idx="5265">
                  <c:v>1005</c:v>
                </c:pt>
                <c:pt idx="5266">
                  <c:v>883</c:v>
                </c:pt>
                <c:pt idx="5267">
                  <c:v>796</c:v>
                </c:pt>
                <c:pt idx="5268">
                  <c:v>1175</c:v>
                </c:pt>
                <c:pt idx="5269">
                  <c:v>718</c:v>
                </c:pt>
                <c:pt idx="5270">
                  <c:v>808</c:v>
                </c:pt>
                <c:pt idx="5271">
                  <c:v>898</c:v>
                </c:pt>
                <c:pt idx="5272">
                  <c:v>706</c:v>
                </c:pt>
                <c:pt idx="5273">
                  <c:v>986</c:v>
                </c:pt>
                <c:pt idx="5274">
                  <c:v>1189</c:v>
                </c:pt>
                <c:pt idx="5275">
                  <c:v>966</c:v>
                </c:pt>
                <c:pt idx="5276">
                  <c:v>833</c:v>
                </c:pt>
                <c:pt idx="5277">
                  <c:v>970</c:v>
                </c:pt>
                <c:pt idx="5278">
                  <c:v>1126</c:v>
                </c:pt>
                <c:pt idx="5279">
                  <c:v>1106</c:v>
                </c:pt>
                <c:pt idx="5280">
                  <c:v>970</c:v>
                </c:pt>
                <c:pt idx="5281">
                  <c:v>1098</c:v>
                </c:pt>
                <c:pt idx="5282">
                  <c:v>817</c:v>
                </c:pt>
                <c:pt idx="5283">
                  <c:v>974</c:v>
                </c:pt>
                <c:pt idx="5284">
                  <c:v>914</c:v>
                </c:pt>
                <c:pt idx="5285">
                  <c:v>1007</c:v>
                </c:pt>
                <c:pt idx="5286">
                  <c:v>1044</c:v>
                </c:pt>
                <c:pt idx="5287">
                  <c:v>1429</c:v>
                </c:pt>
                <c:pt idx="5288">
                  <c:v>1193</c:v>
                </c:pt>
                <c:pt idx="5289">
                  <c:v>794</c:v>
                </c:pt>
                <c:pt idx="5290">
                  <c:v>999</c:v>
                </c:pt>
                <c:pt idx="5291">
                  <c:v>995</c:v>
                </c:pt>
                <c:pt idx="5292">
                  <c:v>1516</c:v>
                </c:pt>
                <c:pt idx="5293">
                  <c:v>888</c:v>
                </c:pt>
                <c:pt idx="5294">
                  <c:v>885</c:v>
                </c:pt>
                <c:pt idx="5295">
                  <c:v>1050</c:v>
                </c:pt>
                <c:pt idx="5296">
                  <c:v>911</c:v>
                </c:pt>
                <c:pt idx="5297">
                  <c:v>771</c:v>
                </c:pt>
                <c:pt idx="5298">
                  <c:v>776</c:v>
                </c:pt>
                <c:pt idx="5299">
                  <c:v>851</c:v>
                </c:pt>
                <c:pt idx="5300">
                  <c:v>1017</c:v>
                </c:pt>
                <c:pt idx="5301">
                  <c:v>866</c:v>
                </c:pt>
                <c:pt idx="5302">
                  <c:v>950</c:v>
                </c:pt>
                <c:pt idx="5303">
                  <c:v>887</c:v>
                </c:pt>
                <c:pt idx="5304">
                  <c:v>1370</c:v>
                </c:pt>
                <c:pt idx="5305">
                  <c:v>1050</c:v>
                </c:pt>
                <c:pt idx="5306">
                  <c:v>929</c:v>
                </c:pt>
                <c:pt idx="5307">
                  <c:v>882</c:v>
                </c:pt>
                <c:pt idx="5308">
                  <c:v>940</c:v>
                </c:pt>
                <c:pt idx="5309">
                  <c:v>1353</c:v>
                </c:pt>
                <c:pt idx="5310">
                  <c:v>1417</c:v>
                </c:pt>
                <c:pt idx="5311">
                  <c:v>831</c:v>
                </c:pt>
                <c:pt idx="5312">
                  <c:v>792</c:v>
                </c:pt>
                <c:pt idx="5313">
                  <c:v>1046</c:v>
                </c:pt>
                <c:pt idx="5314">
                  <c:v>937</c:v>
                </c:pt>
                <c:pt idx="5315">
                  <c:v>801</c:v>
                </c:pt>
                <c:pt idx="5316">
                  <c:v>1477</c:v>
                </c:pt>
                <c:pt idx="5317">
                  <c:v>1012</c:v>
                </c:pt>
                <c:pt idx="5318">
                  <c:v>1341</c:v>
                </c:pt>
                <c:pt idx="5319">
                  <c:v>952</c:v>
                </c:pt>
                <c:pt idx="5320">
                  <c:v>814</c:v>
                </c:pt>
                <c:pt idx="5321">
                  <c:v>1112</c:v>
                </c:pt>
                <c:pt idx="5322">
                  <c:v>1020</c:v>
                </c:pt>
                <c:pt idx="5323">
                  <c:v>768</c:v>
                </c:pt>
                <c:pt idx="5324">
                  <c:v>973</c:v>
                </c:pt>
                <c:pt idx="5325">
                  <c:v>831</c:v>
                </c:pt>
                <c:pt idx="5326">
                  <c:v>984</c:v>
                </c:pt>
                <c:pt idx="5327">
                  <c:v>1114</c:v>
                </c:pt>
                <c:pt idx="5328">
                  <c:v>897</c:v>
                </c:pt>
                <c:pt idx="5329">
                  <c:v>1031</c:v>
                </c:pt>
                <c:pt idx="5330">
                  <c:v>908</c:v>
                </c:pt>
                <c:pt idx="5331">
                  <c:v>1082</c:v>
                </c:pt>
                <c:pt idx="5332">
                  <c:v>817</c:v>
                </c:pt>
                <c:pt idx="5333">
                  <c:v>1124</c:v>
                </c:pt>
                <c:pt idx="5334">
                  <c:v>1381</c:v>
                </c:pt>
                <c:pt idx="5335">
                  <c:v>935</c:v>
                </c:pt>
                <c:pt idx="5336">
                  <c:v>1605</c:v>
                </c:pt>
                <c:pt idx="5337">
                  <c:v>1097</c:v>
                </c:pt>
                <c:pt idx="5338">
                  <c:v>1158</c:v>
                </c:pt>
                <c:pt idx="5339">
                  <c:v>1242</c:v>
                </c:pt>
                <c:pt idx="5340">
                  <c:v>968</c:v>
                </c:pt>
                <c:pt idx="5341">
                  <c:v>1089</c:v>
                </c:pt>
                <c:pt idx="5342">
                  <c:v>948</c:v>
                </c:pt>
                <c:pt idx="5343">
                  <c:v>1030</c:v>
                </c:pt>
                <c:pt idx="5344">
                  <c:v>733</c:v>
                </c:pt>
                <c:pt idx="5345">
                  <c:v>1140</c:v>
                </c:pt>
                <c:pt idx="5346">
                  <c:v>900</c:v>
                </c:pt>
                <c:pt idx="5347">
                  <c:v>1413</c:v>
                </c:pt>
                <c:pt idx="5348">
                  <c:v>945</c:v>
                </c:pt>
                <c:pt idx="5349">
                  <c:v>1116</c:v>
                </c:pt>
                <c:pt idx="5350">
                  <c:v>1149</c:v>
                </c:pt>
                <c:pt idx="5351">
                  <c:v>875</c:v>
                </c:pt>
                <c:pt idx="5352">
                  <c:v>1012</c:v>
                </c:pt>
                <c:pt idx="5353">
                  <c:v>795</c:v>
                </c:pt>
                <c:pt idx="5354">
                  <c:v>1234</c:v>
                </c:pt>
                <c:pt idx="5355">
                  <c:v>1250</c:v>
                </c:pt>
                <c:pt idx="5356">
                  <c:v>989</c:v>
                </c:pt>
                <c:pt idx="5357">
                  <c:v>1022</c:v>
                </c:pt>
                <c:pt idx="5358">
                  <c:v>893</c:v>
                </c:pt>
                <c:pt idx="5359">
                  <c:v>965</c:v>
                </c:pt>
                <c:pt idx="5360">
                  <c:v>831</c:v>
                </c:pt>
                <c:pt idx="5361">
                  <c:v>1363</c:v>
                </c:pt>
                <c:pt idx="5362">
                  <c:v>1074</c:v>
                </c:pt>
                <c:pt idx="5363">
                  <c:v>819</c:v>
                </c:pt>
                <c:pt idx="5364">
                  <c:v>977</c:v>
                </c:pt>
                <c:pt idx="5365">
                  <c:v>908</c:v>
                </c:pt>
                <c:pt idx="5366">
                  <c:v>923</c:v>
                </c:pt>
                <c:pt idx="5367">
                  <c:v>1143</c:v>
                </c:pt>
                <c:pt idx="5368">
                  <c:v>750</c:v>
                </c:pt>
                <c:pt idx="5369">
                  <c:v>848</c:v>
                </c:pt>
                <c:pt idx="5370">
                  <c:v>1263</c:v>
                </c:pt>
                <c:pt idx="5371">
                  <c:v>758</c:v>
                </c:pt>
                <c:pt idx="5372">
                  <c:v>852</c:v>
                </c:pt>
                <c:pt idx="5373">
                  <c:v>1153</c:v>
                </c:pt>
                <c:pt idx="5374">
                  <c:v>809</c:v>
                </c:pt>
                <c:pt idx="5375">
                  <c:v>1919</c:v>
                </c:pt>
                <c:pt idx="5376">
                  <c:v>882</c:v>
                </c:pt>
                <c:pt idx="5377">
                  <c:v>910</c:v>
                </c:pt>
                <c:pt idx="5378">
                  <c:v>1256</c:v>
                </c:pt>
                <c:pt idx="5379">
                  <c:v>1185</c:v>
                </c:pt>
                <c:pt idx="5380">
                  <c:v>865</c:v>
                </c:pt>
                <c:pt idx="5381">
                  <c:v>1028</c:v>
                </c:pt>
                <c:pt idx="5382">
                  <c:v>1240</c:v>
                </c:pt>
                <c:pt idx="5383">
                  <c:v>663</c:v>
                </c:pt>
                <c:pt idx="5384">
                  <c:v>903</c:v>
                </c:pt>
                <c:pt idx="5385">
                  <c:v>1139</c:v>
                </c:pt>
                <c:pt idx="5386">
                  <c:v>1143</c:v>
                </c:pt>
                <c:pt idx="5387">
                  <c:v>827</c:v>
                </c:pt>
                <c:pt idx="5388">
                  <c:v>1244</c:v>
                </c:pt>
                <c:pt idx="5389">
                  <c:v>1081</c:v>
                </c:pt>
                <c:pt idx="5390">
                  <c:v>1247</c:v>
                </c:pt>
                <c:pt idx="5391">
                  <c:v>826</c:v>
                </c:pt>
                <c:pt idx="5392">
                  <c:v>1131</c:v>
                </c:pt>
                <c:pt idx="5393">
                  <c:v>1375</c:v>
                </c:pt>
                <c:pt idx="5394">
                  <c:v>932</c:v>
                </c:pt>
                <c:pt idx="5395">
                  <c:v>903</c:v>
                </c:pt>
                <c:pt idx="5396">
                  <c:v>949</c:v>
                </c:pt>
                <c:pt idx="5397">
                  <c:v>1310</c:v>
                </c:pt>
                <c:pt idx="5398">
                  <c:v>970</c:v>
                </c:pt>
                <c:pt idx="5399">
                  <c:v>826</c:v>
                </c:pt>
                <c:pt idx="5400">
                  <c:v>893</c:v>
                </c:pt>
                <c:pt idx="5401">
                  <c:v>921</c:v>
                </c:pt>
                <c:pt idx="5402">
                  <c:v>995</c:v>
                </c:pt>
                <c:pt idx="5403">
                  <c:v>1030</c:v>
                </c:pt>
                <c:pt idx="5404">
                  <c:v>933</c:v>
                </c:pt>
                <c:pt idx="5405">
                  <c:v>849</c:v>
                </c:pt>
                <c:pt idx="5406">
                  <c:v>1279</c:v>
                </c:pt>
                <c:pt idx="5407">
                  <c:v>953</c:v>
                </c:pt>
                <c:pt idx="5408">
                  <c:v>928</c:v>
                </c:pt>
                <c:pt idx="5409">
                  <c:v>866</c:v>
                </c:pt>
                <c:pt idx="5410">
                  <c:v>902</c:v>
                </c:pt>
                <c:pt idx="5411">
                  <c:v>1307</c:v>
                </c:pt>
                <c:pt idx="5412">
                  <c:v>1323</c:v>
                </c:pt>
                <c:pt idx="5413">
                  <c:v>1067</c:v>
                </c:pt>
                <c:pt idx="5414">
                  <c:v>1035</c:v>
                </c:pt>
                <c:pt idx="5415">
                  <c:v>925</c:v>
                </c:pt>
                <c:pt idx="5416">
                  <c:v>1057</c:v>
                </c:pt>
                <c:pt idx="5417">
                  <c:v>1063</c:v>
                </c:pt>
                <c:pt idx="5418">
                  <c:v>1085</c:v>
                </c:pt>
                <c:pt idx="5419">
                  <c:v>793</c:v>
                </c:pt>
                <c:pt idx="5420">
                  <c:v>796</c:v>
                </c:pt>
                <c:pt idx="5421">
                  <c:v>929</c:v>
                </c:pt>
                <c:pt idx="5422">
                  <c:v>719</c:v>
                </c:pt>
                <c:pt idx="5423">
                  <c:v>1028</c:v>
                </c:pt>
                <c:pt idx="5424">
                  <c:v>1011</c:v>
                </c:pt>
                <c:pt idx="5425">
                  <c:v>1227</c:v>
                </c:pt>
                <c:pt idx="5426">
                  <c:v>1756</c:v>
                </c:pt>
                <c:pt idx="5427">
                  <c:v>848</c:v>
                </c:pt>
                <c:pt idx="5428">
                  <c:v>844</c:v>
                </c:pt>
                <c:pt idx="5429">
                  <c:v>877</c:v>
                </c:pt>
                <c:pt idx="5430">
                  <c:v>1014</c:v>
                </c:pt>
                <c:pt idx="5431">
                  <c:v>934</c:v>
                </c:pt>
                <c:pt idx="5432">
                  <c:v>884</c:v>
                </c:pt>
                <c:pt idx="5433">
                  <c:v>890</c:v>
                </c:pt>
                <c:pt idx="5434">
                  <c:v>815</c:v>
                </c:pt>
                <c:pt idx="5435">
                  <c:v>1054</c:v>
                </c:pt>
                <c:pt idx="5436">
                  <c:v>905</c:v>
                </c:pt>
                <c:pt idx="5437">
                  <c:v>1119</c:v>
                </c:pt>
                <c:pt idx="5438">
                  <c:v>913</c:v>
                </c:pt>
                <c:pt idx="5439">
                  <c:v>1040</c:v>
                </c:pt>
                <c:pt idx="5440">
                  <c:v>774</c:v>
                </c:pt>
                <c:pt idx="5441">
                  <c:v>969</c:v>
                </c:pt>
                <c:pt idx="5442">
                  <c:v>662</c:v>
                </c:pt>
                <c:pt idx="5443">
                  <c:v>1112</c:v>
                </c:pt>
                <c:pt idx="5444">
                  <c:v>1153</c:v>
                </c:pt>
                <c:pt idx="5445">
                  <c:v>1141</c:v>
                </c:pt>
                <c:pt idx="5446">
                  <c:v>897</c:v>
                </c:pt>
                <c:pt idx="5447">
                  <c:v>1026</c:v>
                </c:pt>
                <c:pt idx="5448">
                  <c:v>897</c:v>
                </c:pt>
                <c:pt idx="5449">
                  <c:v>838</c:v>
                </c:pt>
                <c:pt idx="5450">
                  <c:v>922</c:v>
                </c:pt>
                <c:pt idx="5451">
                  <c:v>1459</c:v>
                </c:pt>
                <c:pt idx="5452">
                  <c:v>824</c:v>
                </c:pt>
                <c:pt idx="5453">
                  <c:v>856</c:v>
                </c:pt>
                <c:pt idx="5454">
                  <c:v>851</c:v>
                </c:pt>
                <c:pt idx="5455">
                  <c:v>981</c:v>
                </c:pt>
                <c:pt idx="5456">
                  <c:v>808</c:v>
                </c:pt>
                <c:pt idx="5457">
                  <c:v>1074</c:v>
                </c:pt>
                <c:pt idx="5458">
                  <c:v>1605</c:v>
                </c:pt>
                <c:pt idx="5459">
                  <c:v>839</c:v>
                </c:pt>
                <c:pt idx="5460">
                  <c:v>1019</c:v>
                </c:pt>
                <c:pt idx="5461">
                  <c:v>953</c:v>
                </c:pt>
                <c:pt idx="5462">
                  <c:v>1280</c:v>
                </c:pt>
                <c:pt idx="5463">
                  <c:v>822</c:v>
                </c:pt>
                <c:pt idx="5464">
                  <c:v>1147</c:v>
                </c:pt>
                <c:pt idx="5465">
                  <c:v>1088</c:v>
                </c:pt>
                <c:pt idx="5466">
                  <c:v>729</c:v>
                </c:pt>
                <c:pt idx="5467">
                  <c:v>1334</c:v>
                </c:pt>
                <c:pt idx="5468">
                  <c:v>1096</c:v>
                </c:pt>
                <c:pt idx="5469">
                  <c:v>991</c:v>
                </c:pt>
                <c:pt idx="5470">
                  <c:v>812</c:v>
                </c:pt>
                <c:pt idx="5471">
                  <c:v>892</c:v>
                </c:pt>
                <c:pt idx="5472">
                  <c:v>760</c:v>
                </c:pt>
                <c:pt idx="5473">
                  <c:v>971</c:v>
                </c:pt>
                <c:pt idx="5474">
                  <c:v>843</c:v>
                </c:pt>
                <c:pt idx="5475">
                  <c:v>1260</c:v>
                </c:pt>
                <c:pt idx="5476">
                  <c:v>1074</c:v>
                </c:pt>
                <c:pt idx="5477">
                  <c:v>909</c:v>
                </c:pt>
                <c:pt idx="5478">
                  <c:v>955</c:v>
                </c:pt>
                <c:pt idx="5479">
                  <c:v>792</c:v>
                </c:pt>
                <c:pt idx="5480">
                  <c:v>824</c:v>
                </c:pt>
                <c:pt idx="5481">
                  <c:v>1081</c:v>
                </c:pt>
                <c:pt idx="5482">
                  <c:v>1235</c:v>
                </c:pt>
                <c:pt idx="5483">
                  <c:v>1227</c:v>
                </c:pt>
                <c:pt idx="5484">
                  <c:v>1478</c:v>
                </c:pt>
                <c:pt idx="5485">
                  <c:v>796</c:v>
                </c:pt>
                <c:pt idx="5486">
                  <c:v>1092</c:v>
                </c:pt>
                <c:pt idx="5487">
                  <c:v>702</c:v>
                </c:pt>
                <c:pt idx="5488">
                  <c:v>808</c:v>
                </c:pt>
                <c:pt idx="5489">
                  <c:v>803</c:v>
                </c:pt>
                <c:pt idx="5490">
                  <c:v>954</c:v>
                </c:pt>
                <c:pt idx="5491">
                  <c:v>726</c:v>
                </c:pt>
                <c:pt idx="5492">
                  <c:v>1453</c:v>
                </c:pt>
                <c:pt idx="5493">
                  <c:v>1211</c:v>
                </c:pt>
                <c:pt idx="5494">
                  <c:v>915</c:v>
                </c:pt>
                <c:pt idx="5495">
                  <c:v>1045</c:v>
                </c:pt>
                <c:pt idx="5496">
                  <c:v>1152</c:v>
                </c:pt>
                <c:pt idx="5497">
                  <c:v>1153</c:v>
                </c:pt>
                <c:pt idx="5498">
                  <c:v>854</c:v>
                </c:pt>
                <c:pt idx="5499">
                  <c:v>1337</c:v>
                </c:pt>
                <c:pt idx="5500">
                  <c:v>807</c:v>
                </c:pt>
                <c:pt idx="5501">
                  <c:v>1037</c:v>
                </c:pt>
                <c:pt idx="5502">
                  <c:v>1227</c:v>
                </c:pt>
                <c:pt idx="5503">
                  <c:v>1164</c:v>
                </c:pt>
                <c:pt idx="5504">
                  <c:v>1093</c:v>
                </c:pt>
                <c:pt idx="5505">
                  <c:v>1167</c:v>
                </c:pt>
                <c:pt idx="5506">
                  <c:v>935</c:v>
                </c:pt>
                <c:pt idx="5507">
                  <c:v>1230</c:v>
                </c:pt>
                <c:pt idx="5508">
                  <c:v>1238</c:v>
                </c:pt>
                <c:pt idx="5509">
                  <c:v>1080</c:v>
                </c:pt>
                <c:pt idx="5510">
                  <c:v>741</c:v>
                </c:pt>
                <c:pt idx="5511">
                  <c:v>1122</c:v>
                </c:pt>
                <c:pt idx="5512">
                  <c:v>846</c:v>
                </c:pt>
                <c:pt idx="5513">
                  <c:v>1117</c:v>
                </c:pt>
                <c:pt idx="5514">
                  <c:v>1057</c:v>
                </c:pt>
                <c:pt idx="5515">
                  <c:v>814</c:v>
                </c:pt>
                <c:pt idx="5516">
                  <c:v>941</c:v>
                </c:pt>
                <c:pt idx="5517">
                  <c:v>1178</c:v>
                </c:pt>
                <c:pt idx="5518">
                  <c:v>992</c:v>
                </c:pt>
                <c:pt idx="5519">
                  <c:v>1096</c:v>
                </c:pt>
                <c:pt idx="5520">
                  <c:v>870</c:v>
                </c:pt>
                <c:pt idx="5521">
                  <c:v>976</c:v>
                </c:pt>
                <c:pt idx="5522">
                  <c:v>1244</c:v>
                </c:pt>
                <c:pt idx="5523">
                  <c:v>1307</c:v>
                </c:pt>
                <c:pt idx="5524">
                  <c:v>945</c:v>
                </c:pt>
                <c:pt idx="5525">
                  <c:v>1097</c:v>
                </c:pt>
                <c:pt idx="5526">
                  <c:v>1059</c:v>
                </c:pt>
                <c:pt idx="5527">
                  <c:v>994</c:v>
                </c:pt>
                <c:pt idx="5528">
                  <c:v>1343</c:v>
                </c:pt>
                <c:pt idx="5529">
                  <c:v>1029</c:v>
                </c:pt>
                <c:pt idx="5530">
                  <c:v>1191</c:v>
                </c:pt>
                <c:pt idx="5531">
                  <c:v>1115</c:v>
                </c:pt>
                <c:pt idx="5532">
                  <c:v>1428</c:v>
                </c:pt>
                <c:pt idx="5533">
                  <c:v>1184</c:v>
                </c:pt>
                <c:pt idx="5534">
                  <c:v>758</c:v>
                </c:pt>
                <c:pt idx="5535">
                  <c:v>880</c:v>
                </c:pt>
                <c:pt idx="5536">
                  <c:v>1089</c:v>
                </c:pt>
                <c:pt idx="5537">
                  <c:v>934</c:v>
                </c:pt>
                <c:pt idx="5538">
                  <c:v>1171</c:v>
                </c:pt>
                <c:pt idx="5539">
                  <c:v>867</c:v>
                </c:pt>
                <c:pt idx="5540">
                  <c:v>994</c:v>
                </c:pt>
                <c:pt idx="5541">
                  <c:v>1083</c:v>
                </c:pt>
                <c:pt idx="5542">
                  <c:v>878</c:v>
                </c:pt>
                <c:pt idx="5543">
                  <c:v>912</c:v>
                </c:pt>
                <c:pt idx="5544">
                  <c:v>1116</c:v>
                </c:pt>
                <c:pt idx="5545">
                  <c:v>1126</c:v>
                </c:pt>
                <c:pt idx="5546">
                  <c:v>994</c:v>
                </c:pt>
                <c:pt idx="5547">
                  <c:v>973</c:v>
                </c:pt>
                <c:pt idx="5548">
                  <c:v>839</c:v>
                </c:pt>
                <c:pt idx="5549">
                  <c:v>748</c:v>
                </c:pt>
                <c:pt idx="5550">
                  <c:v>1035</c:v>
                </c:pt>
                <c:pt idx="5551">
                  <c:v>1123</c:v>
                </c:pt>
                <c:pt idx="5552">
                  <c:v>1201</c:v>
                </c:pt>
                <c:pt idx="5553">
                  <c:v>945</c:v>
                </c:pt>
                <c:pt idx="5554">
                  <c:v>721</c:v>
                </c:pt>
                <c:pt idx="5555">
                  <c:v>1036</c:v>
                </c:pt>
                <c:pt idx="5556">
                  <c:v>820</c:v>
                </c:pt>
                <c:pt idx="5557">
                  <c:v>916</c:v>
                </c:pt>
                <c:pt idx="5558">
                  <c:v>909</c:v>
                </c:pt>
                <c:pt idx="5559">
                  <c:v>989</c:v>
                </c:pt>
                <c:pt idx="5560">
                  <c:v>840</c:v>
                </c:pt>
                <c:pt idx="5561">
                  <c:v>901</c:v>
                </c:pt>
                <c:pt idx="5562">
                  <c:v>1258</c:v>
                </c:pt>
                <c:pt idx="5563">
                  <c:v>821</c:v>
                </c:pt>
                <c:pt idx="5564">
                  <c:v>1187</c:v>
                </c:pt>
                <c:pt idx="5565">
                  <c:v>997</c:v>
                </c:pt>
                <c:pt idx="5566">
                  <c:v>1175</c:v>
                </c:pt>
                <c:pt idx="5567">
                  <c:v>878</c:v>
                </c:pt>
                <c:pt idx="5568">
                  <c:v>1077</c:v>
                </c:pt>
                <c:pt idx="5569">
                  <c:v>1208</c:v>
                </c:pt>
                <c:pt idx="5570">
                  <c:v>751</c:v>
                </c:pt>
                <c:pt idx="5571">
                  <c:v>828</c:v>
                </c:pt>
                <c:pt idx="5572">
                  <c:v>1059</c:v>
                </c:pt>
                <c:pt idx="5573">
                  <c:v>1003</c:v>
                </c:pt>
                <c:pt idx="5574">
                  <c:v>1338</c:v>
                </c:pt>
                <c:pt idx="5575">
                  <c:v>762</c:v>
                </c:pt>
                <c:pt idx="5576">
                  <c:v>1319</c:v>
                </c:pt>
                <c:pt idx="5577">
                  <c:v>1125</c:v>
                </c:pt>
                <c:pt idx="5578">
                  <c:v>1514</c:v>
                </c:pt>
                <c:pt idx="5579">
                  <c:v>1094</c:v>
                </c:pt>
                <c:pt idx="5580">
                  <c:v>842</c:v>
                </c:pt>
                <c:pt idx="5581">
                  <c:v>977</c:v>
                </c:pt>
                <c:pt idx="5582">
                  <c:v>1084</c:v>
                </c:pt>
                <c:pt idx="5583">
                  <c:v>1333</c:v>
                </c:pt>
                <c:pt idx="5584">
                  <c:v>883</c:v>
                </c:pt>
                <c:pt idx="5585">
                  <c:v>725</c:v>
                </c:pt>
                <c:pt idx="5586">
                  <c:v>1044</c:v>
                </c:pt>
                <c:pt idx="5587">
                  <c:v>1312</c:v>
                </c:pt>
                <c:pt idx="5588">
                  <c:v>868</c:v>
                </c:pt>
                <c:pt idx="5589">
                  <c:v>843</c:v>
                </c:pt>
                <c:pt idx="5590">
                  <c:v>1509</c:v>
                </c:pt>
                <c:pt idx="5591">
                  <c:v>1011</c:v>
                </c:pt>
                <c:pt idx="5592">
                  <c:v>897</c:v>
                </c:pt>
                <c:pt idx="5593">
                  <c:v>1310</c:v>
                </c:pt>
                <c:pt idx="5594">
                  <c:v>1170</c:v>
                </c:pt>
                <c:pt idx="5595">
                  <c:v>1046</c:v>
                </c:pt>
                <c:pt idx="5596">
                  <c:v>1019</c:v>
                </c:pt>
                <c:pt idx="5597">
                  <c:v>1043</c:v>
                </c:pt>
                <c:pt idx="5598">
                  <c:v>728</c:v>
                </c:pt>
                <c:pt idx="5599">
                  <c:v>834</c:v>
                </c:pt>
                <c:pt idx="5600">
                  <c:v>878</c:v>
                </c:pt>
                <c:pt idx="5601">
                  <c:v>966</c:v>
                </c:pt>
                <c:pt idx="5602">
                  <c:v>878</c:v>
                </c:pt>
                <c:pt idx="5603">
                  <c:v>1079</c:v>
                </c:pt>
                <c:pt idx="5604">
                  <c:v>843</c:v>
                </c:pt>
                <c:pt idx="5605">
                  <c:v>1311</c:v>
                </c:pt>
                <c:pt idx="5606">
                  <c:v>729</c:v>
                </c:pt>
                <c:pt idx="5607">
                  <c:v>1856</c:v>
                </c:pt>
                <c:pt idx="5608">
                  <c:v>774</c:v>
                </c:pt>
                <c:pt idx="5609">
                  <c:v>1204</c:v>
                </c:pt>
                <c:pt idx="5610">
                  <c:v>1261</c:v>
                </c:pt>
                <c:pt idx="5611">
                  <c:v>1000</c:v>
                </c:pt>
                <c:pt idx="5612">
                  <c:v>984</c:v>
                </c:pt>
                <c:pt idx="5613">
                  <c:v>751</c:v>
                </c:pt>
                <c:pt idx="5614">
                  <c:v>947</c:v>
                </c:pt>
                <c:pt idx="5615">
                  <c:v>826</c:v>
                </c:pt>
                <c:pt idx="5616">
                  <c:v>1464</c:v>
                </c:pt>
                <c:pt idx="5617">
                  <c:v>1031</c:v>
                </c:pt>
                <c:pt idx="5618">
                  <c:v>791</c:v>
                </c:pt>
                <c:pt idx="5619">
                  <c:v>1376</c:v>
                </c:pt>
                <c:pt idx="5620">
                  <c:v>898</c:v>
                </c:pt>
                <c:pt idx="5621">
                  <c:v>965</c:v>
                </c:pt>
                <c:pt idx="5622">
                  <c:v>1111</c:v>
                </c:pt>
                <c:pt idx="5623">
                  <c:v>1044</c:v>
                </c:pt>
                <c:pt idx="5624">
                  <c:v>957</c:v>
                </c:pt>
                <c:pt idx="5625">
                  <c:v>941</c:v>
                </c:pt>
                <c:pt idx="5626">
                  <c:v>870</c:v>
                </c:pt>
                <c:pt idx="5627">
                  <c:v>913</c:v>
                </c:pt>
                <c:pt idx="5628">
                  <c:v>1505</c:v>
                </c:pt>
                <c:pt idx="5629">
                  <c:v>905</c:v>
                </c:pt>
                <c:pt idx="5630">
                  <c:v>1103</c:v>
                </c:pt>
                <c:pt idx="5631">
                  <c:v>1038</c:v>
                </c:pt>
                <c:pt idx="5632">
                  <c:v>850</c:v>
                </c:pt>
                <c:pt idx="5633">
                  <c:v>999</c:v>
                </c:pt>
                <c:pt idx="5634">
                  <c:v>1174</c:v>
                </c:pt>
                <c:pt idx="5635">
                  <c:v>1243</c:v>
                </c:pt>
                <c:pt idx="5636">
                  <c:v>1103</c:v>
                </c:pt>
                <c:pt idx="5637">
                  <c:v>905</c:v>
                </c:pt>
                <c:pt idx="5638">
                  <c:v>1078</c:v>
                </c:pt>
                <c:pt idx="5639">
                  <c:v>915</c:v>
                </c:pt>
                <c:pt idx="5640">
                  <c:v>1006</c:v>
                </c:pt>
                <c:pt idx="5641">
                  <c:v>885</c:v>
                </c:pt>
                <c:pt idx="5642">
                  <c:v>933</c:v>
                </c:pt>
                <c:pt idx="5643">
                  <c:v>1023</c:v>
                </c:pt>
                <c:pt idx="5644">
                  <c:v>835</c:v>
                </c:pt>
                <c:pt idx="5645">
                  <c:v>945</c:v>
                </c:pt>
                <c:pt idx="5646">
                  <c:v>1231</c:v>
                </c:pt>
                <c:pt idx="5647">
                  <c:v>860</c:v>
                </c:pt>
                <c:pt idx="5648">
                  <c:v>1039</c:v>
                </c:pt>
                <c:pt idx="5649">
                  <c:v>807</c:v>
                </c:pt>
                <c:pt idx="5650">
                  <c:v>1004</c:v>
                </c:pt>
                <c:pt idx="5651">
                  <c:v>842</c:v>
                </c:pt>
                <c:pt idx="5652">
                  <c:v>636</c:v>
                </c:pt>
                <c:pt idx="5653">
                  <c:v>920</c:v>
                </c:pt>
                <c:pt idx="5654">
                  <c:v>1231</c:v>
                </c:pt>
                <c:pt idx="5655">
                  <c:v>948</c:v>
                </c:pt>
                <c:pt idx="5656">
                  <c:v>941</c:v>
                </c:pt>
                <c:pt idx="5657">
                  <c:v>904</c:v>
                </c:pt>
                <c:pt idx="5658">
                  <c:v>813</c:v>
                </c:pt>
                <c:pt idx="5659">
                  <c:v>1540</c:v>
                </c:pt>
                <c:pt idx="5660">
                  <c:v>999</c:v>
                </c:pt>
                <c:pt idx="5661">
                  <c:v>1082</c:v>
                </c:pt>
                <c:pt idx="5662">
                  <c:v>968</c:v>
                </c:pt>
                <c:pt idx="5663">
                  <c:v>947</c:v>
                </c:pt>
                <c:pt idx="5664">
                  <c:v>913</c:v>
                </c:pt>
                <c:pt idx="5665">
                  <c:v>1103</c:v>
                </c:pt>
                <c:pt idx="5666">
                  <c:v>825</c:v>
                </c:pt>
                <c:pt idx="5667">
                  <c:v>978</c:v>
                </c:pt>
                <c:pt idx="5668">
                  <c:v>1393</c:v>
                </c:pt>
                <c:pt idx="5669">
                  <c:v>1237</c:v>
                </c:pt>
                <c:pt idx="5670">
                  <c:v>804</c:v>
                </c:pt>
                <c:pt idx="5671">
                  <c:v>1402</c:v>
                </c:pt>
                <c:pt idx="5672">
                  <c:v>917</c:v>
                </c:pt>
                <c:pt idx="5673">
                  <c:v>1019</c:v>
                </c:pt>
                <c:pt idx="5674">
                  <c:v>988</c:v>
                </c:pt>
                <c:pt idx="5675">
                  <c:v>1086</c:v>
                </c:pt>
                <c:pt idx="5676">
                  <c:v>1027</c:v>
                </c:pt>
                <c:pt idx="5677">
                  <c:v>971</c:v>
                </c:pt>
                <c:pt idx="5678">
                  <c:v>1172</c:v>
                </c:pt>
                <c:pt idx="5679">
                  <c:v>913</c:v>
                </c:pt>
                <c:pt idx="5680">
                  <c:v>1261</c:v>
                </c:pt>
                <c:pt idx="5681">
                  <c:v>1333</c:v>
                </c:pt>
                <c:pt idx="5682">
                  <c:v>854</c:v>
                </c:pt>
                <c:pt idx="5683">
                  <c:v>936</c:v>
                </c:pt>
                <c:pt idx="5684">
                  <c:v>1598</c:v>
                </c:pt>
                <c:pt idx="5685">
                  <c:v>1037</c:v>
                </c:pt>
                <c:pt idx="5686">
                  <c:v>766</c:v>
                </c:pt>
                <c:pt idx="5687">
                  <c:v>863</c:v>
                </c:pt>
                <c:pt idx="5688">
                  <c:v>866</c:v>
                </c:pt>
                <c:pt idx="5689">
                  <c:v>1166</c:v>
                </c:pt>
                <c:pt idx="5690">
                  <c:v>914</c:v>
                </c:pt>
                <c:pt idx="5691">
                  <c:v>799</c:v>
                </c:pt>
                <c:pt idx="5692">
                  <c:v>1152</c:v>
                </c:pt>
                <c:pt idx="5693">
                  <c:v>984</c:v>
                </c:pt>
                <c:pt idx="5694">
                  <c:v>713</c:v>
                </c:pt>
                <c:pt idx="5695">
                  <c:v>1245</c:v>
                </c:pt>
                <c:pt idx="5696">
                  <c:v>941</c:v>
                </c:pt>
                <c:pt idx="5697">
                  <c:v>724</c:v>
                </c:pt>
                <c:pt idx="5698">
                  <c:v>1572</c:v>
                </c:pt>
                <c:pt idx="5699">
                  <c:v>733</c:v>
                </c:pt>
                <c:pt idx="5700">
                  <c:v>979</c:v>
                </c:pt>
                <c:pt idx="5701">
                  <c:v>995</c:v>
                </c:pt>
                <c:pt idx="5702">
                  <c:v>932</c:v>
                </c:pt>
                <c:pt idx="5703">
                  <c:v>1089</c:v>
                </c:pt>
                <c:pt idx="5704">
                  <c:v>1181</c:v>
                </c:pt>
                <c:pt idx="5705">
                  <c:v>1350</c:v>
                </c:pt>
                <c:pt idx="5706">
                  <c:v>1436</c:v>
                </c:pt>
                <c:pt idx="5707">
                  <c:v>1343</c:v>
                </c:pt>
                <c:pt idx="5708">
                  <c:v>957</c:v>
                </c:pt>
                <c:pt idx="5709">
                  <c:v>1163</c:v>
                </c:pt>
                <c:pt idx="5710">
                  <c:v>857</c:v>
                </c:pt>
                <c:pt idx="5711">
                  <c:v>965</c:v>
                </c:pt>
                <c:pt idx="5712">
                  <c:v>1022</c:v>
                </c:pt>
                <c:pt idx="5713">
                  <c:v>1281</c:v>
                </c:pt>
                <c:pt idx="5714">
                  <c:v>872</c:v>
                </c:pt>
                <c:pt idx="5715">
                  <c:v>947</c:v>
                </c:pt>
                <c:pt idx="5716">
                  <c:v>910</c:v>
                </c:pt>
                <c:pt idx="5717">
                  <c:v>1365</c:v>
                </c:pt>
                <c:pt idx="5718">
                  <c:v>1458</c:v>
                </c:pt>
                <c:pt idx="5719">
                  <c:v>923</c:v>
                </c:pt>
                <c:pt idx="5720">
                  <c:v>1400</c:v>
                </c:pt>
                <c:pt idx="5721">
                  <c:v>766</c:v>
                </c:pt>
                <c:pt idx="5722">
                  <c:v>849</c:v>
                </c:pt>
                <c:pt idx="5723">
                  <c:v>751</c:v>
                </c:pt>
                <c:pt idx="5724">
                  <c:v>775</c:v>
                </c:pt>
                <c:pt idx="5725">
                  <c:v>1333</c:v>
                </c:pt>
                <c:pt idx="5726">
                  <c:v>789</c:v>
                </c:pt>
                <c:pt idx="5727">
                  <c:v>799</c:v>
                </c:pt>
                <c:pt idx="5728">
                  <c:v>995</c:v>
                </c:pt>
                <c:pt idx="5729">
                  <c:v>1055</c:v>
                </c:pt>
                <c:pt idx="5730">
                  <c:v>1561</c:v>
                </c:pt>
                <c:pt idx="5731">
                  <c:v>1162</c:v>
                </c:pt>
                <c:pt idx="5732">
                  <c:v>899</c:v>
                </c:pt>
                <c:pt idx="5733">
                  <c:v>900</c:v>
                </c:pt>
                <c:pt idx="5734">
                  <c:v>1082</c:v>
                </c:pt>
                <c:pt idx="5735">
                  <c:v>1007</c:v>
                </c:pt>
                <c:pt idx="5736">
                  <c:v>1266</c:v>
                </c:pt>
                <c:pt idx="5737">
                  <c:v>1525</c:v>
                </c:pt>
                <c:pt idx="5738">
                  <c:v>1121</c:v>
                </c:pt>
                <c:pt idx="5739">
                  <c:v>824</c:v>
                </c:pt>
                <c:pt idx="5740">
                  <c:v>907</c:v>
                </c:pt>
                <c:pt idx="5741">
                  <c:v>1327</c:v>
                </c:pt>
                <c:pt idx="5742">
                  <c:v>1048</c:v>
                </c:pt>
                <c:pt idx="5743">
                  <c:v>1343</c:v>
                </c:pt>
                <c:pt idx="5744">
                  <c:v>1110</c:v>
                </c:pt>
                <c:pt idx="5745">
                  <c:v>716</c:v>
                </c:pt>
                <c:pt idx="5746">
                  <c:v>1639</c:v>
                </c:pt>
                <c:pt idx="5747">
                  <c:v>861</c:v>
                </c:pt>
                <c:pt idx="5748">
                  <c:v>812</c:v>
                </c:pt>
                <c:pt idx="5749">
                  <c:v>960</c:v>
                </c:pt>
                <c:pt idx="5750">
                  <c:v>1054</c:v>
                </c:pt>
                <c:pt idx="5751">
                  <c:v>1048</c:v>
                </c:pt>
                <c:pt idx="5752">
                  <c:v>1099</c:v>
                </c:pt>
                <c:pt idx="5753">
                  <c:v>865</c:v>
                </c:pt>
                <c:pt idx="5754">
                  <c:v>1617</c:v>
                </c:pt>
                <c:pt idx="5755">
                  <c:v>1201</c:v>
                </c:pt>
                <c:pt idx="5756">
                  <c:v>1235</c:v>
                </c:pt>
                <c:pt idx="5757">
                  <c:v>971</c:v>
                </c:pt>
                <c:pt idx="5758">
                  <c:v>1130</c:v>
                </c:pt>
                <c:pt idx="5759">
                  <c:v>1258</c:v>
                </c:pt>
                <c:pt idx="5760">
                  <c:v>1111</c:v>
                </c:pt>
                <c:pt idx="5761">
                  <c:v>1605</c:v>
                </c:pt>
                <c:pt idx="5762">
                  <c:v>886</c:v>
                </c:pt>
                <c:pt idx="5763">
                  <c:v>707</c:v>
                </c:pt>
                <c:pt idx="5764">
                  <c:v>1092</c:v>
                </c:pt>
                <c:pt idx="5765">
                  <c:v>943</c:v>
                </c:pt>
                <c:pt idx="5766">
                  <c:v>995</c:v>
                </c:pt>
                <c:pt idx="5767">
                  <c:v>912</c:v>
                </c:pt>
                <c:pt idx="5768">
                  <c:v>877</c:v>
                </c:pt>
                <c:pt idx="5769">
                  <c:v>1281</c:v>
                </c:pt>
                <c:pt idx="5770">
                  <c:v>1052</c:v>
                </c:pt>
                <c:pt idx="5771">
                  <c:v>1004</c:v>
                </c:pt>
                <c:pt idx="5772">
                  <c:v>992</c:v>
                </c:pt>
                <c:pt idx="5773">
                  <c:v>966</c:v>
                </c:pt>
                <c:pt idx="5774">
                  <c:v>1087</c:v>
                </c:pt>
                <c:pt idx="5775">
                  <c:v>1226</c:v>
                </c:pt>
                <c:pt idx="5776">
                  <c:v>1121</c:v>
                </c:pt>
                <c:pt idx="5777">
                  <c:v>1128</c:v>
                </c:pt>
                <c:pt idx="5778">
                  <c:v>712</c:v>
                </c:pt>
                <c:pt idx="5779">
                  <c:v>1082</c:v>
                </c:pt>
                <c:pt idx="5780">
                  <c:v>953</c:v>
                </c:pt>
                <c:pt idx="5781">
                  <c:v>985</c:v>
                </c:pt>
                <c:pt idx="5782">
                  <c:v>1077</c:v>
                </c:pt>
                <c:pt idx="5783">
                  <c:v>821</c:v>
                </c:pt>
                <c:pt idx="5784">
                  <c:v>1988</c:v>
                </c:pt>
                <c:pt idx="5785">
                  <c:v>802</c:v>
                </c:pt>
                <c:pt idx="5786">
                  <c:v>771</c:v>
                </c:pt>
                <c:pt idx="5787">
                  <c:v>1270</c:v>
                </c:pt>
                <c:pt idx="5788">
                  <c:v>1105</c:v>
                </c:pt>
                <c:pt idx="5789">
                  <c:v>1411</c:v>
                </c:pt>
                <c:pt idx="5790">
                  <c:v>875</c:v>
                </c:pt>
                <c:pt idx="5791">
                  <c:v>940</c:v>
                </c:pt>
                <c:pt idx="5792">
                  <c:v>846</c:v>
                </c:pt>
                <c:pt idx="5793">
                  <c:v>814</c:v>
                </c:pt>
                <c:pt idx="5794">
                  <c:v>838</c:v>
                </c:pt>
              </c:numCache>
            </c:numRef>
          </c:yVal>
          <c:smooth val="0"/>
          <c:extLst>
            <c:ext xmlns:c16="http://schemas.microsoft.com/office/drawing/2014/chart" uri="{C3380CC4-5D6E-409C-BE32-E72D297353CC}">
              <c16:uniqueId val="{00000001-9335-48EB-BBB1-31F684BDE3A7}"/>
            </c:ext>
          </c:extLst>
        </c:ser>
        <c:ser>
          <c:idx val="1"/>
          <c:order val="1"/>
          <c:tx>
            <c:v>Females</c:v>
          </c:tx>
          <c:spPr>
            <a:ln w="25400" cap="rnd">
              <a:noFill/>
              <a:round/>
            </a:ln>
            <a:effectLst/>
          </c:spPr>
          <c:marker>
            <c:symbol val="circle"/>
            <c:size val="2"/>
            <c:spPr>
              <a:noFill/>
              <a:ln w="9525">
                <a:solidFill>
                  <a:schemeClr val="bg1"/>
                </a:solidFill>
              </a:ln>
              <a:effectLst/>
            </c:spPr>
          </c:marker>
          <c:trendline>
            <c:spPr>
              <a:ln w="31750" cap="rnd">
                <a:solidFill>
                  <a:schemeClr val="tx1"/>
                </a:solidFill>
                <a:prstDash val="dash"/>
              </a:ln>
              <a:effectLst/>
            </c:spPr>
            <c:trendlineType val="linear"/>
            <c:dispRSqr val="1"/>
            <c:dispEq val="1"/>
            <c:trendlineLbl>
              <c:layout>
                <c:manualLayout>
                  <c:x val="1.3645966475453844E-2"/>
                  <c:y val="-0.2802238004849175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-27.107x + 1526.4</a:t>
                    </a:r>
                    <a:br>
                      <a:rPr lang="en-US" sz="1400" baseline="0"/>
                    </a:br>
                    <a:r>
                      <a:rPr lang="en-US" sz="1400" baseline="0"/>
                      <a:t>R² = 0.1248</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Feuil1!$D$5884:$D$18266</c:f>
              <c:numCache>
                <c:formatCode>General</c:formatCode>
                <c:ptCount val="12383"/>
                <c:pt idx="0">
                  <c:v>19</c:v>
                </c:pt>
                <c:pt idx="1">
                  <c:v>13</c:v>
                </c:pt>
                <c:pt idx="2">
                  <c:v>23</c:v>
                </c:pt>
                <c:pt idx="3">
                  <c:v>22</c:v>
                </c:pt>
                <c:pt idx="4">
                  <c:v>10</c:v>
                </c:pt>
                <c:pt idx="5">
                  <c:v>22</c:v>
                </c:pt>
                <c:pt idx="6">
                  <c:v>24</c:v>
                </c:pt>
                <c:pt idx="7">
                  <c:v>25</c:v>
                </c:pt>
                <c:pt idx="8">
                  <c:v>24</c:v>
                </c:pt>
                <c:pt idx="9">
                  <c:v>23</c:v>
                </c:pt>
                <c:pt idx="10">
                  <c:v>22</c:v>
                </c:pt>
                <c:pt idx="11">
                  <c:v>23</c:v>
                </c:pt>
                <c:pt idx="12">
                  <c:v>15</c:v>
                </c:pt>
                <c:pt idx="13">
                  <c:v>12</c:v>
                </c:pt>
                <c:pt idx="14">
                  <c:v>24</c:v>
                </c:pt>
                <c:pt idx="15">
                  <c:v>25</c:v>
                </c:pt>
                <c:pt idx="16">
                  <c:v>24</c:v>
                </c:pt>
                <c:pt idx="17">
                  <c:v>24</c:v>
                </c:pt>
                <c:pt idx="18">
                  <c:v>19</c:v>
                </c:pt>
                <c:pt idx="19">
                  <c:v>20</c:v>
                </c:pt>
                <c:pt idx="20">
                  <c:v>25</c:v>
                </c:pt>
                <c:pt idx="21">
                  <c:v>19</c:v>
                </c:pt>
                <c:pt idx="22">
                  <c:v>21</c:v>
                </c:pt>
                <c:pt idx="23">
                  <c:v>25</c:v>
                </c:pt>
                <c:pt idx="24">
                  <c:v>23</c:v>
                </c:pt>
                <c:pt idx="25">
                  <c:v>24</c:v>
                </c:pt>
                <c:pt idx="26">
                  <c:v>25</c:v>
                </c:pt>
                <c:pt idx="27">
                  <c:v>25</c:v>
                </c:pt>
                <c:pt idx="28">
                  <c:v>16</c:v>
                </c:pt>
                <c:pt idx="29">
                  <c:v>25</c:v>
                </c:pt>
                <c:pt idx="30">
                  <c:v>25</c:v>
                </c:pt>
                <c:pt idx="31">
                  <c:v>25</c:v>
                </c:pt>
                <c:pt idx="32">
                  <c:v>23</c:v>
                </c:pt>
                <c:pt idx="33">
                  <c:v>23</c:v>
                </c:pt>
                <c:pt idx="34">
                  <c:v>15</c:v>
                </c:pt>
                <c:pt idx="35">
                  <c:v>24</c:v>
                </c:pt>
                <c:pt idx="36">
                  <c:v>24</c:v>
                </c:pt>
                <c:pt idx="37">
                  <c:v>15</c:v>
                </c:pt>
                <c:pt idx="38">
                  <c:v>22</c:v>
                </c:pt>
                <c:pt idx="39">
                  <c:v>22</c:v>
                </c:pt>
                <c:pt idx="40">
                  <c:v>23</c:v>
                </c:pt>
                <c:pt idx="41">
                  <c:v>22</c:v>
                </c:pt>
                <c:pt idx="42">
                  <c:v>25</c:v>
                </c:pt>
                <c:pt idx="43">
                  <c:v>22</c:v>
                </c:pt>
                <c:pt idx="44">
                  <c:v>25</c:v>
                </c:pt>
                <c:pt idx="45">
                  <c:v>23</c:v>
                </c:pt>
                <c:pt idx="46">
                  <c:v>24</c:v>
                </c:pt>
                <c:pt idx="47">
                  <c:v>23</c:v>
                </c:pt>
                <c:pt idx="48">
                  <c:v>25</c:v>
                </c:pt>
                <c:pt idx="49">
                  <c:v>25</c:v>
                </c:pt>
                <c:pt idx="50">
                  <c:v>25</c:v>
                </c:pt>
                <c:pt idx="51">
                  <c:v>20</c:v>
                </c:pt>
                <c:pt idx="52">
                  <c:v>22</c:v>
                </c:pt>
                <c:pt idx="53">
                  <c:v>25</c:v>
                </c:pt>
                <c:pt idx="54">
                  <c:v>23</c:v>
                </c:pt>
                <c:pt idx="55">
                  <c:v>23</c:v>
                </c:pt>
                <c:pt idx="56">
                  <c:v>25</c:v>
                </c:pt>
                <c:pt idx="57">
                  <c:v>25</c:v>
                </c:pt>
                <c:pt idx="58">
                  <c:v>24</c:v>
                </c:pt>
                <c:pt idx="59">
                  <c:v>25</c:v>
                </c:pt>
                <c:pt idx="60">
                  <c:v>25</c:v>
                </c:pt>
                <c:pt idx="61">
                  <c:v>23</c:v>
                </c:pt>
                <c:pt idx="62">
                  <c:v>24</c:v>
                </c:pt>
                <c:pt idx="63">
                  <c:v>16</c:v>
                </c:pt>
                <c:pt idx="64">
                  <c:v>23</c:v>
                </c:pt>
                <c:pt idx="65">
                  <c:v>24</c:v>
                </c:pt>
                <c:pt idx="66">
                  <c:v>25</c:v>
                </c:pt>
                <c:pt idx="67">
                  <c:v>23</c:v>
                </c:pt>
                <c:pt idx="68">
                  <c:v>23</c:v>
                </c:pt>
                <c:pt idx="69">
                  <c:v>21</c:v>
                </c:pt>
                <c:pt idx="70">
                  <c:v>19</c:v>
                </c:pt>
                <c:pt idx="71">
                  <c:v>21</c:v>
                </c:pt>
                <c:pt idx="72">
                  <c:v>25</c:v>
                </c:pt>
                <c:pt idx="73">
                  <c:v>25</c:v>
                </c:pt>
                <c:pt idx="74">
                  <c:v>25</c:v>
                </c:pt>
                <c:pt idx="75">
                  <c:v>25</c:v>
                </c:pt>
                <c:pt idx="76">
                  <c:v>19</c:v>
                </c:pt>
                <c:pt idx="77">
                  <c:v>20</c:v>
                </c:pt>
                <c:pt idx="78">
                  <c:v>25</c:v>
                </c:pt>
                <c:pt idx="79">
                  <c:v>21</c:v>
                </c:pt>
                <c:pt idx="80">
                  <c:v>22</c:v>
                </c:pt>
                <c:pt idx="81">
                  <c:v>21</c:v>
                </c:pt>
                <c:pt idx="82">
                  <c:v>25</c:v>
                </c:pt>
                <c:pt idx="83">
                  <c:v>24</c:v>
                </c:pt>
                <c:pt idx="84">
                  <c:v>25</c:v>
                </c:pt>
                <c:pt idx="85">
                  <c:v>24</c:v>
                </c:pt>
                <c:pt idx="86">
                  <c:v>24</c:v>
                </c:pt>
                <c:pt idx="87">
                  <c:v>25</c:v>
                </c:pt>
                <c:pt idx="88">
                  <c:v>24</c:v>
                </c:pt>
                <c:pt idx="89">
                  <c:v>25</c:v>
                </c:pt>
                <c:pt idx="90">
                  <c:v>24</c:v>
                </c:pt>
                <c:pt idx="91">
                  <c:v>25</c:v>
                </c:pt>
                <c:pt idx="92">
                  <c:v>21</c:v>
                </c:pt>
                <c:pt idx="93">
                  <c:v>25</c:v>
                </c:pt>
                <c:pt idx="94">
                  <c:v>24</c:v>
                </c:pt>
                <c:pt idx="95">
                  <c:v>24</c:v>
                </c:pt>
                <c:pt idx="96">
                  <c:v>22</c:v>
                </c:pt>
                <c:pt idx="97">
                  <c:v>25</c:v>
                </c:pt>
                <c:pt idx="98">
                  <c:v>25</c:v>
                </c:pt>
                <c:pt idx="99">
                  <c:v>22</c:v>
                </c:pt>
                <c:pt idx="100">
                  <c:v>24</c:v>
                </c:pt>
                <c:pt idx="101">
                  <c:v>20</c:v>
                </c:pt>
                <c:pt idx="102">
                  <c:v>23</c:v>
                </c:pt>
                <c:pt idx="103">
                  <c:v>24</c:v>
                </c:pt>
                <c:pt idx="104">
                  <c:v>25</c:v>
                </c:pt>
                <c:pt idx="105">
                  <c:v>22</c:v>
                </c:pt>
                <c:pt idx="106">
                  <c:v>24</c:v>
                </c:pt>
                <c:pt idx="107">
                  <c:v>25</c:v>
                </c:pt>
                <c:pt idx="108">
                  <c:v>25</c:v>
                </c:pt>
                <c:pt idx="109">
                  <c:v>17</c:v>
                </c:pt>
                <c:pt idx="110">
                  <c:v>24</c:v>
                </c:pt>
                <c:pt idx="111">
                  <c:v>24</c:v>
                </c:pt>
                <c:pt idx="112">
                  <c:v>23</c:v>
                </c:pt>
                <c:pt idx="113">
                  <c:v>22</c:v>
                </c:pt>
                <c:pt idx="114">
                  <c:v>23</c:v>
                </c:pt>
                <c:pt idx="115">
                  <c:v>25</c:v>
                </c:pt>
                <c:pt idx="116">
                  <c:v>23</c:v>
                </c:pt>
                <c:pt idx="117">
                  <c:v>23</c:v>
                </c:pt>
                <c:pt idx="118">
                  <c:v>18</c:v>
                </c:pt>
                <c:pt idx="119">
                  <c:v>24</c:v>
                </c:pt>
                <c:pt idx="120">
                  <c:v>23</c:v>
                </c:pt>
                <c:pt idx="121">
                  <c:v>25</c:v>
                </c:pt>
                <c:pt idx="122">
                  <c:v>24</c:v>
                </c:pt>
                <c:pt idx="123">
                  <c:v>24</c:v>
                </c:pt>
                <c:pt idx="124">
                  <c:v>23</c:v>
                </c:pt>
                <c:pt idx="125">
                  <c:v>21</c:v>
                </c:pt>
                <c:pt idx="126">
                  <c:v>22</c:v>
                </c:pt>
                <c:pt idx="127">
                  <c:v>23</c:v>
                </c:pt>
                <c:pt idx="128">
                  <c:v>25</c:v>
                </c:pt>
                <c:pt idx="129">
                  <c:v>24</c:v>
                </c:pt>
                <c:pt idx="130">
                  <c:v>25</c:v>
                </c:pt>
                <c:pt idx="131">
                  <c:v>24</c:v>
                </c:pt>
                <c:pt idx="132">
                  <c:v>25</c:v>
                </c:pt>
                <c:pt idx="133">
                  <c:v>25</c:v>
                </c:pt>
                <c:pt idx="134">
                  <c:v>24</c:v>
                </c:pt>
                <c:pt idx="135">
                  <c:v>25</c:v>
                </c:pt>
                <c:pt idx="136">
                  <c:v>25</c:v>
                </c:pt>
                <c:pt idx="137">
                  <c:v>23</c:v>
                </c:pt>
                <c:pt idx="138">
                  <c:v>25</c:v>
                </c:pt>
                <c:pt idx="139">
                  <c:v>24</c:v>
                </c:pt>
                <c:pt idx="140">
                  <c:v>23</c:v>
                </c:pt>
                <c:pt idx="141">
                  <c:v>25</c:v>
                </c:pt>
                <c:pt idx="142">
                  <c:v>24</c:v>
                </c:pt>
                <c:pt idx="143">
                  <c:v>23</c:v>
                </c:pt>
                <c:pt idx="144">
                  <c:v>25</c:v>
                </c:pt>
                <c:pt idx="145">
                  <c:v>25</c:v>
                </c:pt>
                <c:pt idx="146">
                  <c:v>25</c:v>
                </c:pt>
                <c:pt idx="147">
                  <c:v>23</c:v>
                </c:pt>
                <c:pt idx="148">
                  <c:v>25</c:v>
                </c:pt>
                <c:pt idx="149">
                  <c:v>24</c:v>
                </c:pt>
                <c:pt idx="150">
                  <c:v>20</c:v>
                </c:pt>
                <c:pt idx="151">
                  <c:v>24</c:v>
                </c:pt>
                <c:pt idx="152">
                  <c:v>24</c:v>
                </c:pt>
                <c:pt idx="153">
                  <c:v>25</c:v>
                </c:pt>
                <c:pt idx="154">
                  <c:v>25</c:v>
                </c:pt>
                <c:pt idx="155">
                  <c:v>24</c:v>
                </c:pt>
                <c:pt idx="156">
                  <c:v>21</c:v>
                </c:pt>
                <c:pt idx="157">
                  <c:v>20</c:v>
                </c:pt>
                <c:pt idx="158">
                  <c:v>22</c:v>
                </c:pt>
                <c:pt idx="159">
                  <c:v>22</c:v>
                </c:pt>
                <c:pt idx="160">
                  <c:v>25</c:v>
                </c:pt>
                <c:pt idx="161">
                  <c:v>25</c:v>
                </c:pt>
                <c:pt idx="162">
                  <c:v>23</c:v>
                </c:pt>
                <c:pt idx="163">
                  <c:v>25</c:v>
                </c:pt>
                <c:pt idx="164">
                  <c:v>24</c:v>
                </c:pt>
                <c:pt idx="165">
                  <c:v>23</c:v>
                </c:pt>
                <c:pt idx="166">
                  <c:v>25</c:v>
                </c:pt>
                <c:pt idx="167">
                  <c:v>25</c:v>
                </c:pt>
                <c:pt idx="168">
                  <c:v>23</c:v>
                </c:pt>
                <c:pt idx="169">
                  <c:v>25</c:v>
                </c:pt>
                <c:pt idx="170">
                  <c:v>25</c:v>
                </c:pt>
                <c:pt idx="171">
                  <c:v>22</c:v>
                </c:pt>
                <c:pt idx="172">
                  <c:v>25</c:v>
                </c:pt>
                <c:pt idx="173">
                  <c:v>25</c:v>
                </c:pt>
                <c:pt idx="174">
                  <c:v>25</c:v>
                </c:pt>
                <c:pt idx="175">
                  <c:v>22</c:v>
                </c:pt>
                <c:pt idx="176">
                  <c:v>22</c:v>
                </c:pt>
                <c:pt idx="177">
                  <c:v>23</c:v>
                </c:pt>
                <c:pt idx="178">
                  <c:v>24</c:v>
                </c:pt>
                <c:pt idx="179">
                  <c:v>24</c:v>
                </c:pt>
                <c:pt idx="180">
                  <c:v>22</c:v>
                </c:pt>
                <c:pt idx="181">
                  <c:v>24</c:v>
                </c:pt>
                <c:pt idx="182">
                  <c:v>24</c:v>
                </c:pt>
                <c:pt idx="183">
                  <c:v>21</c:v>
                </c:pt>
                <c:pt idx="184">
                  <c:v>24</c:v>
                </c:pt>
                <c:pt idx="185">
                  <c:v>24</c:v>
                </c:pt>
                <c:pt idx="186">
                  <c:v>25</c:v>
                </c:pt>
                <c:pt idx="187">
                  <c:v>20</c:v>
                </c:pt>
                <c:pt idx="188">
                  <c:v>24</c:v>
                </c:pt>
                <c:pt idx="189">
                  <c:v>24</c:v>
                </c:pt>
                <c:pt idx="190">
                  <c:v>23</c:v>
                </c:pt>
                <c:pt idx="191">
                  <c:v>25</c:v>
                </c:pt>
                <c:pt idx="192">
                  <c:v>21</c:v>
                </c:pt>
                <c:pt idx="193">
                  <c:v>22</c:v>
                </c:pt>
                <c:pt idx="194">
                  <c:v>25</c:v>
                </c:pt>
                <c:pt idx="195">
                  <c:v>25</c:v>
                </c:pt>
                <c:pt idx="196">
                  <c:v>24</c:v>
                </c:pt>
                <c:pt idx="197">
                  <c:v>25</c:v>
                </c:pt>
                <c:pt idx="198">
                  <c:v>24</c:v>
                </c:pt>
                <c:pt idx="199">
                  <c:v>22</c:v>
                </c:pt>
                <c:pt idx="200">
                  <c:v>22</c:v>
                </c:pt>
                <c:pt idx="201">
                  <c:v>20</c:v>
                </c:pt>
                <c:pt idx="202">
                  <c:v>25</c:v>
                </c:pt>
                <c:pt idx="203">
                  <c:v>25</c:v>
                </c:pt>
                <c:pt idx="204">
                  <c:v>24</c:v>
                </c:pt>
                <c:pt idx="205">
                  <c:v>23</c:v>
                </c:pt>
                <c:pt idx="206">
                  <c:v>22</c:v>
                </c:pt>
                <c:pt idx="207">
                  <c:v>24</c:v>
                </c:pt>
                <c:pt idx="208">
                  <c:v>25</c:v>
                </c:pt>
                <c:pt idx="209">
                  <c:v>25</c:v>
                </c:pt>
                <c:pt idx="210">
                  <c:v>24</c:v>
                </c:pt>
                <c:pt idx="211">
                  <c:v>24</c:v>
                </c:pt>
                <c:pt idx="212">
                  <c:v>23</c:v>
                </c:pt>
                <c:pt idx="213">
                  <c:v>24</c:v>
                </c:pt>
                <c:pt idx="214">
                  <c:v>25</c:v>
                </c:pt>
                <c:pt idx="215">
                  <c:v>24</c:v>
                </c:pt>
                <c:pt idx="216">
                  <c:v>21</c:v>
                </c:pt>
                <c:pt idx="217">
                  <c:v>25</c:v>
                </c:pt>
                <c:pt idx="218">
                  <c:v>23</c:v>
                </c:pt>
                <c:pt idx="219">
                  <c:v>21</c:v>
                </c:pt>
                <c:pt idx="220">
                  <c:v>25</c:v>
                </c:pt>
                <c:pt idx="221">
                  <c:v>24</c:v>
                </c:pt>
                <c:pt idx="222">
                  <c:v>15</c:v>
                </c:pt>
                <c:pt idx="223">
                  <c:v>25</c:v>
                </c:pt>
                <c:pt idx="224">
                  <c:v>24</c:v>
                </c:pt>
                <c:pt idx="225">
                  <c:v>25</c:v>
                </c:pt>
                <c:pt idx="226">
                  <c:v>24</c:v>
                </c:pt>
                <c:pt idx="227">
                  <c:v>24</c:v>
                </c:pt>
                <c:pt idx="228">
                  <c:v>23</c:v>
                </c:pt>
                <c:pt idx="229">
                  <c:v>25</c:v>
                </c:pt>
                <c:pt idx="230">
                  <c:v>24</c:v>
                </c:pt>
                <c:pt idx="231">
                  <c:v>21</c:v>
                </c:pt>
                <c:pt idx="232">
                  <c:v>25</c:v>
                </c:pt>
                <c:pt idx="233">
                  <c:v>23</c:v>
                </c:pt>
                <c:pt idx="234">
                  <c:v>23</c:v>
                </c:pt>
                <c:pt idx="235">
                  <c:v>24</c:v>
                </c:pt>
                <c:pt idx="236">
                  <c:v>25</c:v>
                </c:pt>
                <c:pt idx="237">
                  <c:v>25</c:v>
                </c:pt>
                <c:pt idx="238">
                  <c:v>19</c:v>
                </c:pt>
                <c:pt idx="239">
                  <c:v>23</c:v>
                </c:pt>
                <c:pt idx="240">
                  <c:v>24</c:v>
                </c:pt>
                <c:pt idx="241">
                  <c:v>25</c:v>
                </c:pt>
                <c:pt idx="242">
                  <c:v>20</c:v>
                </c:pt>
                <c:pt idx="243">
                  <c:v>24</c:v>
                </c:pt>
                <c:pt idx="244">
                  <c:v>19</c:v>
                </c:pt>
                <c:pt idx="245">
                  <c:v>25</c:v>
                </c:pt>
                <c:pt idx="246">
                  <c:v>24</c:v>
                </c:pt>
                <c:pt idx="247">
                  <c:v>25</c:v>
                </c:pt>
                <c:pt idx="248">
                  <c:v>20</c:v>
                </c:pt>
                <c:pt idx="249">
                  <c:v>23</c:v>
                </c:pt>
                <c:pt idx="250">
                  <c:v>18</c:v>
                </c:pt>
                <c:pt idx="251">
                  <c:v>24</c:v>
                </c:pt>
                <c:pt idx="252">
                  <c:v>22</c:v>
                </c:pt>
                <c:pt idx="253">
                  <c:v>24</c:v>
                </c:pt>
                <c:pt idx="254">
                  <c:v>21</c:v>
                </c:pt>
                <c:pt idx="255">
                  <c:v>24</c:v>
                </c:pt>
                <c:pt idx="256">
                  <c:v>25</c:v>
                </c:pt>
                <c:pt idx="257">
                  <c:v>21</c:v>
                </c:pt>
                <c:pt idx="258">
                  <c:v>25</c:v>
                </c:pt>
                <c:pt idx="259">
                  <c:v>23</c:v>
                </c:pt>
                <c:pt idx="260">
                  <c:v>24</c:v>
                </c:pt>
                <c:pt idx="261">
                  <c:v>24</c:v>
                </c:pt>
                <c:pt idx="262">
                  <c:v>25</c:v>
                </c:pt>
                <c:pt idx="263">
                  <c:v>25</c:v>
                </c:pt>
                <c:pt idx="264">
                  <c:v>24</c:v>
                </c:pt>
                <c:pt idx="265">
                  <c:v>22</c:v>
                </c:pt>
                <c:pt idx="266">
                  <c:v>25</c:v>
                </c:pt>
                <c:pt idx="267">
                  <c:v>21</c:v>
                </c:pt>
                <c:pt idx="268">
                  <c:v>25</c:v>
                </c:pt>
                <c:pt idx="269">
                  <c:v>25</c:v>
                </c:pt>
                <c:pt idx="270">
                  <c:v>25</c:v>
                </c:pt>
                <c:pt idx="271">
                  <c:v>25</c:v>
                </c:pt>
                <c:pt idx="272">
                  <c:v>25</c:v>
                </c:pt>
                <c:pt idx="273">
                  <c:v>24</c:v>
                </c:pt>
                <c:pt idx="274">
                  <c:v>23</c:v>
                </c:pt>
                <c:pt idx="275">
                  <c:v>24</c:v>
                </c:pt>
                <c:pt idx="276">
                  <c:v>24</c:v>
                </c:pt>
                <c:pt idx="277">
                  <c:v>23</c:v>
                </c:pt>
                <c:pt idx="278">
                  <c:v>24</c:v>
                </c:pt>
                <c:pt idx="279">
                  <c:v>24</c:v>
                </c:pt>
                <c:pt idx="280">
                  <c:v>25</c:v>
                </c:pt>
                <c:pt idx="281">
                  <c:v>25</c:v>
                </c:pt>
                <c:pt idx="282">
                  <c:v>23</c:v>
                </c:pt>
                <c:pt idx="283">
                  <c:v>25</c:v>
                </c:pt>
                <c:pt idx="284">
                  <c:v>24</c:v>
                </c:pt>
                <c:pt idx="285">
                  <c:v>24</c:v>
                </c:pt>
                <c:pt idx="286">
                  <c:v>25</c:v>
                </c:pt>
                <c:pt idx="287">
                  <c:v>25</c:v>
                </c:pt>
                <c:pt idx="288">
                  <c:v>25</c:v>
                </c:pt>
                <c:pt idx="289">
                  <c:v>24</c:v>
                </c:pt>
                <c:pt idx="290">
                  <c:v>24</c:v>
                </c:pt>
                <c:pt idx="291">
                  <c:v>22</c:v>
                </c:pt>
                <c:pt idx="292">
                  <c:v>23</c:v>
                </c:pt>
                <c:pt idx="293">
                  <c:v>22</c:v>
                </c:pt>
                <c:pt idx="294">
                  <c:v>25</c:v>
                </c:pt>
                <c:pt idx="295">
                  <c:v>23</c:v>
                </c:pt>
                <c:pt idx="296">
                  <c:v>25</c:v>
                </c:pt>
                <c:pt idx="297">
                  <c:v>21</c:v>
                </c:pt>
                <c:pt idx="298">
                  <c:v>25</c:v>
                </c:pt>
                <c:pt idx="299">
                  <c:v>20</c:v>
                </c:pt>
                <c:pt idx="300">
                  <c:v>24</c:v>
                </c:pt>
                <c:pt idx="301">
                  <c:v>23</c:v>
                </c:pt>
                <c:pt idx="302">
                  <c:v>12</c:v>
                </c:pt>
                <c:pt idx="303">
                  <c:v>25</c:v>
                </c:pt>
                <c:pt idx="304">
                  <c:v>24</c:v>
                </c:pt>
                <c:pt idx="305">
                  <c:v>21</c:v>
                </c:pt>
                <c:pt idx="306">
                  <c:v>21</c:v>
                </c:pt>
                <c:pt idx="307">
                  <c:v>25</c:v>
                </c:pt>
                <c:pt idx="308">
                  <c:v>22</c:v>
                </c:pt>
                <c:pt idx="309">
                  <c:v>18</c:v>
                </c:pt>
                <c:pt idx="310">
                  <c:v>22</c:v>
                </c:pt>
                <c:pt idx="311">
                  <c:v>24</c:v>
                </c:pt>
                <c:pt idx="312">
                  <c:v>25</c:v>
                </c:pt>
                <c:pt idx="313">
                  <c:v>23</c:v>
                </c:pt>
                <c:pt idx="314">
                  <c:v>20</c:v>
                </c:pt>
                <c:pt idx="315">
                  <c:v>25</c:v>
                </c:pt>
                <c:pt idx="316">
                  <c:v>25</c:v>
                </c:pt>
                <c:pt idx="317">
                  <c:v>23</c:v>
                </c:pt>
                <c:pt idx="318">
                  <c:v>25</c:v>
                </c:pt>
                <c:pt idx="319">
                  <c:v>24</c:v>
                </c:pt>
                <c:pt idx="320">
                  <c:v>24</c:v>
                </c:pt>
                <c:pt idx="321">
                  <c:v>25</c:v>
                </c:pt>
                <c:pt idx="322">
                  <c:v>24</c:v>
                </c:pt>
                <c:pt idx="323">
                  <c:v>25</c:v>
                </c:pt>
                <c:pt idx="324">
                  <c:v>25</c:v>
                </c:pt>
                <c:pt idx="325">
                  <c:v>25</c:v>
                </c:pt>
                <c:pt idx="326">
                  <c:v>24</c:v>
                </c:pt>
                <c:pt idx="327">
                  <c:v>25</c:v>
                </c:pt>
                <c:pt idx="328">
                  <c:v>25</c:v>
                </c:pt>
                <c:pt idx="329">
                  <c:v>25</c:v>
                </c:pt>
                <c:pt idx="330">
                  <c:v>23</c:v>
                </c:pt>
                <c:pt idx="331">
                  <c:v>25</c:v>
                </c:pt>
                <c:pt idx="332">
                  <c:v>24</c:v>
                </c:pt>
                <c:pt idx="333">
                  <c:v>24</c:v>
                </c:pt>
                <c:pt idx="334">
                  <c:v>24</c:v>
                </c:pt>
                <c:pt idx="335">
                  <c:v>19</c:v>
                </c:pt>
                <c:pt idx="336">
                  <c:v>24</c:v>
                </c:pt>
                <c:pt idx="337">
                  <c:v>22</c:v>
                </c:pt>
                <c:pt idx="338">
                  <c:v>22</c:v>
                </c:pt>
                <c:pt idx="339">
                  <c:v>23</c:v>
                </c:pt>
                <c:pt idx="340">
                  <c:v>24</c:v>
                </c:pt>
                <c:pt idx="341">
                  <c:v>25</c:v>
                </c:pt>
                <c:pt idx="342">
                  <c:v>24</c:v>
                </c:pt>
                <c:pt idx="343">
                  <c:v>25</c:v>
                </c:pt>
                <c:pt idx="344">
                  <c:v>23</c:v>
                </c:pt>
                <c:pt idx="345">
                  <c:v>25</c:v>
                </c:pt>
                <c:pt idx="346">
                  <c:v>24</c:v>
                </c:pt>
                <c:pt idx="347">
                  <c:v>24</c:v>
                </c:pt>
                <c:pt idx="348">
                  <c:v>23</c:v>
                </c:pt>
                <c:pt idx="349">
                  <c:v>23</c:v>
                </c:pt>
                <c:pt idx="350">
                  <c:v>17</c:v>
                </c:pt>
                <c:pt idx="351">
                  <c:v>22</c:v>
                </c:pt>
                <c:pt idx="352">
                  <c:v>25</c:v>
                </c:pt>
                <c:pt idx="353">
                  <c:v>25</c:v>
                </c:pt>
                <c:pt idx="354">
                  <c:v>25</c:v>
                </c:pt>
                <c:pt idx="355">
                  <c:v>19</c:v>
                </c:pt>
                <c:pt idx="356">
                  <c:v>24</c:v>
                </c:pt>
                <c:pt idx="357">
                  <c:v>24</c:v>
                </c:pt>
                <c:pt idx="358">
                  <c:v>23</c:v>
                </c:pt>
                <c:pt idx="359">
                  <c:v>23</c:v>
                </c:pt>
                <c:pt idx="360">
                  <c:v>24</c:v>
                </c:pt>
                <c:pt idx="361">
                  <c:v>24</c:v>
                </c:pt>
                <c:pt idx="362">
                  <c:v>23</c:v>
                </c:pt>
                <c:pt idx="363">
                  <c:v>25</c:v>
                </c:pt>
                <c:pt idx="364">
                  <c:v>25</c:v>
                </c:pt>
                <c:pt idx="365">
                  <c:v>25</c:v>
                </c:pt>
                <c:pt idx="366">
                  <c:v>24</c:v>
                </c:pt>
                <c:pt idx="367">
                  <c:v>22</c:v>
                </c:pt>
                <c:pt idx="368">
                  <c:v>24</c:v>
                </c:pt>
                <c:pt idx="369">
                  <c:v>25</c:v>
                </c:pt>
                <c:pt idx="370">
                  <c:v>22</c:v>
                </c:pt>
                <c:pt idx="371">
                  <c:v>15</c:v>
                </c:pt>
                <c:pt idx="372">
                  <c:v>25</c:v>
                </c:pt>
                <c:pt idx="373">
                  <c:v>23</c:v>
                </c:pt>
                <c:pt idx="374">
                  <c:v>25</c:v>
                </c:pt>
                <c:pt idx="375">
                  <c:v>22</c:v>
                </c:pt>
                <c:pt idx="376">
                  <c:v>25</c:v>
                </c:pt>
                <c:pt idx="377">
                  <c:v>25</c:v>
                </c:pt>
                <c:pt idx="378">
                  <c:v>22</c:v>
                </c:pt>
                <c:pt idx="379">
                  <c:v>23</c:v>
                </c:pt>
                <c:pt idx="380">
                  <c:v>25</c:v>
                </c:pt>
                <c:pt idx="381">
                  <c:v>25</c:v>
                </c:pt>
                <c:pt idx="382">
                  <c:v>17</c:v>
                </c:pt>
                <c:pt idx="383">
                  <c:v>19</c:v>
                </c:pt>
                <c:pt idx="384">
                  <c:v>25</c:v>
                </c:pt>
                <c:pt idx="385">
                  <c:v>25</c:v>
                </c:pt>
                <c:pt idx="386">
                  <c:v>24</c:v>
                </c:pt>
                <c:pt idx="387">
                  <c:v>22</c:v>
                </c:pt>
                <c:pt idx="388">
                  <c:v>24</c:v>
                </c:pt>
                <c:pt idx="389">
                  <c:v>23</c:v>
                </c:pt>
                <c:pt idx="390">
                  <c:v>17</c:v>
                </c:pt>
                <c:pt idx="391">
                  <c:v>23</c:v>
                </c:pt>
                <c:pt idx="392">
                  <c:v>25</c:v>
                </c:pt>
                <c:pt idx="393">
                  <c:v>24</c:v>
                </c:pt>
                <c:pt idx="394">
                  <c:v>21</c:v>
                </c:pt>
                <c:pt idx="395">
                  <c:v>19</c:v>
                </c:pt>
                <c:pt idx="396">
                  <c:v>24</c:v>
                </c:pt>
                <c:pt idx="397">
                  <c:v>21</c:v>
                </c:pt>
                <c:pt idx="398">
                  <c:v>24</c:v>
                </c:pt>
                <c:pt idx="399">
                  <c:v>24</c:v>
                </c:pt>
                <c:pt idx="400">
                  <c:v>24</c:v>
                </c:pt>
                <c:pt idx="401">
                  <c:v>25</c:v>
                </c:pt>
                <c:pt idx="402">
                  <c:v>24</c:v>
                </c:pt>
                <c:pt idx="403">
                  <c:v>22</c:v>
                </c:pt>
                <c:pt idx="404">
                  <c:v>25</c:v>
                </c:pt>
                <c:pt idx="405">
                  <c:v>25</c:v>
                </c:pt>
                <c:pt idx="406">
                  <c:v>23</c:v>
                </c:pt>
                <c:pt idx="407">
                  <c:v>25</c:v>
                </c:pt>
                <c:pt idx="408">
                  <c:v>22</c:v>
                </c:pt>
                <c:pt idx="409">
                  <c:v>25</c:v>
                </c:pt>
                <c:pt idx="410">
                  <c:v>24</c:v>
                </c:pt>
                <c:pt idx="411">
                  <c:v>25</c:v>
                </c:pt>
                <c:pt idx="412">
                  <c:v>23</c:v>
                </c:pt>
                <c:pt idx="413">
                  <c:v>22</c:v>
                </c:pt>
                <c:pt idx="414">
                  <c:v>21</c:v>
                </c:pt>
                <c:pt idx="415">
                  <c:v>24</c:v>
                </c:pt>
                <c:pt idx="416">
                  <c:v>25</c:v>
                </c:pt>
                <c:pt idx="417">
                  <c:v>25</c:v>
                </c:pt>
                <c:pt idx="418">
                  <c:v>24</c:v>
                </c:pt>
                <c:pt idx="419">
                  <c:v>22</c:v>
                </c:pt>
                <c:pt idx="420">
                  <c:v>21</c:v>
                </c:pt>
                <c:pt idx="421">
                  <c:v>25</c:v>
                </c:pt>
                <c:pt idx="422">
                  <c:v>23</c:v>
                </c:pt>
                <c:pt idx="423">
                  <c:v>20</c:v>
                </c:pt>
                <c:pt idx="424">
                  <c:v>23</c:v>
                </c:pt>
                <c:pt idx="425">
                  <c:v>19</c:v>
                </c:pt>
                <c:pt idx="426">
                  <c:v>23</c:v>
                </c:pt>
                <c:pt idx="427">
                  <c:v>24</c:v>
                </c:pt>
                <c:pt idx="428">
                  <c:v>22</c:v>
                </c:pt>
                <c:pt idx="429">
                  <c:v>24</c:v>
                </c:pt>
                <c:pt idx="430">
                  <c:v>23</c:v>
                </c:pt>
                <c:pt idx="431">
                  <c:v>25</c:v>
                </c:pt>
                <c:pt idx="432">
                  <c:v>25</c:v>
                </c:pt>
                <c:pt idx="433">
                  <c:v>24</c:v>
                </c:pt>
                <c:pt idx="434">
                  <c:v>24</c:v>
                </c:pt>
                <c:pt idx="435">
                  <c:v>25</c:v>
                </c:pt>
                <c:pt idx="436">
                  <c:v>22</c:v>
                </c:pt>
                <c:pt idx="437">
                  <c:v>25</c:v>
                </c:pt>
                <c:pt idx="438">
                  <c:v>25</c:v>
                </c:pt>
                <c:pt idx="439">
                  <c:v>25</c:v>
                </c:pt>
                <c:pt idx="440">
                  <c:v>25</c:v>
                </c:pt>
                <c:pt idx="441">
                  <c:v>22</c:v>
                </c:pt>
                <c:pt idx="442">
                  <c:v>25</c:v>
                </c:pt>
                <c:pt idx="443">
                  <c:v>22</c:v>
                </c:pt>
                <c:pt idx="444">
                  <c:v>25</c:v>
                </c:pt>
                <c:pt idx="445">
                  <c:v>25</c:v>
                </c:pt>
                <c:pt idx="446">
                  <c:v>25</c:v>
                </c:pt>
                <c:pt idx="447">
                  <c:v>25</c:v>
                </c:pt>
                <c:pt idx="448">
                  <c:v>25</c:v>
                </c:pt>
                <c:pt idx="449">
                  <c:v>24</c:v>
                </c:pt>
                <c:pt idx="450">
                  <c:v>23</c:v>
                </c:pt>
                <c:pt idx="451">
                  <c:v>24</c:v>
                </c:pt>
                <c:pt idx="452">
                  <c:v>25</c:v>
                </c:pt>
                <c:pt idx="453">
                  <c:v>24</c:v>
                </c:pt>
                <c:pt idx="454">
                  <c:v>23</c:v>
                </c:pt>
                <c:pt idx="455">
                  <c:v>25</c:v>
                </c:pt>
                <c:pt idx="456">
                  <c:v>22</c:v>
                </c:pt>
                <c:pt idx="457">
                  <c:v>25</c:v>
                </c:pt>
                <c:pt idx="458">
                  <c:v>23</c:v>
                </c:pt>
                <c:pt idx="459">
                  <c:v>19</c:v>
                </c:pt>
                <c:pt idx="460">
                  <c:v>24</c:v>
                </c:pt>
                <c:pt idx="461">
                  <c:v>22</c:v>
                </c:pt>
                <c:pt idx="462">
                  <c:v>21</c:v>
                </c:pt>
                <c:pt idx="463">
                  <c:v>25</c:v>
                </c:pt>
                <c:pt idx="464">
                  <c:v>23</c:v>
                </c:pt>
                <c:pt idx="465">
                  <c:v>25</c:v>
                </c:pt>
                <c:pt idx="466">
                  <c:v>25</c:v>
                </c:pt>
                <c:pt idx="467">
                  <c:v>23</c:v>
                </c:pt>
                <c:pt idx="468">
                  <c:v>17</c:v>
                </c:pt>
                <c:pt idx="469">
                  <c:v>25</c:v>
                </c:pt>
                <c:pt idx="470">
                  <c:v>25</c:v>
                </c:pt>
                <c:pt idx="471">
                  <c:v>21</c:v>
                </c:pt>
                <c:pt idx="472">
                  <c:v>23</c:v>
                </c:pt>
                <c:pt idx="473">
                  <c:v>25</c:v>
                </c:pt>
                <c:pt idx="474">
                  <c:v>24</c:v>
                </c:pt>
                <c:pt idx="475">
                  <c:v>19</c:v>
                </c:pt>
                <c:pt idx="476">
                  <c:v>25</c:v>
                </c:pt>
                <c:pt idx="477">
                  <c:v>25</c:v>
                </c:pt>
                <c:pt idx="478">
                  <c:v>25</c:v>
                </c:pt>
                <c:pt idx="479">
                  <c:v>23</c:v>
                </c:pt>
                <c:pt idx="480">
                  <c:v>24</c:v>
                </c:pt>
                <c:pt idx="481">
                  <c:v>22</c:v>
                </c:pt>
                <c:pt idx="482">
                  <c:v>24</c:v>
                </c:pt>
                <c:pt idx="483">
                  <c:v>25</c:v>
                </c:pt>
                <c:pt idx="484">
                  <c:v>25</c:v>
                </c:pt>
                <c:pt idx="485">
                  <c:v>23</c:v>
                </c:pt>
                <c:pt idx="486">
                  <c:v>25</c:v>
                </c:pt>
                <c:pt idx="487">
                  <c:v>24</c:v>
                </c:pt>
                <c:pt idx="488">
                  <c:v>21</c:v>
                </c:pt>
                <c:pt idx="489">
                  <c:v>24</c:v>
                </c:pt>
                <c:pt idx="490">
                  <c:v>24</c:v>
                </c:pt>
                <c:pt idx="491">
                  <c:v>24</c:v>
                </c:pt>
                <c:pt idx="492">
                  <c:v>25</c:v>
                </c:pt>
                <c:pt idx="493">
                  <c:v>24</c:v>
                </c:pt>
                <c:pt idx="494">
                  <c:v>23</c:v>
                </c:pt>
                <c:pt idx="495">
                  <c:v>24</c:v>
                </c:pt>
                <c:pt idx="496">
                  <c:v>25</c:v>
                </c:pt>
                <c:pt idx="497">
                  <c:v>22</c:v>
                </c:pt>
                <c:pt idx="498">
                  <c:v>25</c:v>
                </c:pt>
                <c:pt idx="499">
                  <c:v>22</c:v>
                </c:pt>
                <c:pt idx="500">
                  <c:v>24</c:v>
                </c:pt>
                <c:pt idx="501">
                  <c:v>24</c:v>
                </c:pt>
                <c:pt idx="502">
                  <c:v>25</c:v>
                </c:pt>
                <c:pt idx="503">
                  <c:v>22</c:v>
                </c:pt>
                <c:pt idx="504">
                  <c:v>25</c:v>
                </c:pt>
                <c:pt idx="505">
                  <c:v>23</c:v>
                </c:pt>
                <c:pt idx="506">
                  <c:v>25</c:v>
                </c:pt>
                <c:pt idx="507">
                  <c:v>24</c:v>
                </c:pt>
                <c:pt idx="508">
                  <c:v>22</c:v>
                </c:pt>
                <c:pt idx="509">
                  <c:v>23</c:v>
                </c:pt>
                <c:pt idx="510">
                  <c:v>24</c:v>
                </c:pt>
                <c:pt idx="511">
                  <c:v>25</c:v>
                </c:pt>
                <c:pt idx="512">
                  <c:v>21</c:v>
                </c:pt>
                <c:pt idx="513">
                  <c:v>25</c:v>
                </c:pt>
                <c:pt idx="514">
                  <c:v>24</c:v>
                </c:pt>
                <c:pt idx="515">
                  <c:v>25</c:v>
                </c:pt>
                <c:pt idx="516">
                  <c:v>24</c:v>
                </c:pt>
                <c:pt idx="517">
                  <c:v>24</c:v>
                </c:pt>
                <c:pt idx="518">
                  <c:v>20</c:v>
                </c:pt>
                <c:pt idx="519">
                  <c:v>25</c:v>
                </c:pt>
                <c:pt idx="520">
                  <c:v>23</c:v>
                </c:pt>
                <c:pt idx="521">
                  <c:v>22</c:v>
                </c:pt>
                <c:pt idx="522">
                  <c:v>22</c:v>
                </c:pt>
                <c:pt idx="523">
                  <c:v>22</c:v>
                </c:pt>
                <c:pt idx="524">
                  <c:v>23</c:v>
                </c:pt>
                <c:pt idx="525">
                  <c:v>25</c:v>
                </c:pt>
                <c:pt idx="526">
                  <c:v>25</c:v>
                </c:pt>
                <c:pt idx="527">
                  <c:v>24</c:v>
                </c:pt>
                <c:pt idx="528">
                  <c:v>21</c:v>
                </c:pt>
                <c:pt idx="529">
                  <c:v>25</c:v>
                </c:pt>
                <c:pt idx="530">
                  <c:v>25</c:v>
                </c:pt>
                <c:pt idx="531">
                  <c:v>24</c:v>
                </c:pt>
                <c:pt idx="532">
                  <c:v>25</c:v>
                </c:pt>
                <c:pt idx="533">
                  <c:v>24</c:v>
                </c:pt>
                <c:pt idx="534">
                  <c:v>25</c:v>
                </c:pt>
                <c:pt idx="535">
                  <c:v>24</c:v>
                </c:pt>
                <c:pt idx="536">
                  <c:v>23</c:v>
                </c:pt>
                <c:pt idx="537">
                  <c:v>24</c:v>
                </c:pt>
                <c:pt idx="538">
                  <c:v>22</c:v>
                </c:pt>
                <c:pt idx="539">
                  <c:v>25</c:v>
                </c:pt>
                <c:pt idx="540">
                  <c:v>25</c:v>
                </c:pt>
                <c:pt idx="541">
                  <c:v>25</c:v>
                </c:pt>
                <c:pt idx="542">
                  <c:v>24</c:v>
                </c:pt>
                <c:pt idx="543">
                  <c:v>24</c:v>
                </c:pt>
                <c:pt idx="544">
                  <c:v>24</c:v>
                </c:pt>
                <c:pt idx="545">
                  <c:v>25</c:v>
                </c:pt>
                <c:pt idx="546">
                  <c:v>24</c:v>
                </c:pt>
                <c:pt idx="547">
                  <c:v>25</c:v>
                </c:pt>
                <c:pt idx="548">
                  <c:v>23</c:v>
                </c:pt>
                <c:pt idx="549">
                  <c:v>25</c:v>
                </c:pt>
                <c:pt idx="550">
                  <c:v>23</c:v>
                </c:pt>
                <c:pt idx="551">
                  <c:v>24</c:v>
                </c:pt>
                <c:pt idx="552">
                  <c:v>25</c:v>
                </c:pt>
                <c:pt idx="553">
                  <c:v>22</c:v>
                </c:pt>
                <c:pt idx="554">
                  <c:v>24</c:v>
                </c:pt>
                <c:pt idx="555">
                  <c:v>21</c:v>
                </c:pt>
                <c:pt idx="556">
                  <c:v>25</c:v>
                </c:pt>
                <c:pt idx="557">
                  <c:v>24</c:v>
                </c:pt>
                <c:pt idx="558">
                  <c:v>25</c:v>
                </c:pt>
                <c:pt idx="559">
                  <c:v>25</c:v>
                </c:pt>
                <c:pt idx="560">
                  <c:v>25</c:v>
                </c:pt>
                <c:pt idx="561">
                  <c:v>25</c:v>
                </c:pt>
                <c:pt idx="562">
                  <c:v>24</c:v>
                </c:pt>
                <c:pt idx="563">
                  <c:v>22</c:v>
                </c:pt>
                <c:pt idx="564">
                  <c:v>23</c:v>
                </c:pt>
                <c:pt idx="565">
                  <c:v>21</c:v>
                </c:pt>
                <c:pt idx="566">
                  <c:v>23</c:v>
                </c:pt>
                <c:pt idx="567">
                  <c:v>24</c:v>
                </c:pt>
                <c:pt idx="568">
                  <c:v>24</c:v>
                </c:pt>
                <c:pt idx="569">
                  <c:v>25</c:v>
                </c:pt>
                <c:pt idx="570">
                  <c:v>24</c:v>
                </c:pt>
                <c:pt idx="571">
                  <c:v>23</c:v>
                </c:pt>
                <c:pt idx="572">
                  <c:v>21</c:v>
                </c:pt>
                <c:pt idx="573">
                  <c:v>25</c:v>
                </c:pt>
                <c:pt idx="574">
                  <c:v>24</c:v>
                </c:pt>
                <c:pt idx="575">
                  <c:v>25</c:v>
                </c:pt>
                <c:pt idx="576">
                  <c:v>25</c:v>
                </c:pt>
                <c:pt idx="577">
                  <c:v>23</c:v>
                </c:pt>
                <c:pt idx="578">
                  <c:v>22</c:v>
                </c:pt>
                <c:pt idx="579">
                  <c:v>24</c:v>
                </c:pt>
                <c:pt idx="580">
                  <c:v>24</c:v>
                </c:pt>
                <c:pt idx="581">
                  <c:v>23</c:v>
                </c:pt>
                <c:pt idx="582">
                  <c:v>24</c:v>
                </c:pt>
                <c:pt idx="583">
                  <c:v>22</c:v>
                </c:pt>
                <c:pt idx="584">
                  <c:v>21</c:v>
                </c:pt>
                <c:pt idx="585">
                  <c:v>23</c:v>
                </c:pt>
                <c:pt idx="586">
                  <c:v>24</c:v>
                </c:pt>
                <c:pt idx="587">
                  <c:v>23</c:v>
                </c:pt>
                <c:pt idx="588">
                  <c:v>24</c:v>
                </c:pt>
                <c:pt idx="589">
                  <c:v>25</c:v>
                </c:pt>
                <c:pt idx="590">
                  <c:v>24</c:v>
                </c:pt>
                <c:pt idx="591">
                  <c:v>25</c:v>
                </c:pt>
                <c:pt idx="592">
                  <c:v>25</c:v>
                </c:pt>
                <c:pt idx="593">
                  <c:v>22</c:v>
                </c:pt>
                <c:pt idx="594">
                  <c:v>23</c:v>
                </c:pt>
                <c:pt idx="595">
                  <c:v>25</c:v>
                </c:pt>
                <c:pt idx="596">
                  <c:v>17</c:v>
                </c:pt>
                <c:pt idx="597">
                  <c:v>25</c:v>
                </c:pt>
                <c:pt idx="598">
                  <c:v>23</c:v>
                </c:pt>
                <c:pt idx="599">
                  <c:v>25</c:v>
                </c:pt>
                <c:pt idx="600">
                  <c:v>25</c:v>
                </c:pt>
                <c:pt idx="601">
                  <c:v>25</c:v>
                </c:pt>
                <c:pt idx="602">
                  <c:v>23</c:v>
                </c:pt>
                <c:pt idx="603">
                  <c:v>23</c:v>
                </c:pt>
                <c:pt idx="604">
                  <c:v>23</c:v>
                </c:pt>
                <c:pt idx="605">
                  <c:v>18</c:v>
                </c:pt>
                <c:pt idx="606">
                  <c:v>25</c:v>
                </c:pt>
                <c:pt idx="607">
                  <c:v>23</c:v>
                </c:pt>
                <c:pt idx="608">
                  <c:v>19</c:v>
                </c:pt>
                <c:pt idx="609">
                  <c:v>24</c:v>
                </c:pt>
                <c:pt idx="610">
                  <c:v>21</c:v>
                </c:pt>
                <c:pt idx="611">
                  <c:v>24</c:v>
                </c:pt>
                <c:pt idx="612">
                  <c:v>25</c:v>
                </c:pt>
                <c:pt idx="613">
                  <c:v>24</c:v>
                </c:pt>
                <c:pt idx="614">
                  <c:v>25</c:v>
                </c:pt>
                <c:pt idx="615">
                  <c:v>22</c:v>
                </c:pt>
                <c:pt idx="616">
                  <c:v>24</c:v>
                </c:pt>
                <c:pt idx="617">
                  <c:v>24</c:v>
                </c:pt>
                <c:pt idx="618">
                  <c:v>24</c:v>
                </c:pt>
                <c:pt idx="619">
                  <c:v>24</c:v>
                </c:pt>
                <c:pt idx="620">
                  <c:v>25</c:v>
                </c:pt>
                <c:pt idx="621">
                  <c:v>24</c:v>
                </c:pt>
                <c:pt idx="622">
                  <c:v>24</c:v>
                </c:pt>
                <c:pt idx="623">
                  <c:v>25</c:v>
                </c:pt>
                <c:pt idx="624">
                  <c:v>21</c:v>
                </c:pt>
                <c:pt idx="625">
                  <c:v>24</c:v>
                </c:pt>
                <c:pt idx="626">
                  <c:v>20</c:v>
                </c:pt>
                <c:pt idx="627">
                  <c:v>24</c:v>
                </c:pt>
                <c:pt idx="628">
                  <c:v>24</c:v>
                </c:pt>
                <c:pt idx="629">
                  <c:v>22</c:v>
                </c:pt>
                <c:pt idx="630">
                  <c:v>24</c:v>
                </c:pt>
                <c:pt idx="631">
                  <c:v>23</c:v>
                </c:pt>
                <c:pt idx="632">
                  <c:v>23</c:v>
                </c:pt>
                <c:pt idx="633">
                  <c:v>25</c:v>
                </c:pt>
                <c:pt idx="634">
                  <c:v>25</c:v>
                </c:pt>
                <c:pt idx="635">
                  <c:v>24</c:v>
                </c:pt>
                <c:pt idx="636">
                  <c:v>23</c:v>
                </c:pt>
                <c:pt idx="637">
                  <c:v>22</c:v>
                </c:pt>
                <c:pt idx="638">
                  <c:v>25</c:v>
                </c:pt>
                <c:pt idx="639">
                  <c:v>24</c:v>
                </c:pt>
                <c:pt idx="640">
                  <c:v>25</c:v>
                </c:pt>
                <c:pt idx="641">
                  <c:v>21</c:v>
                </c:pt>
                <c:pt idx="642">
                  <c:v>25</c:v>
                </c:pt>
                <c:pt idx="643">
                  <c:v>25</c:v>
                </c:pt>
                <c:pt idx="644">
                  <c:v>24</c:v>
                </c:pt>
                <c:pt idx="645">
                  <c:v>24</c:v>
                </c:pt>
                <c:pt idx="646">
                  <c:v>24</c:v>
                </c:pt>
                <c:pt idx="647">
                  <c:v>21</c:v>
                </c:pt>
                <c:pt idx="648">
                  <c:v>19</c:v>
                </c:pt>
                <c:pt idx="649">
                  <c:v>25</c:v>
                </c:pt>
                <c:pt idx="650">
                  <c:v>24</c:v>
                </c:pt>
                <c:pt idx="651">
                  <c:v>23</c:v>
                </c:pt>
                <c:pt idx="652">
                  <c:v>25</c:v>
                </c:pt>
                <c:pt idx="653">
                  <c:v>24</c:v>
                </c:pt>
                <c:pt idx="654">
                  <c:v>25</c:v>
                </c:pt>
                <c:pt idx="655">
                  <c:v>13</c:v>
                </c:pt>
                <c:pt idx="656">
                  <c:v>25</c:v>
                </c:pt>
                <c:pt idx="657">
                  <c:v>25</c:v>
                </c:pt>
                <c:pt idx="658">
                  <c:v>25</c:v>
                </c:pt>
                <c:pt idx="659">
                  <c:v>25</c:v>
                </c:pt>
                <c:pt idx="660">
                  <c:v>24</c:v>
                </c:pt>
                <c:pt idx="661">
                  <c:v>22</c:v>
                </c:pt>
                <c:pt idx="662">
                  <c:v>25</c:v>
                </c:pt>
                <c:pt idx="663">
                  <c:v>24</c:v>
                </c:pt>
                <c:pt idx="664">
                  <c:v>23</c:v>
                </c:pt>
                <c:pt idx="665">
                  <c:v>25</c:v>
                </c:pt>
                <c:pt idx="666">
                  <c:v>24</c:v>
                </c:pt>
                <c:pt idx="667">
                  <c:v>25</c:v>
                </c:pt>
                <c:pt idx="668">
                  <c:v>25</c:v>
                </c:pt>
                <c:pt idx="669">
                  <c:v>24</c:v>
                </c:pt>
                <c:pt idx="670">
                  <c:v>24</c:v>
                </c:pt>
                <c:pt idx="671">
                  <c:v>24</c:v>
                </c:pt>
                <c:pt idx="672">
                  <c:v>23</c:v>
                </c:pt>
                <c:pt idx="673">
                  <c:v>24</c:v>
                </c:pt>
                <c:pt idx="674">
                  <c:v>25</c:v>
                </c:pt>
                <c:pt idx="675">
                  <c:v>25</c:v>
                </c:pt>
                <c:pt idx="676">
                  <c:v>24</c:v>
                </c:pt>
                <c:pt idx="677">
                  <c:v>25</c:v>
                </c:pt>
                <c:pt idx="678">
                  <c:v>22</c:v>
                </c:pt>
                <c:pt idx="679">
                  <c:v>25</c:v>
                </c:pt>
                <c:pt idx="680">
                  <c:v>21</c:v>
                </c:pt>
                <c:pt idx="681">
                  <c:v>25</c:v>
                </c:pt>
                <c:pt idx="682">
                  <c:v>24</c:v>
                </c:pt>
                <c:pt idx="683">
                  <c:v>25</c:v>
                </c:pt>
                <c:pt idx="684">
                  <c:v>25</c:v>
                </c:pt>
                <c:pt idx="685">
                  <c:v>25</c:v>
                </c:pt>
                <c:pt idx="686">
                  <c:v>22</c:v>
                </c:pt>
                <c:pt idx="687">
                  <c:v>21</c:v>
                </c:pt>
                <c:pt idx="688">
                  <c:v>25</c:v>
                </c:pt>
                <c:pt idx="689">
                  <c:v>25</c:v>
                </c:pt>
                <c:pt idx="690">
                  <c:v>25</c:v>
                </c:pt>
                <c:pt idx="691">
                  <c:v>25</c:v>
                </c:pt>
                <c:pt idx="692">
                  <c:v>24</c:v>
                </c:pt>
                <c:pt idx="693">
                  <c:v>19</c:v>
                </c:pt>
                <c:pt idx="694">
                  <c:v>25</c:v>
                </c:pt>
                <c:pt idx="695">
                  <c:v>23</c:v>
                </c:pt>
                <c:pt idx="696">
                  <c:v>24</c:v>
                </c:pt>
                <c:pt idx="697">
                  <c:v>23</c:v>
                </c:pt>
                <c:pt idx="698">
                  <c:v>25</c:v>
                </c:pt>
                <c:pt idx="699">
                  <c:v>25</c:v>
                </c:pt>
                <c:pt idx="700">
                  <c:v>24</c:v>
                </c:pt>
                <c:pt idx="701">
                  <c:v>22</c:v>
                </c:pt>
                <c:pt idx="702">
                  <c:v>23</c:v>
                </c:pt>
                <c:pt idx="703">
                  <c:v>15</c:v>
                </c:pt>
                <c:pt idx="704">
                  <c:v>25</c:v>
                </c:pt>
                <c:pt idx="705">
                  <c:v>24</c:v>
                </c:pt>
                <c:pt idx="706">
                  <c:v>24</c:v>
                </c:pt>
                <c:pt idx="707">
                  <c:v>25</c:v>
                </c:pt>
                <c:pt idx="708">
                  <c:v>21</c:v>
                </c:pt>
                <c:pt idx="709">
                  <c:v>21</c:v>
                </c:pt>
                <c:pt idx="710">
                  <c:v>25</c:v>
                </c:pt>
                <c:pt idx="711">
                  <c:v>24</c:v>
                </c:pt>
                <c:pt idx="712">
                  <c:v>20</c:v>
                </c:pt>
                <c:pt idx="713">
                  <c:v>25</c:v>
                </c:pt>
                <c:pt idx="714">
                  <c:v>24</c:v>
                </c:pt>
                <c:pt idx="715">
                  <c:v>22</c:v>
                </c:pt>
                <c:pt idx="716">
                  <c:v>24</c:v>
                </c:pt>
                <c:pt idx="717">
                  <c:v>24</c:v>
                </c:pt>
                <c:pt idx="718">
                  <c:v>25</c:v>
                </c:pt>
                <c:pt idx="719">
                  <c:v>25</c:v>
                </c:pt>
                <c:pt idx="720">
                  <c:v>23</c:v>
                </c:pt>
                <c:pt idx="721">
                  <c:v>20</c:v>
                </c:pt>
                <c:pt idx="722">
                  <c:v>21</c:v>
                </c:pt>
                <c:pt idx="723">
                  <c:v>23</c:v>
                </c:pt>
                <c:pt idx="724">
                  <c:v>25</c:v>
                </c:pt>
                <c:pt idx="725">
                  <c:v>24</c:v>
                </c:pt>
                <c:pt idx="726">
                  <c:v>25</c:v>
                </c:pt>
                <c:pt idx="727">
                  <c:v>25</c:v>
                </c:pt>
                <c:pt idx="728">
                  <c:v>24</c:v>
                </c:pt>
                <c:pt idx="729">
                  <c:v>24</c:v>
                </c:pt>
                <c:pt idx="730">
                  <c:v>24</c:v>
                </c:pt>
                <c:pt idx="731">
                  <c:v>23</c:v>
                </c:pt>
                <c:pt idx="732">
                  <c:v>24</c:v>
                </c:pt>
                <c:pt idx="733">
                  <c:v>23</c:v>
                </c:pt>
                <c:pt idx="734">
                  <c:v>22</c:v>
                </c:pt>
                <c:pt idx="735">
                  <c:v>25</c:v>
                </c:pt>
                <c:pt idx="736">
                  <c:v>23</c:v>
                </c:pt>
                <c:pt idx="737">
                  <c:v>17</c:v>
                </c:pt>
                <c:pt idx="738">
                  <c:v>24</c:v>
                </c:pt>
                <c:pt idx="739">
                  <c:v>24</c:v>
                </c:pt>
                <c:pt idx="740">
                  <c:v>21</c:v>
                </c:pt>
                <c:pt idx="741">
                  <c:v>25</c:v>
                </c:pt>
                <c:pt idx="742">
                  <c:v>21</c:v>
                </c:pt>
                <c:pt idx="743">
                  <c:v>23</c:v>
                </c:pt>
                <c:pt idx="744">
                  <c:v>24</c:v>
                </c:pt>
                <c:pt idx="745">
                  <c:v>23</c:v>
                </c:pt>
                <c:pt idx="746">
                  <c:v>25</c:v>
                </c:pt>
                <c:pt idx="747">
                  <c:v>25</c:v>
                </c:pt>
                <c:pt idx="748">
                  <c:v>25</c:v>
                </c:pt>
                <c:pt idx="749">
                  <c:v>17</c:v>
                </c:pt>
                <c:pt idx="750">
                  <c:v>25</c:v>
                </c:pt>
                <c:pt idx="751">
                  <c:v>25</c:v>
                </c:pt>
                <c:pt idx="752">
                  <c:v>19</c:v>
                </c:pt>
                <c:pt idx="753">
                  <c:v>25</c:v>
                </c:pt>
                <c:pt idx="754">
                  <c:v>23</c:v>
                </c:pt>
                <c:pt idx="755">
                  <c:v>24</c:v>
                </c:pt>
                <c:pt idx="756">
                  <c:v>23</c:v>
                </c:pt>
                <c:pt idx="757">
                  <c:v>22</c:v>
                </c:pt>
                <c:pt idx="758">
                  <c:v>25</c:v>
                </c:pt>
                <c:pt idx="759">
                  <c:v>22</c:v>
                </c:pt>
                <c:pt idx="760">
                  <c:v>24</c:v>
                </c:pt>
                <c:pt idx="761">
                  <c:v>22</c:v>
                </c:pt>
                <c:pt idx="762">
                  <c:v>25</c:v>
                </c:pt>
                <c:pt idx="763">
                  <c:v>25</c:v>
                </c:pt>
                <c:pt idx="764">
                  <c:v>8</c:v>
                </c:pt>
                <c:pt idx="765">
                  <c:v>21</c:v>
                </c:pt>
                <c:pt idx="766">
                  <c:v>24</c:v>
                </c:pt>
                <c:pt idx="767">
                  <c:v>24</c:v>
                </c:pt>
                <c:pt idx="768">
                  <c:v>23</c:v>
                </c:pt>
                <c:pt idx="769">
                  <c:v>25</c:v>
                </c:pt>
                <c:pt idx="770">
                  <c:v>24</c:v>
                </c:pt>
                <c:pt idx="771">
                  <c:v>25</c:v>
                </c:pt>
                <c:pt idx="772">
                  <c:v>24</c:v>
                </c:pt>
                <c:pt idx="773">
                  <c:v>25</c:v>
                </c:pt>
                <c:pt idx="774">
                  <c:v>24</c:v>
                </c:pt>
                <c:pt idx="775">
                  <c:v>23</c:v>
                </c:pt>
                <c:pt idx="776">
                  <c:v>24</c:v>
                </c:pt>
                <c:pt idx="777">
                  <c:v>24</c:v>
                </c:pt>
                <c:pt idx="778">
                  <c:v>24</c:v>
                </c:pt>
                <c:pt idx="779">
                  <c:v>23</c:v>
                </c:pt>
                <c:pt idx="780">
                  <c:v>25</c:v>
                </c:pt>
                <c:pt idx="781">
                  <c:v>25</c:v>
                </c:pt>
                <c:pt idx="782">
                  <c:v>24</c:v>
                </c:pt>
                <c:pt idx="783">
                  <c:v>20</c:v>
                </c:pt>
                <c:pt idx="784">
                  <c:v>22</c:v>
                </c:pt>
                <c:pt idx="785">
                  <c:v>24</c:v>
                </c:pt>
                <c:pt idx="786">
                  <c:v>25</c:v>
                </c:pt>
                <c:pt idx="787">
                  <c:v>24</c:v>
                </c:pt>
                <c:pt idx="788">
                  <c:v>24</c:v>
                </c:pt>
                <c:pt idx="789">
                  <c:v>21</c:v>
                </c:pt>
                <c:pt idx="790">
                  <c:v>22</c:v>
                </c:pt>
                <c:pt idx="791">
                  <c:v>24</c:v>
                </c:pt>
                <c:pt idx="792">
                  <c:v>23</c:v>
                </c:pt>
                <c:pt idx="793">
                  <c:v>23</c:v>
                </c:pt>
                <c:pt idx="794">
                  <c:v>24</c:v>
                </c:pt>
                <c:pt idx="795">
                  <c:v>25</c:v>
                </c:pt>
                <c:pt idx="796">
                  <c:v>24</c:v>
                </c:pt>
                <c:pt idx="797">
                  <c:v>25</c:v>
                </c:pt>
                <c:pt idx="798">
                  <c:v>24</c:v>
                </c:pt>
                <c:pt idx="799">
                  <c:v>25</c:v>
                </c:pt>
                <c:pt idx="800">
                  <c:v>23</c:v>
                </c:pt>
                <c:pt idx="801">
                  <c:v>25</c:v>
                </c:pt>
                <c:pt idx="802">
                  <c:v>23</c:v>
                </c:pt>
                <c:pt idx="803">
                  <c:v>24</c:v>
                </c:pt>
                <c:pt idx="804">
                  <c:v>25</c:v>
                </c:pt>
                <c:pt idx="805">
                  <c:v>24</c:v>
                </c:pt>
                <c:pt idx="806">
                  <c:v>24</c:v>
                </c:pt>
                <c:pt idx="807">
                  <c:v>25</c:v>
                </c:pt>
                <c:pt idx="808">
                  <c:v>23</c:v>
                </c:pt>
                <c:pt idx="809">
                  <c:v>23</c:v>
                </c:pt>
                <c:pt idx="810">
                  <c:v>19</c:v>
                </c:pt>
                <c:pt idx="811">
                  <c:v>24</c:v>
                </c:pt>
                <c:pt idx="812">
                  <c:v>24</c:v>
                </c:pt>
                <c:pt idx="813">
                  <c:v>25</c:v>
                </c:pt>
                <c:pt idx="814">
                  <c:v>25</c:v>
                </c:pt>
                <c:pt idx="815">
                  <c:v>23</c:v>
                </c:pt>
                <c:pt idx="816">
                  <c:v>25</c:v>
                </c:pt>
                <c:pt idx="817">
                  <c:v>23</c:v>
                </c:pt>
                <c:pt idx="818">
                  <c:v>25</c:v>
                </c:pt>
                <c:pt idx="819">
                  <c:v>19</c:v>
                </c:pt>
                <c:pt idx="820">
                  <c:v>23</c:v>
                </c:pt>
                <c:pt idx="821">
                  <c:v>23</c:v>
                </c:pt>
                <c:pt idx="822">
                  <c:v>22</c:v>
                </c:pt>
                <c:pt idx="823">
                  <c:v>25</c:v>
                </c:pt>
                <c:pt idx="824">
                  <c:v>25</c:v>
                </c:pt>
                <c:pt idx="825">
                  <c:v>25</c:v>
                </c:pt>
                <c:pt idx="826">
                  <c:v>24</c:v>
                </c:pt>
                <c:pt idx="827">
                  <c:v>25</c:v>
                </c:pt>
                <c:pt idx="828">
                  <c:v>24</c:v>
                </c:pt>
                <c:pt idx="829">
                  <c:v>24</c:v>
                </c:pt>
                <c:pt idx="830">
                  <c:v>25</c:v>
                </c:pt>
                <c:pt idx="831">
                  <c:v>24</c:v>
                </c:pt>
                <c:pt idx="832">
                  <c:v>22</c:v>
                </c:pt>
                <c:pt idx="833">
                  <c:v>25</c:v>
                </c:pt>
                <c:pt idx="834">
                  <c:v>23</c:v>
                </c:pt>
                <c:pt idx="835">
                  <c:v>24</c:v>
                </c:pt>
                <c:pt idx="836">
                  <c:v>23</c:v>
                </c:pt>
                <c:pt idx="837">
                  <c:v>17</c:v>
                </c:pt>
                <c:pt idx="838">
                  <c:v>18</c:v>
                </c:pt>
                <c:pt idx="839">
                  <c:v>25</c:v>
                </c:pt>
                <c:pt idx="840">
                  <c:v>25</c:v>
                </c:pt>
                <c:pt idx="841">
                  <c:v>23</c:v>
                </c:pt>
                <c:pt idx="842">
                  <c:v>25</c:v>
                </c:pt>
                <c:pt idx="843">
                  <c:v>25</c:v>
                </c:pt>
                <c:pt idx="844">
                  <c:v>23</c:v>
                </c:pt>
                <c:pt idx="845">
                  <c:v>22</c:v>
                </c:pt>
                <c:pt idx="846">
                  <c:v>23</c:v>
                </c:pt>
                <c:pt idx="847">
                  <c:v>24</c:v>
                </c:pt>
                <c:pt idx="848">
                  <c:v>25</c:v>
                </c:pt>
                <c:pt idx="849">
                  <c:v>14</c:v>
                </c:pt>
                <c:pt idx="850">
                  <c:v>24</c:v>
                </c:pt>
                <c:pt idx="851">
                  <c:v>22</c:v>
                </c:pt>
                <c:pt idx="852">
                  <c:v>15</c:v>
                </c:pt>
                <c:pt idx="853">
                  <c:v>25</c:v>
                </c:pt>
                <c:pt idx="854">
                  <c:v>24</c:v>
                </c:pt>
                <c:pt idx="855">
                  <c:v>25</c:v>
                </c:pt>
                <c:pt idx="856">
                  <c:v>24</c:v>
                </c:pt>
                <c:pt idx="857">
                  <c:v>21</c:v>
                </c:pt>
                <c:pt idx="858">
                  <c:v>25</c:v>
                </c:pt>
                <c:pt idx="859">
                  <c:v>25</c:v>
                </c:pt>
                <c:pt idx="860">
                  <c:v>22</c:v>
                </c:pt>
                <c:pt idx="861">
                  <c:v>23</c:v>
                </c:pt>
                <c:pt idx="862">
                  <c:v>23</c:v>
                </c:pt>
                <c:pt idx="863">
                  <c:v>25</c:v>
                </c:pt>
                <c:pt idx="864">
                  <c:v>23</c:v>
                </c:pt>
                <c:pt idx="865">
                  <c:v>24</c:v>
                </c:pt>
                <c:pt idx="866">
                  <c:v>23</c:v>
                </c:pt>
                <c:pt idx="867">
                  <c:v>24</c:v>
                </c:pt>
                <c:pt idx="868">
                  <c:v>23</c:v>
                </c:pt>
                <c:pt idx="869">
                  <c:v>23</c:v>
                </c:pt>
                <c:pt idx="870">
                  <c:v>24</c:v>
                </c:pt>
                <c:pt idx="871">
                  <c:v>23</c:v>
                </c:pt>
                <c:pt idx="872">
                  <c:v>22</c:v>
                </c:pt>
                <c:pt idx="873">
                  <c:v>24</c:v>
                </c:pt>
                <c:pt idx="874">
                  <c:v>25</c:v>
                </c:pt>
                <c:pt idx="875">
                  <c:v>25</c:v>
                </c:pt>
                <c:pt idx="876">
                  <c:v>24</c:v>
                </c:pt>
                <c:pt idx="877">
                  <c:v>24</c:v>
                </c:pt>
                <c:pt idx="878">
                  <c:v>25</c:v>
                </c:pt>
                <c:pt idx="879">
                  <c:v>22</c:v>
                </c:pt>
                <c:pt idx="880">
                  <c:v>25</c:v>
                </c:pt>
                <c:pt idx="881">
                  <c:v>23</c:v>
                </c:pt>
                <c:pt idx="882">
                  <c:v>25</c:v>
                </c:pt>
                <c:pt idx="883">
                  <c:v>25</c:v>
                </c:pt>
                <c:pt idx="884">
                  <c:v>24</c:v>
                </c:pt>
                <c:pt idx="885">
                  <c:v>25</c:v>
                </c:pt>
                <c:pt idx="886">
                  <c:v>21</c:v>
                </c:pt>
                <c:pt idx="887">
                  <c:v>25</c:v>
                </c:pt>
                <c:pt idx="888">
                  <c:v>25</c:v>
                </c:pt>
                <c:pt idx="889">
                  <c:v>17</c:v>
                </c:pt>
                <c:pt idx="890">
                  <c:v>23</c:v>
                </c:pt>
                <c:pt idx="891">
                  <c:v>24</c:v>
                </c:pt>
                <c:pt idx="892">
                  <c:v>25</c:v>
                </c:pt>
                <c:pt idx="893">
                  <c:v>23</c:v>
                </c:pt>
                <c:pt idx="894">
                  <c:v>20</c:v>
                </c:pt>
                <c:pt idx="895">
                  <c:v>23</c:v>
                </c:pt>
                <c:pt idx="896">
                  <c:v>25</c:v>
                </c:pt>
                <c:pt idx="897">
                  <c:v>24</c:v>
                </c:pt>
                <c:pt idx="898">
                  <c:v>24</c:v>
                </c:pt>
                <c:pt idx="899">
                  <c:v>25</c:v>
                </c:pt>
                <c:pt idx="900">
                  <c:v>24</c:v>
                </c:pt>
                <c:pt idx="901">
                  <c:v>24</c:v>
                </c:pt>
                <c:pt idx="902">
                  <c:v>25</c:v>
                </c:pt>
                <c:pt idx="903">
                  <c:v>19</c:v>
                </c:pt>
                <c:pt idx="904">
                  <c:v>24</c:v>
                </c:pt>
                <c:pt idx="905">
                  <c:v>21</c:v>
                </c:pt>
                <c:pt idx="906">
                  <c:v>24</c:v>
                </c:pt>
                <c:pt idx="907">
                  <c:v>24</c:v>
                </c:pt>
                <c:pt idx="908">
                  <c:v>25</c:v>
                </c:pt>
                <c:pt idx="909">
                  <c:v>24</c:v>
                </c:pt>
                <c:pt idx="910">
                  <c:v>25</c:v>
                </c:pt>
                <c:pt idx="911">
                  <c:v>25</c:v>
                </c:pt>
                <c:pt idx="912">
                  <c:v>25</c:v>
                </c:pt>
                <c:pt idx="913">
                  <c:v>23</c:v>
                </c:pt>
                <c:pt idx="914">
                  <c:v>25</c:v>
                </c:pt>
                <c:pt idx="915">
                  <c:v>24</c:v>
                </c:pt>
                <c:pt idx="916">
                  <c:v>23</c:v>
                </c:pt>
                <c:pt idx="917">
                  <c:v>24</c:v>
                </c:pt>
                <c:pt idx="918">
                  <c:v>23</c:v>
                </c:pt>
                <c:pt idx="919">
                  <c:v>24</c:v>
                </c:pt>
                <c:pt idx="920">
                  <c:v>24</c:v>
                </c:pt>
                <c:pt idx="921">
                  <c:v>24</c:v>
                </c:pt>
                <c:pt idx="922">
                  <c:v>22</c:v>
                </c:pt>
                <c:pt idx="923">
                  <c:v>22</c:v>
                </c:pt>
                <c:pt idx="924">
                  <c:v>25</c:v>
                </c:pt>
                <c:pt idx="925">
                  <c:v>24</c:v>
                </c:pt>
                <c:pt idx="926">
                  <c:v>23</c:v>
                </c:pt>
                <c:pt idx="927">
                  <c:v>22</c:v>
                </c:pt>
                <c:pt idx="928">
                  <c:v>23</c:v>
                </c:pt>
                <c:pt idx="929">
                  <c:v>25</c:v>
                </c:pt>
                <c:pt idx="930">
                  <c:v>23</c:v>
                </c:pt>
                <c:pt idx="931">
                  <c:v>21</c:v>
                </c:pt>
                <c:pt idx="932">
                  <c:v>24</c:v>
                </c:pt>
                <c:pt idx="933">
                  <c:v>24</c:v>
                </c:pt>
                <c:pt idx="934">
                  <c:v>24</c:v>
                </c:pt>
                <c:pt idx="935">
                  <c:v>24</c:v>
                </c:pt>
                <c:pt idx="936">
                  <c:v>25</c:v>
                </c:pt>
                <c:pt idx="937">
                  <c:v>24</c:v>
                </c:pt>
                <c:pt idx="938">
                  <c:v>24</c:v>
                </c:pt>
                <c:pt idx="939">
                  <c:v>23</c:v>
                </c:pt>
                <c:pt idx="940">
                  <c:v>25</c:v>
                </c:pt>
                <c:pt idx="941">
                  <c:v>23</c:v>
                </c:pt>
                <c:pt idx="942">
                  <c:v>18</c:v>
                </c:pt>
                <c:pt idx="943">
                  <c:v>24</c:v>
                </c:pt>
                <c:pt idx="944">
                  <c:v>22</c:v>
                </c:pt>
                <c:pt idx="945">
                  <c:v>25</c:v>
                </c:pt>
                <c:pt idx="946">
                  <c:v>24</c:v>
                </c:pt>
                <c:pt idx="947">
                  <c:v>23</c:v>
                </c:pt>
                <c:pt idx="948">
                  <c:v>25</c:v>
                </c:pt>
                <c:pt idx="949">
                  <c:v>24</c:v>
                </c:pt>
                <c:pt idx="950">
                  <c:v>24</c:v>
                </c:pt>
                <c:pt idx="951">
                  <c:v>19</c:v>
                </c:pt>
                <c:pt idx="952">
                  <c:v>25</c:v>
                </c:pt>
                <c:pt idx="953">
                  <c:v>25</c:v>
                </c:pt>
                <c:pt idx="954">
                  <c:v>25</c:v>
                </c:pt>
                <c:pt idx="955">
                  <c:v>25</c:v>
                </c:pt>
                <c:pt idx="956">
                  <c:v>25</c:v>
                </c:pt>
                <c:pt idx="957">
                  <c:v>24</c:v>
                </c:pt>
                <c:pt idx="958">
                  <c:v>22</c:v>
                </c:pt>
                <c:pt idx="959">
                  <c:v>24</c:v>
                </c:pt>
                <c:pt idx="960">
                  <c:v>22</c:v>
                </c:pt>
                <c:pt idx="961">
                  <c:v>24</c:v>
                </c:pt>
                <c:pt idx="962">
                  <c:v>24</c:v>
                </c:pt>
                <c:pt idx="963">
                  <c:v>24</c:v>
                </c:pt>
                <c:pt idx="964">
                  <c:v>23</c:v>
                </c:pt>
                <c:pt idx="965">
                  <c:v>24</c:v>
                </c:pt>
                <c:pt idx="966">
                  <c:v>25</c:v>
                </c:pt>
                <c:pt idx="967">
                  <c:v>24</c:v>
                </c:pt>
                <c:pt idx="968">
                  <c:v>23</c:v>
                </c:pt>
                <c:pt idx="969">
                  <c:v>22</c:v>
                </c:pt>
                <c:pt idx="970">
                  <c:v>23</c:v>
                </c:pt>
                <c:pt idx="971">
                  <c:v>21</c:v>
                </c:pt>
                <c:pt idx="972">
                  <c:v>25</c:v>
                </c:pt>
                <c:pt idx="973">
                  <c:v>25</c:v>
                </c:pt>
                <c:pt idx="974">
                  <c:v>24</c:v>
                </c:pt>
                <c:pt idx="975">
                  <c:v>25</c:v>
                </c:pt>
                <c:pt idx="976">
                  <c:v>24</c:v>
                </c:pt>
                <c:pt idx="977">
                  <c:v>25</c:v>
                </c:pt>
                <c:pt idx="978">
                  <c:v>22</c:v>
                </c:pt>
                <c:pt idx="979">
                  <c:v>25</c:v>
                </c:pt>
                <c:pt idx="980">
                  <c:v>23</c:v>
                </c:pt>
                <c:pt idx="981">
                  <c:v>23</c:v>
                </c:pt>
                <c:pt idx="982">
                  <c:v>25</c:v>
                </c:pt>
                <c:pt idx="983">
                  <c:v>22</c:v>
                </c:pt>
                <c:pt idx="984">
                  <c:v>25</c:v>
                </c:pt>
                <c:pt idx="985">
                  <c:v>24</c:v>
                </c:pt>
                <c:pt idx="986">
                  <c:v>24</c:v>
                </c:pt>
                <c:pt idx="987">
                  <c:v>24</c:v>
                </c:pt>
                <c:pt idx="988">
                  <c:v>24</c:v>
                </c:pt>
                <c:pt idx="989">
                  <c:v>23</c:v>
                </c:pt>
                <c:pt idx="990">
                  <c:v>24</c:v>
                </c:pt>
                <c:pt idx="991">
                  <c:v>24</c:v>
                </c:pt>
                <c:pt idx="992">
                  <c:v>24</c:v>
                </c:pt>
                <c:pt idx="993">
                  <c:v>22</c:v>
                </c:pt>
                <c:pt idx="994">
                  <c:v>23</c:v>
                </c:pt>
                <c:pt idx="995">
                  <c:v>25</c:v>
                </c:pt>
                <c:pt idx="996">
                  <c:v>23</c:v>
                </c:pt>
                <c:pt idx="997">
                  <c:v>24</c:v>
                </c:pt>
                <c:pt idx="998">
                  <c:v>24</c:v>
                </c:pt>
                <c:pt idx="999">
                  <c:v>25</c:v>
                </c:pt>
                <c:pt idx="1000">
                  <c:v>25</c:v>
                </c:pt>
                <c:pt idx="1001">
                  <c:v>25</c:v>
                </c:pt>
                <c:pt idx="1002">
                  <c:v>24</c:v>
                </c:pt>
                <c:pt idx="1003">
                  <c:v>25</c:v>
                </c:pt>
                <c:pt idx="1004">
                  <c:v>24</c:v>
                </c:pt>
                <c:pt idx="1005">
                  <c:v>25</c:v>
                </c:pt>
                <c:pt idx="1006">
                  <c:v>25</c:v>
                </c:pt>
                <c:pt idx="1007">
                  <c:v>17</c:v>
                </c:pt>
                <c:pt idx="1008">
                  <c:v>25</c:v>
                </c:pt>
                <c:pt idx="1009">
                  <c:v>24</c:v>
                </c:pt>
                <c:pt idx="1010">
                  <c:v>21</c:v>
                </c:pt>
                <c:pt idx="1011">
                  <c:v>25</c:v>
                </c:pt>
                <c:pt idx="1012">
                  <c:v>25</c:v>
                </c:pt>
                <c:pt idx="1013">
                  <c:v>25</c:v>
                </c:pt>
                <c:pt idx="1014">
                  <c:v>25</c:v>
                </c:pt>
                <c:pt idx="1015">
                  <c:v>25</c:v>
                </c:pt>
                <c:pt idx="1016">
                  <c:v>24</c:v>
                </c:pt>
                <c:pt idx="1017">
                  <c:v>24</c:v>
                </c:pt>
                <c:pt idx="1018">
                  <c:v>23</c:v>
                </c:pt>
                <c:pt idx="1019">
                  <c:v>22</c:v>
                </c:pt>
                <c:pt idx="1020">
                  <c:v>25</c:v>
                </c:pt>
                <c:pt idx="1021">
                  <c:v>24</c:v>
                </c:pt>
                <c:pt idx="1022">
                  <c:v>25</c:v>
                </c:pt>
                <c:pt idx="1023">
                  <c:v>25</c:v>
                </c:pt>
                <c:pt idx="1024">
                  <c:v>25</c:v>
                </c:pt>
                <c:pt idx="1025">
                  <c:v>23</c:v>
                </c:pt>
                <c:pt idx="1026">
                  <c:v>24</c:v>
                </c:pt>
                <c:pt idx="1027">
                  <c:v>23</c:v>
                </c:pt>
                <c:pt idx="1028">
                  <c:v>24</c:v>
                </c:pt>
                <c:pt idx="1029">
                  <c:v>25</c:v>
                </c:pt>
                <c:pt idx="1030">
                  <c:v>25</c:v>
                </c:pt>
                <c:pt idx="1031">
                  <c:v>22</c:v>
                </c:pt>
                <c:pt idx="1032">
                  <c:v>25</c:v>
                </c:pt>
                <c:pt idx="1033">
                  <c:v>25</c:v>
                </c:pt>
                <c:pt idx="1034">
                  <c:v>24</c:v>
                </c:pt>
                <c:pt idx="1035">
                  <c:v>21</c:v>
                </c:pt>
                <c:pt idx="1036">
                  <c:v>25</c:v>
                </c:pt>
                <c:pt idx="1037">
                  <c:v>25</c:v>
                </c:pt>
                <c:pt idx="1038">
                  <c:v>24</c:v>
                </c:pt>
                <c:pt idx="1039">
                  <c:v>23</c:v>
                </c:pt>
                <c:pt idx="1040">
                  <c:v>24</c:v>
                </c:pt>
                <c:pt idx="1041">
                  <c:v>25</c:v>
                </c:pt>
                <c:pt idx="1042">
                  <c:v>24</c:v>
                </c:pt>
                <c:pt idx="1043">
                  <c:v>23</c:v>
                </c:pt>
                <c:pt idx="1044">
                  <c:v>25</c:v>
                </c:pt>
                <c:pt idx="1045">
                  <c:v>25</c:v>
                </c:pt>
                <c:pt idx="1046">
                  <c:v>25</c:v>
                </c:pt>
                <c:pt idx="1047">
                  <c:v>24</c:v>
                </c:pt>
                <c:pt idx="1048">
                  <c:v>23</c:v>
                </c:pt>
                <c:pt idx="1049">
                  <c:v>25</c:v>
                </c:pt>
                <c:pt idx="1050">
                  <c:v>25</c:v>
                </c:pt>
                <c:pt idx="1051">
                  <c:v>25</c:v>
                </c:pt>
                <c:pt idx="1052">
                  <c:v>25</c:v>
                </c:pt>
                <c:pt idx="1053">
                  <c:v>25</c:v>
                </c:pt>
                <c:pt idx="1054">
                  <c:v>19</c:v>
                </c:pt>
                <c:pt idx="1055">
                  <c:v>24</c:v>
                </c:pt>
                <c:pt idx="1056">
                  <c:v>24</c:v>
                </c:pt>
                <c:pt idx="1057">
                  <c:v>24</c:v>
                </c:pt>
                <c:pt idx="1058">
                  <c:v>24</c:v>
                </c:pt>
                <c:pt idx="1059">
                  <c:v>22</c:v>
                </c:pt>
                <c:pt idx="1060">
                  <c:v>23</c:v>
                </c:pt>
                <c:pt idx="1061">
                  <c:v>24</c:v>
                </c:pt>
                <c:pt idx="1062">
                  <c:v>24</c:v>
                </c:pt>
                <c:pt idx="1063">
                  <c:v>25</c:v>
                </c:pt>
                <c:pt idx="1064">
                  <c:v>23</c:v>
                </c:pt>
                <c:pt idx="1065">
                  <c:v>24</c:v>
                </c:pt>
                <c:pt idx="1066">
                  <c:v>23</c:v>
                </c:pt>
                <c:pt idx="1067">
                  <c:v>23</c:v>
                </c:pt>
                <c:pt idx="1068">
                  <c:v>25</c:v>
                </c:pt>
                <c:pt idx="1069">
                  <c:v>25</c:v>
                </c:pt>
                <c:pt idx="1070">
                  <c:v>22</c:v>
                </c:pt>
                <c:pt idx="1071">
                  <c:v>22</c:v>
                </c:pt>
                <c:pt idx="1072">
                  <c:v>25</c:v>
                </c:pt>
                <c:pt idx="1073">
                  <c:v>24</c:v>
                </c:pt>
                <c:pt idx="1074">
                  <c:v>25</c:v>
                </c:pt>
                <c:pt idx="1075">
                  <c:v>22</c:v>
                </c:pt>
                <c:pt idx="1076">
                  <c:v>22</c:v>
                </c:pt>
                <c:pt idx="1077">
                  <c:v>25</c:v>
                </c:pt>
                <c:pt idx="1078">
                  <c:v>23</c:v>
                </c:pt>
                <c:pt idx="1079">
                  <c:v>25</c:v>
                </c:pt>
                <c:pt idx="1080">
                  <c:v>22</c:v>
                </c:pt>
                <c:pt idx="1081">
                  <c:v>25</c:v>
                </c:pt>
                <c:pt idx="1082">
                  <c:v>20</c:v>
                </c:pt>
                <c:pt idx="1083">
                  <c:v>24</c:v>
                </c:pt>
                <c:pt idx="1084">
                  <c:v>25</c:v>
                </c:pt>
                <c:pt idx="1085">
                  <c:v>21</c:v>
                </c:pt>
                <c:pt idx="1086">
                  <c:v>25</c:v>
                </c:pt>
                <c:pt idx="1087">
                  <c:v>25</c:v>
                </c:pt>
                <c:pt idx="1088">
                  <c:v>22</c:v>
                </c:pt>
                <c:pt idx="1089">
                  <c:v>24</c:v>
                </c:pt>
                <c:pt idx="1090">
                  <c:v>22</c:v>
                </c:pt>
                <c:pt idx="1091">
                  <c:v>24</c:v>
                </c:pt>
                <c:pt idx="1092">
                  <c:v>22</c:v>
                </c:pt>
                <c:pt idx="1093">
                  <c:v>21</c:v>
                </c:pt>
                <c:pt idx="1094">
                  <c:v>25</c:v>
                </c:pt>
                <c:pt idx="1095">
                  <c:v>25</c:v>
                </c:pt>
                <c:pt idx="1096">
                  <c:v>13</c:v>
                </c:pt>
                <c:pt idx="1097">
                  <c:v>24</c:v>
                </c:pt>
                <c:pt idx="1098">
                  <c:v>24</c:v>
                </c:pt>
                <c:pt idx="1099">
                  <c:v>25</c:v>
                </c:pt>
                <c:pt idx="1100">
                  <c:v>22</c:v>
                </c:pt>
                <c:pt idx="1101">
                  <c:v>23</c:v>
                </c:pt>
                <c:pt idx="1102">
                  <c:v>22</c:v>
                </c:pt>
                <c:pt idx="1103">
                  <c:v>22</c:v>
                </c:pt>
                <c:pt idx="1104">
                  <c:v>25</c:v>
                </c:pt>
                <c:pt idx="1105">
                  <c:v>22</c:v>
                </c:pt>
                <c:pt idx="1106">
                  <c:v>22</c:v>
                </c:pt>
                <c:pt idx="1107">
                  <c:v>24</c:v>
                </c:pt>
                <c:pt idx="1108">
                  <c:v>22</c:v>
                </c:pt>
                <c:pt idx="1109">
                  <c:v>24</c:v>
                </c:pt>
                <c:pt idx="1110">
                  <c:v>24</c:v>
                </c:pt>
                <c:pt idx="1111">
                  <c:v>24</c:v>
                </c:pt>
                <c:pt idx="1112">
                  <c:v>24</c:v>
                </c:pt>
                <c:pt idx="1113">
                  <c:v>24</c:v>
                </c:pt>
                <c:pt idx="1114">
                  <c:v>24</c:v>
                </c:pt>
                <c:pt idx="1115">
                  <c:v>25</c:v>
                </c:pt>
                <c:pt idx="1116">
                  <c:v>24</c:v>
                </c:pt>
                <c:pt idx="1117">
                  <c:v>21</c:v>
                </c:pt>
                <c:pt idx="1118">
                  <c:v>23</c:v>
                </c:pt>
                <c:pt idx="1119">
                  <c:v>24</c:v>
                </c:pt>
                <c:pt idx="1120">
                  <c:v>25</c:v>
                </c:pt>
                <c:pt idx="1121">
                  <c:v>22</c:v>
                </c:pt>
                <c:pt idx="1122">
                  <c:v>24</c:v>
                </c:pt>
                <c:pt idx="1123">
                  <c:v>25</c:v>
                </c:pt>
                <c:pt idx="1124">
                  <c:v>22</c:v>
                </c:pt>
                <c:pt idx="1125">
                  <c:v>21</c:v>
                </c:pt>
                <c:pt idx="1126">
                  <c:v>25</c:v>
                </c:pt>
                <c:pt idx="1127">
                  <c:v>23</c:v>
                </c:pt>
                <c:pt idx="1128">
                  <c:v>24</c:v>
                </c:pt>
                <c:pt idx="1129">
                  <c:v>21</c:v>
                </c:pt>
                <c:pt idx="1130">
                  <c:v>24</c:v>
                </c:pt>
                <c:pt idx="1131">
                  <c:v>25</c:v>
                </c:pt>
                <c:pt idx="1132">
                  <c:v>25</c:v>
                </c:pt>
                <c:pt idx="1133">
                  <c:v>22</c:v>
                </c:pt>
                <c:pt idx="1134">
                  <c:v>25</c:v>
                </c:pt>
                <c:pt idx="1135">
                  <c:v>24</c:v>
                </c:pt>
                <c:pt idx="1136">
                  <c:v>21</c:v>
                </c:pt>
                <c:pt idx="1137">
                  <c:v>24</c:v>
                </c:pt>
                <c:pt idx="1138">
                  <c:v>24</c:v>
                </c:pt>
                <c:pt idx="1139">
                  <c:v>25</c:v>
                </c:pt>
                <c:pt idx="1140">
                  <c:v>24</c:v>
                </c:pt>
                <c:pt idx="1141">
                  <c:v>23</c:v>
                </c:pt>
                <c:pt idx="1142">
                  <c:v>25</c:v>
                </c:pt>
                <c:pt idx="1143">
                  <c:v>25</c:v>
                </c:pt>
                <c:pt idx="1144">
                  <c:v>25</c:v>
                </c:pt>
                <c:pt idx="1145">
                  <c:v>22</c:v>
                </c:pt>
                <c:pt idx="1146">
                  <c:v>19</c:v>
                </c:pt>
                <c:pt idx="1147">
                  <c:v>22</c:v>
                </c:pt>
                <c:pt idx="1148">
                  <c:v>25</c:v>
                </c:pt>
                <c:pt idx="1149">
                  <c:v>25</c:v>
                </c:pt>
                <c:pt idx="1150">
                  <c:v>25</c:v>
                </c:pt>
                <c:pt idx="1151">
                  <c:v>24</c:v>
                </c:pt>
                <c:pt idx="1152">
                  <c:v>25</c:v>
                </c:pt>
                <c:pt idx="1153">
                  <c:v>21</c:v>
                </c:pt>
                <c:pt idx="1154">
                  <c:v>25</c:v>
                </c:pt>
                <c:pt idx="1155">
                  <c:v>23</c:v>
                </c:pt>
                <c:pt idx="1156">
                  <c:v>23</c:v>
                </c:pt>
                <c:pt idx="1157">
                  <c:v>21</c:v>
                </c:pt>
                <c:pt idx="1158">
                  <c:v>22</c:v>
                </c:pt>
                <c:pt idx="1159">
                  <c:v>23</c:v>
                </c:pt>
                <c:pt idx="1160">
                  <c:v>25</c:v>
                </c:pt>
                <c:pt idx="1161">
                  <c:v>23</c:v>
                </c:pt>
                <c:pt idx="1162">
                  <c:v>22</c:v>
                </c:pt>
                <c:pt idx="1163">
                  <c:v>25</c:v>
                </c:pt>
                <c:pt idx="1164">
                  <c:v>25</c:v>
                </c:pt>
                <c:pt idx="1165">
                  <c:v>25</c:v>
                </c:pt>
                <c:pt idx="1166">
                  <c:v>22</c:v>
                </c:pt>
                <c:pt idx="1167">
                  <c:v>25</c:v>
                </c:pt>
                <c:pt idx="1168">
                  <c:v>24</c:v>
                </c:pt>
                <c:pt idx="1169">
                  <c:v>22</c:v>
                </c:pt>
                <c:pt idx="1170">
                  <c:v>25</c:v>
                </c:pt>
                <c:pt idx="1171">
                  <c:v>25</c:v>
                </c:pt>
                <c:pt idx="1172">
                  <c:v>21</c:v>
                </c:pt>
                <c:pt idx="1173">
                  <c:v>22</c:v>
                </c:pt>
                <c:pt idx="1174">
                  <c:v>21</c:v>
                </c:pt>
                <c:pt idx="1175">
                  <c:v>17</c:v>
                </c:pt>
                <c:pt idx="1176">
                  <c:v>25</c:v>
                </c:pt>
                <c:pt idx="1177">
                  <c:v>25</c:v>
                </c:pt>
                <c:pt idx="1178">
                  <c:v>23</c:v>
                </c:pt>
                <c:pt idx="1179">
                  <c:v>22</c:v>
                </c:pt>
                <c:pt idx="1180">
                  <c:v>21</c:v>
                </c:pt>
                <c:pt idx="1181">
                  <c:v>24</c:v>
                </c:pt>
                <c:pt idx="1182">
                  <c:v>25</c:v>
                </c:pt>
                <c:pt idx="1183">
                  <c:v>23</c:v>
                </c:pt>
                <c:pt idx="1184">
                  <c:v>25</c:v>
                </c:pt>
                <c:pt idx="1185">
                  <c:v>23</c:v>
                </c:pt>
                <c:pt idx="1186">
                  <c:v>22</c:v>
                </c:pt>
                <c:pt idx="1187">
                  <c:v>24</c:v>
                </c:pt>
                <c:pt idx="1188">
                  <c:v>24</c:v>
                </c:pt>
                <c:pt idx="1189">
                  <c:v>24</c:v>
                </c:pt>
                <c:pt idx="1190">
                  <c:v>22</c:v>
                </c:pt>
                <c:pt idx="1191">
                  <c:v>23</c:v>
                </c:pt>
                <c:pt idx="1192">
                  <c:v>24</c:v>
                </c:pt>
                <c:pt idx="1193">
                  <c:v>24</c:v>
                </c:pt>
                <c:pt idx="1194">
                  <c:v>22</c:v>
                </c:pt>
                <c:pt idx="1195">
                  <c:v>23</c:v>
                </c:pt>
                <c:pt idx="1196">
                  <c:v>24</c:v>
                </c:pt>
                <c:pt idx="1197">
                  <c:v>25</c:v>
                </c:pt>
                <c:pt idx="1198">
                  <c:v>25</c:v>
                </c:pt>
                <c:pt idx="1199">
                  <c:v>24</c:v>
                </c:pt>
                <c:pt idx="1200">
                  <c:v>21</c:v>
                </c:pt>
                <c:pt idx="1201">
                  <c:v>24</c:v>
                </c:pt>
                <c:pt idx="1202">
                  <c:v>23</c:v>
                </c:pt>
                <c:pt idx="1203">
                  <c:v>24</c:v>
                </c:pt>
                <c:pt idx="1204">
                  <c:v>22</c:v>
                </c:pt>
                <c:pt idx="1205">
                  <c:v>25</c:v>
                </c:pt>
                <c:pt idx="1206">
                  <c:v>24</c:v>
                </c:pt>
                <c:pt idx="1207">
                  <c:v>25</c:v>
                </c:pt>
                <c:pt idx="1208">
                  <c:v>22</c:v>
                </c:pt>
                <c:pt idx="1209">
                  <c:v>25</c:v>
                </c:pt>
                <c:pt idx="1210">
                  <c:v>25</c:v>
                </c:pt>
                <c:pt idx="1211">
                  <c:v>24</c:v>
                </c:pt>
                <c:pt idx="1212">
                  <c:v>25</c:v>
                </c:pt>
                <c:pt idx="1213">
                  <c:v>23</c:v>
                </c:pt>
                <c:pt idx="1214">
                  <c:v>25</c:v>
                </c:pt>
                <c:pt idx="1215">
                  <c:v>23</c:v>
                </c:pt>
                <c:pt idx="1216">
                  <c:v>25</c:v>
                </c:pt>
                <c:pt idx="1217">
                  <c:v>23</c:v>
                </c:pt>
                <c:pt idx="1218">
                  <c:v>19</c:v>
                </c:pt>
                <c:pt idx="1219">
                  <c:v>24</c:v>
                </c:pt>
                <c:pt idx="1220">
                  <c:v>23</c:v>
                </c:pt>
                <c:pt idx="1221">
                  <c:v>23</c:v>
                </c:pt>
                <c:pt idx="1222">
                  <c:v>24</c:v>
                </c:pt>
                <c:pt idx="1223">
                  <c:v>17</c:v>
                </c:pt>
                <c:pt idx="1224">
                  <c:v>24</c:v>
                </c:pt>
                <c:pt idx="1225">
                  <c:v>24</c:v>
                </c:pt>
                <c:pt idx="1226">
                  <c:v>25</c:v>
                </c:pt>
                <c:pt idx="1227">
                  <c:v>24</c:v>
                </c:pt>
                <c:pt idx="1228">
                  <c:v>24</c:v>
                </c:pt>
                <c:pt idx="1229">
                  <c:v>24</c:v>
                </c:pt>
                <c:pt idx="1230">
                  <c:v>24</c:v>
                </c:pt>
                <c:pt idx="1231">
                  <c:v>24</c:v>
                </c:pt>
                <c:pt idx="1232">
                  <c:v>25</c:v>
                </c:pt>
                <c:pt idx="1233">
                  <c:v>21</c:v>
                </c:pt>
                <c:pt idx="1234">
                  <c:v>24</c:v>
                </c:pt>
                <c:pt idx="1235">
                  <c:v>25</c:v>
                </c:pt>
                <c:pt idx="1236">
                  <c:v>24</c:v>
                </c:pt>
                <c:pt idx="1237">
                  <c:v>23</c:v>
                </c:pt>
                <c:pt idx="1238">
                  <c:v>23</c:v>
                </c:pt>
                <c:pt idx="1239">
                  <c:v>24</c:v>
                </c:pt>
                <c:pt idx="1240">
                  <c:v>24</c:v>
                </c:pt>
                <c:pt idx="1241">
                  <c:v>24</c:v>
                </c:pt>
                <c:pt idx="1242">
                  <c:v>23</c:v>
                </c:pt>
                <c:pt idx="1243">
                  <c:v>25</c:v>
                </c:pt>
                <c:pt idx="1244">
                  <c:v>25</c:v>
                </c:pt>
                <c:pt idx="1245">
                  <c:v>23</c:v>
                </c:pt>
                <c:pt idx="1246">
                  <c:v>23</c:v>
                </c:pt>
                <c:pt idx="1247">
                  <c:v>25</c:v>
                </c:pt>
                <c:pt idx="1248">
                  <c:v>25</c:v>
                </c:pt>
                <c:pt idx="1249">
                  <c:v>25</c:v>
                </c:pt>
                <c:pt idx="1250">
                  <c:v>25</c:v>
                </c:pt>
                <c:pt idx="1251">
                  <c:v>22</c:v>
                </c:pt>
                <c:pt idx="1252">
                  <c:v>25</c:v>
                </c:pt>
                <c:pt idx="1253">
                  <c:v>24</c:v>
                </c:pt>
                <c:pt idx="1254">
                  <c:v>25</c:v>
                </c:pt>
                <c:pt idx="1255">
                  <c:v>22</c:v>
                </c:pt>
                <c:pt idx="1256">
                  <c:v>11</c:v>
                </c:pt>
                <c:pt idx="1257">
                  <c:v>25</c:v>
                </c:pt>
                <c:pt idx="1258">
                  <c:v>24</c:v>
                </c:pt>
                <c:pt idx="1259">
                  <c:v>18</c:v>
                </c:pt>
                <c:pt idx="1260">
                  <c:v>24</c:v>
                </c:pt>
                <c:pt idx="1261">
                  <c:v>25</c:v>
                </c:pt>
                <c:pt idx="1262">
                  <c:v>23</c:v>
                </c:pt>
                <c:pt idx="1263">
                  <c:v>25</c:v>
                </c:pt>
                <c:pt idx="1264">
                  <c:v>24</c:v>
                </c:pt>
                <c:pt idx="1265">
                  <c:v>23</c:v>
                </c:pt>
                <c:pt idx="1266">
                  <c:v>24</c:v>
                </c:pt>
                <c:pt idx="1267">
                  <c:v>24</c:v>
                </c:pt>
                <c:pt idx="1268">
                  <c:v>25</c:v>
                </c:pt>
                <c:pt idx="1269">
                  <c:v>21</c:v>
                </c:pt>
                <c:pt idx="1270">
                  <c:v>23</c:v>
                </c:pt>
                <c:pt idx="1271">
                  <c:v>25</c:v>
                </c:pt>
                <c:pt idx="1272">
                  <c:v>16</c:v>
                </c:pt>
                <c:pt idx="1273">
                  <c:v>24</c:v>
                </c:pt>
                <c:pt idx="1274">
                  <c:v>24</c:v>
                </c:pt>
                <c:pt idx="1275">
                  <c:v>25</c:v>
                </c:pt>
                <c:pt idx="1276">
                  <c:v>24</c:v>
                </c:pt>
                <c:pt idx="1277">
                  <c:v>23</c:v>
                </c:pt>
                <c:pt idx="1278">
                  <c:v>25</c:v>
                </c:pt>
                <c:pt idx="1279">
                  <c:v>24</c:v>
                </c:pt>
                <c:pt idx="1280">
                  <c:v>25</c:v>
                </c:pt>
                <c:pt idx="1281">
                  <c:v>23</c:v>
                </c:pt>
                <c:pt idx="1282">
                  <c:v>24</c:v>
                </c:pt>
                <c:pt idx="1283">
                  <c:v>23</c:v>
                </c:pt>
                <c:pt idx="1284">
                  <c:v>22</c:v>
                </c:pt>
                <c:pt idx="1285">
                  <c:v>25</c:v>
                </c:pt>
                <c:pt idx="1286">
                  <c:v>21</c:v>
                </c:pt>
                <c:pt idx="1287">
                  <c:v>25</c:v>
                </c:pt>
                <c:pt idx="1288">
                  <c:v>24</c:v>
                </c:pt>
                <c:pt idx="1289">
                  <c:v>24</c:v>
                </c:pt>
                <c:pt idx="1290">
                  <c:v>25</c:v>
                </c:pt>
                <c:pt idx="1291">
                  <c:v>24</c:v>
                </c:pt>
                <c:pt idx="1292">
                  <c:v>24</c:v>
                </c:pt>
                <c:pt idx="1293">
                  <c:v>24</c:v>
                </c:pt>
                <c:pt idx="1294">
                  <c:v>25</c:v>
                </c:pt>
                <c:pt idx="1295">
                  <c:v>24</c:v>
                </c:pt>
                <c:pt idx="1296">
                  <c:v>25</c:v>
                </c:pt>
                <c:pt idx="1297">
                  <c:v>25</c:v>
                </c:pt>
                <c:pt idx="1298">
                  <c:v>23</c:v>
                </c:pt>
                <c:pt idx="1299">
                  <c:v>24</c:v>
                </c:pt>
                <c:pt idx="1300">
                  <c:v>24</c:v>
                </c:pt>
                <c:pt idx="1301">
                  <c:v>24</c:v>
                </c:pt>
                <c:pt idx="1302">
                  <c:v>23</c:v>
                </c:pt>
                <c:pt idx="1303">
                  <c:v>24</c:v>
                </c:pt>
                <c:pt idx="1304">
                  <c:v>25</c:v>
                </c:pt>
                <c:pt idx="1305">
                  <c:v>25</c:v>
                </c:pt>
                <c:pt idx="1306">
                  <c:v>21</c:v>
                </c:pt>
                <c:pt idx="1307">
                  <c:v>25</c:v>
                </c:pt>
                <c:pt idx="1308">
                  <c:v>23</c:v>
                </c:pt>
                <c:pt idx="1309">
                  <c:v>25</c:v>
                </c:pt>
                <c:pt idx="1310">
                  <c:v>24</c:v>
                </c:pt>
                <c:pt idx="1311">
                  <c:v>22</c:v>
                </c:pt>
                <c:pt idx="1312">
                  <c:v>25</c:v>
                </c:pt>
                <c:pt idx="1313">
                  <c:v>24</c:v>
                </c:pt>
                <c:pt idx="1314">
                  <c:v>20</c:v>
                </c:pt>
                <c:pt idx="1315">
                  <c:v>25</c:v>
                </c:pt>
                <c:pt idx="1316">
                  <c:v>24</c:v>
                </c:pt>
                <c:pt idx="1317">
                  <c:v>25</c:v>
                </c:pt>
                <c:pt idx="1318">
                  <c:v>24</c:v>
                </c:pt>
                <c:pt idx="1319">
                  <c:v>25</c:v>
                </c:pt>
                <c:pt idx="1320">
                  <c:v>24</c:v>
                </c:pt>
                <c:pt idx="1321">
                  <c:v>25</c:v>
                </c:pt>
                <c:pt idx="1322">
                  <c:v>25</c:v>
                </c:pt>
                <c:pt idx="1323">
                  <c:v>25</c:v>
                </c:pt>
                <c:pt idx="1324">
                  <c:v>23</c:v>
                </c:pt>
                <c:pt idx="1325">
                  <c:v>25</c:v>
                </c:pt>
                <c:pt idx="1326">
                  <c:v>25</c:v>
                </c:pt>
                <c:pt idx="1327">
                  <c:v>24</c:v>
                </c:pt>
                <c:pt idx="1328">
                  <c:v>18</c:v>
                </c:pt>
                <c:pt idx="1329">
                  <c:v>25</c:v>
                </c:pt>
                <c:pt idx="1330">
                  <c:v>25</c:v>
                </c:pt>
                <c:pt idx="1331">
                  <c:v>24</c:v>
                </c:pt>
                <c:pt idx="1332">
                  <c:v>25</c:v>
                </c:pt>
                <c:pt idx="1333">
                  <c:v>24</c:v>
                </c:pt>
                <c:pt idx="1334">
                  <c:v>23</c:v>
                </c:pt>
                <c:pt idx="1335">
                  <c:v>25</c:v>
                </c:pt>
                <c:pt idx="1336">
                  <c:v>19</c:v>
                </c:pt>
                <c:pt idx="1337">
                  <c:v>25</c:v>
                </c:pt>
                <c:pt idx="1338">
                  <c:v>24</c:v>
                </c:pt>
                <c:pt idx="1339">
                  <c:v>25</c:v>
                </c:pt>
                <c:pt idx="1340">
                  <c:v>25</c:v>
                </c:pt>
                <c:pt idx="1341">
                  <c:v>25</c:v>
                </c:pt>
                <c:pt idx="1342">
                  <c:v>25</c:v>
                </c:pt>
                <c:pt idx="1343">
                  <c:v>25</c:v>
                </c:pt>
                <c:pt idx="1344">
                  <c:v>24</c:v>
                </c:pt>
                <c:pt idx="1345">
                  <c:v>23</c:v>
                </c:pt>
                <c:pt idx="1346">
                  <c:v>20</c:v>
                </c:pt>
                <c:pt idx="1347">
                  <c:v>23</c:v>
                </c:pt>
                <c:pt idx="1348">
                  <c:v>23</c:v>
                </c:pt>
                <c:pt idx="1349">
                  <c:v>24</c:v>
                </c:pt>
                <c:pt idx="1350">
                  <c:v>25</c:v>
                </c:pt>
                <c:pt idx="1351">
                  <c:v>25</c:v>
                </c:pt>
                <c:pt idx="1352">
                  <c:v>25</c:v>
                </c:pt>
                <c:pt idx="1353">
                  <c:v>24</c:v>
                </c:pt>
                <c:pt idx="1354">
                  <c:v>25</c:v>
                </c:pt>
                <c:pt idx="1355">
                  <c:v>23</c:v>
                </c:pt>
                <c:pt idx="1356">
                  <c:v>25</c:v>
                </c:pt>
                <c:pt idx="1357">
                  <c:v>24</c:v>
                </c:pt>
                <c:pt idx="1358">
                  <c:v>24</c:v>
                </c:pt>
                <c:pt idx="1359">
                  <c:v>20</c:v>
                </c:pt>
                <c:pt idx="1360">
                  <c:v>21</c:v>
                </c:pt>
                <c:pt idx="1361">
                  <c:v>25</c:v>
                </c:pt>
                <c:pt idx="1362">
                  <c:v>24</c:v>
                </c:pt>
                <c:pt idx="1363">
                  <c:v>21</c:v>
                </c:pt>
                <c:pt idx="1364">
                  <c:v>23</c:v>
                </c:pt>
                <c:pt idx="1365">
                  <c:v>25</c:v>
                </c:pt>
                <c:pt idx="1366">
                  <c:v>25</c:v>
                </c:pt>
                <c:pt idx="1367">
                  <c:v>25</c:v>
                </c:pt>
                <c:pt idx="1368">
                  <c:v>25</c:v>
                </c:pt>
                <c:pt idx="1369">
                  <c:v>25</c:v>
                </c:pt>
                <c:pt idx="1370">
                  <c:v>23</c:v>
                </c:pt>
                <c:pt idx="1371">
                  <c:v>25</c:v>
                </c:pt>
                <c:pt idx="1372">
                  <c:v>24</c:v>
                </c:pt>
                <c:pt idx="1373">
                  <c:v>24</c:v>
                </c:pt>
                <c:pt idx="1374">
                  <c:v>25</c:v>
                </c:pt>
                <c:pt idx="1375">
                  <c:v>22</c:v>
                </c:pt>
                <c:pt idx="1376">
                  <c:v>25</c:v>
                </c:pt>
                <c:pt idx="1377">
                  <c:v>21</c:v>
                </c:pt>
                <c:pt idx="1378">
                  <c:v>24</c:v>
                </c:pt>
                <c:pt idx="1379">
                  <c:v>23</c:v>
                </c:pt>
                <c:pt idx="1380">
                  <c:v>21</c:v>
                </c:pt>
                <c:pt idx="1381">
                  <c:v>25</c:v>
                </c:pt>
                <c:pt idx="1382">
                  <c:v>24</c:v>
                </c:pt>
                <c:pt idx="1383">
                  <c:v>24</c:v>
                </c:pt>
                <c:pt idx="1384">
                  <c:v>24</c:v>
                </c:pt>
                <c:pt idx="1385">
                  <c:v>23</c:v>
                </c:pt>
                <c:pt idx="1386">
                  <c:v>22</c:v>
                </c:pt>
                <c:pt idx="1387">
                  <c:v>25</c:v>
                </c:pt>
                <c:pt idx="1388">
                  <c:v>24</c:v>
                </c:pt>
                <c:pt idx="1389">
                  <c:v>23</c:v>
                </c:pt>
                <c:pt idx="1390">
                  <c:v>25</c:v>
                </c:pt>
                <c:pt idx="1391">
                  <c:v>22</c:v>
                </c:pt>
                <c:pt idx="1392">
                  <c:v>25</c:v>
                </c:pt>
                <c:pt idx="1393">
                  <c:v>22</c:v>
                </c:pt>
                <c:pt idx="1394">
                  <c:v>21</c:v>
                </c:pt>
                <c:pt idx="1395">
                  <c:v>23</c:v>
                </c:pt>
                <c:pt idx="1396">
                  <c:v>25</c:v>
                </c:pt>
                <c:pt idx="1397">
                  <c:v>24</c:v>
                </c:pt>
                <c:pt idx="1398">
                  <c:v>24</c:v>
                </c:pt>
                <c:pt idx="1399">
                  <c:v>22</c:v>
                </c:pt>
                <c:pt idx="1400">
                  <c:v>25</c:v>
                </c:pt>
                <c:pt idx="1401">
                  <c:v>24</c:v>
                </c:pt>
                <c:pt idx="1402">
                  <c:v>24</c:v>
                </c:pt>
                <c:pt idx="1403">
                  <c:v>24</c:v>
                </c:pt>
                <c:pt idx="1404">
                  <c:v>25</c:v>
                </c:pt>
                <c:pt idx="1405">
                  <c:v>24</c:v>
                </c:pt>
                <c:pt idx="1406">
                  <c:v>25</c:v>
                </c:pt>
                <c:pt idx="1407">
                  <c:v>25</c:v>
                </c:pt>
                <c:pt idx="1408">
                  <c:v>24</c:v>
                </c:pt>
                <c:pt idx="1409">
                  <c:v>24</c:v>
                </c:pt>
                <c:pt idx="1410">
                  <c:v>25</c:v>
                </c:pt>
                <c:pt idx="1411">
                  <c:v>24</c:v>
                </c:pt>
                <c:pt idx="1412">
                  <c:v>23</c:v>
                </c:pt>
                <c:pt idx="1413">
                  <c:v>25</c:v>
                </c:pt>
                <c:pt idx="1414">
                  <c:v>25</c:v>
                </c:pt>
                <c:pt idx="1415">
                  <c:v>25</c:v>
                </c:pt>
                <c:pt idx="1416">
                  <c:v>22</c:v>
                </c:pt>
                <c:pt idx="1417">
                  <c:v>25</c:v>
                </c:pt>
                <c:pt idx="1418">
                  <c:v>25</c:v>
                </c:pt>
                <c:pt idx="1419">
                  <c:v>24</c:v>
                </c:pt>
                <c:pt idx="1420">
                  <c:v>24</c:v>
                </c:pt>
                <c:pt idx="1421">
                  <c:v>24</c:v>
                </c:pt>
                <c:pt idx="1422">
                  <c:v>23</c:v>
                </c:pt>
                <c:pt idx="1423">
                  <c:v>25</c:v>
                </c:pt>
                <c:pt idx="1424">
                  <c:v>24</c:v>
                </c:pt>
                <c:pt idx="1425">
                  <c:v>24</c:v>
                </c:pt>
                <c:pt idx="1426">
                  <c:v>24</c:v>
                </c:pt>
                <c:pt idx="1427">
                  <c:v>21</c:v>
                </c:pt>
                <c:pt idx="1428">
                  <c:v>25</c:v>
                </c:pt>
                <c:pt idx="1429">
                  <c:v>24</c:v>
                </c:pt>
                <c:pt idx="1430">
                  <c:v>21</c:v>
                </c:pt>
                <c:pt idx="1431">
                  <c:v>24</c:v>
                </c:pt>
                <c:pt idx="1432">
                  <c:v>25</c:v>
                </c:pt>
                <c:pt idx="1433">
                  <c:v>23</c:v>
                </c:pt>
                <c:pt idx="1434">
                  <c:v>25</c:v>
                </c:pt>
                <c:pt idx="1435">
                  <c:v>25</c:v>
                </c:pt>
                <c:pt idx="1436">
                  <c:v>25</c:v>
                </c:pt>
                <c:pt idx="1437">
                  <c:v>25</c:v>
                </c:pt>
                <c:pt idx="1438">
                  <c:v>25</c:v>
                </c:pt>
                <c:pt idx="1439">
                  <c:v>25</c:v>
                </c:pt>
                <c:pt idx="1440">
                  <c:v>20</c:v>
                </c:pt>
                <c:pt idx="1441">
                  <c:v>24</c:v>
                </c:pt>
                <c:pt idx="1442">
                  <c:v>25</c:v>
                </c:pt>
                <c:pt idx="1443">
                  <c:v>23</c:v>
                </c:pt>
                <c:pt idx="1444">
                  <c:v>24</c:v>
                </c:pt>
                <c:pt idx="1445">
                  <c:v>22</c:v>
                </c:pt>
                <c:pt idx="1446">
                  <c:v>21</c:v>
                </c:pt>
                <c:pt idx="1447">
                  <c:v>23</c:v>
                </c:pt>
                <c:pt idx="1448">
                  <c:v>24</c:v>
                </c:pt>
                <c:pt idx="1449">
                  <c:v>25</c:v>
                </c:pt>
                <c:pt idx="1450">
                  <c:v>22</c:v>
                </c:pt>
                <c:pt idx="1451">
                  <c:v>22</c:v>
                </c:pt>
                <c:pt idx="1452">
                  <c:v>25</c:v>
                </c:pt>
                <c:pt idx="1453">
                  <c:v>23</c:v>
                </c:pt>
                <c:pt idx="1454">
                  <c:v>25</c:v>
                </c:pt>
                <c:pt idx="1455">
                  <c:v>25</c:v>
                </c:pt>
                <c:pt idx="1456">
                  <c:v>24</c:v>
                </c:pt>
                <c:pt idx="1457">
                  <c:v>24</c:v>
                </c:pt>
                <c:pt idx="1458">
                  <c:v>25</c:v>
                </c:pt>
                <c:pt idx="1459">
                  <c:v>25</c:v>
                </c:pt>
                <c:pt idx="1460">
                  <c:v>22</c:v>
                </c:pt>
                <c:pt idx="1461">
                  <c:v>25</c:v>
                </c:pt>
                <c:pt idx="1462">
                  <c:v>24</c:v>
                </c:pt>
                <c:pt idx="1463">
                  <c:v>23</c:v>
                </c:pt>
                <c:pt idx="1464">
                  <c:v>24</c:v>
                </c:pt>
                <c:pt idx="1465">
                  <c:v>23</c:v>
                </c:pt>
                <c:pt idx="1466">
                  <c:v>22</c:v>
                </c:pt>
                <c:pt idx="1467">
                  <c:v>22</c:v>
                </c:pt>
                <c:pt idx="1468">
                  <c:v>23</c:v>
                </c:pt>
                <c:pt idx="1469">
                  <c:v>22</c:v>
                </c:pt>
                <c:pt idx="1470">
                  <c:v>25</c:v>
                </c:pt>
                <c:pt idx="1471">
                  <c:v>25</c:v>
                </c:pt>
                <c:pt idx="1472">
                  <c:v>24</c:v>
                </c:pt>
                <c:pt idx="1473">
                  <c:v>24</c:v>
                </c:pt>
                <c:pt idx="1474">
                  <c:v>23</c:v>
                </c:pt>
                <c:pt idx="1475">
                  <c:v>25</c:v>
                </c:pt>
                <c:pt idx="1476">
                  <c:v>24</c:v>
                </c:pt>
                <c:pt idx="1477">
                  <c:v>25</c:v>
                </c:pt>
                <c:pt idx="1478">
                  <c:v>25</c:v>
                </c:pt>
                <c:pt idx="1479">
                  <c:v>23</c:v>
                </c:pt>
                <c:pt idx="1480">
                  <c:v>25</c:v>
                </c:pt>
                <c:pt idx="1481">
                  <c:v>24</c:v>
                </c:pt>
                <c:pt idx="1482">
                  <c:v>23</c:v>
                </c:pt>
                <c:pt idx="1483">
                  <c:v>24</c:v>
                </c:pt>
                <c:pt idx="1484">
                  <c:v>21</c:v>
                </c:pt>
                <c:pt idx="1485">
                  <c:v>21</c:v>
                </c:pt>
                <c:pt idx="1486">
                  <c:v>24</c:v>
                </c:pt>
                <c:pt idx="1487">
                  <c:v>22</c:v>
                </c:pt>
                <c:pt idx="1488">
                  <c:v>24</c:v>
                </c:pt>
                <c:pt idx="1489">
                  <c:v>21</c:v>
                </c:pt>
                <c:pt idx="1490">
                  <c:v>25</c:v>
                </c:pt>
                <c:pt idx="1491">
                  <c:v>24</c:v>
                </c:pt>
                <c:pt idx="1492">
                  <c:v>23</c:v>
                </c:pt>
                <c:pt idx="1493">
                  <c:v>23</c:v>
                </c:pt>
                <c:pt idx="1494">
                  <c:v>24</c:v>
                </c:pt>
                <c:pt idx="1495">
                  <c:v>25</c:v>
                </c:pt>
                <c:pt idx="1496">
                  <c:v>25</c:v>
                </c:pt>
                <c:pt idx="1497">
                  <c:v>25</c:v>
                </c:pt>
                <c:pt idx="1498">
                  <c:v>25</c:v>
                </c:pt>
                <c:pt idx="1499">
                  <c:v>24</c:v>
                </c:pt>
                <c:pt idx="1500">
                  <c:v>24</c:v>
                </c:pt>
                <c:pt idx="1501">
                  <c:v>23</c:v>
                </c:pt>
                <c:pt idx="1502">
                  <c:v>20</c:v>
                </c:pt>
                <c:pt idx="1503">
                  <c:v>20</c:v>
                </c:pt>
                <c:pt idx="1504">
                  <c:v>21</c:v>
                </c:pt>
                <c:pt idx="1505">
                  <c:v>23</c:v>
                </c:pt>
                <c:pt idx="1506">
                  <c:v>22</c:v>
                </c:pt>
                <c:pt idx="1507">
                  <c:v>25</c:v>
                </c:pt>
                <c:pt idx="1508">
                  <c:v>24</c:v>
                </c:pt>
                <c:pt idx="1509">
                  <c:v>24</c:v>
                </c:pt>
                <c:pt idx="1510">
                  <c:v>18</c:v>
                </c:pt>
                <c:pt idx="1511">
                  <c:v>24</c:v>
                </c:pt>
                <c:pt idx="1512">
                  <c:v>25</c:v>
                </c:pt>
                <c:pt idx="1513">
                  <c:v>24</c:v>
                </c:pt>
                <c:pt idx="1514">
                  <c:v>24</c:v>
                </c:pt>
                <c:pt idx="1515">
                  <c:v>22</c:v>
                </c:pt>
                <c:pt idx="1516">
                  <c:v>25</c:v>
                </c:pt>
                <c:pt idx="1517">
                  <c:v>25</c:v>
                </c:pt>
                <c:pt idx="1518">
                  <c:v>24</c:v>
                </c:pt>
                <c:pt idx="1519">
                  <c:v>24</c:v>
                </c:pt>
                <c:pt idx="1520">
                  <c:v>23</c:v>
                </c:pt>
                <c:pt idx="1521">
                  <c:v>25</c:v>
                </c:pt>
                <c:pt idx="1522">
                  <c:v>25</c:v>
                </c:pt>
                <c:pt idx="1523">
                  <c:v>22</c:v>
                </c:pt>
                <c:pt idx="1524">
                  <c:v>25</c:v>
                </c:pt>
                <c:pt idx="1525">
                  <c:v>24</c:v>
                </c:pt>
                <c:pt idx="1526">
                  <c:v>23</c:v>
                </c:pt>
                <c:pt idx="1527">
                  <c:v>24</c:v>
                </c:pt>
                <c:pt idx="1528">
                  <c:v>24</c:v>
                </c:pt>
                <c:pt idx="1529">
                  <c:v>25</c:v>
                </c:pt>
                <c:pt idx="1530">
                  <c:v>25</c:v>
                </c:pt>
                <c:pt idx="1531">
                  <c:v>24</c:v>
                </c:pt>
                <c:pt idx="1532">
                  <c:v>25</c:v>
                </c:pt>
                <c:pt idx="1533">
                  <c:v>25</c:v>
                </c:pt>
                <c:pt idx="1534">
                  <c:v>23</c:v>
                </c:pt>
                <c:pt idx="1535">
                  <c:v>24</c:v>
                </c:pt>
                <c:pt idx="1536">
                  <c:v>24</c:v>
                </c:pt>
                <c:pt idx="1537">
                  <c:v>23</c:v>
                </c:pt>
                <c:pt idx="1538">
                  <c:v>23</c:v>
                </c:pt>
                <c:pt idx="1539">
                  <c:v>25</c:v>
                </c:pt>
                <c:pt idx="1540">
                  <c:v>24</c:v>
                </c:pt>
                <c:pt idx="1541">
                  <c:v>25</c:v>
                </c:pt>
                <c:pt idx="1542">
                  <c:v>24</c:v>
                </c:pt>
                <c:pt idx="1543">
                  <c:v>24</c:v>
                </c:pt>
                <c:pt idx="1544">
                  <c:v>25</c:v>
                </c:pt>
                <c:pt idx="1545">
                  <c:v>23</c:v>
                </c:pt>
                <c:pt idx="1546">
                  <c:v>21</c:v>
                </c:pt>
                <c:pt idx="1547">
                  <c:v>22</c:v>
                </c:pt>
                <c:pt idx="1548">
                  <c:v>20</c:v>
                </c:pt>
                <c:pt idx="1549">
                  <c:v>24</c:v>
                </c:pt>
                <c:pt idx="1550">
                  <c:v>20</c:v>
                </c:pt>
                <c:pt idx="1551">
                  <c:v>24</c:v>
                </c:pt>
                <c:pt idx="1552">
                  <c:v>25</c:v>
                </c:pt>
                <c:pt idx="1553">
                  <c:v>24</c:v>
                </c:pt>
                <c:pt idx="1554">
                  <c:v>25</c:v>
                </c:pt>
                <c:pt idx="1555">
                  <c:v>25</c:v>
                </c:pt>
                <c:pt idx="1556">
                  <c:v>22</c:v>
                </c:pt>
                <c:pt idx="1557">
                  <c:v>25</c:v>
                </c:pt>
                <c:pt idx="1558">
                  <c:v>23</c:v>
                </c:pt>
                <c:pt idx="1559">
                  <c:v>17</c:v>
                </c:pt>
                <c:pt idx="1560">
                  <c:v>23</c:v>
                </c:pt>
                <c:pt idx="1561">
                  <c:v>22</c:v>
                </c:pt>
                <c:pt idx="1562">
                  <c:v>24</c:v>
                </c:pt>
                <c:pt idx="1563">
                  <c:v>19</c:v>
                </c:pt>
                <c:pt idx="1564">
                  <c:v>24</c:v>
                </c:pt>
                <c:pt idx="1565">
                  <c:v>25</c:v>
                </c:pt>
                <c:pt idx="1566">
                  <c:v>21</c:v>
                </c:pt>
                <c:pt idx="1567">
                  <c:v>25</c:v>
                </c:pt>
                <c:pt idx="1568">
                  <c:v>25</c:v>
                </c:pt>
                <c:pt idx="1569">
                  <c:v>24</c:v>
                </c:pt>
                <c:pt idx="1570">
                  <c:v>25</c:v>
                </c:pt>
                <c:pt idx="1571">
                  <c:v>20</c:v>
                </c:pt>
                <c:pt idx="1572">
                  <c:v>24</c:v>
                </c:pt>
                <c:pt idx="1573">
                  <c:v>21</c:v>
                </c:pt>
                <c:pt idx="1574">
                  <c:v>23</c:v>
                </c:pt>
                <c:pt idx="1575">
                  <c:v>23</c:v>
                </c:pt>
                <c:pt idx="1576">
                  <c:v>23</c:v>
                </c:pt>
                <c:pt idx="1577">
                  <c:v>25</c:v>
                </c:pt>
                <c:pt idx="1578">
                  <c:v>25</c:v>
                </c:pt>
                <c:pt idx="1579">
                  <c:v>22</c:v>
                </c:pt>
                <c:pt idx="1580">
                  <c:v>25</c:v>
                </c:pt>
                <c:pt idx="1581">
                  <c:v>21</c:v>
                </c:pt>
                <c:pt idx="1582">
                  <c:v>24</c:v>
                </c:pt>
                <c:pt idx="1583">
                  <c:v>25</c:v>
                </c:pt>
                <c:pt idx="1584">
                  <c:v>23</c:v>
                </c:pt>
                <c:pt idx="1585">
                  <c:v>21</c:v>
                </c:pt>
                <c:pt idx="1586">
                  <c:v>25</c:v>
                </c:pt>
                <c:pt idx="1587">
                  <c:v>23</c:v>
                </c:pt>
                <c:pt idx="1588">
                  <c:v>23</c:v>
                </c:pt>
                <c:pt idx="1589">
                  <c:v>24</c:v>
                </c:pt>
                <c:pt idx="1590">
                  <c:v>24</c:v>
                </c:pt>
                <c:pt idx="1591">
                  <c:v>25</c:v>
                </c:pt>
                <c:pt idx="1592">
                  <c:v>18</c:v>
                </c:pt>
                <c:pt idx="1593">
                  <c:v>25</c:v>
                </c:pt>
                <c:pt idx="1594">
                  <c:v>21</c:v>
                </c:pt>
                <c:pt idx="1595">
                  <c:v>24</c:v>
                </c:pt>
                <c:pt idx="1596">
                  <c:v>25</c:v>
                </c:pt>
                <c:pt idx="1597">
                  <c:v>23</c:v>
                </c:pt>
                <c:pt idx="1598">
                  <c:v>20</c:v>
                </c:pt>
                <c:pt idx="1599">
                  <c:v>24</c:v>
                </c:pt>
                <c:pt idx="1600">
                  <c:v>23</c:v>
                </c:pt>
                <c:pt idx="1601">
                  <c:v>24</c:v>
                </c:pt>
                <c:pt idx="1602">
                  <c:v>25</c:v>
                </c:pt>
                <c:pt idx="1603">
                  <c:v>20</c:v>
                </c:pt>
                <c:pt idx="1604">
                  <c:v>22</c:v>
                </c:pt>
                <c:pt idx="1605">
                  <c:v>24</c:v>
                </c:pt>
                <c:pt idx="1606">
                  <c:v>24</c:v>
                </c:pt>
                <c:pt idx="1607">
                  <c:v>19</c:v>
                </c:pt>
                <c:pt idx="1608">
                  <c:v>24</c:v>
                </c:pt>
                <c:pt idx="1609">
                  <c:v>25</c:v>
                </c:pt>
                <c:pt idx="1610">
                  <c:v>23</c:v>
                </c:pt>
                <c:pt idx="1611">
                  <c:v>24</c:v>
                </c:pt>
                <c:pt idx="1612">
                  <c:v>23</c:v>
                </c:pt>
                <c:pt idx="1613">
                  <c:v>24</c:v>
                </c:pt>
                <c:pt idx="1614">
                  <c:v>25</c:v>
                </c:pt>
                <c:pt idx="1615">
                  <c:v>25</c:v>
                </c:pt>
                <c:pt idx="1616">
                  <c:v>25</c:v>
                </c:pt>
                <c:pt idx="1617">
                  <c:v>24</c:v>
                </c:pt>
                <c:pt idx="1618">
                  <c:v>24</c:v>
                </c:pt>
                <c:pt idx="1619">
                  <c:v>22</c:v>
                </c:pt>
                <c:pt idx="1620">
                  <c:v>24</c:v>
                </c:pt>
                <c:pt idx="1621">
                  <c:v>22</c:v>
                </c:pt>
                <c:pt idx="1622">
                  <c:v>24</c:v>
                </c:pt>
                <c:pt idx="1623">
                  <c:v>21</c:v>
                </c:pt>
                <c:pt idx="1624">
                  <c:v>18</c:v>
                </c:pt>
                <c:pt idx="1625">
                  <c:v>22</c:v>
                </c:pt>
                <c:pt idx="1626">
                  <c:v>25</c:v>
                </c:pt>
                <c:pt idx="1627">
                  <c:v>22</c:v>
                </c:pt>
                <c:pt idx="1628">
                  <c:v>19</c:v>
                </c:pt>
                <c:pt idx="1629">
                  <c:v>25</c:v>
                </c:pt>
                <c:pt idx="1630">
                  <c:v>23</c:v>
                </c:pt>
                <c:pt idx="1631">
                  <c:v>21</c:v>
                </c:pt>
                <c:pt idx="1632">
                  <c:v>24</c:v>
                </c:pt>
                <c:pt idx="1633">
                  <c:v>25</c:v>
                </c:pt>
                <c:pt idx="1634">
                  <c:v>21</c:v>
                </c:pt>
                <c:pt idx="1635">
                  <c:v>21</c:v>
                </c:pt>
                <c:pt idx="1636">
                  <c:v>24</c:v>
                </c:pt>
                <c:pt idx="1637">
                  <c:v>25</c:v>
                </c:pt>
                <c:pt idx="1638">
                  <c:v>24</c:v>
                </c:pt>
                <c:pt idx="1639">
                  <c:v>25</c:v>
                </c:pt>
                <c:pt idx="1640">
                  <c:v>25</c:v>
                </c:pt>
                <c:pt idx="1641">
                  <c:v>21</c:v>
                </c:pt>
                <c:pt idx="1642">
                  <c:v>20</c:v>
                </c:pt>
                <c:pt idx="1643">
                  <c:v>24</c:v>
                </c:pt>
                <c:pt idx="1644">
                  <c:v>24</c:v>
                </c:pt>
                <c:pt idx="1645">
                  <c:v>24</c:v>
                </c:pt>
                <c:pt idx="1646">
                  <c:v>22</c:v>
                </c:pt>
                <c:pt idx="1647">
                  <c:v>21</c:v>
                </c:pt>
                <c:pt idx="1648">
                  <c:v>24</c:v>
                </c:pt>
                <c:pt idx="1649">
                  <c:v>24</c:v>
                </c:pt>
                <c:pt idx="1650">
                  <c:v>24</c:v>
                </c:pt>
                <c:pt idx="1651">
                  <c:v>24</c:v>
                </c:pt>
                <c:pt idx="1652">
                  <c:v>24</c:v>
                </c:pt>
                <c:pt idx="1653">
                  <c:v>24</c:v>
                </c:pt>
                <c:pt idx="1654">
                  <c:v>25</c:v>
                </c:pt>
                <c:pt idx="1655">
                  <c:v>23</c:v>
                </c:pt>
                <c:pt idx="1656">
                  <c:v>25</c:v>
                </c:pt>
                <c:pt idx="1657">
                  <c:v>22</c:v>
                </c:pt>
                <c:pt idx="1658">
                  <c:v>23</c:v>
                </c:pt>
                <c:pt idx="1659">
                  <c:v>22</c:v>
                </c:pt>
                <c:pt idx="1660">
                  <c:v>24</c:v>
                </c:pt>
                <c:pt idx="1661">
                  <c:v>25</c:v>
                </c:pt>
                <c:pt idx="1662">
                  <c:v>25</c:v>
                </c:pt>
                <c:pt idx="1663">
                  <c:v>24</c:v>
                </c:pt>
                <c:pt idx="1664">
                  <c:v>24</c:v>
                </c:pt>
                <c:pt idx="1665">
                  <c:v>25</c:v>
                </c:pt>
                <c:pt idx="1666">
                  <c:v>22</c:v>
                </c:pt>
                <c:pt idx="1667">
                  <c:v>25</c:v>
                </c:pt>
                <c:pt idx="1668">
                  <c:v>25</c:v>
                </c:pt>
                <c:pt idx="1669">
                  <c:v>24</c:v>
                </c:pt>
                <c:pt idx="1670">
                  <c:v>25</c:v>
                </c:pt>
                <c:pt idx="1671">
                  <c:v>23</c:v>
                </c:pt>
                <c:pt idx="1672">
                  <c:v>24</c:v>
                </c:pt>
                <c:pt idx="1673">
                  <c:v>20</c:v>
                </c:pt>
                <c:pt idx="1674">
                  <c:v>23</c:v>
                </c:pt>
                <c:pt idx="1675">
                  <c:v>24</c:v>
                </c:pt>
                <c:pt idx="1676">
                  <c:v>25</c:v>
                </c:pt>
                <c:pt idx="1677">
                  <c:v>23</c:v>
                </c:pt>
                <c:pt idx="1678">
                  <c:v>25</c:v>
                </c:pt>
                <c:pt idx="1679">
                  <c:v>25</c:v>
                </c:pt>
                <c:pt idx="1680">
                  <c:v>25</c:v>
                </c:pt>
                <c:pt idx="1681">
                  <c:v>22</c:v>
                </c:pt>
                <c:pt idx="1682">
                  <c:v>24</c:v>
                </c:pt>
                <c:pt idx="1683">
                  <c:v>15</c:v>
                </c:pt>
                <c:pt idx="1684">
                  <c:v>25</c:v>
                </c:pt>
                <c:pt idx="1685">
                  <c:v>24</c:v>
                </c:pt>
                <c:pt idx="1686">
                  <c:v>22</c:v>
                </c:pt>
                <c:pt idx="1687">
                  <c:v>22</c:v>
                </c:pt>
                <c:pt idx="1688">
                  <c:v>24</c:v>
                </c:pt>
                <c:pt idx="1689">
                  <c:v>25</c:v>
                </c:pt>
                <c:pt idx="1690">
                  <c:v>23</c:v>
                </c:pt>
                <c:pt idx="1691">
                  <c:v>24</c:v>
                </c:pt>
                <c:pt idx="1692">
                  <c:v>25</c:v>
                </c:pt>
                <c:pt idx="1693">
                  <c:v>25</c:v>
                </c:pt>
                <c:pt idx="1694">
                  <c:v>19</c:v>
                </c:pt>
                <c:pt idx="1695">
                  <c:v>23</c:v>
                </c:pt>
                <c:pt idx="1696">
                  <c:v>23</c:v>
                </c:pt>
                <c:pt idx="1697">
                  <c:v>22</c:v>
                </c:pt>
                <c:pt idx="1698">
                  <c:v>25</c:v>
                </c:pt>
                <c:pt idx="1699">
                  <c:v>24</c:v>
                </c:pt>
                <c:pt idx="1700">
                  <c:v>24</c:v>
                </c:pt>
                <c:pt idx="1701">
                  <c:v>25</c:v>
                </c:pt>
                <c:pt idx="1702">
                  <c:v>23</c:v>
                </c:pt>
                <c:pt idx="1703">
                  <c:v>24</c:v>
                </c:pt>
                <c:pt idx="1704">
                  <c:v>23</c:v>
                </c:pt>
                <c:pt idx="1705">
                  <c:v>25</c:v>
                </c:pt>
                <c:pt idx="1706">
                  <c:v>25</c:v>
                </c:pt>
                <c:pt idx="1707">
                  <c:v>22</c:v>
                </c:pt>
                <c:pt idx="1708">
                  <c:v>25</c:v>
                </c:pt>
                <c:pt idx="1709">
                  <c:v>25</c:v>
                </c:pt>
                <c:pt idx="1710">
                  <c:v>25</c:v>
                </c:pt>
                <c:pt idx="1711">
                  <c:v>23</c:v>
                </c:pt>
                <c:pt idx="1712">
                  <c:v>21</c:v>
                </c:pt>
                <c:pt idx="1713">
                  <c:v>24</c:v>
                </c:pt>
                <c:pt idx="1714">
                  <c:v>24</c:v>
                </c:pt>
                <c:pt idx="1715">
                  <c:v>22</c:v>
                </c:pt>
                <c:pt idx="1716">
                  <c:v>24</c:v>
                </c:pt>
                <c:pt idx="1717">
                  <c:v>25</c:v>
                </c:pt>
                <c:pt idx="1718">
                  <c:v>25</c:v>
                </c:pt>
                <c:pt idx="1719">
                  <c:v>24</c:v>
                </c:pt>
                <c:pt idx="1720">
                  <c:v>23</c:v>
                </c:pt>
                <c:pt idx="1721">
                  <c:v>23</c:v>
                </c:pt>
                <c:pt idx="1722">
                  <c:v>25</c:v>
                </c:pt>
                <c:pt idx="1723">
                  <c:v>24</c:v>
                </c:pt>
                <c:pt idx="1724">
                  <c:v>25</c:v>
                </c:pt>
                <c:pt idx="1725">
                  <c:v>24</c:v>
                </c:pt>
                <c:pt idx="1726">
                  <c:v>24</c:v>
                </c:pt>
                <c:pt idx="1727">
                  <c:v>21</c:v>
                </c:pt>
                <c:pt idx="1728">
                  <c:v>21</c:v>
                </c:pt>
                <c:pt idx="1729">
                  <c:v>24</c:v>
                </c:pt>
                <c:pt idx="1730">
                  <c:v>24</c:v>
                </c:pt>
                <c:pt idx="1731">
                  <c:v>22</c:v>
                </c:pt>
                <c:pt idx="1732">
                  <c:v>21</c:v>
                </c:pt>
                <c:pt idx="1733">
                  <c:v>24</c:v>
                </c:pt>
                <c:pt idx="1734">
                  <c:v>24</c:v>
                </c:pt>
                <c:pt idx="1735">
                  <c:v>22</c:v>
                </c:pt>
                <c:pt idx="1736">
                  <c:v>25</c:v>
                </c:pt>
                <c:pt idx="1737">
                  <c:v>24</c:v>
                </c:pt>
                <c:pt idx="1738">
                  <c:v>23</c:v>
                </c:pt>
                <c:pt idx="1739">
                  <c:v>25</c:v>
                </c:pt>
                <c:pt idx="1740">
                  <c:v>24</c:v>
                </c:pt>
                <c:pt idx="1741">
                  <c:v>25</c:v>
                </c:pt>
                <c:pt idx="1742">
                  <c:v>25</c:v>
                </c:pt>
                <c:pt idx="1743">
                  <c:v>24</c:v>
                </c:pt>
                <c:pt idx="1744">
                  <c:v>24</c:v>
                </c:pt>
                <c:pt idx="1745">
                  <c:v>24</c:v>
                </c:pt>
                <c:pt idx="1746">
                  <c:v>25</c:v>
                </c:pt>
                <c:pt idx="1747">
                  <c:v>21</c:v>
                </c:pt>
                <c:pt idx="1748">
                  <c:v>24</c:v>
                </c:pt>
                <c:pt idx="1749">
                  <c:v>25</c:v>
                </c:pt>
                <c:pt idx="1750">
                  <c:v>24</c:v>
                </c:pt>
                <c:pt idx="1751">
                  <c:v>25</c:v>
                </c:pt>
                <c:pt idx="1752">
                  <c:v>23</c:v>
                </c:pt>
                <c:pt idx="1753">
                  <c:v>23</c:v>
                </c:pt>
                <c:pt idx="1754">
                  <c:v>22</c:v>
                </c:pt>
                <c:pt idx="1755">
                  <c:v>25</c:v>
                </c:pt>
                <c:pt idx="1756">
                  <c:v>24</c:v>
                </c:pt>
                <c:pt idx="1757">
                  <c:v>25</c:v>
                </c:pt>
                <c:pt idx="1758">
                  <c:v>23</c:v>
                </c:pt>
                <c:pt idx="1759">
                  <c:v>24</c:v>
                </c:pt>
                <c:pt idx="1760">
                  <c:v>25</c:v>
                </c:pt>
                <c:pt idx="1761">
                  <c:v>23</c:v>
                </c:pt>
                <c:pt idx="1762">
                  <c:v>25</c:v>
                </c:pt>
                <c:pt idx="1763">
                  <c:v>25</c:v>
                </c:pt>
                <c:pt idx="1764">
                  <c:v>24</c:v>
                </c:pt>
                <c:pt idx="1765">
                  <c:v>25</c:v>
                </c:pt>
                <c:pt idx="1766">
                  <c:v>25</c:v>
                </c:pt>
                <c:pt idx="1767">
                  <c:v>25</c:v>
                </c:pt>
                <c:pt idx="1768">
                  <c:v>25</c:v>
                </c:pt>
                <c:pt idx="1769">
                  <c:v>25</c:v>
                </c:pt>
                <c:pt idx="1770">
                  <c:v>22</c:v>
                </c:pt>
                <c:pt idx="1771">
                  <c:v>25</c:v>
                </c:pt>
                <c:pt idx="1772">
                  <c:v>25</c:v>
                </c:pt>
                <c:pt idx="1773">
                  <c:v>23</c:v>
                </c:pt>
                <c:pt idx="1774">
                  <c:v>24</c:v>
                </c:pt>
                <c:pt idx="1775">
                  <c:v>23</c:v>
                </c:pt>
                <c:pt idx="1776">
                  <c:v>25</c:v>
                </c:pt>
                <c:pt idx="1777">
                  <c:v>25</c:v>
                </c:pt>
                <c:pt idx="1778">
                  <c:v>25</c:v>
                </c:pt>
                <c:pt idx="1779">
                  <c:v>22</c:v>
                </c:pt>
                <c:pt idx="1780">
                  <c:v>25</c:v>
                </c:pt>
                <c:pt idx="1781">
                  <c:v>25</c:v>
                </c:pt>
                <c:pt idx="1782">
                  <c:v>22</c:v>
                </c:pt>
                <c:pt idx="1783">
                  <c:v>23</c:v>
                </c:pt>
                <c:pt idx="1784">
                  <c:v>25</c:v>
                </c:pt>
                <c:pt idx="1785">
                  <c:v>23</c:v>
                </c:pt>
                <c:pt idx="1786">
                  <c:v>25</c:v>
                </c:pt>
                <c:pt idx="1787">
                  <c:v>25</c:v>
                </c:pt>
                <c:pt idx="1788">
                  <c:v>21</c:v>
                </c:pt>
                <c:pt idx="1789">
                  <c:v>25</c:v>
                </c:pt>
                <c:pt idx="1790">
                  <c:v>24</c:v>
                </c:pt>
                <c:pt idx="1791">
                  <c:v>25</c:v>
                </c:pt>
                <c:pt idx="1792">
                  <c:v>24</c:v>
                </c:pt>
                <c:pt idx="1793">
                  <c:v>23</c:v>
                </c:pt>
                <c:pt idx="1794">
                  <c:v>25</c:v>
                </c:pt>
                <c:pt idx="1795">
                  <c:v>23</c:v>
                </c:pt>
                <c:pt idx="1796">
                  <c:v>20</c:v>
                </c:pt>
                <c:pt idx="1797">
                  <c:v>23</c:v>
                </c:pt>
                <c:pt idx="1798">
                  <c:v>25</c:v>
                </c:pt>
                <c:pt idx="1799">
                  <c:v>24</c:v>
                </c:pt>
                <c:pt idx="1800">
                  <c:v>24</c:v>
                </c:pt>
                <c:pt idx="1801">
                  <c:v>24</c:v>
                </c:pt>
                <c:pt idx="1802">
                  <c:v>24</c:v>
                </c:pt>
                <c:pt idx="1803">
                  <c:v>25</c:v>
                </c:pt>
                <c:pt idx="1804">
                  <c:v>24</c:v>
                </c:pt>
                <c:pt idx="1805">
                  <c:v>25</c:v>
                </c:pt>
                <c:pt idx="1806">
                  <c:v>24</c:v>
                </c:pt>
                <c:pt idx="1807">
                  <c:v>22</c:v>
                </c:pt>
                <c:pt idx="1808">
                  <c:v>20</c:v>
                </c:pt>
                <c:pt idx="1809">
                  <c:v>25</c:v>
                </c:pt>
                <c:pt idx="1810">
                  <c:v>25</c:v>
                </c:pt>
                <c:pt idx="1811">
                  <c:v>25</c:v>
                </c:pt>
                <c:pt idx="1812">
                  <c:v>25</c:v>
                </c:pt>
                <c:pt idx="1813">
                  <c:v>24</c:v>
                </c:pt>
                <c:pt idx="1814">
                  <c:v>20</c:v>
                </c:pt>
                <c:pt idx="1815">
                  <c:v>23</c:v>
                </c:pt>
                <c:pt idx="1816">
                  <c:v>17</c:v>
                </c:pt>
                <c:pt idx="1817">
                  <c:v>23</c:v>
                </c:pt>
                <c:pt idx="1818">
                  <c:v>21</c:v>
                </c:pt>
                <c:pt idx="1819">
                  <c:v>19</c:v>
                </c:pt>
                <c:pt idx="1820">
                  <c:v>13</c:v>
                </c:pt>
                <c:pt idx="1821">
                  <c:v>25</c:v>
                </c:pt>
                <c:pt idx="1822">
                  <c:v>25</c:v>
                </c:pt>
                <c:pt idx="1823">
                  <c:v>25</c:v>
                </c:pt>
                <c:pt idx="1824">
                  <c:v>24</c:v>
                </c:pt>
                <c:pt idx="1825">
                  <c:v>25</c:v>
                </c:pt>
                <c:pt idx="1826">
                  <c:v>24</c:v>
                </c:pt>
                <c:pt idx="1827">
                  <c:v>24</c:v>
                </c:pt>
                <c:pt idx="1828">
                  <c:v>19</c:v>
                </c:pt>
                <c:pt idx="1829">
                  <c:v>25</c:v>
                </c:pt>
                <c:pt idx="1830">
                  <c:v>22</c:v>
                </c:pt>
                <c:pt idx="1831">
                  <c:v>25</c:v>
                </c:pt>
                <c:pt idx="1832">
                  <c:v>25</c:v>
                </c:pt>
                <c:pt idx="1833">
                  <c:v>20</c:v>
                </c:pt>
                <c:pt idx="1834">
                  <c:v>23</c:v>
                </c:pt>
                <c:pt idx="1835">
                  <c:v>25</c:v>
                </c:pt>
                <c:pt idx="1836">
                  <c:v>24</c:v>
                </c:pt>
                <c:pt idx="1837">
                  <c:v>19</c:v>
                </c:pt>
                <c:pt idx="1838">
                  <c:v>13</c:v>
                </c:pt>
                <c:pt idx="1839">
                  <c:v>23</c:v>
                </c:pt>
                <c:pt idx="1840">
                  <c:v>22</c:v>
                </c:pt>
                <c:pt idx="1841">
                  <c:v>23</c:v>
                </c:pt>
                <c:pt idx="1842">
                  <c:v>24</c:v>
                </c:pt>
                <c:pt idx="1843">
                  <c:v>23</c:v>
                </c:pt>
                <c:pt idx="1844">
                  <c:v>22</c:v>
                </c:pt>
                <c:pt idx="1845">
                  <c:v>18</c:v>
                </c:pt>
                <c:pt idx="1846">
                  <c:v>19</c:v>
                </c:pt>
                <c:pt idx="1847">
                  <c:v>21</c:v>
                </c:pt>
                <c:pt idx="1848">
                  <c:v>21</c:v>
                </c:pt>
                <c:pt idx="1849">
                  <c:v>21</c:v>
                </c:pt>
                <c:pt idx="1850">
                  <c:v>25</c:v>
                </c:pt>
                <c:pt idx="1851">
                  <c:v>25</c:v>
                </c:pt>
                <c:pt idx="1852">
                  <c:v>25</c:v>
                </c:pt>
                <c:pt idx="1853">
                  <c:v>23</c:v>
                </c:pt>
                <c:pt idx="1854">
                  <c:v>24</c:v>
                </c:pt>
                <c:pt idx="1855">
                  <c:v>23</c:v>
                </c:pt>
                <c:pt idx="1856">
                  <c:v>24</c:v>
                </c:pt>
                <c:pt idx="1857">
                  <c:v>24</c:v>
                </c:pt>
                <c:pt idx="1858">
                  <c:v>25</c:v>
                </c:pt>
                <c:pt idx="1859">
                  <c:v>23</c:v>
                </c:pt>
                <c:pt idx="1860">
                  <c:v>24</c:v>
                </c:pt>
                <c:pt idx="1861">
                  <c:v>24</c:v>
                </c:pt>
                <c:pt idx="1862">
                  <c:v>25</c:v>
                </c:pt>
                <c:pt idx="1863">
                  <c:v>25</c:v>
                </c:pt>
                <c:pt idx="1864">
                  <c:v>25</c:v>
                </c:pt>
                <c:pt idx="1865">
                  <c:v>23</c:v>
                </c:pt>
                <c:pt idx="1866">
                  <c:v>24</c:v>
                </c:pt>
                <c:pt idx="1867">
                  <c:v>24</c:v>
                </c:pt>
                <c:pt idx="1868">
                  <c:v>25</c:v>
                </c:pt>
                <c:pt idx="1869">
                  <c:v>23</c:v>
                </c:pt>
                <c:pt idx="1870">
                  <c:v>23</c:v>
                </c:pt>
                <c:pt idx="1871">
                  <c:v>23</c:v>
                </c:pt>
                <c:pt idx="1872">
                  <c:v>25</c:v>
                </c:pt>
                <c:pt idx="1873">
                  <c:v>23</c:v>
                </c:pt>
                <c:pt idx="1874">
                  <c:v>23</c:v>
                </c:pt>
                <c:pt idx="1875">
                  <c:v>24</c:v>
                </c:pt>
                <c:pt idx="1876">
                  <c:v>25</c:v>
                </c:pt>
                <c:pt idx="1877">
                  <c:v>25</c:v>
                </c:pt>
                <c:pt idx="1878">
                  <c:v>24</c:v>
                </c:pt>
                <c:pt idx="1879">
                  <c:v>23</c:v>
                </c:pt>
                <c:pt idx="1880">
                  <c:v>24</c:v>
                </c:pt>
                <c:pt idx="1881">
                  <c:v>24</c:v>
                </c:pt>
                <c:pt idx="1882">
                  <c:v>23</c:v>
                </c:pt>
                <c:pt idx="1883">
                  <c:v>22</c:v>
                </c:pt>
                <c:pt idx="1884">
                  <c:v>25</c:v>
                </c:pt>
                <c:pt idx="1885">
                  <c:v>11</c:v>
                </c:pt>
                <c:pt idx="1886">
                  <c:v>25</c:v>
                </c:pt>
                <c:pt idx="1887">
                  <c:v>24</c:v>
                </c:pt>
                <c:pt idx="1888">
                  <c:v>25</c:v>
                </c:pt>
                <c:pt idx="1889">
                  <c:v>25</c:v>
                </c:pt>
                <c:pt idx="1890">
                  <c:v>24</c:v>
                </c:pt>
                <c:pt idx="1891">
                  <c:v>11</c:v>
                </c:pt>
                <c:pt idx="1892">
                  <c:v>22</c:v>
                </c:pt>
                <c:pt idx="1893">
                  <c:v>24</c:v>
                </c:pt>
                <c:pt idx="1894">
                  <c:v>25</c:v>
                </c:pt>
                <c:pt idx="1895">
                  <c:v>25</c:v>
                </c:pt>
                <c:pt idx="1896">
                  <c:v>25</c:v>
                </c:pt>
                <c:pt idx="1897">
                  <c:v>25</c:v>
                </c:pt>
                <c:pt idx="1898">
                  <c:v>25</c:v>
                </c:pt>
                <c:pt idx="1899">
                  <c:v>23</c:v>
                </c:pt>
                <c:pt idx="1900">
                  <c:v>23</c:v>
                </c:pt>
                <c:pt idx="1901">
                  <c:v>18</c:v>
                </c:pt>
                <c:pt idx="1902">
                  <c:v>25</c:v>
                </c:pt>
                <c:pt idx="1903">
                  <c:v>24</c:v>
                </c:pt>
                <c:pt idx="1904">
                  <c:v>24</c:v>
                </c:pt>
                <c:pt idx="1905">
                  <c:v>24</c:v>
                </c:pt>
                <c:pt idx="1906">
                  <c:v>25</c:v>
                </c:pt>
                <c:pt idx="1907">
                  <c:v>20</c:v>
                </c:pt>
                <c:pt idx="1908">
                  <c:v>24</c:v>
                </c:pt>
                <c:pt idx="1909">
                  <c:v>23</c:v>
                </c:pt>
                <c:pt idx="1910">
                  <c:v>17</c:v>
                </c:pt>
                <c:pt idx="1911">
                  <c:v>25</c:v>
                </c:pt>
                <c:pt idx="1912">
                  <c:v>23</c:v>
                </c:pt>
                <c:pt idx="1913">
                  <c:v>25</c:v>
                </c:pt>
                <c:pt idx="1914">
                  <c:v>25</c:v>
                </c:pt>
                <c:pt idx="1915">
                  <c:v>23</c:v>
                </c:pt>
                <c:pt idx="1916">
                  <c:v>25</c:v>
                </c:pt>
                <c:pt idx="1917">
                  <c:v>21</c:v>
                </c:pt>
                <c:pt idx="1918">
                  <c:v>24</c:v>
                </c:pt>
                <c:pt idx="1919">
                  <c:v>23</c:v>
                </c:pt>
                <c:pt idx="1920">
                  <c:v>25</c:v>
                </c:pt>
                <c:pt idx="1921">
                  <c:v>25</c:v>
                </c:pt>
                <c:pt idx="1922">
                  <c:v>25</c:v>
                </c:pt>
                <c:pt idx="1923">
                  <c:v>25</c:v>
                </c:pt>
                <c:pt idx="1924">
                  <c:v>25</c:v>
                </c:pt>
                <c:pt idx="1925">
                  <c:v>21</c:v>
                </c:pt>
                <c:pt idx="1926">
                  <c:v>25</c:v>
                </c:pt>
                <c:pt idx="1927">
                  <c:v>22</c:v>
                </c:pt>
                <c:pt idx="1928">
                  <c:v>24</c:v>
                </c:pt>
                <c:pt idx="1929">
                  <c:v>22</c:v>
                </c:pt>
                <c:pt idx="1930">
                  <c:v>22</c:v>
                </c:pt>
                <c:pt idx="1931">
                  <c:v>23</c:v>
                </c:pt>
                <c:pt idx="1932">
                  <c:v>21</c:v>
                </c:pt>
                <c:pt idx="1933">
                  <c:v>25</c:v>
                </c:pt>
                <c:pt idx="1934">
                  <c:v>25</c:v>
                </c:pt>
                <c:pt idx="1935">
                  <c:v>25</c:v>
                </c:pt>
                <c:pt idx="1936">
                  <c:v>23</c:v>
                </c:pt>
                <c:pt idx="1937">
                  <c:v>24</c:v>
                </c:pt>
                <c:pt idx="1938">
                  <c:v>20</c:v>
                </c:pt>
                <c:pt idx="1939">
                  <c:v>24</c:v>
                </c:pt>
                <c:pt idx="1940">
                  <c:v>24</c:v>
                </c:pt>
                <c:pt idx="1941">
                  <c:v>19</c:v>
                </c:pt>
                <c:pt idx="1942">
                  <c:v>22</c:v>
                </c:pt>
                <c:pt idx="1943">
                  <c:v>23</c:v>
                </c:pt>
                <c:pt idx="1944">
                  <c:v>22</c:v>
                </c:pt>
                <c:pt idx="1945">
                  <c:v>24</c:v>
                </c:pt>
                <c:pt idx="1946">
                  <c:v>25</c:v>
                </c:pt>
                <c:pt idx="1947">
                  <c:v>20</c:v>
                </c:pt>
                <c:pt idx="1948">
                  <c:v>25</c:v>
                </c:pt>
                <c:pt idx="1949">
                  <c:v>24</c:v>
                </c:pt>
                <c:pt idx="1950">
                  <c:v>25</c:v>
                </c:pt>
                <c:pt idx="1951">
                  <c:v>25</c:v>
                </c:pt>
                <c:pt idx="1952">
                  <c:v>25</c:v>
                </c:pt>
                <c:pt idx="1953">
                  <c:v>24</c:v>
                </c:pt>
                <c:pt idx="1954">
                  <c:v>23</c:v>
                </c:pt>
                <c:pt idx="1955">
                  <c:v>25</c:v>
                </c:pt>
                <c:pt idx="1956">
                  <c:v>22</c:v>
                </c:pt>
                <c:pt idx="1957">
                  <c:v>25</c:v>
                </c:pt>
                <c:pt idx="1958">
                  <c:v>23</c:v>
                </c:pt>
                <c:pt idx="1959">
                  <c:v>21</c:v>
                </c:pt>
                <c:pt idx="1960">
                  <c:v>24</c:v>
                </c:pt>
                <c:pt idx="1961">
                  <c:v>22</c:v>
                </c:pt>
                <c:pt idx="1962">
                  <c:v>22</c:v>
                </c:pt>
                <c:pt idx="1963">
                  <c:v>20</c:v>
                </c:pt>
                <c:pt idx="1964">
                  <c:v>25</c:v>
                </c:pt>
                <c:pt idx="1965">
                  <c:v>24</c:v>
                </c:pt>
                <c:pt idx="1966">
                  <c:v>24</c:v>
                </c:pt>
                <c:pt idx="1967">
                  <c:v>25</c:v>
                </c:pt>
                <c:pt idx="1968">
                  <c:v>25</c:v>
                </c:pt>
                <c:pt idx="1969">
                  <c:v>23</c:v>
                </c:pt>
                <c:pt idx="1970">
                  <c:v>22</c:v>
                </c:pt>
                <c:pt idx="1971">
                  <c:v>23</c:v>
                </c:pt>
                <c:pt idx="1972">
                  <c:v>20</c:v>
                </c:pt>
                <c:pt idx="1973">
                  <c:v>22</c:v>
                </c:pt>
                <c:pt idx="1974">
                  <c:v>22</c:v>
                </c:pt>
                <c:pt idx="1975">
                  <c:v>21</c:v>
                </c:pt>
                <c:pt idx="1976">
                  <c:v>15</c:v>
                </c:pt>
                <c:pt idx="1977">
                  <c:v>25</c:v>
                </c:pt>
                <c:pt idx="1978">
                  <c:v>23</c:v>
                </c:pt>
                <c:pt idx="1979">
                  <c:v>25</c:v>
                </c:pt>
                <c:pt idx="1980">
                  <c:v>23</c:v>
                </c:pt>
                <c:pt idx="1981">
                  <c:v>24</c:v>
                </c:pt>
                <c:pt idx="1982">
                  <c:v>25</c:v>
                </c:pt>
                <c:pt idx="1983">
                  <c:v>22</c:v>
                </c:pt>
                <c:pt idx="1984">
                  <c:v>23</c:v>
                </c:pt>
                <c:pt idx="1985">
                  <c:v>25</c:v>
                </c:pt>
                <c:pt idx="1986">
                  <c:v>23</c:v>
                </c:pt>
                <c:pt idx="1987">
                  <c:v>25</c:v>
                </c:pt>
                <c:pt idx="1988">
                  <c:v>25</c:v>
                </c:pt>
                <c:pt idx="1989">
                  <c:v>25</c:v>
                </c:pt>
                <c:pt idx="1990">
                  <c:v>25</c:v>
                </c:pt>
                <c:pt idx="1991">
                  <c:v>25</c:v>
                </c:pt>
                <c:pt idx="1992">
                  <c:v>23</c:v>
                </c:pt>
                <c:pt idx="1993">
                  <c:v>24</c:v>
                </c:pt>
                <c:pt idx="1994">
                  <c:v>15</c:v>
                </c:pt>
                <c:pt idx="1995">
                  <c:v>23</c:v>
                </c:pt>
                <c:pt idx="1996">
                  <c:v>21</c:v>
                </c:pt>
                <c:pt idx="1997">
                  <c:v>20</c:v>
                </c:pt>
                <c:pt idx="1998">
                  <c:v>23</c:v>
                </c:pt>
                <c:pt idx="1999">
                  <c:v>24</c:v>
                </c:pt>
                <c:pt idx="2000">
                  <c:v>20</c:v>
                </c:pt>
                <c:pt idx="2001">
                  <c:v>24</c:v>
                </c:pt>
                <c:pt idx="2002">
                  <c:v>23</c:v>
                </c:pt>
                <c:pt idx="2003">
                  <c:v>24</c:v>
                </c:pt>
                <c:pt idx="2004">
                  <c:v>24</c:v>
                </c:pt>
                <c:pt idx="2005">
                  <c:v>24</c:v>
                </c:pt>
                <c:pt idx="2006">
                  <c:v>25</c:v>
                </c:pt>
                <c:pt idx="2007">
                  <c:v>24</c:v>
                </c:pt>
                <c:pt idx="2008">
                  <c:v>25</c:v>
                </c:pt>
                <c:pt idx="2009">
                  <c:v>23</c:v>
                </c:pt>
                <c:pt idx="2010">
                  <c:v>25</c:v>
                </c:pt>
                <c:pt idx="2011">
                  <c:v>24</c:v>
                </c:pt>
                <c:pt idx="2012">
                  <c:v>25</c:v>
                </c:pt>
                <c:pt idx="2013">
                  <c:v>25</c:v>
                </c:pt>
                <c:pt idx="2014">
                  <c:v>21</c:v>
                </c:pt>
                <c:pt idx="2015">
                  <c:v>21</c:v>
                </c:pt>
                <c:pt idx="2016">
                  <c:v>12</c:v>
                </c:pt>
                <c:pt idx="2017">
                  <c:v>23</c:v>
                </c:pt>
                <c:pt idx="2018">
                  <c:v>23</c:v>
                </c:pt>
                <c:pt idx="2019">
                  <c:v>24</c:v>
                </c:pt>
                <c:pt idx="2020">
                  <c:v>21</c:v>
                </c:pt>
                <c:pt idx="2021">
                  <c:v>24</c:v>
                </c:pt>
                <c:pt idx="2022">
                  <c:v>25</c:v>
                </c:pt>
                <c:pt idx="2023">
                  <c:v>21</c:v>
                </c:pt>
                <c:pt idx="2024">
                  <c:v>22</c:v>
                </c:pt>
                <c:pt idx="2025">
                  <c:v>25</c:v>
                </c:pt>
                <c:pt idx="2026">
                  <c:v>25</c:v>
                </c:pt>
                <c:pt idx="2027">
                  <c:v>23</c:v>
                </c:pt>
                <c:pt idx="2028">
                  <c:v>16</c:v>
                </c:pt>
                <c:pt idx="2029">
                  <c:v>21</c:v>
                </c:pt>
                <c:pt idx="2030">
                  <c:v>24</c:v>
                </c:pt>
                <c:pt idx="2031">
                  <c:v>25</c:v>
                </c:pt>
                <c:pt idx="2032">
                  <c:v>24</c:v>
                </c:pt>
                <c:pt idx="2033">
                  <c:v>20</c:v>
                </c:pt>
                <c:pt idx="2034">
                  <c:v>25</c:v>
                </c:pt>
                <c:pt idx="2035">
                  <c:v>18</c:v>
                </c:pt>
                <c:pt idx="2036">
                  <c:v>24</c:v>
                </c:pt>
                <c:pt idx="2037">
                  <c:v>22</c:v>
                </c:pt>
                <c:pt idx="2038">
                  <c:v>23</c:v>
                </c:pt>
                <c:pt idx="2039">
                  <c:v>24</c:v>
                </c:pt>
                <c:pt idx="2040">
                  <c:v>25</c:v>
                </c:pt>
                <c:pt idx="2041">
                  <c:v>25</c:v>
                </c:pt>
                <c:pt idx="2042">
                  <c:v>24</c:v>
                </c:pt>
                <c:pt idx="2043">
                  <c:v>23</c:v>
                </c:pt>
                <c:pt idx="2044">
                  <c:v>24</c:v>
                </c:pt>
                <c:pt idx="2045">
                  <c:v>23</c:v>
                </c:pt>
                <c:pt idx="2046">
                  <c:v>22</c:v>
                </c:pt>
                <c:pt idx="2047">
                  <c:v>24</c:v>
                </c:pt>
                <c:pt idx="2048">
                  <c:v>25</c:v>
                </c:pt>
                <c:pt idx="2049">
                  <c:v>25</c:v>
                </c:pt>
                <c:pt idx="2050">
                  <c:v>22</c:v>
                </c:pt>
                <c:pt idx="2051">
                  <c:v>25</c:v>
                </c:pt>
                <c:pt idx="2052">
                  <c:v>24</c:v>
                </c:pt>
                <c:pt idx="2053">
                  <c:v>22</c:v>
                </c:pt>
                <c:pt idx="2054">
                  <c:v>25</c:v>
                </c:pt>
                <c:pt idx="2055">
                  <c:v>25</c:v>
                </c:pt>
                <c:pt idx="2056">
                  <c:v>25</c:v>
                </c:pt>
                <c:pt idx="2057">
                  <c:v>22</c:v>
                </c:pt>
                <c:pt idx="2058">
                  <c:v>25</c:v>
                </c:pt>
                <c:pt idx="2059">
                  <c:v>22</c:v>
                </c:pt>
                <c:pt idx="2060">
                  <c:v>22</c:v>
                </c:pt>
                <c:pt idx="2061">
                  <c:v>24</c:v>
                </c:pt>
                <c:pt idx="2062">
                  <c:v>24</c:v>
                </c:pt>
                <c:pt idx="2063">
                  <c:v>9</c:v>
                </c:pt>
                <c:pt idx="2064">
                  <c:v>24</c:v>
                </c:pt>
                <c:pt idx="2065">
                  <c:v>21</c:v>
                </c:pt>
                <c:pt idx="2066">
                  <c:v>23</c:v>
                </c:pt>
                <c:pt idx="2067">
                  <c:v>25</c:v>
                </c:pt>
                <c:pt idx="2068">
                  <c:v>24</c:v>
                </c:pt>
                <c:pt idx="2069">
                  <c:v>23</c:v>
                </c:pt>
                <c:pt idx="2070">
                  <c:v>22</c:v>
                </c:pt>
                <c:pt idx="2071">
                  <c:v>25</c:v>
                </c:pt>
                <c:pt idx="2072">
                  <c:v>24</c:v>
                </c:pt>
                <c:pt idx="2073">
                  <c:v>25</c:v>
                </c:pt>
                <c:pt idx="2074">
                  <c:v>25</c:v>
                </c:pt>
                <c:pt idx="2075">
                  <c:v>24</c:v>
                </c:pt>
                <c:pt idx="2076">
                  <c:v>23</c:v>
                </c:pt>
                <c:pt idx="2077">
                  <c:v>24</c:v>
                </c:pt>
                <c:pt idx="2078">
                  <c:v>22</c:v>
                </c:pt>
                <c:pt idx="2079">
                  <c:v>24</c:v>
                </c:pt>
                <c:pt idx="2080">
                  <c:v>21</c:v>
                </c:pt>
                <c:pt idx="2081">
                  <c:v>25</c:v>
                </c:pt>
                <c:pt idx="2082">
                  <c:v>22</c:v>
                </c:pt>
                <c:pt idx="2083">
                  <c:v>25</c:v>
                </c:pt>
                <c:pt idx="2084">
                  <c:v>25</c:v>
                </c:pt>
                <c:pt idx="2085">
                  <c:v>25</c:v>
                </c:pt>
                <c:pt idx="2086">
                  <c:v>23</c:v>
                </c:pt>
                <c:pt idx="2087">
                  <c:v>24</c:v>
                </c:pt>
                <c:pt idx="2088">
                  <c:v>24</c:v>
                </c:pt>
                <c:pt idx="2089">
                  <c:v>24</c:v>
                </c:pt>
                <c:pt idx="2090">
                  <c:v>21</c:v>
                </c:pt>
                <c:pt idx="2091">
                  <c:v>22</c:v>
                </c:pt>
                <c:pt idx="2092">
                  <c:v>24</c:v>
                </c:pt>
                <c:pt idx="2093">
                  <c:v>25</c:v>
                </c:pt>
                <c:pt idx="2094">
                  <c:v>24</c:v>
                </c:pt>
                <c:pt idx="2095">
                  <c:v>23</c:v>
                </c:pt>
                <c:pt idx="2096">
                  <c:v>25</c:v>
                </c:pt>
                <c:pt idx="2097">
                  <c:v>25</c:v>
                </c:pt>
                <c:pt idx="2098">
                  <c:v>25</c:v>
                </c:pt>
                <c:pt idx="2099">
                  <c:v>24</c:v>
                </c:pt>
                <c:pt idx="2100">
                  <c:v>24</c:v>
                </c:pt>
                <c:pt idx="2101">
                  <c:v>24</c:v>
                </c:pt>
                <c:pt idx="2102">
                  <c:v>20</c:v>
                </c:pt>
                <c:pt idx="2103">
                  <c:v>23</c:v>
                </c:pt>
                <c:pt idx="2104">
                  <c:v>25</c:v>
                </c:pt>
                <c:pt idx="2105">
                  <c:v>21</c:v>
                </c:pt>
                <c:pt idx="2106">
                  <c:v>24</c:v>
                </c:pt>
                <c:pt idx="2107">
                  <c:v>24</c:v>
                </c:pt>
                <c:pt idx="2108">
                  <c:v>25</c:v>
                </c:pt>
                <c:pt idx="2109">
                  <c:v>25</c:v>
                </c:pt>
                <c:pt idx="2110">
                  <c:v>24</c:v>
                </c:pt>
                <c:pt idx="2111">
                  <c:v>23</c:v>
                </c:pt>
                <c:pt idx="2112">
                  <c:v>25</c:v>
                </c:pt>
                <c:pt idx="2113">
                  <c:v>21</c:v>
                </c:pt>
                <c:pt idx="2114">
                  <c:v>25</c:v>
                </c:pt>
                <c:pt idx="2115">
                  <c:v>22</c:v>
                </c:pt>
                <c:pt idx="2116">
                  <c:v>25</c:v>
                </c:pt>
                <c:pt idx="2117">
                  <c:v>23</c:v>
                </c:pt>
                <c:pt idx="2118">
                  <c:v>22</c:v>
                </c:pt>
                <c:pt idx="2119">
                  <c:v>25</c:v>
                </c:pt>
                <c:pt idx="2120">
                  <c:v>20</c:v>
                </c:pt>
                <c:pt idx="2121">
                  <c:v>24</c:v>
                </c:pt>
                <c:pt idx="2122">
                  <c:v>23</c:v>
                </c:pt>
                <c:pt idx="2123">
                  <c:v>25</c:v>
                </c:pt>
                <c:pt idx="2124">
                  <c:v>23</c:v>
                </c:pt>
                <c:pt idx="2125">
                  <c:v>24</c:v>
                </c:pt>
                <c:pt idx="2126">
                  <c:v>22</c:v>
                </c:pt>
                <c:pt idx="2127">
                  <c:v>23</c:v>
                </c:pt>
                <c:pt idx="2128">
                  <c:v>23</c:v>
                </c:pt>
                <c:pt idx="2129">
                  <c:v>24</c:v>
                </c:pt>
                <c:pt idx="2130">
                  <c:v>23</c:v>
                </c:pt>
                <c:pt idx="2131">
                  <c:v>20</c:v>
                </c:pt>
                <c:pt idx="2132">
                  <c:v>17</c:v>
                </c:pt>
                <c:pt idx="2133">
                  <c:v>16</c:v>
                </c:pt>
                <c:pt idx="2134">
                  <c:v>25</c:v>
                </c:pt>
                <c:pt idx="2135">
                  <c:v>22</c:v>
                </c:pt>
                <c:pt idx="2136">
                  <c:v>22</c:v>
                </c:pt>
                <c:pt idx="2137">
                  <c:v>25</c:v>
                </c:pt>
                <c:pt idx="2138">
                  <c:v>25</c:v>
                </c:pt>
                <c:pt idx="2139">
                  <c:v>25</c:v>
                </c:pt>
                <c:pt idx="2140">
                  <c:v>25</c:v>
                </c:pt>
                <c:pt idx="2141">
                  <c:v>25</c:v>
                </c:pt>
                <c:pt idx="2142">
                  <c:v>24</c:v>
                </c:pt>
                <c:pt idx="2143">
                  <c:v>25</c:v>
                </c:pt>
                <c:pt idx="2144">
                  <c:v>25</c:v>
                </c:pt>
                <c:pt idx="2145">
                  <c:v>24</c:v>
                </c:pt>
                <c:pt idx="2146">
                  <c:v>24</c:v>
                </c:pt>
                <c:pt idx="2147">
                  <c:v>25</c:v>
                </c:pt>
                <c:pt idx="2148">
                  <c:v>22</c:v>
                </c:pt>
                <c:pt idx="2149">
                  <c:v>24</c:v>
                </c:pt>
                <c:pt idx="2150">
                  <c:v>24</c:v>
                </c:pt>
                <c:pt idx="2151">
                  <c:v>24</c:v>
                </c:pt>
                <c:pt idx="2152">
                  <c:v>24</c:v>
                </c:pt>
                <c:pt idx="2153">
                  <c:v>23</c:v>
                </c:pt>
                <c:pt idx="2154">
                  <c:v>21</c:v>
                </c:pt>
                <c:pt idx="2155">
                  <c:v>25</c:v>
                </c:pt>
                <c:pt idx="2156">
                  <c:v>25</c:v>
                </c:pt>
                <c:pt idx="2157">
                  <c:v>23</c:v>
                </c:pt>
                <c:pt idx="2158">
                  <c:v>25</c:v>
                </c:pt>
                <c:pt idx="2159">
                  <c:v>14</c:v>
                </c:pt>
                <c:pt idx="2160">
                  <c:v>25</c:v>
                </c:pt>
                <c:pt idx="2161">
                  <c:v>25</c:v>
                </c:pt>
                <c:pt idx="2162">
                  <c:v>23</c:v>
                </c:pt>
                <c:pt idx="2163">
                  <c:v>23</c:v>
                </c:pt>
                <c:pt idx="2164">
                  <c:v>23</c:v>
                </c:pt>
                <c:pt idx="2165">
                  <c:v>25</c:v>
                </c:pt>
                <c:pt idx="2166">
                  <c:v>23</c:v>
                </c:pt>
                <c:pt idx="2167">
                  <c:v>25</c:v>
                </c:pt>
                <c:pt idx="2168">
                  <c:v>23</c:v>
                </c:pt>
                <c:pt idx="2169">
                  <c:v>16</c:v>
                </c:pt>
                <c:pt idx="2170">
                  <c:v>24</c:v>
                </c:pt>
                <c:pt idx="2171">
                  <c:v>25</c:v>
                </c:pt>
                <c:pt idx="2172">
                  <c:v>23</c:v>
                </c:pt>
                <c:pt idx="2173">
                  <c:v>22</c:v>
                </c:pt>
                <c:pt idx="2174">
                  <c:v>25</c:v>
                </c:pt>
                <c:pt idx="2175">
                  <c:v>25</c:v>
                </c:pt>
                <c:pt idx="2176">
                  <c:v>23</c:v>
                </c:pt>
                <c:pt idx="2177">
                  <c:v>20</c:v>
                </c:pt>
                <c:pt idx="2178">
                  <c:v>24</c:v>
                </c:pt>
                <c:pt idx="2179">
                  <c:v>25</c:v>
                </c:pt>
                <c:pt idx="2180">
                  <c:v>24</c:v>
                </c:pt>
                <c:pt idx="2181">
                  <c:v>25</c:v>
                </c:pt>
                <c:pt idx="2182">
                  <c:v>24</c:v>
                </c:pt>
                <c:pt idx="2183">
                  <c:v>23</c:v>
                </c:pt>
                <c:pt idx="2184">
                  <c:v>23</c:v>
                </c:pt>
                <c:pt idx="2185">
                  <c:v>25</c:v>
                </c:pt>
                <c:pt idx="2186">
                  <c:v>19</c:v>
                </c:pt>
                <c:pt idx="2187">
                  <c:v>21</c:v>
                </c:pt>
                <c:pt idx="2188">
                  <c:v>24</c:v>
                </c:pt>
                <c:pt idx="2189">
                  <c:v>24</c:v>
                </c:pt>
                <c:pt idx="2190">
                  <c:v>21</c:v>
                </c:pt>
                <c:pt idx="2191">
                  <c:v>24</c:v>
                </c:pt>
                <c:pt idx="2192">
                  <c:v>17</c:v>
                </c:pt>
                <c:pt idx="2193">
                  <c:v>9</c:v>
                </c:pt>
                <c:pt idx="2194">
                  <c:v>24</c:v>
                </c:pt>
                <c:pt idx="2195">
                  <c:v>25</c:v>
                </c:pt>
                <c:pt idx="2196">
                  <c:v>23</c:v>
                </c:pt>
                <c:pt idx="2197">
                  <c:v>21</c:v>
                </c:pt>
                <c:pt idx="2198">
                  <c:v>25</c:v>
                </c:pt>
                <c:pt idx="2199">
                  <c:v>21</c:v>
                </c:pt>
                <c:pt idx="2200">
                  <c:v>24</c:v>
                </c:pt>
                <c:pt idx="2201">
                  <c:v>21</c:v>
                </c:pt>
                <c:pt idx="2202">
                  <c:v>24</c:v>
                </c:pt>
                <c:pt idx="2203">
                  <c:v>23</c:v>
                </c:pt>
                <c:pt idx="2204">
                  <c:v>25</c:v>
                </c:pt>
                <c:pt idx="2205">
                  <c:v>24</c:v>
                </c:pt>
                <c:pt idx="2206">
                  <c:v>24</c:v>
                </c:pt>
                <c:pt idx="2207">
                  <c:v>18</c:v>
                </c:pt>
                <c:pt idx="2208">
                  <c:v>25</c:v>
                </c:pt>
                <c:pt idx="2209">
                  <c:v>24</c:v>
                </c:pt>
                <c:pt idx="2210">
                  <c:v>23</c:v>
                </c:pt>
                <c:pt idx="2211">
                  <c:v>24</c:v>
                </c:pt>
                <c:pt idx="2212">
                  <c:v>25</c:v>
                </c:pt>
                <c:pt idx="2213">
                  <c:v>22</c:v>
                </c:pt>
                <c:pt idx="2214">
                  <c:v>25</c:v>
                </c:pt>
                <c:pt idx="2215">
                  <c:v>25</c:v>
                </c:pt>
                <c:pt idx="2216">
                  <c:v>25</c:v>
                </c:pt>
                <c:pt idx="2217">
                  <c:v>22</c:v>
                </c:pt>
                <c:pt idx="2218">
                  <c:v>24</c:v>
                </c:pt>
                <c:pt idx="2219">
                  <c:v>23</c:v>
                </c:pt>
                <c:pt idx="2220">
                  <c:v>25</c:v>
                </c:pt>
                <c:pt idx="2221">
                  <c:v>24</c:v>
                </c:pt>
                <c:pt idx="2222">
                  <c:v>23</c:v>
                </c:pt>
                <c:pt idx="2223">
                  <c:v>24</c:v>
                </c:pt>
                <c:pt idx="2224">
                  <c:v>24</c:v>
                </c:pt>
                <c:pt idx="2225">
                  <c:v>25</c:v>
                </c:pt>
                <c:pt idx="2226">
                  <c:v>24</c:v>
                </c:pt>
                <c:pt idx="2227">
                  <c:v>22</c:v>
                </c:pt>
                <c:pt idx="2228">
                  <c:v>24</c:v>
                </c:pt>
                <c:pt idx="2229">
                  <c:v>23</c:v>
                </c:pt>
                <c:pt idx="2230">
                  <c:v>22</c:v>
                </c:pt>
                <c:pt idx="2231">
                  <c:v>25</c:v>
                </c:pt>
                <c:pt idx="2232">
                  <c:v>24</c:v>
                </c:pt>
                <c:pt idx="2233">
                  <c:v>22</c:v>
                </c:pt>
                <c:pt idx="2234">
                  <c:v>20</c:v>
                </c:pt>
                <c:pt idx="2235">
                  <c:v>25</c:v>
                </c:pt>
                <c:pt idx="2236">
                  <c:v>23</c:v>
                </c:pt>
                <c:pt idx="2237">
                  <c:v>25</c:v>
                </c:pt>
                <c:pt idx="2238">
                  <c:v>25</c:v>
                </c:pt>
                <c:pt idx="2239">
                  <c:v>22</c:v>
                </c:pt>
                <c:pt idx="2240">
                  <c:v>24</c:v>
                </c:pt>
                <c:pt idx="2241">
                  <c:v>15</c:v>
                </c:pt>
                <c:pt idx="2242">
                  <c:v>24</c:v>
                </c:pt>
                <c:pt idx="2243">
                  <c:v>22</c:v>
                </c:pt>
                <c:pt idx="2244">
                  <c:v>25</c:v>
                </c:pt>
                <c:pt idx="2245">
                  <c:v>21</c:v>
                </c:pt>
                <c:pt idx="2246">
                  <c:v>24</c:v>
                </c:pt>
                <c:pt idx="2247">
                  <c:v>24</c:v>
                </c:pt>
                <c:pt idx="2248">
                  <c:v>25</c:v>
                </c:pt>
                <c:pt idx="2249">
                  <c:v>25</c:v>
                </c:pt>
                <c:pt idx="2250">
                  <c:v>18</c:v>
                </c:pt>
                <c:pt idx="2251">
                  <c:v>24</c:v>
                </c:pt>
                <c:pt idx="2252">
                  <c:v>21</c:v>
                </c:pt>
                <c:pt idx="2253">
                  <c:v>25</c:v>
                </c:pt>
                <c:pt idx="2254">
                  <c:v>21</c:v>
                </c:pt>
                <c:pt idx="2255">
                  <c:v>15</c:v>
                </c:pt>
                <c:pt idx="2256">
                  <c:v>23</c:v>
                </c:pt>
                <c:pt idx="2257">
                  <c:v>24</c:v>
                </c:pt>
                <c:pt idx="2258">
                  <c:v>25</c:v>
                </c:pt>
                <c:pt idx="2259">
                  <c:v>25</c:v>
                </c:pt>
                <c:pt idx="2260">
                  <c:v>22</c:v>
                </c:pt>
                <c:pt idx="2261">
                  <c:v>25</c:v>
                </c:pt>
                <c:pt idx="2262">
                  <c:v>22</c:v>
                </c:pt>
                <c:pt idx="2263">
                  <c:v>24</c:v>
                </c:pt>
                <c:pt idx="2264">
                  <c:v>23</c:v>
                </c:pt>
                <c:pt idx="2265">
                  <c:v>25</c:v>
                </c:pt>
                <c:pt idx="2266">
                  <c:v>25</c:v>
                </c:pt>
                <c:pt idx="2267">
                  <c:v>23</c:v>
                </c:pt>
                <c:pt idx="2268">
                  <c:v>25</c:v>
                </c:pt>
                <c:pt idx="2269">
                  <c:v>22</c:v>
                </c:pt>
                <c:pt idx="2270">
                  <c:v>25</c:v>
                </c:pt>
                <c:pt idx="2271">
                  <c:v>25</c:v>
                </c:pt>
                <c:pt idx="2272">
                  <c:v>25</c:v>
                </c:pt>
                <c:pt idx="2273">
                  <c:v>25</c:v>
                </c:pt>
                <c:pt idx="2274">
                  <c:v>25</c:v>
                </c:pt>
                <c:pt idx="2275">
                  <c:v>25</c:v>
                </c:pt>
                <c:pt idx="2276">
                  <c:v>25</c:v>
                </c:pt>
                <c:pt idx="2277">
                  <c:v>23</c:v>
                </c:pt>
                <c:pt idx="2278">
                  <c:v>24</c:v>
                </c:pt>
                <c:pt idx="2279">
                  <c:v>23</c:v>
                </c:pt>
                <c:pt idx="2280">
                  <c:v>24</c:v>
                </c:pt>
                <c:pt idx="2281">
                  <c:v>25</c:v>
                </c:pt>
                <c:pt idx="2282">
                  <c:v>23</c:v>
                </c:pt>
                <c:pt idx="2283">
                  <c:v>24</c:v>
                </c:pt>
                <c:pt idx="2284">
                  <c:v>21</c:v>
                </c:pt>
                <c:pt idx="2285">
                  <c:v>25</c:v>
                </c:pt>
                <c:pt idx="2286">
                  <c:v>24</c:v>
                </c:pt>
                <c:pt idx="2287">
                  <c:v>24</c:v>
                </c:pt>
                <c:pt idx="2288">
                  <c:v>20</c:v>
                </c:pt>
                <c:pt idx="2289">
                  <c:v>22</c:v>
                </c:pt>
                <c:pt idx="2290">
                  <c:v>22</c:v>
                </c:pt>
                <c:pt idx="2291">
                  <c:v>24</c:v>
                </c:pt>
                <c:pt idx="2292">
                  <c:v>24</c:v>
                </c:pt>
                <c:pt idx="2293">
                  <c:v>24</c:v>
                </c:pt>
                <c:pt idx="2294">
                  <c:v>23</c:v>
                </c:pt>
                <c:pt idx="2295">
                  <c:v>23</c:v>
                </c:pt>
                <c:pt idx="2296">
                  <c:v>24</c:v>
                </c:pt>
                <c:pt idx="2297">
                  <c:v>24</c:v>
                </c:pt>
                <c:pt idx="2298">
                  <c:v>24</c:v>
                </c:pt>
                <c:pt idx="2299">
                  <c:v>24</c:v>
                </c:pt>
                <c:pt idx="2300">
                  <c:v>25</c:v>
                </c:pt>
                <c:pt idx="2301">
                  <c:v>25</c:v>
                </c:pt>
                <c:pt idx="2302">
                  <c:v>24</c:v>
                </c:pt>
                <c:pt idx="2303">
                  <c:v>25</c:v>
                </c:pt>
                <c:pt idx="2304">
                  <c:v>25</c:v>
                </c:pt>
                <c:pt idx="2305">
                  <c:v>25</c:v>
                </c:pt>
                <c:pt idx="2306">
                  <c:v>24</c:v>
                </c:pt>
                <c:pt idx="2307">
                  <c:v>20</c:v>
                </c:pt>
                <c:pt idx="2308">
                  <c:v>18</c:v>
                </c:pt>
                <c:pt idx="2309">
                  <c:v>22</c:v>
                </c:pt>
                <c:pt idx="2310">
                  <c:v>23</c:v>
                </c:pt>
                <c:pt idx="2311">
                  <c:v>23</c:v>
                </c:pt>
                <c:pt idx="2312">
                  <c:v>25</c:v>
                </c:pt>
                <c:pt idx="2313">
                  <c:v>24</c:v>
                </c:pt>
                <c:pt idx="2314">
                  <c:v>24</c:v>
                </c:pt>
                <c:pt idx="2315">
                  <c:v>21</c:v>
                </c:pt>
                <c:pt idx="2316">
                  <c:v>24</c:v>
                </c:pt>
                <c:pt idx="2317">
                  <c:v>24</c:v>
                </c:pt>
                <c:pt idx="2318">
                  <c:v>23</c:v>
                </c:pt>
                <c:pt idx="2319">
                  <c:v>24</c:v>
                </c:pt>
                <c:pt idx="2320">
                  <c:v>22</c:v>
                </c:pt>
                <c:pt idx="2321">
                  <c:v>25</c:v>
                </c:pt>
                <c:pt idx="2322">
                  <c:v>21</c:v>
                </c:pt>
                <c:pt idx="2323">
                  <c:v>25</c:v>
                </c:pt>
                <c:pt idx="2324">
                  <c:v>24</c:v>
                </c:pt>
                <c:pt idx="2325">
                  <c:v>20</c:v>
                </c:pt>
                <c:pt idx="2326">
                  <c:v>21</c:v>
                </c:pt>
                <c:pt idx="2327">
                  <c:v>21</c:v>
                </c:pt>
                <c:pt idx="2328">
                  <c:v>22</c:v>
                </c:pt>
                <c:pt idx="2329">
                  <c:v>24</c:v>
                </c:pt>
                <c:pt idx="2330">
                  <c:v>25</c:v>
                </c:pt>
                <c:pt idx="2331">
                  <c:v>25</c:v>
                </c:pt>
                <c:pt idx="2332">
                  <c:v>21</c:v>
                </c:pt>
                <c:pt idx="2333">
                  <c:v>24</c:v>
                </c:pt>
                <c:pt idx="2334">
                  <c:v>23</c:v>
                </c:pt>
                <c:pt idx="2335">
                  <c:v>25</c:v>
                </c:pt>
                <c:pt idx="2336">
                  <c:v>24</c:v>
                </c:pt>
                <c:pt idx="2337">
                  <c:v>21</c:v>
                </c:pt>
                <c:pt idx="2338">
                  <c:v>24</c:v>
                </c:pt>
                <c:pt idx="2339">
                  <c:v>21</c:v>
                </c:pt>
                <c:pt idx="2340">
                  <c:v>25</c:v>
                </c:pt>
                <c:pt idx="2341">
                  <c:v>25</c:v>
                </c:pt>
                <c:pt idx="2342">
                  <c:v>25</c:v>
                </c:pt>
                <c:pt idx="2343">
                  <c:v>23</c:v>
                </c:pt>
                <c:pt idx="2344">
                  <c:v>22</c:v>
                </c:pt>
                <c:pt idx="2345">
                  <c:v>17</c:v>
                </c:pt>
                <c:pt idx="2346">
                  <c:v>25</c:v>
                </c:pt>
                <c:pt idx="2347">
                  <c:v>23</c:v>
                </c:pt>
                <c:pt idx="2348">
                  <c:v>24</c:v>
                </c:pt>
                <c:pt idx="2349">
                  <c:v>24</c:v>
                </c:pt>
                <c:pt idx="2350">
                  <c:v>13</c:v>
                </c:pt>
                <c:pt idx="2351">
                  <c:v>23</c:v>
                </c:pt>
                <c:pt idx="2352">
                  <c:v>23</c:v>
                </c:pt>
                <c:pt idx="2353">
                  <c:v>23</c:v>
                </c:pt>
                <c:pt idx="2354">
                  <c:v>24</c:v>
                </c:pt>
                <c:pt idx="2355">
                  <c:v>25</c:v>
                </c:pt>
                <c:pt idx="2356">
                  <c:v>24</c:v>
                </c:pt>
                <c:pt idx="2357">
                  <c:v>24</c:v>
                </c:pt>
                <c:pt idx="2358">
                  <c:v>22</c:v>
                </c:pt>
                <c:pt idx="2359">
                  <c:v>25</c:v>
                </c:pt>
                <c:pt idx="2360">
                  <c:v>23</c:v>
                </c:pt>
                <c:pt idx="2361">
                  <c:v>21</c:v>
                </c:pt>
                <c:pt idx="2362">
                  <c:v>24</c:v>
                </c:pt>
                <c:pt idx="2363">
                  <c:v>25</c:v>
                </c:pt>
                <c:pt idx="2364">
                  <c:v>23</c:v>
                </c:pt>
                <c:pt idx="2365">
                  <c:v>24</c:v>
                </c:pt>
                <c:pt idx="2366">
                  <c:v>24</c:v>
                </c:pt>
                <c:pt idx="2367">
                  <c:v>24</c:v>
                </c:pt>
                <c:pt idx="2368">
                  <c:v>23</c:v>
                </c:pt>
                <c:pt idx="2369">
                  <c:v>24</c:v>
                </c:pt>
                <c:pt idx="2370">
                  <c:v>23</c:v>
                </c:pt>
                <c:pt idx="2371">
                  <c:v>23</c:v>
                </c:pt>
                <c:pt idx="2372">
                  <c:v>22</c:v>
                </c:pt>
                <c:pt idx="2373">
                  <c:v>24</c:v>
                </c:pt>
                <c:pt idx="2374">
                  <c:v>22</c:v>
                </c:pt>
                <c:pt idx="2375">
                  <c:v>25</c:v>
                </c:pt>
                <c:pt idx="2376">
                  <c:v>23</c:v>
                </c:pt>
                <c:pt idx="2377">
                  <c:v>25</c:v>
                </c:pt>
                <c:pt idx="2378">
                  <c:v>24</c:v>
                </c:pt>
                <c:pt idx="2379">
                  <c:v>24</c:v>
                </c:pt>
                <c:pt idx="2380">
                  <c:v>22</c:v>
                </c:pt>
                <c:pt idx="2381">
                  <c:v>21</c:v>
                </c:pt>
                <c:pt idx="2382">
                  <c:v>25</c:v>
                </c:pt>
                <c:pt idx="2383">
                  <c:v>24</c:v>
                </c:pt>
                <c:pt idx="2384">
                  <c:v>25</c:v>
                </c:pt>
                <c:pt idx="2385">
                  <c:v>24</c:v>
                </c:pt>
                <c:pt idx="2386">
                  <c:v>22</c:v>
                </c:pt>
                <c:pt idx="2387">
                  <c:v>24</c:v>
                </c:pt>
                <c:pt idx="2388">
                  <c:v>25</c:v>
                </c:pt>
                <c:pt idx="2389">
                  <c:v>23</c:v>
                </c:pt>
                <c:pt idx="2390">
                  <c:v>24</c:v>
                </c:pt>
                <c:pt idx="2391">
                  <c:v>20</c:v>
                </c:pt>
                <c:pt idx="2392">
                  <c:v>25</c:v>
                </c:pt>
                <c:pt idx="2393">
                  <c:v>25</c:v>
                </c:pt>
                <c:pt idx="2394">
                  <c:v>25</c:v>
                </c:pt>
                <c:pt idx="2395">
                  <c:v>24</c:v>
                </c:pt>
                <c:pt idx="2396">
                  <c:v>25</c:v>
                </c:pt>
                <c:pt idx="2397">
                  <c:v>24</c:v>
                </c:pt>
                <c:pt idx="2398">
                  <c:v>22</c:v>
                </c:pt>
                <c:pt idx="2399">
                  <c:v>21</c:v>
                </c:pt>
                <c:pt idx="2400">
                  <c:v>24</c:v>
                </c:pt>
                <c:pt idx="2401">
                  <c:v>25</c:v>
                </c:pt>
                <c:pt idx="2402">
                  <c:v>25</c:v>
                </c:pt>
                <c:pt idx="2403">
                  <c:v>22</c:v>
                </c:pt>
                <c:pt idx="2404">
                  <c:v>25</c:v>
                </c:pt>
                <c:pt idx="2405">
                  <c:v>22</c:v>
                </c:pt>
                <c:pt idx="2406">
                  <c:v>24</c:v>
                </c:pt>
                <c:pt idx="2407">
                  <c:v>24</c:v>
                </c:pt>
                <c:pt idx="2408">
                  <c:v>23</c:v>
                </c:pt>
                <c:pt idx="2409">
                  <c:v>21</c:v>
                </c:pt>
                <c:pt idx="2410">
                  <c:v>25</c:v>
                </c:pt>
                <c:pt idx="2411">
                  <c:v>20</c:v>
                </c:pt>
                <c:pt idx="2412">
                  <c:v>23</c:v>
                </c:pt>
                <c:pt idx="2413">
                  <c:v>24</c:v>
                </c:pt>
                <c:pt idx="2414">
                  <c:v>25</c:v>
                </c:pt>
                <c:pt idx="2415">
                  <c:v>24</c:v>
                </c:pt>
                <c:pt idx="2416">
                  <c:v>24</c:v>
                </c:pt>
                <c:pt idx="2417">
                  <c:v>24</c:v>
                </c:pt>
                <c:pt idx="2418">
                  <c:v>25</c:v>
                </c:pt>
                <c:pt idx="2419">
                  <c:v>24</c:v>
                </c:pt>
                <c:pt idx="2420">
                  <c:v>25</c:v>
                </c:pt>
                <c:pt idx="2421">
                  <c:v>24</c:v>
                </c:pt>
                <c:pt idx="2422">
                  <c:v>25</c:v>
                </c:pt>
                <c:pt idx="2423">
                  <c:v>24</c:v>
                </c:pt>
                <c:pt idx="2424">
                  <c:v>24</c:v>
                </c:pt>
                <c:pt idx="2425">
                  <c:v>25</c:v>
                </c:pt>
                <c:pt idx="2426">
                  <c:v>23</c:v>
                </c:pt>
                <c:pt idx="2427">
                  <c:v>24</c:v>
                </c:pt>
                <c:pt idx="2428">
                  <c:v>24</c:v>
                </c:pt>
                <c:pt idx="2429">
                  <c:v>21</c:v>
                </c:pt>
                <c:pt idx="2430">
                  <c:v>25</c:v>
                </c:pt>
                <c:pt idx="2431">
                  <c:v>25</c:v>
                </c:pt>
                <c:pt idx="2432">
                  <c:v>23</c:v>
                </c:pt>
                <c:pt idx="2433">
                  <c:v>24</c:v>
                </c:pt>
                <c:pt idx="2434">
                  <c:v>20</c:v>
                </c:pt>
                <c:pt idx="2435">
                  <c:v>23</c:v>
                </c:pt>
                <c:pt idx="2436">
                  <c:v>24</c:v>
                </c:pt>
                <c:pt idx="2437">
                  <c:v>25</c:v>
                </c:pt>
                <c:pt idx="2438">
                  <c:v>25</c:v>
                </c:pt>
                <c:pt idx="2439">
                  <c:v>24</c:v>
                </c:pt>
                <c:pt idx="2440">
                  <c:v>22</c:v>
                </c:pt>
                <c:pt idx="2441">
                  <c:v>23</c:v>
                </c:pt>
                <c:pt idx="2442">
                  <c:v>25</c:v>
                </c:pt>
                <c:pt idx="2443">
                  <c:v>22</c:v>
                </c:pt>
                <c:pt idx="2444">
                  <c:v>25</c:v>
                </c:pt>
                <c:pt idx="2445">
                  <c:v>25</c:v>
                </c:pt>
                <c:pt idx="2446">
                  <c:v>25</c:v>
                </c:pt>
                <c:pt idx="2447">
                  <c:v>25</c:v>
                </c:pt>
                <c:pt idx="2448">
                  <c:v>17</c:v>
                </c:pt>
                <c:pt idx="2449">
                  <c:v>23</c:v>
                </c:pt>
                <c:pt idx="2450">
                  <c:v>25</c:v>
                </c:pt>
                <c:pt idx="2451">
                  <c:v>22</c:v>
                </c:pt>
                <c:pt idx="2452">
                  <c:v>24</c:v>
                </c:pt>
                <c:pt idx="2453">
                  <c:v>25</c:v>
                </c:pt>
                <c:pt idx="2454">
                  <c:v>25</c:v>
                </c:pt>
                <c:pt idx="2455">
                  <c:v>23</c:v>
                </c:pt>
                <c:pt idx="2456">
                  <c:v>24</c:v>
                </c:pt>
                <c:pt idx="2457">
                  <c:v>20</c:v>
                </c:pt>
                <c:pt idx="2458">
                  <c:v>23</c:v>
                </c:pt>
                <c:pt idx="2459">
                  <c:v>25</c:v>
                </c:pt>
                <c:pt idx="2460">
                  <c:v>19</c:v>
                </c:pt>
                <c:pt idx="2461">
                  <c:v>24</c:v>
                </c:pt>
                <c:pt idx="2462">
                  <c:v>21</c:v>
                </c:pt>
                <c:pt idx="2463">
                  <c:v>23</c:v>
                </c:pt>
                <c:pt idx="2464">
                  <c:v>24</c:v>
                </c:pt>
                <c:pt idx="2465">
                  <c:v>24</c:v>
                </c:pt>
                <c:pt idx="2466">
                  <c:v>21</c:v>
                </c:pt>
                <c:pt idx="2467">
                  <c:v>22</c:v>
                </c:pt>
                <c:pt idx="2468">
                  <c:v>24</c:v>
                </c:pt>
                <c:pt idx="2469">
                  <c:v>24</c:v>
                </c:pt>
                <c:pt idx="2470">
                  <c:v>24</c:v>
                </c:pt>
                <c:pt idx="2471">
                  <c:v>20</c:v>
                </c:pt>
                <c:pt idx="2472">
                  <c:v>25</c:v>
                </c:pt>
                <c:pt idx="2473">
                  <c:v>25</c:v>
                </c:pt>
                <c:pt idx="2474">
                  <c:v>25</c:v>
                </c:pt>
                <c:pt idx="2475">
                  <c:v>25</c:v>
                </c:pt>
                <c:pt idx="2476">
                  <c:v>25</c:v>
                </c:pt>
                <c:pt idx="2477">
                  <c:v>24</c:v>
                </c:pt>
                <c:pt idx="2478">
                  <c:v>25</c:v>
                </c:pt>
                <c:pt idx="2479">
                  <c:v>25</c:v>
                </c:pt>
                <c:pt idx="2480">
                  <c:v>21</c:v>
                </c:pt>
                <c:pt idx="2481">
                  <c:v>24</c:v>
                </c:pt>
                <c:pt idx="2482">
                  <c:v>23</c:v>
                </c:pt>
                <c:pt idx="2483">
                  <c:v>23</c:v>
                </c:pt>
                <c:pt idx="2484">
                  <c:v>22</c:v>
                </c:pt>
                <c:pt idx="2485">
                  <c:v>24</c:v>
                </c:pt>
                <c:pt idx="2486">
                  <c:v>25</c:v>
                </c:pt>
                <c:pt idx="2487">
                  <c:v>23</c:v>
                </c:pt>
                <c:pt idx="2488">
                  <c:v>25</c:v>
                </c:pt>
                <c:pt idx="2489">
                  <c:v>18</c:v>
                </c:pt>
                <c:pt idx="2490">
                  <c:v>25</c:v>
                </c:pt>
                <c:pt idx="2491">
                  <c:v>24</c:v>
                </c:pt>
                <c:pt idx="2492">
                  <c:v>22</c:v>
                </c:pt>
                <c:pt idx="2493">
                  <c:v>24</c:v>
                </c:pt>
                <c:pt idx="2494">
                  <c:v>24</c:v>
                </c:pt>
                <c:pt idx="2495">
                  <c:v>23</c:v>
                </c:pt>
                <c:pt idx="2496">
                  <c:v>24</c:v>
                </c:pt>
                <c:pt idx="2497">
                  <c:v>15</c:v>
                </c:pt>
                <c:pt idx="2498">
                  <c:v>23</c:v>
                </c:pt>
                <c:pt idx="2499">
                  <c:v>24</c:v>
                </c:pt>
                <c:pt idx="2500">
                  <c:v>24</c:v>
                </c:pt>
                <c:pt idx="2501">
                  <c:v>25</c:v>
                </c:pt>
                <c:pt idx="2502">
                  <c:v>23</c:v>
                </c:pt>
                <c:pt idx="2503">
                  <c:v>23</c:v>
                </c:pt>
                <c:pt idx="2504">
                  <c:v>23</c:v>
                </c:pt>
                <c:pt idx="2505">
                  <c:v>23</c:v>
                </c:pt>
                <c:pt idx="2506">
                  <c:v>25</c:v>
                </c:pt>
                <c:pt idx="2507">
                  <c:v>24</c:v>
                </c:pt>
                <c:pt idx="2508">
                  <c:v>25</c:v>
                </c:pt>
                <c:pt idx="2509">
                  <c:v>24</c:v>
                </c:pt>
                <c:pt idx="2510">
                  <c:v>24</c:v>
                </c:pt>
                <c:pt idx="2511">
                  <c:v>24</c:v>
                </c:pt>
                <c:pt idx="2512">
                  <c:v>23</c:v>
                </c:pt>
                <c:pt idx="2513">
                  <c:v>24</c:v>
                </c:pt>
                <c:pt idx="2514">
                  <c:v>23</c:v>
                </c:pt>
                <c:pt idx="2515">
                  <c:v>24</c:v>
                </c:pt>
                <c:pt idx="2516">
                  <c:v>23</c:v>
                </c:pt>
                <c:pt idx="2517">
                  <c:v>23</c:v>
                </c:pt>
                <c:pt idx="2518">
                  <c:v>25</c:v>
                </c:pt>
                <c:pt idx="2519">
                  <c:v>25</c:v>
                </c:pt>
                <c:pt idx="2520">
                  <c:v>23</c:v>
                </c:pt>
                <c:pt idx="2521">
                  <c:v>25</c:v>
                </c:pt>
                <c:pt idx="2522">
                  <c:v>24</c:v>
                </c:pt>
                <c:pt idx="2523">
                  <c:v>24</c:v>
                </c:pt>
                <c:pt idx="2524">
                  <c:v>25</c:v>
                </c:pt>
                <c:pt idx="2525">
                  <c:v>16</c:v>
                </c:pt>
                <c:pt idx="2526">
                  <c:v>24</c:v>
                </c:pt>
                <c:pt idx="2527">
                  <c:v>22</c:v>
                </c:pt>
                <c:pt idx="2528">
                  <c:v>24</c:v>
                </c:pt>
                <c:pt idx="2529">
                  <c:v>25</c:v>
                </c:pt>
                <c:pt idx="2530">
                  <c:v>25</c:v>
                </c:pt>
                <c:pt idx="2531">
                  <c:v>25</c:v>
                </c:pt>
                <c:pt idx="2532">
                  <c:v>23</c:v>
                </c:pt>
                <c:pt idx="2533">
                  <c:v>25</c:v>
                </c:pt>
                <c:pt idx="2534">
                  <c:v>23</c:v>
                </c:pt>
                <c:pt idx="2535">
                  <c:v>24</c:v>
                </c:pt>
                <c:pt idx="2536">
                  <c:v>25</c:v>
                </c:pt>
                <c:pt idx="2537">
                  <c:v>25</c:v>
                </c:pt>
                <c:pt idx="2538">
                  <c:v>24</c:v>
                </c:pt>
                <c:pt idx="2539">
                  <c:v>24</c:v>
                </c:pt>
                <c:pt idx="2540">
                  <c:v>24</c:v>
                </c:pt>
                <c:pt idx="2541">
                  <c:v>20</c:v>
                </c:pt>
                <c:pt idx="2542">
                  <c:v>25</c:v>
                </c:pt>
                <c:pt idx="2543">
                  <c:v>24</c:v>
                </c:pt>
                <c:pt idx="2544">
                  <c:v>25</c:v>
                </c:pt>
                <c:pt idx="2545">
                  <c:v>25</c:v>
                </c:pt>
                <c:pt idx="2546">
                  <c:v>25</c:v>
                </c:pt>
                <c:pt idx="2547">
                  <c:v>25</c:v>
                </c:pt>
                <c:pt idx="2548">
                  <c:v>25</c:v>
                </c:pt>
                <c:pt idx="2549">
                  <c:v>24</c:v>
                </c:pt>
                <c:pt idx="2550">
                  <c:v>20</c:v>
                </c:pt>
                <c:pt idx="2551">
                  <c:v>23</c:v>
                </c:pt>
                <c:pt idx="2552">
                  <c:v>24</c:v>
                </c:pt>
                <c:pt idx="2553">
                  <c:v>21</c:v>
                </c:pt>
                <c:pt idx="2554">
                  <c:v>25</c:v>
                </c:pt>
                <c:pt idx="2555">
                  <c:v>25</c:v>
                </c:pt>
                <c:pt idx="2556">
                  <c:v>24</c:v>
                </c:pt>
                <c:pt idx="2557">
                  <c:v>25</c:v>
                </c:pt>
                <c:pt idx="2558">
                  <c:v>23</c:v>
                </c:pt>
                <c:pt idx="2559">
                  <c:v>25</c:v>
                </c:pt>
                <c:pt idx="2560">
                  <c:v>23</c:v>
                </c:pt>
                <c:pt idx="2561">
                  <c:v>24</c:v>
                </c:pt>
                <c:pt idx="2562">
                  <c:v>19</c:v>
                </c:pt>
                <c:pt idx="2563">
                  <c:v>21</c:v>
                </c:pt>
                <c:pt idx="2564">
                  <c:v>24</c:v>
                </c:pt>
                <c:pt idx="2565">
                  <c:v>24</c:v>
                </c:pt>
                <c:pt idx="2566">
                  <c:v>25</c:v>
                </c:pt>
                <c:pt idx="2567">
                  <c:v>25</c:v>
                </c:pt>
                <c:pt idx="2568">
                  <c:v>25</c:v>
                </c:pt>
                <c:pt idx="2569">
                  <c:v>22</c:v>
                </c:pt>
                <c:pt idx="2570">
                  <c:v>19</c:v>
                </c:pt>
                <c:pt idx="2571">
                  <c:v>25</c:v>
                </c:pt>
                <c:pt idx="2572">
                  <c:v>23</c:v>
                </c:pt>
                <c:pt idx="2573">
                  <c:v>23</c:v>
                </c:pt>
                <c:pt idx="2574">
                  <c:v>25</c:v>
                </c:pt>
                <c:pt idx="2575">
                  <c:v>24</c:v>
                </c:pt>
                <c:pt idx="2576">
                  <c:v>24</c:v>
                </c:pt>
                <c:pt idx="2577">
                  <c:v>24</c:v>
                </c:pt>
                <c:pt idx="2578">
                  <c:v>25</c:v>
                </c:pt>
                <c:pt idx="2579">
                  <c:v>23</c:v>
                </c:pt>
                <c:pt idx="2580">
                  <c:v>23</c:v>
                </c:pt>
                <c:pt idx="2581">
                  <c:v>24</c:v>
                </c:pt>
                <c:pt idx="2582">
                  <c:v>25</c:v>
                </c:pt>
                <c:pt idx="2583">
                  <c:v>19</c:v>
                </c:pt>
                <c:pt idx="2584">
                  <c:v>25</c:v>
                </c:pt>
                <c:pt idx="2585">
                  <c:v>25</c:v>
                </c:pt>
                <c:pt idx="2586">
                  <c:v>21</c:v>
                </c:pt>
                <c:pt idx="2587">
                  <c:v>24</c:v>
                </c:pt>
                <c:pt idx="2588">
                  <c:v>24</c:v>
                </c:pt>
                <c:pt idx="2589">
                  <c:v>22</c:v>
                </c:pt>
                <c:pt idx="2590">
                  <c:v>23</c:v>
                </c:pt>
                <c:pt idx="2591">
                  <c:v>22</c:v>
                </c:pt>
                <c:pt idx="2592">
                  <c:v>25</c:v>
                </c:pt>
                <c:pt idx="2593">
                  <c:v>24</c:v>
                </c:pt>
                <c:pt idx="2594">
                  <c:v>20</c:v>
                </c:pt>
                <c:pt idx="2595">
                  <c:v>24</c:v>
                </c:pt>
                <c:pt idx="2596">
                  <c:v>24</c:v>
                </c:pt>
                <c:pt idx="2597">
                  <c:v>15</c:v>
                </c:pt>
                <c:pt idx="2598">
                  <c:v>18</c:v>
                </c:pt>
                <c:pt idx="2599">
                  <c:v>25</c:v>
                </c:pt>
                <c:pt idx="2600">
                  <c:v>19</c:v>
                </c:pt>
                <c:pt idx="2601">
                  <c:v>19</c:v>
                </c:pt>
                <c:pt idx="2602">
                  <c:v>24</c:v>
                </c:pt>
                <c:pt idx="2603">
                  <c:v>25</c:v>
                </c:pt>
                <c:pt idx="2604">
                  <c:v>23</c:v>
                </c:pt>
                <c:pt idx="2605">
                  <c:v>25</c:v>
                </c:pt>
                <c:pt idx="2606">
                  <c:v>25</c:v>
                </c:pt>
                <c:pt idx="2607">
                  <c:v>24</c:v>
                </c:pt>
                <c:pt idx="2608">
                  <c:v>17</c:v>
                </c:pt>
                <c:pt idx="2609">
                  <c:v>22</c:v>
                </c:pt>
                <c:pt idx="2610">
                  <c:v>24</c:v>
                </c:pt>
                <c:pt idx="2611">
                  <c:v>24</c:v>
                </c:pt>
                <c:pt idx="2612">
                  <c:v>24</c:v>
                </c:pt>
                <c:pt idx="2613">
                  <c:v>22</c:v>
                </c:pt>
                <c:pt idx="2614">
                  <c:v>25</c:v>
                </c:pt>
                <c:pt idx="2615">
                  <c:v>11</c:v>
                </c:pt>
                <c:pt idx="2616">
                  <c:v>24</c:v>
                </c:pt>
                <c:pt idx="2617">
                  <c:v>24</c:v>
                </c:pt>
                <c:pt idx="2618">
                  <c:v>24</c:v>
                </c:pt>
                <c:pt idx="2619">
                  <c:v>25</c:v>
                </c:pt>
                <c:pt idx="2620">
                  <c:v>25</c:v>
                </c:pt>
                <c:pt idx="2621">
                  <c:v>24</c:v>
                </c:pt>
                <c:pt idx="2622">
                  <c:v>25</c:v>
                </c:pt>
                <c:pt idx="2623">
                  <c:v>24</c:v>
                </c:pt>
                <c:pt idx="2624">
                  <c:v>20</c:v>
                </c:pt>
                <c:pt idx="2625">
                  <c:v>23</c:v>
                </c:pt>
                <c:pt idx="2626">
                  <c:v>18</c:v>
                </c:pt>
                <c:pt idx="2627">
                  <c:v>25</c:v>
                </c:pt>
                <c:pt idx="2628">
                  <c:v>24</c:v>
                </c:pt>
                <c:pt idx="2629">
                  <c:v>25</c:v>
                </c:pt>
                <c:pt idx="2630">
                  <c:v>22</c:v>
                </c:pt>
                <c:pt idx="2631">
                  <c:v>21</c:v>
                </c:pt>
                <c:pt idx="2632">
                  <c:v>24</c:v>
                </c:pt>
                <c:pt idx="2633">
                  <c:v>21</c:v>
                </c:pt>
                <c:pt idx="2634">
                  <c:v>24</c:v>
                </c:pt>
                <c:pt idx="2635">
                  <c:v>24</c:v>
                </c:pt>
                <c:pt idx="2636">
                  <c:v>23</c:v>
                </c:pt>
                <c:pt idx="2637">
                  <c:v>23</c:v>
                </c:pt>
                <c:pt idx="2638">
                  <c:v>21</c:v>
                </c:pt>
                <c:pt idx="2639">
                  <c:v>25</c:v>
                </c:pt>
                <c:pt idx="2640">
                  <c:v>24</c:v>
                </c:pt>
                <c:pt idx="2641">
                  <c:v>24</c:v>
                </c:pt>
                <c:pt idx="2642">
                  <c:v>25</c:v>
                </c:pt>
                <c:pt idx="2643">
                  <c:v>22</c:v>
                </c:pt>
                <c:pt idx="2644">
                  <c:v>23</c:v>
                </c:pt>
                <c:pt idx="2645">
                  <c:v>19</c:v>
                </c:pt>
                <c:pt idx="2646">
                  <c:v>25</c:v>
                </c:pt>
                <c:pt idx="2647">
                  <c:v>24</c:v>
                </c:pt>
                <c:pt idx="2648">
                  <c:v>25</c:v>
                </c:pt>
                <c:pt idx="2649">
                  <c:v>25</c:v>
                </c:pt>
                <c:pt idx="2650">
                  <c:v>22</c:v>
                </c:pt>
                <c:pt idx="2651">
                  <c:v>25</c:v>
                </c:pt>
                <c:pt idx="2652">
                  <c:v>25</c:v>
                </c:pt>
                <c:pt idx="2653">
                  <c:v>24</c:v>
                </c:pt>
                <c:pt idx="2654">
                  <c:v>24</c:v>
                </c:pt>
                <c:pt idx="2655">
                  <c:v>22</c:v>
                </c:pt>
                <c:pt idx="2656">
                  <c:v>21</c:v>
                </c:pt>
                <c:pt idx="2657">
                  <c:v>24</c:v>
                </c:pt>
                <c:pt idx="2658">
                  <c:v>23</c:v>
                </c:pt>
                <c:pt idx="2659">
                  <c:v>25</c:v>
                </c:pt>
                <c:pt idx="2660">
                  <c:v>24</c:v>
                </c:pt>
                <c:pt idx="2661">
                  <c:v>24</c:v>
                </c:pt>
                <c:pt idx="2662">
                  <c:v>25</c:v>
                </c:pt>
                <c:pt idx="2663">
                  <c:v>25</c:v>
                </c:pt>
                <c:pt idx="2664">
                  <c:v>25</c:v>
                </c:pt>
                <c:pt idx="2665">
                  <c:v>20</c:v>
                </c:pt>
                <c:pt idx="2666">
                  <c:v>22</c:v>
                </c:pt>
                <c:pt idx="2667">
                  <c:v>25</c:v>
                </c:pt>
                <c:pt idx="2668">
                  <c:v>23</c:v>
                </c:pt>
                <c:pt idx="2669">
                  <c:v>21</c:v>
                </c:pt>
                <c:pt idx="2670">
                  <c:v>25</c:v>
                </c:pt>
                <c:pt idx="2671">
                  <c:v>25</c:v>
                </c:pt>
                <c:pt idx="2672">
                  <c:v>25</c:v>
                </c:pt>
                <c:pt idx="2673">
                  <c:v>23</c:v>
                </c:pt>
                <c:pt idx="2674">
                  <c:v>8</c:v>
                </c:pt>
                <c:pt idx="2675">
                  <c:v>25</c:v>
                </c:pt>
                <c:pt idx="2676">
                  <c:v>25</c:v>
                </c:pt>
                <c:pt idx="2677">
                  <c:v>25</c:v>
                </c:pt>
                <c:pt idx="2678">
                  <c:v>24</c:v>
                </c:pt>
                <c:pt idx="2679">
                  <c:v>25</c:v>
                </c:pt>
                <c:pt idx="2680">
                  <c:v>22</c:v>
                </c:pt>
                <c:pt idx="2681">
                  <c:v>23</c:v>
                </c:pt>
                <c:pt idx="2682">
                  <c:v>21</c:v>
                </c:pt>
                <c:pt idx="2683">
                  <c:v>24</c:v>
                </c:pt>
                <c:pt idx="2684">
                  <c:v>21</c:v>
                </c:pt>
                <c:pt idx="2685">
                  <c:v>23</c:v>
                </c:pt>
                <c:pt idx="2686">
                  <c:v>21</c:v>
                </c:pt>
                <c:pt idx="2687">
                  <c:v>24</c:v>
                </c:pt>
                <c:pt idx="2688">
                  <c:v>21</c:v>
                </c:pt>
                <c:pt idx="2689">
                  <c:v>24</c:v>
                </c:pt>
                <c:pt idx="2690">
                  <c:v>23</c:v>
                </c:pt>
                <c:pt idx="2691">
                  <c:v>24</c:v>
                </c:pt>
                <c:pt idx="2692">
                  <c:v>24</c:v>
                </c:pt>
                <c:pt idx="2693">
                  <c:v>23</c:v>
                </c:pt>
                <c:pt idx="2694">
                  <c:v>25</c:v>
                </c:pt>
                <c:pt idx="2695">
                  <c:v>24</c:v>
                </c:pt>
                <c:pt idx="2696">
                  <c:v>25</c:v>
                </c:pt>
                <c:pt idx="2697">
                  <c:v>24</c:v>
                </c:pt>
                <c:pt idx="2698">
                  <c:v>24</c:v>
                </c:pt>
                <c:pt idx="2699">
                  <c:v>22</c:v>
                </c:pt>
                <c:pt idx="2700">
                  <c:v>24</c:v>
                </c:pt>
                <c:pt idx="2701">
                  <c:v>23</c:v>
                </c:pt>
                <c:pt idx="2702">
                  <c:v>23</c:v>
                </c:pt>
                <c:pt idx="2703">
                  <c:v>24</c:v>
                </c:pt>
                <c:pt idx="2704">
                  <c:v>24</c:v>
                </c:pt>
                <c:pt idx="2705">
                  <c:v>24</c:v>
                </c:pt>
                <c:pt idx="2706">
                  <c:v>25</c:v>
                </c:pt>
                <c:pt idx="2707">
                  <c:v>25</c:v>
                </c:pt>
                <c:pt idx="2708">
                  <c:v>25</c:v>
                </c:pt>
                <c:pt idx="2709">
                  <c:v>23</c:v>
                </c:pt>
                <c:pt idx="2710">
                  <c:v>21</c:v>
                </c:pt>
                <c:pt idx="2711">
                  <c:v>25</c:v>
                </c:pt>
                <c:pt idx="2712">
                  <c:v>25</c:v>
                </c:pt>
                <c:pt idx="2713">
                  <c:v>24</c:v>
                </c:pt>
                <c:pt idx="2714">
                  <c:v>25</c:v>
                </c:pt>
                <c:pt idx="2715">
                  <c:v>24</c:v>
                </c:pt>
                <c:pt idx="2716">
                  <c:v>20</c:v>
                </c:pt>
                <c:pt idx="2717">
                  <c:v>24</c:v>
                </c:pt>
                <c:pt idx="2718">
                  <c:v>25</c:v>
                </c:pt>
                <c:pt idx="2719">
                  <c:v>24</c:v>
                </c:pt>
                <c:pt idx="2720">
                  <c:v>24</c:v>
                </c:pt>
                <c:pt idx="2721">
                  <c:v>24</c:v>
                </c:pt>
                <c:pt idx="2722">
                  <c:v>24</c:v>
                </c:pt>
                <c:pt idx="2723">
                  <c:v>24</c:v>
                </c:pt>
                <c:pt idx="2724">
                  <c:v>20</c:v>
                </c:pt>
                <c:pt idx="2725">
                  <c:v>18</c:v>
                </c:pt>
                <c:pt idx="2726">
                  <c:v>25</c:v>
                </c:pt>
                <c:pt idx="2727">
                  <c:v>19</c:v>
                </c:pt>
                <c:pt idx="2728">
                  <c:v>24</c:v>
                </c:pt>
                <c:pt idx="2729">
                  <c:v>25</c:v>
                </c:pt>
                <c:pt idx="2730">
                  <c:v>24</c:v>
                </c:pt>
                <c:pt idx="2731">
                  <c:v>22</c:v>
                </c:pt>
                <c:pt idx="2732">
                  <c:v>23</c:v>
                </c:pt>
                <c:pt idx="2733">
                  <c:v>21</c:v>
                </c:pt>
                <c:pt idx="2734">
                  <c:v>15</c:v>
                </c:pt>
                <c:pt idx="2735">
                  <c:v>25</c:v>
                </c:pt>
                <c:pt idx="2736">
                  <c:v>24</c:v>
                </c:pt>
                <c:pt idx="2737">
                  <c:v>25</c:v>
                </c:pt>
                <c:pt idx="2738">
                  <c:v>19</c:v>
                </c:pt>
                <c:pt idx="2739">
                  <c:v>25</c:v>
                </c:pt>
                <c:pt idx="2740">
                  <c:v>20</c:v>
                </c:pt>
                <c:pt idx="2741">
                  <c:v>25</c:v>
                </c:pt>
                <c:pt idx="2742">
                  <c:v>20</c:v>
                </c:pt>
                <c:pt idx="2743">
                  <c:v>25</c:v>
                </c:pt>
                <c:pt idx="2744">
                  <c:v>24</c:v>
                </c:pt>
                <c:pt idx="2745">
                  <c:v>19</c:v>
                </c:pt>
                <c:pt idx="2746">
                  <c:v>24</c:v>
                </c:pt>
                <c:pt idx="2747">
                  <c:v>21</c:v>
                </c:pt>
                <c:pt idx="2748">
                  <c:v>25</c:v>
                </c:pt>
                <c:pt idx="2749">
                  <c:v>25</c:v>
                </c:pt>
                <c:pt idx="2750">
                  <c:v>25</c:v>
                </c:pt>
                <c:pt idx="2751">
                  <c:v>24</c:v>
                </c:pt>
                <c:pt idx="2752">
                  <c:v>24</c:v>
                </c:pt>
                <c:pt idx="2753">
                  <c:v>25</c:v>
                </c:pt>
                <c:pt idx="2754">
                  <c:v>21</c:v>
                </c:pt>
                <c:pt idx="2755">
                  <c:v>25</c:v>
                </c:pt>
                <c:pt idx="2756">
                  <c:v>25</c:v>
                </c:pt>
                <c:pt idx="2757">
                  <c:v>22</c:v>
                </c:pt>
                <c:pt idx="2758">
                  <c:v>21</c:v>
                </c:pt>
                <c:pt idx="2759">
                  <c:v>21</c:v>
                </c:pt>
                <c:pt idx="2760">
                  <c:v>22</c:v>
                </c:pt>
                <c:pt idx="2761">
                  <c:v>25</c:v>
                </c:pt>
                <c:pt idx="2762">
                  <c:v>25</c:v>
                </c:pt>
                <c:pt idx="2763">
                  <c:v>25</c:v>
                </c:pt>
                <c:pt idx="2764">
                  <c:v>25</c:v>
                </c:pt>
                <c:pt idx="2765">
                  <c:v>25</c:v>
                </c:pt>
                <c:pt idx="2766">
                  <c:v>19</c:v>
                </c:pt>
                <c:pt idx="2767">
                  <c:v>24</c:v>
                </c:pt>
                <c:pt idx="2768">
                  <c:v>23</c:v>
                </c:pt>
                <c:pt idx="2769">
                  <c:v>24</c:v>
                </c:pt>
                <c:pt idx="2770">
                  <c:v>24</c:v>
                </c:pt>
                <c:pt idx="2771">
                  <c:v>25</c:v>
                </c:pt>
                <c:pt idx="2772">
                  <c:v>24</c:v>
                </c:pt>
                <c:pt idx="2773">
                  <c:v>23</c:v>
                </c:pt>
                <c:pt idx="2774">
                  <c:v>21</c:v>
                </c:pt>
                <c:pt idx="2775">
                  <c:v>25</c:v>
                </c:pt>
                <c:pt idx="2776">
                  <c:v>25</c:v>
                </c:pt>
                <c:pt idx="2777">
                  <c:v>25</c:v>
                </c:pt>
                <c:pt idx="2778">
                  <c:v>25</c:v>
                </c:pt>
                <c:pt idx="2779">
                  <c:v>22</c:v>
                </c:pt>
                <c:pt idx="2780">
                  <c:v>25</c:v>
                </c:pt>
                <c:pt idx="2781">
                  <c:v>24</c:v>
                </c:pt>
                <c:pt idx="2782">
                  <c:v>25</c:v>
                </c:pt>
                <c:pt idx="2783">
                  <c:v>25</c:v>
                </c:pt>
                <c:pt idx="2784">
                  <c:v>25</c:v>
                </c:pt>
                <c:pt idx="2785">
                  <c:v>25</c:v>
                </c:pt>
                <c:pt idx="2786">
                  <c:v>24</c:v>
                </c:pt>
                <c:pt idx="2787">
                  <c:v>23</c:v>
                </c:pt>
                <c:pt idx="2788">
                  <c:v>21</c:v>
                </c:pt>
                <c:pt idx="2789">
                  <c:v>21</c:v>
                </c:pt>
                <c:pt idx="2790">
                  <c:v>24</c:v>
                </c:pt>
                <c:pt idx="2791">
                  <c:v>24</c:v>
                </c:pt>
                <c:pt idx="2792">
                  <c:v>25</c:v>
                </c:pt>
                <c:pt idx="2793">
                  <c:v>25</c:v>
                </c:pt>
                <c:pt idx="2794">
                  <c:v>22</c:v>
                </c:pt>
                <c:pt idx="2795">
                  <c:v>25</c:v>
                </c:pt>
                <c:pt idx="2796">
                  <c:v>21</c:v>
                </c:pt>
                <c:pt idx="2797">
                  <c:v>25</c:v>
                </c:pt>
                <c:pt idx="2798">
                  <c:v>22</c:v>
                </c:pt>
                <c:pt idx="2799">
                  <c:v>24</c:v>
                </c:pt>
                <c:pt idx="2800">
                  <c:v>25</c:v>
                </c:pt>
                <c:pt idx="2801">
                  <c:v>24</c:v>
                </c:pt>
                <c:pt idx="2802">
                  <c:v>23</c:v>
                </c:pt>
                <c:pt idx="2803">
                  <c:v>23</c:v>
                </c:pt>
                <c:pt idx="2804">
                  <c:v>24</c:v>
                </c:pt>
                <c:pt idx="2805">
                  <c:v>25</c:v>
                </c:pt>
                <c:pt idx="2806">
                  <c:v>25</c:v>
                </c:pt>
                <c:pt idx="2807">
                  <c:v>24</c:v>
                </c:pt>
                <c:pt idx="2808">
                  <c:v>25</c:v>
                </c:pt>
                <c:pt idx="2809">
                  <c:v>22</c:v>
                </c:pt>
                <c:pt idx="2810">
                  <c:v>25</c:v>
                </c:pt>
                <c:pt idx="2811">
                  <c:v>25</c:v>
                </c:pt>
                <c:pt idx="2812">
                  <c:v>23</c:v>
                </c:pt>
                <c:pt idx="2813">
                  <c:v>25</c:v>
                </c:pt>
                <c:pt idx="2814">
                  <c:v>25</c:v>
                </c:pt>
                <c:pt idx="2815">
                  <c:v>24</c:v>
                </c:pt>
                <c:pt idx="2816">
                  <c:v>23</c:v>
                </c:pt>
                <c:pt idx="2817">
                  <c:v>22</c:v>
                </c:pt>
                <c:pt idx="2818">
                  <c:v>25</c:v>
                </c:pt>
                <c:pt idx="2819">
                  <c:v>24</c:v>
                </c:pt>
                <c:pt idx="2820">
                  <c:v>22</c:v>
                </c:pt>
                <c:pt idx="2821">
                  <c:v>25</c:v>
                </c:pt>
                <c:pt idx="2822">
                  <c:v>19</c:v>
                </c:pt>
                <c:pt idx="2823">
                  <c:v>24</c:v>
                </c:pt>
                <c:pt idx="2824">
                  <c:v>25</c:v>
                </c:pt>
                <c:pt idx="2825">
                  <c:v>25</c:v>
                </c:pt>
                <c:pt idx="2826">
                  <c:v>25</c:v>
                </c:pt>
                <c:pt idx="2827">
                  <c:v>24</c:v>
                </c:pt>
                <c:pt idx="2828">
                  <c:v>25</c:v>
                </c:pt>
                <c:pt idx="2829">
                  <c:v>24</c:v>
                </c:pt>
                <c:pt idx="2830">
                  <c:v>23</c:v>
                </c:pt>
                <c:pt idx="2831">
                  <c:v>25</c:v>
                </c:pt>
                <c:pt idx="2832">
                  <c:v>24</c:v>
                </c:pt>
                <c:pt idx="2833">
                  <c:v>25</c:v>
                </c:pt>
                <c:pt idx="2834">
                  <c:v>23</c:v>
                </c:pt>
                <c:pt idx="2835">
                  <c:v>25</c:v>
                </c:pt>
                <c:pt idx="2836">
                  <c:v>24</c:v>
                </c:pt>
                <c:pt idx="2837">
                  <c:v>25</c:v>
                </c:pt>
                <c:pt idx="2838">
                  <c:v>25</c:v>
                </c:pt>
                <c:pt idx="2839">
                  <c:v>22</c:v>
                </c:pt>
                <c:pt idx="2840">
                  <c:v>25</c:v>
                </c:pt>
                <c:pt idx="2841">
                  <c:v>25</c:v>
                </c:pt>
                <c:pt idx="2842">
                  <c:v>23</c:v>
                </c:pt>
                <c:pt idx="2843">
                  <c:v>25</c:v>
                </c:pt>
                <c:pt idx="2844">
                  <c:v>25</c:v>
                </c:pt>
                <c:pt idx="2845">
                  <c:v>22</c:v>
                </c:pt>
                <c:pt idx="2846">
                  <c:v>23</c:v>
                </c:pt>
                <c:pt idx="2847">
                  <c:v>22</c:v>
                </c:pt>
                <c:pt idx="2848">
                  <c:v>18</c:v>
                </c:pt>
                <c:pt idx="2849">
                  <c:v>25</c:v>
                </c:pt>
                <c:pt idx="2850">
                  <c:v>23</c:v>
                </c:pt>
                <c:pt idx="2851">
                  <c:v>25</c:v>
                </c:pt>
                <c:pt idx="2852">
                  <c:v>23</c:v>
                </c:pt>
                <c:pt idx="2853">
                  <c:v>25</c:v>
                </c:pt>
                <c:pt idx="2854">
                  <c:v>16</c:v>
                </c:pt>
                <c:pt idx="2855">
                  <c:v>25</c:v>
                </c:pt>
                <c:pt idx="2856">
                  <c:v>23</c:v>
                </c:pt>
                <c:pt idx="2857">
                  <c:v>23</c:v>
                </c:pt>
                <c:pt idx="2858">
                  <c:v>25</c:v>
                </c:pt>
                <c:pt idx="2859">
                  <c:v>25</c:v>
                </c:pt>
                <c:pt idx="2860">
                  <c:v>21</c:v>
                </c:pt>
                <c:pt idx="2861">
                  <c:v>23</c:v>
                </c:pt>
                <c:pt idx="2862">
                  <c:v>20</c:v>
                </c:pt>
                <c:pt idx="2863">
                  <c:v>24</c:v>
                </c:pt>
                <c:pt idx="2864">
                  <c:v>25</c:v>
                </c:pt>
                <c:pt idx="2865">
                  <c:v>25</c:v>
                </c:pt>
                <c:pt idx="2866">
                  <c:v>25</c:v>
                </c:pt>
                <c:pt idx="2867">
                  <c:v>25</c:v>
                </c:pt>
                <c:pt idx="2868">
                  <c:v>25</c:v>
                </c:pt>
                <c:pt idx="2869">
                  <c:v>25</c:v>
                </c:pt>
                <c:pt idx="2870">
                  <c:v>22</c:v>
                </c:pt>
                <c:pt idx="2871">
                  <c:v>24</c:v>
                </c:pt>
                <c:pt idx="2872">
                  <c:v>25</c:v>
                </c:pt>
                <c:pt idx="2873">
                  <c:v>25</c:v>
                </c:pt>
                <c:pt idx="2874">
                  <c:v>23</c:v>
                </c:pt>
                <c:pt idx="2875">
                  <c:v>25</c:v>
                </c:pt>
                <c:pt idx="2876">
                  <c:v>25</c:v>
                </c:pt>
                <c:pt idx="2877">
                  <c:v>22</c:v>
                </c:pt>
                <c:pt idx="2878">
                  <c:v>24</c:v>
                </c:pt>
                <c:pt idx="2879">
                  <c:v>25</c:v>
                </c:pt>
                <c:pt idx="2880">
                  <c:v>24</c:v>
                </c:pt>
                <c:pt idx="2881">
                  <c:v>25</c:v>
                </c:pt>
                <c:pt idx="2882">
                  <c:v>23</c:v>
                </c:pt>
                <c:pt idx="2883">
                  <c:v>25</c:v>
                </c:pt>
                <c:pt idx="2884">
                  <c:v>24</c:v>
                </c:pt>
                <c:pt idx="2885">
                  <c:v>23</c:v>
                </c:pt>
                <c:pt idx="2886">
                  <c:v>23</c:v>
                </c:pt>
                <c:pt idx="2887">
                  <c:v>22</c:v>
                </c:pt>
                <c:pt idx="2888">
                  <c:v>11</c:v>
                </c:pt>
                <c:pt idx="2889">
                  <c:v>24</c:v>
                </c:pt>
                <c:pt idx="2890">
                  <c:v>23</c:v>
                </c:pt>
                <c:pt idx="2891">
                  <c:v>23</c:v>
                </c:pt>
                <c:pt idx="2892">
                  <c:v>19</c:v>
                </c:pt>
                <c:pt idx="2893">
                  <c:v>24</c:v>
                </c:pt>
                <c:pt idx="2894">
                  <c:v>24</c:v>
                </c:pt>
                <c:pt idx="2895">
                  <c:v>25</c:v>
                </c:pt>
                <c:pt idx="2896">
                  <c:v>25</c:v>
                </c:pt>
                <c:pt idx="2897">
                  <c:v>23</c:v>
                </c:pt>
                <c:pt idx="2898">
                  <c:v>25</c:v>
                </c:pt>
                <c:pt idx="2899">
                  <c:v>24</c:v>
                </c:pt>
                <c:pt idx="2900">
                  <c:v>24</c:v>
                </c:pt>
                <c:pt idx="2901">
                  <c:v>25</c:v>
                </c:pt>
                <c:pt idx="2902">
                  <c:v>25</c:v>
                </c:pt>
                <c:pt idx="2903">
                  <c:v>23</c:v>
                </c:pt>
                <c:pt idx="2904">
                  <c:v>24</c:v>
                </c:pt>
                <c:pt idx="2905">
                  <c:v>23</c:v>
                </c:pt>
                <c:pt idx="2906">
                  <c:v>24</c:v>
                </c:pt>
                <c:pt idx="2907">
                  <c:v>21</c:v>
                </c:pt>
                <c:pt idx="2908">
                  <c:v>21</c:v>
                </c:pt>
                <c:pt idx="2909">
                  <c:v>22</c:v>
                </c:pt>
                <c:pt idx="2910">
                  <c:v>24</c:v>
                </c:pt>
                <c:pt idx="2911">
                  <c:v>25</c:v>
                </c:pt>
                <c:pt idx="2912">
                  <c:v>25</c:v>
                </c:pt>
                <c:pt idx="2913">
                  <c:v>25</c:v>
                </c:pt>
                <c:pt idx="2914">
                  <c:v>25</c:v>
                </c:pt>
                <c:pt idx="2915">
                  <c:v>21</c:v>
                </c:pt>
                <c:pt idx="2916">
                  <c:v>22</c:v>
                </c:pt>
                <c:pt idx="2917">
                  <c:v>24</c:v>
                </c:pt>
                <c:pt idx="2918">
                  <c:v>18</c:v>
                </c:pt>
                <c:pt idx="2919">
                  <c:v>16</c:v>
                </c:pt>
                <c:pt idx="2920">
                  <c:v>25</c:v>
                </c:pt>
                <c:pt idx="2921">
                  <c:v>25</c:v>
                </c:pt>
                <c:pt idx="2922">
                  <c:v>21</c:v>
                </c:pt>
                <c:pt idx="2923">
                  <c:v>24</c:v>
                </c:pt>
                <c:pt idx="2924">
                  <c:v>23</c:v>
                </c:pt>
                <c:pt idx="2925">
                  <c:v>24</c:v>
                </c:pt>
                <c:pt idx="2926">
                  <c:v>24</c:v>
                </c:pt>
                <c:pt idx="2927">
                  <c:v>25</c:v>
                </c:pt>
                <c:pt idx="2928">
                  <c:v>22</c:v>
                </c:pt>
                <c:pt idx="2929">
                  <c:v>24</c:v>
                </c:pt>
                <c:pt idx="2930">
                  <c:v>24</c:v>
                </c:pt>
                <c:pt idx="2931">
                  <c:v>24</c:v>
                </c:pt>
                <c:pt idx="2932">
                  <c:v>19</c:v>
                </c:pt>
                <c:pt idx="2933">
                  <c:v>24</c:v>
                </c:pt>
                <c:pt idx="2934">
                  <c:v>19</c:v>
                </c:pt>
                <c:pt idx="2935">
                  <c:v>25</c:v>
                </c:pt>
                <c:pt idx="2936">
                  <c:v>25</c:v>
                </c:pt>
                <c:pt idx="2937">
                  <c:v>24</c:v>
                </c:pt>
                <c:pt idx="2938">
                  <c:v>25</c:v>
                </c:pt>
                <c:pt idx="2939">
                  <c:v>23</c:v>
                </c:pt>
                <c:pt idx="2940">
                  <c:v>21</c:v>
                </c:pt>
                <c:pt idx="2941">
                  <c:v>23</c:v>
                </c:pt>
                <c:pt idx="2942">
                  <c:v>24</c:v>
                </c:pt>
                <c:pt idx="2943">
                  <c:v>23</c:v>
                </c:pt>
                <c:pt idx="2944">
                  <c:v>25</c:v>
                </c:pt>
                <c:pt idx="2945">
                  <c:v>25</c:v>
                </c:pt>
                <c:pt idx="2946">
                  <c:v>24</c:v>
                </c:pt>
                <c:pt idx="2947">
                  <c:v>22</c:v>
                </c:pt>
                <c:pt idx="2948">
                  <c:v>25</c:v>
                </c:pt>
                <c:pt idx="2949">
                  <c:v>24</c:v>
                </c:pt>
                <c:pt idx="2950">
                  <c:v>23</c:v>
                </c:pt>
                <c:pt idx="2951">
                  <c:v>24</c:v>
                </c:pt>
                <c:pt idx="2952">
                  <c:v>24</c:v>
                </c:pt>
                <c:pt idx="2953">
                  <c:v>24</c:v>
                </c:pt>
                <c:pt idx="2954">
                  <c:v>22</c:v>
                </c:pt>
                <c:pt idx="2955">
                  <c:v>24</c:v>
                </c:pt>
                <c:pt idx="2956">
                  <c:v>25</c:v>
                </c:pt>
                <c:pt idx="2957">
                  <c:v>25</c:v>
                </c:pt>
                <c:pt idx="2958">
                  <c:v>25</c:v>
                </c:pt>
                <c:pt idx="2959">
                  <c:v>25</c:v>
                </c:pt>
                <c:pt idx="2960">
                  <c:v>25</c:v>
                </c:pt>
                <c:pt idx="2961">
                  <c:v>25</c:v>
                </c:pt>
                <c:pt idx="2962">
                  <c:v>24</c:v>
                </c:pt>
                <c:pt idx="2963">
                  <c:v>20</c:v>
                </c:pt>
                <c:pt idx="2964">
                  <c:v>24</c:v>
                </c:pt>
                <c:pt idx="2965">
                  <c:v>24</c:v>
                </c:pt>
                <c:pt idx="2966">
                  <c:v>25</c:v>
                </c:pt>
                <c:pt idx="2967">
                  <c:v>24</c:v>
                </c:pt>
                <c:pt idx="2968">
                  <c:v>23</c:v>
                </c:pt>
                <c:pt idx="2969">
                  <c:v>22</c:v>
                </c:pt>
                <c:pt idx="2970">
                  <c:v>25</c:v>
                </c:pt>
                <c:pt idx="2971">
                  <c:v>24</c:v>
                </c:pt>
                <c:pt idx="2972">
                  <c:v>24</c:v>
                </c:pt>
                <c:pt idx="2973">
                  <c:v>24</c:v>
                </c:pt>
                <c:pt idx="2974">
                  <c:v>25</c:v>
                </c:pt>
                <c:pt idx="2975">
                  <c:v>23</c:v>
                </c:pt>
                <c:pt idx="2976">
                  <c:v>23</c:v>
                </c:pt>
                <c:pt idx="2977">
                  <c:v>17</c:v>
                </c:pt>
                <c:pt idx="2978">
                  <c:v>24</c:v>
                </c:pt>
                <c:pt idx="2979">
                  <c:v>24</c:v>
                </c:pt>
                <c:pt idx="2980">
                  <c:v>25</c:v>
                </c:pt>
                <c:pt idx="2981">
                  <c:v>22</c:v>
                </c:pt>
                <c:pt idx="2982">
                  <c:v>25</c:v>
                </c:pt>
                <c:pt idx="2983">
                  <c:v>25</c:v>
                </c:pt>
                <c:pt idx="2984">
                  <c:v>25</c:v>
                </c:pt>
                <c:pt idx="2985">
                  <c:v>21</c:v>
                </c:pt>
                <c:pt idx="2986">
                  <c:v>25</c:v>
                </c:pt>
                <c:pt idx="2987">
                  <c:v>24</c:v>
                </c:pt>
                <c:pt idx="2988">
                  <c:v>24</c:v>
                </c:pt>
                <c:pt idx="2989">
                  <c:v>24</c:v>
                </c:pt>
                <c:pt idx="2990">
                  <c:v>23</c:v>
                </c:pt>
                <c:pt idx="2991">
                  <c:v>23</c:v>
                </c:pt>
                <c:pt idx="2992">
                  <c:v>24</c:v>
                </c:pt>
                <c:pt idx="2993">
                  <c:v>25</c:v>
                </c:pt>
                <c:pt idx="2994">
                  <c:v>25</c:v>
                </c:pt>
                <c:pt idx="2995">
                  <c:v>14</c:v>
                </c:pt>
                <c:pt idx="2996">
                  <c:v>24</c:v>
                </c:pt>
                <c:pt idx="2997">
                  <c:v>24</c:v>
                </c:pt>
                <c:pt idx="2998">
                  <c:v>25</c:v>
                </c:pt>
                <c:pt idx="2999">
                  <c:v>24</c:v>
                </c:pt>
                <c:pt idx="3000">
                  <c:v>25</c:v>
                </c:pt>
                <c:pt idx="3001">
                  <c:v>25</c:v>
                </c:pt>
                <c:pt idx="3002">
                  <c:v>25</c:v>
                </c:pt>
                <c:pt idx="3003">
                  <c:v>25</c:v>
                </c:pt>
                <c:pt idx="3004">
                  <c:v>25</c:v>
                </c:pt>
                <c:pt idx="3005">
                  <c:v>25</c:v>
                </c:pt>
                <c:pt idx="3006">
                  <c:v>23</c:v>
                </c:pt>
                <c:pt idx="3007">
                  <c:v>25</c:v>
                </c:pt>
                <c:pt idx="3008">
                  <c:v>25</c:v>
                </c:pt>
                <c:pt idx="3009">
                  <c:v>25</c:v>
                </c:pt>
                <c:pt idx="3010">
                  <c:v>24</c:v>
                </c:pt>
                <c:pt idx="3011">
                  <c:v>24</c:v>
                </c:pt>
                <c:pt idx="3012">
                  <c:v>23</c:v>
                </c:pt>
                <c:pt idx="3013">
                  <c:v>24</c:v>
                </c:pt>
                <c:pt idx="3014">
                  <c:v>25</c:v>
                </c:pt>
                <c:pt idx="3015">
                  <c:v>25</c:v>
                </c:pt>
                <c:pt idx="3016">
                  <c:v>25</c:v>
                </c:pt>
                <c:pt idx="3017">
                  <c:v>24</c:v>
                </c:pt>
                <c:pt idx="3018">
                  <c:v>25</c:v>
                </c:pt>
                <c:pt idx="3019">
                  <c:v>25</c:v>
                </c:pt>
                <c:pt idx="3020">
                  <c:v>21</c:v>
                </c:pt>
                <c:pt idx="3021">
                  <c:v>25</c:v>
                </c:pt>
                <c:pt idx="3022">
                  <c:v>24</c:v>
                </c:pt>
                <c:pt idx="3023">
                  <c:v>25</c:v>
                </c:pt>
                <c:pt idx="3024">
                  <c:v>25</c:v>
                </c:pt>
                <c:pt idx="3025">
                  <c:v>24</c:v>
                </c:pt>
                <c:pt idx="3026">
                  <c:v>24</c:v>
                </c:pt>
                <c:pt idx="3027">
                  <c:v>25</c:v>
                </c:pt>
                <c:pt idx="3028">
                  <c:v>24</c:v>
                </c:pt>
                <c:pt idx="3029">
                  <c:v>25</c:v>
                </c:pt>
                <c:pt idx="3030">
                  <c:v>22</c:v>
                </c:pt>
                <c:pt idx="3031">
                  <c:v>24</c:v>
                </c:pt>
                <c:pt idx="3032">
                  <c:v>25</c:v>
                </c:pt>
                <c:pt idx="3033">
                  <c:v>24</c:v>
                </c:pt>
                <c:pt idx="3034">
                  <c:v>23</c:v>
                </c:pt>
                <c:pt idx="3035">
                  <c:v>25</c:v>
                </c:pt>
                <c:pt idx="3036">
                  <c:v>24</c:v>
                </c:pt>
                <c:pt idx="3037">
                  <c:v>25</c:v>
                </c:pt>
                <c:pt idx="3038">
                  <c:v>21</c:v>
                </c:pt>
                <c:pt idx="3039">
                  <c:v>24</c:v>
                </c:pt>
                <c:pt idx="3040">
                  <c:v>24</c:v>
                </c:pt>
                <c:pt idx="3041">
                  <c:v>23</c:v>
                </c:pt>
                <c:pt idx="3042">
                  <c:v>23</c:v>
                </c:pt>
                <c:pt idx="3043">
                  <c:v>24</c:v>
                </c:pt>
                <c:pt idx="3044">
                  <c:v>19</c:v>
                </c:pt>
                <c:pt idx="3045">
                  <c:v>23</c:v>
                </c:pt>
                <c:pt idx="3046">
                  <c:v>23</c:v>
                </c:pt>
                <c:pt idx="3047">
                  <c:v>24</c:v>
                </c:pt>
                <c:pt idx="3048">
                  <c:v>23</c:v>
                </c:pt>
                <c:pt idx="3049">
                  <c:v>22</c:v>
                </c:pt>
                <c:pt idx="3050">
                  <c:v>23</c:v>
                </c:pt>
                <c:pt idx="3051">
                  <c:v>22</c:v>
                </c:pt>
                <c:pt idx="3052">
                  <c:v>23</c:v>
                </c:pt>
                <c:pt idx="3053">
                  <c:v>25</c:v>
                </c:pt>
                <c:pt idx="3054">
                  <c:v>24</c:v>
                </c:pt>
                <c:pt idx="3055">
                  <c:v>23</c:v>
                </c:pt>
                <c:pt idx="3056">
                  <c:v>20</c:v>
                </c:pt>
                <c:pt idx="3057">
                  <c:v>24</c:v>
                </c:pt>
                <c:pt idx="3058">
                  <c:v>24</c:v>
                </c:pt>
                <c:pt idx="3059">
                  <c:v>23</c:v>
                </c:pt>
                <c:pt idx="3060">
                  <c:v>24</c:v>
                </c:pt>
                <c:pt idx="3061">
                  <c:v>24</c:v>
                </c:pt>
                <c:pt idx="3062">
                  <c:v>23</c:v>
                </c:pt>
                <c:pt idx="3063">
                  <c:v>20</c:v>
                </c:pt>
                <c:pt idx="3064">
                  <c:v>25</c:v>
                </c:pt>
                <c:pt idx="3065">
                  <c:v>23</c:v>
                </c:pt>
                <c:pt idx="3066">
                  <c:v>22</c:v>
                </c:pt>
                <c:pt idx="3067">
                  <c:v>22</c:v>
                </c:pt>
                <c:pt idx="3068">
                  <c:v>23</c:v>
                </c:pt>
                <c:pt idx="3069">
                  <c:v>25</c:v>
                </c:pt>
                <c:pt idx="3070">
                  <c:v>24</c:v>
                </c:pt>
                <c:pt idx="3071">
                  <c:v>11</c:v>
                </c:pt>
                <c:pt idx="3072">
                  <c:v>25</c:v>
                </c:pt>
                <c:pt idx="3073">
                  <c:v>23</c:v>
                </c:pt>
                <c:pt idx="3074">
                  <c:v>23</c:v>
                </c:pt>
                <c:pt idx="3075">
                  <c:v>20</c:v>
                </c:pt>
                <c:pt idx="3076">
                  <c:v>24</c:v>
                </c:pt>
                <c:pt idx="3077">
                  <c:v>25</c:v>
                </c:pt>
                <c:pt idx="3078">
                  <c:v>21</c:v>
                </c:pt>
                <c:pt idx="3079">
                  <c:v>21</c:v>
                </c:pt>
                <c:pt idx="3080">
                  <c:v>23</c:v>
                </c:pt>
                <c:pt idx="3081">
                  <c:v>23</c:v>
                </c:pt>
                <c:pt idx="3082">
                  <c:v>24</c:v>
                </c:pt>
                <c:pt idx="3083">
                  <c:v>10</c:v>
                </c:pt>
                <c:pt idx="3084">
                  <c:v>25</c:v>
                </c:pt>
                <c:pt idx="3085">
                  <c:v>25</c:v>
                </c:pt>
                <c:pt idx="3086">
                  <c:v>22</c:v>
                </c:pt>
                <c:pt idx="3087">
                  <c:v>23</c:v>
                </c:pt>
                <c:pt idx="3088">
                  <c:v>24</c:v>
                </c:pt>
                <c:pt idx="3089">
                  <c:v>24</c:v>
                </c:pt>
                <c:pt idx="3090">
                  <c:v>23</c:v>
                </c:pt>
                <c:pt idx="3091">
                  <c:v>23</c:v>
                </c:pt>
                <c:pt idx="3092">
                  <c:v>25</c:v>
                </c:pt>
                <c:pt idx="3093">
                  <c:v>25</c:v>
                </c:pt>
                <c:pt idx="3094">
                  <c:v>25</c:v>
                </c:pt>
                <c:pt idx="3095">
                  <c:v>25</c:v>
                </c:pt>
                <c:pt idx="3096">
                  <c:v>24</c:v>
                </c:pt>
                <c:pt idx="3097">
                  <c:v>23</c:v>
                </c:pt>
                <c:pt idx="3098">
                  <c:v>25</c:v>
                </c:pt>
                <c:pt idx="3099">
                  <c:v>23</c:v>
                </c:pt>
                <c:pt idx="3100">
                  <c:v>21</c:v>
                </c:pt>
                <c:pt idx="3101">
                  <c:v>25</c:v>
                </c:pt>
                <c:pt idx="3102">
                  <c:v>24</c:v>
                </c:pt>
                <c:pt idx="3103">
                  <c:v>24</c:v>
                </c:pt>
                <c:pt idx="3104">
                  <c:v>24</c:v>
                </c:pt>
                <c:pt idx="3105">
                  <c:v>25</c:v>
                </c:pt>
                <c:pt idx="3106">
                  <c:v>24</c:v>
                </c:pt>
                <c:pt idx="3107">
                  <c:v>23</c:v>
                </c:pt>
                <c:pt idx="3108">
                  <c:v>25</c:v>
                </c:pt>
                <c:pt idx="3109">
                  <c:v>24</c:v>
                </c:pt>
                <c:pt idx="3110">
                  <c:v>24</c:v>
                </c:pt>
                <c:pt idx="3111">
                  <c:v>25</c:v>
                </c:pt>
                <c:pt idx="3112">
                  <c:v>23</c:v>
                </c:pt>
                <c:pt idx="3113">
                  <c:v>25</c:v>
                </c:pt>
                <c:pt idx="3114">
                  <c:v>21</c:v>
                </c:pt>
                <c:pt idx="3115">
                  <c:v>24</c:v>
                </c:pt>
                <c:pt idx="3116">
                  <c:v>25</c:v>
                </c:pt>
                <c:pt idx="3117">
                  <c:v>21</c:v>
                </c:pt>
                <c:pt idx="3118">
                  <c:v>25</c:v>
                </c:pt>
                <c:pt idx="3119">
                  <c:v>18</c:v>
                </c:pt>
                <c:pt idx="3120">
                  <c:v>23</c:v>
                </c:pt>
                <c:pt idx="3121">
                  <c:v>23</c:v>
                </c:pt>
                <c:pt idx="3122">
                  <c:v>25</c:v>
                </c:pt>
                <c:pt idx="3123">
                  <c:v>21</c:v>
                </c:pt>
                <c:pt idx="3124">
                  <c:v>25</c:v>
                </c:pt>
                <c:pt idx="3125">
                  <c:v>25</c:v>
                </c:pt>
                <c:pt idx="3126">
                  <c:v>25</c:v>
                </c:pt>
                <c:pt idx="3127">
                  <c:v>23</c:v>
                </c:pt>
                <c:pt idx="3128">
                  <c:v>23</c:v>
                </c:pt>
                <c:pt idx="3129">
                  <c:v>20</c:v>
                </c:pt>
                <c:pt idx="3130">
                  <c:v>24</c:v>
                </c:pt>
                <c:pt idx="3131">
                  <c:v>23</c:v>
                </c:pt>
                <c:pt idx="3132">
                  <c:v>24</c:v>
                </c:pt>
                <c:pt idx="3133">
                  <c:v>25</c:v>
                </c:pt>
                <c:pt idx="3134">
                  <c:v>25</c:v>
                </c:pt>
                <c:pt idx="3135">
                  <c:v>25</c:v>
                </c:pt>
                <c:pt idx="3136">
                  <c:v>22</c:v>
                </c:pt>
                <c:pt idx="3137">
                  <c:v>24</c:v>
                </c:pt>
                <c:pt idx="3138">
                  <c:v>24</c:v>
                </c:pt>
                <c:pt idx="3139">
                  <c:v>16</c:v>
                </c:pt>
                <c:pt idx="3140">
                  <c:v>23</c:v>
                </c:pt>
                <c:pt idx="3141">
                  <c:v>24</c:v>
                </c:pt>
                <c:pt idx="3142">
                  <c:v>23</c:v>
                </c:pt>
                <c:pt idx="3143">
                  <c:v>22</c:v>
                </c:pt>
                <c:pt idx="3144">
                  <c:v>19</c:v>
                </c:pt>
                <c:pt idx="3145">
                  <c:v>24</c:v>
                </c:pt>
                <c:pt idx="3146">
                  <c:v>24</c:v>
                </c:pt>
                <c:pt idx="3147">
                  <c:v>23</c:v>
                </c:pt>
                <c:pt idx="3148">
                  <c:v>25</c:v>
                </c:pt>
                <c:pt idx="3149">
                  <c:v>24</c:v>
                </c:pt>
                <c:pt idx="3150">
                  <c:v>25</c:v>
                </c:pt>
                <c:pt idx="3151">
                  <c:v>24</c:v>
                </c:pt>
                <c:pt idx="3152">
                  <c:v>23</c:v>
                </c:pt>
                <c:pt idx="3153">
                  <c:v>25</c:v>
                </c:pt>
                <c:pt idx="3154">
                  <c:v>25</c:v>
                </c:pt>
                <c:pt idx="3155">
                  <c:v>24</c:v>
                </c:pt>
                <c:pt idx="3156">
                  <c:v>25</c:v>
                </c:pt>
                <c:pt idx="3157">
                  <c:v>22</c:v>
                </c:pt>
                <c:pt idx="3158">
                  <c:v>20</c:v>
                </c:pt>
                <c:pt idx="3159">
                  <c:v>25</c:v>
                </c:pt>
                <c:pt idx="3160">
                  <c:v>25</c:v>
                </c:pt>
                <c:pt idx="3161">
                  <c:v>24</c:v>
                </c:pt>
                <c:pt idx="3162">
                  <c:v>25</c:v>
                </c:pt>
                <c:pt idx="3163">
                  <c:v>20</c:v>
                </c:pt>
                <c:pt idx="3164">
                  <c:v>25</c:v>
                </c:pt>
                <c:pt idx="3165">
                  <c:v>21</c:v>
                </c:pt>
                <c:pt idx="3166">
                  <c:v>25</c:v>
                </c:pt>
                <c:pt idx="3167">
                  <c:v>25</c:v>
                </c:pt>
                <c:pt idx="3168">
                  <c:v>24</c:v>
                </c:pt>
                <c:pt idx="3169">
                  <c:v>23</c:v>
                </c:pt>
                <c:pt idx="3170">
                  <c:v>25</c:v>
                </c:pt>
                <c:pt idx="3171">
                  <c:v>19</c:v>
                </c:pt>
                <c:pt idx="3172">
                  <c:v>22</c:v>
                </c:pt>
                <c:pt idx="3173">
                  <c:v>22</c:v>
                </c:pt>
                <c:pt idx="3174">
                  <c:v>22</c:v>
                </c:pt>
                <c:pt idx="3175">
                  <c:v>24</c:v>
                </c:pt>
                <c:pt idx="3176">
                  <c:v>24</c:v>
                </c:pt>
                <c:pt idx="3177">
                  <c:v>25</c:v>
                </c:pt>
                <c:pt idx="3178">
                  <c:v>19</c:v>
                </c:pt>
                <c:pt idx="3179">
                  <c:v>25</c:v>
                </c:pt>
                <c:pt idx="3180">
                  <c:v>25</c:v>
                </c:pt>
                <c:pt idx="3181">
                  <c:v>25</c:v>
                </c:pt>
                <c:pt idx="3182">
                  <c:v>24</c:v>
                </c:pt>
                <c:pt idx="3183">
                  <c:v>25</c:v>
                </c:pt>
                <c:pt idx="3184">
                  <c:v>21</c:v>
                </c:pt>
                <c:pt idx="3185">
                  <c:v>21</c:v>
                </c:pt>
                <c:pt idx="3186">
                  <c:v>21</c:v>
                </c:pt>
                <c:pt idx="3187">
                  <c:v>25</c:v>
                </c:pt>
                <c:pt idx="3188">
                  <c:v>24</c:v>
                </c:pt>
                <c:pt idx="3189">
                  <c:v>22</c:v>
                </c:pt>
                <c:pt idx="3190">
                  <c:v>25</c:v>
                </c:pt>
                <c:pt idx="3191">
                  <c:v>22</c:v>
                </c:pt>
                <c:pt idx="3192">
                  <c:v>24</c:v>
                </c:pt>
                <c:pt idx="3193">
                  <c:v>21</c:v>
                </c:pt>
                <c:pt idx="3194">
                  <c:v>25</c:v>
                </c:pt>
                <c:pt idx="3195">
                  <c:v>23</c:v>
                </c:pt>
                <c:pt idx="3196">
                  <c:v>23</c:v>
                </c:pt>
                <c:pt idx="3197">
                  <c:v>18</c:v>
                </c:pt>
                <c:pt idx="3198">
                  <c:v>24</c:v>
                </c:pt>
                <c:pt idx="3199">
                  <c:v>24</c:v>
                </c:pt>
                <c:pt idx="3200">
                  <c:v>23</c:v>
                </c:pt>
                <c:pt idx="3201">
                  <c:v>23</c:v>
                </c:pt>
                <c:pt idx="3202">
                  <c:v>22</c:v>
                </c:pt>
                <c:pt idx="3203">
                  <c:v>25</c:v>
                </c:pt>
                <c:pt idx="3204">
                  <c:v>25</c:v>
                </c:pt>
                <c:pt idx="3205">
                  <c:v>25</c:v>
                </c:pt>
                <c:pt idx="3206">
                  <c:v>24</c:v>
                </c:pt>
                <c:pt idx="3207">
                  <c:v>21</c:v>
                </c:pt>
                <c:pt idx="3208">
                  <c:v>24</c:v>
                </c:pt>
                <c:pt idx="3209">
                  <c:v>25</c:v>
                </c:pt>
                <c:pt idx="3210">
                  <c:v>24</c:v>
                </c:pt>
                <c:pt idx="3211">
                  <c:v>25</c:v>
                </c:pt>
                <c:pt idx="3212">
                  <c:v>24</c:v>
                </c:pt>
                <c:pt idx="3213">
                  <c:v>24</c:v>
                </c:pt>
                <c:pt idx="3214">
                  <c:v>25</c:v>
                </c:pt>
                <c:pt idx="3215">
                  <c:v>24</c:v>
                </c:pt>
                <c:pt idx="3216">
                  <c:v>24</c:v>
                </c:pt>
                <c:pt idx="3217">
                  <c:v>25</c:v>
                </c:pt>
                <c:pt idx="3218">
                  <c:v>22</c:v>
                </c:pt>
                <c:pt idx="3219">
                  <c:v>24</c:v>
                </c:pt>
                <c:pt idx="3220">
                  <c:v>25</c:v>
                </c:pt>
                <c:pt idx="3221">
                  <c:v>19</c:v>
                </c:pt>
                <c:pt idx="3222">
                  <c:v>16</c:v>
                </c:pt>
                <c:pt idx="3223">
                  <c:v>21</c:v>
                </c:pt>
                <c:pt idx="3224">
                  <c:v>25</c:v>
                </c:pt>
                <c:pt idx="3225">
                  <c:v>25</c:v>
                </c:pt>
                <c:pt idx="3226">
                  <c:v>25</c:v>
                </c:pt>
                <c:pt idx="3227">
                  <c:v>25</c:v>
                </c:pt>
                <c:pt idx="3228">
                  <c:v>25</c:v>
                </c:pt>
                <c:pt idx="3229">
                  <c:v>23</c:v>
                </c:pt>
                <c:pt idx="3230">
                  <c:v>25</c:v>
                </c:pt>
                <c:pt idx="3231">
                  <c:v>25</c:v>
                </c:pt>
                <c:pt idx="3232">
                  <c:v>20</c:v>
                </c:pt>
                <c:pt idx="3233">
                  <c:v>20</c:v>
                </c:pt>
                <c:pt idx="3234">
                  <c:v>22</c:v>
                </c:pt>
                <c:pt idx="3235">
                  <c:v>24</c:v>
                </c:pt>
                <c:pt idx="3236">
                  <c:v>25</c:v>
                </c:pt>
                <c:pt idx="3237">
                  <c:v>25</c:v>
                </c:pt>
                <c:pt idx="3238">
                  <c:v>22</c:v>
                </c:pt>
                <c:pt idx="3239">
                  <c:v>20</c:v>
                </c:pt>
                <c:pt idx="3240">
                  <c:v>24</c:v>
                </c:pt>
                <c:pt idx="3241">
                  <c:v>23</c:v>
                </c:pt>
                <c:pt idx="3242">
                  <c:v>25</c:v>
                </c:pt>
                <c:pt idx="3243">
                  <c:v>25</c:v>
                </c:pt>
                <c:pt idx="3244">
                  <c:v>17</c:v>
                </c:pt>
                <c:pt idx="3245">
                  <c:v>24</c:v>
                </c:pt>
                <c:pt idx="3246">
                  <c:v>25</c:v>
                </c:pt>
                <c:pt idx="3247">
                  <c:v>23</c:v>
                </c:pt>
                <c:pt idx="3248">
                  <c:v>23</c:v>
                </c:pt>
                <c:pt idx="3249">
                  <c:v>13</c:v>
                </c:pt>
                <c:pt idx="3250">
                  <c:v>25</c:v>
                </c:pt>
                <c:pt idx="3251">
                  <c:v>25</c:v>
                </c:pt>
                <c:pt idx="3252">
                  <c:v>24</c:v>
                </c:pt>
                <c:pt idx="3253">
                  <c:v>24</c:v>
                </c:pt>
                <c:pt idx="3254">
                  <c:v>25</c:v>
                </c:pt>
                <c:pt idx="3255">
                  <c:v>23</c:v>
                </c:pt>
                <c:pt idx="3256">
                  <c:v>23</c:v>
                </c:pt>
                <c:pt idx="3257">
                  <c:v>24</c:v>
                </c:pt>
                <c:pt idx="3258">
                  <c:v>25</c:v>
                </c:pt>
                <c:pt idx="3259">
                  <c:v>25</c:v>
                </c:pt>
                <c:pt idx="3260">
                  <c:v>21</c:v>
                </c:pt>
                <c:pt idx="3261">
                  <c:v>25</c:v>
                </c:pt>
                <c:pt idx="3262">
                  <c:v>23</c:v>
                </c:pt>
                <c:pt idx="3263">
                  <c:v>25</c:v>
                </c:pt>
                <c:pt idx="3264">
                  <c:v>18</c:v>
                </c:pt>
                <c:pt idx="3265">
                  <c:v>24</c:v>
                </c:pt>
                <c:pt idx="3266">
                  <c:v>24</c:v>
                </c:pt>
                <c:pt idx="3267">
                  <c:v>24</c:v>
                </c:pt>
                <c:pt idx="3268">
                  <c:v>24</c:v>
                </c:pt>
                <c:pt idx="3269">
                  <c:v>25</c:v>
                </c:pt>
                <c:pt idx="3270">
                  <c:v>24</c:v>
                </c:pt>
                <c:pt idx="3271">
                  <c:v>25</c:v>
                </c:pt>
                <c:pt idx="3272">
                  <c:v>25</c:v>
                </c:pt>
                <c:pt idx="3273">
                  <c:v>25</c:v>
                </c:pt>
                <c:pt idx="3274">
                  <c:v>20</c:v>
                </c:pt>
                <c:pt idx="3275">
                  <c:v>24</c:v>
                </c:pt>
                <c:pt idx="3276">
                  <c:v>9</c:v>
                </c:pt>
                <c:pt idx="3277">
                  <c:v>25</c:v>
                </c:pt>
                <c:pt idx="3278">
                  <c:v>20</c:v>
                </c:pt>
                <c:pt idx="3279">
                  <c:v>23</c:v>
                </c:pt>
                <c:pt idx="3280">
                  <c:v>21</c:v>
                </c:pt>
                <c:pt idx="3281">
                  <c:v>25</c:v>
                </c:pt>
                <c:pt idx="3282">
                  <c:v>25</c:v>
                </c:pt>
                <c:pt idx="3283">
                  <c:v>25</c:v>
                </c:pt>
                <c:pt idx="3284">
                  <c:v>24</c:v>
                </c:pt>
                <c:pt idx="3285">
                  <c:v>25</c:v>
                </c:pt>
                <c:pt idx="3286">
                  <c:v>25</c:v>
                </c:pt>
                <c:pt idx="3287">
                  <c:v>25</c:v>
                </c:pt>
                <c:pt idx="3288">
                  <c:v>24</c:v>
                </c:pt>
                <c:pt idx="3289">
                  <c:v>21</c:v>
                </c:pt>
                <c:pt idx="3290">
                  <c:v>9</c:v>
                </c:pt>
                <c:pt idx="3291">
                  <c:v>22</c:v>
                </c:pt>
                <c:pt idx="3292">
                  <c:v>25</c:v>
                </c:pt>
                <c:pt idx="3293">
                  <c:v>22</c:v>
                </c:pt>
                <c:pt idx="3294">
                  <c:v>24</c:v>
                </c:pt>
                <c:pt idx="3295">
                  <c:v>20</c:v>
                </c:pt>
                <c:pt idx="3296">
                  <c:v>24</c:v>
                </c:pt>
                <c:pt idx="3297">
                  <c:v>23</c:v>
                </c:pt>
                <c:pt idx="3298">
                  <c:v>25</c:v>
                </c:pt>
                <c:pt idx="3299">
                  <c:v>24</c:v>
                </c:pt>
                <c:pt idx="3300">
                  <c:v>23</c:v>
                </c:pt>
                <c:pt idx="3301">
                  <c:v>24</c:v>
                </c:pt>
                <c:pt idx="3302">
                  <c:v>22</c:v>
                </c:pt>
                <c:pt idx="3303">
                  <c:v>22</c:v>
                </c:pt>
                <c:pt idx="3304">
                  <c:v>23</c:v>
                </c:pt>
                <c:pt idx="3305">
                  <c:v>24</c:v>
                </c:pt>
                <c:pt idx="3306">
                  <c:v>23</c:v>
                </c:pt>
                <c:pt idx="3307">
                  <c:v>25</c:v>
                </c:pt>
                <c:pt idx="3308">
                  <c:v>25</c:v>
                </c:pt>
                <c:pt idx="3309">
                  <c:v>25</c:v>
                </c:pt>
                <c:pt idx="3310">
                  <c:v>25</c:v>
                </c:pt>
                <c:pt idx="3311">
                  <c:v>25</c:v>
                </c:pt>
                <c:pt idx="3312">
                  <c:v>24</c:v>
                </c:pt>
                <c:pt idx="3313">
                  <c:v>21</c:v>
                </c:pt>
                <c:pt idx="3314">
                  <c:v>22</c:v>
                </c:pt>
                <c:pt idx="3315">
                  <c:v>25</c:v>
                </c:pt>
                <c:pt idx="3316">
                  <c:v>12</c:v>
                </c:pt>
                <c:pt idx="3317">
                  <c:v>22</c:v>
                </c:pt>
                <c:pt idx="3318">
                  <c:v>25</c:v>
                </c:pt>
                <c:pt idx="3319">
                  <c:v>21</c:v>
                </c:pt>
                <c:pt idx="3320">
                  <c:v>21</c:v>
                </c:pt>
                <c:pt idx="3321">
                  <c:v>25</c:v>
                </c:pt>
                <c:pt idx="3322">
                  <c:v>23</c:v>
                </c:pt>
                <c:pt idx="3323">
                  <c:v>25</c:v>
                </c:pt>
                <c:pt idx="3324">
                  <c:v>22</c:v>
                </c:pt>
                <c:pt idx="3325">
                  <c:v>23</c:v>
                </c:pt>
                <c:pt idx="3326">
                  <c:v>20</c:v>
                </c:pt>
                <c:pt idx="3327">
                  <c:v>24</c:v>
                </c:pt>
                <c:pt idx="3328">
                  <c:v>25</c:v>
                </c:pt>
                <c:pt idx="3329">
                  <c:v>23</c:v>
                </c:pt>
                <c:pt idx="3330">
                  <c:v>24</c:v>
                </c:pt>
                <c:pt idx="3331">
                  <c:v>22</c:v>
                </c:pt>
                <c:pt idx="3332">
                  <c:v>25</c:v>
                </c:pt>
                <c:pt idx="3333">
                  <c:v>25</c:v>
                </c:pt>
                <c:pt idx="3334">
                  <c:v>22</c:v>
                </c:pt>
                <c:pt idx="3335">
                  <c:v>24</c:v>
                </c:pt>
                <c:pt idx="3336">
                  <c:v>23</c:v>
                </c:pt>
                <c:pt idx="3337">
                  <c:v>19</c:v>
                </c:pt>
                <c:pt idx="3338">
                  <c:v>24</c:v>
                </c:pt>
                <c:pt idx="3339">
                  <c:v>24</c:v>
                </c:pt>
                <c:pt idx="3340">
                  <c:v>24</c:v>
                </c:pt>
                <c:pt idx="3341">
                  <c:v>23</c:v>
                </c:pt>
                <c:pt idx="3342">
                  <c:v>21</c:v>
                </c:pt>
                <c:pt idx="3343">
                  <c:v>25</c:v>
                </c:pt>
                <c:pt idx="3344">
                  <c:v>24</c:v>
                </c:pt>
                <c:pt idx="3345">
                  <c:v>24</c:v>
                </c:pt>
                <c:pt idx="3346">
                  <c:v>25</c:v>
                </c:pt>
                <c:pt idx="3347">
                  <c:v>20</c:v>
                </c:pt>
                <c:pt idx="3348">
                  <c:v>24</c:v>
                </c:pt>
                <c:pt idx="3349">
                  <c:v>17</c:v>
                </c:pt>
                <c:pt idx="3350">
                  <c:v>25</c:v>
                </c:pt>
                <c:pt idx="3351">
                  <c:v>25</c:v>
                </c:pt>
                <c:pt idx="3352">
                  <c:v>24</c:v>
                </c:pt>
                <c:pt idx="3353">
                  <c:v>23</c:v>
                </c:pt>
                <c:pt idx="3354">
                  <c:v>25</c:v>
                </c:pt>
                <c:pt idx="3355">
                  <c:v>24</c:v>
                </c:pt>
                <c:pt idx="3356">
                  <c:v>21</c:v>
                </c:pt>
                <c:pt idx="3357">
                  <c:v>24</c:v>
                </c:pt>
                <c:pt idx="3358">
                  <c:v>25</c:v>
                </c:pt>
                <c:pt idx="3359">
                  <c:v>25</c:v>
                </c:pt>
                <c:pt idx="3360">
                  <c:v>24</c:v>
                </c:pt>
                <c:pt idx="3361">
                  <c:v>25</c:v>
                </c:pt>
                <c:pt idx="3362">
                  <c:v>25</c:v>
                </c:pt>
                <c:pt idx="3363">
                  <c:v>24</c:v>
                </c:pt>
                <c:pt idx="3364">
                  <c:v>24</c:v>
                </c:pt>
                <c:pt idx="3365">
                  <c:v>25</c:v>
                </c:pt>
                <c:pt idx="3366">
                  <c:v>24</c:v>
                </c:pt>
                <c:pt idx="3367">
                  <c:v>21</c:v>
                </c:pt>
                <c:pt idx="3368">
                  <c:v>25</c:v>
                </c:pt>
                <c:pt idx="3369">
                  <c:v>23</c:v>
                </c:pt>
                <c:pt idx="3370">
                  <c:v>23</c:v>
                </c:pt>
                <c:pt idx="3371">
                  <c:v>25</c:v>
                </c:pt>
                <c:pt idx="3372">
                  <c:v>23</c:v>
                </c:pt>
                <c:pt idx="3373">
                  <c:v>24</c:v>
                </c:pt>
                <c:pt idx="3374">
                  <c:v>25</c:v>
                </c:pt>
                <c:pt idx="3375">
                  <c:v>24</c:v>
                </c:pt>
                <c:pt idx="3376">
                  <c:v>24</c:v>
                </c:pt>
                <c:pt idx="3377">
                  <c:v>25</c:v>
                </c:pt>
                <c:pt idx="3378">
                  <c:v>25</c:v>
                </c:pt>
                <c:pt idx="3379">
                  <c:v>22</c:v>
                </c:pt>
                <c:pt idx="3380">
                  <c:v>24</c:v>
                </c:pt>
                <c:pt idx="3381">
                  <c:v>13</c:v>
                </c:pt>
                <c:pt idx="3382">
                  <c:v>24</c:v>
                </c:pt>
                <c:pt idx="3383">
                  <c:v>25</c:v>
                </c:pt>
                <c:pt idx="3384">
                  <c:v>25</c:v>
                </c:pt>
                <c:pt idx="3385">
                  <c:v>23</c:v>
                </c:pt>
                <c:pt idx="3386">
                  <c:v>23</c:v>
                </c:pt>
                <c:pt idx="3387">
                  <c:v>24</c:v>
                </c:pt>
                <c:pt idx="3388">
                  <c:v>25</c:v>
                </c:pt>
                <c:pt idx="3389">
                  <c:v>23</c:v>
                </c:pt>
                <c:pt idx="3390">
                  <c:v>24</c:v>
                </c:pt>
                <c:pt idx="3391">
                  <c:v>15</c:v>
                </c:pt>
                <c:pt idx="3392">
                  <c:v>23</c:v>
                </c:pt>
                <c:pt idx="3393">
                  <c:v>22</c:v>
                </c:pt>
                <c:pt idx="3394">
                  <c:v>25</c:v>
                </c:pt>
                <c:pt idx="3395">
                  <c:v>24</c:v>
                </c:pt>
                <c:pt idx="3396">
                  <c:v>22</c:v>
                </c:pt>
                <c:pt idx="3397">
                  <c:v>25</c:v>
                </c:pt>
                <c:pt idx="3398">
                  <c:v>25</c:v>
                </c:pt>
                <c:pt idx="3399">
                  <c:v>23</c:v>
                </c:pt>
                <c:pt idx="3400">
                  <c:v>25</c:v>
                </c:pt>
                <c:pt idx="3401">
                  <c:v>25</c:v>
                </c:pt>
                <c:pt idx="3402">
                  <c:v>22</c:v>
                </c:pt>
                <c:pt idx="3403">
                  <c:v>20</c:v>
                </c:pt>
                <c:pt idx="3404">
                  <c:v>25</c:v>
                </c:pt>
                <c:pt idx="3405">
                  <c:v>22</c:v>
                </c:pt>
                <c:pt idx="3406">
                  <c:v>25</c:v>
                </c:pt>
                <c:pt idx="3407">
                  <c:v>25</c:v>
                </c:pt>
                <c:pt idx="3408">
                  <c:v>22</c:v>
                </c:pt>
                <c:pt idx="3409">
                  <c:v>25</c:v>
                </c:pt>
                <c:pt idx="3410">
                  <c:v>24</c:v>
                </c:pt>
                <c:pt idx="3411">
                  <c:v>22</c:v>
                </c:pt>
                <c:pt idx="3412">
                  <c:v>19</c:v>
                </c:pt>
                <c:pt idx="3413">
                  <c:v>23</c:v>
                </c:pt>
                <c:pt idx="3414">
                  <c:v>23</c:v>
                </c:pt>
                <c:pt idx="3415">
                  <c:v>23</c:v>
                </c:pt>
                <c:pt idx="3416">
                  <c:v>23</c:v>
                </c:pt>
                <c:pt idx="3417">
                  <c:v>23</c:v>
                </c:pt>
                <c:pt idx="3418">
                  <c:v>25</c:v>
                </c:pt>
                <c:pt idx="3419">
                  <c:v>25</c:v>
                </c:pt>
                <c:pt idx="3420">
                  <c:v>20</c:v>
                </c:pt>
                <c:pt idx="3421">
                  <c:v>25</c:v>
                </c:pt>
                <c:pt idx="3422">
                  <c:v>25</c:v>
                </c:pt>
                <c:pt idx="3423">
                  <c:v>25</c:v>
                </c:pt>
                <c:pt idx="3424">
                  <c:v>22</c:v>
                </c:pt>
                <c:pt idx="3425">
                  <c:v>24</c:v>
                </c:pt>
                <c:pt idx="3426">
                  <c:v>21</c:v>
                </c:pt>
                <c:pt idx="3427">
                  <c:v>21</c:v>
                </c:pt>
                <c:pt idx="3428">
                  <c:v>25</c:v>
                </c:pt>
                <c:pt idx="3429">
                  <c:v>25</c:v>
                </c:pt>
                <c:pt idx="3430">
                  <c:v>24</c:v>
                </c:pt>
                <c:pt idx="3431">
                  <c:v>23</c:v>
                </c:pt>
                <c:pt idx="3432">
                  <c:v>25</c:v>
                </c:pt>
                <c:pt idx="3433">
                  <c:v>24</c:v>
                </c:pt>
                <c:pt idx="3434">
                  <c:v>25</c:v>
                </c:pt>
                <c:pt idx="3435">
                  <c:v>24</c:v>
                </c:pt>
                <c:pt idx="3436">
                  <c:v>24</c:v>
                </c:pt>
                <c:pt idx="3437">
                  <c:v>22</c:v>
                </c:pt>
                <c:pt idx="3438">
                  <c:v>24</c:v>
                </c:pt>
                <c:pt idx="3439">
                  <c:v>24</c:v>
                </c:pt>
                <c:pt idx="3440">
                  <c:v>25</c:v>
                </c:pt>
                <c:pt idx="3441">
                  <c:v>24</c:v>
                </c:pt>
                <c:pt idx="3442">
                  <c:v>25</c:v>
                </c:pt>
                <c:pt idx="3443">
                  <c:v>24</c:v>
                </c:pt>
                <c:pt idx="3444">
                  <c:v>24</c:v>
                </c:pt>
                <c:pt idx="3445">
                  <c:v>24</c:v>
                </c:pt>
                <c:pt idx="3446">
                  <c:v>25</c:v>
                </c:pt>
                <c:pt idx="3447">
                  <c:v>24</c:v>
                </c:pt>
                <c:pt idx="3448">
                  <c:v>25</c:v>
                </c:pt>
                <c:pt idx="3449">
                  <c:v>22</c:v>
                </c:pt>
                <c:pt idx="3450">
                  <c:v>24</c:v>
                </c:pt>
                <c:pt idx="3451">
                  <c:v>24</c:v>
                </c:pt>
                <c:pt idx="3452">
                  <c:v>17</c:v>
                </c:pt>
                <c:pt idx="3453">
                  <c:v>23</c:v>
                </c:pt>
                <c:pt idx="3454">
                  <c:v>22</c:v>
                </c:pt>
                <c:pt idx="3455">
                  <c:v>25</c:v>
                </c:pt>
                <c:pt idx="3456">
                  <c:v>22</c:v>
                </c:pt>
                <c:pt idx="3457">
                  <c:v>23</c:v>
                </c:pt>
                <c:pt idx="3458">
                  <c:v>24</c:v>
                </c:pt>
                <c:pt idx="3459">
                  <c:v>22</c:v>
                </c:pt>
                <c:pt idx="3460">
                  <c:v>25</c:v>
                </c:pt>
                <c:pt idx="3461">
                  <c:v>25</c:v>
                </c:pt>
                <c:pt idx="3462">
                  <c:v>24</c:v>
                </c:pt>
                <c:pt idx="3463">
                  <c:v>20</c:v>
                </c:pt>
                <c:pt idx="3464">
                  <c:v>21</c:v>
                </c:pt>
                <c:pt idx="3465">
                  <c:v>21</c:v>
                </c:pt>
                <c:pt idx="3466">
                  <c:v>25</c:v>
                </c:pt>
                <c:pt idx="3467">
                  <c:v>22</c:v>
                </c:pt>
                <c:pt idx="3468">
                  <c:v>25</c:v>
                </c:pt>
                <c:pt idx="3469">
                  <c:v>21</c:v>
                </c:pt>
                <c:pt idx="3470">
                  <c:v>24</c:v>
                </c:pt>
                <c:pt idx="3471">
                  <c:v>25</c:v>
                </c:pt>
                <c:pt idx="3472">
                  <c:v>24</c:v>
                </c:pt>
                <c:pt idx="3473">
                  <c:v>24</c:v>
                </c:pt>
                <c:pt idx="3474">
                  <c:v>24</c:v>
                </c:pt>
                <c:pt idx="3475">
                  <c:v>25</c:v>
                </c:pt>
                <c:pt idx="3476">
                  <c:v>25</c:v>
                </c:pt>
                <c:pt idx="3477">
                  <c:v>25</c:v>
                </c:pt>
                <c:pt idx="3478">
                  <c:v>23</c:v>
                </c:pt>
                <c:pt idx="3479">
                  <c:v>25</c:v>
                </c:pt>
                <c:pt idx="3480">
                  <c:v>24</c:v>
                </c:pt>
                <c:pt idx="3481">
                  <c:v>25</c:v>
                </c:pt>
                <c:pt idx="3482">
                  <c:v>25</c:v>
                </c:pt>
                <c:pt idx="3483">
                  <c:v>25</c:v>
                </c:pt>
                <c:pt idx="3484">
                  <c:v>25</c:v>
                </c:pt>
                <c:pt idx="3485">
                  <c:v>24</c:v>
                </c:pt>
                <c:pt idx="3486">
                  <c:v>20</c:v>
                </c:pt>
                <c:pt idx="3487">
                  <c:v>23</c:v>
                </c:pt>
                <c:pt idx="3488">
                  <c:v>20</c:v>
                </c:pt>
                <c:pt idx="3489">
                  <c:v>23</c:v>
                </c:pt>
                <c:pt idx="3490">
                  <c:v>25</c:v>
                </c:pt>
                <c:pt idx="3491">
                  <c:v>25</c:v>
                </c:pt>
                <c:pt idx="3492">
                  <c:v>23</c:v>
                </c:pt>
                <c:pt idx="3493">
                  <c:v>23</c:v>
                </c:pt>
                <c:pt idx="3494">
                  <c:v>20</c:v>
                </c:pt>
                <c:pt idx="3495">
                  <c:v>16</c:v>
                </c:pt>
                <c:pt idx="3496">
                  <c:v>24</c:v>
                </c:pt>
                <c:pt idx="3497">
                  <c:v>25</c:v>
                </c:pt>
                <c:pt idx="3498">
                  <c:v>25</c:v>
                </c:pt>
                <c:pt idx="3499">
                  <c:v>23</c:v>
                </c:pt>
                <c:pt idx="3500">
                  <c:v>24</c:v>
                </c:pt>
                <c:pt idx="3501">
                  <c:v>25</c:v>
                </c:pt>
                <c:pt idx="3502">
                  <c:v>24</c:v>
                </c:pt>
                <c:pt idx="3503">
                  <c:v>24</c:v>
                </c:pt>
                <c:pt idx="3504">
                  <c:v>25</c:v>
                </c:pt>
                <c:pt idx="3505">
                  <c:v>25</c:v>
                </c:pt>
                <c:pt idx="3506">
                  <c:v>25</c:v>
                </c:pt>
                <c:pt idx="3507">
                  <c:v>23</c:v>
                </c:pt>
                <c:pt idx="3508">
                  <c:v>24</c:v>
                </c:pt>
                <c:pt idx="3509">
                  <c:v>25</c:v>
                </c:pt>
                <c:pt idx="3510">
                  <c:v>25</c:v>
                </c:pt>
                <c:pt idx="3511">
                  <c:v>21</c:v>
                </c:pt>
                <c:pt idx="3512">
                  <c:v>24</c:v>
                </c:pt>
                <c:pt idx="3513">
                  <c:v>24</c:v>
                </c:pt>
                <c:pt idx="3514">
                  <c:v>25</c:v>
                </c:pt>
                <c:pt idx="3515">
                  <c:v>24</c:v>
                </c:pt>
                <c:pt idx="3516">
                  <c:v>25</c:v>
                </c:pt>
                <c:pt idx="3517">
                  <c:v>25</c:v>
                </c:pt>
                <c:pt idx="3518">
                  <c:v>13</c:v>
                </c:pt>
                <c:pt idx="3519">
                  <c:v>24</c:v>
                </c:pt>
                <c:pt idx="3520">
                  <c:v>24</c:v>
                </c:pt>
                <c:pt idx="3521">
                  <c:v>25</c:v>
                </c:pt>
                <c:pt idx="3522">
                  <c:v>23</c:v>
                </c:pt>
                <c:pt idx="3523">
                  <c:v>25</c:v>
                </c:pt>
                <c:pt idx="3524">
                  <c:v>25</c:v>
                </c:pt>
                <c:pt idx="3525">
                  <c:v>25</c:v>
                </c:pt>
                <c:pt idx="3526">
                  <c:v>25</c:v>
                </c:pt>
                <c:pt idx="3527">
                  <c:v>25</c:v>
                </c:pt>
                <c:pt idx="3528">
                  <c:v>24</c:v>
                </c:pt>
                <c:pt idx="3529">
                  <c:v>25</c:v>
                </c:pt>
                <c:pt idx="3530">
                  <c:v>25</c:v>
                </c:pt>
                <c:pt idx="3531">
                  <c:v>25</c:v>
                </c:pt>
                <c:pt idx="3532">
                  <c:v>24</c:v>
                </c:pt>
                <c:pt idx="3533">
                  <c:v>22</c:v>
                </c:pt>
                <c:pt idx="3534">
                  <c:v>24</c:v>
                </c:pt>
                <c:pt idx="3535">
                  <c:v>23</c:v>
                </c:pt>
                <c:pt idx="3536">
                  <c:v>25</c:v>
                </c:pt>
                <c:pt idx="3537">
                  <c:v>24</c:v>
                </c:pt>
                <c:pt idx="3538">
                  <c:v>23</c:v>
                </c:pt>
                <c:pt idx="3539">
                  <c:v>24</c:v>
                </c:pt>
                <c:pt idx="3540">
                  <c:v>22</c:v>
                </c:pt>
                <c:pt idx="3541">
                  <c:v>24</c:v>
                </c:pt>
                <c:pt idx="3542">
                  <c:v>25</c:v>
                </c:pt>
                <c:pt idx="3543">
                  <c:v>24</c:v>
                </c:pt>
                <c:pt idx="3544">
                  <c:v>25</c:v>
                </c:pt>
                <c:pt idx="3545">
                  <c:v>25</c:v>
                </c:pt>
                <c:pt idx="3546">
                  <c:v>20</c:v>
                </c:pt>
                <c:pt idx="3547">
                  <c:v>23</c:v>
                </c:pt>
                <c:pt idx="3548">
                  <c:v>25</c:v>
                </c:pt>
                <c:pt idx="3549">
                  <c:v>23</c:v>
                </c:pt>
                <c:pt idx="3550">
                  <c:v>24</c:v>
                </c:pt>
                <c:pt idx="3551">
                  <c:v>22</c:v>
                </c:pt>
                <c:pt idx="3552">
                  <c:v>24</c:v>
                </c:pt>
                <c:pt idx="3553">
                  <c:v>21</c:v>
                </c:pt>
                <c:pt idx="3554">
                  <c:v>25</c:v>
                </c:pt>
                <c:pt idx="3555">
                  <c:v>21</c:v>
                </c:pt>
                <c:pt idx="3556">
                  <c:v>24</c:v>
                </c:pt>
                <c:pt idx="3557">
                  <c:v>20</c:v>
                </c:pt>
                <c:pt idx="3558">
                  <c:v>23</c:v>
                </c:pt>
                <c:pt idx="3559">
                  <c:v>23</c:v>
                </c:pt>
                <c:pt idx="3560">
                  <c:v>19</c:v>
                </c:pt>
                <c:pt idx="3561">
                  <c:v>24</c:v>
                </c:pt>
                <c:pt idx="3562">
                  <c:v>21</c:v>
                </c:pt>
                <c:pt idx="3563">
                  <c:v>24</c:v>
                </c:pt>
                <c:pt idx="3564">
                  <c:v>24</c:v>
                </c:pt>
                <c:pt idx="3565">
                  <c:v>23</c:v>
                </c:pt>
                <c:pt idx="3566">
                  <c:v>23</c:v>
                </c:pt>
                <c:pt idx="3567">
                  <c:v>22</c:v>
                </c:pt>
                <c:pt idx="3568">
                  <c:v>25</c:v>
                </c:pt>
                <c:pt idx="3569">
                  <c:v>24</c:v>
                </c:pt>
                <c:pt idx="3570">
                  <c:v>21</c:v>
                </c:pt>
                <c:pt idx="3571">
                  <c:v>25</c:v>
                </c:pt>
                <c:pt idx="3572">
                  <c:v>24</c:v>
                </c:pt>
                <c:pt idx="3573">
                  <c:v>22</c:v>
                </c:pt>
                <c:pt idx="3574">
                  <c:v>25</c:v>
                </c:pt>
                <c:pt idx="3575">
                  <c:v>25</c:v>
                </c:pt>
                <c:pt idx="3576">
                  <c:v>25</c:v>
                </c:pt>
                <c:pt idx="3577">
                  <c:v>24</c:v>
                </c:pt>
                <c:pt idx="3578">
                  <c:v>25</c:v>
                </c:pt>
                <c:pt idx="3579">
                  <c:v>25</c:v>
                </c:pt>
                <c:pt idx="3580">
                  <c:v>25</c:v>
                </c:pt>
                <c:pt idx="3581">
                  <c:v>20</c:v>
                </c:pt>
                <c:pt idx="3582">
                  <c:v>24</c:v>
                </c:pt>
                <c:pt idx="3583">
                  <c:v>25</c:v>
                </c:pt>
                <c:pt idx="3584">
                  <c:v>25</c:v>
                </c:pt>
                <c:pt idx="3585">
                  <c:v>25</c:v>
                </c:pt>
                <c:pt idx="3586">
                  <c:v>25</c:v>
                </c:pt>
                <c:pt idx="3587">
                  <c:v>23</c:v>
                </c:pt>
                <c:pt idx="3588">
                  <c:v>25</c:v>
                </c:pt>
                <c:pt idx="3589">
                  <c:v>25</c:v>
                </c:pt>
                <c:pt idx="3590">
                  <c:v>23</c:v>
                </c:pt>
                <c:pt idx="3591">
                  <c:v>25</c:v>
                </c:pt>
                <c:pt idx="3592">
                  <c:v>24</c:v>
                </c:pt>
                <c:pt idx="3593">
                  <c:v>23</c:v>
                </c:pt>
                <c:pt idx="3594">
                  <c:v>25</c:v>
                </c:pt>
                <c:pt idx="3595">
                  <c:v>24</c:v>
                </c:pt>
                <c:pt idx="3596">
                  <c:v>25</c:v>
                </c:pt>
                <c:pt idx="3597">
                  <c:v>25</c:v>
                </c:pt>
                <c:pt idx="3598">
                  <c:v>25</c:v>
                </c:pt>
                <c:pt idx="3599">
                  <c:v>25</c:v>
                </c:pt>
                <c:pt idx="3600">
                  <c:v>23</c:v>
                </c:pt>
                <c:pt idx="3601">
                  <c:v>25</c:v>
                </c:pt>
                <c:pt idx="3602">
                  <c:v>25</c:v>
                </c:pt>
                <c:pt idx="3603">
                  <c:v>25</c:v>
                </c:pt>
                <c:pt idx="3604">
                  <c:v>24</c:v>
                </c:pt>
                <c:pt idx="3605">
                  <c:v>24</c:v>
                </c:pt>
                <c:pt idx="3606">
                  <c:v>23</c:v>
                </c:pt>
                <c:pt idx="3607">
                  <c:v>25</c:v>
                </c:pt>
                <c:pt idx="3608">
                  <c:v>24</c:v>
                </c:pt>
                <c:pt idx="3609">
                  <c:v>21</c:v>
                </c:pt>
                <c:pt idx="3610">
                  <c:v>25</c:v>
                </c:pt>
                <c:pt idx="3611">
                  <c:v>25</c:v>
                </c:pt>
                <c:pt idx="3612">
                  <c:v>23</c:v>
                </c:pt>
                <c:pt idx="3613">
                  <c:v>25</c:v>
                </c:pt>
                <c:pt idx="3614">
                  <c:v>20</c:v>
                </c:pt>
                <c:pt idx="3615">
                  <c:v>25</c:v>
                </c:pt>
                <c:pt idx="3616">
                  <c:v>23</c:v>
                </c:pt>
                <c:pt idx="3617">
                  <c:v>23</c:v>
                </c:pt>
                <c:pt idx="3618">
                  <c:v>25</c:v>
                </c:pt>
                <c:pt idx="3619">
                  <c:v>22</c:v>
                </c:pt>
                <c:pt idx="3620">
                  <c:v>25</c:v>
                </c:pt>
                <c:pt idx="3621">
                  <c:v>21</c:v>
                </c:pt>
                <c:pt idx="3622">
                  <c:v>24</c:v>
                </c:pt>
                <c:pt idx="3623">
                  <c:v>25</c:v>
                </c:pt>
                <c:pt idx="3624">
                  <c:v>24</c:v>
                </c:pt>
                <c:pt idx="3625">
                  <c:v>25</c:v>
                </c:pt>
                <c:pt idx="3626">
                  <c:v>25</c:v>
                </c:pt>
                <c:pt idx="3627">
                  <c:v>24</c:v>
                </c:pt>
                <c:pt idx="3628">
                  <c:v>22</c:v>
                </c:pt>
                <c:pt idx="3629">
                  <c:v>24</c:v>
                </c:pt>
                <c:pt idx="3630">
                  <c:v>22</c:v>
                </c:pt>
                <c:pt idx="3631">
                  <c:v>25</c:v>
                </c:pt>
                <c:pt idx="3632">
                  <c:v>22</c:v>
                </c:pt>
                <c:pt idx="3633">
                  <c:v>23</c:v>
                </c:pt>
                <c:pt idx="3634">
                  <c:v>23</c:v>
                </c:pt>
                <c:pt idx="3635">
                  <c:v>25</c:v>
                </c:pt>
                <c:pt idx="3636">
                  <c:v>22</c:v>
                </c:pt>
                <c:pt idx="3637">
                  <c:v>25</c:v>
                </c:pt>
                <c:pt idx="3638">
                  <c:v>25</c:v>
                </c:pt>
                <c:pt idx="3639">
                  <c:v>25</c:v>
                </c:pt>
                <c:pt idx="3640">
                  <c:v>23</c:v>
                </c:pt>
                <c:pt idx="3641">
                  <c:v>24</c:v>
                </c:pt>
                <c:pt idx="3642">
                  <c:v>24</c:v>
                </c:pt>
                <c:pt idx="3643">
                  <c:v>25</c:v>
                </c:pt>
                <c:pt idx="3644">
                  <c:v>24</c:v>
                </c:pt>
                <c:pt idx="3645">
                  <c:v>21</c:v>
                </c:pt>
                <c:pt idx="3646">
                  <c:v>24</c:v>
                </c:pt>
                <c:pt idx="3647">
                  <c:v>21</c:v>
                </c:pt>
                <c:pt idx="3648">
                  <c:v>24</c:v>
                </c:pt>
                <c:pt idx="3649">
                  <c:v>24</c:v>
                </c:pt>
                <c:pt idx="3650">
                  <c:v>23</c:v>
                </c:pt>
                <c:pt idx="3651">
                  <c:v>25</c:v>
                </c:pt>
                <c:pt idx="3652">
                  <c:v>25</c:v>
                </c:pt>
                <c:pt idx="3653">
                  <c:v>23</c:v>
                </c:pt>
                <c:pt idx="3654">
                  <c:v>23</c:v>
                </c:pt>
                <c:pt idx="3655">
                  <c:v>24</c:v>
                </c:pt>
                <c:pt idx="3656">
                  <c:v>25</c:v>
                </c:pt>
                <c:pt idx="3657">
                  <c:v>24</c:v>
                </c:pt>
                <c:pt idx="3658">
                  <c:v>24</c:v>
                </c:pt>
                <c:pt idx="3659">
                  <c:v>24</c:v>
                </c:pt>
                <c:pt idx="3660">
                  <c:v>25</c:v>
                </c:pt>
                <c:pt idx="3661">
                  <c:v>24</c:v>
                </c:pt>
                <c:pt idx="3662">
                  <c:v>24</c:v>
                </c:pt>
                <c:pt idx="3663">
                  <c:v>25</c:v>
                </c:pt>
                <c:pt idx="3664">
                  <c:v>24</c:v>
                </c:pt>
                <c:pt idx="3665">
                  <c:v>24</c:v>
                </c:pt>
                <c:pt idx="3666">
                  <c:v>25</c:v>
                </c:pt>
                <c:pt idx="3667">
                  <c:v>25</c:v>
                </c:pt>
                <c:pt idx="3668">
                  <c:v>22</c:v>
                </c:pt>
                <c:pt idx="3669">
                  <c:v>25</c:v>
                </c:pt>
                <c:pt idx="3670">
                  <c:v>24</c:v>
                </c:pt>
                <c:pt idx="3671">
                  <c:v>24</c:v>
                </c:pt>
                <c:pt idx="3672">
                  <c:v>25</c:v>
                </c:pt>
                <c:pt idx="3673">
                  <c:v>24</c:v>
                </c:pt>
                <c:pt idx="3674">
                  <c:v>25</c:v>
                </c:pt>
                <c:pt idx="3675">
                  <c:v>25</c:v>
                </c:pt>
                <c:pt idx="3676">
                  <c:v>23</c:v>
                </c:pt>
                <c:pt idx="3677">
                  <c:v>25</c:v>
                </c:pt>
                <c:pt idx="3678">
                  <c:v>25</c:v>
                </c:pt>
                <c:pt idx="3679">
                  <c:v>20</c:v>
                </c:pt>
                <c:pt idx="3680">
                  <c:v>25</c:v>
                </c:pt>
                <c:pt idx="3681">
                  <c:v>18</c:v>
                </c:pt>
                <c:pt idx="3682">
                  <c:v>25</c:v>
                </c:pt>
                <c:pt idx="3683">
                  <c:v>23</c:v>
                </c:pt>
                <c:pt idx="3684">
                  <c:v>20</c:v>
                </c:pt>
                <c:pt idx="3685">
                  <c:v>22</c:v>
                </c:pt>
                <c:pt idx="3686">
                  <c:v>23</c:v>
                </c:pt>
                <c:pt idx="3687">
                  <c:v>25</c:v>
                </c:pt>
                <c:pt idx="3688">
                  <c:v>24</c:v>
                </c:pt>
                <c:pt idx="3689">
                  <c:v>25</c:v>
                </c:pt>
                <c:pt idx="3690">
                  <c:v>25</c:v>
                </c:pt>
                <c:pt idx="3691">
                  <c:v>22</c:v>
                </c:pt>
                <c:pt idx="3692">
                  <c:v>24</c:v>
                </c:pt>
                <c:pt idx="3693">
                  <c:v>25</c:v>
                </c:pt>
                <c:pt idx="3694">
                  <c:v>25</c:v>
                </c:pt>
                <c:pt idx="3695">
                  <c:v>25</c:v>
                </c:pt>
                <c:pt idx="3696">
                  <c:v>25</c:v>
                </c:pt>
                <c:pt idx="3697">
                  <c:v>24</c:v>
                </c:pt>
                <c:pt idx="3698">
                  <c:v>23</c:v>
                </c:pt>
                <c:pt idx="3699">
                  <c:v>25</c:v>
                </c:pt>
                <c:pt idx="3700">
                  <c:v>25</c:v>
                </c:pt>
                <c:pt idx="3701">
                  <c:v>25</c:v>
                </c:pt>
                <c:pt idx="3702">
                  <c:v>24</c:v>
                </c:pt>
                <c:pt idx="3703">
                  <c:v>24</c:v>
                </c:pt>
                <c:pt idx="3704">
                  <c:v>21</c:v>
                </c:pt>
                <c:pt idx="3705">
                  <c:v>22</c:v>
                </c:pt>
                <c:pt idx="3706">
                  <c:v>25</c:v>
                </c:pt>
                <c:pt idx="3707">
                  <c:v>25</c:v>
                </c:pt>
                <c:pt idx="3708">
                  <c:v>25</c:v>
                </c:pt>
                <c:pt idx="3709">
                  <c:v>23</c:v>
                </c:pt>
                <c:pt idx="3710">
                  <c:v>24</c:v>
                </c:pt>
                <c:pt idx="3711">
                  <c:v>25</c:v>
                </c:pt>
                <c:pt idx="3712">
                  <c:v>24</c:v>
                </c:pt>
                <c:pt idx="3713">
                  <c:v>24</c:v>
                </c:pt>
                <c:pt idx="3714">
                  <c:v>25</c:v>
                </c:pt>
                <c:pt idx="3715">
                  <c:v>24</c:v>
                </c:pt>
                <c:pt idx="3716">
                  <c:v>24</c:v>
                </c:pt>
                <c:pt idx="3717">
                  <c:v>23</c:v>
                </c:pt>
                <c:pt idx="3718">
                  <c:v>25</c:v>
                </c:pt>
                <c:pt idx="3719">
                  <c:v>24</c:v>
                </c:pt>
                <c:pt idx="3720">
                  <c:v>20</c:v>
                </c:pt>
                <c:pt idx="3721">
                  <c:v>25</c:v>
                </c:pt>
                <c:pt idx="3722">
                  <c:v>21</c:v>
                </c:pt>
                <c:pt idx="3723">
                  <c:v>23</c:v>
                </c:pt>
                <c:pt idx="3724">
                  <c:v>25</c:v>
                </c:pt>
                <c:pt idx="3725">
                  <c:v>12</c:v>
                </c:pt>
                <c:pt idx="3726">
                  <c:v>24</c:v>
                </c:pt>
                <c:pt idx="3727">
                  <c:v>25</c:v>
                </c:pt>
                <c:pt idx="3728">
                  <c:v>24</c:v>
                </c:pt>
                <c:pt idx="3729">
                  <c:v>25</c:v>
                </c:pt>
                <c:pt idx="3730">
                  <c:v>25</c:v>
                </c:pt>
                <c:pt idx="3731">
                  <c:v>24</c:v>
                </c:pt>
                <c:pt idx="3732">
                  <c:v>20</c:v>
                </c:pt>
                <c:pt idx="3733">
                  <c:v>24</c:v>
                </c:pt>
                <c:pt idx="3734">
                  <c:v>25</c:v>
                </c:pt>
                <c:pt idx="3735">
                  <c:v>24</c:v>
                </c:pt>
                <c:pt idx="3736">
                  <c:v>24</c:v>
                </c:pt>
                <c:pt idx="3737">
                  <c:v>24</c:v>
                </c:pt>
                <c:pt idx="3738">
                  <c:v>24</c:v>
                </c:pt>
                <c:pt idx="3739">
                  <c:v>25</c:v>
                </c:pt>
                <c:pt idx="3740">
                  <c:v>24</c:v>
                </c:pt>
                <c:pt idx="3741">
                  <c:v>25</c:v>
                </c:pt>
                <c:pt idx="3742">
                  <c:v>24</c:v>
                </c:pt>
                <c:pt idx="3743">
                  <c:v>22</c:v>
                </c:pt>
                <c:pt idx="3744">
                  <c:v>25</c:v>
                </c:pt>
                <c:pt idx="3745">
                  <c:v>25</c:v>
                </c:pt>
                <c:pt idx="3746">
                  <c:v>24</c:v>
                </c:pt>
                <c:pt idx="3747">
                  <c:v>21</c:v>
                </c:pt>
                <c:pt idx="3748">
                  <c:v>21</c:v>
                </c:pt>
                <c:pt idx="3749">
                  <c:v>25</c:v>
                </c:pt>
                <c:pt idx="3750">
                  <c:v>25</c:v>
                </c:pt>
                <c:pt idx="3751">
                  <c:v>23</c:v>
                </c:pt>
                <c:pt idx="3752">
                  <c:v>23</c:v>
                </c:pt>
                <c:pt idx="3753">
                  <c:v>21</c:v>
                </c:pt>
                <c:pt idx="3754">
                  <c:v>21</c:v>
                </c:pt>
                <c:pt idx="3755">
                  <c:v>23</c:v>
                </c:pt>
                <c:pt idx="3756">
                  <c:v>24</c:v>
                </c:pt>
                <c:pt idx="3757">
                  <c:v>22</c:v>
                </c:pt>
                <c:pt idx="3758">
                  <c:v>25</c:v>
                </c:pt>
                <c:pt idx="3759">
                  <c:v>24</c:v>
                </c:pt>
                <c:pt idx="3760">
                  <c:v>22</c:v>
                </c:pt>
                <c:pt idx="3761">
                  <c:v>24</c:v>
                </c:pt>
                <c:pt idx="3762">
                  <c:v>20</c:v>
                </c:pt>
                <c:pt idx="3763">
                  <c:v>24</c:v>
                </c:pt>
                <c:pt idx="3764">
                  <c:v>25</c:v>
                </c:pt>
                <c:pt idx="3765">
                  <c:v>23</c:v>
                </c:pt>
                <c:pt idx="3766">
                  <c:v>24</c:v>
                </c:pt>
                <c:pt idx="3767">
                  <c:v>25</c:v>
                </c:pt>
                <c:pt idx="3768">
                  <c:v>23</c:v>
                </c:pt>
                <c:pt idx="3769">
                  <c:v>24</c:v>
                </c:pt>
                <c:pt idx="3770">
                  <c:v>24</c:v>
                </c:pt>
                <c:pt idx="3771">
                  <c:v>24</c:v>
                </c:pt>
                <c:pt idx="3772">
                  <c:v>24</c:v>
                </c:pt>
                <c:pt idx="3773">
                  <c:v>24</c:v>
                </c:pt>
                <c:pt idx="3774">
                  <c:v>11</c:v>
                </c:pt>
                <c:pt idx="3775">
                  <c:v>25</c:v>
                </c:pt>
                <c:pt idx="3776">
                  <c:v>25</c:v>
                </c:pt>
                <c:pt idx="3777">
                  <c:v>22</c:v>
                </c:pt>
                <c:pt idx="3778">
                  <c:v>24</c:v>
                </c:pt>
                <c:pt idx="3779">
                  <c:v>22</c:v>
                </c:pt>
                <c:pt idx="3780">
                  <c:v>22</c:v>
                </c:pt>
                <c:pt idx="3781">
                  <c:v>25</c:v>
                </c:pt>
                <c:pt idx="3782">
                  <c:v>25</c:v>
                </c:pt>
                <c:pt idx="3783">
                  <c:v>21</c:v>
                </c:pt>
                <c:pt idx="3784">
                  <c:v>24</c:v>
                </c:pt>
                <c:pt idx="3785">
                  <c:v>24</c:v>
                </c:pt>
                <c:pt idx="3786">
                  <c:v>25</c:v>
                </c:pt>
                <c:pt idx="3787">
                  <c:v>22</c:v>
                </c:pt>
                <c:pt idx="3788">
                  <c:v>25</c:v>
                </c:pt>
                <c:pt idx="3789">
                  <c:v>25</c:v>
                </c:pt>
                <c:pt idx="3790">
                  <c:v>20</c:v>
                </c:pt>
                <c:pt idx="3791">
                  <c:v>25</c:v>
                </c:pt>
                <c:pt idx="3792">
                  <c:v>24</c:v>
                </c:pt>
                <c:pt idx="3793">
                  <c:v>24</c:v>
                </c:pt>
                <c:pt idx="3794">
                  <c:v>23</c:v>
                </c:pt>
                <c:pt idx="3795">
                  <c:v>25</c:v>
                </c:pt>
                <c:pt idx="3796">
                  <c:v>24</c:v>
                </c:pt>
                <c:pt idx="3797">
                  <c:v>22</c:v>
                </c:pt>
                <c:pt idx="3798">
                  <c:v>25</c:v>
                </c:pt>
                <c:pt idx="3799">
                  <c:v>25</c:v>
                </c:pt>
                <c:pt idx="3800">
                  <c:v>23</c:v>
                </c:pt>
                <c:pt idx="3801">
                  <c:v>24</c:v>
                </c:pt>
                <c:pt idx="3802">
                  <c:v>25</c:v>
                </c:pt>
                <c:pt idx="3803">
                  <c:v>24</c:v>
                </c:pt>
                <c:pt idx="3804">
                  <c:v>25</c:v>
                </c:pt>
                <c:pt idx="3805">
                  <c:v>24</c:v>
                </c:pt>
                <c:pt idx="3806">
                  <c:v>24</c:v>
                </c:pt>
                <c:pt idx="3807">
                  <c:v>24</c:v>
                </c:pt>
                <c:pt idx="3808">
                  <c:v>25</c:v>
                </c:pt>
                <c:pt idx="3809">
                  <c:v>24</c:v>
                </c:pt>
                <c:pt idx="3810">
                  <c:v>25</c:v>
                </c:pt>
                <c:pt idx="3811">
                  <c:v>23</c:v>
                </c:pt>
                <c:pt idx="3812">
                  <c:v>24</c:v>
                </c:pt>
                <c:pt idx="3813">
                  <c:v>24</c:v>
                </c:pt>
                <c:pt idx="3814">
                  <c:v>24</c:v>
                </c:pt>
                <c:pt idx="3815">
                  <c:v>25</c:v>
                </c:pt>
                <c:pt idx="3816">
                  <c:v>25</c:v>
                </c:pt>
                <c:pt idx="3817">
                  <c:v>25</c:v>
                </c:pt>
                <c:pt idx="3818">
                  <c:v>25</c:v>
                </c:pt>
                <c:pt idx="3819">
                  <c:v>24</c:v>
                </c:pt>
                <c:pt idx="3820">
                  <c:v>25</c:v>
                </c:pt>
                <c:pt idx="3821">
                  <c:v>25</c:v>
                </c:pt>
                <c:pt idx="3822">
                  <c:v>25</c:v>
                </c:pt>
                <c:pt idx="3823">
                  <c:v>23</c:v>
                </c:pt>
                <c:pt idx="3824">
                  <c:v>25</c:v>
                </c:pt>
                <c:pt idx="3825">
                  <c:v>25</c:v>
                </c:pt>
                <c:pt idx="3826">
                  <c:v>23</c:v>
                </c:pt>
                <c:pt idx="3827">
                  <c:v>25</c:v>
                </c:pt>
                <c:pt idx="3828">
                  <c:v>25</c:v>
                </c:pt>
                <c:pt idx="3829">
                  <c:v>23</c:v>
                </c:pt>
                <c:pt idx="3830">
                  <c:v>25</c:v>
                </c:pt>
                <c:pt idx="3831">
                  <c:v>23</c:v>
                </c:pt>
                <c:pt idx="3832">
                  <c:v>22</c:v>
                </c:pt>
                <c:pt idx="3833">
                  <c:v>22</c:v>
                </c:pt>
                <c:pt idx="3834">
                  <c:v>24</c:v>
                </c:pt>
                <c:pt idx="3835">
                  <c:v>23</c:v>
                </c:pt>
                <c:pt idx="3836">
                  <c:v>25</c:v>
                </c:pt>
                <c:pt idx="3837">
                  <c:v>21</c:v>
                </c:pt>
                <c:pt idx="3838">
                  <c:v>22</c:v>
                </c:pt>
                <c:pt idx="3839">
                  <c:v>23</c:v>
                </c:pt>
                <c:pt idx="3840">
                  <c:v>25</c:v>
                </c:pt>
                <c:pt idx="3841">
                  <c:v>25</c:v>
                </c:pt>
                <c:pt idx="3842">
                  <c:v>25</c:v>
                </c:pt>
                <c:pt idx="3843">
                  <c:v>25</c:v>
                </c:pt>
                <c:pt idx="3844">
                  <c:v>23</c:v>
                </c:pt>
                <c:pt idx="3845">
                  <c:v>24</c:v>
                </c:pt>
                <c:pt idx="3846">
                  <c:v>25</c:v>
                </c:pt>
                <c:pt idx="3847">
                  <c:v>25</c:v>
                </c:pt>
                <c:pt idx="3848">
                  <c:v>22</c:v>
                </c:pt>
                <c:pt idx="3849">
                  <c:v>25</c:v>
                </c:pt>
                <c:pt idx="3850">
                  <c:v>24</c:v>
                </c:pt>
                <c:pt idx="3851">
                  <c:v>24</c:v>
                </c:pt>
                <c:pt idx="3852">
                  <c:v>25</c:v>
                </c:pt>
                <c:pt idx="3853">
                  <c:v>24</c:v>
                </c:pt>
                <c:pt idx="3854">
                  <c:v>13</c:v>
                </c:pt>
                <c:pt idx="3855">
                  <c:v>24</c:v>
                </c:pt>
                <c:pt idx="3856">
                  <c:v>25</c:v>
                </c:pt>
                <c:pt idx="3857">
                  <c:v>25</c:v>
                </c:pt>
                <c:pt idx="3858">
                  <c:v>24</c:v>
                </c:pt>
                <c:pt idx="3859">
                  <c:v>24</c:v>
                </c:pt>
                <c:pt idx="3860">
                  <c:v>23</c:v>
                </c:pt>
                <c:pt idx="3861">
                  <c:v>17</c:v>
                </c:pt>
                <c:pt idx="3862">
                  <c:v>23</c:v>
                </c:pt>
                <c:pt idx="3863">
                  <c:v>23</c:v>
                </c:pt>
                <c:pt idx="3864">
                  <c:v>25</c:v>
                </c:pt>
                <c:pt idx="3865">
                  <c:v>25</c:v>
                </c:pt>
                <c:pt idx="3866">
                  <c:v>25</c:v>
                </c:pt>
                <c:pt idx="3867">
                  <c:v>24</c:v>
                </c:pt>
                <c:pt idx="3868">
                  <c:v>25</c:v>
                </c:pt>
                <c:pt idx="3869">
                  <c:v>25</c:v>
                </c:pt>
                <c:pt idx="3870">
                  <c:v>24</c:v>
                </c:pt>
                <c:pt idx="3871">
                  <c:v>22</c:v>
                </c:pt>
                <c:pt idx="3872">
                  <c:v>25</c:v>
                </c:pt>
                <c:pt idx="3873">
                  <c:v>25</c:v>
                </c:pt>
                <c:pt idx="3874">
                  <c:v>21</c:v>
                </c:pt>
                <c:pt idx="3875">
                  <c:v>25</c:v>
                </c:pt>
                <c:pt idx="3876">
                  <c:v>21</c:v>
                </c:pt>
                <c:pt idx="3877">
                  <c:v>21</c:v>
                </c:pt>
                <c:pt idx="3878">
                  <c:v>24</c:v>
                </c:pt>
                <c:pt idx="3879">
                  <c:v>22</c:v>
                </c:pt>
                <c:pt idx="3880">
                  <c:v>23</c:v>
                </c:pt>
                <c:pt idx="3881">
                  <c:v>25</c:v>
                </c:pt>
                <c:pt idx="3882">
                  <c:v>24</c:v>
                </c:pt>
                <c:pt idx="3883">
                  <c:v>23</c:v>
                </c:pt>
                <c:pt idx="3884">
                  <c:v>24</c:v>
                </c:pt>
                <c:pt idx="3885">
                  <c:v>23</c:v>
                </c:pt>
                <c:pt idx="3886">
                  <c:v>25</c:v>
                </c:pt>
                <c:pt idx="3887">
                  <c:v>25</c:v>
                </c:pt>
                <c:pt idx="3888">
                  <c:v>23</c:v>
                </c:pt>
                <c:pt idx="3889">
                  <c:v>22</c:v>
                </c:pt>
                <c:pt idx="3890">
                  <c:v>23</c:v>
                </c:pt>
                <c:pt idx="3891">
                  <c:v>25</c:v>
                </c:pt>
                <c:pt idx="3892">
                  <c:v>23</c:v>
                </c:pt>
                <c:pt idx="3893">
                  <c:v>24</c:v>
                </c:pt>
                <c:pt idx="3894">
                  <c:v>24</c:v>
                </c:pt>
                <c:pt idx="3895">
                  <c:v>25</c:v>
                </c:pt>
                <c:pt idx="3896">
                  <c:v>25</c:v>
                </c:pt>
                <c:pt idx="3897">
                  <c:v>23</c:v>
                </c:pt>
                <c:pt idx="3898">
                  <c:v>25</c:v>
                </c:pt>
                <c:pt idx="3899">
                  <c:v>24</c:v>
                </c:pt>
                <c:pt idx="3900">
                  <c:v>21</c:v>
                </c:pt>
                <c:pt idx="3901">
                  <c:v>25</c:v>
                </c:pt>
                <c:pt idx="3902">
                  <c:v>25</c:v>
                </c:pt>
                <c:pt idx="3903">
                  <c:v>25</c:v>
                </c:pt>
                <c:pt idx="3904">
                  <c:v>24</c:v>
                </c:pt>
                <c:pt idx="3905">
                  <c:v>25</c:v>
                </c:pt>
                <c:pt idx="3906">
                  <c:v>24</c:v>
                </c:pt>
                <c:pt idx="3907">
                  <c:v>25</c:v>
                </c:pt>
                <c:pt idx="3908">
                  <c:v>20</c:v>
                </c:pt>
                <c:pt idx="3909">
                  <c:v>12</c:v>
                </c:pt>
                <c:pt idx="3910">
                  <c:v>20</c:v>
                </c:pt>
                <c:pt idx="3911">
                  <c:v>23</c:v>
                </c:pt>
                <c:pt idx="3912">
                  <c:v>20</c:v>
                </c:pt>
                <c:pt idx="3913">
                  <c:v>25</c:v>
                </c:pt>
                <c:pt idx="3914">
                  <c:v>18</c:v>
                </c:pt>
                <c:pt idx="3915">
                  <c:v>25</c:v>
                </c:pt>
                <c:pt idx="3916">
                  <c:v>20</c:v>
                </c:pt>
                <c:pt idx="3917">
                  <c:v>24</c:v>
                </c:pt>
                <c:pt idx="3918">
                  <c:v>24</c:v>
                </c:pt>
                <c:pt idx="3919">
                  <c:v>24</c:v>
                </c:pt>
                <c:pt idx="3920">
                  <c:v>25</c:v>
                </c:pt>
                <c:pt idx="3921">
                  <c:v>24</c:v>
                </c:pt>
                <c:pt idx="3922">
                  <c:v>22</c:v>
                </c:pt>
                <c:pt idx="3923">
                  <c:v>25</c:v>
                </c:pt>
                <c:pt idx="3924">
                  <c:v>23</c:v>
                </c:pt>
                <c:pt idx="3925">
                  <c:v>21</c:v>
                </c:pt>
                <c:pt idx="3926">
                  <c:v>24</c:v>
                </c:pt>
                <c:pt idx="3927">
                  <c:v>25</c:v>
                </c:pt>
                <c:pt idx="3928">
                  <c:v>22</c:v>
                </c:pt>
                <c:pt idx="3929">
                  <c:v>18</c:v>
                </c:pt>
                <c:pt idx="3930">
                  <c:v>25</c:v>
                </c:pt>
                <c:pt idx="3931">
                  <c:v>18</c:v>
                </c:pt>
                <c:pt idx="3932">
                  <c:v>23</c:v>
                </c:pt>
                <c:pt idx="3933">
                  <c:v>23</c:v>
                </c:pt>
                <c:pt idx="3934">
                  <c:v>24</c:v>
                </c:pt>
                <c:pt idx="3935">
                  <c:v>25</c:v>
                </c:pt>
                <c:pt idx="3936">
                  <c:v>25</c:v>
                </c:pt>
                <c:pt idx="3937">
                  <c:v>23</c:v>
                </c:pt>
                <c:pt idx="3938">
                  <c:v>25</c:v>
                </c:pt>
                <c:pt idx="3939">
                  <c:v>24</c:v>
                </c:pt>
                <c:pt idx="3940">
                  <c:v>25</c:v>
                </c:pt>
                <c:pt idx="3941">
                  <c:v>24</c:v>
                </c:pt>
                <c:pt idx="3942">
                  <c:v>25</c:v>
                </c:pt>
                <c:pt idx="3943">
                  <c:v>25</c:v>
                </c:pt>
                <c:pt idx="3944">
                  <c:v>24</c:v>
                </c:pt>
                <c:pt idx="3945">
                  <c:v>24</c:v>
                </c:pt>
                <c:pt idx="3946">
                  <c:v>17</c:v>
                </c:pt>
                <c:pt idx="3947">
                  <c:v>24</c:v>
                </c:pt>
                <c:pt idx="3948">
                  <c:v>24</c:v>
                </c:pt>
                <c:pt idx="3949">
                  <c:v>25</c:v>
                </c:pt>
                <c:pt idx="3950">
                  <c:v>22</c:v>
                </c:pt>
                <c:pt idx="3951">
                  <c:v>24</c:v>
                </c:pt>
                <c:pt idx="3952">
                  <c:v>22</c:v>
                </c:pt>
                <c:pt idx="3953">
                  <c:v>22</c:v>
                </c:pt>
                <c:pt idx="3954">
                  <c:v>25</c:v>
                </c:pt>
                <c:pt idx="3955">
                  <c:v>24</c:v>
                </c:pt>
                <c:pt idx="3956">
                  <c:v>22</c:v>
                </c:pt>
                <c:pt idx="3957">
                  <c:v>25</c:v>
                </c:pt>
                <c:pt idx="3958">
                  <c:v>21</c:v>
                </c:pt>
                <c:pt idx="3959">
                  <c:v>21</c:v>
                </c:pt>
                <c:pt idx="3960">
                  <c:v>24</c:v>
                </c:pt>
                <c:pt idx="3961">
                  <c:v>24</c:v>
                </c:pt>
                <c:pt idx="3962">
                  <c:v>25</c:v>
                </c:pt>
                <c:pt idx="3963">
                  <c:v>25</c:v>
                </c:pt>
                <c:pt idx="3964">
                  <c:v>24</c:v>
                </c:pt>
                <c:pt idx="3965">
                  <c:v>22</c:v>
                </c:pt>
                <c:pt idx="3966">
                  <c:v>25</c:v>
                </c:pt>
                <c:pt idx="3967">
                  <c:v>25</c:v>
                </c:pt>
                <c:pt idx="3968">
                  <c:v>23</c:v>
                </c:pt>
                <c:pt idx="3969">
                  <c:v>24</c:v>
                </c:pt>
                <c:pt idx="3970">
                  <c:v>24</c:v>
                </c:pt>
                <c:pt idx="3971">
                  <c:v>24</c:v>
                </c:pt>
                <c:pt idx="3972">
                  <c:v>25</c:v>
                </c:pt>
                <c:pt idx="3973">
                  <c:v>25</c:v>
                </c:pt>
                <c:pt idx="3974">
                  <c:v>25</c:v>
                </c:pt>
                <c:pt idx="3975">
                  <c:v>24</c:v>
                </c:pt>
                <c:pt idx="3976">
                  <c:v>25</c:v>
                </c:pt>
                <c:pt idx="3977">
                  <c:v>25</c:v>
                </c:pt>
                <c:pt idx="3978">
                  <c:v>24</c:v>
                </c:pt>
                <c:pt idx="3979">
                  <c:v>23</c:v>
                </c:pt>
                <c:pt idx="3980">
                  <c:v>21</c:v>
                </c:pt>
                <c:pt idx="3981">
                  <c:v>24</c:v>
                </c:pt>
                <c:pt idx="3982">
                  <c:v>25</c:v>
                </c:pt>
                <c:pt idx="3983">
                  <c:v>25</c:v>
                </c:pt>
                <c:pt idx="3984">
                  <c:v>24</c:v>
                </c:pt>
                <c:pt idx="3985">
                  <c:v>24</c:v>
                </c:pt>
                <c:pt idx="3986">
                  <c:v>17</c:v>
                </c:pt>
                <c:pt idx="3987">
                  <c:v>25</c:v>
                </c:pt>
                <c:pt idx="3988">
                  <c:v>24</c:v>
                </c:pt>
                <c:pt idx="3989">
                  <c:v>25</c:v>
                </c:pt>
                <c:pt idx="3990">
                  <c:v>25</c:v>
                </c:pt>
                <c:pt idx="3991">
                  <c:v>22</c:v>
                </c:pt>
                <c:pt idx="3992">
                  <c:v>25</c:v>
                </c:pt>
                <c:pt idx="3993">
                  <c:v>25</c:v>
                </c:pt>
                <c:pt idx="3994">
                  <c:v>24</c:v>
                </c:pt>
                <c:pt idx="3995">
                  <c:v>22</c:v>
                </c:pt>
                <c:pt idx="3996">
                  <c:v>22</c:v>
                </c:pt>
                <c:pt idx="3997">
                  <c:v>25</c:v>
                </c:pt>
                <c:pt idx="3998">
                  <c:v>25</c:v>
                </c:pt>
                <c:pt idx="3999">
                  <c:v>20</c:v>
                </c:pt>
                <c:pt idx="4000">
                  <c:v>25</c:v>
                </c:pt>
                <c:pt idx="4001">
                  <c:v>24</c:v>
                </c:pt>
                <c:pt idx="4002">
                  <c:v>24</c:v>
                </c:pt>
                <c:pt idx="4003">
                  <c:v>25</c:v>
                </c:pt>
                <c:pt idx="4004">
                  <c:v>24</c:v>
                </c:pt>
                <c:pt idx="4005">
                  <c:v>23</c:v>
                </c:pt>
                <c:pt idx="4006">
                  <c:v>22</c:v>
                </c:pt>
                <c:pt idx="4007">
                  <c:v>25</c:v>
                </c:pt>
                <c:pt idx="4008">
                  <c:v>20</c:v>
                </c:pt>
                <c:pt idx="4009">
                  <c:v>23</c:v>
                </c:pt>
                <c:pt idx="4010">
                  <c:v>23</c:v>
                </c:pt>
                <c:pt idx="4011">
                  <c:v>23</c:v>
                </c:pt>
                <c:pt idx="4012">
                  <c:v>22</c:v>
                </c:pt>
                <c:pt idx="4013">
                  <c:v>24</c:v>
                </c:pt>
                <c:pt idx="4014">
                  <c:v>24</c:v>
                </c:pt>
                <c:pt idx="4015">
                  <c:v>22</c:v>
                </c:pt>
                <c:pt idx="4016">
                  <c:v>24</c:v>
                </c:pt>
                <c:pt idx="4017">
                  <c:v>25</c:v>
                </c:pt>
                <c:pt idx="4018">
                  <c:v>25</c:v>
                </c:pt>
                <c:pt idx="4019">
                  <c:v>25</c:v>
                </c:pt>
                <c:pt idx="4020">
                  <c:v>24</c:v>
                </c:pt>
                <c:pt idx="4021">
                  <c:v>23</c:v>
                </c:pt>
                <c:pt idx="4022">
                  <c:v>25</c:v>
                </c:pt>
                <c:pt idx="4023">
                  <c:v>24</c:v>
                </c:pt>
                <c:pt idx="4024">
                  <c:v>24</c:v>
                </c:pt>
                <c:pt idx="4025">
                  <c:v>22</c:v>
                </c:pt>
                <c:pt idx="4026">
                  <c:v>25</c:v>
                </c:pt>
                <c:pt idx="4027">
                  <c:v>24</c:v>
                </c:pt>
                <c:pt idx="4028">
                  <c:v>23</c:v>
                </c:pt>
                <c:pt idx="4029">
                  <c:v>23</c:v>
                </c:pt>
                <c:pt idx="4030">
                  <c:v>25</c:v>
                </c:pt>
                <c:pt idx="4031">
                  <c:v>25</c:v>
                </c:pt>
                <c:pt idx="4032">
                  <c:v>23</c:v>
                </c:pt>
                <c:pt idx="4033">
                  <c:v>24</c:v>
                </c:pt>
                <c:pt idx="4034">
                  <c:v>25</c:v>
                </c:pt>
                <c:pt idx="4035">
                  <c:v>25</c:v>
                </c:pt>
                <c:pt idx="4036">
                  <c:v>22</c:v>
                </c:pt>
                <c:pt idx="4037">
                  <c:v>25</c:v>
                </c:pt>
                <c:pt idx="4038">
                  <c:v>24</c:v>
                </c:pt>
                <c:pt idx="4039">
                  <c:v>24</c:v>
                </c:pt>
                <c:pt idx="4040">
                  <c:v>25</c:v>
                </c:pt>
                <c:pt idx="4041">
                  <c:v>23</c:v>
                </c:pt>
                <c:pt idx="4042">
                  <c:v>24</c:v>
                </c:pt>
                <c:pt idx="4043">
                  <c:v>25</c:v>
                </c:pt>
                <c:pt idx="4044">
                  <c:v>23</c:v>
                </c:pt>
                <c:pt idx="4045">
                  <c:v>25</c:v>
                </c:pt>
                <c:pt idx="4046">
                  <c:v>25</c:v>
                </c:pt>
                <c:pt idx="4047">
                  <c:v>25</c:v>
                </c:pt>
                <c:pt idx="4048">
                  <c:v>24</c:v>
                </c:pt>
                <c:pt idx="4049">
                  <c:v>25</c:v>
                </c:pt>
                <c:pt idx="4050">
                  <c:v>25</c:v>
                </c:pt>
                <c:pt idx="4051">
                  <c:v>25</c:v>
                </c:pt>
                <c:pt idx="4052">
                  <c:v>24</c:v>
                </c:pt>
                <c:pt idx="4053">
                  <c:v>25</c:v>
                </c:pt>
                <c:pt idx="4054">
                  <c:v>24</c:v>
                </c:pt>
                <c:pt idx="4055">
                  <c:v>19</c:v>
                </c:pt>
                <c:pt idx="4056">
                  <c:v>23</c:v>
                </c:pt>
                <c:pt idx="4057">
                  <c:v>22</c:v>
                </c:pt>
                <c:pt idx="4058">
                  <c:v>23</c:v>
                </c:pt>
                <c:pt idx="4059">
                  <c:v>23</c:v>
                </c:pt>
                <c:pt idx="4060">
                  <c:v>22</c:v>
                </c:pt>
                <c:pt idx="4061">
                  <c:v>25</c:v>
                </c:pt>
                <c:pt idx="4062">
                  <c:v>22</c:v>
                </c:pt>
                <c:pt idx="4063">
                  <c:v>25</c:v>
                </c:pt>
                <c:pt idx="4064">
                  <c:v>25</c:v>
                </c:pt>
                <c:pt idx="4065">
                  <c:v>22</c:v>
                </c:pt>
                <c:pt idx="4066">
                  <c:v>23</c:v>
                </c:pt>
                <c:pt idx="4067">
                  <c:v>24</c:v>
                </c:pt>
                <c:pt idx="4068">
                  <c:v>23</c:v>
                </c:pt>
                <c:pt idx="4069">
                  <c:v>25</c:v>
                </c:pt>
                <c:pt idx="4070">
                  <c:v>23</c:v>
                </c:pt>
                <c:pt idx="4071">
                  <c:v>24</c:v>
                </c:pt>
                <c:pt idx="4072">
                  <c:v>24</c:v>
                </c:pt>
                <c:pt idx="4073">
                  <c:v>18</c:v>
                </c:pt>
                <c:pt idx="4074">
                  <c:v>25</c:v>
                </c:pt>
                <c:pt idx="4075">
                  <c:v>25</c:v>
                </c:pt>
                <c:pt idx="4076">
                  <c:v>25</c:v>
                </c:pt>
                <c:pt idx="4077">
                  <c:v>24</c:v>
                </c:pt>
                <c:pt idx="4078">
                  <c:v>24</c:v>
                </c:pt>
                <c:pt idx="4079">
                  <c:v>25</c:v>
                </c:pt>
                <c:pt idx="4080">
                  <c:v>25</c:v>
                </c:pt>
                <c:pt idx="4081">
                  <c:v>23</c:v>
                </c:pt>
                <c:pt idx="4082">
                  <c:v>22</c:v>
                </c:pt>
                <c:pt idx="4083">
                  <c:v>24</c:v>
                </c:pt>
                <c:pt idx="4084">
                  <c:v>23</c:v>
                </c:pt>
                <c:pt idx="4085">
                  <c:v>25</c:v>
                </c:pt>
                <c:pt idx="4086">
                  <c:v>23</c:v>
                </c:pt>
                <c:pt idx="4087">
                  <c:v>20</c:v>
                </c:pt>
                <c:pt idx="4088">
                  <c:v>23</c:v>
                </c:pt>
                <c:pt idx="4089">
                  <c:v>21</c:v>
                </c:pt>
                <c:pt idx="4090">
                  <c:v>25</c:v>
                </c:pt>
                <c:pt idx="4091">
                  <c:v>25</c:v>
                </c:pt>
                <c:pt idx="4092">
                  <c:v>20</c:v>
                </c:pt>
                <c:pt idx="4093">
                  <c:v>25</c:v>
                </c:pt>
                <c:pt idx="4094">
                  <c:v>22</c:v>
                </c:pt>
                <c:pt idx="4095">
                  <c:v>22</c:v>
                </c:pt>
                <c:pt idx="4096">
                  <c:v>24</c:v>
                </c:pt>
                <c:pt idx="4097">
                  <c:v>25</c:v>
                </c:pt>
                <c:pt idx="4098">
                  <c:v>19</c:v>
                </c:pt>
                <c:pt idx="4099">
                  <c:v>25</c:v>
                </c:pt>
                <c:pt idx="4100">
                  <c:v>23</c:v>
                </c:pt>
                <c:pt idx="4101">
                  <c:v>24</c:v>
                </c:pt>
                <c:pt idx="4102">
                  <c:v>25</c:v>
                </c:pt>
                <c:pt idx="4103">
                  <c:v>25</c:v>
                </c:pt>
                <c:pt idx="4104">
                  <c:v>25</c:v>
                </c:pt>
                <c:pt idx="4105">
                  <c:v>25</c:v>
                </c:pt>
                <c:pt idx="4106">
                  <c:v>22</c:v>
                </c:pt>
                <c:pt idx="4107">
                  <c:v>25</c:v>
                </c:pt>
                <c:pt idx="4108">
                  <c:v>23</c:v>
                </c:pt>
                <c:pt idx="4109">
                  <c:v>24</c:v>
                </c:pt>
                <c:pt idx="4110">
                  <c:v>25</c:v>
                </c:pt>
                <c:pt idx="4111">
                  <c:v>25</c:v>
                </c:pt>
                <c:pt idx="4112">
                  <c:v>20</c:v>
                </c:pt>
                <c:pt idx="4113">
                  <c:v>25</c:v>
                </c:pt>
                <c:pt idx="4114">
                  <c:v>25</c:v>
                </c:pt>
                <c:pt idx="4115">
                  <c:v>24</c:v>
                </c:pt>
                <c:pt idx="4116">
                  <c:v>24</c:v>
                </c:pt>
                <c:pt idx="4117">
                  <c:v>24</c:v>
                </c:pt>
                <c:pt idx="4118">
                  <c:v>25</c:v>
                </c:pt>
                <c:pt idx="4119">
                  <c:v>24</c:v>
                </c:pt>
                <c:pt idx="4120">
                  <c:v>25</c:v>
                </c:pt>
                <c:pt idx="4121">
                  <c:v>24</c:v>
                </c:pt>
                <c:pt idx="4122">
                  <c:v>23</c:v>
                </c:pt>
                <c:pt idx="4123">
                  <c:v>25</c:v>
                </c:pt>
                <c:pt idx="4124">
                  <c:v>25</c:v>
                </c:pt>
                <c:pt idx="4125">
                  <c:v>24</c:v>
                </c:pt>
                <c:pt idx="4126">
                  <c:v>25</c:v>
                </c:pt>
                <c:pt idx="4127">
                  <c:v>23</c:v>
                </c:pt>
                <c:pt idx="4128">
                  <c:v>22</c:v>
                </c:pt>
                <c:pt idx="4129">
                  <c:v>25</c:v>
                </c:pt>
                <c:pt idx="4130">
                  <c:v>25</c:v>
                </c:pt>
                <c:pt idx="4131">
                  <c:v>25</c:v>
                </c:pt>
                <c:pt idx="4132">
                  <c:v>25</c:v>
                </c:pt>
                <c:pt idx="4133">
                  <c:v>23</c:v>
                </c:pt>
                <c:pt idx="4134">
                  <c:v>23</c:v>
                </c:pt>
                <c:pt idx="4135">
                  <c:v>20</c:v>
                </c:pt>
                <c:pt idx="4136">
                  <c:v>25</c:v>
                </c:pt>
                <c:pt idx="4137">
                  <c:v>21</c:v>
                </c:pt>
                <c:pt idx="4138">
                  <c:v>25</c:v>
                </c:pt>
                <c:pt idx="4139">
                  <c:v>24</c:v>
                </c:pt>
                <c:pt idx="4140">
                  <c:v>19</c:v>
                </c:pt>
                <c:pt idx="4141">
                  <c:v>25</c:v>
                </c:pt>
                <c:pt idx="4142">
                  <c:v>22</c:v>
                </c:pt>
                <c:pt idx="4143">
                  <c:v>25</c:v>
                </c:pt>
                <c:pt idx="4144">
                  <c:v>25</c:v>
                </c:pt>
                <c:pt idx="4145">
                  <c:v>23</c:v>
                </c:pt>
                <c:pt idx="4146">
                  <c:v>25</c:v>
                </c:pt>
                <c:pt idx="4147">
                  <c:v>25</c:v>
                </c:pt>
                <c:pt idx="4148">
                  <c:v>25</c:v>
                </c:pt>
                <c:pt idx="4149">
                  <c:v>24</c:v>
                </c:pt>
                <c:pt idx="4150">
                  <c:v>22</c:v>
                </c:pt>
                <c:pt idx="4151">
                  <c:v>11</c:v>
                </c:pt>
                <c:pt idx="4152">
                  <c:v>25</c:v>
                </c:pt>
                <c:pt idx="4153">
                  <c:v>24</c:v>
                </c:pt>
                <c:pt idx="4154">
                  <c:v>20</c:v>
                </c:pt>
                <c:pt idx="4155">
                  <c:v>23</c:v>
                </c:pt>
                <c:pt idx="4156">
                  <c:v>22</c:v>
                </c:pt>
                <c:pt idx="4157">
                  <c:v>20</c:v>
                </c:pt>
                <c:pt idx="4158">
                  <c:v>21</c:v>
                </c:pt>
                <c:pt idx="4159">
                  <c:v>25</c:v>
                </c:pt>
                <c:pt idx="4160">
                  <c:v>25</c:v>
                </c:pt>
                <c:pt idx="4161">
                  <c:v>23</c:v>
                </c:pt>
                <c:pt idx="4162">
                  <c:v>25</c:v>
                </c:pt>
                <c:pt idx="4163">
                  <c:v>24</c:v>
                </c:pt>
                <c:pt idx="4164">
                  <c:v>25</c:v>
                </c:pt>
                <c:pt idx="4165">
                  <c:v>23</c:v>
                </c:pt>
                <c:pt idx="4166">
                  <c:v>25</c:v>
                </c:pt>
                <c:pt idx="4167">
                  <c:v>24</c:v>
                </c:pt>
                <c:pt idx="4168">
                  <c:v>25</c:v>
                </c:pt>
                <c:pt idx="4169">
                  <c:v>25</c:v>
                </c:pt>
                <c:pt idx="4170">
                  <c:v>24</c:v>
                </c:pt>
                <c:pt idx="4171">
                  <c:v>19</c:v>
                </c:pt>
                <c:pt idx="4172">
                  <c:v>23</c:v>
                </c:pt>
                <c:pt idx="4173">
                  <c:v>20</c:v>
                </c:pt>
                <c:pt idx="4174">
                  <c:v>24</c:v>
                </c:pt>
                <c:pt idx="4175">
                  <c:v>25</c:v>
                </c:pt>
                <c:pt idx="4176">
                  <c:v>22</c:v>
                </c:pt>
                <c:pt idx="4177">
                  <c:v>25</c:v>
                </c:pt>
                <c:pt idx="4178">
                  <c:v>25</c:v>
                </c:pt>
                <c:pt idx="4179">
                  <c:v>22</c:v>
                </c:pt>
                <c:pt idx="4180">
                  <c:v>24</c:v>
                </c:pt>
                <c:pt idx="4181">
                  <c:v>23</c:v>
                </c:pt>
                <c:pt idx="4182">
                  <c:v>23</c:v>
                </c:pt>
                <c:pt idx="4183">
                  <c:v>23</c:v>
                </c:pt>
                <c:pt idx="4184">
                  <c:v>25</c:v>
                </c:pt>
                <c:pt idx="4185">
                  <c:v>23</c:v>
                </c:pt>
                <c:pt idx="4186">
                  <c:v>25</c:v>
                </c:pt>
                <c:pt idx="4187">
                  <c:v>23</c:v>
                </c:pt>
                <c:pt idx="4188">
                  <c:v>25</c:v>
                </c:pt>
                <c:pt idx="4189">
                  <c:v>23</c:v>
                </c:pt>
                <c:pt idx="4190">
                  <c:v>24</c:v>
                </c:pt>
                <c:pt idx="4191">
                  <c:v>25</c:v>
                </c:pt>
                <c:pt idx="4192">
                  <c:v>25</c:v>
                </c:pt>
                <c:pt idx="4193">
                  <c:v>24</c:v>
                </c:pt>
                <c:pt idx="4194">
                  <c:v>24</c:v>
                </c:pt>
                <c:pt idx="4195">
                  <c:v>24</c:v>
                </c:pt>
                <c:pt idx="4196">
                  <c:v>24</c:v>
                </c:pt>
                <c:pt idx="4197">
                  <c:v>25</c:v>
                </c:pt>
                <c:pt idx="4198">
                  <c:v>24</c:v>
                </c:pt>
                <c:pt idx="4199">
                  <c:v>25</c:v>
                </c:pt>
                <c:pt idx="4200">
                  <c:v>25</c:v>
                </c:pt>
                <c:pt idx="4201">
                  <c:v>23</c:v>
                </c:pt>
                <c:pt idx="4202">
                  <c:v>25</c:v>
                </c:pt>
                <c:pt idx="4203">
                  <c:v>25</c:v>
                </c:pt>
                <c:pt idx="4204">
                  <c:v>23</c:v>
                </c:pt>
                <c:pt idx="4205">
                  <c:v>24</c:v>
                </c:pt>
                <c:pt idx="4206">
                  <c:v>25</c:v>
                </c:pt>
                <c:pt idx="4207">
                  <c:v>25</c:v>
                </c:pt>
                <c:pt idx="4208">
                  <c:v>25</c:v>
                </c:pt>
                <c:pt idx="4209">
                  <c:v>23</c:v>
                </c:pt>
                <c:pt idx="4210">
                  <c:v>24</c:v>
                </c:pt>
                <c:pt idx="4211">
                  <c:v>25</c:v>
                </c:pt>
                <c:pt idx="4212">
                  <c:v>17</c:v>
                </c:pt>
                <c:pt idx="4213">
                  <c:v>25</c:v>
                </c:pt>
                <c:pt idx="4214">
                  <c:v>24</c:v>
                </c:pt>
                <c:pt idx="4215">
                  <c:v>24</c:v>
                </c:pt>
                <c:pt idx="4216">
                  <c:v>25</c:v>
                </c:pt>
                <c:pt idx="4217">
                  <c:v>25</c:v>
                </c:pt>
                <c:pt idx="4218">
                  <c:v>23</c:v>
                </c:pt>
                <c:pt idx="4219">
                  <c:v>22</c:v>
                </c:pt>
                <c:pt idx="4220">
                  <c:v>23</c:v>
                </c:pt>
                <c:pt idx="4221">
                  <c:v>25</c:v>
                </c:pt>
                <c:pt idx="4222">
                  <c:v>25</c:v>
                </c:pt>
                <c:pt idx="4223">
                  <c:v>24</c:v>
                </c:pt>
                <c:pt idx="4224">
                  <c:v>24</c:v>
                </c:pt>
                <c:pt idx="4225">
                  <c:v>25</c:v>
                </c:pt>
                <c:pt idx="4226">
                  <c:v>25</c:v>
                </c:pt>
                <c:pt idx="4227">
                  <c:v>25</c:v>
                </c:pt>
                <c:pt idx="4228">
                  <c:v>24</c:v>
                </c:pt>
                <c:pt idx="4229">
                  <c:v>24</c:v>
                </c:pt>
                <c:pt idx="4230">
                  <c:v>23</c:v>
                </c:pt>
                <c:pt idx="4231">
                  <c:v>25</c:v>
                </c:pt>
                <c:pt idx="4232">
                  <c:v>24</c:v>
                </c:pt>
                <c:pt idx="4233">
                  <c:v>23</c:v>
                </c:pt>
                <c:pt idx="4234">
                  <c:v>25</c:v>
                </c:pt>
                <c:pt idx="4235">
                  <c:v>24</c:v>
                </c:pt>
                <c:pt idx="4236">
                  <c:v>21</c:v>
                </c:pt>
                <c:pt idx="4237">
                  <c:v>25</c:v>
                </c:pt>
                <c:pt idx="4238">
                  <c:v>25</c:v>
                </c:pt>
                <c:pt idx="4239">
                  <c:v>20</c:v>
                </c:pt>
                <c:pt idx="4240">
                  <c:v>24</c:v>
                </c:pt>
                <c:pt idx="4241">
                  <c:v>25</c:v>
                </c:pt>
                <c:pt idx="4242">
                  <c:v>19</c:v>
                </c:pt>
                <c:pt idx="4243">
                  <c:v>25</c:v>
                </c:pt>
                <c:pt idx="4244">
                  <c:v>24</c:v>
                </c:pt>
                <c:pt idx="4245">
                  <c:v>24</c:v>
                </c:pt>
                <c:pt idx="4246">
                  <c:v>23</c:v>
                </c:pt>
                <c:pt idx="4247">
                  <c:v>25</c:v>
                </c:pt>
                <c:pt idx="4248">
                  <c:v>24</c:v>
                </c:pt>
                <c:pt idx="4249">
                  <c:v>25</c:v>
                </c:pt>
                <c:pt idx="4250">
                  <c:v>25</c:v>
                </c:pt>
                <c:pt idx="4251">
                  <c:v>22</c:v>
                </c:pt>
                <c:pt idx="4252">
                  <c:v>25</c:v>
                </c:pt>
                <c:pt idx="4253">
                  <c:v>23</c:v>
                </c:pt>
                <c:pt idx="4254">
                  <c:v>23</c:v>
                </c:pt>
                <c:pt idx="4255">
                  <c:v>25</c:v>
                </c:pt>
                <c:pt idx="4256">
                  <c:v>20</c:v>
                </c:pt>
                <c:pt idx="4257">
                  <c:v>24</c:v>
                </c:pt>
                <c:pt idx="4258">
                  <c:v>25</c:v>
                </c:pt>
                <c:pt idx="4259">
                  <c:v>25</c:v>
                </c:pt>
                <c:pt idx="4260">
                  <c:v>21</c:v>
                </c:pt>
                <c:pt idx="4261">
                  <c:v>24</c:v>
                </c:pt>
                <c:pt idx="4262">
                  <c:v>25</c:v>
                </c:pt>
                <c:pt idx="4263">
                  <c:v>25</c:v>
                </c:pt>
                <c:pt idx="4264">
                  <c:v>24</c:v>
                </c:pt>
                <c:pt idx="4265">
                  <c:v>24</c:v>
                </c:pt>
                <c:pt idx="4266">
                  <c:v>23</c:v>
                </c:pt>
                <c:pt idx="4267">
                  <c:v>24</c:v>
                </c:pt>
                <c:pt idx="4268">
                  <c:v>24</c:v>
                </c:pt>
                <c:pt idx="4269">
                  <c:v>25</c:v>
                </c:pt>
                <c:pt idx="4270">
                  <c:v>25</c:v>
                </c:pt>
                <c:pt idx="4271">
                  <c:v>25</c:v>
                </c:pt>
                <c:pt idx="4272">
                  <c:v>24</c:v>
                </c:pt>
                <c:pt idx="4273">
                  <c:v>24</c:v>
                </c:pt>
                <c:pt idx="4274">
                  <c:v>25</c:v>
                </c:pt>
                <c:pt idx="4275">
                  <c:v>24</c:v>
                </c:pt>
                <c:pt idx="4276">
                  <c:v>25</c:v>
                </c:pt>
                <c:pt idx="4277">
                  <c:v>24</c:v>
                </c:pt>
                <c:pt idx="4278">
                  <c:v>23</c:v>
                </c:pt>
                <c:pt idx="4279">
                  <c:v>21</c:v>
                </c:pt>
                <c:pt idx="4280">
                  <c:v>24</c:v>
                </c:pt>
                <c:pt idx="4281">
                  <c:v>24</c:v>
                </c:pt>
                <c:pt idx="4282">
                  <c:v>25</c:v>
                </c:pt>
                <c:pt idx="4283">
                  <c:v>24</c:v>
                </c:pt>
                <c:pt idx="4284">
                  <c:v>21</c:v>
                </c:pt>
                <c:pt idx="4285">
                  <c:v>25</c:v>
                </c:pt>
                <c:pt idx="4286">
                  <c:v>25</c:v>
                </c:pt>
                <c:pt idx="4287">
                  <c:v>25</c:v>
                </c:pt>
                <c:pt idx="4288">
                  <c:v>25</c:v>
                </c:pt>
                <c:pt idx="4289">
                  <c:v>23</c:v>
                </c:pt>
                <c:pt idx="4290">
                  <c:v>24</c:v>
                </c:pt>
                <c:pt idx="4291">
                  <c:v>24</c:v>
                </c:pt>
                <c:pt idx="4292">
                  <c:v>25</c:v>
                </c:pt>
                <c:pt idx="4293">
                  <c:v>25</c:v>
                </c:pt>
                <c:pt idx="4294">
                  <c:v>24</c:v>
                </c:pt>
                <c:pt idx="4295">
                  <c:v>24</c:v>
                </c:pt>
                <c:pt idx="4296">
                  <c:v>23</c:v>
                </c:pt>
                <c:pt idx="4297">
                  <c:v>24</c:v>
                </c:pt>
                <c:pt idx="4298">
                  <c:v>23</c:v>
                </c:pt>
                <c:pt idx="4299">
                  <c:v>25</c:v>
                </c:pt>
                <c:pt idx="4300">
                  <c:v>25</c:v>
                </c:pt>
                <c:pt idx="4301">
                  <c:v>21</c:v>
                </c:pt>
                <c:pt idx="4302">
                  <c:v>24</c:v>
                </c:pt>
                <c:pt idx="4303">
                  <c:v>13</c:v>
                </c:pt>
                <c:pt idx="4304">
                  <c:v>24</c:v>
                </c:pt>
                <c:pt idx="4305">
                  <c:v>24</c:v>
                </c:pt>
                <c:pt idx="4306">
                  <c:v>25</c:v>
                </c:pt>
                <c:pt idx="4307">
                  <c:v>25</c:v>
                </c:pt>
                <c:pt idx="4308">
                  <c:v>25</c:v>
                </c:pt>
                <c:pt idx="4309">
                  <c:v>23</c:v>
                </c:pt>
                <c:pt idx="4310">
                  <c:v>24</c:v>
                </c:pt>
                <c:pt idx="4311">
                  <c:v>22</c:v>
                </c:pt>
                <c:pt idx="4312">
                  <c:v>24</c:v>
                </c:pt>
                <c:pt idx="4313">
                  <c:v>24</c:v>
                </c:pt>
                <c:pt idx="4314">
                  <c:v>24</c:v>
                </c:pt>
                <c:pt idx="4315">
                  <c:v>25</c:v>
                </c:pt>
                <c:pt idx="4316">
                  <c:v>22</c:v>
                </c:pt>
                <c:pt idx="4317">
                  <c:v>25</c:v>
                </c:pt>
                <c:pt idx="4318">
                  <c:v>20</c:v>
                </c:pt>
                <c:pt idx="4319">
                  <c:v>25</c:v>
                </c:pt>
                <c:pt idx="4320">
                  <c:v>21</c:v>
                </c:pt>
                <c:pt idx="4321">
                  <c:v>25</c:v>
                </c:pt>
                <c:pt idx="4322">
                  <c:v>23</c:v>
                </c:pt>
                <c:pt idx="4323">
                  <c:v>25</c:v>
                </c:pt>
                <c:pt idx="4324">
                  <c:v>20</c:v>
                </c:pt>
                <c:pt idx="4325">
                  <c:v>24</c:v>
                </c:pt>
                <c:pt idx="4326">
                  <c:v>21</c:v>
                </c:pt>
                <c:pt idx="4327">
                  <c:v>21</c:v>
                </c:pt>
                <c:pt idx="4328">
                  <c:v>25</c:v>
                </c:pt>
                <c:pt idx="4329">
                  <c:v>25</c:v>
                </c:pt>
                <c:pt idx="4330">
                  <c:v>23</c:v>
                </c:pt>
                <c:pt idx="4331">
                  <c:v>23</c:v>
                </c:pt>
                <c:pt idx="4332">
                  <c:v>25</c:v>
                </c:pt>
                <c:pt idx="4333">
                  <c:v>24</c:v>
                </c:pt>
                <c:pt idx="4334">
                  <c:v>25</c:v>
                </c:pt>
                <c:pt idx="4335">
                  <c:v>23</c:v>
                </c:pt>
                <c:pt idx="4336">
                  <c:v>25</c:v>
                </c:pt>
                <c:pt idx="4337">
                  <c:v>25</c:v>
                </c:pt>
                <c:pt idx="4338">
                  <c:v>24</c:v>
                </c:pt>
                <c:pt idx="4339">
                  <c:v>23</c:v>
                </c:pt>
                <c:pt idx="4340">
                  <c:v>21</c:v>
                </c:pt>
                <c:pt idx="4341">
                  <c:v>22</c:v>
                </c:pt>
                <c:pt idx="4342">
                  <c:v>23</c:v>
                </c:pt>
                <c:pt idx="4343">
                  <c:v>23</c:v>
                </c:pt>
                <c:pt idx="4344">
                  <c:v>21</c:v>
                </c:pt>
                <c:pt idx="4345">
                  <c:v>23</c:v>
                </c:pt>
                <c:pt idx="4346">
                  <c:v>25</c:v>
                </c:pt>
                <c:pt idx="4347">
                  <c:v>24</c:v>
                </c:pt>
                <c:pt idx="4348">
                  <c:v>25</c:v>
                </c:pt>
                <c:pt idx="4349">
                  <c:v>24</c:v>
                </c:pt>
                <c:pt idx="4350">
                  <c:v>23</c:v>
                </c:pt>
                <c:pt idx="4351">
                  <c:v>24</c:v>
                </c:pt>
                <c:pt idx="4352">
                  <c:v>25</c:v>
                </c:pt>
                <c:pt idx="4353">
                  <c:v>25</c:v>
                </c:pt>
                <c:pt idx="4354">
                  <c:v>22</c:v>
                </c:pt>
                <c:pt idx="4355">
                  <c:v>25</c:v>
                </c:pt>
                <c:pt idx="4356">
                  <c:v>25</c:v>
                </c:pt>
                <c:pt idx="4357">
                  <c:v>24</c:v>
                </c:pt>
                <c:pt idx="4358">
                  <c:v>25</c:v>
                </c:pt>
                <c:pt idx="4359">
                  <c:v>25</c:v>
                </c:pt>
                <c:pt idx="4360">
                  <c:v>24</c:v>
                </c:pt>
                <c:pt idx="4361">
                  <c:v>25</c:v>
                </c:pt>
                <c:pt idx="4362">
                  <c:v>24</c:v>
                </c:pt>
                <c:pt idx="4363">
                  <c:v>21</c:v>
                </c:pt>
                <c:pt idx="4364">
                  <c:v>25</c:v>
                </c:pt>
                <c:pt idx="4365">
                  <c:v>25</c:v>
                </c:pt>
                <c:pt idx="4366">
                  <c:v>15</c:v>
                </c:pt>
                <c:pt idx="4367">
                  <c:v>24</c:v>
                </c:pt>
                <c:pt idx="4368">
                  <c:v>25</c:v>
                </c:pt>
                <c:pt idx="4369">
                  <c:v>23</c:v>
                </c:pt>
                <c:pt idx="4370">
                  <c:v>25</c:v>
                </c:pt>
                <c:pt idx="4371">
                  <c:v>24</c:v>
                </c:pt>
                <c:pt idx="4372">
                  <c:v>23</c:v>
                </c:pt>
                <c:pt idx="4373">
                  <c:v>25</c:v>
                </c:pt>
                <c:pt idx="4374">
                  <c:v>23</c:v>
                </c:pt>
                <c:pt idx="4375">
                  <c:v>24</c:v>
                </c:pt>
                <c:pt idx="4376">
                  <c:v>25</c:v>
                </c:pt>
                <c:pt idx="4377">
                  <c:v>24</c:v>
                </c:pt>
                <c:pt idx="4378">
                  <c:v>24</c:v>
                </c:pt>
                <c:pt idx="4379">
                  <c:v>25</c:v>
                </c:pt>
                <c:pt idx="4380">
                  <c:v>25</c:v>
                </c:pt>
                <c:pt idx="4381">
                  <c:v>23</c:v>
                </c:pt>
                <c:pt idx="4382">
                  <c:v>25</c:v>
                </c:pt>
                <c:pt idx="4383">
                  <c:v>24</c:v>
                </c:pt>
                <c:pt idx="4384">
                  <c:v>25</c:v>
                </c:pt>
                <c:pt idx="4385">
                  <c:v>25</c:v>
                </c:pt>
                <c:pt idx="4386">
                  <c:v>25</c:v>
                </c:pt>
                <c:pt idx="4387">
                  <c:v>25</c:v>
                </c:pt>
                <c:pt idx="4388">
                  <c:v>24</c:v>
                </c:pt>
                <c:pt idx="4389">
                  <c:v>25</c:v>
                </c:pt>
                <c:pt idx="4390">
                  <c:v>24</c:v>
                </c:pt>
                <c:pt idx="4391">
                  <c:v>23</c:v>
                </c:pt>
                <c:pt idx="4392">
                  <c:v>25</c:v>
                </c:pt>
                <c:pt idx="4393">
                  <c:v>24</c:v>
                </c:pt>
                <c:pt idx="4394">
                  <c:v>25</c:v>
                </c:pt>
                <c:pt idx="4395">
                  <c:v>25</c:v>
                </c:pt>
                <c:pt idx="4396">
                  <c:v>25</c:v>
                </c:pt>
                <c:pt idx="4397">
                  <c:v>23</c:v>
                </c:pt>
                <c:pt idx="4398">
                  <c:v>19</c:v>
                </c:pt>
                <c:pt idx="4399">
                  <c:v>25</c:v>
                </c:pt>
                <c:pt idx="4400">
                  <c:v>24</c:v>
                </c:pt>
                <c:pt idx="4401">
                  <c:v>24</c:v>
                </c:pt>
                <c:pt idx="4402">
                  <c:v>25</c:v>
                </c:pt>
                <c:pt idx="4403">
                  <c:v>25</c:v>
                </c:pt>
                <c:pt idx="4404">
                  <c:v>23</c:v>
                </c:pt>
                <c:pt idx="4405">
                  <c:v>25</c:v>
                </c:pt>
                <c:pt idx="4406">
                  <c:v>25</c:v>
                </c:pt>
                <c:pt idx="4407">
                  <c:v>24</c:v>
                </c:pt>
                <c:pt idx="4408">
                  <c:v>24</c:v>
                </c:pt>
                <c:pt idx="4409">
                  <c:v>19</c:v>
                </c:pt>
                <c:pt idx="4410">
                  <c:v>25</c:v>
                </c:pt>
                <c:pt idx="4411">
                  <c:v>25</c:v>
                </c:pt>
                <c:pt idx="4412">
                  <c:v>24</c:v>
                </c:pt>
                <c:pt idx="4413">
                  <c:v>24</c:v>
                </c:pt>
                <c:pt idx="4414">
                  <c:v>25</c:v>
                </c:pt>
                <c:pt idx="4415">
                  <c:v>23</c:v>
                </c:pt>
                <c:pt idx="4416">
                  <c:v>21</c:v>
                </c:pt>
                <c:pt idx="4417">
                  <c:v>25</c:v>
                </c:pt>
                <c:pt idx="4418">
                  <c:v>25</c:v>
                </c:pt>
                <c:pt idx="4419">
                  <c:v>21</c:v>
                </c:pt>
                <c:pt idx="4420">
                  <c:v>24</c:v>
                </c:pt>
                <c:pt idx="4421">
                  <c:v>25</c:v>
                </c:pt>
                <c:pt idx="4422">
                  <c:v>24</c:v>
                </c:pt>
                <c:pt idx="4423">
                  <c:v>20</c:v>
                </c:pt>
                <c:pt idx="4424">
                  <c:v>24</c:v>
                </c:pt>
                <c:pt idx="4425">
                  <c:v>23</c:v>
                </c:pt>
                <c:pt idx="4426">
                  <c:v>23</c:v>
                </c:pt>
                <c:pt idx="4427">
                  <c:v>25</c:v>
                </c:pt>
                <c:pt idx="4428">
                  <c:v>23</c:v>
                </c:pt>
                <c:pt idx="4429">
                  <c:v>20</c:v>
                </c:pt>
                <c:pt idx="4430">
                  <c:v>20</c:v>
                </c:pt>
                <c:pt idx="4431">
                  <c:v>23</c:v>
                </c:pt>
                <c:pt idx="4432">
                  <c:v>21</c:v>
                </c:pt>
                <c:pt idx="4433">
                  <c:v>24</c:v>
                </c:pt>
                <c:pt idx="4434">
                  <c:v>25</c:v>
                </c:pt>
                <c:pt idx="4435">
                  <c:v>24</c:v>
                </c:pt>
                <c:pt idx="4436">
                  <c:v>24</c:v>
                </c:pt>
                <c:pt idx="4437">
                  <c:v>25</c:v>
                </c:pt>
                <c:pt idx="4438">
                  <c:v>25</c:v>
                </c:pt>
                <c:pt idx="4439">
                  <c:v>23</c:v>
                </c:pt>
                <c:pt idx="4440">
                  <c:v>25</c:v>
                </c:pt>
                <c:pt idx="4441">
                  <c:v>24</c:v>
                </c:pt>
                <c:pt idx="4442">
                  <c:v>25</c:v>
                </c:pt>
                <c:pt idx="4443">
                  <c:v>24</c:v>
                </c:pt>
                <c:pt idx="4444">
                  <c:v>25</c:v>
                </c:pt>
                <c:pt idx="4445">
                  <c:v>24</c:v>
                </c:pt>
                <c:pt idx="4446">
                  <c:v>23</c:v>
                </c:pt>
                <c:pt idx="4447">
                  <c:v>25</c:v>
                </c:pt>
                <c:pt idx="4448">
                  <c:v>24</c:v>
                </c:pt>
                <c:pt idx="4449">
                  <c:v>24</c:v>
                </c:pt>
                <c:pt idx="4450">
                  <c:v>18</c:v>
                </c:pt>
                <c:pt idx="4451">
                  <c:v>25</c:v>
                </c:pt>
                <c:pt idx="4452">
                  <c:v>25</c:v>
                </c:pt>
                <c:pt idx="4453">
                  <c:v>20</c:v>
                </c:pt>
                <c:pt idx="4454">
                  <c:v>21</c:v>
                </c:pt>
                <c:pt idx="4455">
                  <c:v>23</c:v>
                </c:pt>
                <c:pt idx="4456">
                  <c:v>15</c:v>
                </c:pt>
                <c:pt idx="4457">
                  <c:v>18</c:v>
                </c:pt>
                <c:pt idx="4458">
                  <c:v>24</c:v>
                </c:pt>
                <c:pt idx="4459">
                  <c:v>24</c:v>
                </c:pt>
                <c:pt idx="4460">
                  <c:v>25</c:v>
                </c:pt>
                <c:pt idx="4461">
                  <c:v>15</c:v>
                </c:pt>
                <c:pt idx="4462">
                  <c:v>19</c:v>
                </c:pt>
                <c:pt idx="4463">
                  <c:v>24</c:v>
                </c:pt>
                <c:pt idx="4464">
                  <c:v>24</c:v>
                </c:pt>
                <c:pt idx="4465">
                  <c:v>17</c:v>
                </c:pt>
                <c:pt idx="4466">
                  <c:v>21</c:v>
                </c:pt>
                <c:pt idx="4467">
                  <c:v>23</c:v>
                </c:pt>
                <c:pt idx="4468">
                  <c:v>22</c:v>
                </c:pt>
                <c:pt idx="4469">
                  <c:v>24</c:v>
                </c:pt>
                <c:pt idx="4470">
                  <c:v>22</c:v>
                </c:pt>
                <c:pt idx="4471">
                  <c:v>22</c:v>
                </c:pt>
                <c:pt idx="4472">
                  <c:v>22</c:v>
                </c:pt>
                <c:pt idx="4473">
                  <c:v>23</c:v>
                </c:pt>
                <c:pt idx="4474">
                  <c:v>23</c:v>
                </c:pt>
                <c:pt idx="4475">
                  <c:v>24</c:v>
                </c:pt>
                <c:pt idx="4476">
                  <c:v>22</c:v>
                </c:pt>
                <c:pt idx="4477">
                  <c:v>21</c:v>
                </c:pt>
                <c:pt idx="4478">
                  <c:v>24</c:v>
                </c:pt>
                <c:pt idx="4479">
                  <c:v>24</c:v>
                </c:pt>
                <c:pt idx="4480">
                  <c:v>16</c:v>
                </c:pt>
                <c:pt idx="4481">
                  <c:v>18</c:v>
                </c:pt>
                <c:pt idx="4482">
                  <c:v>24</c:v>
                </c:pt>
                <c:pt idx="4483">
                  <c:v>21</c:v>
                </c:pt>
                <c:pt idx="4484">
                  <c:v>22</c:v>
                </c:pt>
                <c:pt idx="4485">
                  <c:v>20</c:v>
                </c:pt>
                <c:pt idx="4486">
                  <c:v>23</c:v>
                </c:pt>
                <c:pt idx="4487">
                  <c:v>20</c:v>
                </c:pt>
                <c:pt idx="4488">
                  <c:v>23</c:v>
                </c:pt>
                <c:pt idx="4489">
                  <c:v>23</c:v>
                </c:pt>
                <c:pt idx="4490">
                  <c:v>20</c:v>
                </c:pt>
                <c:pt idx="4491">
                  <c:v>25</c:v>
                </c:pt>
                <c:pt idx="4492">
                  <c:v>25</c:v>
                </c:pt>
                <c:pt idx="4493">
                  <c:v>24</c:v>
                </c:pt>
                <c:pt idx="4494">
                  <c:v>24</c:v>
                </c:pt>
                <c:pt idx="4495">
                  <c:v>25</c:v>
                </c:pt>
                <c:pt idx="4496">
                  <c:v>25</c:v>
                </c:pt>
                <c:pt idx="4497">
                  <c:v>23</c:v>
                </c:pt>
                <c:pt idx="4498">
                  <c:v>25</c:v>
                </c:pt>
                <c:pt idx="4499">
                  <c:v>24</c:v>
                </c:pt>
                <c:pt idx="4500">
                  <c:v>23</c:v>
                </c:pt>
                <c:pt idx="4501">
                  <c:v>19</c:v>
                </c:pt>
                <c:pt idx="4502">
                  <c:v>24</c:v>
                </c:pt>
                <c:pt idx="4503">
                  <c:v>16</c:v>
                </c:pt>
                <c:pt idx="4504">
                  <c:v>23</c:v>
                </c:pt>
                <c:pt idx="4505">
                  <c:v>22</c:v>
                </c:pt>
                <c:pt idx="4506">
                  <c:v>25</c:v>
                </c:pt>
                <c:pt idx="4507">
                  <c:v>14</c:v>
                </c:pt>
                <c:pt idx="4508">
                  <c:v>24</c:v>
                </c:pt>
                <c:pt idx="4509">
                  <c:v>25</c:v>
                </c:pt>
                <c:pt idx="4510">
                  <c:v>24</c:v>
                </c:pt>
                <c:pt idx="4511">
                  <c:v>22</c:v>
                </c:pt>
                <c:pt idx="4512">
                  <c:v>23</c:v>
                </c:pt>
                <c:pt idx="4513">
                  <c:v>25</c:v>
                </c:pt>
                <c:pt idx="4514">
                  <c:v>22</c:v>
                </c:pt>
                <c:pt idx="4515">
                  <c:v>25</c:v>
                </c:pt>
                <c:pt idx="4516">
                  <c:v>20</c:v>
                </c:pt>
                <c:pt idx="4517">
                  <c:v>19</c:v>
                </c:pt>
                <c:pt idx="4518">
                  <c:v>23</c:v>
                </c:pt>
                <c:pt idx="4519">
                  <c:v>23</c:v>
                </c:pt>
                <c:pt idx="4520">
                  <c:v>25</c:v>
                </c:pt>
                <c:pt idx="4521">
                  <c:v>23</c:v>
                </c:pt>
                <c:pt idx="4522">
                  <c:v>24</c:v>
                </c:pt>
                <c:pt idx="4523">
                  <c:v>23</c:v>
                </c:pt>
                <c:pt idx="4524">
                  <c:v>23</c:v>
                </c:pt>
                <c:pt idx="4525">
                  <c:v>24</c:v>
                </c:pt>
                <c:pt idx="4526">
                  <c:v>24</c:v>
                </c:pt>
                <c:pt idx="4527">
                  <c:v>24</c:v>
                </c:pt>
                <c:pt idx="4528">
                  <c:v>24</c:v>
                </c:pt>
                <c:pt idx="4529">
                  <c:v>21</c:v>
                </c:pt>
                <c:pt idx="4530">
                  <c:v>24</c:v>
                </c:pt>
                <c:pt idx="4531">
                  <c:v>21</c:v>
                </c:pt>
                <c:pt idx="4532">
                  <c:v>22</c:v>
                </c:pt>
                <c:pt idx="4533">
                  <c:v>22</c:v>
                </c:pt>
                <c:pt idx="4534">
                  <c:v>24</c:v>
                </c:pt>
                <c:pt idx="4535">
                  <c:v>22</c:v>
                </c:pt>
                <c:pt idx="4536">
                  <c:v>24</c:v>
                </c:pt>
                <c:pt idx="4537">
                  <c:v>18</c:v>
                </c:pt>
                <c:pt idx="4538">
                  <c:v>21</c:v>
                </c:pt>
                <c:pt idx="4539">
                  <c:v>25</c:v>
                </c:pt>
                <c:pt idx="4540">
                  <c:v>24</c:v>
                </c:pt>
                <c:pt idx="4541">
                  <c:v>24</c:v>
                </c:pt>
                <c:pt idx="4542">
                  <c:v>23</c:v>
                </c:pt>
                <c:pt idx="4543">
                  <c:v>25</c:v>
                </c:pt>
                <c:pt idx="4544">
                  <c:v>20</c:v>
                </c:pt>
                <c:pt idx="4545">
                  <c:v>23</c:v>
                </c:pt>
                <c:pt idx="4546">
                  <c:v>24</c:v>
                </c:pt>
                <c:pt idx="4547">
                  <c:v>25</c:v>
                </c:pt>
                <c:pt idx="4548">
                  <c:v>21</c:v>
                </c:pt>
                <c:pt idx="4549">
                  <c:v>24</c:v>
                </c:pt>
                <c:pt idx="4550">
                  <c:v>23</c:v>
                </c:pt>
                <c:pt idx="4551">
                  <c:v>23</c:v>
                </c:pt>
                <c:pt idx="4552">
                  <c:v>23</c:v>
                </c:pt>
                <c:pt idx="4553">
                  <c:v>22</c:v>
                </c:pt>
                <c:pt idx="4554">
                  <c:v>22</c:v>
                </c:pt>
                <c:pt idx="4555">
                  <c:v>25</c:v>
                </c:pt>
                <c:pt idx="4556">
                  <c:v>25</c:v>
                </c:pt>
                <c:pt idx="4557">
                  <c:v>24</c:v>
                </c:pt>
                <c:pt idx="4558">
                  <c:v>25</c:v>
                </c:pt>
                <c:pt idx="4559">
                  <c:v>21</c:v>
                </c:pt>
                <c:pt idx="4560">
                  <c:v>21</c:v>
                </c:pt>
                <c:pt idx="4561">
                  <c:v>23</c:v>
                </c:pt>
                <c:pt idx="4562">
                  <c:v>24</c:v>
                </c:pt>
                <c:pt idx="4563">
                  <c:v>23</c:v>
                </c:pt>
                <c:pt idx="4564">
                  <c:v>20</c:v>
                </c:pt>
                <c:pt idx="4565">
                  <c:v>24</c:v>
                </c:pt>
                <c:pt idx="4566">
                  <c:v>25</c:v>
                </c:pt>
                <c:pt idx="4567">
                  <c:v>24</c:v>
                </c:pt>
                <c:pt idx="4568">
                  <c:v>22</c:v>
                </c:pt>
                <c:pt idx="4569">
                  <c:v>19</c:v>
                </c:pt>
                <c:pt idx="4570">
                  <c:v>22</c:v>
                </c:pt>
                <c:pt idx="4571">
                  <c:v>25</c:v>
                </c:pt>
                <c:pt idx="4572">
                  <c:v>24</c:v>
                </c:pt>
                <c:pt idx="4573">
                  <c:v>19</c:v>
                </c:pt>
                <c:pt idx="4574">
                  <c:v>25</c:v>
                </c:pt>
                <c:pt idx="4575">
                  <c:v>22</c:v>
                </c:pt>
                <c:pt idx="4576">
                  <c:v>24</c:v>
                </c:pt>
                <c:pt idx="4577">
                  <c:v>25</c:v>
                </c:pt>
                <c:pt idx="4578">
                  <c:v>22</c:v>
                </c:pt>
                <c:pt idx="4579">
                  <c:v>19</c:v>
                </c:pt>
                <c:pt idx="4580">
                  <c:v>22</c:v>
                </c:pt>
                <c:pt idx="4581">
                  <c:v>20</c:v>
                </c:pt>
                <c:pt idx="4582">
                  <c:v>25</c:v>
                </c:pt>
                <c:pt idx="4583">
                  <c:v>22</c:v>
                </c:pt>
                <c:pt idx="4584">
                  <c:v>24</c:v>
                </c:pt>
                <c:pt idx="4585">
                  <c:v>24</c:v>
                </c:pt>
                <c:pt idx="4586">
                  <c:v>25</c:v>
                </c:pt>
                <c:pt idx="4587">
                  <c:v>24</c:v>
                </c:pt>
                <c:pt idx="4588">
                  <c:v>25</c:v>
                </c:pt>
                <c:pt idx="4589">
                  <c:v>24</c:v>
                </c:pt>
                <c:pt idx="4590">
                  <c:v>25</c:v>
                </c:pt>
                <c:pt idx="4591">
                  <c:v>25</c:v>
                </c:pt>
                <c:pt idx="4592">
                  <c:v>24</c:v>
                </c:pt>
                <c:pt idx="4593">
                  <c:v>25</c:v>
                </c:pt>
                <c:pt idx="4594">
                  <c:v>9</c:v>
                </c:pt>
                <c:pt idx="4595">
                  <c:v>25</c:v>
                </c:pt>
                <c:pt idx="4596">
                  <c:v>23</c:v>
                </c:pt>
                <c:pt idx="4597">
                  <c:v>17</c:v>
                </c:pt>
                <c:pt idx="4598">
                  <c:v>24</c:v>
                </c:pt>
                <c:pt idx="4599">
                  <c:v>24</c:v>
                </c:pt>
                <c:pt idx="4600">
                  <c:v>17</c:v>
                </c:pt>
                <c:pt idx="4601">
                  <c:v>21</c:v>
                </c:pt>
                <c:pt idx="4602">
                  <c:v>25</c:v>
                </c:pt>
                <c:pt idx="4603">
                  <c:v>25</c:v>
                </c:pt>
                <c:pt idx="4604">
                  <c:v>25</c:v>
                </c:pt>
                <c:pt idx="4605">
                  <c:v>25</c:v>
                </c:pt>
                <c:pt idx="4606">
                  <c:v>24</c:v>
                </c:pt>
                <c:pt idx="4607">
                  <c:v>25</c:v>
                </c:pt>
                <c:pt idx="4608">
                  <c:v>24</c:v>
                </c:pt>
                <c:pt idx="4609">
                  <c:v>25</c:v>
                </c:pt>
                <c:pt idx="4610">
                  <c:v>24</c:v>
                </c:pt>
                <c:pt idx="4611">
                  <c:v>22</c:v>
                </c:pt>
                <c:pt idx="4612">
                  <c:v>23</c:v>
                </c:pt>
                <c:pt idx="4613">
                  <c:v>24</c:v>
                </c:pt>
                <c:pt idx="4614">
                  <c:v>25</c:v>
                </c:pt>
                <c:pt idx="4615">
                  <c:v>23</c:v>
                </c:pt>
                <c:pt idx="4616">
                  <c:v>22</c:v>
                </c:pt>
                <c:pt idx="4617">
                  <c:v>22</c:v>
                </c:pt>
                <c:pt idx="4618">
                  <c:v>24</c:v>
                </c:pt>
                <c:pt idx="4619">
                  <c:v>23</c:v>
                </c:pt>
                <c:pt idx="4620">
                  <c:v>24</c:v>
                </c:pt>
                <c:pt idx="4621">
                  <c:v>24</c:v>
                </c:pt>
                <c:pt idx="4622">
                  <c:v>11</c:v>
                </c:pt>
                <c:pt idx="4623">
                  <c:v>25</c:v>
                </c:pt>
                <c:pt idx="4624">
                  <c:v>22</c:v>
                </c:pt>
                <c:pt idx="4625">
                  <c:v>25</c:v>
                </c:pt>
                <c:pt idx="4626">
                  <c:v>23</c:v>
                </c:pt>
                <c:pt idx="4627">
                  <c:v>25</c:v>
                </c:pt>
                <c:pt idx="4628">
                  <c:v>24</c:v>
                </c:pt>
                <c:pt idx="4629">
                  <c:v>25</c:v>
                </c:pt>
                <c:pt idx="4630">
                  <c:v>24</c:v>
                </c:pt>
                <c:pt idx="4631">
                  <c:v>25</c:v>
                </c:pt>
                <c:pt idx="4632">
                  <c:v>24</c:v>
                </c:pt>
                <c:pt idx="4633">
                  <c:v>23</c:v>
                </c:pt>
                <c:pt idx="4634">
                  <c:v>25</c:v>
                </c:pt>
                <c:pt idx="4635">
                  <c:v>25</c:v>
                </c:pt>
                <c:pt idx="4636">
                  <c:v>24</c:v>
                </c:pt>
                <c:pt idx="4637">
                  <c:v>25</c:v>
                </c:pt>
                <c:pt idx="4638">
                  <c:v>19</c:v>
                </c:pt>
                <c:pt idx="4639">
                  <c:v>25</c:v>
                </c:pt>
                <c:pt idx="4640">
                  <c:v>24</c:v>
                </c:pt>
                <c:pt idx="4641">
                  <c:v>23</c:v>
                </c:pt>
                <c:pt idx="4642">
                  <c:v>22</c:v>
                </c:pt>
                <c:pt idx="4643">
                  <c:v>21</c:v>
                </c:pt>
                <c:pt idx="4644">
                  <c:v>22</c:v>
                </c:pt>
                <c:pt idx="4645">
                  <c:v>24</c:v>
                </c:pt>
                <c:pt idx="4646">
                  <c:v>25</c:v>
                </c:pt>
                <c:pt idx="4647">
                  <c:v>19</c:v>
                </c:pt>
                <c:pt idx="4648">
                  <c:v>24</c:v>
                </c:pt>
                <c:pt idx="4649">
                  <c:v>24</c:v>
                </c:pt>
                <c:pt idx="4650">
                  <c:v>24</c:v>
                </c:pt>
                <c:pt idx="4651">
                  <c:v>22</c:v>
                </c:pt>
                <c:pt idx="4652">
                  <c:v>24</c:v>
                </c:pt>
                <c:pt idx="4653">
                  <c:v>24</c:v>
                </c:pt>
                <c:pt idx="4654">
                  <c:v>24</c:v>
                </c:pt>
                <c:pt idx="4655">
                  <c:v>25</c:v>
                </c:pt>
                <c:pt idx="4656">
                  <c:v>17</c:v>
                </c:pt>
                <c:pt idx="4657">
                  <c:v>23</c:v>
                </c:pt>
                <c:pt idx="4658">
                  <c:v>24</c:v>
                </c:pt>
                <c:pt idx="4659">
                  <c:v>24</c:v>
                </c:pt>
                <c:pt idx="4660">
                  <c:v>24</c:v>
                </c:pt>
                <c:pt idx="4661">
                  <c:v>24</c:v>
                </c:pt>
                <c:pt idx="4662">
                  <c:v>25</c:v>
                </c:pt>
                <c:pt idx="4663">
                  <c:v>21</c:v>
                </c:pt>
                <c:pt idx="4664">
                  <c:v>24</c:v>
                </c:pt>
                <c:pt idx="4665">
                  <c:v>24</c:v>
                </c:pt>
                <c:pt idx="4666">
                  <c:v>24</c:v>
                </c:pt>
                <c:pt idx="4667">
                  <c:v>15</c:v>
                </c:pt>
                <c:pt idx="4668">
                  <c:v>24</c:v>
                </c:pt>
                <c:pt idx="4669">
                  <c:v>23</c:v>
                </c:pt>
                <c:pt idx="4670">
                  <c:v>25</c:v>
                </c:pt>
                <c:pt idx="4671">
                  <c:v>25</c:v>
                </c:pt>
                <c:pt idx="4672">
                  <c:v>24</c:v>
                </c:pt>
                <c:pt idx="4673">
                  <c:v>25</c:v>
                </c:pt>
                <c:pt idx="4674">
                  <c:v>25</c:v>
                </c:pt>
                <c:pt idx="4675">
                  <c:v>25</c:v>
                </c:pt>
                <c:pt idx="4676">
                  <c:v>25</c:v>
                </c:pt>
                <c:pt idx="4677">
                  <c:v>24</c:v>
                </c:pt>
                <c:pt idx="4678">
                  <c:v>24</c:v>
                </c:pt>
                <c:pt idx="4679">
                  <c:v>22</c:v>
                </c:pt>
                <c:pt idx="4680">
                  <c:v>21</c:v>
                </c:pt>
                <c:pt idx="4681">
                  <c:v>25</c:v>
                </c:pt>
                <c:pt idx="4682">
                  <c:v>25</c:v>
                </c:pt>
                <c:pt idx="4683">
                  <c:v>21</c:v>
                </c:pt>
                <c:pt idx="4684">
                  <c:v>24</c:v>
                </c:pt>
                <c:pt idx="4685">
                  <c:v>24</c:v>
                </c:pt>
                <c:pt idx="4686">
                  <c:v>23</c:v>
                </c:pt>
                <c:pt idx="4687">
                  <c:v>21</c:v>
                </c:pt>
                <c:pt idx="4688">
                  <c:v>23</c:v>
                </c:pt>
                <c:pt idx="4689">
                  <c:v>23</c:v>
                </c:pt>
                <c:pt idx="4690">
                  <c:v>25</c:v>
                </c:pt>
                <c:pt idx="4691">
                  <c:v>23</c:v>
                </c:pt>
                <c:pt idx="4692">
                  <c:v>25</c:v>
                </c:pt>
                <c:pt idx="4693">
                  <c:v>24</c:v>
                </c:pt>
                <c:pt idx="4694">
                  <c:v>23</c:v>
                </c:pt>
                <c:pt idx="4695">
                  <c:v>23</c:v>
                </c:pt>
                <c:pt idx="4696">
                  <c:v>21</c:v>
                </c:pt>
                <c:pt idx="4697">
                  <c:v>25</c:v>
                </c:pt>
                <c:pt idx="4698">
                  <c:v>22</c:v>
                </c:pt>
                <c:pt idx="4699">
                  <c:v>23</c:v>
                </c:pt>
                <c:pt idx="4700">
                  <c:v>21</c:v>
                </c:pt>
                <c:pt idx="4701">
                  <c:v>25</c:v>
                </c:pt>
                <c:pt idx="4702">
                  <c:v>22</c:v>
                </c:pt>
                <c:pt idx="4703">
                  <c:v>23</c:v>
                </c:pt>
                <c:pt idx="4704">
                  <c:v>22</c:v>
                </c:pt>
                <c:pt idx="4705">
                  <c:v>24</c:v>
                </c:pt>
                <c:pt idx="4706">
                  <c:v>24</c:v>
                </c:pt>
                <c:pt idx="4707">
                  <c:v>25</c:v>
                </c:pt>
                <c:pt idx="4708">
                  <c:v>25</c:v>
                </c:pt>
                <c:pt idx="4709">
                  <c:v>25</c:v>
                </c:pt>
                <c:pt idx="4710">
                  <c:v>23</c:v>
                </c:pt>
                <c:pt idx="4711">
                  <c:v>23</c:v>
                </c:pt>
                <c:pt idx="4712">
                  <c:v>25</c:v>
                </c:pt>
                <c:pt idx="4713">
                  <c:v>23</c:v>
                </c:pt>
                <c:pt idx="4714">
                  <c:v>23</c:v>
                </c:pt>
                <c:pt idx="4715">
                  <c:v>25</c:v>
                </c:pt>
                <c:pt idx="4716">
                  <c:v>24</c:v>
                </c:pt>
                <c:pt idx="4717">
                  <c:v>24</c:v>
                </c:pt>
                <c:pt idx="4718">
                  <c:v>23</c:v>
                </c:pt>
                <c:pt idx="4719">
                  <c:v>25</c:v>
                </c:pt>
                <c:pt idx="4720">
                  <c:v>25</c:v>
                </c:pt>
                <c:pt idx="4721">
                  <c:v>21</c:v>
                </c:pt>
                <c:pt idx="4722">
                  <c:v>24</c:v>
                </c:pt>
                <c:pt idx="4723">
                  <c:v>24</c:v>
                </c:pt>
                <c:pt idx="4724">
                  <c:v>25</c:v>
                </c:pt>
                <c:pt idx="4725">
                  <c:v>24</c:v>
                </c:pt>
                <c:pt idx="4726">
                  <c:v>25</c:v>
                </c:pt>
                <c:pt idx="4727">
                  <c:v>24</c:v>
                </c:pt>
                <c:pt idx="4728">
                  <c:v>24</c:v>
                </c:pt>
                <c:pt idx="4729">
                  <c:v>24</c:v>
                </c:pt>
                <c:pt idx="4730">
                  <c:v>24</c:v>
                </c:pt>
                <c:pt idx="4731">
                  <c:v>25</c:v>
                </c:pt>
                <c:pt idx="4732">
                  <c:v>23</c:v>
                </c:pt>
                <c:pt idx="4733">
                  <c:v>23</c:v>
                </c:pt>
                <c:pt idx="4734">
                  <c:v>21</c:v>
                </c:pt>
                <c:pt idx="4735">
                  <c:v>25</c:v>
                </c:pt>
                <c:pt idx="4736">
                  <c:v>23</c:v>
                </c:pt>
                <c:pt idx="4737">
                  <c:v>23</c:v>
                </c:pt>
                <c:pt idx="4738">
                  <c:v>22</c:v>
                </c:pt>
                <c:pt idx="4739">
                  <c:v>25</c:v>
                </c:pt>
                <c:pt idx="4740">
                  <c:v>25</c:v>
                </c:pt>
                <c:pt idx="4741">
                  <c:v>25</c:v>
                </c:pt>
                <c:pt idx="4742">
                  <c:v>25</c:v>
                </c:pt>
                <c:pt idx="4743">
                  <c:v>24</c:v>
                </c:pt>
                <c:pt idx="4744">
                  <c:v>23</c:v>
                </c:pt>
                <c:pt idx="4745">
                  <c:v>22</c:v>
                </c:pt>
                <c:pt idx="4746">
                  <c:v>23</c:v>
                </c:pt>
                <c:pt idx="4747">
                  <c:v>24</c:v>
                </c:pt>
                <c:pt idx="4748">
                  <c:v>24</c:v>
                </c:pt>
                <c:pt idx="4749">
                  <c:v>23</c:v>
                </c:pt>
                <c:pt idx="4750">
                  <c:v>25</c:v>
                </c:pt>
                <c:pt idx="4751">
                  <c:v>20</c:v>
                </c:pt>
                <c:pt idx="4752">
                  <c:v>25</c:v>
                </c:pt>
                <c:pt idx="4753">
                  <c:v>24</c:v>
                </c:pt>
                <c:pt idx="4754">
                  <c:v>25</c:v>
                </c:pt>
                <c:pt idx="4755">
                  <c:v>23</c:v>
                </c:pt>
                <c:pt idx="4756">
                  <c:v>25</c:v>
                </c:pt>
                <c:pt idx="4757">
                  <c:v>24</c:v>
                </c:pt>
                <c:pt idx="4758">
                  <c:v>25</c:v>
                </c:pt>
                <c:pt idx="4759">
                  <c:v>24</c:v>
                </c:pt>
                <c:pt idx="4760">
                  <c:v>22</c:v>
                </c:pt>
                <c:pt idx="4761">
                  <c:v>23</c:v>
                </c:pt>
                <c:pt idx="4762">
                  <c:v>25</c:v>
                </c:pt>
                <c:pt idx="4763">
                  <c:v>25</c:v>
                </c:pt>
                <c:pt idx="4764">
                  <c:v>25</c:v>
                </c:pt>
                <c:pt idx="4765">
                  <c:v>24</c:v>
                </c:pt>
                <c:pt idx="4766">
                  <c:v>25</c:v>
                </c:pt>
                <c:pt idx="4767">
                  <c:v>25</c:v>
                </c:pt>
                <c:pt idx="4768">
                  <c:v>25</c:v>
                </c:pt>
                <c:pt idx="4769">
                  <c:v>23</c:v>
                </c:pt>
                <c:pt idx="4770">
                  <c:v>20</c:v>
                </c:pt>
                <c:pt idx="4771">
                  <c:v>22</c:v>
                </c:pt>
                <c:pt idx="4772">
                  <c:v>22</c:v>
                </c:pt>
                <c:pt idx="4773">
                  <c:v>23</c:v>
                </c:pt>
                <c:pt idx="4774">
                  <c:v>22</c:v>
                </c:pt>
                <c:pt idx="4775">
                  <c:v>25</c:v>
                </c:pt>
                <c:pt idx="4776">
                  <c:v>24</c:v>
                </c:pt>
                <c:pt idx="4777">
                  <c:v>23</c:v>
                </c:pt>
                <c:pt idx="4778">
                  <c:v>18</c:v>
                </c:pt>
                <c:pt idx="4779">
                  <c:v>24</c:v>
                </c:pt>
                <c:pt idx="4780">
                  <c:v>23</c:v>
                </c:pt>
                <c:pt idx="4781">
                  <c:v>24</c:v>
                </c:pt>
                <c:pt idx="4782">
                  <c:v>25</c:v>
                </c:pt>
                <c:pt idx="4783">
                  <c:v>25</c:v>
                </c:pt>
                <c:pt idx="4784">
                  <c:v>24</c:v>
                </c:pt>
                <c:pt idx="4785">
                  <c:v>24</c:v>
                </c:pt>
                <c:pt idx="4786">
                  <c:v>24</c:v>
                </c:pt>
                <c:pt idx="4787">
                  <c:v>24</c:v>
                </c:pt>
                <c:pt idx="4788">
                  <c:v>23</c:v>
                </c:pt>
                <c:pt idx="4789">
                  <c:v>25</c:v>
                </c:pt>
                <c:pt idx="4790">
                  <c:v>22</c:v>
                </c:pt>
                <c:pt idx="4791">
                  <c:v>21</c:v>
                </c:pt>
                <c:pt idx="4792">
                  <c:v>24</c:v>
                </c:pt>
                <c:pt idx="4793">
                  <c:v>25</c:v>
                </c:pt>
                <c:pt idx="4794">
                  <c:v>23</c:v>
                </c:pt>
                <c:pt idx="4795">
                  <c:v>20</c:v>
                </c:pt>
                <c:pt idx="4796">
                  <c:v>21</c:v>
                </c:pt>
                <c:pt idx="4797">
                  <c:v>24</c:v>
                </c:pt>
                <c:pt idx="4798">
                  <c:v>25</c:v>
                </c:pt>
                <c:pt idx="4799">
                  <c:v>24</c:v>
                </c:pt>
                <c:pt idx="4800">
                  <c:v>23</c:v>
                </c:pt>
                <c:pt idx="4801">
                  <c:v>24</c:v>
                </c:pt>
                <c:pt idx="4802">
                  <c:v>24</c:v>
                </c:pt>
                <c:pt idx="4803">
                  <c:v>23</c:v>
                </c:pt>
                <c:pt idx="4804">
                  <c:v>25</c:v>
                </c:pt>
                <c:pt idx="4805">
                  <c:v>23</c:v>
                </c:pt>
                <c:pt idx="4806">
                  <c:v>21</c:v>
                </c:pt>
                <c:pt idx="4807">
                  <c:v>24</c:v>
                </c:pt>
                <c:pt idx="4808">
                  <c:v>25</c:v>
                </c:pt>
                <c:pt idx="4809">
                  <c:v>20</c:v>
                </c:pt>
                <c:pt idx="4810">
                  <c:v>25</c:v>
                </c:pt>
                <c:pt idx="4811">
                  <c:v>25</c:v>
                </c:pt>
                <c:pt idx="4812">
                  <c:v>22</c:v>
                </c:pt>
                <c:pt idx="4813">
                  <c:v>25</c:v>
                </c:pt>
                <c:pt idx="4814">
                  <c:v>24</c:v>
                </c:pt>
                <c:pt idx="4815">
                  <c:v>23</c:v>
                </c:pt>
                <c:pt idx="4816">
                  <c:v>25</c:v>
                </c:pt>
                <c:pt idx="4817">
                  <c:v>24</c:v>
                </c:pt>
                <c:pt idx="4818">
                  <c:v>25</c:v>
                </c:pt>
                <c:pt idx="4819">
                  <c:v>24</c:v>
                </c:pt>
                <c:pt idx="4820">
                  <c:v>24</c:v>
                </c:pt>
                <c:pt idx="4821">
                  <c:v>18</c:v>
                </c:pt>
                <c:pt idx="4822">
                  <c:v>25</c:v>
                </c:pt>
                <c:pt idx="4823">
                  <c:v>25</c:v>
                </c:pt>
                <c:pt idx="4824">
                  <c:v>22</c:v>
                </c:pt>
                <c:pt idx="4825">
                  <c:v>24</c:v>
                </c:pt>
                <c:pt idx="4826">
                  <c:v>20</c:v>
                </c:pt>
                <c:pt idx="4827">
                  <c:v>24</c:v>
                </c:pt>
                <c:pt idx="4828">
                  <c:v>25</c:v>
                </c:pt>
                <c:pt idx="4829">
                  <c:v>21</c:v>
                </c:pt>
                <c:pt idx="4830">
                  <c:v>23</c:v>
                </c:pt>
                <c:pt idx="4831">
                  <c:v>23</c:v>
                </c:pt>
                <c:pt idx="4832">
                  <c:v>23</c:v>
                </c:pt>
                <c:pt idx="4833">
                  <c:v>24</c:v>
                </c:pt>
                <c:pt idx="4834">
                  <c:v>24</c:v>
                </c:pt>
                <c:pt idx="4835">
                  <c:v>24</c:v>
                </c:pt>
                <c:pt idx="4836">
                  <c:v>24</c:v>
                </c:pt>
                <c:pt idx="4837">
                  <c:v>21</c:v>
                </c:pt>
                <c:pt idx="4838">
                  <c:v>25</c:v>
                </c:pt>
                <c:pt idx="4839">
                  <c:v>24</c:v>
                </c:pt>
                <c:pt idx="4840">
                  <c:v>24</c:v>
                </c:pt>
                <c:pt idx="4841">
                  <c:v>21</c:v>
                </c:pt>
                <c:pt idx="4842">
                  <c:v>25</c:v>
                </c:pt>
                <c:pt idx="4843">
                  <c:v>25</c:v>
                </c:pt>
                <c:pt idx="4844">
                  <c:v>25</c:v>
                </c:pt>
                <c:pt idx="4845">
                  <c:v>25</c:v>
                </c:pt>
                <c:pt idx="4846">
                  <c:v>22</c:v>
                </c:pt>
                <c:pt idx="4847">
                  <c:v>24</c:v>
                </c:pt>
                <c:pt idx="4848">
                  <c:v>24</c:v>
                </c:pt>
                <c:pt idx="4849">
                  <c:v>25</c:v>
                </c:pt>
                <c:pt idx="4850">
                  <c:v>21</c:v>
                </c:pt>
                <c:pt idx="4851">
                  <c:v>25</c:v>
                </c:pt>
                <c:pt idx="4852">
                  <c:v>25</c:v>
                </c:pt>
                <c:pt idx="4853">
                  <c:v>25</c:v>
                </c:pt>
                <c:pt idx="4854">
                  <c:v>24</c:v>
                </c:pt>
                <c:pt idx="4855">
                  <c:v>21</c:v>
                </c:pt>
                <c:pt idx="4856">
                  <c:v>22</c:v>
                </c:pt>
                <c:pt idx="4857">
                  <c:v>15</c:v>
                </c:pt>
                <c:pt idx="4858">
                  <c:v>23</c:v>
                </c:pt>
                <c:pt idx="4859">
                  <c:v>23</c:v>
                </c:pt>
                <c:pt idx="4860">
                  <c:v>25</c:v>
                </c:pt>
                <c:pt idx="4861">
                  <c:v>23</c:v>
                </c:pt>
                <c:pt idx="4862">
                  <c:v>23</c:v>
                </c:pt>
                <c:pt idx="4863">
                  <c:v>25</c:v>
                </c:pt>
                <c:pt idx="4864">
                  <c:v>25</c:v>
                </c:pt>
                <c:pt idx="4865">
                  <c:v>24</c:v>
                </c:pt>
                <c:pt idx="4866">
                  <c:v>25</c:v>
                </c:pt>
                <c:pt idx="4867">
                  <c:v>23</c:v>
                </c:pt>
                <c:pt idx="4868">
                  <c:v>25</c:v>
                </c:pt>
                <c:pt idx="4869">
                  <c:v>23</c:v>
                </c:pt>
                <c:pt idx="4870">
                  <c:v>24</c:v>
                </c:pt>
                <c:pt idx="4871">
                  <c:v>25</c:v>
                </c:pt>
                <c:pt idx="4872">
                  <c:v>25</c:v>
                </c:pt>
                <c:pt idx="4873">
                  <c:v>25</c:v>
                </c:pt>
                <c:pt idx="4874">
                  <c:v>24</c:v>
                </c:pt>
                <c:pt idx="4875">
                  <c:v>25</c:v>
                </c:pt>
                <c:pt idx="4876">
                  <c:v>23</c:v>
                </c:pt>
                <c:pt idx="4877">
                  <c:v>24</c:v>
                </c:pt>
                <c:pt idx="4878">
                  <c:v>25</c:v>
                </c:pt>
                <c:pt idx="4879">
                  <c:v>25</c:v>
                </c:pt>
                <c:pt idx="4880">
                  <c:v>24</c:v>
                </c:pt>
                <c:pt idx="4881">
                  <c:v>25</c:v>
                </c:pt>
                <c:pt idx="4882">
                  <c:v>23</c:v>
                </c:pt>
                <c:pt idx="4883">
                  <c:v>23</c:v>
                </c:pt>
                <c:pt idx="4884">
                  <c:v>24</c:v>
                </c:pt>
                <c:pt idx="4885">
                  <c:v>23</c:v>
                </c:pt>
                <c:pt idx="4886">
                  <c:v>25</c:v>
                </c:pt>
                <c:pt idx="4887">
                  <c:v>22</c:v>
                </c:pt>
                <c:pt idx="4888">
                  <c:v>24</c:v>
                </c:pt>
                <c:pt idx="4889">
                  <c:v>25</c:v>
                </c:pt>
                <c:pt idx="4890">
                  <c:v>23</c:v>
                </c:pt>
                <c:pt idx="4891">
                  <c:v>25</c:v>
                </c:pt>
                <c:pt idx="4892">
                  <c:v>23</c:v>
                </c:pt>
                <c:pt idx="4893">
                  <c:v>25</c:v>
                </c:pt>
                <c:pt idx="4894">
                  <c:v>24</c:v>
                </c:pt>
                <c:pt idx="4895">
                  <c:v>21</c:v>
                </c:pt>
                <c:pt idx="4896">
                  <c:v>25</c:v>
                </c:pt>
                <c:pt idx="4897">
                  <c:v>25</c:v>
                </c:pt>
                <c:pt idx="4898">
                  <c:v>23</c:v>
                </c:pt>
                <c:pt idx="4899">
                  <c:v>25</c:v>
                </c:pt>
                <c:pt idx="4900">
                  <c:v>22</c:v>
                </c:pt>
                <c:pt idx="4901">
                  <c:v>22</c:v>
                </c:pt>
                <c:pt idx="4902">
                  <c:v>25</c:v>
                </c:pt>
                <c:pt idx="4903">
                  <c:v>24</c:v>
                </c:pt>
                <c:pt idx="4904">
                  <c:v>24</c:v>
                </c:pt>
                <c:pt idx="4905">
                  <c:v>25</c:v>
                </c:pt>
                <c:pt idx="4906">
                  <c:v>24</c:v>
                </c:pt>
                <c:pt idx="4907">
                  <c:v>21</c:v>
                </c:pt>
                <c:pt idx="4908">
                  <c:v>24</c:v>
                </c:pt>
                <c:pt idx="4909">
                  <c:v>24</c:v>
                </c:pt>
                <c:pt idx="4910">
                  <c:v>25</c:v>
                </c:pt>
                <c:pt idx="4911">
                  <c:v>25</c:v>
                </c:pt>
                <c:pt idx="4912">
                  <c:v>24</c:v>
                </c:pt>
                <c:pt idx="4913">
                  <c:v>24</c:v>
                </c:pt>
                <c:pt idx="4914">
                  <c:v>21</c:v>
                </c:pt>
                <c:pt idx="4915">
                  <c:v>25</c:v>
                </c:pt>
                <c:pt idx="4916">
                  <c:v>23</c:v>
                </c:pt>
                <c:pt idx="4917">
                  <c:v>24</c:v>
                </c:pt>
                <c:pt idx="4918">
                  <c:v>24</c:v>
                </c:pt>
                <c:pt idx="4919">
                  <c:v>25</c:v>
                </c:pt>
                <c:pt idx="4920">
                  <c:v>24</c:v>
                </c:pt>
                <c:pt idx="4921">
                  <c:v>25</c:v>
                </c:pt>
                <c:pt idx="4922">
                  <c:v>25</c:v>
                </c:pt>
                <c:pt idx="4923">
                  <c:v>24</c:v>
                </c:pt>
                <c:pt idx="4924">
                  <c:v>22</c:v>
                </c:pt>
                <c:pt idx="4925">
                  <c:v>25</c:v>
                </c:pt>
                <c:pt idx="4926">
                  <c:v>25</c:v>
                </c:pt>
                <c:pt idx="4927">
                  <c:v>22</c:v>
                </c:pt>
                <c:pt idx="4928">
                  <c:v>24</c:v>
                </c:pt>
                <c:pt idx="4929">
                  <c:v>24</c:v>
                </c:pt>
                <c:pt idx="4930">
                  <c:v>22</c:v>
                </c:pt>
                <c:pt idx="4931">
                  <c:v>23</c:v>
                </c:pt>
                <c:pt idx="4932">
                  <c:v>25</c:v>
                </c:pt>
                <c:pt idx="4933">
                  <c:v>24</c:v>
                </c:pt>
                <c:pt idx="4934">
                  <c:v>22</c:v>
                </c:pt>
                <c:pt idx="4935">
                  <c:v>25</c:v>
                </c:pt>
                <c:pt idx="4936">
                  <c:v>22</c:v>
                </c:pt>
                <c:pt idx="4937">
                  <c:v>23</c:v>
                </c:pt>
                <c:pt idx="4938">
                  <c:v>20</c:v>
                </c:pt>
                <c:pt idx="4939">
                  <c:v>21</c:v>
                </c:pt>
                <c:pt idx="4940">
                  <c:v>25</c:v>
                </c:pt>
                <c:pt idx="4941">
                  <c:v>23</c:v>
                </c:pt>
                <c:pt idx="4942">
                  <c:v>21</c:v>
                </c:pt>
                <c:pt idx="4943">
                  <c:v>25</c:v>
                </c:pt>
                <c:pt idx="4944">
                  <c:v>24</c:v>
                </c:pt>
                <c:pt idx="4945">
                  <c:v>22</c:v>
                </c:pt>
                <c:pt idx="4946">
                  <c:v>24</c:v>
                </c:pt>
                <c:pt idx="4947">
                  <c:v>22</c:v>
                </c:pt>
                <c:pt idx="4948">
                  <c:v>23</c:v>
                </c:pt>
                <c:pt idx="4949">
                  <c:v>25</c:v>
                </c:pt>
                <c:pt idx="4950">
                  <c:v>24</c:v>
                </c:pt>
                <c:pt idx="4951">
                  <c:v>22</c:v>
                </c:pt>
                <c:pt idx="4952">
                  <c:v>22</c:v>
                </c:pt>
                <c:pt idx="4953">
                  <c:v>24</c:v>
                </c:pt>
                <c:pt idx="4954">
                  <c:v>22</c:v>
                </c:pt>
                <c:pt idx="4955">
                  <c:v>25</c:v>
                </c:pt>
                <c:pt idx="4956">
                  <c:v>25</c:v>
                </c:pt>
                <c:pt idx="4957">
                  <c:v>24</c:v>
                </c:pt>
                <c:pt idx="4958">
                  <c:v>24</c:v>
                </c:pt>
                <c:pt idx="4959">
                  <c:v>24</c:v>
                </c:pt>
                <c:pt idx="4960">
                  <c:v>24</c:v>
                </c:pt>
                <c:pt idx="4961">
                  <c:v>25</c:v>
                </c:pt>
                <c:pt idx="4962">
                  <c:v>24</c:v>
                </c:pt>
                <c:pt idx="4963">
                  <c:v>22</c:v>
                </c:pt>
                <c:pt idx="4964">
                  <c:v>25</c:v>
                </c:pt>
                <c:pt idx="4965">
                  <c:v>25</c:v>
                </c:pt>
                <c:pt idx="4966">
                  <c:v>23</c:v>
                </c:pt>
                <c:pt idx="4967">
                  <c:v>24</c:v>
                </c:pt>
                <c:pt idx="4968">
                  <c:v>25</c:v>
                </c:pt>
                <c:pt idx="4969">
                  <c:v>24</c:v>
                </c:pt>
                <c:pt idx="4970">
                  <c:v>24</c:v>
                </c:pt>
                <c:pt idx="4971">
                  <c:v>21</c:v>
                </c:pt>
                <c:pt idx="4972">
                  <c:v>25</c:v>
                </c:pt>
                <c:pt idx="4973">
                  <c:v>23</c:v>
                </c:pt>
                <c:pt idx="4974">
                  <c:v>25</c:v>
                </c:pt>
                <c:pt idx="4975">
                  <c:v>24</c:v>
                </c:pt>
                <c:pt idx="4976">
                  <c:v>24</c:v>
                </c:pt>
                <c:pt idx="4977">
                  <c:v>25</c:v>
                </c:pt>
                <c:pt idx="4978">
                  <c:v>24</c:v>
                </c:pt>
                <c:pt idx="4979">
                  <c:v>25</c:v>
                </c:pt>
                <c:pt idx="4980">
                  <c:v>24</c:v>
                </c:pt>
                <c:pt idx="4981">
                  <c:v>20</c:v>
                </c:pt>
                <c:pt idx="4982">
                  <c:v>24</c:v>
                </c:pt>
                <c:pt idx="4983">
                  <c:v>25</c:v>
                </c:pt>
                <c:pt idx="4984">
                  <c:v>24</c:v>
                </c:pt>
                <c:pt idx="4985">
                  <c:v>24</c:v>
                </c:pt>
                <c:pt idx="4986">
                  <c:v>21</c:v>
                </c:pt>
                <c:pt idx="4987">
                  <c:v>22</c:v>
                </c:pt>
                <c:pt idx="4988">
                  <c:v>23</c:v>
                </c:pt>
                <c:pt idx="4989">
                  <c:v>25</c:v>
                </c:pt>
                <c:pt idx="4990">
                  <c:v>23</c:v>
                </c:pt>
                <c:pt idx="4991">
                  <c:v>24</c:v>
                </c:pt>
                <c:pt idx="4992">
                  <c:v>24</c:v>
                </c:pt>
                <c:pt idx="4993">
                  <c:v>24</c:v>
                </c:pt>
                <c:pt idx="4994">
                  <c:v>24</c:v>
                </c:pt>
                <c:pt idx="4995">
                  <c:v>17</c:v>
                </c:pt>
                <c:pt idx="4996">
                  <c:v>18</c:v>
                </c:pt>
                <c:pt idx="4997">
                  <c:v>24</c:v>
                </c:pt>
                <c:pt idx="4998">
                  <c:v>25</c:v>
                </c:pt>
                <c:pt idx="4999">
                  <c:v>25</c:v>
                </c:pt>
                <c:pt idx="5000">
                  <c:v>24</c:v>
                </c:pt>
                <c:pt idx="5001">
                  <c:v>24</c:v>
                </c:pt>
                <c:pt idx="5002">
                  <c:v>22</c:v>
                </c:pt>
                <c:pt idx="5003">
                  <c:v>25</c:v>
                </c:pt>
                <c:pt idx="5004">
                  <c:v>25</c:v>
                </c:pt>
                <c:pt idx="5005">
                  <c:v>25</c:v>
                </c:pt>
                <c:pt idx="5006">
                  <c:v>25</c:v>
                </c:pt>
                <c:pt idx="5007">
                  <c:v>25</c:v>
                </c:pt>
                <c:pt idx="5008">
                  <c:v>25</c:v>
                </c:pt>
                <c:pt idx="5009">
                  <c:v>23</c:v>
                </c:pt>
                <c:pt idx="5010">
                  <c:v>25</c:v>
                </c:pt>
                <c:pt idx="5011">
                  <c:v>24</c:v>
                </c:pt>
                <c:pt idx="5012">
                  <c:v>25</c:v>
                </c:pt>
                <c:pt idx="5013">
                  <c:v>25</c:v>
                </c:pt>
                <c:pt idx="5014">
                  <c:v>24</c:v>
                </c:pt>
                <c:pt idx="5015">
                  <c:v>24</c:v>
                </c:pt>
                <c:pt idx="5016">
                  <c:v>25</c:v>
                </c:pt>
                <c:pt idx="5017">
                  <c:v>25</c:v>
                </c:pt>
                <c:pt idx="5018">
                  <c:v>24</c:v>
                </c:pt>
                <c:pt idx="5019">
                  <c:v>23</c:v>
                </c:pt>
                <c:pt idx="5020">
                  <c:v>25</c:v>
                </c:pt>
                <c:pt idx="5021">
                  <c:v>25</c:v>
                </c:pt>
                <c:pt idx="5022">
                  <c:v>22</c:v>
                </c:pt>
                <c:pt idx="5023">
                  <c:v>23</c:v>
                </c:pt>
                <c:pt idx="5024">
                  <c:v>24</c:v>
                </c:pt>
                <c:pt idx="5025">
                  <c:v>24</c:v>
                </c:pt>
                <c:pt idx="5026">
                  <c:v>25</c:v>
                </c:pt>
                <c:pt idx="5027">
                  <c:v>23</c:v>
                </c:pt>
                <c:pt idx="5028">
                  <c:v>21</c:v>
                </c:pt>
                <c:pt idx="5029">
                  <c:v>23</c:v>
                </c:pt>
                <c:pt idx="5030">
                  <c:v>24</c:v>
                </c:pt>
                <c:pt idx="5031">
                  <c:v>25</c:v>
                </c:pt>
                <c:pt idx="5032">
                  <c:v>14</c:v>
                </c:pt>
                <c:pt idx="5033">
                  <c:v>25</c:v>
                </c:pt>
                <c:pt idx="5034">
                  <c:v>24</c:v>
                </c:pt>
                <c:pt idx="5035">
                  <c:v>21</c:v>
                </c:pt>
                <c:pt idx="5036">
                  <c:v>25</c:v>
                </c:pt>
                <c:pt idx="5037">
                  <c:v>24</c:v>
                </c:pt>
                <c:pt idx="5038">
                  <c:v>25</c:v>
                </c:pt>
                <c:pt idx="5039">
                  <c:v>24</c:v>
                </c:pt>
                <c:pt idx="5040">
                  <c:v>21</c:v>
                </c:pt>
                <c:pt idx="5041">
                  <c:v>23</c:v>
                </c:pt>
                <c:pt idx="5042">
                  <c:v>24</c:v>
                </c:pt>
                <c:pt idx="5043">
                  <c:v>23</c:v>
                </c:pt>
                <c:pt idx="5044">
                  <c:v>25</c:v>
                </c:pt>
                <c:pt idx="5045">
                  <c:v>24</c:v>
                </c:pt>
                <c:pt idx="5046">
                  <c:v>20</c:v>
                </c:pt>
                <c:pt idx="5047">
                  <c:v>20</c:v>
                </c:pt>
                <c:pt idx="5048">
                  <c:v>24</c:v>
                </c:pt>
                <c:pt idx="5049">
                  <c:v>25</c:v>
                </c:pt>
                <c:pt idx="5050">
                  <c:v>24</c:v>
                </c:pt>
                <c:pt idx="5051">
                  <c:v>23</c:v>
                </c:pt>
                <c:pt idx="5052">
                  <c:v>23</c:v>
                </c:pt>
                <c:pt idx="5053">
                  <c:v>25</c:v>
                </c:pt>
                <c:pt idx="5054">
                  <c:v>25</c:v>
                </c:pt>
                <c:pt idx="5055">
                  <c:v>25</c:v>
                </c:pt>
                <c:pt idx="5056">
                  <c:v>25</c:v>
                </c:pt>
                <c:pt idx="5057">
                  <c:v>21</c:v>
                </c:pt>
                <c:pt idx="5058">
                  <c:v>25</c:v>
                </c:pt>
                <c:pt idx="5059">
                  <c:v>22</c:v>
                </c:pt>
                <c:pt idx="5060">
                  <c:v>24</c:v>
                </c:pt>
                <c:pt idx="5061">
                  <c:v>18</c:v>
                </c:pt>
                <c:pt idx="5062">
                  <c:v>25</c:v>
                </c:pt>
                <c:pt idx="5063">
                  <c:v>24</c:v>
                </c:pt>
                <c:pt idx="5064">
                  <c:v>24</c:v>
                </c:pt>
                <c:pt idx="5065">
                  <c:v>21</c:v>
                </c:pt>
                <c:pt idx="5066">
                  <c:v>24</c:v>
                </c:pt>
                <c:pt idx="5067">
                  <c:v>20</c:v>
                </c:pt>
                <c:pt idx="5068">
                  <c:v>23</c:v>
                </c:pt>
                <c:pt idx="5069">
                  <c:v>24</c:v>
                </c:pt>
                <c:pt idx="5070">
                  <c:v>23</c:v>
                </c:pt>
                <c:pt idx="5071">
                  <c:v>24</c:v>
                </c:pt>
                <c:pt idx="5072">
                  <c:v>24</c:v>
                </c:pt>
                <c:pt idx="5073">
                  <c:v>24</c:v>
                </c:pt>
                <c:pt idx="5074">
                  <c:v>25</c:v>
                </c:pt>
                <c:pt idx="5075">
                  <c:v>25</c:v>
                </c:pt>
                <c:pt idx="5076">
                  <c:v>25</c:v>
                </c:pt>
                <c:pt idx="5077">
                  <c:v>22</c:v>
                </c:pt>
                <c:pt idx="5078">
                  <c:v>24</c:v>
                </c:pt>
                <c:pt idx="5079">
                  <c:v>25</c:v>
                </c:pt>
                <c:pt idx="5080">
                  <c:v>25</c:v>
                </c:pt>
                <c:pt idx="5081">
                  <c:v>25</c:v>
                </c:pt>
                <c:pt idx="5082">
                  <c:v>25</c:v>
                </c:pt>
                <c:pt idx="5083">
                  <c:v>23</c:v>
                </c:pt>
                <c:pt idx="5084">
                  <c:v>24</c:v>
                </c:pt>
                <c:pt idx="5085">
                  <c:v>25</c:v>
                </c:pt>
                <c:pt idx="5086">
                  <c:v>23</c:v>
                </c:pt>
                <c:pt idx="5087">
                  <c:v>22</c:v>
                </c:pt>
                <c:pt idx="5088">
                  <c:v>25</c:v>
                </c:pt>
                <c:pt idx="5089">
                  <c:v>23</c:v>
                </c:pt>
                <c:pt idx="5090">
                  <c:v>21</c:v>
                </c:pt>
                <c:pt idx="5091">
                  <c:v>24</c:v>
                </c:pt>
                <c:pt idx="5092">
                  <c:v>19</c:v>
                </c:pt>
                <c:pt idx="5093">
                  <c:v>25</c:v>
                </c:pt>
                <c:pt idx="5094">
                  <c:v>22</c:v>
                </c:pt>
                <c:pt idx="5095">
                  <c:v>25</c:v>
                </c:pt>
                <c:pt idx="5096">
                  <c:v>20</c:v>
                </c:pt>
                <c:pt idx="5097">
                  <c:v>24</c:v>
                </c:pt>
                <c:pt idx="5098">
                  <c:v>24</c:v>
                </c:pt>
                <c:pt idx="5099">
                  <c:v>25</c:v>
                </c:pt>
                <c:pt idx="5100">
                  <c:v>23</c:v>
                </c:pt>
                <c:pt idx="5101">
                  <c:v>25</c:v>
                </c:pt>
                <c:pt idx="5102">
                  <c:v>22</c:v>
                </c:pt>
                <c:pt idx="5103">
                  <c:v>25</c:v>
                </c:pt>
                <c:pt idx="5104">
                  <c:v>22</c:v>
                </c:pt>
                <c:pt idx="5105">
                  <c:v>23</c:v>
                </c:pt>
                <c:pt idx="5106">
                  <c:v>24</c:v>
                </c:pt>
                <c:pt idx="5107">
                  <c:v>25</c:v>
                </c:pt>
                <c:pt idx="5108">
                  <c:v>21</c:v>
                </c:pt>
                <c:pt idx="5109">
                  <c:v>24</c:v>
                </c:pt>
                <c:pt idx="5110">
                  <c:v>24</c:v>
                </c:pt>
                <c:pt idx="5111">
                  <c:v>24</c:v>
                </c:pt>
                <c:pt idx="5112">
                  <c:v>21</c:v>
                </c:pt>
                <c:pt idx="5113">
                  <c:v>24</c:v>
                </c:pt>
                <c:pt idx="5114">
                  <c:v>20</c:v>
                </c:pt>
                <c:pt idx="5115">
                  <c:v>23</c:v>
                </c:pt>
                <c:pt idx="5116">
                  <c:v>25</c:v>
                </c:pt>
                <c:pt idx="5117">
                  <c:v>24</c:v>
                </c:pt>
                <c:pt idx="5118">
                  <c:v>22</c:v>
                </c:pt>
                <c:pt idx="5119">
                  <c:v>24</c:v>
                </c:pt>
                <c:pt idx="5120">
                  <c:v>25</c:v>
                </c:pt>
                <c:pt idx="5121">
                  <c:v>25</c:v>
                </c:pt>
                <c:pt idx="5122">
                  <c:v>25</c:v>
                </c:pt>
                <c:pt idx="5123">
                  <c:v>24</c:v>
                </c:pt>
                <c:pt idx="5124">
                  <c:v>25</c:v>
                </c:pt>
                <c:pt idx="5125">
                  <c:v>25</c:v>
                </c:pt>
                <c:pt idx="5126">
                  <c:v>25</c:v>
                </c:pt>
                <c:pt idx="5127">
                  <c:v>24</c:v>
                </c:pt>
                <c:pt idx="5128">
                  <c:v>25</c:v>
                </c:pt>
                <c:pt idx="5129">
                  <c:v>25</c:v>
                </c:pt>
                <c:pt idx="5130">
                  <c:v>25</c:v>
                </c:pt>
                <c:pt idx="5131">
                  <c:v>20</c:v>
                </c:pt>
                <c:pt idx="5132">
                  <c:v>25</c:v>
                </c:pt>
                <c:pt idx="5133">
                  <c:v>24</c:v>
                </c:pt>
                <c:pt idx="5134">
                  <c:v>25</c:v>
                </c:pt>
                <c:pt idx="5135">
                  <c:v>20</c:v>
                </c:pt>
                <c:pt idx="5136">
                  <c:v>23</c:v>
                </c:pt>
                <c:pt idx="5137">
                  <c:v>24</c:v>
                </c:pt>
                <c:pt idx="5138">
                  <c:v>22</c:v>
                </c:pt>
                <c:pt idx="5139">
                  <c:v>25</c:v>
                </c:pt>
                <c:pt idx="5140">
                  <c:v>24</c:v>
                </c:pt>
                <c:pt idx="5141">
                  <c:v>24</c:v>
                </c:pt>
                <c:pt idx="5142">
                  <c:v>23</c:v>
                </c:pt>
                <c:pt idx="5143">
                  <c:v>25</c:v>
                </c:pt>
                <c:pt idx="5144">
                  <c:v>24</c:v>
                </c:pt>
                <c:pt idx="5145">
                  <c:v>25</c:v>
                </c:pt>
                <c:pt idx="5146">
                  <c:v>25</c:v>
                </c:pt>
                <c:pt idx="5147">
                  <c:v>24</c:v>
                </c:pt>
                <c:pt idx="5148">
                  <c:v>24</c:v>
                </c:pt>
                <c:pt idx="5149">
                  <c:v>24</c:v>
                </c:pt>
                <c:pt idx="5150">
                  <c:v>23</c:v>
                </c:pt>
                <c:pt idx="5151">
                  <c:v>22</c:v>
                </c:pt>
                <c:pt idx="5152">
                  <c:v>23</c:v>
                </c:pt>
                <c:pt idx="5153">
                  <c:v>24</c:v>
                </c:pt>
                <c:pt idx="5154">
                  <c:v>24</c:v>
                </c:pt>
                <c:pt idx="5155">
                  <c:v>23</c:v>
                </c:pt>
                <c:pt idx="5156">
                  <c:v>25</c:v>
                </c:pt>
                <c:pt idx="5157">
                  <c:v>23</c:v>
                </c:pt>
                <c:pt idx="5158">
                  <c:v>25</c:v>
                </c:pt>
                <c:pt idx="5159">
                  <c:v>21</c:v>
                </c:pt>
                <c:pt idx="5160">
                  <c:v>23</c:v>
                </c:pt>
                <c:pt idx="5161">
                  <c:v>23</c:v>
                </c:pt>
                <c:pt idx="5162">
                  <c:v>25</c:v>
                </c:pt>
                <c:pt idx="5163">
                  <c:v>22</c:v>
                </c:pt>
                <c:pt idx="5164">
                  <c:v>25</c:v>
                </c:pt>
                <c:pt idx="5165">
                  <c:v>24</c:v>
                </c:pt>
                <c:pt idx="5166">
                  <c:v>25</c:v>
                </c:pt>
                <c:pt idx="5167">
                  <c:v>25</c:v>
                </c:pt>
                <c:pt idx="5168">
                  <c:v>23</c:v>
                </c:pt>
                <c:pt idx="5169">
                  <c:v>23</c:v>
                </c:pt>
                <c:pt idx="5170">
                  <c:v>25</c:v>
                </c:pt>
                <c:pt idx="5171">
                  <c:v>25</c:v>
                </c:pt>
                <c:pt idx="5172">
                  <c:v>25</c:v>
                </c:pt>
                <c:pt idx="5173">
                  <c:v>25</c:v>
                </c:pt>
                <c:pt idx="5174">
                  <c:v>24</c:v>
                </c:pt>
                <c:pt idx="5175">
                  <c:v>24</c:v>
                </c:pt>
                <c:pt idx="5176">
                  <c:v>21</c:v>
                </c:pt>
                <c:pt idx="5177">
                  <c:v>24</c:v>
                </c:pt>
                <c:pt idx="5178">
                  <c:v>25</c:v>
                </c:pt>
                <c:pt idx="5179">
                  <c:v>24</c:v>
                </c:pt>
                <c:pt idx="5180">
                  <c:v>25</c:v>
                </c:pt>
                <c:pt idx="5181">
                  <c:v>22</c:v>
                </c:pt>
                <c:pt idx="5182">
                  <c:v>24</c:v>
                </c:pt>
                <c:pt idx="5183">
                  <c:v>24</c:v>
                </c:pt>
                <c:pt idx="5184">
                  <c:v>24</c:v>
                </c:pt>
                <c:pt idx="5185">
                  <c:v>20</c:v>
                </c:pt>
                <c:pt idx="5186">
                  <c:v>22</c:v>
                </c:pt>
                <c:pt idx="5187">
                  <c:v>21</c:v>
                </c:pt>
                <c:pt idx="5188">
                  <c:v>21</c:v>
                </c:pt>
                <c:pt idx="5189">
                  <c:v>24</c:v>
                </c:pt>
                <c:pt idx="5190">
                  <c:v>18</c:v>
                </c:pt>
                <c:pt idx="5191">
                  <c:v>25</c:v>
                </c:pt>
                <c:pt idx="5192">
                  <c:v>25</c:v>
                </c:pt>
                <c:pt idx="5193">
                  <c:v>25</c:v>
                </c:pt>
                <c:pt idx="5194">
                  <c:v>25</c:v>
                </c:pt>
                <c:pt idx="5195">
                  <c:v>22</c:v>
                </c:pt>
                <c:pt idx="5196">
                  <c:v>24</c:v>
                </c:pt>
                <c:pt idx="5197">
                  <c:v>24</c:v>
                </c:pt>
                <c:pt idx="5198">
                  <c:v>23</c:v>
                </c:pt>
                <c:pt idx="5199">
                  <c:v>25</c:v>
                </c:pt>
                <c:pt idx="5200">
                  <c:v>24</c:v>
                </c:pt>
                <c:pt idx="5201">
                  <c:v>25</c:v>
                </c:pt>
                <c:pt idx="5202">
                  <c:v>25</c:v>
                </c:pt>
                <c:pt idx="5203">
                  <c:v>25</c:v>
                </c:pt>
                <c:pt idx="5204">
                  <c:v>21</c:v>
                </c:pt>
                <c:pt idx="5205">
                  <c:v>23</c:v>
                </c:pt>
                <c:pt idx="5206">
                  <c:v>25</c:v>
                </c:pt>
                <c:pt idx="5207">
                  <c:v>24</c:v>
                </c:pt>
                <c:pt idx="5208">
                  <c:v>24</c:v>
                </c:pt>
                <c:pt idx="5209">
                  <c:v>25</c:v>
                </c:pt>
                <c:pt idx="5210">
                  <c:v>25</c:v>
                </c:pt>
                <c:pt idx="5211">
                  <c:v>23</c:v>
                </c:pt>
                <c:pt idx="5212">
                  <c:v>21</c:v>
                </c:pt>
                <c:pt idx="5213">
                  <c:v>24</c:v>
                </c:pt>
                <c:pt idx="5214">
                  <c:v>23</c:v>
                </c:pt>
                <c:pt idx="5215">
                  <c:v>25</c:v>
                </c:pt>
                <c:pt idx="5216">
                  <c:v>25</c:v>
                </c:pt>
                <c:pt idx="5217">
                  <c:v>21</c:v>
                </c:pt>
                <c:pt idx="5218">
                  <c:v>21</c:v>
                </c:pt>
                <c:pt idx="5219">
                  <c:v>20</c:v>
                </c:pt>
                <c:pt idx="5220">
                  <c:v>22</c:v>
                </c:pt>
                <c:pt idx="5221">
                  <c:v>24</c:v>
                </c:pt>
                <c:pt idx="5222">
                  <c:v>25</c:v>
                </c:pt>
                <c:pt idx="5223">
                  <c:v>24</c:v>
                </c:pt>
                <c:pt idx="5224">
                  <c:v>25</c:v>
                </c:pt>
                <c:pt idx="5225">
                  <c:v>23</c:v>
                </c:pt>
                <c:pt idx="5226">
                  <c:v>24</c:v>
                </c:pt>
                <c:pt idx="5227">
                  <c:v>24</c:v>
                </c:pt>
                <c:pt idx="5228">
                  <c:v>25</c:v>
                </c:pt>
                <c:pt idx="5229">
                  <c:v>21</c:v>
                </c:pt>
                <c:pt idx="5230">
                  <c:v>24</c:v>
                </c:pt>
                <c:pt idx="5231">
                  <c:v>24</c:v>
                </c:pt>
                <c:pt idx="5232">
                  <c:v>25</c:v>
                </c:pt>
                <c:pt idx="5233">
                  <c:v>24</c:v>
                </c:pt>
                <c:pt idx="5234">
                  <c:v>25</c:v>
                </c:pt>
                <c:pt idx="5235">
                  <c:v>25</c:v>
                </c:pt>
                <c:pt idx="5236">
                  <c:v>25</c:v>
                </c:pt>
                <c:pt idx="5237">
                  <c:v>24</c:v>
                </c:pt>
                <c:pt idx="5238">
                  <c:v>20</c:v>
                </c:pt>
                <c:pt idx="5239">
                  <c:v>23</c:v>
                </c:pt>
                <c:pt idx="5240">
                  <c:v>24</c:v>
                </c:pt>
                <c:pt idx="5241">
                  <c:v>24</c:v>
                </c:pt>
                <c:pt idx="5242">
                  <c:v>24</c:v>
                </c:pt>
                <c:pt idx="5243">
                  <c:v>25</c:v>
                </c:pt>
                <c:pt idx="5244">
                  <c:v>24</c:v>
                </c:pt>
                <c:pt idx="5245">
                  <c:v>25</c:v>
                </c:pt>
                <c:pt idx="5246">
                  <c:v>22</c:v>
                </c:pt>
                <c:pt idx="5247">
                  <c:v>24</c:v>
                </c:pt>
                <c:pt idx="5248">
                  <c:v>24</c:v>
                </c:pt>
                <c:pt idx="5249">
                  <c:v>25</c:v>
                </c:pt>
                <c:pt idx="5250">
                  <c:v>22</c:v>
                </c:pt>
                <c:pt idx="5251">
                  <c:v>24</c:v>
                </c:pt>
                <c:pt idx="5252">
                  <c:v>23</c:v>
                </c:pt>
                <c:pt idx="5253">
                  <c:v>24</c:v>
                </c:pt>
                <c:pt idx="5254">
                  <c:v>21</c:v>
                </c:pt>
                <c:pt idx="5255">
                  <c:v>24</c:v>
                </c:pt>
                <c:pt idx="5256">
                  <c:v>23</c:v>
                </c:pt>
                <c:pt idx="5257">
                  <c:v>23</c:v>
                </c:pt>
                <c:pt idx="5258">
                  <c:v>23</c:v>
                </c:pt>
                <c:pt idx="5259">
                  <c:v>22</c:v>
                </c:pt>
                <c:pt idx="5260">
                  <c:v>22</c:v>
                </c:pt>
                <c:pt idx="5261">
                  <c:v>23</c:v>
                </c:pt>
                <c:pt idx="5262">
                  <c:v>25</c:v>
                </c:pt>
                <c:pt idx="5263">
                  <c:v>25</c:v>
                </c:pt>
                <c:pt idx="5264">
                  <c:v>24</c:v>
                </c:pt>
                <c:pt idx="5265">
                  <c:v>23</c:v>
                </c:pt>
                <c:pt idx="5266">
                  <c:v>25</c:v>
                </c:pt>
                <c:pt idx="5267">
                  <c:v>24</c:v>
                </c:pt>
                <c:pt idx="5268">
                  <c:v>25</c:v>
                </c:pt>
                <c:pt idx="5269">
                  <c:v>23</c:v>
                </c:pt>
                <c:pt idx="5270">
                  <c:v>25</c:v>
                </c:pt>
                <c:pt idx="5271">
                  <c:v>25</c:v>
                </c:pt>
                <c:pt idx="5272">
                  <c:v>22</c:v>
                </c:pt>
                <c:pt idx="5273">
                  <c:v>20</c:v>
                </c:pt>
                <c:pt idx="5274">
                  <c:v>24</c:v>
                </c:pt>
                <c:pt idx="5275">
                  <c:v>23</c:v>
                </c:pt>
                <c:pt idx="5276">
                  <c:v>19</c:v>
                </c:pt>
                <c:pt idx="5277">
                  <c:v>25</c:v>
                </c:pt>
                <c:pt idx="5278">
                  <c:v>24</c:v>
                </c:pt>
                <c:pt idx="5279">
                  <c:v>23</c:v>
                </c:pt>
                <c:pt idx="5280">
                  <c:v>24</c:v>
                </c:pt>
                <c:pt idx="5281">
                  <c:v>25</c:v>
                </c:pt>
                <c:pt idx="5282">
                  <c:v>21</c:v>
                </c:pt>
                <c:pt idx="5283">
                  <c:v>22</c:v>
                </c:pt>
                <c:pt idx="5284">
                  <c:v>25</c:v>
                </c:pt>
                <c:pt idx="5285">
                  <c:v>23</c:v>
                </c:pt>
                <c:pt idx="5286">
                  <c:v>25</c:v>
                </c:pt>
                <c:pt idx="5287">
                  <c:v>23</c:v>
                </c:pt>
                <c:pt idx="5288">
                  <c:v>24</c:v>
                </c:pt>
                <c:pt idx="5289">
                  <c:v>25</c:v>
                </c:pt>
                <c:pt idx="5290">
                  <c:v>25</c:v>
                </c:pt>
                <c:pt idx="5291">
                  <c:v>22</c:v>
                </c:pt>
                <c:pt idx="5292">
                  <c:v>22</c:v>
                </c:pt>
                <c:pt idx="5293">
                  <c:v>24</c:v>
                </c:pt>
                <c:pt idx="5294">
                  <c:v>25</c:v>
                </c:pt>
                <c:pt idx="5295">
                  <c:v>24</c:v>
                </c:pt>
                <c:pt idx="5296">
                  <c:v>25</c:v>
                </c:pt>
                <c:pt idx="5297">
                  <c:v>21</c:v>
                </c:pt>
                <c:pt idx="5298">
                  <c:v>24</c:v>
                </c:pt>
                <c:pt idx="5299">
                  <c:v>25</c:v>
                </c:pt>
                <c:pt idx="5300">
                  <c:v>24</c:v>
                </c:pt>
                <c:pt idx="5301">
                  <c:v>25</c:v>
                </c:pt>
                <c:pt idx="5302">
                  <c:v>24</c:v>
                </c:pt>
                <c:pt idx="5303">
                  <c:v>25</c:v>
                </c:pt>
                <c:pt idx="5304">
                  <c:v>22</c:v>
                </c:pt>
                <c:pt idx="5305">
                  <c:v>25</c:v>
                </c:pt>
                <c:pt idx="5306">
                  <c:v>21</c:v>
                </c:pt>
                <c:pt idx="5307">
                  <c:v>14</c:v>
                </c:pt>
                <c:pt idx="5308">
                  <c:v>23</c:v>
                </c:pt>
                <c:pt idx="5309">
                  <c:v>23</c:v>
                </c:pt>
                <c:pt idx="5310">
                  <c:v>19</c:v>
                </c:pt>
                <c:pt idx="5311">
                  <c:v>25</c:v>
                </c:pt>
                <c:pt idx="5312">
                  <c:v>25</c:v>
                </c:pt>
                <c:pt idx="5313">
                  <c:v>23</c:v>
                </c:pt>
                <c:pt idx="5314">
                  <c:v>23</c:v>
                </c:pt>
                <c:pt idx="5315">
                  <c:v>24</c:v>
                </c:pt>
                <c:pt idx="5316">
                  <c:v>24</c:v>
                </c:pt>
                <c:pt idx="5317">
                  <c:v>23</c:v>
                </c:pt>
                <c:pt idx="5318">
                  <c:v>24</c:v>
                </c:pt>
                <c:pt idx="5319">
                  <c:v>25</c:v>
                </c:pt>
                <c:pt idx="5320">
                  <c:v>19</c:v>
                </c:pt>
                <c:pt idx="5321">
                  <c:v>23</c:v>
                </c:pt>
                <c:pt idx="5322">
                  <c:v>25</c:v>
                </c:pt>
                <c:pt idx="5323">
                  <c:v>21</c:v>
                </c:pt>
                <c:pt idx="5324">
                  <c:v>25</c:v>
                </c:pt>
                <c:pt idx="5325">
                  <c:v>25</c:v>
                </c:pt>
                <c:pt idx="5326">
                  <c:v>22</c:v>
                </c:pt>
                <c:pt idx="5327">
                  <c:v>25</c:v>
                </c:pt>
                <c:pt idx="5328">
                  <c:v>21</c:v>
                </c:pt>
                <c:pt idx="5329">
                  <c:v>24</c:v>
                </c:pt>
                <c:pt idx="5330">
                  <c:v>25</c:v>
                </c:pt>
                <c:pt idx="5331">
                  <c:v>23</c:v>
                </c:pt>
                <c:pt idx="5332">
                  <c:v>25</c:v>
                </c:pt>
                <c:pt idx="5333">
                  <c:v>23</c:v>
                </c:pt>
                <c:pt idx="5334">
                  <c:v>25</c:v>
                </c:pt>
                <c:pt idx="5335">
                  <c:v>24</c:v>
                </c:pt>
                <c:pt idx="5336">
                  <c:v>25</c:v>
                </c:pt>
                <c:pt idx="5337">
                  <c:v>15</c:v>
                </c:pt>
                <c:pt idx="5338">
                  <c:v>25</c:v>
                </c:pt>
                <c:pt idx="5339">
                  <c:v>24</c:v>
                </c:pt>
                <c:pt idx="5340">
                  <c:v>25</c:v>
                </c:pt>
                <c:pt idx="5341">
                  <c:v>19</c:v>
                </c:pt>
                <c:pt idx="5342">
                  <c:v>25</c:v>
                </c:pt>
                <c:pt idx="5343">
                  <c:v>22</c:v>
                </c:pt>
                <c:pt idx="5344">
                  <c:v>24</c:v>
                </c:pt>
                <c:pt idx="5345">
                  <c:v>22</c:v>
                </c:pt>
                <c:pt idx="5346">
                  <c:v>25</c:v>
                </c:pt>
                <c:pt idx="5347">
                  <c:v>24</c:v>
                </c:pt>
                <c:pt idx="5348">
                  <c:v>22</c:v>
                </c:pt>
                <c:pt idx="5349">
                  <c:v>24</c:v>
                </c:pt>
                <c:pt idx="5350">
                  <c:v>25</c:v>
                </c:pt>
                <c:pt idx="5351">
                  <c:v>24</c:v>
                </c:pt>
                <c:pt idx="5352">
                  <c:v>24</c:v>
                </c:pt>
                <c:pt idx="5353">
                  <c:v>19</c:v>
                </c:pt>
                <c:pt idx="5354">
                  <c:v>25</c:v>
                </c:pt>
                <c:pt idx="5355">
                  <c:v>22</c:v>
                </c:pt>
                <c:pt idx="5356">
                  <c:v>20</c:v>
                </c:pt>
                <c:pt idx="5357">
                  <c:v>24</c:v>
                </c:pt>
                <c:pt idx="5358">
                  <c:v>24</c:v>
                </c:pt>
                <c:pt idx="5359">
                  <c:v>24</c:v>
                </c:pt>
                <c:pt idx="5360">
                  <c:v>24</c:v>
                </c:pt>
                <c:pt idx="5361">
                  <c:v>24</c:v>
                </c:pt>
                <c:pt idx="5362">
                  <c:v>25</c:v>
                </c:pt>
                <c:pt idx="5363">
                  <c:v>24</c:v>
                </c:pt>
                <c:pt idx="5364">
                  <c:v>23</c:v>
                </c:pt>
                <c:pt idx="5365">
                  <c:v>22</c:v>
                </c:pt>
                <c:pt idx="5366">
                  <c:v>24</c:v>
                </c:pt>
                <c:pt idx="5367">
                  <c:v>25</c:v>
                </c:pt>
                <c:pt idx="5368">
                  <c:v>19</c:v>
                </c:pt>
                <c:pt idx="5369">
                  <c:v>23</c:v>
                </c:pt>
                <c:pt idx="5370">
                  <c:v>24</c:v>
                </c:pt>
                <c:pt idx="5371">
                  <c:v>23</c:v>
                </c:pt>
                <c:pt idx="5372">
                  <c:v>24</c:v>
                </c:pt>
                <c:pt idx="5373">
                  <c:v>25</c:v>
                </c:pt>
                <c:pt idx="5374">
                  <c:v>23</c:v>
                </c:pt>
                <c:pt idx="5375">
                  <c:v>23</c:v>
                </c:pt>
                <c:pt idx="5376">
                  <c:v>25</c:v>
                </c:pt>
                <c:pt idx="5377">
                  <c:v>25</c:v>
                </c:pt>
                <c:pt idx="5378">
                  <c:v>24</c:v>
                </c:pt>
                <c:pt idx="5379">
                  <c:v>20</c:v>
                </c:pt>
                <c:pt idx="5380">
                  <c:v>22</c:v>
                </c:pt>
                <c:pt idx="5381">
                  <c:v>24</c:v>
                </c:pt>
                <c:pt idx="5382">
                  <c:v>24</c:v>
                </c:pt>
                <c:pt idx="5383">
                  <c:v>25</c:v>
                </c:pt>
                <c:pt idx="5384">
                  <c:v>24</c:v>
                </c:pt>
                <c:pt idx="5385">
                  <c:v>24</c:v>
                </c:pt>
                <c:pt idx="5386">
                  <c:v>24</c:v>
                </c:pt>
                <c:pt idx="5387">
                  <c:v>22</c:v>
                </c:pt>
                <c:pt idx="5388">
                  <c:v>25</c:v>
                </c:pt>
                <c:pt idx="5389">
                  <c:v>23</c:v>
                </c:pt>
                <c:pt idx="5390">
                  <c:v>24</c:v>
                </c:pt>
                <c:pt idx="5391">
                  <c:v>24</c:v>
                </c:pt>
                <c:pt idx="5392">
                  <c:v>23</c:v>
                </c:pt>
                <c:pt idx="5393">
                  <c:v>24</c:v>
                </c:pt>
                <c:pt idx="5394">
                  <c:v>24</c:v>
                </c:pt>
                <c:pt idx="5395">
                  <c:v>25</c:v>
                </c:pt>
                <c:pt idx="5396">
                  <c:v>25</c:v>
                </c:pt>
                <c:pt idx="5397">
                  <c:v>25</c:v>
                </c:pt>
                <c:pt idx="5398">
                  <c:v>25</c:v>
                </c:pt>
                <c:pt idx="5399">
                  <c:v>24</c:v>
                </c:pt>
                <c:pt idx="5400">
                  <c:v>22</c:v>
                </c:pt>
                <c:pt idx="5401">
                  <c:v>21</c:v>
                </c:pt>
                <c:pt idx="5402">
                  <c:v>25</c:v>
                </c:pt>
                <c:pt idx="5403">
                  <c:v>24</c:v>
                </c:pt>
                <c:pt idx="5404">
                  <c:v>23</c:v>
                </c:pt>
                <c:pt idx="5405">
                  <c:v>20</c:v>
                </c:pt>
                <c:pt idx="5406">
                  <c:v>24</c:v>
                </c:pt>
                <c:pt idx="5407">
                  <c:v>22</c:v>
                </c:pt>
                <c:pt idx="5408">
                  <c:v>22</c:v>
                </c:pt>
                <c:pt idx="5409">
                  <c:v>23</c:v>
                </c:pt>
                <c:pt idx="5410">
                  <c:v>21</c:v>
                </c:pt>
                <c:pt idx="5411">
                  <c:v>24</c:v>
                </c:pt>
                <c:pt idx="5412">
                  <c:v>25</c:v>
                </c:pt>
                <c:pt idx="5413">
                  <c:v>25</c:v>
                </c:pt>
                <c:pt idx="5414">
                  <c:v>24</c:v>
                </c:pt>
                <c:pt idx="5415">
                  <c:v>23</c:v>
                </c:pt>
                <c:pt idx="5416">
                  <c:v>23</c:v>
                </c:pt>
                <c:pt idx="5417">
                  <c:v>23</c:v>
                </c:pt>
                <c:pt idx="5418">
                  <c:v>24</c:v>
                </c:pt>
                <c:pt idx="5419">
                  <c:v>24</c:v>
                </c:pt>
                <c:pt idx="5420">
                  <c:v>24</c:v>
                </c:pt>
                <c:pt idx="5421">
                  <c:v>22</c:v>
                </c:pt>
                <c:pt idx="5422">
                  <c:v>25</c:v>
                </c:pt>
                <c:pt idx="5423">
                  <c:v>24</c:v>
                </c:pt>
                <c:pt idx="5424">
                  <c:v>24</c:v>
                </c:pt>
                <c:pt idx="5425">
                  <c:v>23</c:v>
                </c:pt>
                <c:pt idx="5426">
                  <c:v>25</c:v>
                </c:pt>
                <c:pt idx="5427">
                  <c:v>25</c:v>
                </c:pt>
                <c:pt idx="5428">
                  <c:v>23</c:v>
                </c:pt>
                <c:pt idx="5429">
                  <c:v>23</c:v>
                </c:pt>
                <c:pt idx="5430">
                  <c:v>24</c:v>
                </c:pt>
                <c:pt idx="5431">
                  <c:v>25</c:v>
                </c:pt>
                <c:pt idx="5432">
                  <c:v>24</c:v>
                </c:pt>
                <c:pt idx="5433">
                  <c:v>23</c:v>
                </c:pt>
                <c:pt idx="5434">
                  <c:v>23</c:v>
                </c:pt>
                <c:pt idx="5435">
                  <c:v>23</c:v>
                </c:pt>
                <c:pt idx="5436">
                  <c:v>24</c:v>
                </c:pt>
                <c:pt idx="5437">
                  <c:v>25</c:v>
                </c:pt>
                <c:pt idx="5438">
                  <c:v>22</c:v>
                </c:pt>
                <c:pt idx="5439">
                  <c:v>23</c:v>
                </c:pt>
                <c:pt idx="5440">
                  <c:v>24</c:v>
                </c:pt>
                <c:pt idx="5441">
                  <c:v>21</c:v>
                </c:pt>
                <c:pt idx="5442">
                  <c:v>25</c:v>
                </c:pt>
                <c:pt idx="5443">
                  <c:v>24</c:v>
                </c:pt>
                <c:pt idx="5444">
                  <c:v>23</c:v>
                </c:pt>
                <c:pt idx="5445">
                  <c:v>23</c:v>
                </c:pt>
                <c:pt idx="5446">
                  <c:v>25</c:v>
                </c:pt>
                <c:pt idx="5447">
                  <c:v>23</c:v>
                </c:pt>
                <c:pt idx="5448">
                  <c:v>25</c:v>
                </c:pt>
                <c:pt idx="5449">
                  <c:v>23</c:v>
                </c:pt>
                <c:pt idx="5450">
                  <c:v>21</c:v>
                </c:pt>
                <c:pt idx="5451">
                  <c:v>23</c:v>
                </c:pt>
                <c:pt idx="5452">
                  <c:v>25</c:v>
                </c:pt>
                <c:pt idx="5453">
                  <c:v>25</c:v>
                </c:pt>
                <c:pt idx="5454">
                  <c:v>25</c:v>
                </c:pt>
                <c:pt idx="5455">
                  <c:v>24</c:v>
                </c:pt>
                <c:pt idx="5456">
                  <c:v>25</c:v>
                </c:pt>
                <c:pt idx="5457">
                  <c:v>24</c:v>
                </c:pt>
                <c:pt idx="5458">
                  <c:v>22</c:v>
                </c:pt>
                <c:pt idx="5459">
                  <c:v>23</c:v>
                </c:pt>
                <c:pt idx="5460">
                  <c:v>23</c:v>
                </c:pt>
                <c:pt idx="5461">
                  <c:v>19</c:v>
                </c:pt>
                <c:pt idx="5462">
                  <c:v>24</c:v>
                </c:pt>
                <c:pt idx="5463">
                  <c:v>25</c:v>
                </c:pt>
                <c:pt idx="5464">
                  <c:v>24</c:v>
                </c:pt>
                <c:pt idx="5465">
                  <c:v>24</c:v>
                </c:pt>
                <c:pt idx="5466">
                  <c:v>24</c:v>
                </c:pt>
                <c:pt idx="5467">
                  <c:v>24</c:v>
                </c:pt>
                <c:pt idx="5468">
                  <c:v>22</c:v>
                </c:pt>
                <c:pt idx="5469">
                  <c:v>24</c:v>
                </c:pt>
                <c:pt idx="5470">
                  <c:v>25</c:v>
                </c:pt>
                <c:pt idx="5471">
                  <c:v>23</c:v>
                </c:pt>
                <c:pt idx="5472">
                  <c:v>23</c:v>
                </c:pt>
                <c:pt idx="5473">
                  <c:v>23</c:v>
                </c:pt>
                <c:pt idx="5474">
                  <c:v>20</c:v>
                </c:pt>
                <c:pt idx="5475">
                  <c:v>24</c:v>
                </c:pt>
                <c:pt idx="5476">
                  <c:v>25</c:v>
                </c:pt>
                <c:pt idx="5477">
                  <c:v>24</c:v>
                </c:pt>
                <c:pt idx="5478">
                  <c:v>24</c:v>
                </c:pt>
                <c:pt idx="5479">
                  <c:v>24</c:v>
                </c:pt>
                <c:pt idx="5480">
                  <c:v>24</c:v>
                </c:pt>
                <c:pt idx="5481">
                  <c:v>23</c:v>
                </c:pt>
                <c:pt idx="5482">
                  <c:v>24</c:v>
                </c:pt>
                <c:pt idx="5483">
                  <c:v>24</c:v>
                </c:pt>
                <c:pt idx="5484">
                  <c:v>24</c:v>
                </c:pt>
                <c:pt idx="5485">
                  <c:v>25</c:v>
                </c:pt>
                <c:pt idx="5486">
                  <c:v>24</c:v>
                </c:pt>
                <c:pt idx="5487">
                  <c:v>24</c:v>
                </c:pt>
                <c:pt idx="5488">
                  <c:v>22</c:v>
                </c:pt>
                <c:pt idx="5489">
                  <c:v>25</c:v>
                </c:pt>
                <c:pt idx="5490">
                  <c:v>23</c:v>
                </c:pt>
                <c:pt idx="5491">
                  <c:v>23</c:v>
                </c:pt>
                <c:pt idx="5492">
                  <c:v>24</c:v>
                </c:pt>
                <c:pt idx="5493">
                  <c:v>24</c:v>
                </c:pt>
                <c:pt idx="5494">
                  <c:v>25</c:v>
                </c:pt>
                <c:pt idx="5495">
                  <c:v>24</c:v>
                </c:pt>
                <c:pt idx="5496">
                  <c:v>24</c:v>
                </c:pt>
                <c:pt idx="5497">
                  <c:v>22</c:v>
                </c:pt>
                <c:pt idx="5498">
                  <c:v>22</c:v>
                </c:pt>
                <c:pt idx="5499">
                  <c:v>20</c:v>
                </c:pt>
                <c:pt idx="5500">
                  <c:v>22</c:v>
                </c:pt>
                <c:pt idx="5501">
                  <c:v>24</c:v>
                </c:pt>
                <c:pt idx="5502">
                  <c:v>24</c:v>
                </c:pt>
                <c:pt idx="5503">
                  <c:v>25</c:v>
                </c:pt>
                <c:pt idx="5504">
                  <c:v>25</c:v>
                </c:pt>
                <c:pt idx="5505">
                  <c:v>24</c:v>
                </c:pt>
                <c:pt idx="5506">
                  <c:v>24</c:v>
                </c:pt>
                <c:pt idx="5507">
                  <c:v>22</c:v>
                </c:pt>
                <c:pt idx="5508">
                  <c:v>24</c:v>
                </c:pt>
                <c:pt idx="5509">
                  <c:v>24</c:v>
                </c:pt>
                <c:pt idx="5510">
                  <c:v>25</c:v>
                </c:pt>
                <c:pt idx="5511">
                  <c:v>25</c:v>
                </c:pt>
                <c:pt idx="5512">
                  <c:v>23</c:v>
                </c:pt>
                <c:pt idx="5513">
                  <c:v>25</c:v>
                </c:pt>
                <c:pt idx="5514">
                  <c:v>23</c:v>
                </c:pt>
                <c:pt idx="5515">
                  <c:v>25</c:v>
                </c:pt>
                <c:pt idx="5516">
                  <c:v>23</c:v>
                </c:pt>
                <c:pt idx="5517">
                  <c:v>24</c:v>
                </c:pt>
                <c:pt idx="5518">
                  <c:v>25</c:v>
                </c:pt>
                <c:pt idx="5519">
                  <c:v>25</c:v>
                </c:pt>
                <c:pt idx="5520">
                  <c:v>25</c:v>
                </c:pt>
                <c:pt idx="5521">
                  <c:v>25</c:v>
                </c:pt>
                <c:pt idx="5522">
                  <c:v>21</c:v>
                </c:pt>
                <c:pt idx="5523">
                  <c:v>24</c:v>
                </c:pt>
                <c:pt idx="5524">
                  <c:v>25</c:v>
                </c:pt>
                <c:pt idx="5525">
                  <c:v>25</c:v>
                </c:pt>
                <c:pt idx="5526">
                  <c:v>24</c:v>
                </c:pt>
                <c:pt idx="5527">
                  <c:v>25</c:v>
                </c:pt>
                <c:pt idx="5528">
                  <c:v>25</c:v>
                </c:pt>
                <c:pt idx="5529">
                  <c:v>25</c:v>
                </c:pt>
                <c:pt idx="5530">
                  <c:v>24</c:v>
                </c:pt>
                <c:pt idx="5531">
                  <c:v>24</c:v>
                </c:pt>
                <c:pt idx="5532">
                  <c:v>24</c:v>
                </c:pt>
                <c:pt idx="5533">
                  <c:v>24</c:v>
                </c:pt>
                <c:pt idx="5534">
                  <c:v>25</c:v>
                </c:pt>
                <c:pt idx="5535">
                  <c:v>25</c:v>
                </c:pt>
                <c:pt idx="5536">
                  <c:v>23</c:v>
                </c:pt>
                <c:pt idx="5537">
                  <c:v>25</c:v>
                </c:pt>
                <c:pt idx="5538">
                  <c:v>24</c:v>
                </c:pt>
                <c:pt idx="5539">
                  <c:v>25</c:v>
                </c:pt>
                <c:pt idx="5540">
                  <c:v>21</c:v>
                </c:pt>
                <c:pt idx="5541">
                  <c:v>21</c:v>
                </c:pt>
                <c:pt idx="5542">
                  <c:v>23</c:v>
                </c:pt>
                <c:pt idx="5543">
                  <c:v>25</c:v>
                </c:pt>
                <c:pt idx="5544">
                  <c:v>23</c:v>
                </c:pt>
                <c:pt idx="5545">
                  <c:v>22</c:v>
                </c:pt>
                <c:pt idx="5546">
                  <c:v>24</c:v>
                </c:pt>
                <c:pt idx="5547">
                  <c:v>23</c:v>
                </c:pt>
                <c:pt idx="5548">
                  <c:v>24</c:v>
                </c:pt>
                <c:pt idx="5549">
                  <c:v>23</c:v>
                </c:pt>
                <c:pt idx="5550">
                  <c:v>22</c:v>
                </c:pt>
                <c:pt idx="5551">
                  <c:v>24</c:v>
                </c:pt>
                <c:pt idx="5552">
                  <c:v>24</c:v>
                </c:pt>
                <c:pt idx="5553">
                  <c:v>24</c:v>
                </c:pt>
                <c:pt idx="5554">
                  <c:v>25</c:v>
                </c:pt>
                <c:pt idx="5555">
                  <c:v>23</c:v>
                </c:pt>
                <c:pt idx="5556">
                  <c:v>23</c:v>
                </c:pt>
                <c:pt idx="5557">
                  <c:v>25</c:v>
                </c:pt>
                <c:pt idx="5558">
                  <c:v>25</c:v>
                </c:pt>
                <c:pt idx="5559">
                  <c:v>22</c:v>
                </c:pt>
                <c:pt idx="5560">
                  <c:v>25</c:v>
                </c:pt>
                <c:pt idx="5561">
                  <c:v>18</c:v>
                </c:pt>
                <c:pt idx="5562">
                  <c:v>24</c:v>
                </c:pt>
                <c:pt idx="5563">
                  <c:v>25</c:v>
                </c:pt>
                <c:pt idx="5564">
                  <c:v>25</c:v>
                </c:pt>
                <c:pt idx="5565">
                  <c:v>24</c:v>
                </c:pt>
                <c:pt idx="5566">
                  <c:v>25</c:v>
                </c:pt>
                <c:pt idx="5567">
                  <c:v>25</c:v>
                </c:pt>
                <c:pt idx="5568">
                  <c:v>25</c:v>
                </c:pt>
                <c:pt idx="5569">
                  <c:v>25</c:v>
                </c:pt>
                <c:pt idx="5570">
                  <c:v>24</c:v>
                </c:pt>
                <c:pt idx="5571">
                  <c:v>24</c:v>
                </c:pt>
                <c:pt idx="5572">
                  <c:v>24</c:v>
                </c:pt>
                <c:pt idx="5573">
                  <c:v>24</c:v>
                </c:pt>
                <c:pt idx="5574">
                  <c:v>25</c:v>
                </c:pt>
                <c:pt idx="5575">
                  <c:v>25</c:v>
                </c:pt>
                <c:pt idx="5576">
                  <c:v>22</c:v>
                </c:pt>
                <c:pt idx="5577">
                  <c:v>25</c:v>
                </c:pt>
                <c:pt idx="5578">
                  <c:v>21</c:v>
                </c:pt>
                <c:pt idx="5579">
                  <c:v>25</c:v>
                </c:pt>
                <c:pt idx="5580">
                  <c:v>25</c:v>
                </c:pt>
                <c:pt idx="5581">
                  <c:v>25</c:v>
                </c:pt>
                <c:pt idx="5582">
                  <c:v>25</c:v>
                </c:pt>
                <c:pt idx="5583">
                  <c:v>25</c:v>
                </c:pt>
                <c:pt idx="5584">
                  <c:v>25</c:v>
                </c:pt>
                <c:pt idx="5585">
                  <c:v>23</c:v>
                </c:pt>
                <c:pt idx="5586">
                  <c:v>25</c:v>
                </c:pt>
                <c:pt idx="5587">
                  <c:v>23</c:v>
                </c:pt>
                <c:pt idx="5588">
                  <c:v>23</c:v>
                </c:pt>
                <c:pt idx="5589">
                  <c:v>24</c:v>
                </c:pt>
                <c:pt idx="5590">
                  <c:v>23</c:v>
                </c:pt>
                <c:pt idx="5591">
                  <c:v>23</c:v>
                </c:pt>
                <c:pt idx="5592">
                  <c:v>25</c:v>
                </c:pt>
                <c:pt idx="5593">
                  <c:v>25</c:v>
                </c:pt>
                <c:pt idx="5594">
                  <c:v>21</c:v>
                </c:pt>
                <c:pt idx="5595">
                  <c:v>24</c:v>
                </c:pt>
                <c:pt idx="5596">
                  <c:v>25</c:v>
                </c:pt>
                <c:pt idx="5597">
                  <c:v>25</c:v>
                </c:pt>
                <c:pt idx="5598">
                  <c:v>22</c:v>
                </c:pt>
                <c:pt idx="5599">
                  <c:v>25</c:v>
                </c:pt>
                <c:pt idx="5600">
                  <c:v>23</c:v>
                </c:pt>
                <c:pt idx="5601">
                  <c:v>23</c:v>
                </c:pt>
                <c:pt idx="5602">
                  <c:v>24</c:v>
                </c:pt>
                <c:pt idx="5603">
                  <c:v>24</c:v>
                </c:pt>
                <c:pt idx="5604">
                  <c:v>22</c:v>
                </c:pt>
                <c:pt idx="5605">
                  <c:v>25</c:v>
                </c:pt>
                <c:pt idx="5606">
                  <c:v>23</c:v>
                </c:pt>
                <c:pt idx="5607">
                  <c:v>25</c:v>
                </c:pt>
                <c:pt idx="5608">
                  <c:v>23</c:v>
                </c:pt>
                <c:pt idx="5609">
                  <c:v>22</c:v>
                </c:pt>
                <c:pt idx="5610">
                  <c:v>23</c:v>
                </c:pt>
                <c:pt idx="5611">
                  <c:v>25</c:v>
                </c:pt>
                <c:pt idx="5612">
                  <c:v>22</c:v>
                </c:pt>
                <c:pt idx="5613">
                  <c:v>24</c:v>
                </c:pt>
                <c:pt idx="5614">
                  <c:v>25</c:v>
                </c:pt>
                <c:pt idx="5615">
                  <c:v>25</c:v>
                </c:pt>
                <c:pt idx="5616">
                  <c:v>21</c:v>
                </c:pt>
                <c:pt idx="5617">
                  <c:v>24</c:v>
                </c:pt>
                <c:pt idx="5618">
                  <c:v>22</c:v>
                </c:pt>
                <c:pt idx="5619">
                  <c:v>23</c:v>
                </c:pt>
                <c:pt idx="5620">
                  <c:v>23</c:v>
                </c:pt>
                <c:pt idx="5621">
                  <c:v>25</c:v>
                </c:pt>
                <c:pt idx="5622">
                  <c:v>25</c:v>
                </c:pt>
                <c:pt idx="5623">
                  <c:v>23</c:v>
                </c:pt>
                <c:pt idx="5624">
                  <c:v>23</c:v>
                </c:pt>
                <c:pt idx="5625">
                  <c:v>23</c:v>
                </c:pt>
                <c:pt idx="5626">
                  <c:v>24</c:v>
                </c:pt>
                <c:pt idx="5627">
                  <c:v>25</c:v>
                </c:pt>
                <c:pt idx="5628">
                  <c:v>25</c:v>
                </c:pt>
                <c:pt idx="5629">
                  <c:v>23</c:v>
                </c:pt>
                <c:pt idx="5630">
                  <c:v>25</c:v>
                </c:pt>
                <c:pt idx="5631">
                  <c:v>23</c:v>
                </c:pt>
                <c:pt idx="5632">
                  <c:v>25</c:v>
                </c:pt>
                <c:pt idx="5633">
                  <c:v>20</c:v>
                </c:pt>
                <c:pt idx="5634">
                  <c:v>23</c:v>
                </c:pt>
                <c:pt idx="5635">
                  <c:v>24</c:v>
                </c:pt>
                <c:pt idx="5636">
                  <c:v>25</c:v>
                </c:pt>
                <c:pt idx="5637">
                  <c:v>24</c:v>
                </c:pt>
                <c:pt idx="5638">
                  <c:v>23</c:v>
                </c:pt>
                <c:pt idx="5639">
                  <c:v>22</c:v>
                </c:pt>
                <c:pt idx="5640">
                  <c:v>22</c:v>
                </c:pt>
                <c:pt idx="5641">
                  <c:v>24</c:v>
                </c:pt>
                <c:pt idx="5642">
                  <c:v>23</c:v>
                </c:pt>
                <c:pt idx="5643">
                  <c:v>24</c:v>
                </c:pt>
                <c:pt idx="5644">
                  <c:v>25</c:v>
                </c:pt>
                <c:pt idx="5645">
                  <c:v>25</c:v>
                </c:pt>
                <c:pt idx="5646">
                  <c:v>25</c:v>
                </c:pt>
                <c:pt idx="5647">
                  <c:v>25</c:v>
                </c:pt>
                <c:pt idx="5648">
                  <c:v>25</c:v>
                </c:pt>
                <c:pt idx="5649">
                  <c:v>23</c:v>
                </c:pt>
                <c:pt idx="5650">
                  <c:v>23</c:v>
                </c:pt>
                <c:pt idx="5651">
                  <c:v>25</c:v>
                </c:pt>
                <c:pt idx="5652">
                  <c:v>25</c:v>
                </c:pt>
                <c:pt idx="5653">
                  <c:v>23</c:v>
                </c:pt>
                <c:pt idx="5654">
                  <c:v>22</c:v>
                </c:pt>
                <c:pt idx="5655">
                  <c:v>25</c:v>
                </c:pt>
                <c:pt idx="5656">
                  <c:v>23</c:v>
                </c:pt>
                <c:pt idx="5657">
                  <c:v>25</c:v>
                </c:pt>
                <c:pt idx="5658">
                  <c:v>21</c:v>
                </c:pt>
                <c:pt idx="5659">
                  <c:v>22</c:v>
                </c:pt>
                <c:pt idx="5660">
                  <c:v>24</c:v>
                </c:pt>
                <c:pt idx="5661">
                  <c:v>25</c:v>
                </c:pt>
                <c:pt idx="5662">
                  <c:v>24</c:v>
                </c:pt>
                <c:pt idx="5663">
                  <c:v>24</c:v>
                </c:pt>
                <c:pt idx="5664">
                  <c:v>23</c:v>
                </c:pt>
                <c:pt idx="5665">
                  <c:v>25</c:v>
                </c:pt>
                <c:pt idx="5666">
                  <c:v>25</c:v>
                </c:pt>
                <c:pt idx="5667">
                  <c:v>22</c:v>
                </c:pt>
                <c:pt idx="5668">
                  <c:v>24</c:v>
                </c:pt>
                <c:pt idx="5669">
                  <c:v>24</c:v>
                </c:pt>
                <c:pt idx="5670">
                  <c:v>23</c:v>
                </c:pt>
                <c:pt idx="5671">
                  <c:v>24</c:v>
                </c:pt>
                <c:pt idx="5672">
                  <c:v>24</c:v>
                </c:pt>
                <c:pt idx="5673">
                  <c:v>25</c:v>
                </c:pt>
                <c:pt idx="5674">
                  <c:v>25</c:v>
                </c:pt>
                <c:pt idx="5675">
                  <c:v>24</c:v>
                </c:pt>
                <c:pt idx="5676">
                  <c:v>24</c:v>
                </c:pt>
                <c:pt idx="5677">
                  <c:v>24</c:v>
                </c:pt>
                <c:pt idx="5678">
                  <c:v>22</c:v>
                </c:pt>
                <c:pt idx="5679">
                  <c:v>23</c:v>
                </c:pt>
                <c:pt idx="5680">
                  <c:v>21</c:v>
                </c:pt>
                <c:pt idx="5681">
                  <c:v>24</c:v>
                </c:pt>
                <c:pt idx="5682">
                  <c:v>24</c:v>
                </c:pt>
                <c:pt idx="5683">
                  <c:v>22</c:v>
                </c:pt>
                <c:pt idx="5684">
                  <c:v>25</c:v>
                </c:pt>
                <c:pt idx="5685">
                  <c:v>24</c:v>
                </c:pt>
                <c:pt idx="5686">
                  <c:v>24</c:v>
                </c:pt>
                <c:pt idx="5687">
                  <c:v>22</c:v>
                </c:pt>
                <c:pt idx="5688">
                  <c:v>24</c:v>
                </c:pt>
                <c:pt idx="5689">
                  <c:v>25</c:v>
                </c:pt>
                <c:pt idx="5690">
                  <c:v>25</c:v>
                </c:pt>
                <c:pt idx="5691">
                  <c:v>24</c:v>
                </c:pt>
                <c:pt idx="5692">
                  <c:v>22</c:v>
                </c:pt>
                <c:pt idx="5693">
                  <c:v>21</c:v>
                </c:pt>
                <c:pt idx="5694">
                  <c:v>24</c:v>
                </c:pt>
                <c:pt idx="5695">
                  <c:v>19</c:v>
                </c:pt>
                <c:pt idx="5696">
                  <c:v>25</c:v>
                </c:pt>
                <c:pt idx="5697">
                  <c:v>24</c:v>
                </c:pt>
                <c:pt idx="5698">
                  <c:v>25</c:v>
                </c:pt>
                <c:pt idx="5699">
                  <c:v>25</c:v>
                </c:pt>
                <c:pt idx="5700">
                  <c:v>25</c:v>
                </c:pt>
                <c:pt idx="5701">
                  <c:v>24</c:v>
                </c:pt>
                <c:pt idx="5702">
                  <c:v>22</c:v>
                </c:pt>
                <c:pt idx="5703">
                  <c:v>24</c:v>
                </c:pt>
                <c:pt idx="5704">
                  <c:v>23</c:v>
                </c:pt>
                <c:pt idx="5705">
                  <c:v>25</c:v>
                </c:pt>
                <c:pt idx="5706">
                  <c:v>23</c:v>
                </c:pt>
                <c:pt idx="5707">
                  <c:v>25</c:v>
                </c:pt>
                <c:pt idx="5708">
                  <c:v>24</c:v>
                </c:pt>
                <c:pt idx="5709">
                  <c:v>24</c:v>
                </c:pt>
                <c:pt idx="5710">
                  <c:v>25</c:v>
                </c:pt>
                <c:pt idx="5711">
                  <c:v>23</c:v>
                </c:pt>
                <c:pt idx="5712">
                  <c:v>25</c:v>
                </c:pt>
                <c:pt idx="5713">
                  <c:v>23</c:v>
                </c:pt>
                <c:pt idx="5714">
                  <c:v>24</c:v>
                </c:pt>
                <c:pt idx="5715">
                  <c:v>21</c:v>
                </c:pt>
                <c:pt idx="5716">
                  <c:v>25</c:v>
                </c:pt>
                <c:pt idx="5717">
                  <c:v>25</c:v>
                </c:pt>
                <c:pt idx="5718">
                  <c:v>21</c:v>
                </c:pt>
                <c:pt idx="5719">
                  <c:v>24</c:v>
                </c:pt>
                <c:pt idx="5720">
                  <c:v>25</c:v>
                </c:pt>
                <c:pt idx="5721">
                  <c:v>25</c:v>
                </c:pt>
                <c:pt idx="5722">
                  <c:v>24</c:v>
                </c:pt>
                <c:pt idx="5723">
                  <c:v>25</c:v>
                </c:pt>
                <c:pt idx="5724">
                  <c:v>23</c:v>
                </c:pt>
                <c:pt idx="5725">
                  <c:v>25</c:v>
                </c:pt>
                <c:pt idx="5726">
                  <c:v>24</c:v>
                </c:pt>
                <c:pt idx="5727">
                  <c:v>20</c:v>
                </c:pt>
                <c:pt idx="5728">
                  <c:v>24</c:v>
                </c:pt>
                <c:pt idx="5729">
                  <c:v>21</c:v>
                </c:pt>
                <c:pt idx="5730">
                  <c:v>22</c:v>
                </c:pt>
                <c:pt idx="5731">
                  <c:v>25</c:v>
                </c:pt>
                <c:pt idx="5732">
                  <c:v>24</c:v>
                </c:pt>
                <c:pt idx="5733">
                  <c:v>24</c:v>
                </c:pt>
                <c:pt idx="5734">
                  <c:v>25</c:v>
                </c:pt>
                <c:pt idx="5735">
                  <c:v>22</c:v>
                </c:pt>
                <c:pt idx="5736">
                  <c:v>23</c:v>
                </c:pt>
                <c:pt idx="5737">
                  <c:v>24</c:v>
                </c:pt>
                <c:pt idx="5738">
                  <c:v>20</c:v>
                </c:pt>
                <c:pt idx="5739">
                  <c:v>25</c:v>
                </c:pt>
                <c:pt idx="5740">
                  <c:v>25</c:v>
                </c:pt>
                <c:pt idx="5741">
                  <c:v>19</c:v>
                </c:pt>
                <c:pt idx="5742">
                  <c:v>24</c:v>
                </c:pt>
                <c:pt idx="5743">
                  <c:v>22</c:v>
                </c:pt>
                <c:pt idx="5744">
                  <c:v>24</c:v>
                </c:pt>
                <c:pt idx="5745">
                  <c:v>22</c:v>
                </c:pt>
                <c:pt idx="5746">
                  <c:v>24</c:v>
                </c:pt>
                <c:pt idx="5747">
                  <c:v>24</c:v>
                </c:pt>
                <c:pt idx="5748">
                  <c:v>25</c:v>
                </c:pt>
                <c:pt idx="5749">
                  <c:v>23</c:v>
                </c:pt>
                <c:pt idx="5750">
                  <c:v>20</c:v>
                </c:pt>
                <c:pt idx="5751">
                  <c:v>24</c:v>
                </c:pt>
                <c:pt idx="5752">
                  <c:v>23</c:v>
                </c:pt>
                <c:pt idx="5753">
                  <c:v>23</c:v>
                </c:pt>
                <c:pt idx="5754">
                  <c:v>24</c:v>
                </c:pt>
                <c:pt idx="5755">
                  <c:v>24</c:v>
                </c:pt>
                <c:pt idx="5756">
                  <c:v>24</c:v>
                </c:pt>
                <c:pt idx="5757">
                  <c:v>23</c:v>
                </c:pt>
                <c:pt idx="5758">
                  <c:v>25</c:v>
                </c:pt>
                <c:pt idx="5759">
                  <c:v>25</c:v>
                </c:pt>
                <c:pt idx="5760">
                  <c:v>25</c:v>
                </c:pt>
                <c:pt idx="5761">
                  <c:v>22</c:v>
                </c:pt>
                <c:pt idx="5762">
                  <c:v>24</c:v>
                </c:pt>
                <c:pt idx="5763">
                  <c:v>25</c:v>
                </c:pt>
                <c:pt idx="5764">
                  <c:v>23</c:v>
                </c:pt>
                <c:pt idx="5765">
                  <c:v>21</c:v>
                </c:pt>
                <c:pt idx="5766">
                  <c:v>23</c:v>
                </c:pt>
                <c:pt idx="5767">
                  <c:v>24</c:v>
                </c:pt>
                <c:pt idx="5768">
                  <c:v>25</c:v>
                </c:pt>
                <c:pt idx="5769">
                  <c:v>24</c:v>
                </c:pt>
                <c:pt idx="5770">
                  <c:v>22</c:v>
                </c:pt>
                <c:pt idx="5771">
                  <c:v>21</c:v>
                </c:pt>
                <c:pt idx="5772">
                  <c:v>23</c:v>
                </c:pt>
                <c:pt idx="5773">
                  <c:v>23</c:v>
                </c:pt>
                <c:pt idx="5774">
                  <c:v>25</c:v>
                </c:pt>
                <c:pt idx="5775">
                  <c:v>25</c:v>
                </c:pt>
                <c:pt idx="5776">
                  <c:v>24</c:v>
                </c:pt>
                <c:pt idx="5777">
                  <c:v>25</c:v>
                </c:pt>
                <c:pt idx="5778">
                  <c:v>19</c:v>
                </c:pt>
                <c:pt idx="5779">
                  <c:v>25</c:v>
                </c:pt>
                <c:pt idx="5780">
                  <c:v>23</c:v>
                </c:pt>
                <c:pt idx="5781">
                  <c:v>23</c:v>
                </c:pt>
                <c:pt idx="5782">
                  <c:v>24</c:v>
                </c:pt>
                <c:pt idx="5783">
                  <c:v>25</c:v>
                </c:pt>
                <c:pt idx="5784">
                  <c:v>25</c:v>
                </c:pt>
                <c:pt idx="5785">
                  <c:v>24</c:v>
                </c:pt>
                <c:pt idx="5786">
                  <c:v>25</c:v>
                </c:pt>
                <c:pt idx="5787">
                  <c:v>25</c:v>
                </c:pt>
                <c:pt idx="5788">
                  <c:v>23</c:v>
                </c:pt>
                <c:pt idx="5789">
                  <c:v>24</c:v>
                </c:pt>
                <c:pt idx="5790">
                  <c:v>22</c:v>
                </c:pt>
                <c:pt idx="5791">
                  <c:v>25</c:v>
                </c:pt>
                <c:pt idx="5792">
                  <c:v>25</c:v>
                </c:pt>
                <c:pt idx="5793">
                  <c:v>23</c:v>
                </c:pt>
                <c:pt idx="5794">
                  <c:v>23</c:v>
                </c:pt>
                <c:pt idx="5795">
                  <c:v>25</c:v>
                </c:pt>
                <c:pt idx="5796">
                  <c:v>25</c:v>
                </c:pt>
                <c:pt idx="5797">
                  <c:v>24</c:v>
                </c:pt>
                <c:pt idx="5798">
                  <c:v>24</c:v>
                </c:pt>
                <c:pt idx="5799">
                  <c:v>22</c:v>
                </c:pt>
                <c:pt idx="5800">
                  <c:v>24</c:v>
                </c:pt>
                <c:pt idx="5801">
                  <c:v>25</c:v>
                </c:pt>
                <c:pt idx="5802">
                  <c:v>16</c:v>
                </c:pt>
                <c:pt idx="5803">
                  <c:v>24</c:v>
                </c:pt>
                <c:pt idx="5804">
                  <c:v>23</c:v>
                </c:pt>
                <c:pt idx="5805">
                  <c:v>23</c:v>
                </c:pt>
                <c:pt idx="5806">
                  <c:v>24</c:v>
                </c:pt>
                <c:pt idx="5807">
                  <c:v>22</c:v>
                </c:pt>
                <c:pt idx="5808">
                  <c:v>22</c:v>
                </c:pt>
                <c:pt idx="5809">
                  <c:v>25</c:v>
                </c:pt>
                <c:pt idx="5810">
                  <c:v>25</c:v>
                </c:pt>
                <c:pt idx="5811">
                  <c:v>25</c:v>
                </c:pt>
                <c:pt idx="5812">
                  <c:v>22</c:v>
                </c:pt>
                <c:pt idx="5813">
                  <c:v>25</c:v>
                </c:pt>
                <c:pt idx="5814">
                  <c:v>23</c:v>
                </c:pt>
                <c:pt idx="5815">
                  <c:v>24</c:v>
                </c:pt>
                <c:pt idx="5816">
                  <c:v>23</c:v>
                </c:pt>
                <c:pt idx="5817">
                  <c:v>24</c:v>
                </c:pt>
                <c:pt idx="5818">
                  <c:v>20</c:v>
                </c:pt>
                <c:pt idx="5819">
                  <c:v>25</c:v>
                </c:pt>
                <c:pt idx="5820">
                  <c:v>25</c:v>
                </c:pt>
                <c:pt idx="5821">
                  <c:v>23</c:v>
                </c:pt>
                <c:pt idx="5822">
                  <c:v>25</c:v>
                </c:pt>
                <c:pt idx="5823">
                  <c:v>23</c:v>
                </c:pt>
                <c:pt idx="5824">
                  <c:v>25</c:v>
                </c:pt>
                <c:pt idx="5825">
                  <c:v>24</c:v>
                </c:pt>
                <c:pt idx="5826">
                  <c:v>25</c:v>
                </c:pt>
                <c:pt idx="5827">
                  <c:v>24</c:v>
                </c:pt>
                <c:pt idx="5828">
                  <c:v>23</c:v>
                </c:pt>
                <c:pt idx="5829">
                  <c:v>25</c:v>
                </c:pt>
                <c:pt idx="5830">
                  <c:v>25</c:v>
                </c:pt>
                <c:pt idx="5831">
                  <c:v>23</c:v>
                </c:pt>
                <c:pt idx="5832">
                  <c:v>23</c:v>
                </c:pt>
                <c:pt idx="5833">
                  <c:v>25</c:v>
                </c:pt>
                <c:pt idx="5834">
                  <c:v>23</c:v>
                </c:pt>
                <c:pt idx="5835">
                  <c:v>22</c:v>
                </c:pt>
                <c:pt idx="5836">
                  <c:v>23</c:v>
                </c:pt>
                <c:pt idx="5837">
                  <c:v>25</c:v>
                </c:pt>
                <c:pt idx="5838">
                  <c:v>21</c:v>
                </c:pt>
                <c:pt idx="5839">
                  <c:v>25</c:v>
                </c:pt>
                <c:pt idx="5840">
                  <c:v>18</c:v>
                </c:pt>
                <c:pt idx="5841">
                  <c:v>25</c:v>
                </c:pt>
                <c:pt idx="5842">
                  <c:v>23</c:v>
                </c:pt>
                <c:pt idx="5843">
                  <c:v>25</c:v>
                </c:pt>
                <c:pt idx="5844">
                  <c:v>20</c:v>
                </c:pt>
                <c:pt idx="5845">
                  <c:v>25</c:v>
                </c:pt>
                <c:pt idx="5846">
                  <c:v>24</c:v>
                </c:pt>
                <c:pt idx="5847">
                  <c:v>23</c:v>
                </c:pt>
                <c:pt idx="5848">
                  <c:v>24</c:v>
                </c:pt>
                <c:pt idx="5849">
                  <c:v>22</c:v>
                </c:pt>
                <c:pt idx="5850">
                  <c:v>24</c:v>
                </c:pt>
                <c:pt idx="5851">
                  <c:v>23</c:v>
                </c:pt>
                <c:pt idx="5852">
                  <c:v>24</c:v>
                </c:pt>
                <c:pt idx="5853">
                  <c:v>24</c:v>
                </c:pt>
                <c:pt idx="5854">
                  <c:v>25</c:v>
                </c:pt>
                <c:pt idx="5855">
                  <c:v>24</c:v>
                </c:pt>
                <c:pt idx="5856">
                  <c:v>23</c:v>
                </c:pt>
                <c:pt idx="5857">
                  <c:v>23</c:v>
                </c:pt>
                <c:pt idx="5858">
                  <c:v>23</c:v>
                </c:pt>
                <c:pt idx="5859">
                  <c:v>24</c:v>
                </c:pt>
                <c:pt idx="5860">
                  <c:v>23</c:v>
                </c:pt>
                <c:pt idx="5861">
                  <c:v>25</c:v>
                </c:pt>
                <c:pt idx="5862">
                  <c:v>24</c:v>
                </c:pt>
                <c:pt idx="5863">
                  <c:v>16</c:v>
                </c:pt>
                <c:pt idx="5864">
                  <c:v>25</c:v>
                </c:pt>
                <c:pt idx="5865">
                  <c:v>25</c:v>
                </c:pt>
                <c:pt idx="5866">
                  <c:v>22</c:v>
                </c:pt>
                <c:pt idx="5867">
                  <c:v>22</c:v>
                </c:pt>
                <c:pt idx="5868">
                  <c:v>24</c:v>
                </c:pt>
                <c:pt idx="5869">
                  <c:v>24</c:v>
                </c:pt>
                <c:pt idx="5870">
                  <c:v>23</c:v>
                </c:pt>
                <c:pt idx="5871">
                  <c:v>24</c:v>
                </c:pt>
                <c:pt idx="5872">
                  <c:v>23</c:v>
                </c:pt>
                <c:pt idx="5873">
                  <c:v>24</c:v>
                </c:pt>
                <c:pt idx="5874">
                  <c:v>19</c:v>
                </c:pt>
                <c:pt idx="5875">
                  <c:v>25</c:v>
                </c:pt>
                <c:pt idx="5876">
                  <c:v>25</c:v>
                </c:pt>
                <c:pt idx="5877">
                  <c:v>25</c:v>
                </c:pt>
                <c:pt idx="5878">
                  <c:v>21</c:v>
                </c:pt>
                <c:pt idx="5879">
                  <c:v>25</c:v>
                </c:pt>
                <c:pt idx="5880">
                  <c:v>24</c:v>
                </c:pt>
                <c:pt idx="5881">
                  <c:v>25</c:v>
                </c:pt>
                <c:pt idx="5882">
                  <c:v>24</c:v>
                </c:pt>
                <c:pt idx="5883">
                  <c:v>24</c:v>
                </c:pt>
                <c:pt idx="5884">
                  <c:v>25</c:v>
                </c:pt>
                <c:pt idx="5885">
                  <c:v>24</c:v>
                </c:pt>
                <c:pt idx="5886">
                  <c:v>23</c:v>
                </c:pt>
                <c:pt idx="5887">
                  <c:v>24</c:v>
                </c:pt>
                <c:pt idx="5888">
                  <c:v>17</c:v>
                </c:pt>
                <c:pt idx="5889">
                  <c:v>24</c:v>
                </c:pt>
                <c:pt idx="5890">
                  <c:v>20</c:v>
                </c:pt>
                <c:pt idx="5891">
                  <c:v>24</c:v>
                </c:pt>
                <c:pt idx="5892">
                  <c:v>24</c:v>
                </c:pt>
                <c:pt idx="5893">
                  <c:v>23</c:v>
                </c:pt>
                <c:pt idx="5894">
                  <c:v>24</c:v>
                </c:pt>
                <c:pt idx="5895">
                  <c:v>23</c:v>
                </c:pt>
                <c:pt idx="5896">
                  <c:v>25</c:v>
                </c:pt>
                <c:pt idx="5897">
                  <c:v>24</c:v>
                </c:pt>
                <c:pt idx="5898">
                  <c:v>24</c:v>
                </c:pt>
                <c:pt idx="5899">
                  <c:v>24</c:v>
                </c:pt>
                <c:pt idx="5900">
                  <c:v>20</c:v>
                </c:pt>
                <c:pt idx="5901">
                  <c:v>23</c:v>
                </c:pt>
                <c:pt idx="5902">
                  <c:v>25</c:v>
                </c:pt>
                <c:pt idx="5903">
                  <c:v>24</c:v>
                </c:pt>
                <c:pt idx="5904">
                  <c:v>24</c:v>
                </c:pt>
                <c:pt idx="5905">
                  <c:v>24</c:v>
                </c:pt>
                <c:pt idx="5906">
                  <c:v>25</c:v>
                </c:pt>
                <c:pt idx="5907">
                  <c:v>24</c:v>
                </c:pt>
                <c:pt idx="5908">
                  <c:v>18</c:v>
                </c:pt>
                <c:pt idx="5909">
                  <c:v>24</c:v>
                </c:pt>
                <c:pt idx="5910">
                  <c:v>20</c:v>
                </c:pt>
                <c:pt idx="5911">
                  <c:v>22</c:v>
                </c:pt>
                <c:pt idx="5912">
                  <c:v>21</c:v>
                </c:pt>
                <c:pt idx="5913">
                  <c:v>25</c:v>
                </c:pt>
                <c:pt idx="5914">
                  <c:v>25</c:v>
                </c:pt>
                <c:pt idx="5915">
                  <c:v>25</c:v>
                </c:pt>
                <c:pt idx="5916">
                  <c:v>25</c:v>
                </c:pt>
                <c:pt idx="5917">
                  <c:v>24</c:v>
                </c:pt>
                <c:pt idx="5918">
                  <c:v>22</c:v>
                </c:pt>
                <c:pt idx="5919">
                  <c:v>24</c:v>
                </c:pt>
                <c:pt idx="5920">
                  <c:v>20</c:v>
                </c:pt>
                <c:pt idx="5921">
                  <c:v>25</c:v>
                </c:pt>
                <c:pt idx="5922">
                  <c:v>25</c:v>
                </c:pt>
                <c:pt idx="5923">
                  <c:v>24</c:v>
                </c:pt>
                <c:pt idx="5924">
                  <c:v>24</c:v>
                </c:pt>
                <c:pt idx="5925">
                  <c:v>22</c:v>
                </c:pt>
                <c:pt idx="5926">
                  <c:v>24</c:v>
                </c:pt>
                <c:pt idx="5927">
                  <c:v>25</c:v>
                </c:pt>
                <c:pt idx="5928">
                  <c:v>24</c:v>
                </c:pt>
                <c:pt idx="5929">
                  <c:v>23</c:v>
                </c:pt>
                <c:pt idx="5930">
                  <c:v>23</c:v>
                </c:pt>
                <c:pt idx="5931">
                  <c:v>12</c:v>
                </c:pt>
                <c:pt idx="5932">
                  <c:v>23</c:v>
                </c:pt>
                <c:pt idx="5933">
                  <c:v>21</c:v>
                </c:pt>
                <c:pt idx="5934">
                  <c:v>25</c:v>
                </c:pt>
                <c:pt idx="5935">
                  <c:v>25</c:v>
                </c:pt>
                <c:pt idx="5936">
                  <c:v>21</c:v>
                </c:pt>
                <c:pt idx="5937">
                  <c:v>24</c:v>
                </c:pt>
                <c:pt idx="5938">
                  <c:v>24</c:v>
                </c:pt>
                <c:pt idx="5939">
                  <c:v>25</c:v>
                </c:pt>
                <c:pt idx="5940">
                  <c:v>24</c:v>
                </c:pt>
                <c:pt idx="5941">
                  <c:v>24</c:v>
                </c:pt>
                <c:pt idx="5942">
                  <c:v>25</c:v>
                </c:pt>
                <c:pt idx="5943">
                  <c:v>25</c:v>
                </c:pt>
                <c:pt idx="5944">
                  <c:v>20</c:v>
                </c:pt>
                <c:pt idx="5945">
                  <c:v>20</c:v>
                </c:pt>
                <c:pt idx="5946">
                  <c:v>24</c:v>
                </c:pt>
                <c:pt idx="5947">
                  <c:v>24</c:v>
                </c:pt>
                <c:pt idx="5948">
                  <c:v>25</c:v>
                </c:pt>
                <c:pt idx="5949">
                  <c:v>24</c:v>
                </c:pt>
                <c:pt idx="5950">
                  <c:v>24</c:v>
                </c:pt>
                <c:pt idx="5951">
                  <c:v>20</c:v>
                </c:pt>
                <c:pt idx="5952">
                  <c:v>17</c:v>
                </c:pt>
                <c:pt idx="5953">
                  <c:v>24</c:v>
                </c:pt>
                <c:pt idx="5954">
                  <c:v>23</c:v>
                </c:pt>
                <c:pt idx="5955">
                  <c:v>24</c:v>
                </c:pt>
                <c:pt idx="5956">
                  <c:v>24</c:v>
                </c:pt>
                <c:pt idx="5957">
                  <c:v>24</c:v>
                </c:pt>
                <c:pt idx="5958">
                  <c:v>24</c:v>
                </c:pt>
                <c:pt idx="5959">
                  <c:v>25</c:v>
                </c:pt>
                <c:pt idx="5960">
                  <c:v>25</c:v>
                </c:pt>
                <c:pt idx="5961">
                  <c:v>24</c:v>
                </c:pt>
                <c:pt idx="5962">
                  <c:v>25</c:v>
                </c:pt>
                <c:pt idx="5963">
                  <c:v>24</c:v>
                </c:pt>
                <c:pt idx="5964">
                  <c:v>21</c:v>
                </c:pt>
                <c:pt idx="5965">
                  <c:v>18</c:v>
                </c:pt>
                <c:pt idx="5966">
                  <c:v>25</c:v>
                </c:pt>
                <c:pt idx="5967">
                  <c:v>22</c:v>
                </c:pt>
                <c:pt idx="5968">
                  <c:v>23</c:v>
                </c:pt>
                <c:pt idx="5969">
                  <c:v>24</c:v>
                </c:pt>
                <c:pt idx="5970">
                  <c:v>24</c:v>
                </c:pt>
                <c:pt idx="5971">
                  <c:v>24</c:v>
                </c:pt>
                <c:pt idx="5972">
                  <c:v>23</c:v>
                </c:pt>
                <c:pt idx="5973">
                  <c:v>22</c:v>
                </c:pt>
                <c:pt idx="5974">
                  <c:v>24</c:v>
                </c:pt>
                <c:pt idx="5975">
                  <c:v>24</c:v>
                </c:pt>
                <c:pt idx="5976">
                  <c:v>23</c:v>
                </c:pt>
                <c:pt idx="5977">
                  <c:v>24</c:v>
                </c:pt>
                <c:pt idx="5978">
                  <c:v>21</c:v>
                </c:pt>
                <c:pt idx="5979">
                  <c:v>22</c:v>
                </c:pt>
                <c:pt idx="5980">
                  <c:v>25</c:v>
                </c:pt>
                <c:pt idx="5981">
                  <c:v>24</c:v>
                </c:pt>
                <c:pt idx="5982">
                  <c:v>22</c:v>
                </c:pt>
                <c:pt idx="5983">
                  <c:v>24</c:v>
                </c:pt>
                <c:pt idx="5984">
                  <c:v>23</c:v>
                </c:pt>
                <c:pt idx="5985">
                  <c:v>24</c:v>
                </c:pt>
                <c:pt idx="5986">
                  <c:v>19</c:v>
                </c:pt>
                <c:pt idx="5987">
                  <c:v>22</c:v>
                </c:pt>
                <c:pt idx="5988">
                  <c:v>23</c:v>
                </c:pt>
                <c:pt idx="5989">
                  <c:v>23</c:v>
                </c:pt>
                <c:pt idx="5990">
                  <c:v>23</c:v>
                </c:pt>
                <c:pt idx="5991">
                  <c:v>23</c:v>
                </c:pt>
                <c:pt idx="5992">
                  <c:v>19</c:v>
                </c:pt>
                <c:pt idx="5993">
                  <c:v>25</c:v>
                </c:pt>
                <c:pt idx="5994">
                  <c:v>24</c:v>
                </c:pt>
                <c:pt idx="5995">
                  <c:v>25</c:v>
                </c:pt>
                <c:pt idx="5996">
                  <c:v>24</c:v>
                </c:pt>
                <c:pt idx="5997">
                  <c:v>24</c:v>
                </c:pt>
                <c:pt idx="5998">
                  <c:v>25</c:v>
                </c:pt>
                <c:pt idx="5999">
                  <c:v>20</c:v>
                </c:pt>
                <c:pt idx="6000">
                  <c:v>24</c:v>
                </c:pt>
                <c:pt idx="6001">
                  <c:v>23</c:v>
                </c:pt>
                <c:pt idx="6002">
                  <c:v>25</c:v>
                </c:pt>
                <c:pt idx="6003">
                  <c:v>23</c:v>
                </c:pt>
                <c:pt idx="6004">
                  <c:v>25</c:v>
                </c:pt>
                <c:pt idx="6005">
                  <c:v>18</c:v>
                </c:pt>
                <c:pt idx="6006">
                  <c:v>23</c:v>
                </c:pt>
                <c:pt idx="6007">
                  <c:v>23</c:v>
                </c:pt>
                <c:pt idx="6008">
                  <c:v>23</c:v>
                </c:pt>
                <c:pt idx="6009">
                  <c:v>25</c:v>
                </c:pt>
                <c:pt idx="6010">
                  <c:v>22</c:v>
                </c:pt>
                <c:pt idx="6011">
                  <c:v>23</c:v>
                </c:pt>
                <c:pt idx="6012">
                  <c:v>22</c:v>
                </c:pt>
                <c:pt idx="6013">
                  <c:v>24</c:v>
                </c:pt>
                <c:pt idx="6014">
                  <c:v>22</c:v>
                </c:pt>
                <c:pt idx="6015">
                  <c:v>23</c:v>
                </c:pt>
                <c:pt idx="6016">
                  <c:v>24</c:v>
                </c:pt>
                <c:pt idx="6017">
                  <c:v>23</c:v>
                </c:pt>
                <c:pt idx="6018">
                  <c:v>25</c:v>
                </c:pt>
                <c:pt idx="6019">
                  <c:v>21</c:v>
                </c:pt>
                <c:pt idx="6020">
                  <c:v>24</c:v>
                </c:pt>
                <c:pt idx="6021">
                  <c:v>23</c:v>
                </c:pt>
                <c:pt idx="6022">
                  <c:v>24</c:v>
                </c:pt>
                <c:pt idx="6023">
                  <c:v>23</c:v>
                </c:pt>
                <c:pt idx="6024">
                  <c:v>24</c:v>
                </c:pt>
                <c:pt idx="6025">
                  <c:v>22</c:v>
                </c:pt>
                <c:pt idx="6026">
                  <c:v>22</c:v>
                </c:pt>
                <c:pt idx="6027">
                  <c:v>23</c:v>
                </c:pt>
                <c:pt idx="6028">
                  <c:v>25</c:v>
                </c:pt>
                <c:pt idx="6029">
                  <c:v>24</c:v>
                </c:pt>
                <c:pt idx="6030">
                  <c:v>25</c:v>
                </c:pt>
                <c:pt idx="6031">
                  <c:v>25</c:v>
                </c:pt>
                <c:pt idx="6032">
                  <c:v>25</c:v>
                </c:pt>
                <c:pt idx="6033">
                  <c:v>24</c:v>
                </c:pt>
                <c:pt idx="6034">
                  <c:v>24</c:v>
                </c:pt>
                <c:pt idx="6035">
                  <c:v>25</c:v>
                </c:pt>
                <c:pt idx="6036">
                  <c:v>25</c:v>
                </c:pt>
                <c:pt idx="6037">
                  <c:v>23</c:v>
                </c:pt>
                <c:pt idx="6038">
                  <c:v>23</c:v>
                </c:pt>
                <c:pt idx="6039">
                  <c:v>24</c:v>
                </c:pt>
                <c:pt idx="6040">
                  <c:v>24</c:v>
                </c:pt>
                <c:pt idx="6041">
                  <c:v>24</c:v>
                </c:pt>
                <c:pt idx="6042">
                  <c:v>24</c:v>
                </c:pt>
                <c:pt idx="6043">
                  <c:v>19</c:v>
                </c:pt>
                <c:pt idx="6044">
                  <c:v>25</c:v>
                </c:pt>
                <c:pt idx="6045">
                  <c:v>24</c:v>
                </c:pt>
                <c:pt idx="6046">
                  <c:v>25</c:v>
                </c:pt>
                <c:pt idx="6047">
                  <c:v>18</c:v>
                </c:pt>
                <c:pt idx="6048">
                  <c:v>24</c:v>
                </c:pt>
                <c:pt idx="6049">
                  <c:v>20</c:v>
                </c:pt>
                <c:pt idx="6050">
                  <c:v>24</c:v>
                </c:pt>
                <c:pt idx="6051">
                  <c:v>25</c:v>
                </c:pt>
                <c:pt idx="6052">
                  <c:v>25</c:v>
                </c:pt>
                <c:pt idx="6053">
                  <c:v>25</c:v>
                </c:pt>
                <c:pt idx="6054">
                  <c:v>24</c:v>
                </c:pt>
                <c:pt idx="6055">
                  <c:v>24</c:v>
                </c:pt>
                <c:pt idx="6056">
                  <c:v>22</c:v>
                </c:pt>
                <c:pt idx="6057">
                  <c:v>25</c:v>
                </c:pt>
                <c:pt idx="6058">
                  <c:v>23</c:v>
                </c:pt>
                <c:pt idx="6059">
                  <c:v>24</c:v>
                </c:pt>
                <c:pt idx="6060">
                  <c:v>22</c:v>
                </c:pt>
                <c:pt idx="6061">
                  <c:v>24</c:v>
                </c:pt>
                <c:pt idx="6062">
                  <c:v>25</c:v>
                </c:pt>
                <c:pt idx="6063">
                  <c:v>23</c:v>
                </c:pt>
                <c:pt idx="6064">
                  <c:v>25</c:v>
                </c:pt>
                <c:pt idx="6065">
                  <c:v>25</c:v>
                </c:pt>
                <c:pt idx="6066">
                  <c:v>23</c:v>
                </c:pt>
                <c:pt idx="6067">
                  <c:v>25</c:v>
                </c:pt>
                <c:pt idx="6068">
                  <c:v>25</c:v>
                </c:pt>
                <c:pt idx="6069">
                  <c:v>22</c:v>
                </c:pt>
                <c:pt idx="6070">
                  <c:v>23</c:v>
                </c:pt>
                <c:pt idx="6071">
                  <c:v>24</c:v>
                </c:pt>
                <c:pt idx="6072">
                  <c:v>23</c:v>
                </c:pt>
                <c:pt idx="6073">
                  <c:v>25</c:v>
                </c:pt>
                <c:pt idx="6074">
                  <c:v>25</c:v>
                </c:pt>
                <c:pt idx="6075">
                  <c:v>23</c:v>
                </c:pt>
                <c:pt idx="6076">
                  <c:v>25</c:v>
                </c:pt>
                <c:pt idx="6077">
                  <c:v>25</c:v>
                </c:pt>
                <c:pt idx="6078">
                  <c:v>23</c:v>
                </c:pt>
                <c:pt idx="6079">
                  <c:v>24</c:v>
                </c:pt>
                <c:pt idx="6080">
                  <c:v>24</c:v>
                </c:pt>
                <c:pt idx="6081">
                  <c:v>25</c:v>
                </c:pt>
                <c:pt idx="6082">
                  <c:v>23</c:v>
                </c:pt>
                <c:pt idx="6083">
                  <c:v>23</c:v>
                </c:pt>
                <c:pt idx="6084">
                  <c:v>23</c:v>
                </c:pt>
                <c:pt idx="6085">
                  <c:v>23</c:v>
                </c:pt>
                <c:pt idx="6086">
                  <c:v>25</c:v>
                </c:pt>
                <c:pt idx="6087">
                  <c:v>22</c:v>
                </c:pt>
                <c:pt idx="6088">
                  <c:v>23</c:v>
                </c:pt>
                <c:pt idx="6089">
                  <c:v>17</c:v>
                </c:pt>
                <c:pt idx="6090">
                  <c:v>22</c:v>
                </c:pt>
                <c:pt idx="6091">
                  <c:v>25</c:v>
                </c:pt>
                <c:pt idx="6092">
                  <c:v>24</c:v>
                </c:pt>
                <c:pt idx="6093">
                  <c:v>25</c:v>
                </c:pt>
                <c:pt idx="6094">
                  <c:v>23</c:v>
                </c:pt>
                <c:pt idx="6095">
                  <c:v>24</c:v>
                </c:pt>
                <c:pt idx="6096">
                  <c:v>25</c:v>
                </c:pt>
                <c:pt idx="6097">
                  <c:v>23</c:v>
                </c:pt>
                <c:pt idx="6098">
                  <c:v>24</c:v>
                </c:pt>
                <c:pt idx="6099">
                  <c:v>24</c:v>
                </c:pt>
                <c:pt idx="6100">
                  <c:v>24</c:v>
                </c:pt>
                <c:pt idx="6101">
                  <c:v>23</c:v>
                </c:pt>
                <c:pt idx="6102">
                  <c:v>25</c:v>
                </c:pt>
                <c:pt idx="6103">
                  <c:v>22</c:v>
                </c:pt>
                <c:pt idx="6104">
                  <c:v>9</c:v>
                </c:pt>
                <c:pt idx="6105">
                  <c:v>25</c:v>
                </c:pt>
                <c:pt idx="6106">
                  <c:v>23</c:v>
                </c:pt>
                <c:pt idx="6107">
                  <c:v>25</c:v>
                </c:pt>
                <c:pt idx="6108">
                  <c:v>24</c:v>
                </c:pt>
                <c:pt idx="6109">
                  <c:v>23</c:v>
                </c:pt>
                <c:pt idx="6110">
                  <c:v>25</c:v>
                </c:pt>
                <c:pt idx="6111">
                  <c:v>25</c:v>
                </c:pt>
                <c:pt idx="6112">
                  <c:v>24</c:v>
                </c:pt>
                <c:pt idx="6113">
                  <c:v>24</c:v>
                </c:pt>
                <c:pt idx="6114">
                  <c:v>25</c:v>
                </c:pt>
                <c:pt idx="6115">
                  <c:v>24</c:v>
                </c:pt>
                <c:pt idx="6116">
                  <c:v>24</c:v>
                </c:pt>
                <c:pt idx="6117">
                  <c:v>25</c:v>
                </c:pt>
                <c:pt idx="6118">
                  <c:v>25</c:v>
                </c:pt>
                <c:pt idx="6119">
                  <c:v>23</c:v>
                </c:pt>
                <c:pt idx="6120">
                  <c:v>25</c:v>
                </c:pt>
                <c:pt idx="6121">
                  <c:v>22</c:v>
                </c:pt>
                <c:pt idx="6122">
                  <c:v>24</c:v>
                </c:pt>
                <c:pt idx="6123">
                  <c:v>24</c:v>
                </c:pt>
                <c:pt idx="6124">
                  <c:v>25</c:v>
                </c:pt>
                <c:pt idx="6125">
                  <c:v>23</c:v>
                </c:pt>
                <c:pt idx="6126">
                  <c:v>25</c:v>
                </c:pt>
                <c:pt idx="6127">
                  <c:v>24</c:v>
                </c:pt>
                <c:pt idx="6128">
                  <c:v>25</c:v>
                </c:pt>
                <c:pt idx="6129">
                  <c:v>20</c:v>
                </c:pt>
                <c:pt idx="6130">
                  <c:v>24</c:v>
                </c:pt>
                <c:pt idx="6131">
                  <c:v>24</c:v>
                </c:pt>
                <c:pt idx="6132">
                  <c:v>24</c:v>
                </c:pt>
                <c:pt idx="6133">
                  <c:v>25</c:v>
                </c:pt>
                <c:pt idx="6134">
                  <c:v>23</c:v>
                </c:pt>
                <c:pt idx="6135">
                  <c:v>23</c:v>
                </c:pt>
                <c:pt idx="6136">
                  <c:v>25</c:v>
                </c:pt>
                <c:pt idx="6137">
                  <c:v>24</c:v>
                </c:pt>
                <c:pt idx="6138">
                  <c:v>24</c:v>
                </c:pt>
                <c:pt idx="6139">
                  <c:v>21</c:v>
                </c:pt>
                <c:pt idx="6140">
                  <c:v>24</c:v>
                </c:pt>
                <c:pt idx="6141">
                  <c:v>25</c:v>
                </c:pt>
                <c:pt idx="6142">
                  <c:v>23</c:v>
                </c:pt>
                <c:pt idx="6143">
                  <c:v>25</c:v>
                </c:pt>
                <c:pt idx="6144">
                  <c:v>23</c:v>
                </c:pt>
                <c:pt idx="6145">
                  <c:v>20</c:v>
                </c:pt>
                <c:pt idx="6146">
                  <c:v>22</c:v>
                </c:pt>
                <c:pt idx="6147">
                  <c:v>24</c:v>
                </c:pt>
                <c:pt idx="6148">
                  <c:v>23</c:v>
                </c:pt>
                <c:pt idx="6149">
                  <c:v>25</c:v>
                </c:pt>
                <c:pt idx="6150">
                  <c:v>25</c:v>
                </c:pt>
                <c:pt idx="6151">
                  <c:v>25</c:v>
                </c:pt>
                <c:pt idx="6152">
                  <c:v>25</c:v>
                </c:pt>
                <c:pt idx="6153">
                  <c:v>25</c:v>
                </c:pt>
                <c:pt idx="6154">
                  <c:v>25</c:v>
                </c:pt>
                <c:pt idx="6155">
                  <c:v>25</c:v>
                </c:pt>
                <c:pt idx="6156">
                  <c:v>24</c:v>
                </c:pt>
                <c:pt idx="6157">
                  <c:v>25</c:v>
                </c:pt>
                <c:pt idx="6158">
                  <c:v>25</c:v>
                </c:pt>
                <c:pt idx="6159">
                  <c:v>25</c:v>
                </c:pt>
                <c:pt idx="6160">
                  <c:v>23</c:v>
                </c:pt>
                <c:pt idx="6161">
                  <c:v>22</c:v>
                </c:pt>
                <c:pt idx="6162">
                  <c:v>25</c:v>
                </c:pt>
                <c:pt idx="6163">
                  <c:v>25</c:v>
                </c:pt>
                <c:pt idx="6164">
                  <c:v>24</c:v>
                </c:pt>
                <c:pt idx="6165">
                  <c:v>24</c:v>
                </c:pt>
                <c:pt idx="6166">
                  <c:v>24</c:v>
                </c:pt>
                <c:pt idx="6167">
                  <c:v>24</c:v>
                </c:pt>
                <c:pt idx="6168">
                  <c:v>21</c:v>
                </c:pt>
                <c:pt idx="6169">
                  <c:v>24</c:v>
                </c:pt>
                <c:pt idx="6170">
                  <c:v>25</c:v>
                </c:pt>
                <c:pt idx="6171">
                  <c:v>22</c:v>
                </c:pt>
                <c:pt idx="6172">
                  <c:v>24</c:v>
                </c:pt>
                <c:pt idx="6173">
                  <c:v>23</c:v>
                </c:pt>
                <c:pt idx="6174">
                  <c:v>23</c:v>
                </c:pt>
                <c:pt idx="6175">
                  <c:v>25</c:v>
                </c:pt>
                <c:pt idx="6176">
                  <c:v>24</c:v>
                </c:pt>
                <c:pt idx="6177">
                  <c:v>25</c:v>
                </c:pt>
                <c:pt idx="6178">
                  <c:v>24</c:v>
                </c:pt>
                <c:pt idx="6179">
                  <c:v>25</c:v>
                </c:pt>
                <c:pt idx="6180">
                  <c:v>25</c:v>
                </c:pt>
                <c:pt idx="6181">
                  <c:v>24</c:v>
                </c:pt>
                <c:pt idx="6182">
                  <c:v>23</c:v>
                </c:pt>
                <c:pt idx="6183">
                  <c:v>23</c:v>
                </c:pt>
                <c:pt idx="6184">
                  <c:v>23</c:v>
                </c:pt>
                <c:pt idx="6185">
                  <c:v>22</c:v>
                </c:pt>
                <c:pt idx="6186">
                  <c:v>24</c:v>
                </c:pt>
                <c:pt idx="6187">
                  <c:v>25</c:v>
                </c:pt>
                <c:pt idx="6188">
                  <c:v>24</c:v>
                </c:pt>
                <c:pt idx="6189">
                  <c:v>24</c:v>
                </c:pt>
                <c:pt idx="6190">
                  <c:v>25</c:v>
                </c:pt>
                <c:pt idx="6191">
                  <c:v>25</c:v>
                </c:pt>
                <c:pt idx="6192">
                  <c:v>24</c:v>
                </c:pt>
                <c:pt idx="6193">
                  <c:v>22</c:v>
                </c:pt>
                <c:pt idx="6194">
                  <c:v>24</c:v>
                </c:pt>
                <c:pt idx="6195">
                  <c:v>21</c:v>
                </c:pt>
                <c:pt idx="6196">
                  <c:v>24</c:v>
                </c:pt>
                <c:pt idx="6197">
                  <c:v>22</c:v>
                </c:pt>
                <c:pt idx="6198">
                  <c:v>25</c:v>
                </c:pt>
                <c:pt idx="6199">
                  <c:v>24</c:v>
                </c:pt>
                <c:pt idx="6200">
                  <c:v>23</c:v>
                </c:pt>
                <c:pt idx="6201">
                  <c:v>25</c:v>
                </c:pt>
                <c:pt idx="6202">
                  <c:v>23</c:v>
                </c:pt>
                <c:pt idx="6203">
                  <c:v>21</c:v>
                </c:pt>
                <c:pt idx="6204">
                  <c:v>25</c:v>
                </c:pt>
                <c:pt idx="6205">
                  <c:v>25</c:v>
                </c:pt>
                <c:pt idx="6206">
                  <c:v>24</c:v>
                </c:pt>
                <c:pt idx="6207">
                  <c:v>23</c:v>
                </c:pt>
                <c:pt idx="6208">
                  <c:v>25</c:v>
                </c:pt>
                <c:pt idx="6209">
                  <c:v>25</c:v>
                </c:pt>
                <c:pt idx="6210">
                  <c:v>23</c:v>
                </c:pt>
                <c:pt idx="6211">
                  <c:v>23</c:v>
                </c:pt>
                <c:pt idx="6212">
                  <c:v>24</c:v>
                </c:pt>
                <c:pt idx="6213">
                  <c:v>24</c:v>
                </c:pt>
                <c:pt idx="6214">
                  <c:v>20</c:v>
                </c:pt>
                <c:pt idx="6215">
                  <c:v>25</c:v>
                </c:pt>
                <c:pt idx="6216">
                  <c:v>25</c:v>
                </c:pt>
                <c:pt idx="6217">
                  <c:v>24</c:v>
                </c:pt>
                <c:pt idx="6218">
                  <c:v>19</c:v>
                </c:pt>
                <c:pt idx="6219">
                  <c:v>25</c:v>
                </c:pt>
                <c:pt idx="6220">
                  <c:v>23</c:v>
                </c:pt>
                <c:pt idx="6221">
                  <c:v>24</c:v>
                </c:pt>
                <c:pt idx="6222">
                  <c:v>24</c:v>
                </c:pt>
                <c:pt idx="6223">
                  <c:v>22</c:v>
                </c:pt>
                <c:pt idx="6224">
                  <c:v>20</c:v>
                </c:pt>
                <c:pt idx="6225">
                  <c:v>21</c:v>
                </c:pt>
                <c:pt idx="6226">
                  <c:v>22</c:v>
                </c:pt>
                <c:pt idx="6227">
                  <c:v>24</c:v>
                </c:pt>
                <c:pt idx="6228">
                  <c:v>23</c:v>
                </c:pt>
                <c:pt idx="6229">
                  <c:v>24</c:v>
                </c:pt>
                <c:pt idx="6230">
                  <c:v>25</c:v>
                </c:pt>
                <c:pt idx="6231">
                  <c:v>23</c:v>
                </c:pt>
                <c:pt idx="6232">
                  <c:v>20</c:v>
                </c:pt>
                <c:pt idx="6233">
                  <c:v>25</c:v>
                </c:pt>
                <c:pt idx="6234">
                  <c:v>24</c:v>
                </c:pt>
                <c:pt idx="6235">
                  <c:v>22</c:v>
                </c:pt>
                <c:pt idx="6236">
                  <c:v>25</c:v>
                </c:pt>
                <c:pt idx="6237">
                  <c:v>25</c:v>
                </c:pt>
                <c:pt idx="6238">
                  <c:v>22</c:v>
                </c:pt>
                <c:pt idx="6239">
                  <c:v>20</c:v>
                </c:pt>
                <c:pt idx="6240">
                  <c:v>24</c:v>
                </c:pt>
                <c:pt idx="6241">
                  <c:v>25</c:v>
                </c:pt>
                <c:pt idx="6242">
                  <c:v>23</c:v>
                </c:pt>
                <c:pt idx="6243">
                  <c:v>22</c:v>
                </c:pt>
                <c:pt idx="6244">
                  <c:v>25</c:v>
                </c:pt>
                <c:pt idx="6245">
                  <c:v>24</c:v>
                </c:pt>
                <c:pt idx="6246">
                  <c:v>23</c:v>
                </c:pt>
                <c:pt idx="6247">
                  <c:v>23</c:v>
                </c:pt>
                <c:pt idx="6248">
                  <c:v>23</c:v>
                </c:pt>
                <c:pt idx="6249">
                  <c:v>24</c:v>
                </c:pt>
                <c:pt idx="6250">
                  <c:v>24</c:v>
                </c:pt>
                <c:pt idx="6251">
                  <c:v>25</c:v>
                </c:pt>
                <c:pt idx="6252">
                  <c:v>24</c:v>
                </c:pt>
                <c:pt idx="6253">
                  <c:v>25</c:v>
                </c:pt>
                <c:pt idx="6254">
                  <c:v>24</c:v>
                </c:pt>
                <c:pt idx="6255">
                  <c:v>23</c:v>
                </c:pt>
                <c:pt idx="6256">
                  <c:v>25</c:v>
                </c:pt>
                <c:pt idx="6257">
                  <c:v>20</c:v>
                </c:pt>
                <c:pt idx="6258">
                  <c:v>24</c:v>
                </c:pt>
                <c:pt idx="6259">
                  <c:v>25</c:v>
                </c:pt>
                <c:pt idx="6260">
                  <c:v>25</c:v>
                </c:pt>
                <c:pt idx="6261">
                  <c:v>24</c:v>
                </c:pt>
                <c:pt idx="6262">
                  <c:v>22</c:v>
                </c:pt>
                <c:pt idx="6263">
                  <c:v>25</c:v>
                </c:pt>
                <c:pt idx="6264">
                  <c:v>25</c:v>
                </c:pt>
                <c:pt idx="6265">
                  <c:v>22</c:v>
                </c:pt>
                <c:pt idx="6266">
                  <c:v>23</c:v>
                </c:pt>
                <c:pt idx="6267">
                  <c:v>25</c:v>
                </c:pt>
                <c:pt idx="6268">
                  <c:v>24</c:v>
                </c:pt>
                <c:pt idx="6269">
                  <c:v>24</c:v>
                </c:pt>
                <c:pt idx="6270">
                  <c:v>25</c:v>
                </c:pt>
                <c:pt idx="6271">
                  <c:v>25</c:v>
                </c:pt>
                <c:pt idx="6272">
                  <c:v>22</c:v>
                </c:pt>
                <c:pt idx="6273">
                  <c:v>22</c:v>
                </c:pt>
                <c:pt idx="6274">
                  <c:v>22</c:v>
                </c:pt>
                <c:pt idx="6275">
                  <c:v>21</c:v>
                </c:pt>
                <c:pt idx="6276">
                  <c:v>24</c:v>
                </c:pt>
                <c:pt idx="6277">
                  <c:v>25</c:v>
                </c:pt>
                <c:pt idx="6278">
                  <c:v>24</c:v>
                </c:pt>
                <c:pt idx="6279">
                  <c:v>25</c:v>
                </c:pt>
                <c:pt idx="6280">
                  <c:v>24</c:v>
                </c:pt>
                <c:pt idx="6281">
                  <c:v>25</c:v>
                </c:pt>
                <c:pt idx="6282">
                  <c:v>24</c:v>
                </c:pt>
                <c:pt idx="6283">
                  <c:v>22</c:v>
                </c:pt>
                <c:pt idx="6284">
                  <c:v>23</c:v>
                </c:pt>
                <c:pt idx="6285">
                  <c:v>25</c:v>
                </c:pt>
                <c:pt idx="6286">
                  <c:v>20</c:v>
                </c:pt>
                <c:pt idx="6287">
                  <c:v>24</c:v>
                </c:pt>
                <c:pt idx="6288">
                  <c:v>23</c:v>
                </c:pt>
                <c:pt idx="6289">
                  <c:v>24</c:v>
                </c:pt>
                <c:pt idx="6290">
                  <c:v>23</c:v>
                </c:pt>
                <c:pt idx="6291">
                  <c:v>25</c:v>
                </c:pt>
                <c:pt idx="6292">
                  <c:v>24</c:v>
                </c:pt>
                <c:pt idx="6293">
                  <c:v>25</c:v>
                </c:pt>
                <c:pt idx="6294">
                  <c:v>25</c:v>
                </c:pt>
                <c:pt idx="6295">
                  <c:v>23</c:v>
                </c:pt>
                <c:pt idx="6296">
                  <c:v>24</c:v>
                </c:pt>
                <c:pt idx="6297">
                  <c:v>21</c:v>
                </c:pt>
                <c:pt idx="6298">
                  <c:v>21</c:v>
                </c:pt>
                <c:pt idx="6299">
                  <c:v>25</c:v>
                </c:pt>
                <c:pt idx="6300">
                  <c:v>25</c:v>
                </c:pt>
                <c:pt idx="6301">
                  <c:v>25</c:v>
                </c:pt>
                <c:pt idx="6302">
                  <c:v>25</c:v>
                </c:pt>
                <c:pt idx="6303">
                  <c:v>17</c:v>
                </c:pt>
                <c:pt idx="6304">
                  <c:v>24</c:v>
                </c:pt>
                <c:pt idx="6305">
                  <c:v>23</c:v>
                </c:pt>
                <c:pt idx="6306">
                  <c:v>25</c:v>
                </c:pt>
                <c:pt idx="6307">
                  <c:v>22</c:v>
                </c:pt>
                <c:pt idx="6308">
                  <c:v>23</c:v>
                </c:pt>
                <c:pt idx="6309">
                  <c:v>24</c:v>
                </c:pt>
                <c:pt idx="6310">
                  <c:v>20</c:v>
                </c:pt>
                <c:pt idx="6311">
                  <c:v>22</c:v>
                </c:pt>
                <c:pt idx="6312">
                  <c:v>21</c:v>
                </c:pt>
                <c:pt idx="6313">
                  <c:v>24</c:v>
                </c:pt>
                <c:pt idx="6314">
                  <c:v>23</c:v>
                </c:pt>
                <c:pt idx="6315">
                  <c:v>24</c:v>
                </c:pt>
                <c:pt idx="6316">
                  <c:v>24</c:v>
                </c:pt>
                <c:pt idx="6317">
                  <c:v>19</c:v>
                </c:pt>
                <c:pt idx="6318">
                  <c:v>21</c:v>
                </c:pt>
                <c:pt idx="6319">
                  <c:v>23</c:v>
                </c:pt>
                <c:pt idx="6320">
                  <c:v>24</c:v>
                </c:pt>
                <c:pt idx="6321">
                  <c:v>24</c:v>
                </c:pt>
                <c:pt idx="6322">
                  <c:v>23</c:v>
                </c:pt>
                <c:pt idx="6323">
                  <c:v>25</c:v>
                </c:pt>
                <c:pt idx="6324">
                  <c:v>24</c:v>
                </c:pt>
                <c:pt idx="6325">
                  <c:v>21</c:v>
                </c:pt>
                <c:pt idx="6326">
                  <c:v>24</c:v>
                </c:pt>
                <c:pt idx="6327">
                  <c:v>25</c:v>
                </c:pt>
                <c:pt idx="6328">
                  <c:v>23</c:v>
                </c:pt>
                <c:pt idx="6329">
                  <c:v>25</c:v>
                </c:pt>
                <c:pt idx="6330">
                  <c:v>25</c:v>
                </c:pt>
                <c:pt idx="6331">
                  <c:v>25</c:v>
                </c:pt>
                <c:pt idx="6332">
                  <c:v>25</c:v>
                </c:pt>
                <c:pt idx="6333">
                  <c:v>25</c:v>
                </c:pt>
                <c:pt idx="6334">
                  <c:v>24</c:v>
                </c:pt>
                <c:pt idx="6335">
                  <c:v>22</c:v>
                </c:pt>
                <c:pt idx="6336">
                  <c:v>22</c:v>
                </c:pt>
                <c:pt idx="6337">
                  <c:v>24</c:v>
                </c:pt>
                <c:pt idx="6338">
                  <c:v>24</c:v>
                </c:pt>
                <c:pt idx="6339">
                  <c:v>22</c:v>
                </c:pt>
                <c:pt idx="6340">
                  <c:v>19</c:v>
                </c:pt>
                <c:pt idx="6341">
                  <c:v>24</c:v>
                </c:pt>
                <c:pt idx="6342">
                  <c:v>24</c:v>
                </c:pt>
                <c:pt idx="6343">
                  <c:v>20</c:v>
                </c:pt>
                <c:pt idx="6344">
                  <c:v>20</c:v>
                </c:pt>
                <c:pt idx="6345">
                  <c:v>25</c:v>
                </c:pt>
                <c:pt idx="6346">
                  <c:v>23</c:v>
                </c:pt>
                <c:pt idx="6347">
                  <c:v>23</c:v>
                </c:pt>
                <c:pt idx="6348">
                  <c:v>23</c:v>
                </c:pt>
                <c:pt idx="6349">
                  <c:v>20</c:v>
                </c:pt>
                <c:pt idx="6350">
                  <c:v>25</c:v>
                </c:pt>
                <c:pt idx="6351">
                  <c:v>21</c:v>
                </c:pt>
                <c:pt idx="6352">
                  <c:v>24</c:v>
                </c:pt>
                <c:pt idx="6353">
                  <c:v>25</c:v>
                </c:pt>
                <c:pt idx="6354">
                  <c:v>25</c:v>
                </c:pt>
                <c:pt idx="6355">
                  <c:v>25</c:v>
                </c:pt>
                <c:pt idx="6356">
                  <c:v>25</c:v>
                </c:pt>
                <c:pt idx="6357">
                  <c:v>23</c:v>
                </c:pt>
                <c:pt idx="6358">
                  <c:v>22</c:v>
                </c:pt>
                <c:pt idx="6359">
                  <c:v>24</c:v>
                </c:pt>
                <c:pt idx="6360">
                  <c:v>24</c:v>
                </c:pt>
                <c:pt idx="6361">
                  <c:v>25</c:v>
                </c:pt>
                <c:pt idx="6362">
                  <c:v>16</c:v>
                </c:pt>
                <c:pt idx="6363">
                  <c:v>24</c:v>
                </c:pt>
                <c:pt idx="6364">
                  <c:v>24</c:v>
                </c:pt>
                <c:pt idx="6365">
                  <c:v>25</c:v>
                </c:pt>
                <c:pt idx="6366">
                  <c:v>23</c:v>
                </c:pt>
                <c:pt idx="6367">
                  <c:v>23</c:v>
                </c:pt>
                <c:pt idx="6368">
                  <c:v>20</c:v>
                </c:pt>
                <c:pt idx="6369">
                  <c:v>25</c:v>
                </c:pt>
                <c:pt idx="6370">
                  <c:v>25</c:v>
                </c:pt>
                <c:pt idx="6371">
                  <c:v>25</c:v>
                </c:pt>
                <c:pt idx="6372">
                  <c:v>25</c:v>
                </c:pt>
                <c:pt idx="6373">
                  <c:v>24</c:v>
                </c:pt>
                <c:pt idx="6374">
                  <c:v>24</c:v>
                </c:pt>
                <c:pt idx="6375">
                  <c:v>24</c:v>
                </c:pt>
                <c:pt idx="6376">
                  <c:v>22</c:v>
                </c:pt>
                <c:pt idx="6377">
                  <c:v>25</c:v>
                </c:pt>
                <c:pt idx="6378">
                  <c:v>25</c:v>
                </c:pt>
                <c:pt idx="6379">
                  <c:v>24</c:v>
                </c:pt>
                <c:pt idx="6380">
                  <c:v>24</c:v>
                </c:pt>
                <c:pt idx="6381">
                  <c:v>25</c:v>
                </c:pt>
                <c:pt idx="6382">
                  <c:v>20</c:v>
                </c:pt>
                <c:pt idx="6383">
                  <c:v>24</c:v>
                </c:pt>
                <c:pt idx="6384">
                  <c:v>24</c:v>
                </c:pt>
                <c:pt idx="6385">
                  <c:v>25</c:v>
                </c:pt>
                <c:pt idx="6386">
                  <c:v>23</c:v>
                </c:pt>
                <c:pt idx="6387">
                  <c:v>23</c:v>
                </c:pt>
                <c:pt idx="6388">
                  <c:v>25</c:v>
                </c:pt>
                <c:pt idx="6389">
                  <c:v>24</c:v>
                </c:pt>
                <c:pt idx="6390">
                  <c:v>24</c:v>
                </c:pt>
                <c:pt idx="6391">
                  <c:v>25</c:v>
                </c:pt>
                <c:pt idx="6392">
                  <c:v>23</c:v>
                </c:pt>
                <c:pt idx="6393">
                  <c:v>23</c:v>
                </c:pt>
                <c:pt idx="6394">
                  <c:v>24</c:v>
                </c:pt>
                <c:pt idx="6395">
                  <c:v>22</c:v>
                </c:pt>
                <c:pt idx="6396">
                  <c:v>24</c:v>
                </c:pt>
                <c:pt idx="6397">
                  <c:v>25</c:v>
                </c:pt>
                <c:pt idx="6398">
                  <c:v>24</c:v>
                </c:pt>
                <c:pt idx="6399">
                  <c:v>25</c:v>
                </c:pt>
                <c:pt idx="6400">
                  <c:v>24</c:v>
                </c:pt>
                <c:pt idx="6401">
                  <c:v>22</c:v>
                </c:pt>
                <c:pt idx="6402">
                  <c:v>25</c:v>
                </c:pt>
                <c:pt idx="6403">
                  <c:v>23</c:v>
                </c:pt>
                <c:pt idx="6404">
                  <c:v>25</c:v>
                </c:pt>
                <c:pt idx="6405">
                  <c:v>23</c:v>
                </c:pt>
                <c:pt idx="6406">
                  <c:v>25</c:v>
                </c:pt>
                <c:pt idx="6407">
                  <c:v>25</c:v>
                </c:pt>
                <c:pt idx="6408">
                  <c:v>25</c:v>
                </c:pt>
                <c:pt idx="6409">
                  <c:v>25</c:v>
                </c:pt>
                <c:pt idx="6410">
                  <c:v>25</c:v>
                </c:pt>
                <c:pt idx="6411">
                  <c:v>23</c:v>
                </c:pt>
                <c:pt idx="6412">
                  <c:v>24</c:v>
                </c:pt>
                <c:pt idx="6413">
                  <c:v>22</c:v>
                </c:pt>
                <c:pt idx="6414">
                  <c:v>23</c:v>
                </c:pt>
                <c:pt idx="6415">
                  <c:v>24</c:v>
                </c:pt>
                <c:pt idx="6416">
                  <c:v>25</c:v>
                </c:pt>
                <c:pt idx="6417">
                  <c:v>23</c:v>
                </c:pt>
                <c:pt idx="6418">
                  <c:v>24</c:v>
                </c:pt>
                <c:pt idx="6419">
                  <c:v>25</c:v>
                </c:pt>
                <c:pt idx="6420">
                  <c:v>25</c:v>
                </c:pt>
                <c:pt idx="6421">
                  <c:v>23</c:v>
                </c:pt>
                <c:pt idx="6422">
                  <c:v>23</c:v>
                </c:pt>
                <c:pt idx="6423">
                  <c:v>25</c:v>
                </c:pt>
                <c:pt idx="6424">
                  <c:v>23</c:v>
                </c:pt>
                <c:pt idx="6425">
                  <c:v>22</c:v>
                </c:pt>
                <c:pt idx="6426">
                  <c:v>24</c:v>
                </c:pt>
                <c:pt idx="6427">
                  <c:v>24</c:v>
                </c:pt>
                <c:pt idx="6428">
                  <c:v>22</c:v>
                </c:pt>
                <c:pt idx="6429">
                  <c:v>24</c:v>
                </c:pt>
                <c:pt idx="6430">
                  <c:v>25</c:v>
                </c:pt>
                <c:pt idx="6431">
                  <c:v>23</c:v>
                </c:pt>
                <c:pt idx="6432">
                  <c:v>22</c:v>
                </c:pt>
                <c:pt idx="6433">
                  <c:v>24</c:v>
                </c:pt>
                <c:pt idx="6434">
                  <c:v>25</c:v>
                </c:pt>
                <c:pt idx="6435">
                  <c:v>24</c:v>
                </c:pt>
                <c:pt idx="6436">
                  <c:v>25</c:v>
                </c:pt>
                <c:pt idx="6437">
                  <c:v>25</c:v>
                </c:pt>
                <c:pt idx="6438">
                  <c:v>21</c:v>
                </c:pt>
                <c:pt idx="6439">
                  <c:v>25</c:v>
                </c:pt>
                <c:pt idx="6440">
                  <c:v>25</c:v>
                </c:pt>
                <c:pt idx="6441">
                  <c:v>23</c:v>
                </c:pt>
                <c:pt idx="6442">
                  <c:v>25</c:v>
                </c:pt>
                <c:pt idx="6443">
                  <c:v>25</c:v>
                </c:pt>
                <c:pt idx="6444">
                  <c:v>25</c:v>
                </c:pt>
                <c:pt idx="6445">
                  <c:v>25</c:v>
                </c:pt>
                <c:pt idx="6446">
                  <c:v>25</c:v>
                </c:pt>
                <c:pt idx="6447">
                  <c:v>20</c:v>
                </c:pt>
                <c:pt idx="6448">
                  <c:v>25</c:v>
                </c:pt>
                <c:pt idx="6449">
                  <c:v>25</c:v>
                </c:pt>
                <c:pt idx="6450">
                  <c:v>24</c:v>
                </c:pt>
                <c:pt idx="6451">
                  <c:v>22</c:v>
                </c:pt>
                <c:pt idx="6452">
                  <c:v>25</c:v>
                </c:pt>
                <c:pt idx="6453">
                  <c:v>24</c:v>
                </c:pt>
                <c:pt idx="6454">
                  <c:v>24</c:v>
                </c:pt>
                <c:pt idx="6455">
                  <c:v>21</c:v>
                </c:pt>
                <c:pt idx="6456">
                  <c:v>21</c:v>
                </c:pt>
                <c:pt idx="6457">
                  <c:v>25</c:v>
                </c:pt>
                <c:pt idx="6458">
                  <c:v>25</c:v>
                </c:pt>
                <c:pt idx="6459">
                  <c:v>23</c:v>
                </c:pt>
                <c:pt idx="6460">
                  <c:v>24</c:v>
                </c:pt>
                <c:pt idx="6461">
                  <c:v>19</c:v>
                </c:pt>
                <c:pt idx="6462">
                  <c:v>25</c:v>
                </c:pt>
                <c:pt idx="6463">
                  <c:v>25</c:v>
                </c:pt>
                <c:pt idx="6464">
                  <c:v>23</c:v>
                </c:pt>
                <c:pt idx="6465">
                  <c:v>25</c:v>
                </c:pt>
                <c:pt idx="6466">
                  <c:v>24</c:v>
                </c:pt>
                <c:pt idx="6467">
                  <c:v>25</c:v>
                </c:pt>
                <c:pt idx="6468">
                  <c:v>23</c:v>
                </c:pt>
                <c:pt idx="6469">
                  <c:v>23</c:v>
                </c:pt>
                <c:pt idx="6470">
                  <c:v>23</c:v>
                </c:pt>
                <c:pt idx="6471">
                  <c:v>24</c:v>
                </c:pt>
                <c:pt idx="6472">
                  <c:v>24</c:v>
                </c:pt>
                <c:pt idx="6473">
                  <c:v>24</c:v>
                </c:pt>
                <c:pt idx="6474">
                  <c:v>23</c:v>
                </c:pt>
                <c:pt idx="6475">
                  <c:v>24</c:v>
                </c:pt>
                <c:pt idx="6476">
                  <c:v>20</c:v>
                </c:pt>
                <c:pt idx="6477">
                  <c:v>23</c:v>
                </c:pt>
                <c:pt idx="6478">
                  <c:v>25</c:v>
                </c:pt>
                <c:pt idx="6479">
                  <c:v>24</c:v>
                </c:pt>
                <c:pt idx="6480">
                  <c:v>24</c:v>
                </c:pt>
                <c:pt idx="6481">
                  <c:v>24</c:v>
                </c:pt>
                <c:pt idx="6482">
                  <c:v>25</c:v>
                </c:pt>
                <c:pt idx="6483">
                  <c:v>25</c:v>
                </c:pt>
                <c:pt idx="6484">
                  <c:v>23</c:v>
                </c:pt>
                <c:pt idx="6485">
                  <c:v>19</c:v>
                </c:pt>
                <c:pt idx="6486">
                  <c:v>24</c:v>
                </c:pt>
                <c:pt idx="6487">
                  <c:v>25</c:v>
                </c:pt>
                <c:pt idx="6488">
                  <c:v>22</c:v>
                </c:pt>
                <c:pt idx="6489">
                  <c:v>25</c:v>
                </c:pt>
                <c:pt idx="6490">
                  <c:v>25</c:v>
                </c:pt>
                <c:pt idx="6491">
                  <c:v>22</c:v>
                </c:pt>
                <c:pt idx="6492">
                  <c:v>25</c:v>
                </c:pt>
                <c:pt idx="6493">
                  <c:v>25</c:v>
                </c:pt>
                <c:pt idx="6494">
                  <c:v>24</c:v>
                </c:pt>
                <c:pt idx="6495">
                  <c:v>25</c:v>
                </c:pt>
                <c:pt idx="6496">
                  <c:v>19</c:v>
                </c:pt>
                <c:pt idx="6497">
                  <c:v>25</c:v>
                </c:pt>
                <c:pt idx="6498">
                  <c:v>24</c:v>
                </c:pt>
                <c:pt idx="6499">
                  <c:v>21</c:v>
                </c:pt>
                <c:pt idx="6500">
                  <c:v>23</c:v>
                </c:pt>
                <c:pt idx="6501">
                  <c:v>24</c:v>
                </c:pt>
                <c:pt idx="6502">
                  <c:v>25</c:v>
                </c:pt>
                <c:pt idx="6503">
                  <c:v>25</c:v>
                </c:pt>
                <c:pt idx="6504">
                  <c:v>25</c:v>
                </c:pt>
                <c:pt idx="6505">
                  <c:v>19</c:v>
                </c:pt>
                <c:pt idx="6506">
                  <c:v>24</c:v>
                </c:pt>
                <c:pt idx="6507">
                  <c:v>20</c:v>
                </c:pt>
                <c:pt idx="6508">
                  <c:v>23</c:v>
                </c:pt>
                <c:pt idx="6509">
                  <c:v>23</c:v>
                </c:pt>
                <c:pt idx="6510">
                  <c:v>25</c:v>
                </c:pt>
                <c:pt idx="6511">
                  <c:v>25</c:v>
                </c:pt>
                <c:pt idx="6512">
                  <c:v>23</c:v>
                </c:pt>
                <c:pt idx="6513">
                  <c:v>18</c:v>
                </c:pt>
                <c:pt idx="6514">
                  <c:v>24</c:v>
                </c:pt>
                <c:pt idx="6515">
                  <c:v>25</c:v>
                </c:pt>
                <c:pt idx="6516">
                  <c:v>23</c:v>
                </c:pt>
                <c:pt idx="6517">
                  <c:v>21</c:v>
                </c:pt>
                <c:pt idx="6518">
                  <c:v>25</c:v>
                </c:pt>
                <c:pt idx="6519">
                  <c:v>23</c:v>
                </c:pt>
                <c:pt idx="6520">
                  <c:v>24</c:v>
                </c:pt>
                <c:pt idx="6521">
                  <c:v>21</c:v>
                </c:pt>
                <c:pt idx="6522">
                  <c:v>25</c:v>
                </c:pt>
                <c:pt idx="6523">
                  <c:v>22</c:v>
                </c:pt>
                <c:pt idx="6524">
                  <c:v>24</c:v>
                </c:pt>
                <c:pt idx="6525">
                  <c:v>23</c:v>
                </c:pt>
                <c:pt idx="6526">
                  <c:v>24</c:v>
                </c:pt>
                <c:pt idx="6527">
                  <c:v>25</c:v>
                </c:pt>
                <c:pt idx="6528">
                  <c:v>21</c:v>
                </c:pt>
                <c:pt idx="6529">
                  <c:v>22</c:v>
                </c:pt>
                <c:pt idx="6530">
                  <c:v>24</c:v>
                </c:pt>
                <c:pt idx="6531">
                  <c:v>24</c:v>
                </c:pt>
                <c:pt idx="6532">
                  <c:v>25</c:v>
                </c:pt>
                <c:pt idx="6533">
                  <c:v>25</c:v>
                </c:pt>
                <c:pt idx="6534">
                  <c:v>21</c:v>
                </c:pt>
                <c:pt idx="6535">
                  <c:v>25</c:v>
                </c:pt>
                <c:pt idx="6536">
                  <c:v>23</c:v>
                </c:pt>
                <c:pt idx="6537">
                  <c:v>23</c:v>
                </c:pt>
                <c:pt idx="6538">
                  <c:v>23</c:v>
                </c:pt>
                <c:pt idx="6539">
                  <c:v>25</c:v>
                </c:pt>
                <c:pt idx="6540">
                  <c:v>24</c:v>
                </c:pt>
                <c:pt idx="6541">
                  <c:v>23</c:v>
                </c:pt>
                <c:pt idx="6542">
                  <c:v>25</c:v>
                </c:pt>
                <c:pt idx="6543">
                  <c:v>25</c:v>
                </c:pt>
                <c:pt idx="6544">
                  <c:v>25</c:v>
                </c:pt>
                <c:pt idx="6545">
                  <c:v>23</c:v>
                </c:pt>
                <c:pt idx="6546">
                  <c:v>20</c:v>
                </c:pt>
                <c:pt idx="6547">
                  <c:v>23</c:v>
                </c:pt>
                <c:pt idx="6548">
                  <c:v>25</c:v>
                </c:pt>
                <c:pt idx="6549">
                  <c:v>23</c:v>
                </c:pt>
                <c:pt idx="6550">
                  <c:v>24</c:v>
                </c:pt>
                <c:pt idx="6551">
                  <c:v>25</c:v>
                </c:pt>
                <c:pt idx="6552">
                  <c:v>25</c:v>
                </c:pt>
                <c:pt idx="6553">
                  <c:v>25</c:v>
                </c:pt>
                <c:pt idx="6554">
                  <c:v>24</c:v>
                </c:pt>
                <c:pt idx="6555">
                  <c:v>16</c:v>
                </c:pt>
                <c:pt idx="6556">
                  <c:v>23</c:v>
                </c:pt>
                <c:pt idx="6557">
                  <c:v>21</c:v>
                </c:pt>
                <c:pt idx="6558">
                  <c:v>25</c:v>
                </c:pt>
                <c:pt idx="6559">
                  <c:v>20</c:v>
                </c:pt>
                <c:pt idx="6560">
                  <c:v>22</c:v>
                </c:pt>
                <c:pt idx="6561">
                  <c:v>25</c:v>
                </c:pt>
                <c:pt idx="6562">
                  <c:v>24</c:v>
                </c:pt>
                <c:pt idx="6563">
                  <c:v>24</c:v>
                </c:pt>
                <c:pt idx="6564">
                  <c:v>24</c:v>
                </c:pt>
                <c:pt idx="6565">
                  <c:v>23</c:v>
                </c:pt>
                <c:pt idx="6566">
                  <c:v>24</c:v>
                </c:pt>
                <c:pt idx="6567">
                  <c:v>24</c:v>
                </c:pt>
                <c:pt idx="6568">
                  <c:v>22</c:v>
                </c:pt>
                <c:pt idx="6569">
                  <c:v>23</c:v>
                </c:pt>
                <c:pt idx="6570">
                  <c:v>23</c:v>
                </c:pt>
                <c:pt idx="6571">
                  <c:v>23</c:v>
                </c:pt>
                <c:pt idx="6572">
                  <c:v>25</c:v>
                </c:pt>
                <c:pt idx="6573">
                  <c:v>25</c:v>
                </c:pt>
                <c:pt idx="6574">
                  <c:v>24</c:v>
                </c:pt>
                <c:pt idx="6575">
                  <c:v>23</c:v>
                </c:pt>
                <c:pt idx="6576">
                  <c:v>24</c:v>
                </c:pt>
                <c:pt idx="6577">
                  <c:v>23</c:v>
                </c:pt>
                <c:pt idx="6578">
                  <c:v>25</c:v>
                </c:pt>
                <c:pt idx="6579">
                  <c:v>24</c:v>
                </c:pt>
                <c:pt idx="6580">
                  <c:v>21</c:v>
                </c:pt>
                <c:pt idx="6581">
                  <c:v>21</c:v>
                </c:pt>
                <c:pt idx="6582">
                  <c:v>24</c:v>
                </c:pt>
                <c:pt idx="6583">
                  <c:v>25</c:v>
                </c:pt>
                <c:pt idx="6584">
                  <c:v>24</c:v>
                </c:pt>
                <c:pt idx="6585">
                  <c:v>25</c:v>
                </c:pt>
                <c:pt idx="6586">
                  <c:v>25</c:v>
                </c:pt>
                <c:pt idx="6587">
                  <c:v>22</c:v>
                </c:pt>
                <c:pt idx="6588">
                  <c:v>25</c:v>
                </c:pt>
                <c:pt idx="6589">
                  <c:v>25</c:v>
                </c:pt>
                <c:pt idx="6590">
                  <c:v>24</c:v>
                </c:pt>
                <c:pt idx="6591">
                  <c:v>23</c:v>
                </c:pt>
                <c:pt idx="6592">
                  <c:v>24</c:v>
                </c:pt>
                <c:pt idx="6593">
                  <c:v>23</c:v>
                </c:pt>
                <c:pt idx="6594">
                  <c:v>22</c:v>
                </c:pt>
                <c:pt idx="6595">
                  <c:v>25</c:v>
                </c:pt>
                <c:pt idx="6596">
                  <c:v>22</c:v>
                </c:pt>
                <c:pt idx="6597">
                  <c:v>24</c:v>
                </c:pt>
                <c:pt idx="6598">
                  <c:v>23</c:v>
                </c:pt>
                <c:pt idx="6599">
                  <c:v>24</c:v>
                </c:pt>
                <c:pt idx="6600">
                  <c:v>21</c:v>
                </c:pt>
                <c:pt idx="6601">
                  <c:v>24</c:v>
                </c:pt>
                <c:pt idx="6602">
                  <c:v>22</c:v>
                </c:pt>
                <c:pt idx="6603">
                  <c:v>23</c:v>
                </c:pt>
                <c:pt idx="6604">
                  <c:v>24</c:v>
                </c:pt>
                <c:pt idx="6605">
                  <c:v>25</c:v>
                </c:pt>
                <c:pt idx="6606">
                  <c:v>23</c:v>
                </c:pt>
                <c:pt idx="6607">
                  <c:v>25</c:v>
                </c:pt>
                <c:pt idx="6608">
                  <c:v>24</c:v>
                </c:pt>
                <c:pt idx="6609">
                  <c:v>21</c:v>
                </c:pt>
                <c:pt idx="6610">
                  <c:v>24</c:v>
                </c:pt>
                <c:pt idx="6611">
                  <c:v>25</c:v>
                </c:pt>
                <c:pt idx="6612">
                  <c:v>23</c:v>
                </c:pt>
                <c:pt idx="6613">
                  <c:v>23</c:v>
                </c:pt>
                <c:pt idx="6614">
                  <c:v>22</c:v>
                </c:pt>
                <c:pt idx="6615">
                  <c:v>23</c:v>
                </c:pt>
                <c:pt idx="6616">
                  <c:v>23</c:v>
                </c:pt>
                <c:pt idx="6617">
                  <c:v>22</c:v>
                </c:pt>
                <c:pt idx="6618">
                  <c:v>22</c:v>
                </c:pt>
                <c:pt idx="6619">
                  <c:v>25</c:v>
                </c:pt>
                <c:pt idx="6620">
                  <c:v>25</c:v>
                </c:pt>
                <c:pt idx="6621">
                  <c:v>22</c:v>
                </c:pt>
                <c:pt idx="6622">
                  <c:v>19</c:v>
                </c:pt>
                <c:pt idx="6623">
                  <c:v>24</c:v>
                </c:pt>
                <c:pt idx="6624">
                  <c:v>23</c:v>
                </c:pt>
                <c:pt idx="6625">
                  <c:v>21</c:v>
                </c:pt>
                <c:pt idx="6626">
                  <c:v>23</c:v>
                </c:pt>
                <c:pt idx="6627">
                  <c:v>23</c:v>
                </c:pt>
                <c:pt idx="6628">
                  <c:v>20</c:v>
                </c:pt>
                <c:pt idx="6629">
                  <c:v>23</c:v>
                </c:pt>
                <c:pt idx="6630">
                  <c:v>25</c:v>
                </c:pt>
                <c:pt idx="6631">
                  <c:v>23</c:v>
                </c:pt>
                <c:pt idx="6632">
                  <c:v>23</c:v>
                </c:pt>
                <c:pt idx="6633">
                  <c:v>24</c:v>
                </c:pt>
                <c:pt idx="6634">
                  <c:v>21</c:v>
                </c:pt>
                <c:pt idx="6635">
                  <c:v>25</c:v>
                </c:pt>
                <c:pt idx="6636">
                  <c:v>24</c:v>
                </c:pt>
                <c:pt idx="6637">
                  <c:v>25</c:v>
                </c:pt>
                <c:pt idx="6638">
                  <c:v>24</c:v>
                </c:pt>
                <c:pt idx="6639">
                  <c:v>23</c:v>
                </c:pt>
                <c:pt idx="6640">
                  <c:v>24</c:v>
                </c:pt>
                <c:pt idx="6641">
                  <c:v>22</c:v>
                </c:pt>
                <c:pt idx="6642">
                  <c:v>23</c:v>
                </c:pt>
                <c:pt idx="6643">
                  <c:v>24</c:v>
                </c:pt>
                <c:pt idx="6644">
                  <c:v>25</c:v>
                </c:pt>
                <c:pt idx="6645">
                  <c:v>24</c:v>
                </c:pt>
                <c:pt idx="6646">
                  <c:v>24</c:v>
                </c:pt>
                <c:pt idx="6647">
                  <c:v>24</c:v>
                </c:pt>
                <c:pt idx="6648">
                  <c:v>16</c:v>
                </c:pt>
                <c:pt idx="6649">
                  <c:v>25</c:v>
                </c:pt>
                <c:pt idx="6650">
                  <c:v>22</c:v>
                </c:pt>
                <c:pt idx="6651">
                  <c:v>24</c:v>
                </c:pt>
                <c:pt idx="6652">
                  <c:v>24</c:v>
                </c:pt>
                <c:pt idx="6653">
                  <c:v>23</c:v>
                </c:pt>
                <c:pt idx="6654">
                  <c:v>22</c:v>
                </c:pt>
                <c:pt idx="6655">
                  <c:v>24</c:v>
                </c:pt>
                <c:pt idx="6656">
                  <c:v>24</c:v>
                </c:pt>
                <c:pt idx="6657">
                  <c:v>25</c:v>
                </c:pt>
                <c:pt idx="6658">
                  <c:v>17</c:v>
                </c:pt>
                <c:pt idx="6659">
                  <c:v>25</c:v>
                </c:pt>
                <c:pt idx="6660">
                  <c:v>24</c:v>
                </c:pt>
                <c:pt idx="6661">
                  <c:v>25</c:v>
                </c:pt>
                <c:pt idx="6662">
                  <c:v>24</c:v>
                </c:pt>
                <c:pt idx="6663">
                  <c:v>24</c:v>
                </c:pt>
                <c:pt idx="6664">
                  <c:v>24</c:v>
                </c:pt>
                <c:pt idx="6665">
                  <c:v>25</c:v>
                </c:pt>
                <c:pt idx="6666">
                  <c:v>25</c:v>
                </c:pt>
                <c:pt idx="6667">
                  <c:v>21</c:v>
                </c:pt>
                <c:pt idx="6668">
                  <c:v>21</c:v>
                </c:pt>
                <c:pt idx="6669">
                  <c:v>23</c:v>
                </c:pt>
                <c:pt idx="6670">
                  <c:v>25</c:v>
                </c:pt>
                <c:pt idx="6671">
                  <c:v>22</c:v>
                </c:pt>
                <c:pt idx="6672">
                  <c:v>23</c:v>
                </c:pt>
                <c:pt idx="6673">
                  <c:v>24</c:v>
                </c:pt>
                <c:pt idx="6674">
                  <c:v>23</c:v>
                </c:pt>
                <c:pt idx="6675">
                  <c:v>25</c:v>
                </c:pt>
                <c:pt idx="6676">
                  <c:v>25</c:v>
                </c:pt>
                <c:pt idx="6677">
                  <c:v>24</c:v>
                </c:pt>
                <c:pt idx="6678">
                  <c:v>22</c:v>
                </c:pt>
                <c:pt idx="6679">
                  <c:v>25</c:v>
                </c:pt>
                <c:pt idx="6680">
                  <c:v>12</c:v>
                </c:pt>
                <c:pt idx="6681">
                  <c:v>25</c:v>
                </c:pt>
                <c:pt idx="6682">
                  <c:v>25</c:v>
                </c:pt>
                <c:pt idx="6683">
                  <c:v>25</c:v>
                </c:pt>
                <c:pt idx="6684">
                  <c:v>23</c:v>
                </c:pt>
                <c:pt idx="6685">
                  <c:v>24</c:v>
                </c:pt>
                <c:pt idx="6686">
                  <c:v>25</c:v>
                </c:pt>
                <c:pt idx="6687">
                  <c:v>25</c:v>
                </c:pt>
                <c:pt idx="6688">
                  <c:v>24</c:v>
                </c:pt>
                <c:pt idx="6689">
                  <c:v>24</c:v>
                </c:pt>
                <c:pt idx="6690">
                  <c:v>25</c:v>
                </c:pt>
                <c:pt idx="6691">
                  <c:v>25</c:v>
                </c:pt>
                <c:pt idx="6692">
                  <c:v>22</c:v>
                </c:pt>
                <c:pt idx="6693">
                  <c:v>25</c:v>
                </c:pt>
                <c:pt idx="6694">
                  <c:v>24</c:v>
                </c:pt>
                <c:pt idx="6695">
                  <c:v>22</c:v>
                </c:pt>
                <c:pt idx="6696">
                  <c:v>25</c:v>
                </c:pt>
                <c:pt idx="6697">
                  <c:v>24</c:v>
                </c:pt>
                <c:pt idx="6698">
                  <c:v>24</c:v>
                </c:pt>
                <c:pt idx="6699">
                  <c:v>22</c:v>
                </c:pt>
                <c:pt idx="6700">
                  <c:v>18</c:v>
                </c:pt>
                <c:pt idx="6701">
                  <c:v>25</c:v>
                </c:pt>
                <c:pt idx="6702">
                  <c:v>23</c:v>
                </c:pt>
                <c:pt idx="6703">
                  <c:v>22</c:v>
                </c:pt>
                <c:pt idx="6704">
                  <c:v>25</c:v>
                </c:pt>
                <c:pt idx="6705">
                  <c:v>25</c:v>
                </c:pt>
                <c:pt idx="6706">
                  <c:v>25</c:v>
                </c:pt>
                <c:pt idx="6707">
                  <c:v>24</c:v>
                </c:pt>
                <c:pt idx="6708">
                  <c:v>23</c:v>
                </c:pt>
                <c:pt idx="6709">
                  <c:v>25</c:v>
                </c:pt>
                <c:pt idx="6710">
                  <c:v>25</c:v>
                </c:pt>
                <c:pt idx="6711">
                  <c:v>23</c:v>
                </c:pt>
                <c:pt idx="6712">
                  <c:v>22</c:v>
                </c:pt>
                <c:pt idx="6713">
                  <c:v>25</c:v>
                </c:pt>
                <c:pt idx="6714">
                  <c:v>24</c:v>
                </c:pt>
                <c:pt idx="6715">
                  <c:v>20</c:v>
                </c:pt>
                <c:pt idx="6716">
                  <c:v>25</c:v>
                </c:pt>
                <c:pt idx="6717">
                  <c:v>25</c:v>
                </c:pt>
                <c:pt idx="6718">
                  <c:v>22</c:v>
                </c:pt>
                <c:pt idx="6719">
                  <c:v>24</c:v>
                </c:pt>
                <c:pt idx="6720">
                  <c:v>25</c:v>
                </c:pt>
                <c:pt idx="6721">
                  <c:v>24</c:v>
                </c:pt>
                <c:pt idx="6722">
                  <c:v>24</c:v>
                </c:pt>
                <c:pt idx="6723">
                  <c:v>24</c:v>
                </c:pt>
                <c:pt idx="6724">
                  <c:v>18</c:v>
                </c:pt>
                <c:pt idx="6725">
                  <c:v>25</c:v>
                </c:pt>
                <c:pt idx="6726">
                  <c:v>25</c:v>
                </c:pt>
                <c:pt idx="6727">
                  <c:v>23</c:v>
                </c:pt>
                <c:pt idx="6728">
                  <c:v>25</c:v>
                </c:pt>
                <c:pt idx="6729">
                  <c:v>24</c:v>
                </c:pt>
                <c:pt idx="6730">
                  <c:v>21</c:v>
                </c:pt>
                <c:pt idx="6731">
                  <c:v>23</c:v>
                </c:pt>
                <c:pt idx="6732">
                  <c:v>24</c:v>
                </c:pt>
                <c:pt idx="6733">
                  <c:v>23</c:v>
                </c:pt>
                <c:pt idx="6734">
                  <c:v>24</c:v>
                </c:pt>
                <c:pt idx="6735">
                  <c:v>23</c:v>
                </c:pt>
                <c:pt idx="6736">
                  <c:v>24</c:v>
                </c:pt>
                <c:pt idx="6737">
                  <c:v>24</c:v>
                </c:pt>
                <c:pt idx="6738">
                  <c:v>23</c:v>
                </c:pt>
                <c:pt idx="6739">
                  <c:v>25</c:v>
                </c:pt>
                <c:pt idx="6740">
                  <c:v>21</c:v>
                </c:pt>
                <c:pt idx="6741">
                  <c:v>20</c:v>
                </c:pt>
                <c:pt idx="6742">
                  <c:v>21</c:v>
                </c:pt>
                <c:pt idx="6743">
                  <c:v>24</c:v>
                </c:pt>
                <c:pt idx="6744">
                  <c:v>25</c:v>
                </c:pt>
                <c:pt idx="6745">
                  <c:v>20</c:v>
                </c:pt>
                <c:pt idx="6746">
                  <c:v>24</c:v>
                </c:pt>
                <c:pt idx="6747">
                  <c:v>24</c:v>
                </c:pt>
                <c:pt idx="6748">
                  <c:v>24</c:v>
                </c:pt>
                <c:pt idx="6749">
                  <c:v>23</c:v>
                </c:pt>
                <c:pt idx="6750">
                  <c:v>24</c:v>
                </c:pt>
                <c:pt idx="6751">
                  <c:v>25</c:v>
                </c:pt>
                <c:pt idx="6752">
                  <c:v>20</c:v>
                </c:pt>
                <c:pt idx="6753">
                  <c:v>24</c:v>
                </c:pt>
                <c:pt idx="6754">
                  <c:v>21</c:v>
                </c:pt>
                <c:pt idx="6755">
                  <c:v>21</c:v>
                </c:pt>
                <c:pt idx="6756">
                  <c:v>24</c:v>
                </c:pt>
                <c:pt idx="6757">
                  <c:v>23</c:v>
                </c:pt>
                <c:pt idx="6758">
                  <c:v>24</c:v>
                </c:pt>
                <c:pt idx="6759">
                  <c:v>24</c:v>
                </c:pt>
                <c:pt idx="6760">
                  <c:v>22</c:v>
                </c:pt>
                <c:pt idx="6761">
                  <c:v>25</c:v>
                </c:pt>
                <c:pt idx="6762">
                  <c:v>24</c:v>
                </c:pt>
                <c:pt idx="6763">
                  <c:v>25</c:v>
                </c:pt>
                <c:pt idx="6764">
                  <c:v>24</c:v>
                </c:pt>
                <c:pt idx="6765">
                  <c:v>25</c:v>
                </c:pt>
                <c:pt idx="6766">
                  <c:v>25</c:v>
                </c:pt>
                <c:pt idx="6767">
                  <c:v>24</c:v>
                </c:pt>
                <c:pt idx="6768">
                  <c:v>23</c:v>
                </c:pt>
                <c:pt idx="6769">
                  <c:v>24</c:v>
                </c:pt>
                <c:pt idx="6770">
                  <c:v>25</c:v>
                </c:pt>
                <c:pt idx="6771">
                  <c:v>25</c:v>
                </c:pt>
                <c:pt idx="6772">
                  <c:v>25</c:v>
                </c:pt>
                <c:pt idx="6773">
                  <c:v>24</c:v>
                </c:pt>
                <c:pt idx="6774">
                  <c:v>25</c:v>
                </c:pt>
                <c:pt idx="6775">
                  <c:v>23</c:v>
                </c:pt>
                <c:pt idx="6776">
                  <c:v>25</c:v>
                </c:pt>
                <c:pt idx="6777">
                  <c:v>24</c:v>
                </c:pt>
                <c:pt idx="6778">
                  <c:v>18</c:v>
                </c:pt>
                <c:pt idx="6779">
                  <c:v>24</c:v>
                </c:pt>
                <c:pt idx="6780">
                  <c:v>24</c:v>
                </c:pt>
                <c:pt idx="6781">
                  <c:v>22</c:v>
                </c:pt>
                <c:pt idx="6782">
                  <c:v>24</c:v>
                </c:pt>
                <c:pt idx="6783">
                  <c:v>25</c:v>
                </c:pt>
                <c:pt idx="6784">
                  <c:v>25</c:v>
                </c:pt>
                <c:pt idx="6785">
                  <c:v>24</c:v>
                </c:pt>
                <c:pt idx="6786">
                  <c:v>24</c:v>
                </c:pt>
                <c:pt idx="6787">
                  <c:v>25</c:v>
                </c:pt>
                <c:pt idx="6788">
                  <c:v>23</c:v>
                </c:pt>
                <c:pt idx="6789">
                  <c:v>23</c:v>
                </c:pt>
                <c:pt idx="6790">
                  <c:v>24</c:v>
                </c:pt>
                <c:pt idx="6791">
                  <c:v>23</c:v>
                </c:pt>
                <c:pt idx="6792">
                  <c:v>22</c:v>
                </c:pt>
                <c:pt idx="6793">
                  <c:v>23</c:v>
                </c:pt>
                <c:pt idx="6794">
                  <c:v>23</c:v>
                </c:pt>
                <c:pt idx="6795">
                  <c:v>24</c:v>
                </c:pt>
                <c:pt idx="6796">
                  <c:v>23</c:v>
                </c:pt>
                <c:pt idx="6797">
                  <c:v>24</c:v>
                </c:pt>
                <c:pt idx="6798">
                  <c:v>25</c:v>
                </c:pt>
                <c:pt idx="6799">
                  <c:v>23</c:v>
                </c:pt>
                <c:pt idx="6800">
                  <c:v>23</c:v>
                </c:pt>
                <c:pt idx="6801">
                  <c:v>23</c:v>
                </c:pt>
                <c:pt idx="6802">
                  <c:v>24</c:v>
                </c:pt>
                <c:pt idx="6803">
                  <c:v>20</c:v>
                </c:pt>
                <c:pt idx="6804">
                  <c:v>24</c:v>
                </c:pt>
                <c:pt idx="6805">
                  <c:v>23</c:v>
                </c:pt>
                <c:pt idx="6806">
                  <c:v>25</c:v>
                </c:pt>
                <c:pt idx="6807">
                  <c:v>24</c:v>
                </c:pt>
                <c:pt idx="6808">
                  <c:v>23</c:v>
                </c:pt>
                <c:pt idx="6809">
                  <c:v>20</c:v>
                </c:pt>
                <c:pt idx="6810">
                  <c:v>23</c:v>
                </c:pt>
                <c:pt idx="6811">
                  <c:v>23</c:v>
                </c:pt>
                <c:pt idx="6812">
                  <c:v>23</c:v>
                </c:pt>
                <c:pt idx="6813">
                  <c:v>25</c:v>
                </c:pt>
                <c:pt idx="6814">
                  <c:v>21</c:v>
                </c:pt>
                <c:pt idx="6815">
                  <c:v>24</c:v>
                </c:pt>
                <c:pt idx="6816">
                  <c:v>22</c:v>
                </c:pt>
                <c:pt idx="6817">
                  <c:v>24</c:v>
                </c:pt>
                <c:pt idx="6818">
                  <c:v>24</c:v>
                </c:pt>
                <c:pt idx="6819">
                  <c:v>24</c:v>
                </c:pt>
                <c:pt idx="6820">
                  <c:v>24</c:v>
                </c:pt>
                <c:pt idx="6821">
                  <c:v>25</c:v>
                </c:pt>
                <c:pt idx="6822">
                  <c:v>25</c:v>
                </c:pt>
                <c:pt idx="6823">
                  <c:v>23</c:v>
                </c:pt>
                <c:pt idx="6824">
                  <c:v>23</c:v>
                </c:pt>
                <c:pt idx="6825">
                  <c:v>24</c:v>
                </c:pt>
                <c:pt idx="6826">
                  <c:v>22</c:v>
                </c:pt>
                <c:pt idx="6827">
                  <c:v>24</c:v>
                </c:pt>
                <c:pt idx="6828">
                  <c:v>25</c:v>
                </c:pt>
                <c:pt idx="6829">
                  <c:v>25</c:v>
                </c:pt>
                <c:pt idx="6830">
                  <c:v>25</c:v>
                </c:pt>
                <c:pt idx="6831">
                  <c:v>25</c:v>
                </c:pt>
                <c:pt idx="6832">
                  <c:v>22</c:v>
                </c:pt>
                <c:pt idx="6833">
                  <c:v>23</c:v>
                </c:pt>
                <c:pt idx="6834">
                  <c:v>22</c:v>
                </c:pt>
                <c:pt idx="6835">
                  <c:v>24</c:v>
                </c:pt>
                <c:pt idx="6836">
                  <c:v>25</c:v>
                </c:pt>
                <c:pt idx="6837">
                  <c:v>24</c:v>
                </c:pt>
                <c:pt idx="6838">
                  <c:v>25</c:v>
                </c:pt>
                <c:pt idx="6839">
                  <c:v>21</c:v>
                </c:pt>
                <c:pt idx="6840">
                  <c:v>23</c:v>
                </c:pt>
                <c:pt idx="6841">
                  <c:v>23</c:v>
                </c:pt>
                <c:pt idx="6842">
                  <c:v>21</c:v>
                </c:pt>
                <c:pt idx="6843">
                  <c:v>23</c:v>
                </c:pt>
                <c:pt idx="6844">
                  <c:v>23</c:v>
                </c:pt>
                <c:pt idx="6845">
                  <c:v>25</c:v>
                </c:pt>
                <c:pt idx="6846">
                  <c:v>25</c:v>
                </c:pt>
                <c:pt idx="6847">
                  <c:v>25</c:v>
                </c:pt>
                <c:pt idx="6848">
                  <c:v>21</c:v>
                </c:pt>
                <c:pt idx="6849">
                  <c:v>21</c:v>
                </c:pt>
                <c:pt idx="6850">
                  <c:v>16</c:v>
                </c:pt>
                <c:pt idx="6851">
                  <c:v>23</c:v>
                </c:pt>
                <c:pt idx="6852">
                  <c:v>22</c:v>
                </c:pt>
                <c:pt idx="6853">
                  <c:v>22</c:v>
                </c:pt>
                <c:pt idx="6854">
                  <c:v>23</c:v>
                </c:pt>
                <c:pt idx="6855">
                  <c:v>23</c:v>
                </c:pt>
                <c:pt idx="6856">
                  <c:v>18</c:v>
                </c:pt>
                <c:pt idx="6857">
                  <c:v>23</c:v>
                </c:pt>
                <c:pt idx="6858">
                  <c:v>25</c:v>
                </c:pt>
                <c:pt idx="6859">
                  <c:v>24</c:v>
                </c:pt>
                <c:pt idx="6860">
                  <c:v>24</c:v>
                </c:pt>
                <c:pt idx="6861">
                  <c:v>25</c:v>
                </c:pt>
                <c:pt idx="6862">
                  <c:v>25</c:v>
                </c:pt>
                <c:pt idx="6863">
                  <c:v>24</c:v>
                </c:pt>
                <c:pt idx="6864">
                  <c:v>24</c:v>
                </c:pt>
                <c:pt idx="6865">
                  <c:v>24</c:v>
                </c:pt>
                <c:pt idx="6866">
                  <c:v>25</c:v>
                </c:pt>
                <c:pt idx="6867">
                  <c:v>25</c:v>
                </c:pt>
                <c:pt idx="6868">
                  <c:v>22</c:v>
                </c:pt>
                <c:pt idx="6869">
                  <c:v>25</c:v>
                </c:pt>
                <c:pt idx="6870">
                  <c:v>24</c:v>
                </c:pt>
                <c:pt idx="6871">
                  <c:v>25</c:v>
                </c:pt>
                <c:pt idx="6872">
                  <c:v>25</c:v>
                </c:pt>
                <c:pt idx="6873">
                  <c:v>23</c:v>
                </c:pt>
                <c:pt idx="6874">
                  <c:v>23</c:v>
                </c:pt>
                <c:pt idx="6875">
                  <c:v>25</c:v>
                </c:pt>
                <c:pt idx="6876">
                  <c:v>24</c:v>
                </c:pt>
                <c:pt idx="6877">
                  <c:v>22</c:v>
                </c:pt>
                <c:pt idx="6878">
                  <c:v>25</c:v>
                </c:pt>
                <c:pt idx="6879">
                  <c:v>21</c:v>
                </c:pt>
                <c:pt idx="6880">
                  <c:v>21</c:v>
                </c:pt>
                <c:pt idx="6881">
                  <c:v>22</c:v>
                </c:pt>
                <c:pt idx="6882">
                  <c:v>25</c:v>
                </c:pt>
                <c:pt idx="6883">
                  <c:v>23</c:v>
                </c:pt>
                <c:pt idx="6884">
                  <c:v>24</c:v>
                </c:pt>
                <c:pt idx="6885">
                  <c:v>24</c:v>
                </c:pt>
                <c:pt idx="6886">
                  <c:v>20</c:v>
                </c:pt>
                <c:pt idx="6887">
                  <c:v>24</c:v>
                </c:pt>
                <c:pt idx="6888">
                  <c:v>23</c:v>
                </c:pt>
                <c:pt idx="6889">
                  <c:v>23</c:v>
                </c:pt>
                <c:pt idx="6890">
                  <c:v>24</c:v>
                </c:pt>
                <c:pt idx="6891">
                  <c:v>24</c:v>
                </c:pt>
                <c:pt idx="6892">
                  <c:v>22</c:v>
                </c:pt>
                <c:pt idx="6893">
                  <c:v>25</c:v>
                </c:pt>
                <c:pt idx="6894">
                  <c:v>25</c:v>
                </c:pt>
                <c:pt idx="6895">
                  <c:v>22</c:v>
                </c:pt>
                <c:pt idx="6896">
                  <c:v>23</c:v>
                </c:pt>
                <c:pt idx="6897">
                  <c:v>24</c:v>
                </c:pt>
                <c:pt idx="6898">
                  <c:v>25</c:v>
                </c:pt>
                <c:pt idx="6899">
                  <c:v>25</c:v>
                </c:pt>
                <c:pt idx="6900">
                  <c:v>15</c:v>
                </c:pt>
                <c:pt idx="6901">
                  <c:v>25</c:v>
                </c:pt>
                <c:pt idx="6902">
                  <c:v>24</c:v>
                </c:pt>
                <c:pt idx="6903">
                  <c:v>22</c:v>
                </c:pt>
                <c:pt idx="6904">
                  <c:v>25</c:v>
                </c:pt>
                <c:pt idx="6905">
                  <c:v>25</c:v>
                </c:pt>
                <c:pt idx="6906">
                  <c:v>25</c:v>
                </c:pt>
                <c:pt idx="6907">
                  <c:v>21</c:v>
                </c:pt>
                <c:pt idx="6908">
                  <c:v>18</c:v>
                </c:pt>
                <c:pt idx="6909">
                  <c:v>25</c:v>
                </c:pt>
                <c:pt idx="6910">
                  <c:v>24</c:v>
                </c:pt>
                <c:pt idx="6911">
                  <c:v>19</c:v>
                </c:pt>
                <c:pt idx="6912">
                  <c:v>23</c:v>
                </c:pt>
                <c:pt idx="6913">
                  <c:v>25</c:v>
                </c:pt>
                <c:pt idx="6914">
                  <c:v>23</c:v>
                </c:pt>
                <c:pt idx="6915">
                  <c:v>23</c:v>
                </c:pt>
                <c:pt idx="6916">
                  <c:v>25</c:v>
                </c:pt>
                <c:pt idx="6917">
                  <c:v>24</c:v>
                </c:pt>
                <c:pt idx="6918">
                  <c:v>22</c:v>
                </c:pt>
                <c:pt idx="6919">
                  <c:v>25</c:v>
                </c:pt>
                <c:pt idx="6920">
                  <c:v>23</c:v>
                </c:pt>
                <c:pt idx="6921">
                  <c:v>23</c:v>
                </c:pt>
                <c:pt idx="6922">
                  <c:v>25</c:v>
                </c:pt>
                <c:pt idx="6923">
                  <c:v>25</c:v>
                </c:pt>
                <c:pt idx="6924">
                  <c:v>24</c:v>
                </c:pt>
                <c:pt idx="6925">
                  <c:v>25</c:v>
                </c:pt>
                <c:pt idx="6926">
                  <c:v>25</c:v>
                </c:pt>
                <c:pt idx="6927">
                  <c:v>24</c:v>
                </c:pt>
                <c:pt idx="6928">
                  <c:v>25</c:v>
                </c:pt>
                <c:pt idx="6929">
                  <c:v>24</c:v>
                </c:pt>
                <c:pt idx="6930">
                  <c:v>24</c:v>
                </c:pt>
                <c:pt idx="6931">
                  <c:v>24</c:v>
                </c:pt>
                <c:pt idx="6932">
                  <c:v>23</c:v>
                </c:pt>
                <c:pt idx="6933">
                  <c:v>25</c:v>
                </c:pt>
                <c:pt idx="6934">
                  <c:v>22</c:v>
                </c:pt>
                <c:pt idx="6935">
                  <c:v>24</c:v>
                </c:pt>
                <c:pt idx="6936">
                  <c:v>25</c:v>
                </c:pt>
                <c:pt idx="6937">
                  <c:v>24</c:v>
                </c:pt>
                <c:pt idx="6938">
                  <c:v>25</c:v>
                </c:pt>
                <c:pt idx="6939">
                  <c:v>24</c:v>
                </c:pt>
                <c:pt idx="6940">
                  <c:v>25</c:v>
                </c:pt>
                <c:pt idx="6941">
                  <c:v>24</c:v>
                </c:pt>
                <c:pt idx="6942">
                  <c:v>23</c:v>
                </c:pt>
                <c:pt idx="6943">
                  <c:v>23</c:v>
                </c:pt>
                <c:pt idx="6944">
                  <c:v>23</c:v>
                </c:pt>
                <c:pt idx="6945">
                  <c:v>24</c:v>
                </c:pt>
                <c:pt idx="6946">
                  <c:v>24</c:v>
                </c:pt>
                <c:pt idx="6947">
                  <c:v>24</c:v>
                </c:pt>
                <c:pt idx="6948">
                  <c:v>24</c:v>
                </c:pt>
                <c:pt idx="6949">
                  <c:v>23</c:v>
                </c:pt>
                <c:pt idx="6950">
                  <c:v>24</c:v>
                </c:pt>
                <c:pt idx="6951">
                  <c:v>23</c:v>
                </c:pt>
                <c:pt idx="6952">
                  <c:v>22</c:v>
                </c:pt>
                <c:pt idx="6953">
                  <c:v>25</c:v>
                </c:pt>
                <c:pt idx="6954">
                  <c:v>25</c:v>
                </c:pt>
                <c:pt idx="6955">
                  <c:v>24</c:v>
                </c:pt>
                <c:pt idx="6956">
                  <c:v>24</c:v>
                </c:pt>
                <c:pt idx="6957">
                  <c:v>23</c:v>
                </c:pt>
                <c:pt idx="6958">
                  <c:v>23</c:v>
                </c:pt>
                <c:pt idx="6959">
                  <c:v>25</c:v>
                </c:pt>
                <c:pt idx="6960">
                  <c:v>25</c:v>
                </c:pt>
                <c:pt idx="6961">
                  <c:v>23</c:v>
                </c:pt>
                <c:pt idx="6962">
                  <c:v>25</c:v>
                </c:pt>
                <c:pt idx="6963">
                  <c:v>22</c:v>
                </c:pt>
                <c:pt idx="6964">
                  <c:v>25</c:v>
                </c:pt>
                <c:pt idx="6965">
                  <c:v>24</c:v>
                </c:pt>
                <c:pt idx="6966">
                  <c:v>22</c:v>
                </c:pt>
                <c:pt idx="6967">
                  <c:v>24</c:v>
                </c:pt>
                <c:pt idx="6968">
                  <c:v>23</c:v>
                </c:pt>
                <c:pt idx="6969">
                  <c:v>23</c:v>
                </c:pt>
                <c:pt idx="6970">
                  <c:v>25</c:v>
                </c:pt>
                <c:pt idx="6971">
                  <c:v>25</c:v>
                </c:pt>
                <c:pt idx="6972">
                  <c:v>21</c:v>
                </c:pt>
                <c:pt idx="6973">
                  <c:v>25</c:v>
                </c:pt>
                <c:pt idx="6974">
                  <c:v>17</c:v>
                </c:pt>
                <c:pt idx="6975">
                  <c:v>25</c:v>
                </c:pt>
                <c:pt idx="6976">
                  <c:v>22</c:v>
                </c:pt>
                <c:pt idx="6977">
                  <c:v>23</c:v>
                </c:pt>
                <c:pt idx="6978">
                  <c:v>25</c:v>
                </c:pt>
                <c:pt idx="6979">
                  <c:v>22</c:v>
                </c:pt>
                <c:pt idx="6980">
                  <c:v>24</c:v>
                </c:pt>
                <c:pt idx="6981">
                  <c:v>22</c:v>
                </c:pt>
                <c:pt idx="6982">
                  <c:v>25</c:v>
                </c:pt>
                <c:pt idx="6983">
                  <c:v>23</c:v>
                </c:pt>
                <c:pt idx="6984">
                  <c:v>22</c:v>
                </c:pt>
                <c:pt idx="6985">
                  <c:v>23</c:v>
                </c:pt>
                <c:pt idx="6986">
                  <c:v>22</c:v>
                </c:pt>
                <c:pt idx="6987">
                  <c:v>24</c:v>
                </c:pt>
                <c:pt idx="6988">
                  <c:v>24</c:v>
                </c:pt>
                <c:pt idx="6989">
                  <c:v>24</c:v>
                </c:pt>
                <c:pt idx="6990">
                  <c:v>24</c:v>
                </c:pt>
                <c:pt idx="6991">
                  <c:v>25</c:v>
                </c:pt>
                <c:pt idx="6992">
                  <c:v>21</c:v>
                </c:pt>
                <c:pt idx="6993">
                  <c:v>24</c:v>
                </c:pt>
                <c:pt idx="6994">
                  <c:v>24</c:v>
                </c:pt>
                <c:pt idx="6995">
                  <c:v>24</c:v>
                </c:pt>
                <c:pt idx="6996">
                  <c:v>22</c:v>
                </c:pt>
                <c:pt idx="6997">
                  <c:v>24</c:v>
                </c:pt>
                <c:pt idx="6998">
                  <c:v>24</c:v>
                </c:pt>
                <c:pt idx="6999">
                  <c:v>25</c:v>
                </c:pt>
                <c:pt idx="7000">
                  <c:v>25</c:v>
                </c:pt>
                <c:pt idx="7001">
                  <c:v>20</c:v>
                </c:pt>
                <c:pt idx="7002">
                  <c:v>24</c:v>
                </c:pt>
                <c:pt idx="7003">
                  <c:v>23</c:v>
                </c:pt>
                <c:pt idx="7004">
                  <c:v>22</c:v>
                </c:pt>
                <c:pt idx="7005">
                  <c:v>20</c:v>
                </c:pt>
                <c:pt idx="7006">
                  <c:v>17</c:v>
                </c:pt>
                <c:pt idx="7007">
                  <c:v>23</c:v>
                </c:pt>
                <c:pt idx="7008">
                  <c:v>22</c:v>
                </c:pt>
                <c:pt idx="7009">
                  <c:v>23</c:v>
                </c:pt>
                <c:pt idx="7010">
                  <c:v>22</c:v>
                </c:pt>
                <c:pt idx="7011">
                  <c:v>24</c:v>
                </c:pt>
                <c:pt idx="7012">
                  <c:v>21</c:v>
                </c:pt>
                <c:pt idx="7013">
                  <c:v>23</c:v>
                </c:pt>
                <c:pt idx="7014">
                  <c:v>25</c:v>
                </c:pt>
                <c:pt idx="7015">
                  <c:v>25</c:v>
                </c:pt>
                <c:pt idx="7016">
                  <c:v>22</c:v>
                </c:pt>
                <c:pt idx="7017">
                  <c:v>21</c:v>
                </c:pt>
                <c:pt idx="7018">
                  <c:v>21</c:v>
                </c:pt>
                <c:pt idx="7019">
                  <c:v>25</c:v>
                </c:pt>
                <c:pt idx="7020">
                  <c:v>24</c:v>
                </c:pt>
                <c:pt idx="7021">
                  <c:v>24</c:v>
                </c:pt>
                <c:pt idx="7022">
                  <c:v>23</c:v>
                </c:pt>
                <c:pt idx="7023">
                  <c:v>24</c:v>
                </c:pt>
                <c:pt idx="7024">
                  <c:v>21</c:v>
                </c:pt>
                <c:pt idx="7025">
                  <c:v>25</c:v>
                </c:pt>
                <c:pt idx="7026">
                  <c:v>25</c:v>
                </c:pt>
                <c:pt idx="7027">
                  <c:v>24</c:v>
                </c:pt>
                <c:pt idx="7028">
                  <c:v>25</c:v>
                </c:pt>
                <c:pt idx="7029">
                  <c:v>21</c:v>
                </c:pt>
                <c:pt idx="7030">
                  <c:v>21</c:v>
                </c:pt>
                <c:pt idx="7031">
                  <c:v>25</c:v>
                </c:pt>
                <c:pt idx="7032">
                  <c:v>23</c:v>
                </c:pt>
                <c:pt idx="7033">
                  <c:v>23</c:v>
                </c:pt>
                <c:pt idx="7034">
                  <c:v>22</c:v>
                </c:pt>
                <c:pt idx="7035">
                  <c:v>24</c:v>
                </c:pt>
                <c:pt idx="7036">
                  <c:v>23</c:v>
                </c:pt>
                <c:pt idx="7037">
                  <c:v>25</c:v>
                </c:pt>
                <c:pt idx="7038">
                  <c:v>24</c:v>
                </c:pt>
                <c:pt idx="7039">
                  <c:v>24</c:v>
                </c:pt>
                <c:pt idx="7040">
                  <c:v>25</c:v>
                </c:pt>
                <c:pt idx="7041">
                  <c:v>23</c:v>
                </c:pt>
                <c:pt idx="7042">
                  <c:v>23</c:v>
                </c:pt>
                <c:pt idx="7043">
                  <c:v>24</c:v>
                </c:pt>
                <c:pt idx="7044">
                  <c:v>23</c:v>
                </c:pt>
                <c:pt idx="7045">
                  <c:v>23</c:v>
                </c:pt>
                <c:pt idx="7046">
                  <c:v>25</c:v>
                </c:pt>
                <c:pt idx="7047">
                  <c:v>24</c:v>
                </c:pt>
                <c:pt idx="7048">
                  <c:v>25</c:v>
                </c:pt>
                <c:pt idx="7049">
                  <c:v>24</c:v>
                </c:pt>
                <c:pt idx="7050">
                  <c:v>23</c:v>
                </c:pt>
                <c:pt idx="7051">
                  <c:v>23</c:v>
                </c:pt>
                <c:pt idx="7052">
                  <c:v>24</c:v>
                </c:pt>
                <c:pt idx="7053">
                  <c:v>23</c:v>
                </c:pt>
                <c:pt idx="7054">
                  <c:v>24</c:v>
                </c:pt>
                <c:pt idx="7055">
                  <c:v>25</c:v>
                </c:pt>
                <c:pt idx="7056">
                  <c:v>23</c:v>
                </c:pt>
                <c:pt idx="7057">
                  <c:v>24</c:v>
                </c:pt>
                <c:pt idx="7058">
                  <c:v>23</c:v>
                </c:pt>
                <c:pt idx="7059">
                  <c:v>24</c:v>
                </c:pt>
                <c:pt idx="7060">
                  <c:v>23</c:v>
                </c:pt>
                <c:pt idx="7061">
                  <c:v>25</c:v>
                </c:pt>
                <c:pt idx="7062">
                  <c:v>23</c:v>
                </c:pt>
                <c:pt idx="7063">
                  <c:v>23</c:v>
                </c:pt>
                <c:pt idx="7064">
                  <c:v>24</c:v>
                </c:pt>
                <c:pt idx="7065">
                  <c:v>25</c:v>
                </c:pt>
                <c:pt idx="7066">
                  <c:v>24</c:v>
                </c:pt>
                <c:pt idx="7067">
                  <c:v>25</c:v>
                </c:pt>
                <c:pt idx="7068">
                  <c:v>25</c:v>
                </c:pt>
                <c:pt idx="7069">
                  <c:v>24</c:v>
                </c:pt>
                <c:pt idx="7070">
                  <c:v>24</c:v>
                </c:pt>
                <c:pt idx="7071">
                  <c:v>25</c:v>
                </c:pt>
                <c:pt idx="7072">
                  <c:v>21</c:v>
                </c:pt>
                <c:pt idx="7073">
                  <c:v>25</c:v>
                </c:pt>
                <c:pt idx="7074">
                  <c:v>25</c:v>
                </c:pt>
                <c:pt idx="7075">
                  <c:v>25</c:v>
                </c:pt>
                <c:pt idx="7076">
                  <c:v>25</c:v>
                </c:pt>
                <c:pt idx="7077">
                  <c:v>20</c:v>
                </c:pt>
                <c:pt idx="7078">
                  <c:v>24</c:v>
                </c:pt>
                <c:pt idx="7079">
                  <c:v>25</c:v>
                </c:pt>
                <c:pt idx="7080">
                  <c:v>22</c:v>
                </c:pt>
                <c:pt idx="7081">
                  <c:v>21</c:v>
                </c:pt>
                <c:pt idx="7082">
                  <c:v>20</c:v>
                </c:pt>
                <c:pt idx="7083">
                  <c:v>24</c:v>
                </c:pt>
                <c:pt idx="7084">
                  <c:v>25</c:v>
                </c:pt>
                <c:pt idx="7085">
                  <c:v>25</c:v>
                </c:pt>
                <c:pt idx="7086">
                  <c:v>25</c:v>
                </c:pt>
                <c:pt idx="7087">
                  <c:v>18</c:v>
                </c:pt>
                <c:pt idx="7088">
                  <c:v>24</c:v>
                </c:pt>
                <c:pt idx="7089">
                  <c:v>22</c:v>
                </c:pt>
                <c:pt idx="7090">
                  <c:v>24</c:v>
                </c:pt>
                <c:pt idx="7091">
                  <c:v>25</c:v>
                </c:pt>
                <c:pt idx="7092">
                  <c:v>23</c:v>
                </c:pt>
                <c:pt idx="7093">
                  <c:v>24</c:v>
                </c:pt>
                <c:pt idx="7094">
                  <c:v>23</c:v>
                </c:pt>
                <c:pt idx="7095">
                  <c:v>23</c:v>
                </c:pt>
                <c:pt idx="7096">
                  <c:v>25</c:v>
                </c:pt>
                <c:pt idx="7097">
                  <c:v>25</c:v>
                </c:pt>
                <c:pt idx="7098">
                  <c:v>24</c:v>
                </c:pt>
                <c:pt idx="7099">
                  <c:v>25</c:v>
                </c:pt>
                <c:pt idx="7100">
                  <c:v>25</c:v>
                </c:pt>
                <c:pt idx="7101">
                  <c:v>24</c:v>
                </c:pt>
                <c:pt idx="7102">
                  <c:v>25</c:v>
                </c:pt>
                <c:pt idx="7103">
                  <c:v>24</c:v>
                </c:pt>
                <c:pt idx="7104">
                  <c:v>25</c:v>
                </c:pt>
                <c:pt idx="7105">
                  <c:v>25</c:v>
                </c:pt>
                <c:pt idx="7106">
                  <c:v>18</c:v>
                </c:pt>
                <c:pt idx="7107">
                  <c:v>24</c:v>
                </c:pt>
                <c:pt idx="7108">
                  <c:v>24</c:v>
                </c:pt>
                <c:pt idx="7109">
                  <c:v>24</c:v>
                </c:pt>
                <c:pt idx="7110">
                  <c:v>24</c:v>
                </c:pt>
                <c:pt idx="7111">
                  <c:v>25</c:v>
                </c:pt>
                <c:pt idx="7112">
                  <c:v>22</c:v>
                </c:pt>
                <c:pt idx="7113">
                  <c:v>25</c:v>
                </c:pt>
                <c:pt idx="7114">
                  <c:v>24</c:v>
                </c:pt>
                <c:pt idx="7115">
                  <c:v>23</c:v>
                </c:pt>
                <c:pt idx="7116">
                  <c:v>25</c:v>
                </c:pt>
                <c:pt idx="7117">
                  <c:v>22</c:v>
                </c:pt>
                <c:pt idx="7118">
                  <c:v>24</c:v>
                </c:pt>
                <c:pt idx="7119">
                  <c:v>23</c:v>
                </c:pt>
                <c:pt idx="7120">
                  <c:v>24</c:v>
                </c:pt>
                <c:pt idx="7121">
                  <c:v>24</c:v>
                </c:pt>
                <c:pt idx="7122">
                  <c:v>22</c:v>
                </c:pt>
                <c:pt idx="7123">
                  <c:v>25</c:v>
                </c:pt>
                <c:pt idx="7124">
                  <c:v>25</c:v>
                </c:pt>
                <c:pt idx="7125">
                  <c:v>22</c:v>
                </c:pt>
                <c:pt idx="7126">
                  <c:v>25</c:v>
                </c:pt>
                <c:pt idx="7127">
                  <c:v>17</c:v>
                </c:pt>
                <c:pt idx="7128">
                  <c:v>25</c:v>
                </c:pt>
                <c:pt idx="7129">
                  <c:v>21</c:v>
                </c:pt>
                <c:pt idx="7130">
                  <c:v>25</c:v>
                </c:pt>
                <c:pt idx="7131">
                  <c:v>25</c:v>
                </c:pt>
                <c:pt idx="7132">
                  <c:v>24</c:v>
                </c:pt>
                <c:pt idx="7133">
                  <c:v>21</c:v>
                </c:pt>
                <c:pt idx="7134">
                  <c:v>23</c:v>
                </c:pt>
                <c:pt idx="7135">
                  <c:v>22</c:v>
                </c:pt>
                <c:pt idx="7136">
                  <c:v>25</c:v>
                </c:pt>
                <c:pt idx="7137">
                  <c:v>23</c:v>
                </c:pt>
                <c:pt idx="7138">
                  <c:v>23</c:v>
                </c:pt>
                <c:pt idx="7139">
                  <c:v>25</c:v>
                </c:pt>
                <c:pt idx="7140">
                  <c:v>25</c:v>
                </c:pt>
                <c:pt idx="7141">
                  <c:v>25</c:v>
                </c:pt>
                <c:pt idx="7142">
                  <c:v>24</c:v>
                </c:pt>
                <c:pt idx="7143">
                  <c:v>21</c:v>
                </c:pt>
                <c:pt idx="7144">
                  <c:v>23</c:v>
                </c:pt>
                <c:pt idx="7145">
                  <c:v>23</c:v>
                </c:pt>
                <c:pt idx="7146">
                  <c:v>23</c:v>
                </c:pt>
                <c:pt idx="7147">
                  <c:v>24</c:v>
                </c:pt>
                <c:pt idx="7148">
                  <c:v>24</c:v>
                </c:pt>
                <c:pt idx="7149">
                  <c:v>23</c:v>
                </c:pt>
                <c:pt idx="7150">
                  <c:v>25</c:v>
                </c:pt>
                <c:pt idx="7151">
                  <c:v>24</c:v>
                </c:pt>
                <c:pt idx="7152">
                  <c:v>25</c:v>
                </c:pt>
                <c:pt idx="7153">
                  <c:v>24</c:v>
                </c:pt>
                <c:pt idx="7154">
                  <c:v>22</c:v>
                </c:pt>
                <c:pt idx="7155">
                  <c:v>25</c:v>
                </c:pt>
                <c:pt idx="7156">
                  <c:v>24</c:v>
                </c:pt>
                <c:pt idx="7157">
                  <c:v>23</c:v>
                </c:pt>
                <c:pt idx="7158">
                  <c:v>25</c:v>
                </c:pt>
                <c:pt idx="7159">
                  <c:v>24</c:v>
                </c:pt>
                <c:pt idx="7160">
                  <c:v>22</c:v>
                </c:pt>
                <c:pt idx="7161">
                  <c:v>21</c:v>
                </c:pt>
                <c:pt idx="7162">
                  <c:v>23</c:v>
                </c:pt>
                <c:pt idx="7163">
                  <c:v>23</c:v>
                </c:pt>
                <c:pt idx="7164">
                  <c:v>22</c:v>
                </c:pt>
                <c:pt idx="7165">
                  <c:v>25</c:v>
                </c:pt>
                <c:pt idx="7166">
                  <c:v>23</c:v>
                </c:pt>
                <c:pt idx="7167">
                  <c:v>25</c:v>
                </c:pt>
                <c:pt idx="7168">
                  <c:v>23</c:v>
                </c:pt>
                <c:pt idx="7169">
                  <c:v>23</c:v>
                </c:pt>
                <c:pt idx="7170">
                  <c:v>25</c:v>
                </c:pt>
                <c:pt idx="7171">
                  <c:v>22</c:v>
                </c:pt>
                <c:pt idx="7172">
                  <c:v>19</c:v>
                </c:pt>
                <c:pt idx="7173">
                  <c:v>25</c:v>
                </c:pt>
                <c:pt idx="7174">
                  <c:v>24</c:v>
                </c:pt>
                <c:pt idx="7175">
                  <c:v>23</c:v>
                </c:pt>
                <c:pt idx="7176">
                  <c:v>21</c:v>
                </c:pt>
                <c:pt idx="7177">
                  <c:v>25</c:v>
                </c:pt>
                <c:pt idx="7178">
                  <c:v>25</c:v>
                </c:pt>
                <c:pt idx="7179">
                  <c:v>24</c:v>
                </c:pt>
                <c:pt idx="7180">
                  <c:v>25</c:v>
                </c:pt>
                <c:pt idx="7181">
                  <c:v>21</c:v>
                </c:pt>
                <c:pt idx="7182">
                  <c:v>24</c:v>
                </c:pt>
                <c:pt idx="7183">
                  <c:v>25</c:v>
                </c:pt>
                <c:pt idx="7184">
                  <c:v>25</c:v>
                </c:pt>
                <c:pt idx="7185">
                  <c:v>20</c:v>
                </c:pt>
                <c:pt idx="7186">
                  <c:v>25</c:v>
                </c:pt>
                <c:pt idx="7187">
                  <c:v>25</c:v>
                </c:pt>
                <c:pt idx="7188">
                  <c:v>25</c:v>
                </c:pt>
                <c:pt idx="7189">
                  <c:v>25</c:v>
                </c:pt>
                <c:pt idx="7190">
                  <c:v>25</c:v>
                </c:pt>
                <c:pt idx="7191">
                  <c:v>21</c:v>
                </c:pt>
                <c:pt idx="7192">
                  <c:v>25</c:v>
                </c:pt>
                <c:pt idx="7193">
                  <c:v>22</c:v>
                </c:pt>
                <c:pt idx="7194">
                  <c:v>24</c:v>
                </c:pt>
                <c:pt idx="7195">
                  <c:v>22</c:v>
                </c:pt>
                <c:pt idx="7196">
                  <c:v>25</c:v>
                </c:pt>
                <c:pt idx="7197">
                  <c:v>23</c:v>
                </c:pt>
                <c:pt idx="7198">
                  <c:v>18</c:v>
                </c:pt>
                <c:pt idx="7199">
                  <c:v>24</c:v>
                </c:pt>
                <c:pt idx="7200">
                  <c:v>25</c:v>
                </c:pt>
                <c:pt idx="7201">
                  <c:v>25</c:v>
                </c:pt>
                <c:pt idx="7202">
                  <c:v>22</c:v>
                </c:pt>
                <c:pt idx="7203">
                  <c:v>23</c:v>
                </c:pt>
                <c:pt idx="7204">
                  <c:v>25</c:v>
                </c:pt>
                <c:pt idx="7205">
                  <c:v>25</c:v>
                </c:pt>
                <c:pt idx="7206">
                  <c:v>23</c:v>
                </c:pt>
                <c:pt idx="7207">
                  <c:v>25</c:v>
                </c:pt>
                <c:pt idx="7208">
                  <c:v>22</c:v>
                </c:pt>
                <c:pt idx="7209">
                  <c:v>23</c:v>
                </c:pt>
                <c:pt idx="7210">
                  <c:v>23</c:v>
                </c:pt>
                <c:pt idx="7211">
                  <c:v>23</c:v>
                </c:pt>
                <c:pt idx="7212">
                  <c:v>25</c:v>
                </c:pt>
                <c:pt idx="7213">
                  <c:v>22</c:v>
                </c:pt>
                <c:pt idx="7214">
                  <c:v>25</c:v>
                </c:pt>
                <c:pt idx="7215">
                  <c:v>21</c:v>
                </c:pt>
                <c:pt idx="7216">
                  <c:v>19</c:v>
                </c:pt>
                <c:pt idx="7217">
                  <c:v>24</c:v>
                </c:pt>
                <c:pt idx="7218">
                  <c:v>25</c:v>
                </c:pt>
                <c:pt idx="7219">
                  <c:v>23</c:v>
                </c:pt>
                <c:pt idx="7220">
                  <c:v>20</c:v>
                </c:pt>
                <c:pt idx="7221">
                  <c:v>23</c:v>
                </c:pt>
                <c:pt idx="7222">
                  <c:v>23</c:v>
                </c:pt>
                <c:pt idx="7223">
                  <c:v>24</c:v>
                </c:pt>
                <c:pt idx="7224">
                  <c:v>23</c:v>
                </c:pt>
                <c:pt idx="7225">
                  <c:v>25</c:v>
                </c:pt>
                <c:pt idx="7226">
                  <c:v>23</c:v>
                </c:pt>
                <c:pt idx="7227">
                  <c:v>24</c:v>
                </c:pt>
                <c:pt idx="7228">
                  <c:v>24</c:v>
                </c:pt>
                <c:pt idx="7229">
                  <c:v>24</c:v>
                </c:pt>
                <c:pt idx="7230">
                  <c:v>23</c:v>
                </c:pt>
                <c:pt idx="7231">
                  <c:v>22</c:v>
                </c:pt>
                <c:pt idx="7232">
                  <c:v>14</c:v>
                </c:pt>
                <c:pt idx="7233">
                  <c:v>23</c:v>
                </c:pt>
                <c:pt idx="7234">
                  <c:v>24</c:v>
                </c:pt>
                <c:pt idx="7235">
                  <c:v>18</c:v>
                </c:pt>
                <c:pt idx="7236">
                  <c:v>25</c:v>
                </c:pt>
                <c:pt idx="7237">
                  <c:v>22</c:v>
                </c:pt>
                <c:pt idx="7238">
                  <c:v>24</c:v>
                </c:pt>
                <c:pt idx="7239">
                  <c:v>24</c:v>
                </c:pt>
                <c:pt idx="7240">
                  <c:v>19</c:v>
                </c:pt>
                <c:pt idx="7241">
                  <c:v>25</c:v>
                </c:pt>
                <c:pt idx="7242">
                  <c:v>23</c:v>
                </c:pt>
                <c:pt idx="7243">
                  <c:v>25</c:v>
                </c:pt>
                <c:pt idx="7244">
                  <c:v>25</c:v>
                </c:pt>
                <c:pt idx="7245">
                  <c:v>25</c:v>
                </c:pt>
                <c:pt idx="7246">
                  <c:v>23</c:v>
                </c:pt>
                <c:pt idx="7247">
                  <c:v>25</c:v>
                </c:pt>
                <c:pt idx="7248">
                  <c:v>24</c:v>
                </c:pt>
                <c:pt idx="7249">
                  <c:v>23</c:v>
                </c:pt>
                <c:pt idx="7250">
                  <c:v>17</c:v>
                </c:pt>
                <c:pt idx="7251">
                  <c:v>25</c:v>
                </c:pt>
                <c:pt idx="7252">
                  <c:v>24</c:v>
                </c:pt>
                <c:pt idx="7253">
                  <c:v>24</c:v>
                </c:pt>
                <c:pt idx="7254">
                  <c:v>24</c:v>
                </c:pt>
                <c:pt idx="7255">
                  <c:v>15</c:v>
                </c:pt>
                <c:pt idx="7256">
                  <c:v>20</c:v>
                </c:pt>
                <c:pt idx="7257">
                  <c:v>22</c:v>
                </c:pt>
                <c:pt idx="7258">
                  <c:v>24</c:v>
                </c:pt>
                <c:pt idx="7259">
                  <c:v>18</c:v>
                </c:pt>
                <c:pt idx="7260">
                  <c:v>10</c:v>
                </c:pt>
                <c:pt idx="7261">
                  <c:v>23</c:v>
                </c:pt>
                <c:pt idx="7262">
                  <c:v>25</c:v>
                </c:pt>
                <c:pt idx="7263">
                  <c:v>25</c:v>
                </c:pt>
                <c:pt idx="7264">
                  <c:v>24</c:v>
                </c:pt>
                <c:pt idx="7265">
                  <c:v>24</c:v>
                </c:pt>
                <c:pt idx="7266">
                  <c:v>24</c:v>
                </c:pt>
                <c:pt idx="7267">
                  <c:v>24</c:v>
                </c:pt>
                <c:pt idx="7268">
                  <c:v>22</c:v>
                </c:pt>
                <c:pt idx="7269">
                  <c:v>20</c:v>
                </c:pt>
                <c:pt idx="7270">
                  <c:v>25</c:v>
                </c:pt>
                <c:pt idx="7271">
                  <c:v>18</c:v>
                </c:pt>
                <c:pt idx="7272">
                  <c:v>23</c:v>
                </c:pt>
                <c:pt idx="7273">
                  <c:v>25</c:v>
                </c:pt>
                <c:pt idx="7274">
                  <c:v>22</c:v>
                </c:pt>
                <c:pt idx="7275">
                  <c:v>25</c:v>
                </c:pt>
                <c:pt idx="7276">
                  <c:v>20</c:v>
                </c:pt>
                <c:pt idx="7277">
                  <c:v>24</c:v>
                </c:pt>
                <c:pt idx="7278">
                  <c:v>25</c:v>
                </c:pt>
                <c:pt idx="7279">
                  <c:v>25</c:v>
                </c:pt>
                <c:pt idx="7280">
                  <c:v>23</c:v>
                </c:pt>
                <c:pt idx="7281">
                  <c:v>24</c:v>
                </c:pt>
                <c:pt idx="7282">
                  <c:v>21</c:v>
                </c:pt>
                <c:pt idx="7283">
                  <c:v>17</c:v>
                </c:pt>
                <c:pt idx="7284">
                  <c:v>22</c:v>
                </c:pt>
                <c:pt idx="7285">
                  <c:v>23</c:v>
                </c:pt>
                <c:pt idx="7286">
                  <c:v>18</c:v>
                </c:pt>
                <c:pt idx="7287">
                  <c:v>24</c:v>
                </c:pt>
                <c:pt idx="7288">
                  <c:v>24</c:v>
                </c:pt>
                <c:pt idx="7289">
                  <c:v>24</c:v>
                </c:pt>
                <c:pt idx="7290">
                  <c:v>24</c:v>
                </c:pt>
                <c:pt idx="7291">
                  <c:v>20</c:v>
                </c:pt>
                <c:pt idx="7292">
                  <c:v>22</c:v>
                </c:pt>
                <c:pt idx="7293">
                  <c:v>22</c:v>
                </c:pt>
                <c:pt idx="7294">
                  <c:v>25</c:v>
                </c:pt>
                <c:pt idx="7295">
                  <c:v>25</c:v>
                </c:pt>
                <c:pt idx="7296">
                  <c:v>17</c:v>
                </c:pt>
                <c:pt idx="7297">
                  <c:v>23</c:v>
                </c:pt>
                <c:pt idx="7298">
                  <c:v>23</c:v>
                </c:pt>
                <c:pt idx="7299">
                  <c:v>25</c:v>
                </c:pt>
                <c:pt idx="7300">
                  <c:v>23</c:v>
                </c:pt>
                <c:pt idx="7301">
                  <c:v>24</c:v>
                </c:pt>
                <c:pt idx="7302">
                  <c:v>25</c:v>
                </c:pt>
                <c:pt idx="7303">
                  <c:v>24</c:v>
                </c:pt>
                <c:pt idx="7304">
                  <c:v>24</c:v>
                </c:pt>
                <c:pt idx="7305">
                  <c:v>25</c:v>
                </c:pt>
                <c:pt idx="7306">
                  <c:v>22</c:v>
                </c:pt>
                <c:pt idx="7307">
                  <c:v>23</c:v>
                </c:pt>
                <c:pt idx="7308">
                  <c:v>25</c:v>
                </c:pt>
                <c:pt idx="7309">
                  <c:v>22</c:v>
                </c:pt>
                <c:pt idx="7310">
                  <c:v>24</c:v>
                </c:pt>
                <c:pt idx="7311">
                  <c:v>25</c:v>
                </c:pt>
                <c:pt idx="7312">
                  <c:v>23</c:v>
                </c:pt>
                <c:pt idx="7313">
                  <c:v>23</c:v>
                </c:pt>
                <c:pt idx="7314">
                  <c:v>25</c:v>
                </c:pt>
                <c:pt idx="7315">
                  <c:v>23</c:v>
                </c:pt>
                <c:pt idx="7316">
                  <c:v>23</c:v>
                </c:pt>
                <c:pt idx="7317">
                  <c:v>23</c:v>
                </c:pt>
                <c:pt idx="7318">
                  <c:v>20</c:v>
                </c:pt>
                <c:pt idx="7319">
                  <c:v>23</c:v>
                </c:pt>
                <c:pt idx="7320">
                  <c:v>24</c:v>
                </c:pt>
                <c:pt idx="7321">
                  <c:v>23</c:v>
                </c:pt>
                <c:pt idx="7322">
                  <c:v>23</c:v>
                </c:pt>
                <c:pt idx="7323">
                  <c:v>25</c:v>
                </c:pt>
                <c:pt idx="7324">
                  <c:v>24</c:v>
                </c:pt>
                <c:pt idx="7325">
                  <c:v>22</c:v>
                </c:pt>
                <c:pt idx="7326">
                  <c:v>24</c:v>
                </c:pt>
                <c:pt idx="7327">
                  <c:v>24</c:v>
                </c:pt>
                <c:pt idx="7328">
                  <c:v>24</c:v>
                </c:pt>
                <c:pt idx="7329">
                  <c:v>21</c:v>
                </c:pt>
                <c:pt idx="7330">
                  <c:v>24</c:v>
                </c:pt>
                <c:pt idx="7331">
                  <c:v>25</c:v>
                </c:pt>
                <c:pt idx="7332">
                  <c:v>22</c:v>
                </c:pt>
                <c:pt idx="7333">
                  <c:v>24</c:v>
                </c:pt>
                <c:pt idx="7334">
                  <c:v>22</c:v>
                </c:pt>
                <c:pt idx="7335">
                  <c:v>24</c:v>
                </c:pt>
                <c:pt idx="7336">
                  <c:v>21</c:v>
                </c:pt>
                <c:pt idx="7337">
                  <c:v>23</c:v>
                </c:pt>
                <c:pt idx="7338">
                  <c:v>23</c:v>
                </c:pt>
                <c:pt idx="7339">
                  <c:v>25</c:v>
                </c:pt>
                <c:pt idx="7340">
                  <c:v>25</c:v>
                </c:pt>
                <c:pt idx="7341">
                  <c:v>24</c:v>
                </c:pt>
                <c:pt idx="7342">
                  <c:v>22</c:v>
                </c:pt>
                <c:pt idx="7343">
                  <c:v>24</c:v>
                </c:pt>
                <c:pt idx="7344">
                  <c:v>18</c:v>
                </c:pt>
                <c:pt idx="7345">
                  <c:v>22</c:v>
                </c:pt>
                <c:pt idx="7346">
                  <c:v>21</c:v>
                </c:pt>
                <c:pt idx="7347">
                  <c:v>25</c:v>
                </c:pt>
                <c:pt idx="7348">
                  <c:v>25</c:v>
                </c:pt>
                <c:pt idx="7349">
                  <c:v>23</c:v>
                </c:pt>
                <c:pt idx="7350">
                  <c:v>24</c:v>
                </c:pt>
                <c:pt idx="7351">
                  <c:v>23</c:v>
                </c:pt>
                <c:pt idx="7352">
                  <c:v>24</c:v>
                </c:pt>
                <c:pt idx="7353">
                  <c:v>25</c:v>
                </c:pt>
                <c:pt idx="7354">
                  <c:v>23</c:v>
                </c:pt>
                <c:pt idx="7355">
                  <c:v>24</c:v>
                </c:pt>
                <c:pt idx="7356">
                  <c:v>25</c:v>
                </c:pt>
                <c:pt idx="7357">
                  <c:v>25</c:v>
                </c:pt>
                <c:pt idx="7358">
                  <c:v>25</c:v>
                </c:pt>
                <c:pt idx="7359">
                  <c:v>22</c:v>
                </c:pt>
                <c:pt idx="7360">
                  <c:v>23</c:v>
                </c:pt>
                <c:pt idx="7361">
                  <c:v>23</c:v>
                </c:pt>
                <c:pt idx="7362">
                  <c:v>24</c:v>
                </c:pt>
                <c:pt idx="7363">
                  <c:v>24</c:v>
                </c:pt>
                <c:pt idx="7364">
                  <c:v>22</c:v>
                </c:pt>
                <c:pt idx="7365">
                  <c:v>20</c:v>
                </c:pt>
                <c:pt idx="7366">
                  <c:v>23</c:v>
                </c:pt>
                <c:pt idx="7367">
                  <c:v>25</c:v>
                </c:pt>
                <c:pt idx="7368">
                  <c:v>23</c:v>
                </c:pt>
                <c:pt idx="7369">
                  <c:v>19</c:v>
                </c:pt>
                <c:pt idx="7370">
                  <c:v>25</c:v>
                </c:pt>
                <c:pt idx="7371">
                  <c:v>24</c:v>
                </c:pt>
                <c:pt idx="7372">
                  <c:v>22</c:v>
                </c:pt>
                <c:pt idx="7373">
                  <c:v>21</c:v>
                </c:pt>
                <c:pt idx="7374">
                  <c:v>23</c:v>
                </c:pt>
                <c:pt idx="7375">
                  <c:v>20</c:v>
                </c:pt>
                <c:pt idx="7376">
                  <c:v>23</c:v>
                </c:pt>
                <c:pt idx="7377">
                  <c:v>25</c:v>
                </c:pt>
                <c:pt idx="7378">
                  <c:v>24</c:v>
                </c:pt>
                <c:pt idx="7379">
                  <c:v>24</c:v>
                </c:pt>
                <c:pt idx="7380">
                  <c:v>23</c:v>
                </c:pt>
                <c:pt idx="7381">
                  <c:v>25</c:v>
                </c:pt>
                <c:pt idx="7382">
                  <c:v>25</c:v>
                </c:pt>
                <c:pt idx="7383">
                  <c:v>25</c:v>
                </c:pt>
                <c:pt idx="7384">
                  <c:v>25</c:v>
                </c:pt>
                <c:pt idx="7385">
                  <c:v>25</c:v>
                </c:pt>
                <c:pt idx="7386">
                  <c:v>22</c:v>
                </c:pt>
                <c:pt idx="7387">
                  <c:v>24</c:v>
                </c:pt>
                <c:pt idx="7388">
                  <c:v>23</c:v>
                </c:pt>
                <c:pt idx="7389">
                  <c:v>22</c:v>
                </c:pt>
                <c:pt idx="7390">
                  <c:v>23</c:v>
                </c:pt>
                <c:pt idx="7391">
                  <c:v>23</c:v>
                </c:pt>
                <c:pt idx="7392">
                  <c:v>24</c:v>
                </c:pt>
                <c:pt idx="7393">
                  <c:v>25</c:v>
                </c:pt>
                <c:pt idx="7394">
                  <c:v>25</c:v>
                </c:pt>
                <c:pt idx="7395">
                  <c:v>25</c:v>
                </c:pt>
                <c:pt idx="7396">
                  <c:v>25</c:v>
                </c:pt>
                <c:pt idx="7397">
                  <c:v>25</c:v>
                </c:pt>
                <c:pt idx="7398">
                  <c:v>23</c:v>
                </c:pt>
                <c:pt idx="7399">
                  <c:v>24</c:v>
                </c:pt>
                <c:pt idx="7400">
                  <c:v>22</c:v>
                </c:pt>
                <c:pt idx="7401">
                  <c:v>25</c:v>
                </c:pt>
                <c:pt idx="7402">
                  <c:v>17</c:v>
                </c:pt>
                <c:pt idx="7403">
                  <c:v>23</c:v>
                </c:pt>
                <c:pt idx="7404">
                  <c:v>25</c:v>
                </c:pt>
                <c:pt idx="7405">
                  <c:v>24</c:v>
                </c:pt>
                <c:pt idx="7406">
                  <c:v>19</c:v>
                </c:pt>
                <c:pt idx="7407">
                  <c:v>24</c:v>
                </c:pt>
                <c:pt idx="7408">
                  <c:v>23</c:v>
                </c:pt>
                <c:pt idx="7409">
                  <c:v>22</c:v>
                </c:pt>
                <c:pt idx="7410">
                  <c:v>25</c:v>
                </c:pt>
                <c:pt idx="7411">
                  <c:v>24</c:v>
                </c:pt>
                <c:pt idx="7412">
                  <c:v>25</c:v>
                </c:pt>
                <c:pt idx="7413">
                  <c:v>25</c:v>
                </c:pt>
                <c:pt idx="7414">
                  <c:v>24</c:v>
                </c:pt>
                <c:pt idx="7415">
                  <c:v>19</c:v>
                </c:pt>
                <c:pt idx="7416">
                  <c:v>24</c:v>
                </c:pt>
                <c:pt idx="7417">
                  <c:v>24</c:v>
                </c:pt>
                <c:pt idx="7418">
                  <c:v>24</c:v>
                </c:pt>
                <c:pt idx="7419">
                  <c:v>24</c:v>
                </c:pt>
                <c:pt idx="7420">
                  <c:v>23</c:v>
                </c:pt>
                <c:pt idx="7421">
                  <c:v>22</c:v>
                </c:pt>
                <c:pt idx="7422">
                  <c:v>25</c:v>
                </c:pt>
                <c:pt idx="7423">
                  <c:v>24</c:v>
                </c:pt>
                <c:pt idx="7424">
                  <c:v>23</c:v>
                </c:pt>
                <c:pt idx="7425">
                  <c:v>21</c:v>
                </c:pt>
                <c:pt idx="7426">
                  <c:v>22</c:v>
                </c:pt>
                <c:pt idx="7427">
                  <c:v>25</c:v>
                </c:pt>
                <c:pt idx="7428">
                  <c:v>25</c:v>
                </c:pt>
                <c:pt idx="7429">
                  <c:v>24</c:v>
                </c:pt>
                <c:pt idx="7430">
                  <c:v>25</c:v>
                </c:pt>
                <c:pt idx="7431">
                  <c:v>23</c:v>
                </c:pt>
                <c:pt idx="7432">
                  <c:v>24</c:v>
                </c:pt>
                <c:pt idx="7433">
                  <c:v>24</c:v>
                </c:pt>
                <c:pt idx="7434">
                  <c:v>25</c:v>
                </c:pt>
                <c:pt idx="7435">
                  <c:v>22</c:v>
                </c:pt>
                <c:pt idx="7436">
                  <c:v>25</c:v>
                </c:pt>
                <c:pt idx="7437">
                  <c:v>24</c:v>
                </c:pt>
                <c:pt idx="7438">
                  <c:v>21</c:v>
                </c:pt>
                <c:pt idx="7439">
                  <c:v>22</c:v>
                </c:pt>
                <c:pt idx="7440">
                  <c:v>18</c:v>
                </c:pt>
                <c:pt idx="7441">
                  <c:v>25</c:v>
                </c:pt>
                <c:pt idx="7442">
                  <c:v>22</c:v>
                </c:pt>
                <c:pt idx="7443">
                  <c:v>25</c:v>
                </c:pt>
                <c:pt idx="7444">
                  <c:v>23</c:v>
                </c:pt>
                <c:pt idx="7445">
                  <c:v>25</c:v>
                </c:pt>
                <c:pt idx="7446">
                  <c:v>25</c:v>
                </c:pt>
                <c:pt idx="7447">
                  <c:v>22</c:v>
                </c:pt>
                <c:pt idx="7448">
                  <c:v>25</c:v>
                </c:pt>
                <c:pt idx="7449">
                  <c:v>24</c:v>
                </c:pt>
                <c:pt idx="7450">
                  <c:v>24</c:v>
                </c:pt>
                <c:pt idx="7451">
                  <c:v>25</c:v>
                </c:pt>
                <c:pt idx="7452">
                  <c:v>22</c:v>
                </c:pt>
                <c:pt idx="7453">
                  <c:v>23</c:v>
                </c:pt>
                <c:pt idx="7454">
                  <c:v>25</c:v>
                </c:pt>
                <c:pt idx="7455">
                  <c:v>23</c:v>
                </c:pt>
                <c:pt idx="7456">
                  <c:v>23</c:v>
                </c:pt>
                <c:pt idx="7457">
                  <c:v>25</c:v>
                </c:pt>
                <c:pt idx="7458">
                  <c:v>24</c:v>
                </c:pt>
                <c:pt idx="7459">
                  <c:v>22</c:v>
                </c:pt>
                <c:pt idx="7460">
                  <c:v>25</c:v>
                </c:pt>
                <c:pt idx="7461">
                  <c:v>22</c:v>
                </c:pt>
                <c:pt idx="7462">
                  <c:v>21</c:v>
                </c:pt>
                <c:pt idx="7463">
                  <c:v>25</c:v>
                </c:pt>
                <c:pt idx="7464">
                  <c:v>23</c:v>
                </c:pt>
                <c:pt idx="7465">
                  <c:v>23</c:v>
                </c:pt>
                <c:pt idx="7466">
                  <c:v>23</c:v>
                </c:pt>
                <c:pt idx="7467">
                  <c:v>23</c:v>
                </c:pt>
                <c:pt idx="7468">
                  <c:v>24</c:v>
                </c:pt>
                <c:pt idx="7469">
                  <c:v>22</c:v>
                </c:pt>
                <c:pt idx="7470">
                  <c:v>23</c:v>
                </c:pt>
                <c:pt idx="7471">
                  <c:v>25</c:v>
                </c:pt>
                <c:pt idx="7472">
                  <c:v>24</c:v>
                </c:pt>
                <c:pt idx="7473">
                  <c:v>24</c:v>
                </c:pt>
                <c:pt idx="7474">
                  <c:v>23</c:v>
                </c:pt>
                <c:pt idx="7475">
                  <c:v>23</c:v>
                </c:pt>
                <c:pt idx="7476">
                  <c:v>25</c:v>
                </c:pt>
                <c:pt idx="7477">
                  <c:v>25</c:v>
                </c:pt>
                <c:pt idx="7478">
                  <c:v>23</c:v>
                </c:pt>
                <c:pt idx="7479">
                  <c:v>21</c:v>
                </c:pt>
                <c:pt idx="7480">
                  <c:v>23</c:v>
                </c:pt>
                <c:pt idx="7481">
                  <c:v>25</c:v>
                </c:pt>
                <c:pt idx="7482">
                  <c:v>19</c:v>
                </c:pt>
                <c:pt idx="7483">
                  <c:v>25</c:v>
                </c:pt>
                <c:pt idx="7484">
                  <c:v>25</c:v>
                </c:pt>
                <c:pt idx="7485">
                  <c:v>22</c:v>
                </c:pt>
                <c:pt idx="7486">
                  <c:v>24</c:v>
                </c:pt>
                <c:pt idx="7487">
                  <c:v>23</c:v>
                </c:pt>
                <c:pt idx="7488">
                  <c:v>23</c:v>
                </c:pt>
                <c:pt idx="7489">
                  <c:v>24</c:v>
                </c:pt>
                <c:pt idx="7490">
                  <c:v>24</c:v>
                </c:pt>
                <c:pt idx="7491">
                  <c:v>23</c:v>
                </c:pt>
                <c:pt idx="7492">
                  <c:v>24</c:v>
                </c:pt>
                <c:pt idx="7493">
                  <c:v>23</c:v>
                </c:pt>
                <c:pt idx="7494">
                  <c:v>24</c:v>
                </c:pt>
                <c:pt idx="7495">
                  <c:v>23</c:v>
                </c:pt>
                <c:pt idx="7496">
                  <c:v>24</c:v>
                </c:pt>
                <c:pt idx="7497">
                  <c:v>23</c:v>
                </c:pt>
                <c:pt idx="7498">
                  <c:v>25</c:v>
                </c:pt>
                <c:pt idx="7499">
                  <c:v>24</c:v>
                </c:pt>
                <c:pt idx="7500">
                  <c:v>22</c:v>
                </c:pt>
                <c:pt idx="7501">
                  <c:v>24</c:v>
                </c:pt>
                <c:pt idx="7502">
                  <c:v>25</c:v>
                </c:pt>
                <c:pt idx="7503">
                  <c:v>23</c:v>
                </c:pt>
                <c:pt idx="7504">
                  <c:v>25</c:v>
                </c:pt>
                <c:pt idx="7505">
                  <c:v>24</c:v>
                </c:pt>
                <c:pt idx="7506">
                  <c:v>23</c:v>
                </c:pt>
                <c:pt idx="7507">
                  <c:v>23</c:v>
                </c:pt>
                <c:pt idx="7508">
                  <c:v>25</c:v>
                </c:pt>
                <c:pt idx="7509">
                  <c:v>24</c:v>
                </c:pt>
                <c:pt idx="7510">
                  <c:v>25</c:v>
                </c:pt>
                <c:pt idx="7511">
                  <c:v>23</c:v>
                </c:pt>
                <c:pt idx="7512">
                  <c:v>22</c:v>
                </c:pt>
                <c:pt idx="7513">
                  <c:v>24</c:v>
                </c:pt>
                <c:pt idx="7514">
                  <c:v>25</c:v>
                </c:pt>
                <c:pt idx="7515">
                  <c:v>25</c:v>
                </c:pt>
                <c:pt idx="7516">
                  <c:v>25</c:v>
                </c:pt>
                <c:pt idx="7517">
                  <c:v>25</c:v>
                </c:pt>
                <c:pt idx="7518">
                  <c:v>23</c:v>
                </c:pt>
                <c:pt idx="7519">
                  <c:v>23</c:v>
                </c:pt>
                <c:pt idx="7520">
                  <c:v>23</c:v>
                </c:pt>
                <c:pt idx="7521">
                  <c:v>25</c:v>
                </c:pt>
                <c:pt idx="7522">
                  <c:v>24</c:v>
                </c:pt>
                <c:pt idx="7523">
                  <c:v>24</c:v>
                </c:pt>
                <c:pt idx="7524">
                  <c:v>25</c:v>
                </c:pt>
                <c:pt idx="7525">
                  <c:v>25</c:v>
                </c:pt>
                <c:pt idx="7526">
                  <c:v>23</c:v>
                </c:pt>
                <c:pt idx="7527">
                  <c:v>24</c:v>
                </c:pt>
                <c:pt idx="7528">
                  <c:v>25</c:v>
                </c:pt>
                <c:pt idx="7529">
                  <c:v>23</c:v>
                </c:pt>
                <c:pt idx="7530">
                  <c:v>23</c:v>
                </c:pt>
                <c:pt idx="7531">
                  <c:v>23</c:v>
                </c:pt>
                <c:pt idx="7532">
                  <c:v>25</c:v>
                </c:pt>
                <c:pt idx="7533">
                  <c:v>22</c:v>
                </c:pt>
                <c:pt idx="7534">
                  <c:v>24</c:v>
                </c:pt>
                <c:pt idx="7535">
                  <c:v>22</c:v>
                </c:pt>
                <c:pt idx="7536">
                  <c:v>22</c:v>
                </c:pt>
                <c:pt idx="7537">
                  <c:v>22</c:v>
                </c:pt>
                <c:pt idx="7538">
                  <c:v>25</c:v>
                </c:pt>
                <c:pt idx="7539">
                  <c:v>24</c:v>
                </c:pt>
                <c:pt idx="7540">
                  <c:v>25</c:v>
                </c:pt>
                <c:pt idx="7541">
                  <c:v>24</c:v>
                </c:pt>
                <c:pt idx="7542">
                  <c:v>25</c:v>
                </c:pt>
                <c:pt idx="7543">
                  <c:v>25</c:v>
                </c:pt>
                <c:pt idx="7544">
                  <c:v>24</c:v>
                </c:pt>
                <c:pt idx="7545">
                  <c:v>23</c:v>
                </c:pt>
                <c:pt idx="7546">
                  <c:v>25</c:v>
                </c:pt>
                <c:pt idx="7547">
                  <c:v>24</c:v>
                </c:pt>
                <c:pt idx="7548">
                  <c:v>23</c:v>
                </c:pt>
                <c:pt idx="7549">
                  <c:v>25</c:v>
                </c:pt>
                <c:pt idx="7550">
                  <c:v>23</c:v>
                </c:pt>
                <c:pt idx="7551">
                  <c:v>25</c:v>
                </c:pt>
                <c:pt idx="7552">
                  <c:v>23</c:v>
                </c:pt>
                <c:pt idx="7553">
                  <c:v>25</c:v>
                </c:pt>
                <c:pt idx="7554">
                  <c:v>24</c:v>
                </c:pt>
                <c:pt idx="7555">
                  <c:v>25</c:v>
                </c:pt>
                <c:pt idx="7556">
                  <c:v>25</c:v>
                </c:pt>
                <c:pt idx="7557">
                  <c:v>24</c:v>
                </c:pt>
                <c:pt idx="7558">
                  <c:v>25</c:v>
                </c:pt>
                <c:pt idx="7559">
                  <c:v>25</c:v>
                </c:pt>
                <c:pt idx="7560">
                  <c:v>23</c:v>
                </c:pt>
                <c:pt idx="7561">
                  <c:v>23</c:v>
                </c:pt>
                <c:pt idx="7562">
                  <c:v>25</c:v>
                </c:pt>
                <c:pt idx="7563">
                  <c:v>21</c:v>
                </c:pt>
                <c:pt idx="7564">
                  <c:v>25</c:v>
                </c:pt>
                <c:pt idx="7565">
                  <c:v>24</c:v>
                </c:pt>
                <c:pt idx="7566">
                  <c:v>24</c:v>
                </c:pt>
                <c:pt idx="7567">
                  <c:v>23</c:v>
                </c:pt>
                <c:pt idx="7568">
                  <c:v>24</c:v>
                </c:pt>
                <c:pt idx="7569">
                  <c:v>24</c:v>
                </c:pt>
                <c:pt idx="7570">
                  <c:v>22</c:v>
                </c:pt>
                <c:pt idx="7571">
                  <c:v>25</c:v>
                </c:pt>
                <c:pt idx="7572">
                  <c:v>13</c:v>
                </c:pt>
                <c:pt idx="7573">
                  <c:v>25</c:v>
                </c:pt>
                <c:pt idx="7574">
                  <c:v>25</c:v>
                </c:pt>
                <c:pt idx="7575">
                  <c:v>24</c:v>
                </c:pt>
                <c:pt idx="7576">
                  <c:v>24</c:v>
                </c:pt>
                <c:pt idx="7577">
                  <c:v>22</c:v>
                </c:pt>
                <c:pt idx="7578">
                  <c:v>25</c:v>
                </c:pt>
                <c:pt idx="7579">
                  <c:v>25</c:v>
                </c:pt>
                <c:pt idx="7580">
                  <c:v>22</c:v>
                </c:pt>
                <c:pt idx="7581">
                  <c:v>25</c:v>
                </c:pt>
                <c:pt idx="7582">
                  <c:v>18</c:v>
                </c:pt>
                <c:pt idx="7583">
                  <c:v>25</c:v>
                </c:pt>
                <c:pt idx="7584">
                  <c:v>22</c:v>
                </c:pt>
                <c:pt idx="7585">
                  <c:v>24</c:v>
                </c:pt>
                <c:pt idx="7586">
                  <c:v>25</c:v>
                </c:pt>
                <c:pt idx="7587">
                  <c:v>25</c:v>
                </c:pt>
                <c:pt idx="7588">
                  <c:v>25</c:v>
                </c:pt>
                <c:pt idx="7589">
                  <c:v>23</c:v>
                </c:pt>
                <c:pt idx="7590">
                  <c:v>25</c:v>
                </c:pt>
                <c:pt idx="7591">
                  <c:v>24</c:v>
                </c:pt>
                <c:pt idx="7592">
                  <c:v>21</c:v>
                </c:pt>
                <c:pt idx="7593">
                  <c:v>23</c:v>
                </c:pt>
                <c:pt idx="7594">
                  <c:v>24</c:v>
                </c:pt>
                <c:pt idx="7595">
                  <c:v>24</c:v>
                </c:pt>
                <c:pt idx="7596">
                  <c:v>24</c:v>
                </c:pt>
                <c:pt idx="7597">
                  <c:v>23</c:v>
                </c:pt>
                <c:pt idx="7598">
                  <c:v>23</c:v>
                </c:pt>
                <c:pt idx="7599">
                  <c:v>22</c:v>
                </c:pt>
                <c:pt idx="7600">
                  <c:v>23</c:v>
                </c:pt>
                <c:pt idx="7601">
                  <c:v>23</c:v>
                </c:pt>
                <c:pt idx="7602">
                  <c:v>24</c:v>
                </c:pt>
                <c:pt idx="7603">
                  <c:v>23</c:v>
                </c:pt>
                <c:pt idx="7604">
                  <c:v>25</c:v>
                </c:pt>
                <c:pt idx="7605">
                  <c:v>25</c:v>
                </c:pt>
                <c:pt idx="7606">
                  <c:v>23</c:v>
                </c:pt>
                <c:pt idx="7607">
                  <c:v>24</c:v>
                </c:pt>
                <c:pt idx="7608">
                  <c:v>25</c:v>
                </c:pt>
                <c:pt idx="7609">
                  <c:v>25</c:v>
                </c:pt>
                <c:pt idx="7610">
                  <c:v>24</c:v>
                </c:pt>
                <c:pt idx="7611">
                  <c:v>24</c:v>
                </c:pt>
                <c:pt idx="7612">
                  <c:v>24</c:v>
                </c:pt>
                <c:pt idx="7613">
                  <c:v>25</c:v>
                </c:pt>
                <c:pt idx="7614">
                  <c:v>25</c:v>
                </c:pt>
                <c:pt idx="7615">
                  <c:v>25</c:v>
                </c:pt>
                <c:pt idx="7616">
                  <c:v>24</c:v>
                </c:pt>
                <c:pt idx="7617">
                  <c:v>25</c:v>
                </c:pt>
                <c:pt idx="7618">
                  <c:v>23</c:v>
                </c:pt>
                <c:pt idx="7619">
                  <c:v>23</c:v>
                </c:pt>
                <c:pt idx="7620">
                  <c:v>24</c:v>
                </c:pt>
                <c:pt idx="7621">
                  <c:v>22</c:v>
                </c:pt>
                <c:pt idx="7622">
                  <c:v>25</c:v>
                </c:pt>
                <c:pt idx="7623">
                  <c:v>25</c:v>
                </c:pt>
                <c:pt idx="7624">
                  <c:v>25</c:v>
                </c:pt>
                <c:pt idx="7625">
                  <c:v>24</c:v>
                </c:pt>
                <c:pt idx="7626">
                  <c:v>24</c:v>
                </c:pt>
                <c:pt idx="7627">
                  <c:v>24</c:v>
                </c:pt>
                <c:pt idx="7628">
                  <c:v>25</c:v>
                </c:pt>
                <c:pt idx="7629">
                  <c:v>25</c:v>
                </c:pt>
                <c:pt idx="7630">
                  <c:v>23</c:v>
                </c:pt>
                <c:pt idx="7631">
                  <c:v>21</c:v>
                </c:pt>
                <c:pt idx="7632">
                  <c:v>24</c:v>
                </c:pt>
                <c:pt idx="7633">
                  <c:v>24</c:v>
                </c:pt>
                <c:pt idx="7634">
                  <c:v>25</c:v>
                </c:pt>
                <c:pt idx="7635">
                  <c:v>25</c:v>
                </c:pt>
                <c:pt idx="7636">
                  <c:v>25</c:v>
                </c:pt>
                <c:pt idx="7637">
                  <c:v>14</c:v>
                </c:pt>
                <c:pt idx="7638">
                  <c:v>25</c:v>
                </c:pt>
                <c:pt idx="7639">
                  <c:v>21</c:v>
                </c:pt>
                <c:pt idx="7640">
                  <c:v>24</c:v>
                </c:pt>
                <c:pt idx="7641">
                  <c:v>25</c:v>
                </c:pt>
                <c:pt idx="7642">
                  <c:v>24</c:v>
                </c:pt>
                <c:pt idx="7643">
                  <c:v>24</c:v>
                </c:pt>
                <c:pt idx="7644">
                  <c:v>24</c:v>
                </c:pt>
                <c:pt idx="7645">
                  <c:v>24</c:v>
                </c:pt>
                <c:pt idx="7646">
                  <c:v>25</c:v>
                </c:pt>
                <c:pt idx="7647">
                  <c:v>25</c:v>
                </c:pt>
                <c:pt idx="7648">
                  <c:v>24</c:v>
                </c:pt>
                <c:pt idx="7649">
                  <c:v>21</c:v>
                </c:pt>
                <c:pt idx="7650">
                  <c:v>24</c:v>
                </c:pt>
                <c:pt idx="7651">
                  <c:v>23</c:v>
                </c:pt>
                <c:pt idx="7652">
                  <c:v>22</c:v>
                </c:pt>
                <c:pt idx="7653">
                  <c:v>24</c:v>
                </c:pt>
                <c:pt idx="7654">
                  <c:v>21</c:v>
                </c:pt>
                <c:pt idx="7655">
                  <c:v>25</c:v>
                </c:pt>
                <c:pt idx="7656">
                  <c:v>24</c:v>
                </c:pt>
                <c:pt idx="7657">
                  <c:v>25</c:v>
                </c:pt>
                <c:pt idx="7658">
                  <c:v>23</c:v>
                </c:pt>
                <c:pt idx="7659">
                  <c:v>24</c:v>
                </c:pt>
                <c:pt idx="7660">
                  <c:v>24</c:v>
                </c:pt>
                <c:pt idx="7661">
                  <c:v>24</c:v>
                </c:pt>
                <c:pt idx="7662">
                  <c:v>24</c:v>
                </c:pt>
                <c:pt idx="7663">
                  <c:v>24</c:v>
                </c:pt>
                <c:pt idx="7664">
                  <c:v>25</c:v>
                </c:pt>
                <c:pt idx="7665">
                  <c:v>24</c:v>
                </c:pt>
                <c:pt idx="7666">
                  <c:v>20</c:v>
                </c:pt>
                <c:pt idx="7667">
                  <c:v>25</c:v>
                </c:pt>
                <c:pt idx="7668">
                  <c:v>19</c:v>
                </c:pt>
                <c:pt idx="7669">
                  <c:v>23</c:v>
                </c:pt>
                <c:pt idx="7670">
                  <c:v>25</c:v>
                </c:pt>
                <c:pt idx="7671">
                  <c:v>24</c:v>
                </c:pt>
                <c:pt idx="7672">
                  <c:v>25</c:v>
                </c:pt>
                <c:pt idx="7673">
                  <c:v>23</c:v>
                </c:pt>
                <c:pt idx="7674">
                  <c:v>23</c:v>
                </c:pt>
                <c:pt idx="7675">
                  <c:v>23</c:v>
                </c:pt>
                <c:pt idx="7676">
                  <c:v>24</c:v>
                </c:pt>
                <c:pt idx="7677">
                  <c:v>24</c:v>
                </c:pt>
                <c:pt idx="7678">
                  <c:v>22</c:v>
                </c:pt>
                <c:pt idx="7679">
                  <c:v>21</c:v>
                </c:pt>
                <c:pt idx="7680">
                  <c:v>23</c:v>
                </c:pt>
                <c:pt idx="7681">
                  <c:v>21</c:v>
                </c:pt>
                <c:pt idx="7682">
                  <c:v>25</c:v>
                </c:pt>
                <c:pt idx="7683">
                  <c:v>25</c:v>
                </c:pt>
                <c:pt idx="7684">
                  <c:v>23</c:v>
                </c:pt>
                <c:pt idx="7685">
                  <c:v>22</c:v>
                </c:pt>
                <c:pt idx="7686">
                  <c:v>22</c:v>
                </c:pt>
                <c:pt idx="7687">
                  <c:v>24</c:v>
                </c:pt>
                <c:pt idx="7688">
                  <c:v>23</c:v>
                </c:pt>
                <c:pt idx="7689">
                  <c:v>22</c:v>
                </c:pt>
                <c:pt idx="7690">
                  <c:v>23</c:v>
                </c:pt>
                <c:pt idx="7691">
                  <c:v>24</c:v>
                </c:pt>
                <c:pt idx="7692">
                  <c:v>24</c:v>
                </c:pt>
                <c:pt idx="7693">
                  <c:v>25</c:v>
                </c:pt>
                <c:pt idx="7694">
                  <c:v>24</c:v>
                </c:pt>
                <c:pt idx="7695">
                  <c:v>25</c:v>
                </c:pt>
                <c:pt idx="7696">
                  <c:v>23</c:v>
                </c:pt>
                <c:pt idx="7697">
                  <c:v>24</c:v>
                </c:pt>
                <c:pt idx="7698">
                  <c:v>24</c:v>
                </c:pt>
                <c:pt idx="7699">
                  <c:v>24</c:v>
                </c:pt>
                <c:pt idx="7700">
                  <c:v>25</c:v>
                </c:pt>
                <c:pt idx="7701">
                  <c:v>23</c:v>
                </c:pt>
                <c:pt idx="7702">
                  <c:v>25</c:v>
                </c:pt>
                <c:pt idx="7703">
                  <c:v>24</c:v>
                </c:pt>
                <c:pt idx="7704">
                  <c:v>25</c:v>
                </c:pt>
                <c:pt idx="7705">
                  <c:v>25</c:v>
                </c:pt>
                <c:pt idx="7706">
                  <c:v>25</c:v>
                </c:pt>
                <c:pt idx="7707">
                  <c:v>25</c:v>
                </c:pt>
                <c:pt idx="7708">
                  <c:v>24</c:v>
                </c:pt>
                <c:pt idx="7709">
                  <c:v>25</c:v>
                </c:pt>
                <c:pt idx="7710">
                  <c:v>25</c:v>
                </c:pt>
                <c:pt idx="7711">
                  <c:v>25</c:v>
                </c:pt>
                <c:pt idx="7712">
                  <c:v>25</c:v>
                </c:pt>
                <c:pt idx="7713">
                  <c:v>25</c:v>
                </c:pt>
                <c:pt idx="7714">
                  <c:v>24</c:v>
                </c:pt>
                <c:pt idx="7715">
                  <c:v>25</c:v>
                </c:pt>
                <c:pt idx="7716">
                  <c:v>23</c:v>
                </c:pt>
                <c:pt idx="7717">
                  <c:v>24</c:v>
                </c:pt>
                <c:pt idx="7718">
                  <c:v>23</c:v>
                </c:pt>
                <c:pt idx="7719">
                  <c:v>23</c:v>
                </c:pt>
                <c:pt idx="7720">
                  <c:v>23</c:v>
                </c:pt>
                <c:pt idx="7721">
                  <c:v>25</c:v>
                </c:pt>
                <c:pt idx="7722">
                  <c:v>25</c:v>
                </c:pt>
                <c:pt idx="7723">
                  <c:v>23</c:v>
                </c:pt>
                <c:pt idx="7724">
                  <c:v>23</c:v>
                </c:pt>
                <c:pt idx="7725">
                  <c:v>24</c:v>
                </c:pt>
                <c:pt idx="7726">
                  <c:v>24</c:v>
                </c:pt>
                <c:pt idx="7727">
                  <c:v>22</c:v>
                </c:pt>
                <c:pt idx="7728">
                  <c:v>24</c:v>
                </c:pt>
                <c:pt idx="7729">
                  <c:v>23</c:v>
                </c:pt>
                <c:pt idx="7730">
                  <c:v>24</c:v>
                </c:pt>
                <c:pt idx="7731">
                  <c:v>24</c:v>
                </c:pt>
                <c:pt idx="7732">
                  <c:v>22</c:v>
                </c:pt>
                <c:pt idx="7733">
                  <c:v>24</c:v>
                </c:pt>
                <c:pt idx="7734">
                  <c:v>23</c:v>
                </c:pt>
                <c:pt idx="7735">
                  <c:v>17</c:v>
                </c:pt>
                <c:pt idx="7736">
                  <c:v>25</c:v>
                </c:pt>
                <c:pt idx="7737">
                  <c:v>19</c:v>
                </c:pt>
                <c:pt idx="7738">
                  <c:v>21</c:v>
                </c:pt>
                <c:pt idx="7739">
                  <c:v>24</c:v>
                </c:pt>
                <c:pt idx="7740">
                  <c:v>18</c:v>
                </c:pt>
                <c:pt idx="7741">
                  <c:v>23</c:v>
                </c:pt>
                <c:pt idx="7742">
                  <c:v>17</c:v>
                </c:pt>
                <c:pt idx="7743">
                  <c:v>24</c:v>
                </c:pt>
                <c:pt idx="7744">
                  <c:v>25</c:v>
                </c:pt>
                <c:pt idx="7745">
                  <c:v>24</c:v>
                </c:pt>
                <c:pt idx="7746">
                  <c:v>24</c:v>
                </c:pt>
                <c:pt idx="7747">
                  <c:v>23</c:v>
                </c:pt>
                <c:pt idx="7748">
                  <c:v>25</c:v>
                </c:pt>
                <c:pt idx="7749">
                  <c:v>24</c:v>
                </c:pt>
                <c:pt idx="7750">
                  <c:v>21</c:v>
                </c:pt>
                <c:pt idx="7751">
                  <c:v>23</c:v>
                </c:pt>
                <c:pt idx="7752">
                  <c:v>24</c:v>
                </c:pt>
                <c:pt idx="7753">
                  <c:v>25</c:v>
                </c:pt>
                <c:pt idx="7754">
                  <c:v>25</c:v>
                </c:pt>
                <c:pt idx="7755">
                  <c:v>25</c:v>
                </c:pt>
                <c:pt idx="7756">
                  <c:v>25</c:v>
                </c:pt>
                <c:pt idx="7757">
                  <c:v>24</c:v>
                </c:pt>
                <c:pt idx="7758">
                  <c:v>23</c:v>
                </c:pt>
                <c:pt idx="7759">
                  <c:v>25</c:v>
                </c:pt>
                <c:pt idx="7760">
                  <c:v>23</c:v>
                </c:pt>
                <c:pt idx="7761">
                  <c:v>23</c:v>
                </c:pt>
                <c:pt idx="7762">
                  <c:v>25</c:v>
                </c:pt>
                <c:pt idx="7763">
                  <c:v>24</c:v>
                </c:pt>
                <c:pt idx="7764">
                  <c:v>23</c:v>
                </c:pt>
                <c:pt idx="7765">
                  <c:v>23</c:v>
                </c:pt>
                <c:pt idx="7766">
                  <c:v>24</c:v>
                </c:pt>
                <c:pt idx="7767">
                  <c:v>18</c:v>
                </c:pt>
                <c:pt idx="7768">
                  <c:v>24</c:v>
                </c:pt>
                <c:pt idx="7769">
                  <c:v>23</c:v>
                </c:pt>
                <c:pt idx="7770">
                  <c:v>25</c:v>
                </c:pt>
                <c:pt idx="7771">
                  <c:v>24</c:v>
                </c:pt>
                <c:pt idx="7772">
                  <c:v>20</c:v>
                </c:pt>
                <c:pt idx="7773">
                  <c:v>24</c:v>
                </c:pt>
                <c:pt idx="7774">
                  <c:v>24</c:v>
                </c:pt>
                <c:pt idx="7775">
                  <c:v>25</c:v>
                </c:pt>
                <c:pt idx="7776">
                  <c:v>25</c:v>
                </c:pt>
                <c:pt idx="7777">
                  <c:v>24</c:v>
                </c:pt>
                <c:pt idx="7778">
                  <c:v>23</c:v>
                </c:pt>
                <c:pt idx="7779">
                  <c:v>22</c:v>
                </c:pt>
                <c:pt idx="7780">
                  <c:v>24</c:v>
                </c:pt>
                <c:pt idx="7781">
                  <c:v>25</c:v>
                </c:pt>
                <c:pt idx="7782">
                  <c:v>24</c:v>
                </c:pt>
                <c:pt idx="7783">
                  <c:v>21</c:v>
                </c:pt>
                <c:pt idx="7784">
                  <c:v>25</c:v>
                </c:pt>
                <c:pt idx="7785">
                  <c:v>24</c:v>
                </c:pt>
                <c:pt idx="7786">
                  <c:v>21</c:v>
                </c:pt>
                <c:pt idx="7787">
                  <c:v>25</c:v>
                </c:pt>
                <c:pt idx="7788">
                  <c:v>24</c:v>
                </c:pt>
                <c:pt idx="7789">
                  <c:v>25</c:v>
                </c:pt>
                <c:pt idx="7790">
                  <c:v>22</c:v>
                </c:pt>
                <c:pt idx="7791">
                  <c:v>12</c:v>
                </c:pt>
                <c:pt idx="7792">
                  <c:v>21</c:v>
                </c:pt>
                <c:pt idx="7793">
                  <c:v>23</c:v>
                </c:pt>
                <c:pt idx="7794">
                  <c:v>25</c:v>
                </c:pt>
                <c:pt idx="7795">
                  <c:v>25</c:v>
                </c:pt>
                <c:pt idx="7796">
                  <c:v>23</c:v>
                </c:pt>
                <c:pt idx="7797">
                  <c:v>24</c:v>
                </c:pt>
                <c:pt idx="7798">
                  <c:v>24</c:v>
                </c:pt>
                <c:pt idx="7799">
                  <c:v>24</c:v>
                </c:pt>
                <c:pt idx="7800">
                  <c:v>21</c:v>
                </c:pt>
                <c:pt idx="7801">
                  <c:v>23</c:v>
                </c:pt>
                <c:pt idx="7802">
                  <c:v>24</c:v>
                </c:pt>
                <c:pt idx="7803">
                  <c:v>24</c:v>
                </c:pt>
                <c:pt idx="7804">
                  <c:v>23</c:v>
                </c:pt>
                <c:pt idx="7805">
                  <c:v>24</c:v>
                </c:pt>
                <c:pt idx="7806">
                  <c:v>22</c:v>
                </c:pt>
                <c:pt idx="7807">
                  <c:v>24</c:v>
                </c:pt>
                <c:pt idx="7808">
                  <c:v>20</c:v>
                </c:pt>
                <c:pt idx="7809">
                  <c:v>25</c:v>
                </c:pt>
                <c:pt idx="7810">
                  <c:v>21</c:v>
                </c:pt>
                <c:pt idx="7811">
                  <c:v>23</c:v>
                </c:pt>
                <c:pt idx="7812">
                  <c:v>23</c:v>
                </c:pt>
                <c:pt idx="7813">
                  <c:v>23</c:v>
                </c:pt>
                <c:pt idx="7814">
                  <c:v>21</c:v>
                </c:pt>
                <c:pt idx="7815">
                  <c:v>25</c:v>
                </c:pt>
                <c:pt idx="7816">
                  <c:v>24</c:v>
                </c:pt>
                <c:pt idx="7817">
                  <c:v>22</c:v>
                </c:pt>
                <c:pt idx="7818">
                  <c:v>23</c:v>
                </c:pt>
                <c:pt idx="7819">
                  <c:v>25</c:v>
                </c:pt>
                <c:pt idx="7820">
                  <c:v>25</c:v>
                </c:pt>
                <c:pt idx="7821">
                  <c:v>23</c:v>
                </c:pt>
                <c:pt idx="7822">
                  <c:v>25</c:v>
                </c:pt>
                <c:pt idx="7823">
                  <c:v>24</c:v>
                </c:pt>
                <c:pt idx="7824">
                  <c:v>18</c:v>
                </c:pt>
                <c:pt idx="7825">
                  <c:v>22</c:v>
                </c:pt>
                <c:pt idx="7826">
                  <c:v>25</c:v>
                </c:pt>
                <c:pt idx="7827">
                  <c:v>25</c:v>
                </c:pt>
                <c:pt idx="7828">
                  <c:v>19</c:v>
                </c:pt>
                <c:pt idx="7829">
                  <c:v>21</c:v>
                </c:pt>
                <c:pt idx="7830">
                  <c:v>25</c:v>
                </c:pt>
                <c:pt idx="7831">
                  <c:v>22</c:v>
                </c:pt>
                <c:pt idx="7832">
                  <c:v>22</c:v>
                </c:pt>
                <c:pt idx="7833">
                  <c:v>25</c:v>
                </c:pt>
                <c:pt idx="7834">
                  <c:v>20</c:v>
                </c:pt>
                <c:pt idx="7835">
                  <c:v>23</c:v>
                </c:pt>
                <c:pt idx="7836">
                  <c:v>23</c:v>
                </c:pt>
                <c:pt idx="7837">
                  <c:v>24</c:v>
                </c:pt>
                <c:pt idx="7838">
                  <c:v>20</c:v>
                </c:pt>
                <c:pt idx="7839">
                  <c:v>24</c:v>
                </c:pt>
                <c:pt idx="7840">
                  <c:v>24</c:v>
                </c:pt>
                <c:pt idx="7841">
                  <c:v>25</c:v>
                </c:pt>
                <c:pt idx="7842">
                  <c:v>24</c:v>
                </c:pt>
                <c:pt idx="7843">
                  <c:v>24</c:v>
                </c:pt>
                <c:pt idx="7844">
                  <c:v>25</c:v>
                </c:pt>
                <c:pt idx="7845">
                  <c:v>25</c:v>
                </c:pt>
                <c:pt idx="7846">
                  <c:v>23</c:v>
                </c:pt>
                <c:pt idx="7847">
                  <c:v>20</c:v>
                </c:pt>
                <c:pt idx="7848">
                  <c:v>23</c:v>
                </c:pt>
                <c:pt idx="7849">
                  <c:v>24</c:v>
                </c:pt>
                <c:pt idx="7850">
                  <c:v>24</c:v>
                </c:pt>
                <c:pt idx="7851">
                  <c:v>22</c:v>
                </c:pt>
                <c:pt idx="7852">
                  <c:v>23</c:v>
                </c:pt>
                <c:pt idx="7853">
                  <c:v>25</c:v>
                </c:pt>
                <c:pt idx="7854">
                  <c:v>24</c:v>
                </c:pt>
                <c:pt idx="7855">
                  <c:v>22</c:v>
                </c:pt>
                <c:pt idx="7856">
                  <c:v>24</c:v>
                </c:pt>
                <c:pt idx="7857">
                  <c:v>23</c:v>
                </c:pt>
                <c:pt idx="7858">
                  <c:v>25</c:v>
                </c:pt>
                <c:pt idx="7859">
                  <c:v>25</c:v>
                </c:pt>
                <c:pt idx="7860">
                  <c:v>24</c:v>
                </c:pt>
                <c:pt idx="7861">
                  <c:v>19</c:v>
                </c:pt>
                <c:pt idx="7862">
                  <c:v>23</c:v>
                </c:pt>
                <c:pt idx="7863">
                  <c:v>25</c:v>
                </c:pt>
                <c:pt idx="7864">
                  <c:v>25</c:v>
                </c:pt>
                <c:pt idx="7865">
                  <c:v>24</c:v>
                </c:pt>
                <c:pt idx="7866">
                  <c:v>23</c:v>
                </c:pt>
                <c:pt idx="7867">
                  <c:v>23</c:v>
                </c:pt>
                <c:pt idx="7868">
                  <c:v>24</c:v>
                </c:pt>
                <c:pt idx="7869">
                  <c:v>23</c:v>
                </c:pt>
                <c:pt idx="7870">
                  <c:v>25</c:v>
                </c:pt>
                <c:pt idx="7871">
                  <c:v>21</c:v>
                </c:pt>
                <c:pt idx="7872">
                  <c:v>25</c:v>
                </c:pt>
                <c:pt idx="7873">
                  <c:v>25</c:v>
                </c:pt>
                <c:pt idx="7874">
                  <c:v>24</c:v>
                </c:pt>
                <c:pt idx="7875">
                  <c:v>22</c:v>
                </c:pt>
                <c:pt idx="7876">
                  <c:v>22</c:v>
                </c:pt>
                <c:pt idx="7877">
                  <c:v>23</c:v>
                </c:pt>
                <c:pt idx="7878">
                  <c:v>23</c:v>
                </c:pt>
                <c:pt idx="7879">
                  <c:v>25</c:v>
                </c:pt>
                <c:pt idx="7880">
                  <c:v>22</c:v>
                </c:pt>
                <c:pt idx="7881">
                  <c:v>23</c:v>
                </c:pt>
                <c:pt idx="7882">
                  <c:v>25</c:v>
                </c:pt>
                <c:pt idx="7883">
                  <c:v>25</c:v>
                </c:pt>
                <c:pt idx="7884">
                  <c:v>22</c:v>
                </c:pt>
                <c:pt idx="7885">
                  <c:v>23</c:v>
                </c:pt>
                <c:pt idx="7886">
                  <c:v>23</c:v>
                </c:pt>
                <c:pt idx="7887">
                  <c:v>13</c:v>
                </c:pt>
                <c:pt idx="7888">
                  <c:v>23</c:v>
                </c:pt>
                <c:pt idx="7889">
                  <c:v>19</c:v>
                </c:pt>
                <c:pt idx="7890">
                  <c:v>21</c:v>
                </c:pt>
                <c:pt idx="7891">
                  <c:v>24</c:v>
                </c:pt>
                <c:pt idx="7892">
                  <c:v>22</c:v>
                </c:pt>
                <c:pt idx="7893">
                  <c:v>25</c:v>
                </c:pt>
                <c:pt idx="7894">
                  <c:v>25</c:v>
                </c:pt>
                <c:pt idx="7895">
                  <c:v>25</c:v>
                </c:pt>
                <c:pt idx="7896">
                  <c:v>23</c:v>
                </c:pt>
                <c:pt idx="7897">
                  <c:v>22</c:v>
                </c:pt>
                <c:pt idx="7898">
                  <c:v>22</c:v>
                </c:pt>
                <c:pt idx="7899">
                  <c:v>25</c:v>
                </c:pt>
                <c:pt idx="7900">
                  <c:v>20</c:v>
                </c:pt>
                <c:pt idx="7901">
                  <c:v>22</c:v>
                </c:pt>
                <c:pt idx="7902">
                  <c:v>22</c:v>
                </c:pt>
                <c:pt idx="7903">
                  <c:v>25</c:v>
                </c:pt>
                <c:pt idx="7904">
                  <c:v>20</c:v>
                </c:pt>
                <c:pt idx="7905">
                  <c:v>21</c:v>
                </c:pt>
                <c:pt idx="7906">
                  <c:v>23</c:v>
                </c:pt>
                <c:pt idx="7907">
                  <c:v>23</c:v>
                </c:pt>
                <c:pt idx="7908">
                  <c:v>25</c:v>
                </c:pt>
                <c:pt idx="7909">
                  <c:v>25</c:v>
                </c:pt>
                <c:pt idx="7910">
                  <c:v>22</c:v>
                </c:pt>
                <c:pt idx="7911">
                  <c:v>25</c:v>
                </c:pt>
                <c:pt idx="7912">
                  <c:v>25</c:v>
                </c:pt>
                <c:pt idx="7913">
                  <c:v>25</c:v>
                </c:pt>
                <c:pt idx="7914">
                  <c:v>22</c:v>
                </c:pt>
                <c:pt idx="7915">
                  <c:v>23</c:v>
                </c:pt>
                <c:pt idx="7916">
                  <c:v>24</c:v>
                </c:pt>
                <c:pt idx="7917">
                  <c:v>24</c:v>
                </c:pt>
                <c:pt idx="7918">
                  <c:v>22</c:v>
                </c:pt>
                <c:pt idx="7919">
                  <c:v>23</c:v>
                </c:pt>
                <c:pt idx="7920">
                  <c:v>23</c:v>
                </c:pt>
                <c:pt idx="7921">
                  <c:v>25</c:v>
                </c:pt>
                <c:pt idx="7922">
                  <c:v>25</c:v>
                </c:pt>
                <c:pt idx="7923">
                  <c:v>21</c:v>
                </c:pt>
                <c:pt idx="7924">
                  <c:v>25</c:v>
                </c:pt>
                <c:pt idx="7925">
                  <c:v>25</c:v>
                </c:pt>
                <c:pt idx="7926">
                  <c:v>25</c:v>
                </c:pt>
                <c:pt idx="7927">
                  <c:v>22</c:v>
                </c:pt>
                <c:pt idx="7928">
                  <c:v>23</c:v>
                </c:pt>
                <c:pt idx="7929">
                  <c:v>22</c:v>
                </c:pt>
                <c:pt idx="7930">
                  <c:v>24</c:v>
                </c:pt>
                <c:pt idx="7931">
                  <c:v>24</c:v>
                </c:pt>
                <c:pt idx="7932">
                  <c:v>24</c:v>
                </c:pt>
                <c:pt idx="7933">
                  <c:v>23</c:v>
                </c:pt>
                <c:pt idx="7934">
                  <c:v>25</c:v>
                </c:pt>
                <c:pt idx="7935">
                  <c:v>23</c:v>
                </c:pt>
                <c:pt idx="7936">
                  <c:v>20</c:v>
                </c:pt>
                <c:pt idx="7937">
                  <c:v>25</c:v>
                </c:pt>
                <c:pt idx="7938">
                  <c:v>24</c:v>
                </c:pt>
                <c:pt idx="7939">
                  <c:v>23</c:v>
                </c:pt>
                <c:pt idx="7940">
                  <c:v>21</c:v>
                </c:pt>
                <c:pt idx="7941">
                  <c:v>20</c:v>
                </c:pt>
                <c:pt idx="7942">
                  <c:v>24</c:v>
                </c:pt>
                <c:pt idx="7943">
                  <c:v>25</c:v>
                </c:pt>
                <c:pt idx="7944">
                  <c:v>25</c:v>
                </c:pt>
                <c:pt idx="7945">
                  <c:v>20</c:v>
                </c:pt>
                <c:pt idx="7946">
                  <c:v>25</c:v>
                </c:pt>
                <c:pt idx="7947">
                  <c:v>21</c:v>
                </c:pt>
                <c:pt idx="7948">
                  <c:v>24</c:v>
                </c:pt>
                <c:pt idx="7949">
                  <c:v>23</c:v>
                </c:pt>
                <c:pt idx="7950">
                  <c:v>24</c:v>
                </c:pt>
                <c:pt idx="7951">
                  <c:v>25</c:v>
                </c:pt>
                <c:pt idx="7952">
                  <c:v>20</c:v>
                </c:pt>
                <c:pt idx="7953">
                  <c:v>22</c:v>
                </c:pt>
                <c:pt idx="7954">
                  <c:v>24</c:v>
                </c:pt>
                <c:pt idx="7955">
                  <c:v>24</c:v>
                </c:pt>
                <c:pt idx="7956">
                  <c:v>18</c:v>
                </c:pt>
                <c:pt idx="7957">
                  <c:v>24</c:v>
                </c:pt>
                <c:pt idx="7958">
                  <c:v>25</c:v>
                </c:pt>
                <c:pt idx="7959">
                  <c:v>24</c:v>
                </c:pt>
                <c:pt idx="7960">
                  <c:v>25</c:v>
                </c:pt>
                <c:pt idx="7961">
                  <c:v>25</c:v>
                </c:pt>
                <c:pt idx="7962">
                  <c:v>21</c:v>
                </c:pt>
                <c:pt idx="7963">
                  <c:v>23</c:v>
                </c:pt>
                <c:pt idx="7964">
                  <c:v>25</c:v>
                </c:pt>
                <c:pt idx="7965">
                  <c:v>23</c:v>
                </c:pt>
                <c:pt idx="7966">
                  <c:v>20</c:v>
                </c:pt>
                <c:pt idx="7967">
                  <c:v>25</c:v>
                </c:pt>
                <c:pt idx="7968">
                  <c:v>23</c:v>
                </c:pt>
                <c:pt idx="7969">
                  <c:v>23</c:v>
                </c:pt>
                <c:pt idx="7970">
                  <c:v>25</c:v>
                </c:pt>
                <c:pt idx="7971">
                  <c:v>25</c:v>
                </c:pt>
                <c:pt idx="7972">
                  <c:v>25</c:v>
                </c:pt>
                <c:pt idx="7973">
                  <c:v>25</c:v>
                </c:pt>
                <c:pt idx="7974">
                  <c:v>25</c:v>
                </c:pt>
                <c:pt idx="7975">
                  <c:v>24</c:v>
                </c:pt>
                <c:pt idx="7976">
                  <c:v>24</c:v>
                </c:pt>
                <c:pt idx="7977">
                  <c:v>20</c:v>
                </c:pt>
                <c:pt idx="7978">
                  <c:v>23</c:v>
                </c:pt>
                <c:pt idx="7979">
                  <c:v>24</c:v>
                </c:pt>
                <c:pt idx="7980">
                  <c:v>25</c:v>
                </c:pt>
                <c:pt idx="7981">
                  <c:v>25</c:v>
                </c:pt>
                <c:pt idx="7982">
                  <c:v>24</c:v>
                </c:pt>
                <c:pt idx="7983">
                  <c:v>25</c:v>
                </c:pt>
                <c:pt idx="7984">
                  <c:v>24</c:v>
                </c:pt>
                <c:pt idx="7985">
                  <c:v>25</c:v>
                </c:pt>
                <c:pt idx="7986">
                  <c:v>24</c:v>
                </c:pt>
                <c:pt idx="7987">
                  <c:v>25</c:v>
                </c:pt>
                <c:pt idx="7988">
                  <c:v>23</c:v>
                </c:pt>
                <c:pt idx="7989">
                  <c:v>24</c:v>
                </c:pt>
                <c:pt idx="7990">
                  <c:v>23</c:v>
                </c:pt>
                <c:pt idx="7991">
                  <c:v>23</c:v>
                </c:pt>
                <c:pt idx="7992">
                  <c:v>24</c:v>
                </c:pt>
                <c:pt idx="7993">
                  <c:v>24</c:v>
                </c:pt>
                <c:pt idx="7994">
                  <c:v>24</c:v>
                </c:pt>
                <c:pt idx="7995">
                  <c:v>24</c:v>
                </c:pt>
                <c:pt idx="7996">
                  <c:v>24</c:v>
                </c:pt>
                <c:pt idx="7997">
                  <c:v>24</c:v>
                </c:pt>
                <c:pt idx="7998">
                  <c:v>22</c:v>
                </c:pt>
                <c:pt idx="7999">
                  <c:v>18</c:v>
                </c:pt>
                <c:pt idx="8000">
                  <c:v>23</c:v>
                </c:pt>
                <c:pt idx="8001">
                  <c:v>24</c:v>
                </c:pt>
                <c:pt idx="8002">
                  <c:v>24</c:v>
                </c:pt>
                <c:pt idx="8003">
                  <c:v>22</c:v>
                </c:pt>
                <c:pt idx="8004">
                  <c:v>24</c:v>
                </c:pt>
                <c:pt idx="8005">
                  <c:v>25</c:v>
                </c:pt>
                <c:pt idx="8006">
                  <c:v>23</c:v>
                </c:pt>
                <c:pt idx="8007">
                  <c:v>24</c:v>
                </c:pt>
                <c:pt idx="8008">
                  <c:v>23</c:v>
                </c:pt>
                <c:pt idx="8009">
                  <c:v>21</c:v>
                </c:pt>
                <c:pt idx="8010">
                  <c:v>25</c:v>
                </c:pt>
                <c:pt idx="8011">
                  <c:v>23</c:v>
                </c:pt>
                <c:pt idx="8012">
                  <c:v>20</c:v>
                </c:pt>
                <c:pt idx="8013">
                  <c:v>24</c:v>
                </c:pt>
                <c:pt idx="8014">
                  <c:v>24</c:v>
                </c:pt>
                <c:pt idx="8015">
                  <c:v>23</c:v>
                </c:pt>
                <c:pt idx="8016">
                  <c:v>23</c:v>
                </c:pt>
                <c:pt idx="8017">
                  <c:v>18</c:v>
                </c:pt>
                <c:pt idx="8018">
                  <c:v>25</c:v>
                </c:pt>
                <c:pt idx="8019">
                  <c:v>17</c:v>
                </c:pt>
                <c:pt idx="8020">
                  <c:v>25</c:v>
                </c:pt>
                <c:pt idx="8021">
                  <c:v>25</c:v>
                </c:pt>
                <c:pt idx="8022">
                  <c:v>24</c:v>
                </c:pt>
                <c:pt idx="8023">
                  <c:v>24</c:v>
                </c:pt>
                <c:pt idx="8024">
                  <c:v>24</c:v>
                </c:pt>
                <c:pt idx="8025">
                  <c:v>25</c:v>
                </c:pt>
                <c:pt idx="8026">
                  <c:v>24</c:v>
                </c:pt>
                <c:pt idx="8027">
                  <c:v>25</c:v>
                </c:pt>
                <c:pt idx="8028">
                  <c:v>23</c:v>
                </c:pt>
                <c:pt idx="8029">
                  <c:v>25</c:v>
                </c:pt>
                <c:pt idx="8030">
                  <c:v>18</c:v>
                </c:pt>
                <c:pt idx="8031">
                  <c:v>21</c:v>
                </c:pt>
                <c:pt idx="8032">
                  <c:v>23</c:v>
                </c:pt>
                <c:pt idx="8033">
                  <c:v>23</c:v>
                </c:pt>
                <c:pt idx="8034">
                  <c:v>25</c:v>
                </c:pt>
                <c:pt idx="8035">
                  <c:v>21</c:v>
                </c:pt>
                <c:pt idx="8036">
                  <c:v>24</c:v>
                </c:pt>
                <c:pt idx="8037">
                  <c:v>23</c:v>
                </c:pt>
                <c:pt idx="8038">
                  <c:v>24</c:v>
                </c:pt>
                <c:pt idx="8039">
                  <c:v>22</c:v>
                </c:pt>
                <c:pt idx="8040">
                  <c:v>23</c:v>
                </c:pt>
                <c:pt idx="8041">
                  <c:v>22</c:v>
                </c:pt>
                <c:pt idx="8042">
                  <c:v>24</c:v>
                </c:pt>
                <c:pt idx="8043">
                  <c:v>21</c:v>
                </c:pt>
                <c:pt idx="8044">
                  <c:v>24</c:v>
                </c:pt>
                <c:pt idx="8045">
                  <c:v>24</c:v>
                </c:pt>
                <c:pt idx="8046">
                  <c:v>23</c:v>
                </c:pt>
                <c:pt idx="8047">
                  <c:v>23</c:v>
                </c:pt>
                <c:pt idx="8048">
                  <c:v>25</c:v>
                </c:pt>
                <c:pt idx="8049">
                  <c:v>22</c:v>
                </c:pt>
                <c:pt idx="8050">
                  <c:v>21</c:v>
                </c:pt>
                <c:pt idx="8051">
                  <c:v>24</c:v>
                </c:pt>
                <c:pt idx="8052">
                  <c:v>24</c:v>
                </c:pt>
                <c:pt idx="8053">
                  <c:v>24</c:v>
                </c:pt>
                <c:pt idx="8054">
                  <c:v>24</c:v>
                </c:pt>
                <c:pt idx="8055">
                  <c:v>25</c:v>
                </c:pt>
                <c:pt idx="8056">
                  <c:v>21</c:v>
                </c:pt>
                <c:pt idx="8057">
                  <c:v>23</c:v>
                </c:pt>
                <c:pt idx="8058">
                  <c:v>24</c:v>
                </c:pt>
                <c:pt idx="8059">
                  <c:v>24</c:v>
                </c:pt>
                <c:pt idx="8060">
                  <c:v>23</c:v>
                </c:pt>
                <c:pt idx="8061">
                  <c:v>18</c:v>
                </c:pt>
                <c:pt idx="8062">
                  <c:v>24</c:v>
                </c:pt>
                <c:pt idx="8063">
                  <c:v>25</c:v>
                </c:pt>
                <c:pt idx="8064">
                  <c:v>25</c:v>
                </c:pt>
                <c:pt idx="8065">
                  <c:v>24</c:v>
                </c:pt>
                <c:pt idx="8066">
                  <c:v>22</c:v>
                </c:pt>
                <c:pt idx="8067">
                  <c:v>23</c:v>
                </c:pt>
                <c:pt idx="8068">
                  <c:v>25</c:v>
                </c:pt>
                <c:pt idx="8069">
                  <c:v>24</c:v>
                </c:pt>
                <c:pt idx="8070">
                  <c:v>24</c:v>
                </c:pt>
                <c:pt idx="8071">
                  <c:v>25</c:v>
                </c:pt>
                <c:pt idx="8072">
                  <c:v>25</c:v>
                </c:pt>
                <c:pt idx="8073">
                  <c:v>24</c:v>
                </c:pt>
                <c:pt idx="8074">
                  <c:v>23</c:v>
                </c:pt>
                <c:pt idx="8075">
                  <c:v>23</c:v>
                </c:pt>
                <c:pt idx="8076">
                  <c:v>24</c:v>
                </c:pt>
                <c:pt idx="8077">
                  <c:v>22</c:v>
                </c:pt>
                <c:pt idx="8078">
                  <c:v>25</c:v>
                </c:pt>
                <c:pt idx="8079">
                  <c:v>24</c:v>
                </c:pt>
                <c:pt idx="8080">
                  <c:v>22</c:v>
                </c:pt>
                <c:pt idx="8081">
                  <c:v>22</c:v>
                </c:pt>
                <c:pt idx="8082">
                  <c:v>23</c:v>
                </c:pt>
                <c:pt idx="8083">
                  <c:v>24</c:v>
                </c:pt>
                <c:pt idx="8084">
                  <c:v>24</c:v>
                </c:pt>
                <c:pt idx="8085">
                  <c:v>25</c:v>
                </c:pt>
                <c:pt idx="8086">
                  <c:v>25</c:v>
                </c:pt>
                <c:pt idx="8087">
                  <c:v>24</c:v>
                </c:pt>
                <c:pt idx="8088">
                  <c:v>23</c:v>
                </c:pt>
                <c:pt idx="8089">
                  <c:v>25</c:v>
                </c:pt>
                <c:pt idx="8090">
                  <c:v>16</c:v>
                </c:pt>
                <c:pt idx="8091">
                  <c:v>24</c:v>
                </c:pt>
                <c:pt idx="8092">
                  <c:v>25</c:v>
                </c:pt>
                <c:pt idx="8093">
                  <c:v>25</c:v>
                </c:pt>
                <c:pt idx="8094">
                  <c:v>21</c:v>
                </c:pt>
                <c:pt idx="8095">
                  <c:v>24</c:v>
                </c:pt>
                <c:pt idx="8096">
                  <c:v>13</c:v>
                </c:pt>
                <c:pt idx="8097">
                  <c:v>24</c:v>
                </c:pt>
                <c:pt idx="8098">
                  <c:v>25</c:v>
                </c:pt>
                <c:pt idx="8099">
                  <c:v>24</c:v>
                </c:pt>
                <c:pt idx="8100">
                  <c:v>21</c:v>
                </c:pt>
                <c:pt idx="8101">
                  <c:v>23</c:v>
                </c:pt>
                <c:pt idx="8102">
                  <c:v>24</c:v>
                </c:pt>
                <c:pt idx="8103">
                  <c:v>24</c:v>
                </c:pt>
                <c:pt idx="8104">
                  <c:v>24</c:v>
                </c:pt>
                <c:pt idx="8105">
                  <c:v>24</c:v>
                </c:pt>
                <c:pt idx="8106">
                  <c:v>23</c:v>
                </c:pt>
                <c:pt idx="8107">
                  <c:v>23</c:v>
                </c:pt>
                <c:pt idx="8108">
                  <c:v>23</c:v>
                </c:pt>
                <c:pt idx="8109">
                  <c:v>23</c:v>
                </c:pt>
                <c:pt idx="8110">
                  <c:v>24</c:v>
                </c:pt>
                <c:pt idx="8111">
                  <c:v>23</c:v>
                </c:pt>
                <c:pt idx="8112">
                  <c:v>24</c:v>
                </c:pt>
                <c:pt idx="8113">
                  <c:v>25</c:v>
                </c:pt>
                <c:pt idx="8114">
                  <c:v>24</c:v>
                </c:pt>
                <c:pt idx="8115">
                  <c:v>23</c:v>
                </c:pt>
                <c:pt idx="8116">
                  <c:v>22</c:v>
                </c:pt>
                <c:pt idx="8117">
                  <c:v>24</c:v>
                </c:pt>
                <c:pt idx="8118">
                  <c:v>20</c:v>
                </c:pt>
                <c:pt idx="8119">
                  <c:v>22</c:v>
                </c:pt>
                <c:pt idx="8120">
                  <c:v>24</c:v>
                </c:pt>
                <c:pt idx="8121">
                  <c:v>24</c:v>
                </c:pt>
                <c:pt idx="8122">
                  <c:v>25</c:v>
                </c:pt>
                <c:pt idx="8123">
                  <c:v>24</c:v>
                </c:pt>
                <c:pt idx="8124">
                  <c:v>23</c:v>
                </c:pt>
                <c:pt idx="8125">
                  <c:v>23</c:v>
                </c:pt>
                <c:pt idx="8126">
                  <c:v>22</c:v>
                </c:pt>
                <c:pt idx="8127">
                  <c:v>25</c:v>
                </c:pt>
                <c:pt idx="8128">
                  <c:v>22</c:v>
                </c:pt>
                <c:pt idx="8129">
                  <c:v>20</c:v>
                </c:pt>
                <c:pt idx="8130">
                  <c:v>23</c:v>
                </c:pt>
                <c:pt idx="8131">
                  <c:v>23</c:v>
                </c:pt>
                <c:pt idx="8132">
                  <c:v>25</c:v>
                </c:pt>
                <c:pt idx="8133">
                  <c:v>22</c:v>
                </c:pt>
                <c:pt idx="8134">
                  <c:v>24</c:v>
                </c:pt>
                <c:pt idx="8135">
                  <c:v>24</c:v>
                </c:pt>
                <c:pt idx="8136">
                  <c:v>23</c:v>
                </c:pt>
                <c:pt idx="8137">
                  <c:v>23</c:v>
                </c:pt>
                <c:pt idx="8138">
                  <c:v>24</c:v>
                </c:pt>
                <c:pt idx="8139">
                  <c:v>25</c:v>
                </c:pt>
                <c:pt idx="8140">
                  <c:v>25</c:v>
                </c:pt>
                <c:pt idx="8141">
                  <c:v>25</c:v>
                </c:pt>
                <c:pt idx="8142">
                  <c:v>23</c:v>
                </c:pt>
                <c:pt idx="8143">
                  <c:v>25</c:v>
                </c:pt>
                <c:pt idx="8144">
                  <c:v>23</c:v>
                </c:pt>
                <c:pt idx="8145">
                  <c:v>24</c:v>
                </c:pt>
                <c:pt idx="8146">
                  <c:v>20</c:v>
                </c:pt>
                <c:pt idx="8147">
                  <c:v>23</c:v>
                </c:pt>
                <c:pt idx="8148">
                  <c:v>25</c:v>
                </c:pt>
                <c:pt idx="8149">
                  <c:v>24</c:v>
                </c:pt>
                <c:pt idx="8150">
                  <c:v>24</c:v>
                </c:pt>
                <c:pt idx="8151">
                  <c:v>18</c:v>
                </c:pt>
                <c:pt idx="8152">
                  <c:v>25</c:v>
                </c:pt>
                <c:pt idx="8153">
                  <c:v>24</c:v>
                </c:pt>
                <c:pt idx="8154">
                  <c:v>25</c:v>
                </c:pt>
                <c:pt idx="8155">
                  <c:v>23</c:v>
                </c:pt>
                <c:pt idx="8156">
                  <c:v>24</c:v>
                </c:pt>
                <c:pt idx="8157">
                  <c:v>24</c:v>
                </c:pt>
                <c:pt idx="8158">
                  <c:v>21</c:v>
                </c:pt>
                <c:pt idx="8159">
                  <c:v>22</c:v>
                </c:pt>
                <c:pt idx="8160">
                  <c:v>25</c:v>
                </c:pt>
                <c:pt idx="8161">
                  <c:v>24</c:v>
                </c:pt>
                <c:pt idx="8162">
                  <c:v>25</c:v>
                </c:pt>
                <c:pt idx="8163">
                  <c:v>21</c:v>
                </c:pt>
                <c:pt idx="8164">
                  <c:v>22</c:v>
                </c:pt>
                <c:pt idx="8165">
                  <c:v>23</c:v>
                </c:pt>
                <c:pt idx="8166">
                  <c:v>25</c:v>
                </c:pt>
                <c:pt idx="8167">
                  <c:v>24</c:v>
                </c:pt>
                <c:pt idx="8168">
                  <c:v>23</c:v>
                </c:pt>
                <c:pt idx="8169">
                  <c:v>25</c:v>
                </c:pt>
                <c:pt idx="8170">
                  <c:v>25</c:v>
                </c:pt>
                <c:pt idx="8171">
                  <c:v>22</c:v>
                </c:pt>
                <c:pt idx="8172">
                  <c:v>24</c:v>
                </c:pt>
                <c:pt idx="8173">
                  <c:v>24</c:v>
                </c:pt>
                <c:pt idx="8174">
                  <c:v>24</c:v>
                </c:pt>
                <c:pt idx="8175">
                  <c:v>25</c:v>
                </c:pt>
                <c:pt idx="8176">
                  <c:v>25</c:v>
                </c:pt>
                <c:pt idx="8177">
                  <c:v>23</c:v>
                </c:pt>
                <c:pt idx="8178">
                  <c:v>24</c:v>
                </c:pt>
                <c:pt idx="8179">
                  <c:v>25</c:v>
                </c:pt>
                <c:pt idx="8180">
                  <c:v>23</c:v>
                </c:pt>
                <c:pt idx="8181">
                  <c:v>12</c:v>
                </c:pt>
                <c:pt idx="8182">
                  <c:v>25</c:v>
                </c:pt>
                <c:pt idx="8183">
                  <c:v>23</c:v>
                </c:pt>
                <c:pt idx="8184">
                  <c:v>19</c:v>
                </c:pt>
                <c:pt idx="8185">
                  <c:v>24</c:v>
                </c:pt>
                <c:pt idx="8186">
                  <c:v>24</c:v>
                </c:pt>
                <c:pt idx="8187">
                  <c:v>24</c:v>
                </c:pt>
                <c:pt idx="8188">
                  <c:v>23</c:v>
                </c:pt>
                <c:pt idx="8189">
                  <c:v>25</c:v>
                </c:pt>
                <c:pt idx="8190">
                  <c:v>25</c:v>
                </c:pt>
                <c:pt idx="8191">
                  <c:v>25</c:v>
                </c:pt>
                <c:pt idx="8192">
                  <c:v>25</c:v>
                </c:pt>
                <c:pt idx="8193">
                  <c:v>24</c:v>
                </c:pt>
                <c:pt idx="8194">
                  <c:v>25</c:v>
                </c:pt>
                <c:pt idx="8195">
                  <c:v>25</c:v>
                </c:pt>
                <c:pt idx="8196">
                  <c:v>23</c:v>
                </c:pt>
                <c:pt idx="8197">
                  <c:v>24</c:v>
                </c:pt>
                <c:pt idx="8198">
                  <c:v>24</c:v>
                </c:pt>
                <c:pt idx="8199">
                  <c:v>21</c:v>
                </c:pt>
                <c:pt idx="8200">
                  <c:v>24</c:v>
                </c:pt>
                <c:pt idx="8201">
                  <c:v>25</c:v>
                </c:pt>
                <c:pt idx="8202">
                  <c:v>25</c:v>
                </c:pt>
                <c:pt idx="8203">
                  <c:v>25</c:v>
                </c:pt>
                <c:pt idx="8204">
                  <c:v>17</c:v>
                </c:pt>
                <c:pt idx="8205">
                  <c:v>25</c:v>
                </c:pt>
                <c:pt idx="8206">
                  <c:v>23</c:v>
                </c:pt>
                <c:pt idx="8207">
                  <c:v>23</c:v>
                </c:pt>
                <c:pt idx="8208">
                  <c:v>22</c:v>
                </c:pt>
                <c:pt idx="8209">
                  <c:v>25</c:v>
                </c:pt>
                <c:pt idx="8210">
                  <c:v>20</c:v>
                </c:pt>
                <c:pt idx="8211">
                  <c:v>24</c:v>
                </c:pt>
                <c:pt idx="8212">
                  <c:v>23</c:v>
                </c:pt>
                <c:pt idx="8213">
                  <c:v>24</c:v>
                </c:pt>
                <c:pt idx="8214">
                  <c:v>22</c:v>
                </c:pt>
                <c:pt idx="8215">
                  <c:v>25</c:v>
                </c:pt>
                <c:pt idx="8216">
                  <c:v>24</c:v>
                </c:pt>
                <c:pt idx="8217">
                  <c:v>23</c:v>
                </c:pt>
                <c:pt idx="8218">
                  <c:v>24</c:v>
                </c:pt>
                <c:pt idx="8219">
                  <c:v>24</c:v>
                </c:pt>
                <c:pt idx="8220">
                  <c:v>17</c:v>
                </c:pt>
                <c:pt idx="8221">
                  <c:v>25</c:v>
                </c:pt>
                <c:pt idx="8222">
                  <c:v>25</c:v>
                </c:pt>
                <c:pt idx="8223">
                  <c:v>24</c:v>
                </c:pt>
                <c:pt idx="8224">
                  <c:v>19</c:v>
                </c:pt>
                <c:pt idx="8225">
                  <c:v>23</c:v>
                </c:pt>
                <c:pt idx="8226">
                  <c:v>24</c:v>
                </c:pt>
                <c:pt idx="8227">
                  <c:v>21</c:v>
                </c:pt>
                <c:pt idx="8228">
                  <c:v>25</c:v>
                </c:pt>
                <c:pt idx="8229">
                  <c:v>18</c:v>
                </c:pt>
                <c:pt idx="8230">
                  <c:v>24</c:v>
                </c:pt>
                <c:pt idx="8231">
                  <c:v>25</c:v>
                </c:pt>
                <c:pt idx="8232">
                  <c:v>25</c:v>
                </c:pt>
                <c:pt idx="8233">
                  <c:v>24</c:v>
                </c:pt>
                <c:pt idx="8234">
                  <c:v>23</c:v>
                </c:pt>
                <c:pt idx="8235">
                  <c:v>25</c:v>
                </c:pt>
                <c:pt idx="8236">
                  <c:v>24</c:v>
                </c:pt>
                <c:pt idx="8237">
                  <c:v>9</c:v>
                </c:pt>
                <c:pt idx="8238">
                  <c:v>23</c:v>
                </c:pt>
                <c:pt idx="8239">
                  <c:v>21</c:v>
                </c:pt>
                <c:pt idx="8240">
                  <c:v>24</c:v>
                </c:pt>
                <c:pt idx="8241">
                  <c:v>25</c:v>
                </c:pt>
                <c:pt idx="8242">
                  <c:v>22</c:v>
                </c:pt>
                <c:pt idx="8243">
                  <c:v>24</c:v>
                </c:pt>
                <c:pt idx="8244">
                  <c:v>25</c:v>
                </c:pt>
                <c:pt idx="8245">
                  <c:v>24</c:v>
                </c:pt>
                <c:pt idx="8246">
                  <c:v>23</c:v>
                </c:pt>
                <c:pt idx="8247">
                  <c:v>25</c:v>
                </c:pt>
                <c:pt idx="8248">
                  <c:v>25</c:v>
                </c:pt>
                <c:pt idx="8249">
                  <c:v>23</c:v>
                </c:pt>
                <c:pt idx="8250">
                  <c:v>25</c:v>
                </c:pt>
                <c:pt idx="8251">
                  <c:v>25</c:v>
                </c:pt>
                <c:pt idx="8252">
                  <c:v>22</c:v>
                </c:pt>
                <c:pt idx="8253">
                  <c:v>25</c:v>
                </c:pt>
                <c:pt idx="8254">
                  <c:v>24</c:v>
                </c:pt>
                <c:pt idx="8255">
                  <c:v>22</c:v>
                </c:pt>
                <c:pt idx="8256">
                  <c:v>24</c:v>
                </c:pt>
                <c:pt idx="8257">
                  <c:v>25</c:v>
                </c:pt>
                <c:pt idx="8258">
                  <c:v>25</c:v>
                </c:pt>
                <c:pt idx="8259">
                  <c:v>19</c:v>
                </c:pt>
                <c:pt idx="8260">
                  <c:v>25</c:v>
                </c:pt>
                <c:pt idx="8261">
                  <c:v>22</c:v>
                </c:pt>
                <c:pt idx="8262">
                  <c:v>23</c:v>
                </c:pt>
                <c:pt idx="8263">
                  <c:v>24</c:v>
                </c:pt>
                <c:pt idx="8264">
                  <c:v>25</c:v>
                </c:pt>
                <c:pt idx="8265">
                  <c:v>21</c:v>
                </c:pt>
                <c:pt idx="8266">
                  <c:v>20</c:v>
                </c:pt>
                <c:pt idx="8267">
                  <c:v>22</c:v>
                </c:pt>
                <c:pt idx="8268">
                  <c:v>22</c:v>
                </c:pt>
                <c:pt idx="8269">
                  <c:v>25</c:v>
                </c:pt>
                <c:pt idx="8270">
                  <c:v>24</c:v>
                </c:pt>
                <c:pt idx="8271">
                  <c:v>25</c:v>
                </c:pt>
                <c:pt idx="8272">
                  <c:v>25</c:v>
                </c:pt>
                <c:pt idx="8273">
                  <c:v>20</c:v>
                </c:pt>
                <c:pt idx="8274">
                  <c:v>24</c:v>
                </c:pt>
                <c:pt idx="8275">
                  <c:v>25</c:v>
                </c:pt>
                <c:pt idx="8276">
                  <c:v>20</c:v>
                </c:pt>
                <c:pt idx="8277">
                  <c:v>24</c:v>
                </c:pt>
                <c:pt idx="8278">
                  <c:v>25</c:v>
                </c:pt>
                <c:pt idx="8279">
                  <c:v>17</c:v>
                </c:pt>
                <c:pt idx="8280">
                  <c:v>24</c:v>
                </c:pt>
                <c:pt idx="8281">
                  <c:v>25</c:v>
                </c:pt>
                <c:pt idx="8282">
                  <c:v>24</c:v>
                </c:pt>
                <c:pt idx="8283">
                  <c:v>18</c:v>
                </c:pt>
                <c:pt idx="8284">
                  <c:v>23</c:v>
                </c:pt>
                <c:pt idx="8285">
                  <c:v>20</c:v>
                </c:pt>
                <c:pt idx="8286">
                  <c:v>20</c:v>
                </c:pt>
                <c:pt idx="8287">
                  <c:v>23</c:v>
                </c:pt>
                <c:pt idx="8288">
                  <c:v>23</c:v>
                </c:pt>
                <c:pt idx="8289">
                  <c:v>23</c:v>
                </c:pt>
                <c:pt idx="8290">
                  <c:v>25</c:v>
                </c:pt>
                <c:pt idx="8291">
                  <c:v>24</c:v>
                </c:pt>
                <c:pt idx="8292">
                  <c:v>24</c:v>
                </c:pt>
                <c:pt idx="8293">
                  <c:v>23</c:v>
                </c:pt>
                <c:pt idx="8294">
                  <c:v>24</c:v>
                </c:pt>
                <c:pt idx="8295">
                  <c:v>20</c:v>
                </c:pt>
                <c:pt idx="8296">
                  <c:v>25</c:v>
                </c:pt>
                <c:pt idx="8297">
                  <c:v>25</c:v>
                </c:pt>
                <c:pt idx="8298">
                  <c:v>24</c:v>
                </c:pt>
                <c:pt idx="8299">
                  <c:v>25</c:v>
                </c:pt>
                <c:pt idx="8300">
                  <c:v>20</c:v>
                </c:pt>
                <c:pt idx="8301">
                  <c:v>23</c:v>
                </c:pt>
                <c:pt idx="8302">
                  <c:v>24</c:v>
                </c:pt>
                <c:pt idx="8303">
                  <c:v>25</c:v>
                </c:pt>
                <c:pt idx="8304">
                  <c:v>17</c:v>
                </c:pt>
                <c:pt idx="8305">
                  <c:v>23</c:v>
                </c:pt>
                <c:pt idx="8306">
                  <c:v>21</c:v>
                </c:pt>
                <c:pt idx="8307">
                  <c:v>24</c:v>
                </c:pt>
                <c:pt idx="8308">
                  <c:v>25</c:v>
                </c:pt>
                <c:pt idx="8309">
                  <c:v>24</c:v>
                </c:pt>
                <c:pt idx="8310">
                  <c:v>24</c:v>
                </c:pt>
                <c:pt idx="8311">
                  <c:v>24</c:v>
                </c:pt>
                <c:pt idx="8312">
                  <c:v>25</c:v>
                </c:pt>
                <c:pt idx="8313">
                  <c:v>24</c:v>
                </c:pt>
                <c:pt idx="8314">
                  <c:v>22</c:v>
                </c:pt>
                <c:pt idx="8315">
                  <c:v>22</c:v>
                </c:pt>
                <c:pt idx="8316">
                  <c:v>24</c:v>
                </c:pt>
                <c:pt idx="8317">
                  <c:v>23</c:v>
                </c:pt>
                <c:pt idx="8318">
                  <c:v>25</c:v>
                </c:pt>
                <c:pt idx="8319">
                  <c:v>24</c:v>
                </c:pt>
                <c:pt idx="8320">
                  <c:v>24</c:v>
                </c:pt>
                <c:pt idx="8321">
                  <c:v>24</c:v>
                </c:pt>
                <c:pt idx="8322">
                  <c:v>25</c:v>
                </c:pt>
                <c:pt idx="8323">
                  <c:v>24</c:v>
                </c:pt>
                <c:pt idx="8324">
                  <c:v>23</c:v>
                </c:pt>
                <c:pt idx="8325">
                  <c:v>19</c:v>
                </c:pt>
                <c:pt idx="8326">
                  <c:v>24</c:v>
                </c:pt>
                <c:pt idx="8327">
                  <c:v>24</c:v>
                </c:pt>
                <c:pt idx="8328">
                  <c:v>25</c:v>
                </c:pt>
                <c:pt idx="8329">
                  <c:v>23</c:v>
                </c:pt>
                <c:pt idx="8330">
                  <c:v>22</c:v>
                </c:pt>
                <c:pt idx="8331">
                  <c:v>24</c:v>
                </c:pt>
                <c:pt idx="8332">
                  <c:v>25</c:v>
                </c:pt>
                <c:pt idx="8333">
                  <c:v>24</c:v>
                </c:pt>
                <c:pt idx="8334">
                  <c:v>21</c:v>
                </c:pt>
                <c:pt idx="8335">
                  <c:v>23</c:v>
                </c:pt>
                <c:pt idx="8336">
                  <c:v>25</c:v>
                </c:pt>
                <c:pt idx="8337">
                  <c:v>22</c:v>
                </c:pt>
                <c:pt idx="8338">
                  <c:v>15</c:v>
                </c:pt>
                <c:pt idx="8339">
                  <c:v>25</c:v>
                </c:pt>
                <c:pt idx="8340">
                  <c:v>21</c:v>
                </c:pt>
                <c:pt idx="8341">
                  <c:v>24</c:v>
                </c:pt>
                <c:pt idx="8342">
                  <c:v>24</c:v>
                </c:pt>
                <c:pt idx="8343">
                  <c:v>21</c:v>
                </c:pt>
                <c:pt idx="8344">
                  <c:v>23</c:v>
                </c:pt>
                <c:pt idx="8345">
                  <c:v>25</c:v>
                </c:pt>
                <c:pt idx="8346">
                  <c:v>25</c:v>
                </c:pt>
                <c:pt idx="8347">
                  <c:v>23</c:v>
                </c:pt>
                <c:pt idx="8348">
                  <c:v>25</c:v>
                </c:pt>
                <c:pt idx="8349">
                  <c:v>25</c:v>
                </c:pt>
                <c:pt idx="8350">
                  <c:v>24</c:v>
                </c:pt>
                <c:pt idx="8351">
                  <c:v>25</c:v>
                </c:pt>
                <c:pt idx="8352">
                  <c:v>24</c:v>
                </c:pt>
                <c:pt idx="8353">
                  <c:v>18</c:v>
                </c:pt>
                <c:pt idx="8354">
                  <c:v>24</c:v>
                </c:pt>
                <c:pt idx="8355">
                  <c:v>24</c:v>
                </c:pt>
                <c:pt idx="8356">
                  <c:v>25</c:v>
                </c:pt>
                <c:pt idx="8357">
                  <c:v>24</c:v>
                </c:pt>
                <c:pt idx="8358">
                  <c:v>24</c:v>
                </c:pt>
                <c:pt idx="8359">
                  <c:v>23</c:v>
                </c:pt>
                <c:pt idx="8360">
                  <c:v>24</c:v>
                </c:pt>
                <c:pt idx="8361">
                  <c:v>25</c:v>
                </c:pt>
                <c:pt idx="8362">
                  <c:v>17</c:v>
                </c:pt>
                <c:pt idx="8363">
                  <c:v>24</c:v>
                </c:pt>
                <c:pt idx="8364">
                  <c:v>23</c:v>
                </c:pt>
                <c:pt idx="8365">
                  <c:v>25</c:v>
                </c:pt>
                <c:pt idx="8366">
                  <c:v>24</c:v>
                </c:pt>
                <c:pt idx="8367">
                  <c:v>24</c:v>
                </c:pt>
                <c:pt idx="8368">
                  <c:v>24</c:v>
                </c:pt>
                <c:pt idx="8369">
                  <c:v>25</c:v>
                </c:pt>
                <c:pt idx="8370">
                  <c:v>25</c:v>
                </c:pt>
                <c:pt idx="8371">
                  <c:v>25</c:v>
                </c:pt>
                <c:pt idx="8372">
                  <c:v>21</c:v>
                </c:pt>
                <c:pt idx="8373">
                  <c:v>25</c:v>
                </c:pt>
                <c:pt idx="8374">
                  <c:v>21</c:v>
                </c:pt>
                <c:pt idx="8375">
                  <c:v>24</c:v>
                </c:pt>
                <c:pt idx="8376">
                  <c:v>24</c:v>
                </c:pt>
                <c:pt idx="8377">
                  <c:v>25</c:v>
                </c:pt>
                <c:pt idx="8378">
                  <c:v>20</c:v>
                </c:pt>
                <c:pt idx="8379">
                  <c:v>20</c:v>
                </c:pt>
                <c:pt idx="8380">
                  <c:v>23</c:v>
                </c:pt>
                <c:pt idx="8381">
                  <c:v>23</c:v>
                </c:pt>
                <c:pt idx="8382">
                  <c:v>21</c:v>
                </c:pt>
                <c:pt idx="8383">
                  <c:v>22</c:v>
                </c:pt>
                <c:pt idx="8384">
                  <c:v>25</c:v>
                </c:pt>
                <c:pt idx="8385">
                  <c:v>22</c:v>
                </c:pt>
                <c:pt idx="8386">
                  <c:v>22</c:v>
                </c:pt>
                <c:pt idx="8387">
                  <c:v>23</c:v>
                </c:pt>
                <c:pt idx="8388">
                  <c:v>24</c:v>
                </c:pt>
                <c:pt idx="8389">
                  <c:v>24</c:v>
                </c:pt>
                <c:pt idx="8390">
                  <c:v>24</c:v>
                </c:pt>
                <c:pt idx="8391">
                  <c:v>22</c:v>
                </c:pt>
                <c:pt idx="8392">
                  <c:v>25</c:v>
                </c:pt>
                <c:pt idx="8393">
                  <c:v>24</c:v>
                </c:pt>
                <c:pt idx="8394">
                  <c:v>24</c:v>
                </c:pt>
                <c:pt idx="8395">
                  <c:v>23</c:v>
                </c:pt>
                <c:pt idx="8396">
                  <c:v>22</c:v>
                </c:pt>
                <c:pt idx="8397">
                  <c:v>23</c:v>
                </c:pt>
                <c:pt idx="8398">
                  <c:v>18</c:v>
                </c:pt>
                <c:pt idx="8399">
                  <c:v>25</c:v>
                </c:pt>
                <c:pt idx="8400">
                  <c:v>22</c:v>
                </c:pt>
                <c:pt idx="8401">
                  <c:v>20</c:v>
                </c:pt>
                <c:pt idx="8402">
                  <c:v>25</c:v>
                </c:pt>
                <c:pt idx="8403">
                  <c:v>22</c:v>
                </c:pt>
                <c:pt idx="8404">
                  <c:v>24</c:v>
                </c:pt>
                <c:pt idx="8405">
                  <c:v>23</c:v>
                </c:pt>
                <c:pt idx="8406">
                  <c:v>23</c:v>
                </c:pt>
                <c:pt idx="8407">
                  <c:v>22</c:v>
                </c:pt>
                <c:pt idx="8408">
                  <c:v>25</c:v>
                </c:pt>
                <c:pt idx="8409">
                  <c:v>24</c:v>
                </c:pt>
                <c:pt idx="8410">
                  <c:v>25</c:v>
                </c:pt>
                <c:pt idx="8411">
                  <c:v>24</c:v>
                </c:pt>
                <c:pt idx="8412">
                  <c:v>24</c:v>
                </c:pt>
                <c:pt idx="8413">
                  <c:v>21</c:v>
                </c:pt>
                <c:pt idx="8414">
                  <c:v>24</c:v>
                </c:pt>
                <c:pt idx="8415">
                  <c:v>23</c:v>
                </c:pt>
                <c:pt idx="8416">
                  <c:v>23</c:v>
                </c:pt>
                <c:pt idx="8417">
                  <c:v>25</c:v>
                </c:pt>
                <c:pt idx="8418">
                  <c:v>24</c:v>
                </c:pt>
                <c:pt idx="8419">
                  <c:v>23</c:v>
                </c:pt>
                <c:pt idx="8420">
                  <c:v>24</c:v>
                </c:pt>
                <c:pt idx="8421">
                  <c:v>23</c:v>
                </c:pt>
                <c:pt idx="8422">
                  <c:v>25</c:v>
                </c:pt>
                <c:pt idx="8423">
                  <c:v>22</c:v>
                </c:pt>
                <c:pt idx="8424">
                  <c:v>20</c:v>
                </c:pt>
                <c:pt idx="8425">
                  <c:v>24</c:v>
                </c:pt>
                <c:pt idx="8426">
                  <c:v>24</c:v>
                </c:pt>
                <c:pt idx="8427">
                  <c:v>20</c:v>
                </c:pt>
                <c:pt idx="8428">
                  <c:v>22</c:v>
                </c:pt>
                <c:pt idx="8429">
                  <c:v>25</c:v>
                </c:pt>
                <c:pt idx="8430">
                  <c:v>22</c:v>
                </c:pt>
                <c:pt idx="8431">
                  <c:v>25</c:v>
                </c:pt>
                <c:pt idx="8432">
                  <c:v>23</c:v>
                </c:pt>
                <c:pt idx="8433">
                  <c:v>22</c:v>
                </c:pt>
                <c:pt idx="8434">
                  <c:v>22</c:v>
                </c:pt>
                <c:pt idx="8435">
                  <c:v>21</c:v>
                </c:pt>
                <c:pt idx="8436">
                  <c:v>24</c:v>
                </c:pt>
                <c:pt idx="8437">
                  <c:v>25</c:v>
                </c:pt>
                <c:pt idx="8438">
                  <c:v>25</c:v>
                </c:pt>
                <c:pt idx="8439">
                  <c:v>22</c:v>
                </c:pt>
                <c:pt idx="8440">
                  <c:v>23</c:v>
                </c:pt>
                <c:pt idx="8441">
                  <c:v>23</c:v>
                </c:pt>
                <c:pt idx="8442">
                  <c:v>25</c:v>
                </c:pt>
                <c:pt idx="8443">
                  <c:v>25</c:v>
                </c:pt>
                <c:pt idx="8444">
                  <c:v>18</c:v>
                </c:pt>
                <c:pt idx="8445">
                  <c:v>25</c:v>
                </c:pt>
                <c:pt idx="8446">
                  <c:v>23</c:v>
                </c:pt>
                <c:pt idx="8447">
                  <c:v>25</c:v>
                </c:pt>
                <c:pt idx="8448">
                  <c:v>24</c:v>
                </c:pt>
                <c:pt idx="8449">
                  <c:v>25</c:v>
                </c:pt>
                <c:pt idx="8450">
                  <c:v>25</c:v>
                </c:pt>
                <c:pt idx="8451">
                  <c:v>21</c:v>
                </c:pt>
                <c:pt idx="8452">
                  <c:v>24</c:v>
                </c:pt>
                <c:pt idx="8453">
                  <c:v>24</c:v>
                </c:pt>
                <c:pt idx="8454">
                  <c:v>25</c:v>
                </c:pt>
                <c:pt idx="8455">
                  <c:v>24</c:v>
                </c:pt>
                <c:pt idx="8456">
                  <c:v>24</c:v>
                </c:pt>
                <c:pt idx="8457">
                  <c:v>25</c:v>
                </c:pt>
                <c:pt idx="8458">
                  <c:v>22</c:v>
                </c:pt>
                <c:pt idx="8459">
                  <c:v>25</c:v>
                </c:pt>
                <c:pt idx="8460">
                  <c:v>24</c:v>
                </c:pt>
                <c:pt idx="8461">
                  <c:v>25</c:v>
                </c:pt>
                <c:pt idx="8462">
                  <c:v>24</c:v>
                </c:pt>
                <c:pt idx="8463">
                  <c:v>25</c:v>
                </c:pt>
                <c:pt idx="8464">
                  <c:v>23</c:v>
                </c:pt>
                <c:pt idx="8465">
                  <c:v>24</c:v>
                </c:pt>
                <c:pt idx="8466">
                  <c:v>23</c:v>
                </c:pt>
                <c:pt idx="8467">
                  <c:v>20</c:v>
                </c:pt>
                <c:pt idx="8468">
                  <c:v>25</c:v>
                </c:pt>
                <c:pt idx="8469">
                  <c:v>23</c:v>
                </c:pt>
                <c:pt idx="8470">
                  <c:v>25</c:v>
                </c:pt>
                <c:pt idx="8471">
                  <c:v>24</c:v>
                </c:pt>
                <c:pt idx="8472">
                  <c:v>23</c:v>
                </c:pt>
                <c:pt idx="8473">
                  <c:v>25</c:v>
                </c:pt>
                <c:pt idx="8474">
                  <c:v>25</c:v>
                </c:pt>
                <c:pt idx="8475">
                  <c:v>22</c:v>
                </c:pt>
                <c:pt idx="8476">
                  <c:v>23</c:v>
                </c:pt>
                <c:pt idx="8477">
                  <c:v>24</c:v>
                </c:pt>
                <c:pt idx="8478">
                  <c:v>18</c:v>
                </c:pt>
                <c:pt idx="8479">
                  <c:v>22</c:v>
                </c:pt>
                <c:pt idx="8480">
                  <c:v>25</c:v>
                </c:pt>
                <c:pt idx="8481">
                  <c:v>24</c:v>
                </c:pt>
                <c:pt idx="8482">
                  <c:v>24</c:v>
                </c:pt>
                <c:pt idx="8483">
                  <c:v>24</c:v>
                </c:pt>
                <c:pt idx="8484">
                  <c:v>23</c:v>
                </c:pt>
                <c:pt idx="8485">
                  <c:v>24</c:v>
                </c:pt>
                <c:pt idx="8486">
                  <c:v>25</c:v>
                </c:pt>
                <c:pt idx="8487">
                  <c:v>24</c:v>
                </c:pt>
                <c:pt idx="8488">
                  <c:v>25</c:v>
                </c:pt>
                <c:pt idx="8489">
                  <c:v>24</c:v>
                </c:pt>
                <c:pt idx="8490">
                  <c:v>24</c:v>
                </c:pt>
                <c:pt idx="8491">
                  <c:v>25</c:v>
                </c:pt>
                <c:pt idx="8492">
                  <c:v>25</c:v>
                </c:pt>
                <c:pt idx="8493">
                  <c:v>21</c:v>
                </c:pt>
                <c:pt idx="8494">
                  <c:v>24</c:v>
                </c:pt>
                <c:pt idx="8495">
                  <c:v>22</c:v>
                </c:pt>
                <c:pt idx="8496">
                  <c:v>25</c:v>
                </c:pt>
                <c:pt idx="8497">
                  <c:v>21</c:v>
                </c:pt>
                <c:pt idx="8498">
                  <c:v>23</c:v>
                </c:pt>
                <c:pt idx="8499">
                  <c:v>25</c:v>
                </c:pt>
                <c:pt idx="8500">
                  <c:v>24</c:v>
                </c:pt>
                <c:pt idx="8501">
                  <c:v>22</c:v>
                </c:pt>
                <c:pt idx="8502">
                  <c:v>23</c:v>
                </c:pt>
                <c:pt idx="8503">
                  <c:v>25</c:v>
                </c:pt>
                <c:pt idx="8504">
                  <c:v>24</c:v>
                </c:pt>
                <c:pt idx="8505">
                  <c:v>21</c:v>
                </c:pt>
                <c:pt idx="8506">
                  <c:v>24</c:v>
                </c:pt>
                <c:pt idx="8507">
                  <c:v>25</c:v>
                </c:pt>
                <c:pt idx="8508">
                  <c:v>17</c:v>
                </c:pt>
                <c:pt idx="8509">
                  <c:v>24</c:v>
                </c:pt>
                <c:pt idx="8510">
                  <c:v>20</c:v>
                </c:pt>
                <c:pt idx="8511">
                  <c:v>23</c:v>
                </c:pt>
                <c:pt idx="8512">
                  <c:v>24</c:v>
                </c:pt>
                <c:pt idx="8513">
                  <c:v>24</c:v>
                </c:pt>
                <c:pt idx="8514">
                  <c:v>24</c:v>
                </c:pt>
                <c:pt idx="8515">
                  <c:v>23</c:v>
                </c:pt>
                <c:pt idx="8516">
                  <c:v>22</c:v>
                </c:pt>
                <c:pt idx="8517">
                  <c:v>23</c:v>
                </c:pt>
                <c:pt idx="8518">
                  <c:v>24</c:v>
                </c:pt>
                <c:pt idx="8519">
                  <c:v>21</c:v>
                </c:pt>
                <c:pt idx="8520">
                  <c:v>25</c:v>
                </c:pt>
                <c:pt idx="8521">
                  <c:v>19</c:v>
                </c:pt>
                <c:pt idx="8522">
                  <c:v>23</c:v>
                </c:pt>
                <c:pt idx="8523">
                  <c:v>25</c:v>
                </c:pt>
                <c:pt idx="8524">
                  <c:v>23</c:v>
                </c:pt>
                <c:pt idx="8525">
                  <c:v>23</c:v>
                </c:pt>
                <c:pt idx="8526">
                  <c:v>24</c:v>
                </c:pt>
                <c:pt idx="8527">
                  <c:v>25</c:v>
                </c:pt>
                <c:pt idx="8528">
                  <c:v>23</c:v>
                </c:pt>
                <c:pt idx="8529">
                  <c:v>24</c:v>
                </c:pt>
                <c:pt idx="8530">
                  <c:v>21</c:v>
                </c:pt>
                <c:pt idx="8531">
                  <c:v>23</c:v>
                </c:pt>
                <c:pt idx="8532">
                  <c:v>24</c:v>
                </c:pt>
                <c:pt idx="8533">
                  <c:v>24</c:v>
                </c:pt>
                <c:pt idx="8534">
                  <c:v>25</c:v>
                </c:pt>
                <c:pt idx="8535">
                  <c:v>25</c:v>
                </c:pt>
                <c:pt idx="8536">
                  <c:v>24</c:v>
                </c:pt>
                <c:pt idx="8537">
                  <c:v>23</c:v>
                </c:pt>
                <c:pt idx="8538">
                  <c:v>25</c:v>
                </c:pt>
                <c:pt idx="8539">
                  <c:v>25</c:v>
                </c:pt>
                <c:pt idx="8540">
                  <c:v>21</c:v>
                </c:pt>
                <c:pt idx="8541">
                  <c:v>15</c:v>
                </c:pt>
                <c:pt idx="8542">
                  <c:v>22</c:v>
                </c:pt>
                <c:pt idx="8543">
                  <c:v>24</c:v>
                </c:pt>
                <c:pt idx="8544">
                  <c:v>23</c:v>
                </c:pt>
                <c:pt idx="8545">
                  <c:v>20</c:v>
                </c:pt>
                <c:pt idx="8546">
                  <c:v>24</c:v>
                </c:pt>
                <c:pt idx="8547">
                  <c:v>24</c:v>
                </c:pt>
                <c:pt idx="8548">
                  <c:v>19</c:v>
                </c:pt>
                <c:pt idx="8549">
                  <c:v>25</c:v>
                </c:pt>
                <c:pt idx="8550">
                  <c:v>25</c:v>
                </c:pt>
                <c:pt idx="8551">
                  <c:v>25</c:v>
                </c:pt>
                <c:pt idx="8552">
                  <c:v>25</c:v>
                </c:pt>
                <c:pt idx="8553">
                  <c:v>25</c:v>
                </c:pt>
                <c:pt idx="8554">
                  <c:v>25</c:v>
                </c:pt>
                <c:pt idx="8555">
                  <c:v>25</c:v>
                </c:pt>
                <c:pt idx="8556">
                  <c:v>18</c:v>
                </c:pt>
                <c:pt idx="8557">
                  <c:v>23</c:v>
                </c:pt>
                <c:pt idx="8558">
                  <c:v>21</c:v>
                </c:pt>
                <c:pt idx="8559">
                  <c:v>23</c:v>
                </c:pt>
                <c:pt idx="8560">
                  <c:v>23</c:v>
                </c:pt>
                <c:pt idx="8561">
                  <c:v>23</c:v>
                </c:pt>
                <c:pt idx="8562">
                  <c:v>23</c:v>
                </c:pt>
                <c:pt idx="8563">
                  <c:v>23</c:v>
                </c:pt>
                <c:pt idx="8564">
                  <c:v>23</c:v>
                </c:pt>
                <c:pt idx="8565">
                  <c:v>22</c:v>
                </c:pt>
                <c:pt idx="8566">
                  <c:v>24</c:v>
                </c:pt>
                <c:pt idx="8567">
                  <c:v>24</c:v>
                </c:pt>
                <c:pt idx="8568">
                  <c:v>24</c:v>
                </c:pt>
                <c:pt idx="8569">
                  <c:v>24</c:v>
                </c:pt>
                <c:pt idx="8570">
                  <c:v>20</c:v>
                </c:pt>
                <c:pt idx="8571">
                  <c:v>25</c:v>
                </c:pt>
                <c:pt idx="8572">
                  <c:v>23</c:v>
                </c:pt>
                <c:pt idx="8573">
                  <c:v>25</c:v>
                </c:pt>
                <c:pt idx="8574">
                  <c:v>20</c:v>
                </c:pt>
                <c:pt idx="8575">
                  <c:v>25</c:v>
                </c:pt>
                <c:pt idx="8576">
                  <c:v>25</c:v>
                </c:pt>
                <c:pt idx="8577">
                  <c:v>21</c:v>
                </c:pt>
                <c:pt idx="8578">
                  <c:v>24</c:v>
                </c:pt>
                <c:pt idx="8579">
                  <c:v>19</c:v>
                </c:pt>
                <c:pt idx="8580">
                  <c:v>23</c:v>
                </c:pt>
                <c:pt idx="8581">
                  <c:v>25</c:v>
                </c:pt>
                <c:pt idx="8582">
                  <c:v>25</c:v>
                </c:pt>
                <c:pt idx="8583">
                  <c:v>25</c:v>
                </c:pt>
                <c:pt idx="8584">
                  <c:v>23</c:v>
                </c:pt>
                <c:pt idx="8585">
                  <c:v>23</c:v>
                </c:pt>
                <c:pt idx="8586">
                  <c:v>25</c:v>
                </c:pt>
                <c:pt idx="8587">
                  <c:v>25</c:v>
                </c:pt>
                <c:pt idx="8588">
                  <c:v>25</c:v>
                </c:pt>
                <c:pt idx="8589">
                  <c:v>23</c:v>
                </c:pt>
                <c:pt idx="8590">
                  <c:v>24</c:v>
                </c:pt>
                <c:pt idx="8591">
                  <c:v>25</c:v>
                </c:pt>
                <c:pt idx="8592">
                  <c:v>24</c:v>
                </c:pt>
                <c:pt idx="8593">
                  <c:v>24</c:v>
                </c:pt>
                <c:pt idx="8594">
                  <c:v>25</c:v>
                </c:pt>
                <c:pt idx="8595">
                  <c:v>23</c:v>
                </c:pt>
                <c:pt idx="8596">
                  <c:v>24</c:v>
                </c:pt>
                <c:pt idx="8597">
                  <c:v>25</c:v>
                </c:pt>
                <c:pt idx="8598">
                  <c:v>25</c:v>
                </c:pt>
                <c:pt idx="8599">
                  <c:v>25</c:v>
                </c:pt>
                <c:pt idx="8600">
                  <c:v>25</c:v>
                </c:pt>
                <c:pt idx="8601">
                  <c:v>25</c:v>
                </c:pt>
                <c:pt idx="8602">
                  <c:v>25</c:v>
                </c:pt>
                <c:pt idx="8603">
                  <c:v>24</c:v>
                </c:pt>
                <c:pt idx="8604">
                  <c:v>24</c:v>
                </c:pt>
                <c:pt idx="8605">
                  <c:v>24</c:v>
                </c:pt>
                <c:pt idx="8606">
                  <c:v>24</c:v>
                </c:pt>
                <c:pt idx="8607">
                  <c:v>19</c:v>
                </c:pt>
                <c:pt idx="8608">
                  <c:v>24</c:v>
                </c:pt>
                <c:pt idx="8609">
                  <c:v>25</c:v>
                </c:pt>
                <c:pt idx="8610">
                  <c:v>17</c:v>
                </c:pt>
                <c:pt idx="8611">
                  <c:v>24</c:v>
                </c:pt>
                <c:pt idx="8612">
                  <c:v>24</c:v>
                </c:pt>
                <c:pt idx="8613">
                  <c:v>25</c:v>
                </c:pt>
                <c:pt idx="8614">
                  <c:v>23</c:v>
                </c:pt>
                <c:pt idx="8615">
                  <c:v>25</c:v>
                </c:pt>
                <c:pt idx="8616">
                  <c:v>24</c:v>
                </c:pt>
                <c:pt idx="8617">
                  <c:v>24</c:v>
                </c:pt>
                <c:pt idx="8618">
                  <c:v>25</c:v>
                </c:pt>
                <c:pt idx="8619">
                  <c:v>21</c:v>
                </c:pt>
                <c:pt idx="8620">
                  <c:v>25</c:v>
                </c:pt>
                <c:pt idx="8621">
                  <c:v>24</c:v>
                </c:pt>
                <c:pt idx="8622">
                  <c:v>24</c:v>
                </c:pt>
                <c:pt idx="8623">
                  <c:v>24</c:v>
                </c:pt>
                <c:pt idx="8624">
                  <c:v>25</c:v>
                </c:pt>
                <c:pt idx="8625">
                  <c:v>24</c:v>
                </c:pt>
                <c:pt idx="8626">
                  <c:v>24</c:v>
                </c:pt>
                <c:pt idx="8627">
                  <c:v>24</c:v>
                </c:pt>
                <c:pt idx="8628">
                  <c:v>22</c:v>
                </c:pt>
                <c:pt idx="8629">
                  <c:v>25</c:v>
                </c:pt>
                <c:pt idx="8630">
                  <c:v>20</c:v>
                </c:pt>
                <c:pt idx="8631">
                  <c:v>24</c:v>
                </c:pt>
                <c:pt idx="8632">
                  <c:v>22</c:v>
                </c:pt>
                <c:pt idx="8633">
                  <c:v>25</c:v>
                </c:pt>
                <c:pt idx="8634">
                  <c:v>24</c:v>
                </c:pt>
                <c:pt idx="8635">
                  <c:v>23</c:v>
                </c:pt>
                <c:pt idx="8636">
                  <c:v>24</c:v>
                </c:pt>
                <c:pt idx="8637">
                  <c:v>21</c:v>
                </c:pt>
                <c:pt idx="8638">
                  <c:v>21</c:v>
                </c:pt>
                <c:pt idx="8639">
                  <c:v>24</c:v>
                </c:pt>
                <c:pt idx="8640">
                  <c:v>24</c:v>
                </c:pt>
                <c:pt idx="8641">
                  <c:v>20</c:v>
                </c:pt>
                <c:pt idx="8642">
                  <c:v>23</c:v>
                </c:pt>
                <c:pt idx="8643">
                  <c:v>19</c:v>
                </c:pt>
                <c:pt idx="8644">
                  <c:v>23</c:v>
                </c:pt>
                <c:pt idx="8645">
                  <c:v>25</c:v>
                </c:pt>
                <c:pt idx="8646">
                  <c:v>24</c:v>
                </c:pt>
                <c:pt idx="8647">
                  <c:v>25</c:v>
                </c:pt>
                <c:pt idx="8648">
                  <c:v>23</c:v>
                </c:pt>
                <c:pt idx="8649">
                  <c:v>24</c:v>
                </c:pt>
                <c:pt idx="8650">
                  <c:v>25</c:v>
                </c:pt>
                <c:pt idx="8651">
                  <c:v>25</c:v>
                </c:pt>
                <c:pt idx="8652">
                  <c:v>25</c:v>
                </c:pt>
                <c:pt idx="8653">
                  <c:v>24</c:v>
                </c:pt>
                <c:pt idx="8654">
                  <c:v>14</c:v>
                </c:pt>
                <c:pt idx="8655">
                  <c:v>23</c:v>
                </c:pt>
                <c:pt idx="8656">
                  <c:v>23</c:v>
                </c:pt>
                <c:pt idx="8657">
                  <c:v>24</c:v>
                </c:pt>
                <c:pt idx="8658">
                  <c:v>21</c:v>
                </c:pt>
                <c:pt idx="8659">
                  <c:v>22</c:v>
                </c:pt>
                <c:pt idx="8660">
                  <c:v>25</c:v>
                </c:pt>
                <c:pt idx="8661">
                  <c:v>19</c:v>
                </c:pt>
                <c:pt idx="8662">
                  <c:v>24</c:v>
                </c:pt>
                <c:pt idx="8663">
                  <c:v>25</c:v>
                </c:pt>
                <c:pt idx="8664">
                  <c:v>23</c:v>
                </c:pt>
                <c:pt idx="8665">
                  <c:v>25</c:v>
                </c:pt>
                <c:pt idx="8666">
                  <c:v>18</c:v>
                </c:pt>
                <c:pt idx="8667">
                  <c:v>24</c:v>
                </c:pt>
                <c:pt idx="8668">
                  <c:v>25</c:v>
                </c:pt>
                <c:pt idx="8669">
                  <c:v>25</c:v>
                </c:pt>
                <c:pt idx="8670">
                  <c:v>24</c:v>
                </c:pt>
                <c:pt idx="8671">
                  <c:v>22</c:v>
                </c:pt>
                <c:pt idx="8672">
                  <c:v>25</c:v>
                </c:pt>
                <c:pt idx="8673">
                  <c:v>10</c:v>
                </c:pt>
                <c:pt idx="8674">
                  <c:v>25</c:v>
                </c:pt>
                <c:pt idx="8675">
                  <c:v>25</c:v>
                </c:pt>
                <c:pt idx="8676">
                  <c:v>24</c:v>
                </c:pt>
                <c:pt idx="8677">
                  <c:v>23</c:v>
                </c:pt>
                <c:pt idx="8678">
                  <c:v>24</c:v>
                </c:pt>
                <c:pt idx="8679">
                  <c:v>25</c:v>
                </c:pt>
                <c:pt idx="8680">
                  <c:v>23</c:v>
                </c:pt>
                <c:pt idx="8681">
                  <c:v>19</c:v>
                </c:pt>
                <c:pt idx="8682">
                  <c:v>22</c:v>
                </c:pt>
                <c:pt idx="8683">
                  <c:v>23</c:v>
                </c:pt>
                <c:pt idx="8684">
                  <c:v>25</c:v>
                </c:pt>
                <c:pt idx="8685">
                  <c:v>23</c:v>
                </c:pt>
                <c:pt idx="8686">
                  <c:v>22</c:v>
                </c:pt>
                <c:pt idx="8687">
                  <c:v>24</c:v>
                </c:pt>
                <c:pt idx="8688">
                  <c:v>21</c:v>
                </c:pt>
                <c:pt idx="8689">
                  <c:v>24</c:v>
                </c:pt>
                <c:pt idx="8690">
                  <c:v>23</c:v>
                </c:pt>
                <c:pt idx="8691">
                  <c:v>25</c:v>
                </c:pt>
                <c:pt idx="8692">
                  <c:v>21</c:v>
                </c:pt>
                <c:pt idx="8693">
                  <c:v>24</c:v>
                </c:pt>
                <c:pt idx="8694">
                  <c:v>25</c:v>
                </c:pt>
                <c:pt idx="8695">
                  <c:v>24</c:v>
                </c:pt>
                <c:pt idx="8696">
                  <c:v>25</c:v>
                </c:pt>
                <c:pt idx="8697">
                  <c:v>25</c:v>
                </c:pt>
                <c:pt idx="8698">
                  <c:v>24</c:v>
                </c:pt>
                <c:pt idx="8699">
                  <c:v>24</c:v>
                </c:pt>
                <c:pt idx="8700">
                  <c:v>22</c:v>
                </c:pt>
                <c:pt idx="8701">
                  <c:v>23</c:v>
                </c:pt>
                <c:pt idx="8702">
                  <c:v>25</c:v>
                </c:pt>
                <c:pt idx="8703">
                  <c:v>23</c:v>
                </c:pt>
                <c:pt idx="8704">
                  <c:v>25</c:v>
                </c:pt>
                <c:pt idx="8705">
                  <c:v>25</c:v>
                </c:pt>
                <c:pt idx="8706">
                  <c:v>23</c:v>
                </c:pt>
                <c:pt idx="8707">
                  <c:v>25</c:v>
                </c:pt>
                <c:pt idx="8708">
                  <c:v>24</c:v>
                </c:pt>
                <c:pt idx="8709">
                  <c:v>25</c:v>
                </c:pt>
                <c:pt idx="8710">
                  <c:v>24</c:v>
                </c:pt>
                <c:pt idx="8711">
                  <c:v>23</c:v>
                </c:pt>
                <c:pt idx="8712">
                  <c:v>25</c:v>
                </c:pt>
                <c:pt idx="8713">
                  <c:v>25</c:v>
                </c:pt>
                <c:pt idx="8714">
                  <c:v>24</c:v>
                </c:pt>
                <c:pt idx="8715">
                  <c:v>22</c:v>
                </c:pt>
                <c:pt idx="8716">
                  <c:v>23</c:v>
                </c:pt>
                <c:pt idx="8717">
                  <c:v>25</c:v>
                </c:pt>
                <c:pt idx="8718">
                  <c:v>24</c:v>
                </c:pt>
                <c:pt idx="8719">
                  <c:v>20</c:v>
                </c:pt>
                <c:pt idx="8720">
                  <c:v>24</c:v>
                </c:pt>
                <c:pt idx="8721">
                  <c:v>25</c:v>
                </c:pt>
                <c:pt idx="8722">
                  <c:v>24</c:v>
                </c:pt>
                <c:pt idx="8723">
                  <c:v>25</c:v>
                </c:pt>
                <c:pt idx="8724">
                  <c:v>25</c:v>
                </c:pt>
                <c:pt idx="8725">
                  <c:v>24</c:v>
                </c:pt>
                <c:pt idx="8726">
                  <c:v>25</c:v>
                </c:pt>
                <c:pt idx="8727">
                  <c:v>22</c:v>
                </c:pt>
                <c:pt idx="8728">
                  <c:v>24</c:v>
                </c:pt>
                <c:pt idx="8729">
                  <c:v>23</c:v>
                </c:pt>
                <c:pt idx="8730">
                  <c:v>21</c:v>
                </c:pt>
                <c:pt idx="8731">
                  <c:v>22</c:v>
                </c:pt>
                <c:pt idx="8732">
                  <c:v>22</c:v>
                </c:pt>
                <c:pt idx="8733">
                  <c:v>24</c:v>
                </c:pt>
                <c:pt idx="8734">
                  <c:v>24</c:v>
                </c:pt>
                <c:pt idx="8735">
                  <c:v>25</c:v>
                </c:pt>
                <c:pt idx="8736">
                  <c:v>20</c:v>
                </c:pt>
                <c:pt idx="8737">
                  <c:v>23</c:v>
                </c:pt>
                <c:pt idx="8738">
                  <c:v>25</c:v>
                </c:pt>
                <c:pt idx="8739">
                  <c:v>25</c:v>
                </c:pt>
                <c:pt idx="8740">
                  <c:v>23</c:v>
                </c:pt>
                <c:pt idx="8741">
                  <c:v>25</c:v>
                </c:pt>
                <c:pt idx="8742">
                  <c:v>23</c:v>
                </c:pt>
                <c:pt idx="8743">
                  <c:v>24</c:v>
                </c:pt>
                <c:pt idx="8744">
                  <c:v>24</c:v>
                </c:pt>
                <c:pt idx="8745">
                  <c:v>25</c:v>
                </c:pt>
                <c:pt idx="8746">
                  <c:v>25</c:v>
                </c:pt>
                <c:pt idx="8747">
                  <c:v>25</c:v>
                </c:pt>
                <c:pt idx="8748">
                  <c:v>25</c:v>
                </c:pt>
                <c:pt idx="8749">
                  <c:v>24</c:v>
                </c:pt>
                <c:pt idx="8750">
                  <c:v>21</c:v>
                </c:pt>
                <c:pt idx="8751">
                  <c:v>24</c:v>
                </c:pt>
                <c:pt idx="8752">
                  <c:v>19</c:v>
                </c:pt>
                <c:pt idx="8753">
                  <c:v>25</c:v>
                </c:pt>
                <c:pt idx="8754">
                  <c:v>25</c:v>
                </c:pt>
                <c:pt idx="8755">
                  <c:v>25</c:v>
                </c:pt>
                <c:pt idx="8756">
                  <c:v>24</c:v>
                </c:pt>
                <c:pt idx="8757">
                  <c:v>23</c:v>
                </c:pt>
                <c:pt idx="8758">
                  <c:v>25</c:v>
                </c:pt>
                <c:pt idx="8759">
                  <c:v>24</c:v>
                </c:pt>
                <c:pt idx="8760">
                  <c:v>22</c:v>
                </c:pt>
                <c:pt idx="8761">
                  <c:v>23</c:v>
                </c:pt>
                <c:pt idx="8762">
                  <c:v>23</c:v>
                </c:pt>
                <c:pt idx="8763">
                  <c:v>20</c:v>
                </c:pt>
                <c:pt idx="8764">
                  <c:v>24</c:v>
                </c:pt>
                <c:pt idx="8765">
                  <c:v>23</c:v>
                </c:pt>
                <c:pt idx="8766">
                  <c:v>21</c:v>
                </c:pt>
                <c:pt idx="8767">
                  <c:v>25</c:v>
                </c:pt>
                <c:pt idx="8768">
                  <c:v>24</c:v>
                </c:pt>
                <c:pt idx="8769">
                  <c:v>23</c:v>
                </c:pt>
                <c:pt idx="8770">
                  <c:v>22</c:v>
                </c:pt>
                <c:pt idx="8771">
                  <c:v>24</c:v>
                </c:pt>
                <c:pt idx="8772">
                  <c:v>24</c:v>
                </c:pt>
                <c:pt idx="8773">
                  <c:v>17</c:v>
                </c:pt>
                <c:pt idx="8774">
                  <c:v>24</c:v>
                </c:pt>
                <c:pt idx="8775">
                  <c:v>22</c:v>
                </c:pt>
                <c:pt idx="8776">
                  <c:v>22</c:v>
                </c:pt>
                <c:pt idx="8777">
                  <c:v>20</c:v>
                </c:pt>
                <c:pt idx="8778">
                  <c:v>24</c:v>
                </c:pt>
                <c:pt idx="8779">
                  <c:v>25</c:v>
                </c:pt>
                <c:pt idx="8780">
                  <c:v>23</c:v>
                </c:pt>
                <c:pt idx="8781">
                  <c:v>24</c:v>
                </c:pt>
                <c:pt idx="8782">
                  <c:v>23</c:v>
                </c:pt>
                <c:pt idx="8783">
                  <c:v>25</c:v>
                </c:pt>
                <c:pt idx="8784">
                  <c:v>25</c:v>
                </c:pt>
                <c:pt idx="8785">
                  <c:v>24</c:v>
                </c:pt>
                <c:pt idx="8786">
                  <c:v>20</c:v>
                </c:pt>
                <c:pt idx="8787">
                  <c:v>22</c:v>
                </c:pt>
                <c:pt idx="8788">
                  <c:v>21</c:v>
                </c:pt>
                <c:pt idx="8789">
                  <c:v>23</c:v>
                </c:pt>
                <c:pt idx="8790">
                  <c:v>24</c:v>
                </c:pt>
                <c:pt idx="8791">
                  <c:v>23</c:v>
                </c:pt>
                <c:pt idx="8792">
                  <c:v>23</c:v>
                </c:pt>
                <c:pt idx="8793">
                  <c:v>20</c:v>
                </c:pt>
                <c:pt idx="8794">
                  <c:v>23</c:v>
                </c:pt>
                <c:pt idx="8795">
                  <c:v>25</c:v>
                </c:pt>
                <c:pt idx="8796">
                  <c:v>22</c:v>
                </c:pt>
                <c:pt idx="8797">
                  <c:v>24</c:v>
                </c:pt>
                <c:pt idx="8798">
                  <c:v>23</c:v>
                </c:pt>
                <c:pt idx="8799">
                  <c:v>25</c:v>
                </c:pt>
                <c:pt idx="8800">
                  <c:v>24</c:v>
                </c:pt>
                <c:pt idx="8801">
                  <c:v>25</c:v>
                </c:pt>
                <c:pt idx="8802">
                  <c:v>20</c:v>
                </c:pt>
                <c:pt idx="8803">
                  <c:v>24</c:v>
                </c:pt>
                <c:pt idx="8804">
                  <c:v>18</c:v>
                </c:pt>
                <c:pt idx="8805">
                  <c:v>25</c:v>
                </c:pt>
                <c:pt idx="8806">
                  <c:v>23</c:v>
                </c:pt>
                <c:pt idx="8807">
                  <c:v>23</c:v>
                </c:pt>
                <c:pt idx="8808">
                  <c:v>24</c:v>
                </c:pt>
                <c:pt idx="8809">
                  <c:v>21</c:v>
                </c:pt>
                <c:pt idx="8810">
                  <c:v>22</c:v>
                </c:pt>
                <c:pt idx="8811">
                  <c:v>25</c:v>
                </c:pt>
                <c:pt idx="8812">
                  <c:v>23</c:v>
                </c:pt>
                <c:pt idx="8813">
                  <c:v>23</c:v>
                </c:pt>
                <c:pt idx="8814">
                  <c:v>21</c:v>
                </c:pt>
                <c:pt idx="8815">
                  <c:v>25</c:v>
                </c:pt>
                <c:pt idx="8816">
                  <c:v>23</c:v>
                </c:pt>
                <c:pt idx="8817">
                  <c:v>23</c:v>
                </c:pt>
                <c:pt idx="8818">
                  <c:v>25</c:v>
                </c:pt>
                <c:pt idx="8819">
                  <c:v>23</c:v>
                </c:pt>
                <c:pt idx="8820">
                  <c:v>24</c:v>
                </c:pt>
                <c:pt idx="8821">
                  <c:v>24</c:v>
                </c:pt>
                <c:pt idx="8822">
                  <c:v>23</c:v>
                </c:pt>
                <c:pt idx="8823">
                  <c:v>21</c:v>
                </c:pt>
                <c:pt idx="8824">
                  <c:v>23</c:v>
                </c:pt>
                <c:pt idx="8825">
                  <c:v>24</c:v>
                </c:pt>
                <c:pt idx="8826">
                  <c:v>22</c:v>
                </c:pt>
                <c:pt idx="8827">
                  <c:v>20</c:v>
                </c:pt>
                <c:pt idx="8828">
                  <c:v>24</c:v>
                </c:pt>
                <c:pt idx="8829">
                  <c:v>25</c:v>
                </c:pt>
                <c:pt idx="8830">
                  <c:v>22</c:v>
                </c:pt>
                <c:pt idx="8831">
                  <c:v>23</c:v>
                </c:pt>
                <c:pt idx="8832">
                  <c:v>22</c:v>
                </c:pt>
                <c:pt idx="8833">
                  <c:v>25</c:v>
                </c:pt>
                <c:pt idx="8834">
                  <c:v>21</c:v>
                </c:pt>
                <c:pt idx="8835">
                  <c:v>23</c:v>
                </c:pt>
                <c:pt idx="8836">
                  <c:v>24</c:v>
                </c:pt>
                <c:pt idx="8837">
                  <c:v>25</c:v>
                </c:pt>
                <c:pt idx="8838">
                  <c:v>23</c:v>
                </c:pt>
                <c:pt idx="8839">
                  <c:v>22</c:v>
                </c:pt>
                <c:pt idx="8840">
                  <c:v>23</c:v>
                </c:pt>
                <c:pt idx="8841">
                  <c:v>20</c:v>
                </c:pt>
                <c:pt idx="8842">
                  <c:v>25</c:v>
                </c:pt>
                <c:pt idx="8843">
                  <c:v>25</c:v>
                </c:pt>
                <c:pt idx="8844">
                  <c:v>24</c:v>
                </c:pt>
                <c:pt idx="8845">
                  <c:v>24</c:v>
                </c:pt>
                <c:pt idx="8846">
                  <c:v>25</c:v>
                </c:pt>
                <c:pt idx="8847">
                  <c:v>24</c:v>
                </c:pt>
                <c:pt idx="8848">
                  <c:v>25</c:v>
                </c:pt>
                <c:pt idx="8849">
                  <c:v>24</c:v>
                </c:pt>
                <c:pt idx="8850">
                  <c:v>25</c:v>
                </c:pt>
                <c:pt idx="8851">
                  <c:v>24</c:v>
                </c:pt>
                <c:pt idx="8852">
                  <c:v>25</c:v>
                </c:pt>
                <c:pt idx="8853">
                  <c:v>25</c:v>
                </c:pt>
                <c:pt idx="8854">
                  <c:v>24</c:v>
                </c:pt>
                <c:pt idx="8855">
                  <c:v>25</c:v>
                </c:pt>
                <c:pt idx="8856">
                  <c:v>25</c:v>
                </c:pt>
                <c:pt idx="8857">
                  <c:v>23</c:v>
                </c:pt>
                <c:pt idx="8858">
                  <c:v>20</c:v>
                </c:pt>
                <c:pt idx="8859">
                  <c:v>23</c:v>
                </c:pt>
                <c:pt idx="8860">
                  <c:v>23</c:v>
                </c:pt>
                <c:pt idx="8861">
                  <c:v>21</c:v>
                </c:pt>
                <c:pt idx="8862">
                  <c:v>24</c:v>
                </c:pt>
                <c:pt idx="8863">
                  <c:v>24</c:v>
                </c:pt>
                <c:pt idx="8864">
                  <c:v>21</c:v>
                </c:pt>
                <c:pt idx="8865">
                  <c:v>22</c:v>
                </c:pt>
                <c:pt idx="8866">
                  <c:v>25</c:v>
                </c:pt>
                <c:pt idx="8867">
                  <c:v>25</c:v>
                </c:pt>
                <c:pt idx="8868">
                  <c:v>23</c:v>
                </c:pt>
                <c:pt idx="8869">
                  <c:v>23</c:v>
                </c:pt>
                <c:pt idx="8870">
                  <c:v>25</c:v>
                </c:pt>
                <c:pt idx="8871">
                  <c:v>24</c:v>
                </c:pt>
                <c:pt idx="8872">
                  <c:v>23</c:v>
                </c:pt>
                <c:pt idx="8873">
                  <c:v>20</c:v>
                </c:pt>
                <c:pt idx="8874">
                  <c:v>25</c:v>
                </c:pt>
                <c:pt idx="8875">
                  <c:v>18</c:v>
                </c:pt>
                <c:pt idx="8876">
                  <c:v>22</c:v>
                </c:pt>
                <c:pt idx="8877">
                  <c:v>24</c:v>
                </c:pt>
                <c:pt idx="8878">
                  <c:v>25</c:v>
                </c:pt>
                <c:pt idx="8879">
                  <c:v>22</c:v>
                </c:pt>
                <c:pt idx="8880">
                  <c:v>23</c:v>
                </c:pt>
                <c:pt idx="8881">
                  <c:v>25</c:v>
                </c:pt>
                <c:pt idx="8882">
                  <c:v>18</c:v>
                </c:pt>
                <c:pt idx="8883">
                  <c:v>23</c:v>
                </c:pt>
                <c:pt idx="8884">
                  <c:v>23</c:v>
                </c:pt>
                <c:pt idx="8885">
                  <c:v>23</c:v>
                </c:pt>
                <c:pt idx="8886">
                  <c:v>25</c:v>
                </c:pt>
                <c:pt idx="8887">
                  <c:v>21</c:v>
                </c:pt>
                <c:pt idx="8888">
                  <c:v>23</c:v>
                </c:pt>
                <c:pt idx="8889">
                  <c:v>22</c:v>
                </c:pt>
                <c:pt idx="8890">
                  <c:v>25</c:v>
                </c:pt>
                <c:pt idx="8891">
                  <c:v>23</c:v>
                </c:pt>
                <c:pt idx="8892">
                  <c:v>24</c:v>
                </c:pt>
                <c:pt idx="8893">
                  <c:v>23</c:v>
                </c:pt>
                <c:pt idx="8894">
                  <c:v>24</c:v>
                </c:pt>
                <c:pt idx="8895">
                  <c:v>23</c:v>
                </c:pt>
                <c:pt idx="8896">
                  <c:v>25</c:v>
                </c:pt>
                <c:pt idx="8897">
                  <c:v>24</c:v>
                </c:pt>
                <c:pt idx="8898">
                  <c:v>24</c:v>
                </c:pt>
                <c:pt idx="8899">
                  <c:v>23</c:v>
                </c:pt>
                <c:pt idx="8900">
                  <c:v>23</c:v>
                </c:pt>
                <c:pt idx="8901">
                  <c:v>24</c:v>
                </c:pt>
                <c:pt idx="8902">
                  <c:v>24</c:v>
                </c:pt>
                <c:pt idx="8903">
                  <c:v>23</c:v>
                </c:pt>
                <c:pt idx="8904">
                  <c:v>23</c:v>
                </c:pt>
                <c:pt idx="8905">
                  <c:v>23</c:v>
                </c:pt>
                <c:pt idx="8906">
                  <c:v>25</c:v>
                </c:pt>
                <c:pt idx="8907">
                  <c:v>24</c:v>
                </c:pt>
                <c:pt idx="8908">
                  <c:v>22</c:v>
                </c:pt>
                <c:pt idx="8909">
                  <c:v>25</c:v>
                </c:pt>
                <c:pt idx="8910">
                  <c:v>25</c:v>
                </c:pt>
                <c:pt idx="8911">
                  <c:v>20</c:v>
                </c:pt>
                <c:pt idx="8912">
                  <c:v>21</c:v>
                </c:pt>
                <c:pt idx="8913">
                  <c:v>24</c:v>
                </c:pt>
                <c:pt idx="8914">
                  <c:v>25</c:v>
                </c:pt>
                <c:pt idx="8915">
                  <c:v>22</c:v>
                </c:pt>
                <c:pt idx="8916">
                  <c:v>23</c:v>
                </c:pt>
                <c:pt idx="8917">
                  <c:v>23</c:v>
                </c:pt>
                <c:pt idx="8918">
                  <c:v>23</c:v>
                </c:pt>
                <c:pt idx="8919">
                  <c:v>22</c:v>
                </c:pt>
                <c:pt idx="8920">
                  <c:v>23</c:v>
                </c:pt>
                <c:pt idx="8921">
                  <c:v>22</c:v>
                </c:pt>
                <c:pt idx="8922">
                  <c:v>25</c:v>
                </c:pt>
                <c:pt idx="8923">
                  <c:v>24</c:v>
                </c:pt>
                <c:pt idx="8924">
                  <c:v>20</c:v>
                </c:pt>
                <c:pt idx="8925">
                  <c:v>23</c:v>
                </c:pt>
                <c:pt idx="8926">
                  <c:v>24</c:v>
                </c:pt>
                <c:pt idx="8927">
                  <c:v>25</c:v>
                </c:pt>
                <c:pt idx="8928">
                  <c:v>24</c:v>
                </c:pt>
                <c:pt idx="8929">
                  <c:v>21</c:v>
                </c:pt>
                <c:pt idx="8930">
                  <c:v>25</c:v>
                </c:pt>
                <c:pt idx="8931">
                  <c:v>25</c:v>
                </c:pt>
                <c:pt idx="8932">
                  <c:v>25</c:v>
                </c:pt>
                <c:pt idx="8933">
                  <c:v>22</c:v>
                </c:pt>
                <c:pt idx="8934">
                  <c:v>23</c:v>
                </c:pt>
                <c:pt idx="8935">
                  <c:v>23</c:v>
                </c:pt>
                <c:pt idx="8936">
                  <c:v>25</c:v>
                </c:pt>
                <c:pt idx="8937">
                  <c:v>21</c:v>
                </c:pt>
                <c:pt idx="8938">
                  <c:v>25</c:v>
                </c:pt>
                <c:pt idx="8939">
                  <c:v>24</c:v>
                </c:pt>
                <c:pt idx="8940">
                  <c:v>25</c:v>
                </c:pt>
                <c:pt idx="8941">
                  <c:v>22</c:v>
                </c:pt>
                <c:pt idx="8942">
                  <c:v>24</c:v>
                </c:pt>
                <c:pt idx="8943">
                  <c:v>24</c:v>
                </c:pt>
                <c:pt idx="8944">
                  <c:v>24</c:v>
                </c:pt>
                <c:pt idx="8945">
                  <c:v>21</c:v>
                </c:pt>
                <c:pt idx="8946">
                  <c:v>25</c:v>
                </c:pt>
                <c:pt idx="8947">
                  <c:v>25</c:v>
                </c:pt>
                <c:pt idx="8948">
                  <c:v>24</c:v>
                </c:pt>
                <c:pt idx="8949">
                  <c:v>23</c:v>
                </c:pt>
                <c:pt idx="8950">
                  <c:v>22</c:v>
                </c:pt>
                <c:pt idx="8951">
                  <c:v>24</c:v>
                </c:pt>
                <c:pt idx="8952">
                  <c:v>23</c:v>
                </c:pt>
                <c:pt idx="8953">
                  <c:v>24</c:v>
                </c:pt>
                <c:pt idx="8954">
                  <c:v>25</c:v>
                </c:pt>
                <c:pt idx="8955">
                  <c:v>24</c:v>
                </c:pt>
                <c:pt idx="8956">
                  <c:v>22</c:v>
                </c:pt>
                <c:pt idx="8957">
                  <c:v>22</c:v>
                </c:pt>
                <c:pt idx="8958">
                  <c:v>25</c:v>
                </c:pt>
                <c:pt idx="8959">
                  <c:v>25</c:v>
                </c:pt>
                <c:pt idx="8960">
                  <c:v>24</c:v>
                </c:pt>
                <c:pt idx="8961">
                  <c:v>20</c:v>
                </c:pt>
                <c:pt idx="8962">
                  <c:v>24</c:v>
                </c:pt>
                <c:pt idx="8963">
                  <c:v>23</c:v>
                </c:pt>
                <c:pt idx="8964">
                  <c:v>23</c:v>
                </c:pt>
                <c:pt idx="8965">
                  <c:v>24</c:v>
                </c:pt>
                <c:pt idx="8966">
                  <c:v>25</c:v>
                </c:pt>
                <c:pt idx="8967">
                  <c:v>21</c:v>
                </c:pt>
                <c:pt idx="8968">
                  <c:v>25</c:v>
                </c:pt>
                <c:pt idx="8969">
                  <c:v>16</c:v>
                </c:pt>
                <c:pt idx="8970">
                  <c:v>20</c:v>
                </c:pt>
                <c:pt idx="8971">
                  <c:v>23</c:v>
                </c:pt>
                <c:pt idx="8972">
                  <c:v>25</c:v>
                </c:pt>
                <c:pt idx="8973">
                  <c:v>24</c:v>
                </c:pt>
                <c:pt idx="8974">
                  <c:v>25</c:v>
                </c:pt>
                <c:pt idx="8975">
                  <c:v>25</c:v>
                </c:pt>
                <c:pt idx="8976">
                  <c:v>25</c:v>
                </c:pt>
                <c:pt idx="8977">
                  <c:v>25</c:v>
                </c:pt>
                <c:pt idx="8978">
                  <c:v>23</c:v>
                </c:pt>
                <c:pt idx="8979">
                  <c:v>25</c:v>
                </c:pt>
                <c:pt idx="8980">
                  <c:v>24</c:v>
                </c:pt>
                <c:pt idx="8981">
                  <c:v>22</c:v>
                </c:pt>
                <c:pt idx="8982">
                  <c:v>23</c:v>
                </c:pt>
                <c:pt idx="8983">
                  <c:v>24</c:v>
                </c:pt>
                <c:pt idx="8984">
                  <c:v>23</c:v>
                </c:pt>
                <c:pt idx="8985">
                  <c:v>23</c:v>
                </c:pt>
                <c:pt idx="8986">
                  <c:v>23</c:v>
                </c:pt>
                <c:pt idx="8987">
                  <c:v>25</c:v>
                </c:pt>
                <c:pt idx="8988">
                  <c:v>25</c:v>
                </c:pt>
                <c:pt idx="8989">
                  <c:v>12</c:v>
                </c:pt>
                <c:pt idx="8990">
                  <c:v>21</c:v>
                </c:pt>
                <c:pt idx="8991">
                  <c:v>23</c:v>
                </c:pt>
                <c:pt idx="8992">
                  <c:v>22</c:v>
                </c:pt>
                <c:pt idx="8993">
                  <c:v>23</c:v>
                </c:pt>
                <c:pt idx="8994">
                  <c:v>25</c:v>
                </c:pt>
                <c:pt idx="8995">
                  <c:v>23</c:v>
                </c:pt>
                <c:pt idx="8996">
                  <c:v>24</c:v>
                </c:pt>
                <c:pt idx="8997">
                  <c:v>24</c:v>
                </c:pt>
                <c:pt idx="8998">
                  <c:v>25</c:v>
                </c:pt>
                <c:pt idx="8999">
                  <c:v>25</c:v>
                </c:pt>
                <c:pt idx="9000">
                  <c:v>25</c:v>
                </c:pt>
                <c:pt idx="9001">
                  <c:v>25</c:v>
                </c:pt>
                <c:pt idx="9002">
                  <c:v>23</c:v>
                </c:pt>
                <c:pt idx="9003">
                  <c:v>24</c:v>
                </c:pt>
                <c:pt idx="9004">
                  <c:v>25</c:v>
                </c:pt>
                <c:pt idx="9005">
                  <c:v>25</c:v>
                </c:pt>
                <c:pt idx="9006">
                  <c:v>22</c:v>
                </c:pt>
                <c:pt idx="9007">
                  <c:v>22</c:v>
                </c:pt>
                <c:pt idx="9008">
                  <c:v>21</c:v>
                </c:pt>
                <c:pt idx="9009">
                  <c:v>22</c:v>
                </c:pt>
                <c:pt idx="9010">
                  <c:v>23</c:v>
                </c:pt>
                <c:pt idx="9011">
                  <c:v>24</c:v>
                </c:pt>
                <c:pt idx="9012">
                  <c:v>25</c:v>
                </c:pt>
                <c:pt idx="9013">
                  <c:v>24</c:v>
                </c:pt>
                <c:pt idx="9014">
                  <c:v>25</c:v>
                </c:pt>
                <c:pt idx="9015">
                  <c:v>25</c:v>
                </c:pt>
                <c:pt idx="9016">
                  <c:v>25</c:v>
                </c:pt>
                <c:pt idx="9017">
                  <c:v>24</c:v>
                </c:pt>
                <c:pt idx="9018">
                  <c:v>25</c:v>
                </c:pt>
                <c:pt idx="9019">
                  <c:v>24</c:v>
                </c:pt>
                <c:pt idx="9020">
                  <c:v>25</c:v>
                </c:pt>
                <c:pt idx="9021">
                  <c:v>25</c:v>
                </c:pt>
                <c:pt idx="9022">
                  <c:v>25</c:v>
                </c:pt>
                <c:pt idx="9023">
                  <c:v>24</c:v>
                </c:pt>
                <c:pt idx="9024">
                  <c:v>23</c:v>
                </c:pt>
                <c:pt idx="9025">
                  <c:v>24</c:v>
                </c:pt>
                <c:pt idx="9026">
                  <c:v>25</c:v>
                </c:pt>
                <c:pt idx="9027">
                  <c:v>20</c:v>
                </c:pt>
                <c:pt idx="9028">
                  <c:v>23</c:v>
                </c:pt>
                <c:pt idx="9029">
                  <c:v>25</c:v>
                </c:pt>
                <c:pt idx="9030">
                  <c:v>22</c:v>
                </c:pt>
                <c:pt idx="9031">
                  <c:v>24</c:v>
                </c:pt>
                <c:pt idx="9032">
                  <c:v>25</c:v>
                </c:pt>
                <c:pt idx="9033">
                  <c:v>24</c:v>
                </c:pt>
                <c:pt idx="9034">
                  <c:v>23</c:v>
                </c:pt>
                <c:pt idx="9035">
                  <c:v>24</c:v>
                </c:pt>
                <c:pt idx="9036">
                  <c:v>21</c:v>
                </c:pt>
                <c:pt idx="9037">
                  <c:v>22</c:v>
                </c:pt>
                <c:pt idx="9038">
                  <c:v>24</c:v>
                </c:pt>
                <c:pt idx="9039">
                  <c:v>25</c:v>
                </c:pt>
                <c:pt idx="9040">
                  <c:v>24</c:v>
                </c:pt>
                <c:pt idx="9041">
                  <c:v>25</c:v>
                </c:pt>
                <c:pt idx="9042">
                  <c:v>25</c:v>
                </c:pt>
                <c:pt idx="9043">
                  <c:v>22</c:v>
                </c:pt>
                <c:pt idx="9044">
                  <c:v>22</c:v>
                </c:pt>
                <c:pt idx="9045">
                  <c:v>25</c:v>
                </c:pt>
                <c:pt idx="9046">
                  <c:v>25</c:v>
                </c:pt>
                <c:pt idx="9047">
                  <c:v>23</c:v>
                </c:pt>
                <c:pt idx="9048">
                  <c:v>25</c:v>
                </c:pt>
                <c:pt idx="9049">
                  <c:v>19</c:v>
                </c:pt>
                <c:pt idx="9050">
                  <c:v>25</c:v>
                </c:pt>
                <c:pt idx="9051">
                  <c:v>24</c:v>
                </c:pt>
                <c:pt idx="9052">
                  <c:v>24</c:v>
                </c:pt>
                <c:pt idx="9053">
                  <c:v>23</c:v>
                </c:pt>
                <c:pt idx="9054">
                  <c:v>21</c:v>
                </c:pt>
                <c:pt idx="9055">
                  <c:v>25</c:v>
                </c:pt>
                <c:pt idx="9056">
                  <c:v>25</c:v>
                </c:pt>
                <c:pt idx="9057">
                  <c:v>23</c:v>
                </c:pt>
                <c:pt idx="9058">
                  <c:v>25</c:v>
                </c:pt>
                <c:pt idx="9059">
                  <c:v>25</c:v>
                </c:pt>
                <c:pt idx="9060">
                  <c:v>21</c:v>
                </c:pt>
                <c:pt idx="9061">
                  <c:v>23</c:v>
                </c:pt>
                <c:pt idx="9062">
                  <c:v>19</c:v>
                </c:pt>
                <c:pt idx="9063">
                  <c:v>22</c:v>
                </c:pt>
                <c:pt idx="9064">
                  <c:v>22</c:v>
                </c:pt>
                <c:pt idx="9065">
                  <c:v>25</c:v>
                </c:pt>
                <c:pt idx="9066">
                  <c:v>22</c:v>
                </c:pt>
                <c:pt idx="9067">
                  <c:v>23</c:v>
                </c:pt>
                <c:pt idx="9068">
                  <c:v>24</c:v>
                </c:pt>
                <c:pt idx="9069">
                  <c:v>25</c:v>
                </c:pt>
                <c:pt idx="9070">
                  <c:v>25</c:v>
                </c:pt>
                <c:pt idx="9071">
                  <c:v>24</c:v>
                </c:pt>
                <c:pt idx="9072">
                  <c:v>24</c:v>
                </c:pt>
                <c:pt idx="9073">
                  <c:v>24</c:v>
                </c:pt>
                <c:pt idx="9074">
                  <c:v>22</c:v>
                </c:pt>
                <c:pt idx="9075">
                  <c:v>24</c:v>
                </c:pt>
                <c:pt idx="9076">
                  <c:v>23</c:v>
                </c:pt>
                <c:pt idx="9077">
                  <c:v>23</c:v>
                </c:pt>
                <c:pt idx="9078">
                  <c:v>23</c:v>
                </c:pt>
                <c:pt idx="9079">
                  <c:v>20</c:v>
                </c:pt>
                <c:pt idx="9080">
                  <c:v>20</c:v>
                </c:pt>
                <c:pt idx="9081">
                  <c:v>22</c:v>
                </c:pt>
                <c:pt idx="9082">
                  <c:v>24</c:v>
                </c:pt>
                <c:pt idx="9083">
                  <c:v>25</c:v>
                </c:pt>
                <c:pt idx="9084">
                  <c:v>23</c:v>
                </c:pt>
                <c:pt idx="9085">
                  <c:v>23</c:v>
                </c:pt>
                <c:pt idx="9086">
                  <c:v>22</c:v>
                </c:pt>
                <c:pt idx="9087">
                  <c:v>23</c:v>
                </c:pt>
                <c:pt idx="9088">
                  <c:v>24</c:v>
                </c:pt>
                <c:pt idx="9089">
                  <c:v>24</c:v>
                </c:pt>
                <c:pt idx="9090">
                  <c:v>24</c:v>
                </c:pt>
                <c:pt idx="9091">
                  <c:v>25</c:v>
                </c:pt>
                <c:pt idx="9092">
                  <c:v>23</c:v>
                </c:pt>
                <c:pt idx="9093">
                  <c:v>23</c:v>
                </c:pt>
                <c:pt idx="9094">
                  <c:v>24</c:v>
                </c:pt>
                <c:pt idx="9095">
                  <c:v>25</c:v>
                </c:pt>
                <c:pt idx="9096">
                  <c:v>11</c:v>
                </c:pt>
                <c:pt idx="9097">
                  <c:v>24</c:v>
                </c:pt>
                <c:pt idx="9098">
                  <c:v>22</c:v>
                </c:pt>
                <c:pt idx="9099">
                  <c:v>20</c:v>
                </c:pt>
                <c:pt idx="9100">
                  <c:v>22</c:v>
                </c:pt>
                <c:pt idx="9101">
                  <c:v>24</c:v>
                </c:pt>
                <c:pt idx="9102">
                  <c:v>25</c:v>
                </c:pt>
                <c:pt idx="9103">
                  <c:v>24</c:v>
                </c:pt>
                <c:pt idx="9104">
                  <c:v>19</c:v>
                </c:pt>
                <c:pt idx="9105">
                  <c:v>24</c:v>
                </c:pt>
                <c:pt idx="9106">
                  <c:v>22</c:v>
                </c:pt>
                <c:pt idx="9107">
                  <c:v>25</c:v>
                </c:pt>
                <c:pt idx="9108">
                  <c:v>23</c:v>
                </c:pt>
                <c:pt idx="9109">
                  <c:v>21</c:v>
                </c:pt>
                <c:pt idx="9110">
                  <c:v>23</c:v>
                </c:pt>
                <c:pt idx="9111">
                  <c:v>25</c:v>
                </c:pt>
                <c:pt idx="9112">
                  <c:v>25</c:v>
                </c:pt>
                <c:pt idx="9113">
                  <c:v>25</c:v>
                </c:pt>
                <c:pt idx="9114">
                  <c:v>23</c:v>
                </c:pt>
                <c:pt idx="9115">
                  <c:v>25</c:v>
                </c:pt>
                <c:pt idx="9116">
                  <c:v>25</c:v>
                </c:pt>
                <c:pt idx="9117">
                  <c:v>22</c:v>
                </c:pt>
                <c:pt idx="9118">
                  <c:v>25</c:v>
                </c:pt>
                <c:pt idx="9119">
                  <c:v>24</c:v>
                </c:pt>
                <c:pt idx="9120">
                  <c:v>23</c:v>
                </c:pt>
                <c:pt idx="9121">
                  <c:v>23</c:v>
                </c:pt>
                <c:pt idx="9122">
                  <c:v>22</c:v>
                </c:pt>
                <c:pt idx="9123">
                  <c:v>24</c:v>
                </c:pt>
                <c:pt idx="9124">
                  <c:v>25</c:v>
                </c:pt>
                <c:pt idx="9125">
                  <c:v>22</c:v>
                </c:pt>
                <c:pt idx="9126">
                  <c:v>16</c:v>
                </c:pt>
                <c:pt idx="9127">
                  <c:v>17</c:v>
                </c:pt>
                <c:pt idx="9128">
                  <c:v>25</c:v>
                </c:pt>
                <c:pt idx="9129">
                  <c:v>23</c:v>
                </c:pt>
                <c:pt idx="9130">
                  <c:v>24</c:v>
                </c:pt>
                <c:pt idx="9131">
                  <c:v>24</c:v>
                </c:pt>
                <c:pt idx="9132">
                  <c:v>25</c:v>
                </c:pt>
                <c:pt idx="9133">
                  <c:v>20</c:v>
                </c:pt>
                <c:pt idx="9134">
                  <c:v>25</c:v>
                </c:pt>
                <c:pt idx="9135">
                  <c:v>24</c:v>
                </c:pt>
                <c:pt idx="9136">
                  <c:v>23</c:v>
                </c:pt>
                <c:pt idx="9137">
                  <c:v>23</c:v>
                </c:pt>
                <c:pt idx="9138">
                  <c:v>25</c:v>
                </c:pt>
                <c:pt idx="9139">
                  <c:v>24</c:v>
                </c:pt>
                <c:pt idx="9140">
                  <c:v>22</c:v>
                </c:pt>
                <c:pt idx="9141">
                  <c:v>21</c:v>
                </c:pt>
                <c:pt idx="9142">
                  <c:v>25</c:v>
                </c:pt>
                <c:pt idx="9143">
                  <c:v>24</c:v>
                </c:pt>
                <c:pt idx="9144">
                  <c:v>25</c:v>
                </c:pt>
                <c:pt idx="9145">
                  <c:v>25</c:v>
                </c:pt>
                <c:pt idx="9146">
                  <c:v>10</c:v>
                </c:pt>
                <c:pt idx="9147">
                  <c:v>22</c:v>
                </c:pt>
                <c:pt idx="9148">
                  <c:v>25</c:v>
                </c:pt>
                <c:pt idx="9149">
                  <c:v>25</c:v>
                </c:pt>
                <c:pt idx="9150">
                  <c:v>23</c:v>
                </c:pt>
                <c:pt idx="9151">
                  <c:v>25</c:v>
                </c:pt>
                <c:pt idx="9152">
                  <c:v>23</c:v>
                </c:pt>
                <c:pt idx="9153">
                  <c:v>25</c:v>
                </c:pt>
                <c:pt idx="9154">
                  <c:v>24</c:v>
                </c:pt>
                <c:pt idx="9155">
                  <c:v>25</c:v>
                </c:pt>
                <c:pt idx="9156">
                  <c:v>21</c:v>
                </c:pt>
                <c:pt idx="9157">
                  <c:v>22</c:v>
                </c:pt>
                <c:pt idx="9158">
                  <c:v>25</c:v>
                </c:pt>
                <c:pt idx="9159">
                  <c:v>25</c:v>
                </c:pt>
                <c:pt idx="9160">
                  <c:v>25</c:v>
                </c:pt>
                <c:pt idx="9161">
                  <c:v>23</c:v>
                </c:pt>
                <c:pt idx="9162">
                  <c:v>22</c:v>
                </c:pt>
                <c:pt idx="9163">
                  <c:v>25</c:v>
                </c:pt>
                <c:pt idx="9164">
                  <c:v>24</c:v>
                </c:pt>
                <c:pt idx="9165">
                  <c:v>24</c:v>
                </c:pt>
                <c:pt idx="9166">
                  <c:v>25</c:v>
                </c:pt>
                <c:pt idx="9167">
                  <c:v>22</c:v>
                </c:pt>
                <c:pt idx="9168">
                  <c:v>23</c:v>
                </c:pt>
                <c:pt idx="9169">
                  <c:v>24</c:v>
                </c:pt>
                <c:pt idx="9170">
                  <c:v>25</c:v>
                </c:pt>
                <c:pt idx="9171">
                  <c:v>24</c:v>
                </c:pt>
                <c:pt idx="9172">
                  <c:v>24</c:v>
                </c:pt>
                <c:pt idx="9173">
                  <c:v>25</c:v>
                </c:pt>
                <c:pt idx="9174">
                  <c:v>24</c:v>
                </c:pt>
                <c:pt idx="9175">
                  <c:v>24</c:v>
                </c:pt>
                <c:pt idx="9176">
                  <c:v>21</c:v>
                </c:pt>
                <c:pt idx="9177">
                  <c:v>25</c:v>
                </c:pt>
                <c:pt idx="9178">
                  <c:v>22</c:v>
                </c:pt>
                <c:pt idx="9179">
                  <c:v>24</c:v>
                </c:pt>
                <c:pt idx="9180">
                  <c:v>24</c:v>
                </c:pt>
                <c:pt idx="9181">
                  <c:v>25</c:v>
                </c:pt>
                <c:pt idx="9182">
                  <c:v>20</c:v>
                </c:pt>
                <c:pt idx="9183">
                  <c:v>25</c:v>
                </c:pt>
                <c:pt idx="9184">
                  <c:v>22</c:v>
                </c:pt>
                <c:pt idx="9185">
                  <c:v>24</c:v>
                </c:pt>
                <c:pt idx="9186">
                  <c:v>23</c:v>
                </c:pt>
                <c:pt idx="9187">
                  <c:v>23</c:v>
                </c:pt>
                <c:pt idx="9188">
                  <c:v>24</c:v>
                </c:pt>
                <c:pt idx="9189">
                  <c:v>22</c:v>
                </c:pt>
                <c:pt idx="9190">
                  <c:v>24</c:v>
                </c:pt>
                <c:pt idx="9191">
                  <c:v>22</c:v>
                </c:pt>
                <c:pt idx="9192">
                  <c:v>25</c:v>
                </c:pt>
                <c:pt idx="9193">
                  <c:v>23</c:v>
                </c:pt>
                <c:pt idx="9194">
                  <c:v>25</c:v>
                </c:pt>
                <c:pt idx="9195">
                  <c:v>23</c:v>
                </c:pt>
                <c:pt idx="9196">
                  <c:v>24</c:v>
                </c:pt>
                <c:pt idx="9197">
                  <c:v>25</c:v>
                </c:pt>
                <c:pt idx="9198">
                  <c:v>25</c:v>
                </c:pt>
                <c:pt idx="9199">
                  <c:v>24</c:v>
                </c:pt>
                <c:pt idx="9200">
                  <c:v>20</c:v>
                </c:pt>
                <c:pt idx="9201">
                  <c:v>24</c:v>
                </c:pt>
                <c:pt idx="9202">
                  <c:v>24</c:v>
                </c:pt>
                <c:pt idx="9203">
                  <c:v>23</c:v>
                </c:pt>
                <c:pt idx="9204">
                  <c:v>22</c:v>
                </c:pt>
                <c:pt idx="9205">
                  <c:v>25</c:v>
                </c:pt>
                <c:pt idx="9206">
                  <c:v>25</c:v>
                </c:pt>
                <c:pt idx="9207">
                  <c:v>21</c:v>
                </c:pt>
                <c:pt idx="9208">
                  <c:v>25</c:v>
                </c:pt>
                <c:pt idx="9209">
                  <c:v>21</c:v>
                </c:pt>
                <c:pt idx="9210">
                  <c:v>25</c:v>
                </c:pt>
                <c:pt idx="9211">
                  <c:v>24</c:v>
                </c:pt>
                <c:pt idx="9212">
                  <c:v>23</c:v>
                </c:pt>
                <c:pt idx="9213">
                  <c:v>24</c:v>
                </c:pt>
                <c:pt idx="9214">
                  <c:v>24</c:v>
                </c:pt>
                <c:pt idx="9215">
                  <c:v>23</c:v>
                </c:pt>
                <c:pt idx="9216">
                  <c:v>24</c:v>
                </c:pt>
                <c:pt idx="9217">
                  <c:v>25</c:v>
                </c:pt>
                <c:pt idx="9218">
                  <c:v>23</c:v>
                </c:pt>
                <c:pt idx="9219">
                  <c:v>24</c:v>
                </c:pt>
                <c:pt idx="9220">
                  <c:v>20</c:v>
                </c:pt>
                <c:pt idx="9221">
                  <c:v>21</c:v>
                </c:pt>
                <c:pt idx="9222">
                  <c:v>23</c:v>
                </c:pt>
                <c:pt idx="9223">
                  <c:v>25</c:v>
                </c:pt>
                <c:pt idx="9224">
                  <c:v>23</c:v>
                </c:pt>
                <c:pt idx="9225">
                  <c:v>23</c:v>
                </c:pt>
                <c:pt idx="9226">
                  <c:v>25</c:v>
                </c:pt>
                <c:pt idx="9227">
                  <c:v>21</c:v>
                </c:pt>
                <c:pt idx="9228">
                  <c:v>25</c:v>
                </c:pt>
                <c:pt idx="9229">
                  <c:v>24</c:v>
                </c:pt>
                <c:pt idx="9230">
                  <c:v>25</c:v>
                </c:pt>
                <c:pt idx="9231">
                  <c:v>24</c:v>
                </c:pt>
                <c:pt idx="9232">
                  <c:v>25</c:v>
                </c:pt>
                <c:pt idx="9233">
                  <c:v>25</c:v>
                </c:pt>
                <c:pt idx="9234">
                  <c:v>24</c:v>
                </c:pt>
                <c:pt idx="9235">
                  <c:v>25</c:v>
                </c:pt>
                <c:pt idx="9236">
                  <c:v>24</c:v>
                </c:pt>
                <c:pt idx="9237">
                  <c:v>23</c:v>
                </c:pt>
                <c:pt idx="9238">
                  <c:v>24</c:v>
                </c:pt>
                <c:pt idx="9239">
                  <c:v>24</c:v>
                </c:pt>
                <c:pt idx="9240">
                  <c:v>23</c:v>
                </c:pt>
                <c:pt idx="9241">
                  <c:v>24</c:v>
                </c:pt>
                <c:pt idx="9242">
                  <c:v>23</c:v>
                </c:pt>
                <c:pt idx="9243">
                  <c:v>24</c:v>
                </c:pt>
                <c:pt idx="9244">
                  <c:v>24</c:v>
                </c:pt>
                <c:pt idx="9245">
                  <c:v>24</c:v>
                </c:pt>
                <c:pt idx="9246">
                  <c:v>21</c:v>
                </c:pt>
                <c:pt idx="9247">
                  <c:v>24</c:v>
                </c:pt>
                <c:pt idx="9248">
                  <c:v>9</c:v>
                </c:pt>
                <c:pt idx="9249">
                  <c:v>24</c:v>
                </c:pt>
                <c:pt idx="9250">
                  <c:v>22</c:v>
                </c:pt>
                <c:pt idx="9251">
                  <c:v>21</c:v>
                </c:pt>
                <c:pt idx="9252">
                  <c:v>22</c:v>
                </c:pt>
                <c:pt idx="9253">
                  <c:v>24</c:v>
                </c:pt>
                <c:pt idx="9254">
                  <c:v>23</c:v>
                </c:pt>
                <c:pt idx="9255">
                  <c:v>25</c:v>
                </c:pt>
                <c:pt idx="9256">
                  <c:v>24</c:v>
                </c:pt>
                <c:pt idx="9257">
                  <c:v>25</c:v>
                </c:pt>
                <c:pt idx="9258">
                  <c:v>21</c:v>
                </c:pt>
                <c:pt idx="9259">
                  <c:v>23</c:v>
                </c:pt>
                <c:pt idx="9260">
                  <c:v>25</c:v>
                </c:pt>
                <c:pt idx="9261">
                  <c:v>24</c:v>
                </c:pt>
                <c:pt idx="9262">
                  <c:v>25</c:v>
                </c:pt>
                <c:pt idx="9263">
                  <c:v>23</c:v>
                </c:pt>
                <c:pt idx="9264">
                  <c:v>23</c:v>
                </c:pt>
                <c:pt idx="9265">
                  <c:v>23</c:v>
                </c:pt>
                <c:pt idx="9266">
                  <c:v>25</c:v>
                </c:pt>
                <c:pt idx="9267">
                  <c:v>25</c:v>
                </c:pt>
                <c:pt idx="9268">
                  <c:v>24</c:v>
                </c:pt>
                <c:pt idx="9269">
                  <c:v>22</c:v>
                </c:pt>
                <c:pt idx="9270">
                  <c:v>23</c:v>
                </c:pt>
                <c:pt idx="9271">
                  <c:v>25</c:v>
                </c:pt>
                <c:pt idx="9272">
                  <c:v>24</c:v>
                </c:pt>
                <c:pt idx="9273">
                  <c:v>24</c:v>
                </c:pt>
                <c:pt idx="9274">
                  <c:v>23</c:v>
                </c:pt>
                <c:pt idx="9275">
                  <c:v>25</c:v>
                </c:pt>
                <c:pt idx="9276">
                  <c:v>23</c:v>
                </c:pt>
                <c:pt idx="9277">
                  <c:v>25</c:v>
                </c:pt>
                <c:pt idx="9278">
                  <c:v>21</c:v>
                </c:pt>
                <c:pt idx="9279">
                  <c:v>23</c:v>
                </c:pt>
                <c:pt idx="9280">
                  <c:v>19</c:v>
                </c:pt>
                <c:pt idx="9281">
                  <c:v>25</c:v>
                </c:pt>
                <c:pt idx="9282">
                  <c:v>25</c:v>
                </c:pt>
                <c:pt idx="9283">
                  <c:v>21</c:v>
                </c:pt>
                <c:pt idx="9284">
                  <c:v>23</c:v>
                </c:pt>
                <c:pt idx="9285">
                  <c:v>23</c:v>
                </c:pt>
                <c:pt idx="9286">
                  <c:v>24</c:v>
                </c:pt>
                <c:pt idx="9287">
                  <c:v>25</c:v>
                </c:pt>
                <c:pt idx="9288">
                  <c:v>25</c:v>
                </c:pt>
                <c:pt idx="9289">
                  <c:v>23</c:v>
                </c:pt>
                <c:pt idx="9290">
                  <c:v>25</c:v>
                </c:pt>
                <c:pt idx="9291">
                  <c:v>23</c:v>
                </c:pt>
                <c:pt idx="9292">
                  <c:v>25</c:v>
                </c:pt>
                <c:pt idx="9293">
                  <c:v>23</c:v>
                </c:pt>
                <c:pt idx="9294">
                  <c:v>25</c:v>
                </c:pt>
                <c:pt idx="9295">
                  <c:v>20</c:v>
                </c:pt>
                <c:pt idx="9296">
                  <c:v>20</c:v>
                </c:pt>
                <c:pt idx="9297">
                  <c:v>24</c:v>
                </c:pt>
                <c:pt idx="9298">
                  <c:v>24</c:v>
                </c:pt>
                <c:pt idx="9299">
                  <c:v>20</c:v>
                </c:pt>
                <c:pt idx="9300">
                  <c:v>23</c:v>
                </c:pt>
                <c:pt idx="9301">
                  <c:v>24</c:v>
                </c:pt>
                <c:pt idx="9302">
                  <c:v>24</c:v>
                </c:pt>
                <c:pt idx="9303">
                  <c:v>25</c:v>
                </c:pt>
                <c:pt idx="9304">
                  <c:v>24</c:v>
                </c:pt>
                <c:pt idx="9305">
                  <c:v>25</c:v>
                </c:pt>
                <c:pt idx="9306">
                  <c:v>25</c:v>
                </c:pt>
                <c:pt idx="9307">
                  <c:v>23</c:v>
                </c:pt>
                <c:pt idx="9308">
                  <c:v>25</c:v>
                </c:pt>
                <c:pt idx="9309">
                  <c:v>23</c:v>
                </c:pt>
                <c:pt idx="9310">
                  <c:v>23</c:v>
                </c:pt>
                <c:pt idx="9311">
                  <c:v>25</c:v>
                </c:pt>
                <c:pt idx="9312">
                  <c:v>24</c:v>
                </c:pt>
                <c:pt idx="9313">
                  <c:v>23</c:v>
                </c:pt>
                <c:pt idx="9314">
                  <c:v>23</c:v>
                </c:pt>
                <c:pt idx="9315">
                  <c:v>23</c:v>
                </c:pt>
                <c:pt idx="9316">
                  <c:v>24</c:v>
                </c:pt>
                <c:pt idx="9317">
                  <c:v>23</c:v>
                </c:pt>
                <c:pt idx="9318">
                  <c:v>24</c:v>
                </c:pt>
                <c:pt idx="9319">
                  <c:v>23</c:v>
                </c:pt>
                <c:pt idx="9320">
                  <c:v>25</c:v>
                </c:pt>
                <c:pt idx="9321">
                  <c:v>23</c:v>
                </c:pt>
                <c:pt idx="9322">
                  <c:v>25</c:v>
                </c:pt>
                <c:pt idx="9323">
                  <c:v>25</c:v>
                </c:pt>
                <c:pt idx="9324">
                  <c:v>24</c:v>
                </c:pt>
                <c:pt idx="9325">
                  <c:v>25</c:v>
                </c:pt>
                <c:pt idx="9326">
                  <c:v>25</c:v>
                </c:pt>
                <c:pt idx="9327">
                  <c:v>22</c:v>
                </c:pt>
                <c:pt idx="9328">
                  <c:v>23</c:v>
                </c:pt>
                <c:pt idx="9329">
                  <c:v>25</c:v>
                </c:pt>
                <c:pt idx="9330">
                  <c:v>25</c:v>
                </c:pt>
                <c:pt idx="9331">
                  <c:v>25</c:v>
                </c:pt>
                <c:pt idx="9332">
                  <c:v>24</c:v>
                </c:pt>
                <c:pt idx="9333">
                  <c:v>16</c:v>
                </c:pt>
                <c:pt idx="9334">
                  <c:v>25</c:v>
                </c:pt>
                <c:pt idx="9335">
                  <c:v>24</c:v>
                </c:pt>
                <c:pt idx="9336">
                  <c:v>23</c:v>
                </c:pt>
                <c:pt idx="9337">
                  <c:v>25</c:v>
                </c:pt>
                <c:pt idx="9338">
                  <c:v>25</c:v>
                </c:pt>
                <c:pt idx="9339">
                  <c:v>24</c:v>
                </c:pt>
                <c:pt idx="9340">
                  <c:v>20</c:v>
                </c:pt>
                <c:pt idx="9341">
                  <c:v>25</c:v>
                </c:pt>
                <c:pt idx="9342">
                  <c:v>24</c:v>
                </c:pt>
                <c:pt idx="9343">
                  <c:v>25</c:v>
                </c:pt>
                <c:pt idx="9344">
                  <c:v>24</c:v>
                </c:pt>
                <c:pt idx="9345">
                  <c:v>24</c:v>
                </c:pt>
                <c:pt idx="9346">
                  <c:v>25</c:v>
                </c:pt>
                <c:pt idx="9347">
                  <c:v>23</c:v>
                </c:pt>
                <c:pt idx="9348">
                  <c:v>24</c:v>
                </c:pt>
                <c:pt idx="9349">
                  <c:v>25</c:v>
                </c:pt>
                <c:pt idx="9350">
                  <c:v>24</c:v>
                </c:pt>
                <c:pt idx="9351">
                  <c:v>21</c:v>
                </c:pt>
                <c:pt idx="9352">
                  <c:v>22</c:v>
                </c:pt>
                <c:pt idx="9353">
                  <c:v>24</c:v>
                </c:pt>
                <c:pt idx="9354">
                  <c:v>25</c:v>
                </c:pt>
                <c:pt idx="9355">
                  <c:v>23</c:v>
                </c:pt>
                <c:pt idx="9356">
                  <c:v>24</c:v>
                </c:pt>
                <c:pt idx="9357">
                  <c:v>23</c:v>
                </c:pt>
                <c:pt idx="9358">
                  <c:v>23</c:v>
                </c:pt>
                <c:pt idx="9359">
                  <c:v>22</c:v>
                </c:pt>
                <c:pt idx="9360">
                  <c:v>21</c:v>
                </c:pt>
                <c:pt idx="9361">
                  <c:v>25</c:v>
                </c:pt>
                <c:pt idx="9362">
                  <c:v>24</c:v>
                </c:pt>
                <c:pt idx="9363">
                  <c:v>24</c:v>
                </c:pt>
                <c:pt idx="9364">
                  <c:v>23</c:v>
                </c:pt>
                <c:pt idx="9365">
                  <c:v>24</c:v>
                </c:pt>
                <c:pt idx="9366">
                  <c:v>24</c:v>
                </c:pt>
                <c:pt idx="9367">
                  <c:v>25</c:v>
                </c:pt>
                <c:pt idx="9368">
                  <c:v>25</c:v>
                </c:pt>
                <c:pt idx="9369">
                  <c:v>25</c:v>
                </c:pt>
                <c:pt idx="9370">
                  <c:v>23</c:v>
                </c:pt>
                <c:pt idx="9371">
                  <c:v>21</c:v>
                </c:pt>
                <c:pt idx="9372">
                  <c:v>20</c:v>
                </c:pt>
                <c:pt idx="9373">
                  <c:v>24</c:v>
                </c:pt>
                <c:pt idx="9374">
                  <c:v>23</c:v>
                </c:pt>
                <c:pt idx="9375">
                  <c:v>25</c:v>
                </c:pt>
                <c:pt idx="9376">
                  <c:v>23</c:v>
                </c:pt>
                <c:pt idx="9377">
                  <c:v>25</c:v>
                </c:pt>
                <c:pt idx="9378">
                  <c:v>24</c:v>
                </c:pt>
                <c:pt idx="9379">
                  <c:v>19</c:v>
                </c:pt>
                <c:pt idx="9380">
                  <c:v>22</c:v>
                </c:pt>
                <c:pt idx="9381">
                  <c:v>25</c:v>
                </c:pt>
                <c:pt idx="9382">
                  <c:v>25</c:v>
                </c:pt>
                <c:pt idx="9383">
                  <c:v>25</c:v>
                </c:pt>
                <c:pt idx="9384">
                  <c:v>20</c:v>
                </c:pt>
                <c:pt idx="9385">
                  <c:v>22</c:v>
                </c:pt>
                <c:pt idx="9386">
                  <c:v>24</c:v>
                </c:pt>
                <c:pt idx="9387">
                  <c:v>18</c:v>
                </c:pt>
                <c:pt idx="9388">
                  <c:v>24</c:v>
                </c:pt>
                <c:pt idx="9389">
                  <c:v>23</c:v>
                </c:pt>
                <c:pt idx="9390">
                  <c:v>25</c:v>
                </c:pt>
                <c:pt idx="9391">
                  <c:v>23</c:v>
                </c:pt>
                <c:pt idx="9392">
                  <c:v>25</c:v>
                </c:pt>
                <c:pt idx="9393">
                  <c:v>23</c:v>
                </c:pt>
                <c:pt idx="9394">
                  <c:v>25</c:v>
                </c:pt>
                <c:pt idx="9395">
                  <c:v>22</c:v>
                </c:pt>
                <c:pt idx="9396">
                  <c:v>24</c:v>
                </c:pt>
                <c:pt idx="9397">
                  <c:v>25</c:v>
                </c:pt>
                <c:pt idx="9398">
                  <c:v>24</c:v>
                </c:pt>
                <c:pt idx="9399">
                  <c:v>25</c:v>
                </c:pt>
                <c:pt idx="9400">
                  <c:v>23</c:v>
                </c:pt>
                <c:pt idx="9401">
                  <c:v>22</c:v>
                </c:pt>
                <c:pt idx="9402">
                  <c:v>24</c:v>
                </c:pt>
                <c:pt idx="9403">
                  <c:v>24</c:v>
                </c:pt>
                <c:pt idx="9404">
                  <c:v>23</c:v>
                </c:pt>
                <c:pt idx="9405">
                  <c:v>25</c:v>
                </c:pt>
                <c:pt idx="9406">
                  <c:v>23</c:v>
                </c:pt>
                <c:pt idx="9407">
                  <c:v>25</c:v>
                </c:pt>
                <c:pt idx="9408">
                  <c:v>23</c:v>
                </c:pt>
                <c:pt idx="9409">
                  <c:v>24</c:v>
                </c:pt>
                <c:pt idx="9410">
                  <c:v>24</c:v>
                </c:pt>
                <c:pt idx="9411">
                  <c:v>24</c:v>
                </c:pt>
                <c:pt idx="9412">
                  <c:v>23</c:v>
                </c:pt>
                <c:pt idx="9413">
                  <c:v>24</c:v>
                </c:pt>
                <c:pt idx="9414">
                  <c:v>23</c:v>
                </c:pt>
                <c:pt idx="9415">
                  <c:v>23</c:v>
                </c:pt>
                <c:pt idx="9416">
                  <c:v>24</c:v>
                </c:pt>
                <c:pt idx="9417">
                  <c:v>24</c:v>
                </c:pt>
                <c:pt idx="9418">
                  <c:v>24</c:v>
                </c:pt>
                <c:pt idx="9419">
                  <c:v>25</c:v>
                </c:pt>
                <c:pt idx="9420">
                  <c:v>25</c:v>
                </c:pt>
                <c:pt idx="9421">
                  <c:v>24</c:v>
                </c:pt>
                <c:pt idx="9422">
                  <c:v>24</c:v>
                </c:pt>
                <c:pt idx="9423">
                  <c:v>23</c:v>
                </c:pt>
                <c:pt idx="9424">
                  <c:v>24</c:v>
                </c:pt>
                <c:pt idx="9425">
                  <c:v>24</c:v>
                </c:pt>
                <c:pt idx="9426">
                  <c:v>24</c:v>
                </c:pt>
                <c:pt idx="9427">
                  <c:v>22</c:v>
                </c:pt>
                <c:pt idx="9428">
                  <c:v>23</c:v>
                </c:pt>
                <c:pt idx="9429">
                  <c:v>24</c:v>
                </c:pt>
                <c:pt idx="9430">
                  <c:v>20</c:v>
                </c:pt>
                <c:pt idx="9431">
                  <c:v>24</c:v>
                </c:pt>
                <c:pt idx="9432">
                  <c:v>25</c:v>
                </c:pt>
                <c:pt idx="9433">
                  <c:v>23</c:v>
                </c:pt>
                <c:pt idx="9434">
                  <c:v>23</c:v>
                </c:pt>
                <c:pt idx="9435">
                  <c:v>24</c:v>
                </c:pt>
                <c:pt idx="9436">
                  <c:v>23</c:v>
                </c:pt>
                <c:pt idx="9437">
                  <c:v>24</c:v>
                </c:pt>
                <c:pt idx="9438">
                  <c:v>25</c:v>
                </c:pt>
                <c:pt idx="9439">
                  <c:v>25</c:v>
                </c:pt>
                <c:pt idx="9440">
                  <c:v>21</c:v>
                </c:pt>
                <c:pt idx="9441">
                  <c:v>20</c:v>
                </c:pt>
                <c:pt idx="9442">
                  <c:v>24</c:v>
                </c:pt>
                <c:pt idx="9443">
                  <c:v>23</c:v>
                </c:pt>
                <c:pt idx="9444">
                  <c:v>22</c:v>
                </c:pt>
                <c:pt idx="9445">
                  <c:v>23</c:v>
                </c:pt>
                <c:pt idx="9446">
                  <c:v>25</c:v>
                </c:pt>
                <c:pt idx="9447">
                  <c:v>24</c:v>
                </c:pt>
                <c:pt idx="9448">
                  <c:v>25</c:v>
                </c:pt>
                <c:pt idx="9449">
                  <c:v>25</c:v>
                </c:pt>
                <c:pt idx="9450">
                  <c:v>25</c:v>
                </c:pt>
                <c:pt idx="9451">
                  <c:v>23</c:v>
                </c:pt>
                <c:pt idx="9452">
                  <c:v>24</c:v>
                </c:pt>
                <c:pt idx="9453">
                  <c:v>25</c:v>
                </c:pt>
                <c:pt idx="9454">
                  <c:v>24</c:v>
                </c:pt>
                <c:pt idx="9455">
                  <c:v>25</c:v>
                </c:pt>
                <c:pt idx="9456">
                  <c:v>24</c:v>
                </c:pt>
                <c:pt idx="9457">
                  <c:v>24</c:v>
                </c:pt>
                <c:pt idx="9458">
                  <c:v>23</c:v>
                </c:pt>
                <c:pt idx="9459">
                  <c:v>23</c:v>
                </c:pt>
                <c:pt idx="9460">
                  <c:v>22</c:v>
                </c:pt>
                <c:pt idx="9461">
                  <c:v>23</c:v>
                </c:pt>
                <c:pt idx="9462">
                  <c:v>25</c:v>
                </c:pt>
                <c:pt idx="9463">
                  <c:v>24</c:v>
                </c:pt>
                <c:pt idx="9464">
                  <c:v>25</c:v>
                </c:pt>
                <c:pt idx="9465">
                  <c:v>22</c:v>
                </c:pt>
                <c:pt idx="9466">
                  <c:v>23</c:v>
                </c:pt>
                <c:pt idx="9467">
                  <c:v>24</c:v>
                </c:pt>
                <c:pt idx="9468">
                  <c:v>23</c:v>
                </c:pt>
                <c:pt idx="9469">
                  <c:v>24</c:v>
                </c:pt>
                <c:pt idx="9470">
                  <c:v>25</c:v>
                </c:pt>
                <c:pt idx="9471">
                  <c:v>25</c:v>
                </c:pt>
                <c:pt idx="9472">
                  <c:v>25</c:v>
                </c:pt>
                <c:pt idx="9473">
                  <c:v>24</c:v>
                </c:pt>
                <c:pt idx="9474">
                  <c:v>23</c:v>
                </c:pt>
                <c:pt idx="9475">
                  <c:v>18</c:v>
                </c:pt>
                <c:pt idx="9476">
                  <c:v>25</c:v>
                </c:pt>
                <c:pt idx="9477">
                  <c:v>23</c:v>
                </c:pt>
                <c:pt idx="9478">
                  <c:v>25</c:v>
                </c:pt>
                <c:pt idx="9479">
                  <c:v>24</c:v>
                </c:pt>
                <c:pt idx="9480">
                  <c:v>25</c:v>
                </c:pt>
                <c:pt idx="9481">
                  <c:v>24</c:v>
                </c:pt>
                <c:pt idx="9482">
                  <c:v>22</c:v>
                </c:pt>
                <c:pt idx="9483">
                  <c:v>22</c:v>
                </c:pt>
                <c:pt idx="9484">
                  <c:v>25</c:v>
                </c:pt>
                <c:pt idx="9485">
                  <c:v>25</c:v>
                </c:pt>
                <c:pt idx="9486">
                  <c:v>23</c:v>
                </c:pt>
                <c:pt idx="9487">
                  <c:v>25</c:v>
                </c:pt>
                <c:pt idx="9488">
                  <c:v>24</c:v>
                </c:pt>
                <c:pt idx="9489">
                  <c:v>24</c:v>
                </c:pt>
                <c:pt idx="9490">
                  <c:v>20</c:v>
                </c:pt>
                <c:pt idx="9491">
                  <c:v>16</c:v>
                </c:pt>
                <c:pt idx="9492">
                  <c:v>25</c:v>
                </c:pt>
                <c:pt idx="9493">
                  <c:v>22</c:v>
                </c:pt>
                <c:pt idx="9494">
                  <c:v>23</c:v>
                </c:pt>
                <c:pt idx="9495">
                  <c:v>25</c:v>
                </c:pt>
                <c:pt idx="9496">
                  <c:v>25</c:v>
                </c:pt>
                <c:pt idx="9497">
                  <c:v>24</c:v>
                </c:pt>
                <c:pt idx="9498">
                  <c:v>23</c:v>
                </c:pt>
                <c:pt idx="9499">
                  <c:v>23</c:v>
                </c:pt>
                <c:pt idx="9500">
                  <c:v>23</c:v>
                </c:pt>
                <c:pt idx="9501">
                  <c:v>22</c:v>
                </c:pt>
                <c:pt idx="9502">
                  <c:v>24</c:v>
                </c:pt>
                <c:pt idx="9503">
                  <c:v>23</c:v>
                </c:pt>
                <c:pt idx="9504">
                  <c:v>24</c:v>
                </c:pt>
                <c:pt idx="9505">
                  <c:v>25</c:v>
                </c:pt>
                <c:pt idx="9506">
                  <c:v>24</c:v>
                </c:pt>
                <c:pt idx="9507">
                  <c:v>25</c:v>
                </c:pt>
                <c:pt idx="9508">
                  <c:v>24</c:v>
                </c:pt>
                <c:pt idx="9509">
                  <c:v>22</c:v>
                </c:pt>
                <c:pt idx="9510">
                  <c:v>22</c:v>
                </c:pt>
                <c:pt idx="9511">
                  <c:v>24</c:v>
                </c:pt>
                <c:pt idx="9512">
                  <c:v>21</c:v>
                </c:pt>
                <c:pt idx="9513">
                  <c:v>23</c:v>
                </c:pt>
                <c:pt idx="9514">
                  <c:v>23</c:v>
                </c:pt>
                <c:pt idx="9515">
                  <c:v>25</c:v>
                </c:pt>
                <c:pt idx="9516">
                  <c:v>24</c:v>
                </c:pt>
                <c:pt idx="9517">
                  <c:v>25</c:v>
                </c:pt>
                <c:pt idx="9518">
                  <c:v>21</c:v>
                </c:pt>
                <c:pt idx="9519">
                  <c:v>24</c:v>
                </c:pt>
                <c:pt idx="9520">
                  <c:v>24</c:v>
                </c:pt>
                <c:pt idx="9521">
                  <c:v>24</c:v>
                </c:pt>
                <c:pt idx="9522">
                  <c:v>22</c:v>
                </c:pt>
                <c:pt idx="9523">
                  <c:v>19</c:v>
                </c:pt>
                <c:pt idx="9524">
                  <c:v>20</c:v>
                </c:pt>
                <c:pt idx="9525">
                  <c:v>21</c:v>
                </c:pt>
                <c:pt idx="9526">
                  <c:v>25</c:v>
                </c:pt>
                <c:pt idx="9527">
                  <c:v>20</c:v>
                </c:pt>
                <c:pt idx="9528">
                  <c:v>24</c:v>
                </c:pt>
                <c:pt idx="9529">
                  <c:v>17</c:v>
                </c:pt>
                <c:pt idx="9530">
                  <c:v>25</c:v>
                </c:pt>
                <c:pt idx="9531">
                  <c:v>20</c:v>
                </c:pt>
                <c:pt idx="9532">
                  <c:v>25</c:v>
                </c:pt>
                <c:pt idx="9533">
                  <c:v>23</c:v>
                </c:pt>
                <c:pt idx="9534">
                  <c:v>25</c:v>
                </c:pt>
                <c:pt idx="9535">
                  <c:v>25</c:v>
                </c:pt>
                <c:pt idx="9536">
                  <c:v>24</c:v>
                </c:pt>
                <c:pt idx="9537">
                  <c:v>21</c:v>
                </c:pt>
                <c:pt idx="9538">
                  <c:v>23</c:v>
                </c:pt>
                <c:pt idx="9539">
                  <c:v>25</c:v>
                </c:pt>
                <c:pt idx="9540">
                  <c:v>24</c:v>
                </c:pt>
                <c:pt idx="9541">
                  <c:v>25</c:v>
                </c:pt>
                <c:pt idx="9542">
                  <c:v>21</c:v>
                </c:pt>
                <c:pt idx="9543">
                  <c:v>24</c:v>
                </c:pt>
                <c:pt idx="9544">
                  <c:v>23</c:v>
                </c:pt>
                <c:pt idx="9545">
                  <c:v>23</c:v>
                </c:pt>
                <c:pt idx="9546">
                  <c:v>24</c:v>
                </c:pt>
                <c:pt idx="9547">
                  <c:v>24</c:v>
                </c:pt>
                <c:pt idx="9548">
                  <c:v>25</c:v>
                </c:pt>
                <c:pt idx="9549">
                  <c:v>23</c:v>
                </c:pt>
                <c:pt idx="9550">
                  <c:v>20</c:v>
                </c:pt>
                <c:pt idx="9551">
                  <c:v>22</c:v>
                </c:pt>
                <c:pt idx="9552">
                  <c:v>24</c:v>
                </c:pt>
                <c:pt idx="9553">
                  <c:v>24</c:v>
                </c:pt>
                <c:pt idx="9554">
                  <c:v>25</c:v>
                </c:pt>
                <c:pt idx="9555">
                  <c:v>22</c:v>
                </c:pt>
                <c:pt idx="9556">
                  <c:v>24</c:v>
                </c:pt>
                <c:pt idx="9557">
                  <c:v>24</c:v>
                </c:pt>
                <c:pt idx="9558">
                  <c:v>24</c:v>
                </c:pt>
                <c:pt idx="9559">
                  <c:v>22</c:v>
                </c:pt>
                <c:pt idx="9560">
                  <c:v>22</c:v>
                </c:pt>
                <c:pt idx="9561">
                  <c:v>23</c:v>
                </c:pt>
                <c:pt idx="9562">
                  <c:v>24</c:v>
                </c:pt>
                <c:pt idx="9563">
                  <c:v>25</c:v>
                </c:pt>
                <c:pt idx="9564">
                  <c:v>24</c:v>
                </c:pt>
                <c:pt idx="9565">
                  <c:v>25</c:v>
                </c:pt>
                <c:pt idx="9566">
                  <c:v>24</c:v>
                </c:pt>
                <c:pt idx="9567">
                  <c:v>23</c:v>
                </c:pt>
                <c:pt idx="9568">
                  <c:v>18</c:v>
                </c:pt>
                <c:pt idx="9569">
                  <c:v>25</c:v>
                </c:pt>
                <c:pt idx="9570">
                  <c:v>24</c:v>
                </c:pt>
                <c:pt idx="9571">
                  <c:v>22</c:v>
                </c:pt>
                <c:pt idx="9572">
                  <c:v>25</c:v>
                </c:pt>
                <c:pt idx="9573">
                  <c:v>23</c:v>
                </c:pt>
                <c:pt idx="9574">
                  <c:v>24</c:v>
                </c:pt>
                <c:pt idx="9575">
                  <c:v>24</c:v>
                </c:pt>
                <c:pt idx="9576">
                  <c:v>23</c:v>
                </c:pt>
                <c:pt idx="9577">
                  <c:v>22</c:v>
                </c:pt>
                <c:pt idx="9578">
                  <c:v>24</c:v>
                </c:pt>
                <c:pt idx="9579">
                  <c:v>23</c:v>
                </c:pt>
                <c:pt idx="9580">
                  <c:v>24</c:v>
                </c:pt>
                <c:pt idx="9581">
                  <c:v>25</c:v>
                </c:pt>
                <c:pt idx="9582">
                  <c:v>23</c:v>
                </c:pt>
                <c:pt idx="9583">
                  <c:v>25</c:v>
                </c:pt>
                <c:pt idx="9584">
                  <c:v>25</c:v>
                </c:pt>
                <c:pt idx="9585">
                  <c:v>25</c:v>
                </c:pt>
                <c:pt idx="9586">
                  <c:v>24</c:v>
                </c:pt>
                <c:pt idx="9587">
                  <c:v>23</c:v>
                </c:pt>
                <c:pt idx="9588">
                  <c:v>20</c:v>
                </c:pt>
                <c:pt idx="9589">
                  <c:v>21</c:v>
                </c:pt>
                <c:pt idx="9590">
                  <c:v>24</c:v>
                </c:pt>
                <c:pt idx="9591">
                  <c:v>21</c:v>
                </c:pt>
                <c:pt idx="9592">
                  <c:v>25</c:v>
                </c:pt>
                <c:pt idx="9593">
                  <c:v>25</c:v>
                </c:pt>
                <c:pt idx="9594">
                  <c:v>23</c:v>
                </c:pt>
                <c:pt idx="9595">
                  <c:v>24</c:v>
                </c:pt>
                <c:pt idx="9596">
                  <c:v>21</c:v>
                </c:pt>
                <c:pt idx="9597">
                  <c:v>25</c:v>
                </c:pt>
                <c:pt idx="9598">
                  <c:v>24</c:v>
                </c:pt>
                <c:pt idx="9599">
                  <c:v>25</c:v>
                </c:pt>
                <c:pt idx="9600">
                  <c:v>17</c:v>
                </c:pt>
                <c:pt idx="9601">
                  <c:v>25</c:v>
                </c:pt>
                <c:pt idx="9602">
                  <c:v>23</c:v>
                </c:pt>
                <c:pt idx="9603">
                  <c:v>23</c:v>
                </c:pt>
                <c:pt idx="9604">
                  <c:v>25</c:v>
                </c:pt>
                <c:pt idx="9605">
                  <c:v>23</c:v>
                </c:pt>
                <c:pt idx="9606">
                  <c:v>24</c:v>
                </c:pt>
                <c:pt idx="9607">
                  <c:v>24</c:v>
                </c:pt>
                <c:pt idx="9608">
                  <c:v>22</c:v>
                </c:pt>
                <c:pt idx="9609">
                  <c:v>24</c:v>
                </c:pt>
                <c:pt idx="9610">
                  <c:v>23</c:v>
                </c:pt>
                <c:pt idx="9611">
                  <c:v>24</c:v>
                </c:pt>
                <c:pt idx="9612">
                  <c:v>25</c:v>
                </c:pt>
                <c:pt idx="9613">
                  <c:v>22</c:v>
                </c:pt>
                <c:pt idx="9614">
                  <c:v>25</c:v>
                </c:pt>
                <c:pt idx="9615">
                  <c:v>24</c:v>
                </c:pt>
                <c:pt idx="9616">
                  <c:v>25</c:v>
                </c:pt>
                <c:pt idx="9617">
                  <c:v>25</c:v>
                </c:pt>
                <c:pt idx="9618">
                  <c:v>24</c:v>
                </c:pt>
                <c:pt idx="9619">
                  <c:v>25</c:v>
                </c:pt>
                <c:pt idx="9620">
                  <c:v>21</c:v>
                </c:pt>
                <c:pt idx="9621">
                  <c:v>25</c:v>
                </c:pt>
                <c:pt idx="9622">
                  <c:v>25</c:v>
                </c:pt>
                <c:pt idx="9623">
                  <c:v>24</c:v>
                </c:pt>
                <c:pt idx="9624">
                  <c:v>19</c:v>
                </c:pt>
                <c:pt idx="9625">
                  <c:v>24</c:v>
                </c:pt>
                <c:pt idx="9626">
                  <c:v>25</c:v>
                </c:pt>
                <c:pt idx="9627">
                  <c:v>23</c:v>
                </c:pt>
                <c:pt idx="9628">
                  <c:v>25</c:v>
                </c:pt>
                <c:pt idx="9629">
                  <c:v>22</c:v>
                </c:pt>
                <c:pt idx="9630">
                  <c:v>24</c:v>
                </c:pt>
                <c:pt idx="9631">
                  <c:v>25</c:v>
                </c:pt>
                <c:pt idx="9632">
                  <c:v>24</c:v>
                </c:pt>
                <c:pt idx="9633">
                  <c:v>23</c:v>
                </c:pt>
                <c:pt idx="9634">
                  <c:v>21</c:v>
                </c:pt>
                <c:pt idx="9635">
                  <c:v>21</c:v>
                </c:pt>
                <c:pt idx="9636">
                  <c:v>24</c:v>
                </c:pt>
                <c:pt idx="9637">
                  <c:v>25</c:v>
                </c:pt>
                <c:pt idx="9638">
                  <c:v>24</c:v>
                </c:pt>
                <c:pt idx="9639">
                  <c:v>25</c:v>
                </c:pt>
                <c:pt idx="9640">
                  <c:v>23</c:v>
                </c:pt>
                <c:pt idx="9641">
                  <c:v>25</c:v>
                </c:pt>
                <c:pt idx="9642">
                  <c:v>21</c:v>
                </c:pt>
                <c:pt idx="9643">
                  <c:v>20</c:v>
                </c:pt>
                <c:pt idx="9644">
                  <c:v>24</c:v>
                </c:pt>
                <c:pt idx="9645">
                  <c:v>25</c:v>
                </c:pt>
                <c:pt idx="9646">
                  <c:v>24</c:v>
                </c:pt>
                <c:pt idx="9647">
                  <c:v>18</c:v>
                </c:pt>
                <c:pt idx="9648">
                  <c:v>25</c:v>
                </c:pt>
                <c:pt idx="9649">
                  <c:v>22</c:v>
                </c:pt>
                <c:pt idx="9650">
                  <c:v>22</c:v>
                </c:pt>
                <c:pt idx="9651">
                  <c:v>23</c:v>
                </c:pt>
                <c:pt idx="9652">
                  <c:v>22</c:v>
                </c:pt>
                <c:pt idx="9653">
                  <c:v>24</c:v>
                </c:pt>
                <c:pt idx="9654">
                  <c:v>24</c:v>
                </c:pt>
                <c:pt idx="9655">
                  <c:v>24</c:v>
                </c:pt>
                <c:pt idx="9656">
                  <c:v>23</c:v>
                </c:pt>
                <c:pt idx="9657">
                  <c:v>23</c:v>
                </c:pt>
                <c:pt idx="9658">
                  <c:v>24</c:v>
                </c:pt>
                <c:pt idx="9659">
                  <c:v>25</c:v>
                </c:pt>
                <c:pt idx="9660">
                  <c:v>24</c:v>
                </c:pt>
                <c:pt idx="9661">
                  <c:v>22</c:v>
                </c:pt>
                <c:pt idx="9662">
                  <c:v>25</c:v>
                </c:pt>
                <c:pt idx="9663">
                  <c:v>25</c:v>
                </c:pt>
                <c:pt idx="9664">
                  <c:v>21</c:v>
                </c:pt>
                <c:pt idx="9665">
                  <c:v>25</c:v>
                </c:pt>
                <c:pt idx="9666">
                  <c:v>25</c:v>
                </c:pt>
                <c:pt idx="9667">
                  <c:v>21</c:v>
                </c:pt>
                <c:pt idx="9668">
                  <c:v>22</c:v>
                </c:pt>
                <c:pt idx="9669">
                  <c:v>23</c:v>
                </c:pt>
                <c:pt idx="9670">
                  <c:v>22</c:v>
                </c:pt>
                <c:pt idx="9671">
                  <c:v>25</c:v>
                </c:pt>
                <c:pt idx="9672">
                  <c:v>23</c:v>
                </c:pt>
                <c:pt idx="9673">
                  <c:v>20</c:v>
                </c:pt>
                <c:pt idx="9674">
                  <c:v>24</c:v>
                </c:pt>
                <c:pt idx="9675">
                  <c:v>23</c:v>
                </c:pt>
                <c:pt idx="9676">
                  <c:v>22</c:v>
                </c:pt>
                <c:pt idx="9677">
                  <c:v>24</c:v>
                </c:pt>
                <c:pt idx="9678">
                  <c:v>24</c:v>
                </c:pt>
                <c:pt idx="9679">
                  <c:v>23</c:v>
                </c:pt>
                <c:pt idx="9680">
                  <c:v>25</c:v>
                </c:pt>
                <c:pt idx="9681">
                  <c:v>25</c:v>
                </c:pt>
                <c:pt idx="9682">
                  <c:v>24</c:v>
                </c:pt>
                <c:pt idx="9683">
                  <c:v>24</c:v>
                </c:pt>
                <c:pt idx="9684">
                  <c:v>23</c:v>
                </c:pt>
                <c:pt idx="9685">
                  <c:v>24</c:v>
                </c:pt>
                <c:pt idx="9686">
                  <c:v>22</c:v>
                </c:pt>
                <c:pt idx="9687">
                  <c:v>24</c:v>
                </c:pt>
                <c:pt idx="9688">
                  <c:v>25</c:v>
                </c:pt>
                <c:pt idx="9689">
                  <c:v>23</c:v>
                </c:pt>
                <c:pt idx="9690">
                  <c:v>21</c:v>
                </c:pt>
                <c:pt idx="9691">
                  <c:v>22</c:v>
                </c:pt>
                <c:pt idx="9692">
                  <c:v>24</c:v>
                </c:pt>
                <c:pt idx="9693">
                  <c:v>25</c:v>
                </c:pt>
                <c:pt idx="9694">
                  <c:v>25</c:v>
                </c:pt>
                <c:pt idx="9695">
                  <c:v>23</c:v>
                </c:pt>
                <c:pt idx="9696">
                  <c:v>24</c:v>
                </c:pt>
                <c:pt idx="9697">
                  <c:v>19</c:v>
                </c:pt>
                <c:pt idx="9698">
                  <c:v>23</c:v>
                </c:pt>
                <c:pt idx="9699">
                  <c:v>23</c:v>
                </c:pt>
                <c:pt idx="9700">
                  <c:v>24</c:v>
                </c:pt>
                <c:pt idx="9701">
                  <c:v>24</c:v>
                </c:pt>
                <c:pt idx="9702">
                  <c:v>25</c:v>
                </c:pt>
                <c:pt idx="9703">
                  <c:v>23</c:v>
                </c:pt>
                <c:pt idx="9704">
                  <c:v>21</c:v>
                </c:pt>
                <c:pt idx="9705">
                  <c:v>24</c:v>
                </c:pt>
                <c:pt idx="9706">
                  <c:v>21</c:v>
                </c:pt>
                <c:pt idx="9707">
                  <c:v>25</c:v>
                </c:pt>
                <c:pt idx="9708">
                  <c:v>23</c:v>
                </c:pt>
                <c:pt idx="9709">
                  <c:v>22</c:v>
                </c:pt>
                <c:pt idx="9710">
                  <c:v>23</c:v>
                </c:pt>
                <c:pt idx="9711">
                  <c:v>24</c:v>
                </c:pt>
                <c:pt idx="9712">
                  <c:v>25</c:v>
                </c:pt>
                <c:pt idx="9713">
                  <c:v>25</c:v>
                </c:pt>
                <c:pt idx="9714">
                  <c:v>23</c:v>
                </c:pt>
                <c:pt idx="9715">
                  <c:v>24</c:v>
                </c:pt>
                <c:pt idx="9716">
                  <c:v>25</c:v>
                </c:pt>
                <c:pt idx="9717">
                  <c:v>23</c:v>
                </c:pt>
                <c:pt idx="9718">
                  <c:v>25</c:v>
                </c:pt>
                <c:pt idx="9719">
                  <c:v>25</c:v>
                </c:pt>
                <c:pt idx="9720">
                  <c:v>24</c:v>
                </c:pt>
                <c:pt idx="9721">
                  <c:v>24</c:v>
                </c:pt>
                <c:pt idx="9722">
                  <c:v>25</c:v>
                </c:pt>
                <c:pt idx="9723">
                  <c:v>24</c:v>
                </c:pt>
                <c:pt idx="9724">
                  <c:v>25</c:v>
                </c:pt>
                <c:pt idx="9725">
                  <c:v>21</c:v>
                </c:pt>
                <c:pt idx="9726">
                  <c:v>25</c:v>
                </c:pt>
                <c:pt idx="9727">
                  <c:v>25</c:v>
                </c:pt>
                <c:pt idx="9728">
                  <c:v>23</c:v>
                </c:pt>
                <c:pt idx="9729">
                  <c:v>20</c:v>
                </c:pt>
                <c:pt idx="9730">
                  <c:v>25</c:v>
                </c:pt>
                <c:pt idx="9731">
                  <c:v>24</c:v>
                </c:pt>
                <c:pt idx="9732">
                  <c:v>24</c:v>
                </c:pt>
                <c:pt idx="9733">
                  <c:v>24</c:v>
                </c:pt>
                <c:pt idx="9734">
                  <c:v>22</c:v>
                </c:pt>
                <c:pt idx="9735">
                  <c:v>21</c:v>
                </c:pt>
                <c:pt idx="9736">
                  <c:v>24</c:v>
                </c:pt>
                <c:pt idx="9737">
                  <c:v>24</c:v>
                </c:pt>
                <c:pt idx="9738">
                  <c:v>19</c:v>
                </c:pt>
                <c:pt idx="9739">
                  <c:v>25</c:v>
                </c:pt>
                <c:pt idx="9740">
                  <c:v>25</c:v>
                </c:pt>
                <c:pt idx="9741">
                  <c:v>25</c:v>
                </c:pt>
                <c:pt idx="9742">
                  <c:v>25</c:v>
                </c:pt>
                <c:pt idx="9743">
                  <c:v>23</c:v>
                </c:pt>
                <c:pt idx="9744">
                  <c:v>25</c:v>
                </c:pt>
                <c:pt idx="9745">
                  <c:v>24</c:v>
                </c:pt>
                <c:pt idx="9746">
                  <c:v>25</c:v>
                </c:pt>
                <c:pt idx="9747">
                  <c:v>22</c:v>
                </c:pt>
                <c:pt idx="9748">
                  <c:v>25</c:v>
                </c:pt>
                <c:pt idx="9749">
                  <c:v>25</c:v>
                </c:pt>
                <c:pt idx="9750">
                  <c:v>25</c:v>
                </c:pt>
                <c:pt idx="9751">
                  <c:v>25</c:v>
                </c:pt>
                <c:pt idx="9752">
                  <c:v>20</c:v>
                </c:pt>
                <c:pt idx="9753">
                  <c:v>24</c:v>
                </c:pt>
                <c:pt idx="9754">
                  <c:v>22</c:v>
                </c:pt>
                <c:pt idx="9755">
                  <c:v>25</c:v>
                </c:pt>
                <c:pt idx="9756">
                  <c:v>22</c:v>
                </c:pt>
                <c:pt idx="9757">
                  <c:v>24</c:v>
                </c:pt>
                <c:pt idx="9758">
                  <c:v>22</c:v>
                </c:pt>
                <c:pt idx="9759">
                  <c:v>25</c:v>
                </c:pt>
                <c:pt idx="9760">
                  <c:v>25</c:v>
                </c:pt>
                <c:pt idx="9761">
                  <c:v>24</c:v>
                </c:pt>
                <c:pt idx="9762">
                  <c:v>24</c:v>
                </c:pt>
                <c:pt idx="9763">
                  <c:v>24</c:v>
                </c:pt>
                <c:pt idx="9764">
                  <c:v>24</c:v>
                </c:pt>
                <c:pt idx="9765">
                  <c:v>25</c:v>
                </c:pt>
                <c:pt idx="9766">
                  <c:v>25</c:v>
                </c:pt>
                <c:pt idx="9767">
                  <c:v>24</c:v>
                </c:pt>
                <c:pt idx="9768">
                  <c:v>22</c:v>
                </c:pt>
                <c:pt idx="9769">
                  <c:v>24</c:v>
                </c:pt>
                <c:pt idx="9770">
                  <c:v>23</c:v>
                </c:pt>
                <c:pt idx="9771">
                  <c:v>22</c:v>
                </c:pt>
                <c:pt idx="9772">
                  <c:v>22</c:v>
                </c:pt>
                <c:pt idx="9773">
                  <c:v>24</c:v>
                </c:pt>
                <c:pt idx="9774">
                  <c:v>24</c:v>
                </c:pt>
                <c:pt idx="9775">
                  <c:v>23</c:v>
                </c:pt>
                <c:pt idx="9776">
                  <c:v>23</c:v>
                </c:pt>
                <c:pt idx="9777">
                  <c:v>23</c:v>
                </c:pt>
                <c:pt idx="9778">
                  <c:v>25</c:v>
                </c:pt>
                <c:pt idx="9779">
                  <c:v>23</c:v>
                </c:pt>
                <c:pt idx="9780">
                  <c:v>23</c:v>
                </c:pt>
                <c:pt idx="9781">
                  <c:v>24</c:v>
                </c:pt>
                <c:pt idx="9782">
                  <c:v>23</c:v>
                </c:pt>
                <c:pt idx="9783">
                  <c:v>23</c:v>
                </c:pt>
                <c:pt idx="9784">
                  <c:v>25</c:v>
                </c:pt>
                <c:pt idx="9785">
                  <c:v>22</c:v>
                </c:pt>
                <c:pt idx="9786">
                  <c:v>21</c:v>
                </c:pt>
                <c:pt idx="9787">
                  <c:v>25</c:v>
                </c:pt>
                <c:pt idx="9788">
                  <c:v>24</c:v>
                </c:pt>
                <c:pt idx="9789">
                  <c:v>23</c:v>
                </c:pt>
                <c:pt idx="9790">
                  <c:v>25</c:v>
                </c:pt>
                <c:pt idx="9791">
                  <c:v>24</c:v>
                </c:pt>
                <c:pt idx="9792">
                  <c:v>21</c:v>
                </c:pt>
                <c:pt idx="9793">
                  <c:v>23</c:v>
                </c:pt>
                <c:pt idx="9794">
                  <c:v>21</c:v>
                </c:pt>
                <c:pt idx="9795">
                  <c:v>25</c:v>
                </c:pt>
                <c:pt idx="9796">
                  <c:v>23</c:v>
                </c:pt>
                <c:pt idx="9797">
                  <c:v>17</c:v>
                </c:pt>
                <c:pt idx="9798">
                  <c:v>25</c:v>
                </c:pt>
                <c:pt idx="9799">
                  <c:v>24</c:v>
                </c:pt>
                <c:pt idx="9800">
                  <c:v>22</c:v>
                </c:pt>
                <c:pt idx="9801">
                  <c:v>24</c:v>
                </c:pt>
                <c:pt idx="9802">
                  <c:v>25</c:v>
                </c:pt>
                <c:pt idx="9803">
                  <c:v>25</c:v>
                </c:pt>
                <c:pt idx="9804">
                  <c:v>23</c:v>
                </c:pt>
                <c:pt idx="9805">
                  <c:v>19</c:v>
                </c:pt>
                <c:pt idx="9806">
                  <c:v>25</c:v>
                </c:pt>
                <c:pt idx="9807">
                  <c:v>25</c:v>
                </c:pt>
                <c:pt idx="9808">
                  <c:v>25</c:v>
                </c:pt>
                <c:pt idx="9809">
                  <c:v>24</c:v>
                </c:pt>
                <c:pt idx="9810">
                  <c:v>23</c:v>
                </c:pt>
                <c:pt idx="9811">
                  <c:v>25</c:v>
                </c:pt>
                <c:pt idx="9812">
                  <c:v>23</c:v>
                </c:pt>
                <c:pt idx="9813">
                  <c:v>25</c:v>
                </c:pt>
                <c:pt idx="9814">
                  <c:v>15</c:v>
                </c:pt>
                <c:pt idx="9815">
                  <c:v>25</c:v>
                </c:pt>
                <c:pt idx="9816">
                  <c:v>24</c:v>
                </c:pt>
                <c:pt idx="9817">
                  <c:v>24</c:v>
                </c:pt>
                <c:pt idx="9818">
                  <c:v>22</c:v>
                </c:pt>
                <c:pt idx="9819">
                  <c:v>25</c:v>
                </c:pt>
                <c:pt idx="9820">
                  <c:v>25</c:v>
                </c:pt>
                <c:pt idx="9821">
                  <c:v>24</c:v>
                </c:pt>
                <c:pt idx="9822">
                  <c:v>21</c:v>
                </c:pt>
                <c:pt idx="9823">
                  <c:v>24</c:v>
                </c:pt>
                <c:pt idx="9824">
                  <c:v>25</c:v>
                </c:pt>
                <c:pt idx="9825">
                  <c:v>25</c:v>
                </c:pt>
                <c:pt idx="9826">
                  <c:v>25</c:v>
                </c:pt>
                <c:pt idx="9827">
                  <c:v>25</c:v>
                </c:pt>
                <c:pt idx="9828">
                  <c:v>22</c:v>
                </c:pt>
                <c:pt idx="9829">
                  <c:v>24</c:v>
                </c:pt>
                <c:pt idx="9830">
                  <c:v>21</c:v>
                </c:pt>
                <c:pt idx="9831">
                  <c:v>22</c:v>
                </c:pt>
                <c:pt idx="9832">
                  <c:v>24</c:v>
                </c:pt>
                <c:pt idx="9833">
                  <c:v>14</c:v>
                </c:pt>
                <c:pt idx="9834">
                  <c:v>23</c:v>
                </c:pt>
                <c:pt idx="9835">
                  <c:v>24</c:v>
                </c:pt>
                <c:pt idx="9836">
                  <c:v>21</c:v>
                </c:pt>
                <c:pt idx="9837">
                  <c:v>22</c:v>
                </c:pt>
                <c:pt idx="9838">
                  <c:v>25</c:v>
                </c:pt>
                <c:pt idx="9839">
                  <c:v>22</c:v>
                </c:pt>
                <c:pt idx="9840">
                  <c:v>25</c:v>
                </c:pt>
                <c:pt idx="9841">
                  <c:v>25</c:v>
                </c:pt>
                <c:pt idx="9842">
                  <c:v>15</c:v>
                </c:pt>
                <c:pt idx="9843">
                  <c:v>24</c:v>
                </c:pt>
                <c:pt idx="9844">
                  <c:v>24</c:v>
                </c:pt>
                <c:pt idx="9845">
                  <c:v>24</c:v>
                </c:pt>
                <c:pt idx="9846">
                  <c:v>25</c:v>
                </c:pt>
                <c:pt idx="9847">
                  <c:v>23</c:v>
                </c:pt>
                <c:pt idx="9848">
                  <c:v>22</c:v>
                </c:pt>
                <c:pt idx="9849">
                  <c:v>19</c:v>
                </c:pt>
                <c:pt idx="9850">
                  <c:v>23</c:v>
                </c:pt>
                <c:pt idx="9851">
                  <c:v>25</c:v>
                </c:pt>
                <c:pt idx="9852">
                  <c:v>25</c:v>
                </c:pt>
                <c:pt idx="9853">
                  <c:v>24</c:v>
                </c:pt>
                <c:pt idx="9854">
                  <c:v>23</c:v>
                </c:pt>
                <c:pt idx="9855">
                  <c:v>17</c:v>
                </c:pt>
                <c:pt idx="9856">
                  <c:v>21</c:v>
                </c:pt>
                <c:pt idx="9857">
                  <c:v>24</c:v>
                </c:pt>
                <c:pt idx="9858">
                  <c:v>21</c:v>
                </c:pt>
                <c:pt idx="9859">
                  <c:v>23</c:v>
                </c:pt>
                <c:pt idx="9860">
                  <c:v>23</c:v>
                </c:pt>
                <c:pt idx="9861">
                  <c:v>20</c:v>
                </c:pt>
                <c:pt idx="9862">
                  <c:v>25</c:v>
                </c:pt>
                <c:pt idx="9863">
                  <c:v>22</c:v>
                </c:pt>
                <c:pt idx="9864">
                  <c:v>25</c:v>
                </c:pt>
                <c:pt idx="9865">
                  <c:v>23</c:v>
                </c:pt>
                <c:pt idx="9866">
                  <c:v>23</c:v>
                </c:pt>
                <c:pt idx="9867">
                  <c:v>23</c:v>
                </c:pt>
                <c:pt idx="9868">
                  <c:v>25</c:v>
                </c:pt>
                <c:pt idx="9869">
                  <c:v>25</c:v>
                </c:pt>
                <c:pt idx="9870">
                  <c:v>22</c:v>
                </c:pt>
                <c:pt idx="9871">
                  <c:v>23</c:v>
                </c:pt>
                <c:pt idx="9872">
                  <c:v>21</c:v>
                </c:pt>
                <c:pt idx="9873">
                  <c:v>23</c:v>
                </c:pt>
                <c:pt idx="9874">
                  <c:v>22</c:v>
                </c:pt>
                <c:pt idx="9875">
                  <c:v>21</c:v>
                </c:pt>
                <c:pt idx="9876">
                  <c:v>25</c:v>
                </c:pt>
                <c:pt idx="9877">
                  <c:v>22</c:v>
                </c:pt>
                <c:pt idx="9878">
                  <c:v>24</c:v>
                </c:pt>
                <c:pt idx="9879">
                  <c:v>25</c:v>
                </c:pt>
                <c:pt idx="9880">
                  <c:v>23</c:v>
                </c:pt>
                <c:pt idx="9881">
                  <c:v>25</c:v>
                </c:pt>
                <c:pt idx="9882">
                  <c:v>22</c:v>
                </c:pt>
                <c:pt idx="9883">
                  <c:v>23</c:v>
                </c:pt>
                <c:pt idx="9884">
                  <c:v>24</c:v>
                </c:pt>
                <c:pt idx="9885">
                  <c:v>22</c:v>
                </c:pt>
                <c:pt idx="9886">
                  <c:v>23</c:v>
                </c:pt>
                <c:pt idx="9887">
                  <c:v>25</c:v>
                </c:pt>
                <c:pt idx="9888">
                  <c:v>22</c:v>
                </c:pt>
                <c:pt idx="9889">
                  <c:v>19</c:v>
                </c:pt>
                <c:pt idx="9890">
                  <c:v>25</c:v>
                </c:pt>
                <c:pt idx="9891">
                  <c:v>22</c:v>
                </c:pt>
                <c:pt idx="9892">
                  <c:v>24</c:v>
                </c:pt>
                <c:pt idx="9893">
                  <c:v>23</c:v>
                </c:pt>
                <c:pt idx="9894">
                  <c:v>22</c:v>
                </c:pt>
                <c:pt idx="9895">
                  <c:v>20</c:v>
                </c:pt>
                <c:pt idx="9896">
                  <c:v>23</c:v>
                </c:pt>
                <c:pt idx="9897">
                  <c:v>25</c:v>
                </c:pt>
                <c:pt idx="9898">
                  <c:v>25</c:v>
                </c:pt>
                <c:pt idx="9899">
                  <c:v>25</c:v>
                </c:pt>
                <c:pt idx="9900">
                  <c:v>24</c:v>
                </c:pt>
                <c:pt idx="9901">
                  <c:v>24</c:v>
                </c:pt>
                <c:pt idx="9902">
                  <c:v>22</c:v>
                </c:pt>
                <c:pt idx="9903">
                  <c:v>23</c:v>
                </c:pt>
                <c:pt idx="9904">
                  <c:v>20</c:v>
                </c:pt>
                <c:pt idx="9905">
                  <c:v>24</c:v>
                </c:pt>
                <c:pt idx="9906">
                  <c:v>25</c:v>
                </c:pt>
                <c:pt idx="9907">
                  <c:v>23</c:v>
                </c:pt>
                <c:pt idx="9908">
                  <c:v>24</c:v>
                </c:pt>
                <c:pt idx="9909">
                  <c:v>24</c:v>
                </c:pt>
                <c:pt idx="9910">
                  <c:v>24</c:v>
                </c:pt>
                <c:pt idx="9911">
                  <c:v>23</c:v>
                </c:pt>
                <c:pt idx="9912">
                  <c:v>23</c:v>
                </c:pt>
                <c:pt idx="9913">
                  <c:v>18</c:v>
                </c:pt>
                <c:pt idx="9914">
                  <c:v>24</c:v>
                </c:pt>
                <c:pt idx="9915">
                  <c:v>25</c:v>
                </c:pt>
                <c:pt idx="9916">
                  <c:v>25</c:v>
                </c:pt>
                <c:pt idx="9917">
                  <c:v>9</c:v>
                </c:pt>
                <c:pt idx="9918">
                  <c:v>22</c:v>
                </c:pt>
                <c:pt idx="9919">
                  <c:v>24</c:v>
                </c:pt>
                <c:pt idx="9920">
                  <c:v>25</c:v>
                </c:pt>
                <c:pt idx="9921">
                  <c:v>23</c:v>
                </c:pt>
                <c:pt idx="9922">
                  <c:v>23</c:v>
                </c:pt>
                <c:pt idx="9923">
                  <c:v>24</c:v>
                </c:pt>
                <c:pt idx="9924">
                  <c:v>23</c:v>
                </c:pt>
                <c:pt idx="9925">
                  <c:v>23</c:v>
                </c:pt>
                <c:pt idx="9926">
                  <c:v>20</c:v>
                </c:pt>
                <c:pt idx="9927">
                  <c:v>24</c:v>
                </c:pt>
                <c:pt idx="9928">
                  <c:v>23</c:v>
                </c:pt>
                <c:pt idx="9929">
                  <c:v>17</c:v>
                </c:pt>
                <c:pt idx="9930">
                  <c:v>25</c:v>
                </c:pt>
                <c:pt idx="9931">
                  <c:v>24</c:v>
                </c:pt>
                <c:pt idx="9932">
                  <c:v>24</c:v>
                </c:pt>
                <c:pt idx="9933">
                  <c:v>25</c:v>
                </c:pt>
                <c:pt idx="9934">
                  <c:v>25</c:v>
                </c:pt>
                <c:pt idx="9935">
                  <c:v>25</c:v>
                </c:pt>
                <c:pt idx="9936">
                  <c:v>25</c:v>
                </c:pt>
                <c:pt idx="9937">
                  <c:v>25</c:v>
                </c:pt>
                <c:pt idx="9938">
                  <c:v>25</c:v>
                </c:pt>
                <c:pt idx="9939">
                  <c:v>23</c:v>
                </c:pt>
                <c:pt idx="9940">
                  <c:v>24</c:v>
                </c:pt>
                <c:pt idx="9941">
                  <c:v>25</c:v>
                </c:pt>
                <c:pt idx="9942">
                  <c:v>24</c:v>
                </c:pt>
                <c:pt idx="9943">
                  <c:v>20</c:v>
                </c:pt>
                <c:pt idx="9944">
                  <c:v>25</c:v>
                </c:pt>
                <c:pt idx="9945">
                  <c:v>17</c:v>
                </c:pt>
                <c:pt idx="9946">
                  <c:v>25</c:v>
                </c:pt>
                <c:pt idx="9947">
                  <c:v>25</c:v>
                </c:pt>
                <c:pt idx="9948">
                  <c:v>22</c:v>
                </c:pt>
                <c:pt idx="9949">
                  <c:v>25</c:v>
                </c:pt>
                <c:pt idx="9950">
                  <c:v>25</c:v>
                </c:pt>
                <c:pt idx="9951">
                  <c:v>25</c:v>
                </c:pt>
                <c:pt idx="9952">
                  <c:v>23</c:v>
                </c:pt>
                <c:pt idx="9953">
                  <c:v>25</c:v>
                </c:pt>
                <c:pt idx="9954">
                  <c:v>25</c:v>
                </c:pt>
                <c:pt idx="9955">
                  <c:v>24</c:v>
                </c:pt>
                <c:pt idx="9956">
                  <c:v>24</c:v>
                </c:pt>
                <c:pt idx="9957">
                  <c:v>25</c:v>
                </c:pt>
                <c:pt idx="9958">
                  <c:v>23</c:v>
                </c:pt>
                <c:pt idx="9959">
                  <c:v>24</c:v>
                </c:pt>
                <c:pt idx="9960">
                  <c:v>24</c:v>
                </c:pt>
                <c:pt idx="9961">
                  <c:v>25</c:v>
                </c:pt>
                <c:pt idx="9962">
                  <c:v>24</c:v>
                </c:pt>
                <c:pt idx="9963">
                  <c:v>24</c:v>
                </c:pt>
                <c:pt idx="9964">
                  <c:v>25</c:v>
                </c:pt>
                <c:pt idx="9965">
                  <c:v>24</c:v>
                </c:pt>
                <c:pt idx="9966">
                  <c:v>24</c:v>
                </c:pt>
                <c:pt idx="9967">
                  <c:v>24</c:v>
                </c:pt>
                <c:pt idx="9968">
                  <c:v>22</c:v>
                </c:pt>
                <c:pt idx="9969">
                  <c:v>25</c:v>
                </c:pt>
                <c:pt idx="9970">
                  <c:v>24</c:v>
                </c:pt>
                <c:pt idx="9971">
                  <c:v>25</c:v>
                </c:pt>
                <c:pt idx="9972">
                  <c:v>22</c:v>
                </c:pt>
                <c:pt idx="9973">
                  <c:v>22</c:v>
                </c:pt>
                <c:pt idx="9974">
                  <c:v>25</c:v>
                </c:pt>
                <c:pt idx="9975">
                  <c:v>24</c:v>
                </c:pt>
                <c:pt idx="9976">
                  <c:v>23</c:v>
                </c:pt>
                <c:pt idx="9977">
                  <c:v>24</c:v>
                </c:pt>
                <c:pt idx="9978">
                  <c:v>21</c:v>
                </c:pt>
                <c:pt idx="9979">
                  <c:v>21</c:v>
                </c:pt>
                <c:pt idx="9980">
                  <c:v>24</c:v>
                </c:pt>
                <c:pt idx="9981">
                  <c:v>23</c:v>
                </c:pt>
                <c:pt idx="9982">
                  <c:v>25</c:v>
                </c:pt>
                <c:pt idx="9983">
                  <c:v>24</c:v>
                </c:pt>
                <c:pt idx="9984">
                  <c:v>25</c:v>
                </c:pt>
                <c:pt idx="9985">
                  <c:v>24</c:v>
                </c:pt>
                <c:pt idx="9986">
                  <c:v>23</c:v>
                </c:pt>
                <c:pt idx="9987">
                  <c:v>22</c:v>
                </c:pt>
                <c:pt idx="9988">
                  <c:v>23</c:v>
                </c:pt>
                <c:pt idx="9989">
                  <c:v>23</c:v>
                </c:pt>
                <c:pt idx="9990">
                  <c:v>25</c:v>
                </c:pt>
                <c:pt idx="9991">
                  <c:v>23</c:v>
                </c:pt>
                <c:pt idx="9992">
                  <c:v>25</c:v>
                </c:pt>
                <c:pt idx="9993">
                  <c:v>21</c:v>
                </c:pt>
                <c:pt idx="9994">
                  <c:v>18</c:v>
                </c:pt>
                <c:pt idx="9995">
                  <c:v>25</c:v>
                </c:pt>
                <c:pt idx="9996">
                  <c:v>23</c:v>
                </c:pt>
                <c:pt idx="9997">
                  <c:v>24</c:v>
                </c:pt>
                <c:pt idx="9998">
                  <c:v>25</c:v>
                </c:pt>
                <c:pt idx="9999">
                  <c:v>25</c:v>
                </c:pt>
                <c:pt idx="10000">
                  <c:v>25</c:v>
                </c:pt>
                <c:pt idx="10001">
                  <c:v>23</c:v>
                </c:pt>
                <c:pt idx="10002">
                  <c:v>24</c:v>
                </c:pt>
                <c:pt idx="10003">
                  <c:v>24</c:v>
                </c:pt>
                <c:pt idx="10004">
                  <c:v>25</c:v>
                </c:pt>
                <c:pt idx="10005">
                  <c:v>23</c:v>
                </c:pt>
                <c:pt idx="10006">
                  <c:v>24</c:v>
                </c:pt>
                <c:pt idx="10007">
                  <c:v>25</c:v>
                </c:pt>
                <c:pt idx="10008">
                  <c:v>25</c:v>
                </c:pt>
                <c:pt idx="10009">
                  <c:v>25</c:v>
                </c:pt>
                <c:pt idx="10010">
                  <c:v>23</c:v>
                </c:pt>
                <c:pt idx="10011">
                  <c:v>21</c:v>
                </c:pt>
                <c:pt idx="10012">
                  <c:v>25</c:v>
                </c:pt>
                <c:pt idx="10013">
                  <c:v>22</c:v>
                </c:pt>
                <c:pt idx="10014">
                  <c:v>23</c:v>
                </c:pt>
                <c:pt idx="10015">
                  <c:v>22</c:v>
                </c:pt>
                <c:pt idx="10016">
                  <c:v>23</c:v>
                </c:pt>
                <c:pt idx="10017">
                  <c:v>21</c:v>
                </c:pt>
                <c:pt idx="10018">
                  <c:v>22</c:v>
                </c:pt>
                <c:pt idx="10019">
                  <c:v>22</c:v>
                </c:pt>
                <c:pt idx="10020">
                  <c:v>24</c:v>
                </c:pt>
                <c:pt idx="10021">
                  <c:v>25</c:v>
                </c:pt>
                <c:pt idx="10022">
                  <c:v>24</c:v>
                </c:pt>
                <c:pt idx="10023">
                  <c:v>23</c:v>
                </c:pt>
                <c:pt idx="10024">
                  <c:v>20</c:v>
                </c:pt>
                <c:pt idx="10025">
                  <c:v>24</c:v>
                </c:pt>
                <c:pt idx="10026">
                  <c:v>24</c:v>
                </c:pt>
                <c:pt idx="10027">
                  <c:v>25</c:v>
                </c:pt>
                <c:pt idx="10028">
                  <c:v>23</c:v>
                </c:pt>
                <c:pt idx="10029">
                  <c:v>23</c:v>
                </c:pt>
                <c:pt idx="10030">
                  <c:v>25</c:v>
                </c:pt>
                <c:pt idx="10031">
                  <c:v>24</c:v>
                </c:pt>
                <c:pt idx="10032">
                  <c:v>24</c:v>
                </c:pt>
                <c:pt idx="10033">
                  <c:v>24</c:v>
                </c:pt>
                <c:pt idx="10034">
                  <c:v>24</c:v>
                </c:pt>
                <c:pt idx="10035">
                  <c:v>25</c:v>
                </c:pt>
                <c:pt idx="10036">
                  <c:v>19</c:v>
                </c:pt>
                <c:pt idx="10037">
                  <c:v>18</c:v>
                </c:pt>
                <c:pt idx="10038">
                  <c:v>25</c:v>
                </c:pt>
                <c:pt idx="10039">
                  <c:v>24</c:v>
                </c:pt>
                <c:pt idx="10040">
                  <c:v>23</c:v>
                </c:pt>
                <c:pt idx="10041">
                  <c:v>24</c:v>
                </c:pt>
                <c:pt idx="10042">
                  <c:v>24</c:v>
                </c:pt>
                <c:pt idx="10043">
                  <c:v>25</c:v>
                </c:pt>
                <c:pt idx="10044">
                  <c:v>23</c:v>
                </c:pt>
                <c:pt idx="10045">
                  <c:v>23</c:v>
                </c:pt>
                <c:pt idx="10046">
                  <c:v>25</c:v>
                </c:pt>
                <c:pt idx="10047">
                  <c:v>25</c:v>
                </c:pt>
                <c:pt idx="10048">
                  <c:v>22</c:v>
                </c:pt>
                <c:pt idx="10049">
                  <c:v>24</c:v>
                </c:pt>
                <c:pt idx="10050">
                  <c:v>24</c:v>
                </c:pt>
                <c:pt idx="10051">
                  <c:v>23</c:v>
                </c:pt>
                <c:pt idx="10052">
                  <c:v>19</c:v>
                </c:pt>
                <c:pt idx="10053">
                  <c:v>25</c:v>
                </c:pt>
                <c:pt idx="10054">
                  <c:v>25</c:v>
                </c:pt>
                <c:pt idx="10055">
                  <c:v>23</c:v>
                </c:pt>
                <c:pt idx="10056">
                  <c:v>25</c:v>
                </c:pt>
                <c:pt idx="10057">
                  <c:v>17</c:v>
                </c:pt>
                <c:pt idx="10058">
                  <c:v>23</c:v>
                </c:pt>
                <c:pt idx="10059">
                  <c:v>25</c:v>
                </c:pt>
                <c:pt idx="10060">
                  <c:v>25</c:v>
                </c:pt>
                <c:pt idx="10061">
                  <c:v>23</c:v>
                </c:pt>
                <c:pt idx="10062">
                  <c:v>24</c:v>
                </c:pt>
                <c:pt idx="10063">
                  <c:v>24</c:v>
                </c:pt>
                <c:pt idx="10064">
                  <c:v>23</c:v>
                </c:pt>
                <c:pt idx="10065">
                  <c:v>24</c:v>
                </c:pt>
                <c:pt idx="10066">
                  <c:v>23</c:v>
                </c:pt>
                <c:pt idx="10067">
                  <c:v>21</c:v>
                </c:pt>
                <c:pt idx="10068">
                  <c:v>25</c:v>
                </c:pt>
                <c:pt idx="10069">
                  <c:v>24</c:v>
                </c:pt>
                <c:pt idx="10070">
                  <c:v>22</c:v>
                </c:pt>
                <c:pt idx="10071">
                  <c:v>25</c:v>
                </c:pt>
                <c:pt idx="10072">
                  <c:v>23</c:v>
                </c:pt>
                <c:pt idx="10073">
                  <c:v>23</c:v>
                </c:pt>
                <c:pt idx="10074">
                  <c:v>23</c:v>
                </c:pt>
                <c:pt idx="10075">
                  <c:v>19</c:v>
                </c:pt>
                <c:pt idx="10076">
                  <c:v>24</c:v>
                </c:pt>
                <c:pt idx="10077">
                  <c:v>24</c:v>
                </c:pt>
                <c:pt idx="10078">
                  <c:v>20</c:v>
                </c:pt>
                <c:pt idx="10079">
                  <c:v>24</c:v>
                </c:pt>
                <c:pt idx="10080">
                  <c:v>20</c:v>
                </c:pt>
                <c:pt idx="10081">
                  <c:v>25</c:v>
                </c:pt>
                <c:pt idx="10082">
                  <c:v>22</c:v>
                </c:pt>
                <c:pt idx="10083">
                  <c:v>25</c:v>
                </c:pt>
                <c:pt idx="10084">
                  <c:v>25</c:v>
                </c:pt>
                <c:pt idx="10085">
                  <c:v>24</c:v>
                </c:pt>
                <c:pt idx="10086">
                  <c:v>23</c:v>
                </c:pt>
                <c:pt idx="10087">
                  <c:v>24</c:v>
                </c:pt>
                <c:pt idx="10088">
                  <c:v>25</c:v>
                </c:pt>
                <c:pt idx="10089">
                  <c:v>20</c:v>
                </c:pt>
                <c:pt idx="10090">
                  <c:v>23</c:v>
                </c:pt>
                <c:pt idx="10091">
                  <c:v>21</c:v>
                </c:pt>
                <c:pt idx="10092">
                  <c:v>25</c:v>
                </c:pt>
                <c:pt idx="10093">
                  <c:v>25</c:v>
                </c:pt>
                <c:pt idx="10094">
                  <c:v>21</c:v>
                </c:pt>
                <c:pt idx="10095">
                  <c:v>24</c:v>
                </c:pt>
                <c:pt idx="10096">
                  <c:v>25</c:v>
                </c:pt>
                <c:pt idx="10097">
                  <c:v>22</c:v>
                </c:pt>
                <c:pt idx="10098">
                  <c:v>24</c:v>
                </c:pt>
                <c:pt idx="10099">
                  <c:v>24</c:v>
                </c:pt>
                <c:pt idx="10100">
                  <c:v>25</c:v>
                </c:pt>
                <c:pt idx="10101">
                  <c:v>23</c:v>
                </c:pt>
                <c:pt idx="10102">
                  <c:v>22</c:v>
                </c:pt>
                <c:pt idx="10103">
                  <c:v>24</c:v>
                </c:pt>
                <c:pt idx="10104">
                  <c:v>17</c:v>
                </c:pt>
                <c:pt idx="10105">
                  <c:v>17</c:v>
                </c:pt>
                <c:pt idx="10106">
                  <c:v>25</c:v>
                </c:pt>
                <c:pt idx="10107">
                  <c:v>24</c:v>
                </c:pt>
                <c:pt idx="10108">
                  <c:v>22</c:v>
                </c:pt>
                <c:pt idx="10109">
                  <c:v>22</c:v>
                </c:pt>
                <c:pt idx="10110">
                  <c:v>24</c:v>
                </c:pt>
                <c:pt idx="10111">
                  <c:v>25</c:v>
                </c:pt>
                <c:pt idx="10112">
                  <c:v>25</c:v>
                </c:pt>
                <c:pt idx="10113">
                  <c:v>25</c:v>
                </c:pt>
                <c:pt idx="10114">
                  <c:v>23</c:v>
                </c:pt>
                <c:pt idx="10115">
                  <c:v>23</c:v>
                </c:pt>
                <c:pt idx="10116">
                  <c:v>23</c:v>
                </c:pt>
                <c:pt idx="10117">
                  <c:v>25</c:v>
                </c:pt>
                <c:pt idx="10118">
                  <c:v>19</c:v>
                </c:pt>
                <c:pt idx="10119">
                  <c:v>25</c:v>
                </c:pt>
                <c:pt idx="10120">
                  <c:v>24</c:v>
                </c:pt>
                <c:pt idx="10121">
                  <c:v>15</c:v>
                </c:pt>
                <c:pt idx="10122">
                  <c:v>24</c:v>
                </c:pt>
                <c:pt idx="10123">
                  <c:v>24</c:v>
                </c:pt>
                <c:pt idx="10124">
                  <c:v>23</c:v>
                </c:pt>
                <c:pt idx="10125">
                  <c:v>25</c:v>
                </c:pt>
                <c:pt idx="10126">
                  <c:v>25</c:v>
                </c:pt>
                <c:pt idx="10127">
                  <c:v>21</c:v>
                </c:pt>
                <c:pt idx="10128">
                  <c:v>14</c:v>
                </c:pt>
                <c:pt idx="10129">
                  <c:v>24</c:v>
                </c:pt>
                <c:pt idx="10130">
                  <c:v>25</c:v>
                </c:pt>
                <c:pt idx="10131">
                  <c:v>21</c:v>
                </c:pt>
                <c:pt idx="10132">
                  <c:v>21</c:v>
                </c:pt>
                <c:pt idx="10133">
                  <c:v>23</c:v>
                </c:pt>
                <c:pt idx="10134">
                  <c:v>23</c:v>
                </c:pt>
                <c:pt idx="10135">
                  <c:v>25</c:v>
                </c:pt>
                <c:pt idx="10136">
                  <c:v>21</c:v>
                </c:pt>
                <c:pt idx="10137">
                  <c:v>24</c:v>
                </c:pt>
                <c:pt idx="10138">
                  <c:v>19</c:v>
                </c:pt>
                <c:pt idx="10139">
                  <c:v>25</c:v>
                </c:pt>
                <c:pt idx="10140">
                  <c:v>25</c:v>
                </c:pt>
                <c:pt idx="10141">
                  <c:v>25</c:v>
                </c:pt>
                <c:pt idx="10142">
                  <c:v>22</c:v>
                </c:pt>
                <c:pt idx="10143">
                  <c:v>25</c:v>
                </c:pt>
                <c:pt idx="10144">
                  <c:v>25</c:v>
                </c:pt>
                <c:pt idx="10145">
                  <c:v>23</c:v>
                </c:pt>
                <c:pt idx="10146">
                  <c:v>21</c:v>
                </c:pt>
                <c:pt idx="10147">
                  <c:v>21</c:v>
                </c:pt>
                <c:pt idx="10148">
                  <c:v>24</c:v>
                </c:pt>
                <c:pt idx="10149">
                  <c:v>23</c:v>
                </c:pt>
                <c:pt idx="10150">
                  <c:v>25</c:v>
                </c:pt>
                <c:pt idx="10151">
                  <c:v>25</c:v>
                </c:pt>
                <c:pt idx="10152">
                  <c:v>23</c:v>
                </c:pt>
                <c:pt idx="10153">
                  <c:v>25</c:v>
                </c:pt>
                <c:pt idx="10154">
                  <c:v>21</c:v>
                </c:pt>
                <c:pt idx="10155">
                  <c:v>23</c:v>
                </c:pt>
                <c:pt idx="10156">
                  <c:v>25</c:v>
                </c:pt>
                <c:pt idx="10157">
                  <c:v>24</c:v>
                </c:pt>
                <c:pt idx="10158">
                  <c:v>25</c:v>
                </c:pt>
                <c:pt idx="10159">
                  <c:v>22</c:v>
                </c:pt>
                <c:pt idx="10160">
                  <c:v>22</c:v>
                </c:pt>
                <c:pt idx="10161">
                  <c:v>25</c:v>
                </c:pt>
                <c:pt idx="10162">
                  <c:v>24</c:v>
                </c:pt>
                <c:pt idx="10163">
                  <c:v>25</c:v>
                </c:pt>
                <c:pt idx="10164">
                  <c:v>18</c:v>
                </c:pt>
                <c:pt idx="10165">
                  <c:v>25</c:v>
                </c:pt>
                <c:pt idx="10166">
                  <c:v>25</c:v>
                </c:pt>
                <c:pt idx="10167">
                  <c:v>21</c:v>
                </c:pt>
                <c:pt idx="10168">
                  <c:v>23</c:v>
                </c:pt>
                <c:pt idx="10169">
                  <c:v>22</c:v>
                </c:pt>
                <c:pt idx="10170">
                  <c:v>22</c:v>
                </c:pt>
                <c:pt idx="10171">
                  <c:v>25</c:v>
                </c:pt>
                <c:pt idx="10172">
                  <c:v>22</c:v>
                </c:pt>
                <c:pt idx="10173">
                  <c:v>23</c:v>
                </c:pt>
                <c:pt idx="10174">
                  <c:v>24</c:v>
                </c:pt>
                <c:pt idx="10175">
                  <c:v>22</c:v>
                </c:pt>
                <c:pt idx="10176">
                  <c:v>19</c:v>
                </c:pt>
                <c:pt idx="10177">
                  <c:v>24</c:v>
                </c:pt>
                <c:pt idx="10178">
                  <c:v>23</c:v>
                </c:pt>
                <c:pt idx="10179">
                  <c:v>25</c:v>
                </c:pt>
                <c:pt idx="10180">
                  <c:v>23</c:v>
                </c:pt>
                <c:pt idx="10181">
                  <c:v>25</c:v>
                </c:pt>
                <c:pt idx="10182">
                  <c:v>25</c:v>
                </c:pt>
                <c:pt idx="10183">
                  <c:v>24</c:v>
                </c:pt>
                <c:pt idx="10184">
                  <c:v>23</c:v>
                </c:pt>
                <c:pt idx="10185">
                  <c:v>24</c:v>
                </c:pt>
                <c:pt idx="10186">
                  <c:v>23</c:v>
                </c:pt>
                <c:pt idx="10187">
                  <c:v>25</c:v>
                </c:pt>
                <c:pt idx="10188">
                  <c:v>23</c:v>
                </c:pt>
                <c:pt idx="10189">
                  <c:v>24</c:v>
                </c:pt>
                <c:pt idx="10190">
                  <c:v>24</c:v>
                </c:pt>
                <c:pt idx="10191">
                  <c:v>21</c:v>
                </c:pt>
                <c:pt idx="10192">
                  <c:v>25</c:v>
                </c:pt>
                <c:pt idx="10193">
                  <c:v>23</c:v>
                </c:pt>
                <c:pt idx="10194">
                  <c:v>22</c:v>
                </c:pt>
                <c:pt idx="10195">
                  <c:v>24</c:v>
                </c:pt>
                <c:pt idx="10196">
                  <c:v>25</c:v>
                </c:pt>
                <c:pt idx="10197">
                  <c:v>24</c:v>
                </c:pt>
                <c:pt idx="10198">
                  <c:v>23</c:v>
                </c:pt>
                <c:pt idx="10199">
                  <c:v>19</c:v>
                </c:pt>
                <c:pt idx="10200">
                  <c:v>25</c:v>
                </c:pt>
                <c:pt idx="10201">
                  <c:v>25</c:v>
                </c:pt>
                <c:pt idx="10202">
                  <c:v>25</c:v>
                </c:pt>
                <c:pt idx="10203">
                  <c:v>24</c:v>
                </c:pt>
                <c:pt idx="10204">
                  <c:v>22</c:v>
                </c:pt>
                <c:pt idx="10205">
                  <c:v>24</c:v>
                </c:pt>
                <c:pt idx="10206">
                  <c:v>25</c:v>
                </c:pt>
                <c:pt idx="10207">
                  <c:v>24</c:v>
                </c:pt>
                <c:pt idx="10208">
                  <c:v>25</c:v>
                </c:pt>
                <c:pt idx="10209">
                  <c:v>24</c:v>
                </c:pt>
                <c:pt idx="10210">
                  <c:v>24</c:v>
                </c:pt>
                <c:pt idx="10211">
                  <c:v>20</c:v>
                </c:pt>
                <c:pt idx="10212">
                  <c:v>22</c:v>
                </c:pt>
                <c:pt idx="10213">
                  <c:v>22</c:v>
                </c:pt>
                <c:pt idx="10214">
                  <c:v>25</c:v>
                </c:pt>
                <c:pt idx="10215">
                  <c:v>22</c:v>
                </c:pt>
                <c:pt idx="10216">
                  <c:v>24</c:v>
                </c:pt>
                <c:pt idx="10217">
                  <c:v>25</c:v>
                </c:pt>
                <c:pt idx="10218">
                  <c:v>24</c:v>
                </c:pt>
                <c:pt idx="10219">
                  <c:v>23</c:v>
                </c:pt>
                <c:pt idx="10220">
                  <c:v>25</c:v>
                </c:pt>
                <c:pt idx="10221">
                  <c:v>23</c:v>
                </c:pt>
                <c:pt idx="10222">
                  <c:v>24</c:v>
                </c:pt>
                <c:pt idx="10223">
                  <c:v>20</c:v>
                </c:pt>
                <c:pt idx="10224">
                  <c:v>21</c:v>
                </c:pt>
                <c:pt idx="10225">
                  <c:v>25</c:v>
                </c:pt>
                <c:pt idx="10226">
                  <c:v>24</c:v>
                </c:pt>
                <c:pt idx="10227">
                  <c:v>23</c:v>
                </c:pt>
                <c:pt idx="10228">
                  <c:v>22</c:v>
                </c:pt>
                <c:pt idx="10229">
                  <c:v>23</c:v>
                </c:pt>
                <c:pt idx="10230">
                  <c:v>24</c:v>
                </c:pt>
                <c:pt idx="10231">
                  <c:v>24</c:v>
                </c:pt>
                <c:pt idx="10232">
                  <c:v>23</c:v>
                </c:pt>
                <c:pt idx="10233">
                  <c:v>24</c:v>
                </c:pt>
                <c:pt idx="10234">
                  <c:v>23</c:v>
                </c:pt>
                <c:pt idx="10235">
                  <c:v>25</c:v>
                </c:pt>
                <c:pt idx="10236">
                  <c:v>24</c:v>
                </c:pt>
                <c:pt idx="10237">
                  <c:v>22</c:v>
                </c:pt>
                <c:pt idx="10238">
                  <c:v>24</c:v>
                </c:pt>
                <c:pt idx="10239">
                  <c:v>23</c:v>
                </c:pt>
                <c:pt idx="10240">
                  <c:v>25</c:v>
                </c:pt>
                <c:pt idx="10241">
                  <c:v>23</c:v>
                </c:pt>
                <c:pt idx="10242">
                  <c:v>22</c:v>
                </c:pt>
                <c:pt idx="10243">
                  <c:v>24</c:v>
                </c:pt>
                <c:pt idx="10244">
                  <c:v>25</c:v>
                </c:pt>
                <c:pt idx="10245">
                  <c:v>17</c:v>
                </c:pt>
                <c:pt idx="10246">
                  <c:v>24</c:v>
                </c:pt>
                <c:pt idx="10247">
                  <c:v>25</c:v>
                </c:pt>
                <c:pt idx="10248">
                  <c:v>25</c:v>
                </c:pt>
                <c:pt idx="10249">
                  <c:v>19</c:v>
                </c:pt>
                <c:pt idx="10250">
                  <c:v>24</c:v>
                </c:pt>
                <c:pt idx="10251">
                  <c:v>21</c:v>
                </c:pt>
                <c:pt idx="10252">
                  <c:v>25</c:v>
                </c:pt>
                <c:pt idx="10253">
                  <c:v>24</c:v>
                </c:pt>
                <c:pt idx="10254">
                  <c:v>25</c:v>
                </c:pt>
                <c:pt idx="10255">
                  <c:v>25</c:v>
                </c:pt>
                <c:pt idx="10256">
                  <c:v>24</c:v>
                </c:pt>
                <c:pt idx="10257">
                  <c:v>25</c:v>
                </c:pt>
                <c:pt idx="10258">
                  <c:v>20</c:v>
                </c:pt>
                <c:pt idx="10259">
                  <c:v>25</c:v>
                </c:pt>
                <c:pt idx="10260">
                  <c:v>25</c:v>
                </c:pt>
                <c:pt idx="10261">
                  <c:v>23</c:v>
                </c:pt>
                <c:pt idx="10262">
                  <c:v>24</c:v>
                </c:pt>
                <c:pt idx="10263">
                  <c:v>24</c:v>
                </c:pt>
                <c:pt idx="10264">
                  <c:v>25</c:v>
                </c:pt>
                <c:pt idx="10265">
                  <c:v>25</c:v>
                </c:pt>
                <c:pt idx="10266">
                  <c:v>23</c:v>
                </c:pt>
                <c:pt idx="10267">
                  <c:v>25</c:v>
                </c:pt>
                <c:pt idx="10268">
                  <c:v>24</c:v>
                </c:pt>
                <c:pt idx="10269">
                  <c:v>23</c:v>
                </c:pt>
                <c:pt idx="10270">
                  <c:v>21</c:v>
                </c:pt>
                <c:pt idx="10271">
                  <c:v>25</c:v>
                </c:pt>
                <c:pt idx="10272">
                  <c:v>24</c:v>
                </c:pt>
                <c:pt idx="10273">
                  <c:v>23</c:v>
                </c:pt>
                <c:pt idx="10274">
                  <c:v>21</c:v>
                </c:pt>
                <c:pt idx="10275">
                  <c:v>22</c:v>
                </c:pt>
                <c:pt idx="10276">
                  <c:v>23</c:v>
                </c:pt>
                <c:pt idx="10277">
                  <c:v>24</c:v>
                </c:pt>
                <c:pt idx="10278">
                  <c:v>24</c:v>
                </c:pt>
                <c:pt idx="10279">
                  <c:v>25</c:v>
                </c:pt>
                <c:pt idx="10280">
                  <c:v>24</c:v>
                </c:pt>
                <c:pt idx="10281">
                  <c:v>22</c:v>
                </c:pt>
                <c:pt idx="10282">
                  <c:v>24</c:v>
                </c:pt>
                <c:pt idx="10283">
                  <c:v>25</c:v>
                </c:pt>
                <c:pt idx="10284">
                  <c:v>24</c:v>
                </c:pt>
                <c:pt idx="10285">
                  <c:v>24</c:v>
                </c:pt>
                <c:pt idx="10286">
                  <c:v>24</c:v>
                </c:pt>
                <c:pt idx="10287">
                  <c:v>23</c:v>
                </c:pt>
                <c:pt idx="10288">
                  <c:v>22</c:v>
                </c:pt>
                <c:pt idx="10289">
                  <c:v>22</c:v>
                </c:pt>
                <c:pt idx="10290">
                  <c:v>24</c:v>
                </c:pt>
                <c:pt idx="10291">
                  <c:v>21</c:v>
                </c:pt>
                <c:pt idx="10292">
                  <c:v>25</c:v>
                </c:pt>
                <c:pt idx="10293">
                  <c:v>24</c:v>
                </c:pt>
                <c:pt idx="10294">
                  <c:v>24</c:v>
                </c:pt>
                <c:pt idx="10295">
                  <c:v>24</c:v>
                </c:pt>
                <c:pt idx="10296">
                  <c:v>24</c:v>
                </c:pt>
                <c:pt idx="10297">
                  <c:v>25</c:v>
                </c:pt>
                <c:pt idx="10298">
                  <c:v>23</c:v>
                </c:pt>
                <c:pt idx="10299">
                  <c:v>25</c:v>
                </c:pt>
                <c:pt idx="10300">
                  <c:v>25</c:v>
                </c:pt>
                <c:pt idx="10301">
                  <c:v>23</c:v>
                </c:pt>
                <c:pt idx="10302">
                  <c:v>18</c:v>
                </c:pt>
                <c:pt idx="10303">
                  <c:v>19</c:v>
                </c:pt>
                <c:pt idx="10304">
                  <c:v>22</c:v>
                </c:pt>
                <c:pt idx="10305">
                  <c:v>24</c:v>
                </c:pt>
                <c:pt idx="10306">
                  <c:v>23</c:v>
                </c:pt>
                <c:pt idx="10307">
                  <c:v>25</c:v>
                </c:pt>
                <c:pt idx="10308">
                  <c:v>24</c:v>
                </c:pt>
                <c:pt idx="10309">
                  <c:v>23</c:v>
                </c:pt>
                <c:pt idx="10310">
                  <c:v>24</c:v>
                </c:pt>
                <c:pt idx="10311">
                  <c:v>22</c:v>
                </c:pt>
                <c:pt idx="10312">
                  <c:v>24</c:v>
                </c:pt>
                <c:pt idx="10313">
                  <c:v>25</c:v>
                </c:pt>
                <c:pt idx="10314">
                  <c:v>25</c:v>
                </c:pt>
                <c:pt idx="10315">
                  <c:v>23</c:v>
                </c:pt>
                <c:pt idx="10316">
                  <c:v>25</c:v>
                </c:pt>
                <c:pt idx="10317">
                  <c:v>24</c:v>
                </c:pt>
                <c:pt idx="10318">
                  <c:v>24</c:v>
                </c:pt>
                <c:pt idx="10319">
                  <c:v>20</c:v>
                </c:pt>
                <c:pt idx="10320">
                  <c:v>24</c:v>
                </c:pt>
                <c:pt idx="10321">
                  <c:v>24</c:v>
                </c:pt>
                <c:pt idx="10322">
                  <c:v>23</c:v>
                </c:pt>
                <c:pt idx="10323">
                  <c:v>18</c:v>
                </c:pt>
                <c:pt idx="10324">
                  <c:v>25</c:v>
                </c:pt>
                <c:pt idx="10325">
                  <c:v>22</c:v>
                </c:pt>
                <c:pt idx="10326">
                  <c:v>21</c:v>
                </c:pt>
                <c:pt idx="10327">
                  <c:v>24</c:v>
                </c:pt>
                <c:pt idx="10328">
                  <c:v>24</c:v>
                </c:pt>
                <c:pt idx="10329">
                  <c:v>23</c:v>
                </c:pt>
                <c:pt idx="10330">
                  <c:v>24</c:v>
                </c:pt>
                <c:pt idx="10331">
                  <c:v>24</c:v>
                </c:pt>
                <c:pt idx="10332">
                  <c:v>22</c:v>
                </c:pt>
                <c:pt idx="10333">
                  <c:v>23</c:v>
                </c:pt>
                <c:pt idx="10334">
                  <c:v>23</c:v>
                </c:pt>
                <c:pt idx="10335">
                  <c:v>21</c:v>
                </c:pt>
                <c:pt idx="10336">
                  <c:v>25</c:v>
                </c:pt>
                <c:pt idx="10337">
                  <c:v>24</c:v>
                </c:pt>
                <c:pt idx="10338">
                  <c:v>25</c:v>
                </c:pt>
                <c:pt idx="10339">
                  <c:v>23</c:v>
                </c:pt>
                <c:pt idx="10340">
                  <c:v>24</c:v>
                </c:pt>
                <c:pt idx="10341">
                  <c:v>18</c:v>
                </c:pt>
                <c:pt idx="10342">
                  <c:v>24</c:v>
                </c:pt>
                <c:pt idx="10343">
                  <c:v>22</c:v>
                </c:pt>
                <c:pt idx="10344">
                  <c:v>23</c:v>
                </c:pt>
                <c:pt idx="10345">
                  <c:v>23</c:v>
                </c:pt>
                <c:pt idx="10346">
                  <c:v>25</c:v>
                </c:pt>
                <c:pt idx="10347">
                  <c:v>25</c:v>
                </c:pt>
                <c:pt idx="10348">
                  <c:v>23</c:v>
                </c:pt>
                <c:pt idx="10349">
                  <c:v>23</c:v>
                </c:pt>
                <c:pt idx="10350">
                  <c:v>24</c:v>
                </c:pt>
                <c:pt idx="10351">
                  <c:v>22</c:v>
                </c:pt>
                <c:pt idx="10352">
                  <c:v>21</c:v>
                </c:pt>
                <c:pt idx="10353">
                  <c:v>23</c:v>
                </c:pt>
                <c:pt idx="10354">
                  <c:v>24</c:v>
                </c:pt>
                <c:pt idx="10355">
                  <c:v>22</c:v>
                </c:pt>
                <c:pt idx="10356">
                  <c:v>22</c:v>
                </c:pt>
                <c:pt idx="10357">
                  <c:v>21</c:v>
                </c:pt>
                <c:pt idx="10358">
                  <c:v>23</c:v>
                </c:pt>
                <c:pt idx="10359">
                  <c:v>22</c:v>
                </c:pt>
                <c:pt idx="10360">
                  <c:v>25</c:v>
                </c:pt>
                <c:pt idx="10361">
                  <c:v>19</c:v>
                </c:pt>
                <c:pt idx="10362">
                  <c:v>22</c:v>
                </c:pt>
                <c:pt idx="10363">
                  <c:v>25</c:v>
                </c:pt>
                <c:pt idx="10364">
                  <c:v>24</c:v>
                </c:pt>
                <c:pt idx="10365">
                  <c:v>25</c:v>
                </c:pt>
                <c:pt idx="10366">
                  <c:v>24</c:v>
                </c:pt>
                <c:pt idx="10367">
                  <c:v>19</c:v>
                </c:pt>
                <c:pt idx="10368">
                  <c:v>21</c:v>
                </c:pt>
                <c:pt idx="10369">
                  <c:v>23</c:v>
                </c:pt>
                <c:pt idx="10370">
                  <c:v>22</c:v>
                </c:pt>
                <c:pt idx="10371">
                  <c:v>24</c:v>
                </c:pt>
                <c:pt idx="10372">
                  <c:v>25</c:v>
                </c:pt>
                <c:pt idx="10373">
                  <c:v>18</c:v>
                </c:pt>
                <c:pt idx="10374">
                  <c:v>25</c:v>
                </c:pt>
                <c:pt idx="10375">
                  <c:v>21</c:v>
                </c:pt>
                <c:pt idx="10376">
                  <c:v>25</c:v>
                </c:pt>
                <c:pt idx="10377">
                  <c:v>18</c:v>
                </c:pt>
                <c:pt idx="10378">
                  <c:v>22</c:v>
                </c:pt>
                <c:pt idx="10379">
                  <c:v>25</c:v>
                </c:pt>
                <c:pt idx="10380">
                  <c:v>21</c:v>
                </c:pt>
                <c:pt idx="10381">
                  <c:v>21</c:v>
                </c:pt>
                <c:pt idx="10382">
                  <c:v>23</c:v>
                </c:pt>
                <c:pt idx="10383">
                  <c:v>24</c:v>
                </c:pt>
                <c:pt idx="10384">
                  <c:v>24</c:v>
                </c:pt>
                <c:pt idx="10385">
                  <c:v>23</c:v>
                </c:pt>
                <c:pt idx="10386">
                  <c:v>23</c:v>
                </c:pt>
                <c:pt idx="10387">
                  <c:v>22</c:v>
                </c:pt>
                <c:pt idx="10388">
                  <c:v>23</c:v>
                </c:pt>
                <c:pt idx="10389">
                  <c:v>22</c:v>
                </c:pt>
                <c:pt idx="10390">
                  <c:v>21</c:v>
                </c:pt>
                <c:pt idx="10391">
                  <c:v>24</c:v>
                </c:pt>
                <c:pt idx="10392">
                  <c:v>25</c:v>
                </c:pt>
                <c:pt idx="10393">
                  <c:v>25</c:v>
                </c:pt>
                <c:pt idx="10394">
                  <c:v>21</c:v>
                </c:pt>
                <c:pt idx="10395">
                  <c:v>21</c:v>
                </c:pt>
                <c:pt idx="10396">
                  <c:v>23</c:v>
                </c:pt>
                <c:pt idx="10397">
                  <c:v>24</c:v>
                </c:pt>
                <c:pt idx="10398">
                  <c:v>21</c:v>
                </c:pt>
                <c:pt idx="10399">
                  <c:v>24</c:v>
                </c:pt>
                <c:pt idx="10400">
                  <c:v>25</c:v>
                </c:pt>
                <c:pt idx="10401">
                  <c:v>24</c:v>
                </c:pt>
                <c:pt idx="10402">
                  <c:v>24</c:v>
                </c:pt>
                <c:pt idx="10403">
                  <c:v>21</c:v>
                </c:pt>
                <c:pt idx="10404">
                  <c:v>25</c:v>
                </c:pt>
                <c:pt idx="10405">
                  <c:v>23</c:v>
                </c:pt>
                <c:pt idx="10406">
                  <c:v>21</c:v>
                </c:pt>
                <c:pt idx="10407">
                  <c:v>25</c:v>
                </c:pt>
                <c:pt idx="10408">
                  <c:v>24</c:v>
                </c:pt>
                <c:pt idx="10409">
                  <c:v>19</c:v>
                </c:pt>
                <c:pt idx="10410">
                  <c:v>23</c:v>
                </c:pt>
                <c:pt idx="10411">
                  <c:v>24</c:v>
                </c:pt>
                <c:pt idx="10412">
                  <c:v>19</c:v>
                </c:pt>
                <c:pt idx="10413">
                  <c:v>25</c:v>
                </c:pt>
                <c:pt idx="10414">
                  <c:v>20</c:v>
                </c:pt>
                <c:pt idx="10415">
                  <c:v>24</c:v>
                </c:pt>
                <c:pt idx="10416">
                  <c:v>21</c:v>
                </c:pt>
                <c:pt idx="10417">
                  <c:v>25</c:v>
                </c:pt>
                <c:pt idx="10418">
                  <c:v>24</c:v>
                </c:pt>
                <c:pt idx="10419">
                  <c:v>18</c:v>
                </c:pt>
                <c:pt idx="10420">
                  <c:v>24</c:v>
                </c:pt>
                <c:pt idx="10421">
                  <c:v>25</c:v>
                </c:pt>
                <c:pt idx="10422">
                  <c:v>25</c:v>
                </c:pt>
                <c:pt idx="10423">
                  <c:v>24</c:v>
                </c:pt>
                <c:pt idx="10424">
                  <c:v>21</c:v>
                </c:pt>
                <c:pt idx="10425">
                  <c:v>24</c:v>
                </c:pt>
                <c:pt idx="10426">
                  <c:v>23</c:v>
                </c:pt>
                <c:pt idx="10427">
                  <c:v>21</c:v>
                </c:pt>
                <c:pt idx="10428">
                  <c:v>24</c:v>
                </c:pt>
                <c:pt idx="10429">
                  <c:v>23</c:v>
                </c:pt>
                <c:pt idx="10430">
                  <c:v>24</c:v>
                </c:pt>
                <c:pt idx="10431">
                  <c:v>21</c:v>
                </c:pt>
                <c:pt idx="10432">
                  <c:v>25</c:v>
                </c:pt>
                <c:pt idx="10433">
                  <c:v>25</c:v>
                </c:pt>
                <c:pt idx="10434">
                  <c:v>23</c:v>
                </c:pt>
                <c:pt idx="10435">
                  <c:v>21</c:v>
                </c:pt>
                <c:pt idx="10436">
                  <c:v>24</c:v>
                </c:pt>
                <c:pt idx="10437">
                  <c:v>25</c:v>
                </c:pt>
                <c:pt idx="10438">
                  <c:v>23</c:v>
                </c:pt>
                <c:pt idx="10439">
                  <c:v>25</c:v>
                </c:pt>
                <c:pt idx="10440">
                  <c:v>24</c:v>
                </c:pt>
                <c:pt idx="10441">
                  <c:v>24</c:v>
                </c:pt>
                <c:pt idx="10442">
                  <c:v>15</c:v>
                </c:pt>
                <c:pt idx="10443">
                  <c:v>24</c:v>
                </c:pt>
                <c:pt idx="10444">
                  <c:v>25</c:v>
                </c:pt>
                <c:pt idx="10445">
                  <c:v>25</c:v>
                </c:pt>
                <c:pt idx="10446">
                  <c:v>24</c:v>
                </c:pt>
                <c:pt idx="10447">
                  <c:v>24</c:v>
                </c:pt>
                <c:pt idx="10448">
                  <c:v>22</c:v>
                </c:pt>
                <c:pt idx="10449">
                  <c:v>25</c:v>
                </c:pt>
                <c:pt idx="10450">
                  <c:v>21</c:v>
                </c:pt>
                <c:pt idx="10451">
                  <c:v>20</c:v>
                </c:pt>
                <c:pt idx="10452">
                  <c:v>24</c:v>
                </c:pt>
                <c:pt idx="10453">
                  <c:v>25</c:v>
                </c:pt>
                <c:pt idx="10454">
                  <c:v>22</c:v>
                </c:pt>
                <c:pt idx="10455">
                  <c:v>11</c:v>
                </c:pt>
                <c:pt idx="10456">
                  <c:v>25</c:v>
                </c:pt>
                <c:pt idx="10457">
                  <c:v>25</c:v>
                </c:pt>
                <c:pt idx="10458">
                  <c:v>24</c:v>
                </c:pt>
                <c:pt idx="10459">
                  <c:v>24</c:v>
                </c:pt>
                <c:pt idx="10460">
                  <c:v>25</c:v>
                </c:pt>
                <c:pt idx="10461">
                  <c:v>25</c:v>
                </c:pt>
                <c:pt idx="10462">
                  <c:v>25</c:v>
                </c:pt>
                <c:pt idx="10463">
                  <c:v>24</c:v>
                </c:pt>
                <c:pt idx="10464">
                  <c:v>23</c:v>
                </c:pt>
                <c:pt idx="10465">
                  <c:v>23</c:v>
                </c:pt>
                <c:pt idx="10466">
                  <c:v>20</c:v>
                </c:pt>
                <c:pt idx="10467">
                  <c:v>20</c:v>
                </c:pt>
                <c:pt idx="10468">
                  <c:v>25</c:v>
                </c:pt>
                <c:pt idx="10469">
                  <c:v>25</c:v>
                </c:pt>
                <c:pt idx="10470">
                  <c:v>16</c:v>
                </c:pt>
                <c:pt idx="10471">
                  <c:v>22</c:v>
                </c:pt>
                <c:pt idx="10472">
                  <c:v>25</c:v>
                </c:pt>
                <c:pt idx="10473">
                  <c:v>23</c:v>
                </c:pt>
                <c:pt idx="10474">
                  <c:v>25</c:v>
                </c:pt>
                <c:pt idx="10475">
                  <c:v>23</c:v>
                </c:pt>
                <c:pt idx="10476">
                  <c:v>23</c:v>
                </c:pt>
                <c:pt idx="10477">
                  <c:v>25</c:v>
                </c:pt>
                <c:pt idx="10478">
                  <c:v>19</c:v>
                </c:pt>
                <c:pt idx="10479">
                  <c:v>18</c:v>
                </c:pt>
                <c:pt idx="10480">
                  <c:v>25</c:v>
                </c:pt>
                <c:pt idx="10481">
                  <c:v>22</c:v>
                </c:pt>
                <c:pt idx="10482">
                  <c:v>24</c:v>
                </c:pt>
                <c:pt idx="10483">
                  <c:v>21</c:v>
                </c:pt>
                <c:pt idx="10484">
                  <c:v>24</c:v>
                </c:pt>
                <c:pt idx="10485">
                  <c:v>24</c:v>
                </c:pt>
                <c:pt idx="10486">
                  <c:v>23</c:v>
                </c:pt>
                <c:pt idx="10487">
                  <c:v>22</c:v>
                </c:pt>
                <c:pt idx="10488">
                  <c:v>24</c:v>
                </c:pt>
                <c:pt idx="10489">
                  <c:v>24</c:v>
                </c:pt>
                <c:pt idx="10490">
                  <c:v>25</c:v>
                </c:pt>
                <c:pt idx="10491">
                  <c:v>22</c:v>
                </c:pt>
                <c:pt idx="10492">
                  <c:v>24</c:v>
                </c:pt>
                <c:pt idx="10493">
                  <c:v>23</c:v>
                </c:pt>
                <c:pt idx="10494">
                  <c:v>25</c:v>
                </c:pt>
                <c:pt idx="10495">
                  <c:v>21</c:v>
                </c:pt>
                <c:pt idx="10496">
                  <c:v>25</c:v>
                </c:pt>
                <c:pt idx="10497">
                  <c:v>19</c:v>
                </c:pt>
                <c:pt idx="10498">
                  <c:v>22</c:v>
                </c:pt>
                <c:pt idx="10499">
                  <c:v>24</c:v>
                </c:pt>
                <c:pt idx="10500">
                  <c:v>25</c:v>
                </c:pt>
                <c:pt idx="10501">
                  <c:v>23</c:v>
                </c:pt>
                <c:pt idx="10502">
                  <c:v>24</c:v>
                </c:pt>
                <c:pt idx="10503">
                  <c:v>24</c:v>
                </c:pt>
                <c:pt idx="10504">
                  <c:v>25</c:v>
                </c:pt>
                <c:pt idx="10505">
                  <c:v>23</c:v>
                </c:pt>
                <c:pt idx="10506">
                  <c:v>23</c:v>
                </c:pt>
                <c:pt idx="10507">
                  <c:v>19</c:v>
                </c:pt>
                <c:pt idx="10508">
                  <c:v>24</c:v>
                </c:pt>
                <c:pt idx="10509">
                  <c:v>24</c:v>
                </c:pt>
                <c:pt idx="10510">
                  <c:v>24</c:v>
                </c:pt>
                <c:pt idx="10511">
                  <c:v>23</c:v>
                </c:pt>
                <c:pt idx="10512">
                  <c:v>21</c:v>
                </c:pt>
                <c:pt idx="10513">
                  <c:v>24</c:v>
                </c:pt>
                <c:pt idx="10514">
                  <c:v>24</c:v>
                </c:pt>
                <c:pt idx="10515">
                  <c:v>23</c:v>
                </c:pt>
                <c:pt idx="10516">
                  <c:v>25</c:v>
                </c:pt>
                <c:pt idx="10517">
                  <c:v>20</c:v>
                </c:pt>
                <c:pt idx="10518">
                  <c:v>23</c:v>
                </c:pt>
                <c:pt idx="10519">
                  <c:v>23</c:v>
                </c:pt>
                <c:pt idx="10520">
                  <c:v>24</c:v>
                </c:pt>
                <c:pt idx="10521">
                  <c:v>25</c:v>
                </c:pt>
                <c:pt idx="10522">
                  <c:v>25</c:v>
                </c:pt>
                <c:pt idx="10523">
                  <c:v>25</c:v>
                </c:pt>
                <c:pt idx="10524">
                  <c:v>23</c:v>
                </c:pt>
                <c:pt idx="10525">
                  <c:v>25</c:v>
                </c:pt>
                <c:pt idx="10526">
                  <c:v>19</c:v>
                </c:pt>
                <c:pt idx="10527">
                  <c:v>20</c:v>
                </c:pt>
                <c:pt idx="10528">
                  <c:v>24</c:v>
                </c:pt>
                <c:pt idx="10529">
                  <c:v>25</c:v>
                </c:pt>
                <c:pt idx="10530">
                  <c:v>24</c:v>
                </c:pt>
                <c:pt idx="10531">
                  <c:v>22</c:v>
                </c:pt>
                <c:pt idx="10532">
                  <c:v>21</c:v>
                </c:pt>
                <c:pt idx="10533">
                  <c:v>23</c:v>
                </c:pt>
                <c:pt idx="10534">
                  <c:v>24</c:v>
                </c:pt>
                <c:pt idx="10535">
                  <c:v>25</c:v>
                </c:pt>
                <c:pt idx="10536">
                  <c:v>24</c:v>
                </c:pt>
                <c:pt idx="10537">
                  <c:v>22</c:v>
                </c:pt>
                <c:pt idx="10538">
                  <c:v>25</c:v>
                </c:pt>
                <c:pt idx="10539">
                  <c:v>21</c:v>
                </c:pt>
                <c:pt idx="10540">
                  <c:v>23</c:v>
                </c:pt>
                <c:pt idx="10541">
                  <c:v>22</c:v>
                </c:pt>
                <c:pt idx="10542">
                  <c:v>21</c:v>
                </c:pt>
                <c:pt idx="10543">
                  <c:v>24</c:v>
                </c:pt>
                <c:pt idx="10544">
                  <c:v>24</c:v>
                </c:pt>
                <c:pt idx="10545">
                  <c:v>24</c:v>
                </c:pt>
                <c:pt idx="10546">
                  <c:v>19</c:v>
                </c:pt>
                <c:pt idx="10547">
                  <c:v>23</c:v>
                </c:pt>
                <c:pt idx="10548">
                  <c:v>23</c:v>
                </c:pt>
                <c:pt idx="10549">
                  <c:v>22</c:v>
                </c:pt>
                <c:pt idx="10550">
                  <c:v>25</c:v>
                </c:pt>
                <c:pt idx="10551">
                  <c:v>22</c:v>
                </c:pt>
                <c:pt idx="10552">
                  <c:v>24</c:v>
                </c:pt>
                <c:pt idx="10553">
                  <c:v>25</c:v>
                </c:pt>
                <c:pt idx="10554">
                  <c:v>24</c:v>
                </c:pt>
                <c:pt idx="10555">
                  <c:v>21</c:v>
                </c:pt>
                <c:pt idx="10556">
                  <c:v>25</c:v>
                </c:pt>
                <c:pt idx="10557">
                  <c:v>25</c:v>
                </c:pt>
                <c:pt idx="10558">
                  <c:v>24</c:v>
                </c:pt>
                <c:pt idx="10559">
                  <c:v>24</c:v>
                </c:pt>
                <c:pt idx="10560">
                  <c:v>22</c:v>
                </c:pt>
                <c:pt idx="10561">
                  <c:v>20</c:v>
                </c:pt>
                <c:pt idx="10562">
                  <c:v>23</c:v>
                </c:pt>
                <c:pt idx="10563">
                  <c:v>24</c:v>
                </c:pt>
                <c:pt idx="10564">
                  <c:v>25</c:v>
                </c:pt>
                <c:pt idx="10565">
                  <c:v>24</c:v>
                </c:pt>
                <c:pt idx="10566">
                  <c:v>25</c:v>
                </c:pt>
                <c:pt idx="10567">
                  <c:v>25</c:v>
                </c:pt>
                <c:pt idx="10568">
                  <c:v>22</c:v>
                </c:pt>
                <c:pt idx="10569">
                  <c:v>20</c:v>
                </c:pt>
                <c:pt idx="10570">
                  <c:v>20</c:v>
                </c:pt>
                <c:pt idx="10571">
                  <c:v>25</c:v>
                </c:pt>
                <c:pt idx="10572">
                  <c:v>20</c:v>
                </c:pt>
                <c:pt idx="10573">
                  <c:v>24</c:v>
                </c:pt>
                <c:pt idx="10574">
                  <c:v>25</c:v>
                </c:pt>
                <c:pt idx="10575">
                  <c:v>25</c:v>
                </c:pt>
                <c:pt idx="10576">
                  <c:v>22</c:v>
                </c:pt>
                <c:pt idx="10577">
                  <c:v>24</c:v>
                </c:pt>
                <c:pt idx="10578">
                  <c:v>24</c:v>
                </c:pt>
                <c:pt idx="10579">
                  <c:v>24</c:v>
                </c:pt>
                <c:pt idx="10580">
                  <c:v>24</c:v>
                </c:pt>
                <c:pt idx="10581">
                  <c:v>25</c:v>
                </c:pt>
                <c:pt idx="10582">
                  <c:v>25</c:v>
                </c:pt>
                <c:pt idx="10583">
                  <c:v>24</c:v>
                </c:pt>
                <c:pt idx="10584">
                  <c:v>22</c:v>
                </c:pt>
                <c:pt idx="10585">
                  <c:v>23</c:v>
                </c:pt>
                <c:pt idx="10586">
                  <c:v>24</c:v>
                </c:pt>
                <c:pt idx="10587">
                  <c:v>25</c:v>
                </c:pt>
                <c:pt idx="10588">
                  <c:v>24</c:v>
                </c:pt>
                <c:pt idx="10589">
                  <c:v>17</c:v>
                </c:pt>
                <c:pt idx="10590">
                  <c:v>23</c:v>
                </c:pt>
                <c:pt idx="10591">
                  <c:v>25</c:v>
                </c:pt>
                <c:pt idx="10592">
                  <c:v>23</c:v>
                </c:pt>
                <c:pt idx="10593">
                  <c:v>9</c:v>
                </c:pt>
                <c:pt idx="10594">
                  <c:v>25</c:v>
                </c:pt>
                <c:pt idx="10595">
                  <c:v>24</c:v>
                </c:pt>
                <c:pt idx="10596">
                  <c:v>23</c:v>
                </c:pt>
                <c:pt idx="10597">
                  <c:v>22</c:v>
                </c:pt>
                <c:pt idx="10598">
                  <c:v>23</c:v>
                </c:pt>
                <c:pt idx="10599">
                  <c:v>24</c:v>
                </c:pt>
                <c:pt idx="10600">
                  <c:v>22</c:v>
                </c:pt>
                <c:pt idx="10601">
                  <c:v>24</c:v>
                </c:pt>
                <c:pt idx="10602">
                  <c:v>24</c:v>
                </c:pt>
                <c:pt idx="10603">
                  <c:v>25</c:v>
                </c:pt>
                <c:pt idx="10604">
                  <c:v>23</c:v>
                </c:pt>
                <c:pt idx="10605">
                  <c:v>23</c:v>
                </c:pt>
                <c:pt idx="10606">
                  <c:v>20</c:v>
                </c:pt>
                <c:pt idx="10607">
                  <c:v>24</c:v>
                </c:pt>
                <c:pt idx="10608">
                  <c:v>25</c:v>
                </c:pt>
                <c:pt idx="10609">
                  <c:v>19</c:v>
                </c:pt>
                <c:pt idx="10610">
                  <c:v>25</c:v>
                </c:pt>
                <c:pt idx="10611">
                  <c:v>23</c:v>
                </c:pt>
                <c:pt idx="10612">
                  <c:v>24</c:v>
                </c:pt>
                <c:pt idx="10613">
                  <c:v>25</c:v>
                </c:pt>
                <c:pt idx="10614">
                  <c:v>25</c:v>
                </c:pt>
                <c:pt idx="10615">
                  <c:v>24</c:v>
                </c:pt>
                <c:pt idx="10616">
                  <c:v>24</c:v>
                </c:pt>
                <c:pt idx="10617">
                  <c:v>24</c:v>
                </c:pt>
                <c:pt idx="10618">
                  <c:v>22</c:v>
                </c:pt>
                <c:pt idx="10619">
                  <c:v>24</c:v>
                </c:pt>
                <c:pt idx="10620">
                  <c:v>23</c:v>
                </c:pt>
                <c:pt idx="10621">
                  <c:v>22</c:v>
                </c:pt>
                <c:pt idx="10622">
                  <c:v>24</c:v>
                </c:pt>
                <c:pt idx="10623">
                  <c:v>23</c:v>
                </c:pt>
                <c:pt idx="10624">
                  <c:v>23</c:v>
                </c:pt>
                <c:pt idx="10625">
                  <c:v>23</c:v>
                </c:pt>
                <c:pt idx="10626">
                  <c:v>25</c:v>
                </c:pt>
                <c:pt idx="10627">
                  <c:v>24</c:v>
                </c:pt>
                <c:pt idx="10628">
                  <c:v>24</c:v>
                </c:pt>
                <c:pt idx="10629">
                  <c:v>24</c:v>
                </c:pt>
                <c:pt idx="10630">
                  <c:v>21</c:v>
                </c:pt>
                <c:pt idx="10631">
                  <c:v>24</c:v>
                </c:pt>
                <c:pt idx="10632">
                  <c:v>23</c:v>
                </c:pt>
                <c:pt idx="10633">
                  <c:v>22</c:v>
                </c:pt>
                <c:pt idx="10634">
                  <c:v>25</c:v>
                </c:pt>
                <c:pt idx="10635">
                  <c:v>21</c:v>
                </c:pt>
                <c:pt idx="10636">
                  <c:v>24</c:v>
                </c:pt>
                <c:pt idx="10637">
                  <c:v>19</c:v>
                </c:pt>
                <c:pt idx="10638">
                  <c:v>24</c:v>
                </c:pt>
                <c:pt idx="10639">
                  <c:v>25</c:v>
                </c:pt>
                <c:pt idx="10640">
                  <c:v>25</c:v>
                </c:pt>
                <c:pt idx="10641">
                  <c:v>24</c:v>
                </c:pt>
                <c:pt idx="10642">
                  <c:v>25</c:v>
                </c:pt>
                <c:pt idx="10643">
                  <c:v>23</c:v>
                </c:pt>
                <c:pt idx="10644">
                  <c:v>21</c:v>
                </c:pt>
                <c:pt idx="10645">
                  <c:v>25</c:v>
                </c:pt>
                <c:pt idx="10646">
                  <c:v>21</c:v>
                </c:pt>
                <c:pt idx="10647">
                  <c:v>25</c:v>
                </c:pt>
                <c:pt idx="10648">
                  <c:v>25</c:v>
                </c:pt>
                <c:pt idx="10649">
                  <c:v>20</c:v>
                </c:pt>
                <c:pt idx="10650">
                  <c:v>25</c:v>
                </c:pt>
                <c:pt idx="10651">
                  <c:v>22</c:v>
                </c:pt>
                <c:pt idx="10652">
                  <c:v>22</c:v>
                </c:pt>
                <c:pt idx="10653">
                  <c:v>24</c:v>
                </c:pt>
                <c:pt idx="10654">
                  <c:v>22</c:v>
                </c:pt>
                <c:pt idx="10655">
                  <c:v>23</c:v>
                </c:pt>
                <c:pt idx="10656">
                  <c:v>24</c:v>
                </c:pt>
                <c:pt idx="10657">
                  <c:v>22</c:v>
                </c:pt>
                <c:pt idx="10658">
                  <c:v>24</c:v>
                </c:pt>
                <c:pt idx="10659">
                  <c:v>25</c:v>
                </c:pt>
                <c:pt idx="10660">
                  <c:v>22</c:v>
                </c:pt>
                <c:pt idx="10661">
                  <c:v>23</c:v>
                </c:pt>
                <c:pt idx="10662">
                  <c:v>25</c:v>
                </c:pt>
                <c:pt idx="10663">
                  <c:v>25</c:v>
                </c:pt>
                <c:pt idx="10664">
                  <c:v>22</c:v>
                </c:pt>
                <c:pt idx="10665">
                  <c:v>25</c:v>
                </c:pt>
                <c:pt idx="10666">
                  <c:v>22</c:v>
                </c:pt>
                <c:pt idx="10667">
                  <c:v>22</c:v>
                </c:pt>
                <c:pt idx="10668">
                  <c:v>22</c:v>
                </c:pt>
                <c:pt idx="10669">
                  <c:v>25</c:v>
                </c:pt>
                <c:pt idx="10670">
                  <c:v>18</c:v>
                </c:pt>
                <c:pt idx="10671">
                  <c:v>22</c:v>
                </c:pt>
                <c:pt idx="10672">
                  <c:v>23</c:v>
                </c:pt>
                <c:pt idx="10673">
                  <c:v>24</c:v>
                </c:pt>
                <c:pt idx="10674">
                  <c:v>24</c:v>
                </c:pt>
                <c:pt idx="10675">
                  <c:v>21</c:v>
                </c:pt>
                <c:pt idx="10676">
                  <c:v>20</c:v>
                </c:pt>
                <c:pt idx="10677">
                  <c:v>25</c:v>
                </c:pt>
                <c:pt idx="10678">
                  <c:v>25</c:v>
                </c:pt>
                <c:pt idx="10679">
                  <c:v>25</c:v>
                </c:pt>
                <c:pt idx="10680">
                  <c:v>24</c:v>
                </c:pt>
                <c:pt idx="10681">
                  <c:v>24</c:v>
                </c:pt>
                <c:pt idx="10682">
                  <c:v>23</c:v>
                </c:pt>
                <c:pt idx="10683">
                  <c:v>23</c:v>
                </c:pt>
                <c:pt idx="10684">
                  <c:v>22</c:v>
                </c:pt>
                <c:pt idx="10685">
                  <c:v>23</c:v>
                </c:pt>
                <c:pt idx="10686">
                  <c:v>25</c:v>
                </c:pt>
                <c:pt idx="10687">
                  <c:v>25</c:v>
                </c:pt>
                <c:pt idx="10688">
                  <c:v>25</c:v>
                </c:pt>
                <c:pt idx="10689">
                  <c:v>24</c:v>
                </c:pt>
                <c:pt idx="10690">
                  <c:v>22</c:v>
                </c:pt>
                <c:pt idx="10691">
                  <c:v>23</c:v>
                </c:pt>
                <c:pt idx="10692">
                  <c:v>23</c:v>
                </c:pt>
                <c:pt idx="10693">
                  <c:v>25</c:v>
                </c:pt>
                <c:pt idx="10694">
                  <c:v>25</c:v>
                </c:pt>
                <c:pt idx="10695">
                  <c:v>24</c:v>
                </c:pt>
                <c:pt idx="10696">
                  <c:v>23</c:v>
                </c:pt>
                <c:pt idx="10697">
                  <c:v>24</c:v>
                </c:pt>
                <c:pt idx="10698">
                  <c:v>21</c:v>
                </c:pt>
                <c:pt idx="10699">
                  <c:v>24</c:v>
                </c:pt>
                <c:pt idx="10700">
                  <c:v>24</c:v>
                </c:pt>
                <c:pt idx="10701">
                  <c:v>19</c:v>
                </c:pt>
                <c:pt idx="10702">
                  <c:v>23</c:v>
                </c:pt>
                <c:pt idx="10703">
                  <c:v>20</c:v>
                </c:pt>
                <c:pt idx="10704">
                  <c:v>23</c:v>
                </c:pt>
                <c:pt idx="10705">
                  <c:v>17</c:v>
                </c:pt>
                <c:pt idx="10706">
                  <c:v>24</c:v>
                </c:pt>
                <c:pt idx="10707">
                  <c:v>19</c:v>
                </c:pt>
                <c:pt idx="10708">
                  <c:v>23</c:v>
                </c:pt>
                <c:pt idx="10709">
                  <c:v>24</c:v>
                </c:pt>
                <c:pt idx="10710">
                  <c:v>17</c:v>
                </c:pt>
                <c:pt idx="10711">
                  <c:v>20</c:v>
                </c:pt>
                <c:pt idx="10712">
                  <c:v>23</c:v>
                </c:pt>
                <c:pt idx="10713">
                  <c:v>23</c:v>
                </c:pt>
                <c:pt idx="10714">
                  <c:v>23</c:v>
                </c:pt>
                <c:pt idx="10715">
                  <c:v>24</c:v>
                </c:pt>
                <c:pt idx="10716">
                  <c:v>24</c:v>
                </c:pt>
                <c:pt idx="10717">
                  <c:v>23</c:v>
                </c:pt>
                <c:pt idx="10718">
                  <c:v>25</c:v>
                </c:pt>
                <c:pt idx="10719">
                  <c:v>23</c:v>
                </c:pt>
                <c:pt idx="10720">
                  <c:v>23</c:v>
                </c:pt>
                <c:pt idx="10721">
                  <c:v>23</c:v>
                </c:pt>
                <c:pt idx="10722">
                  <c:v>25</c:v>
                </c:pt>
                <c:pt idx="10723">
                  <c:v>17</c:v>
                </c:pt>
                <c:pt idx="10724">
                  <c:v>25</c:v>
                </c:pt>
                <c:pt idx="10725">
                  <c:v>25</c:v>
                </c:pt>
                <c:pt idx="10726">
                  <c:v>24</c:v>
                </c:pt>
                <c:pt idx="10727">
                  <c:v>20</c:v>
                </c:pt>
                <c:pt idx="10728">
                  <c:v>23</c:v>
                </c:pt>
                <c:pt idx="10729">
                  <c:v>22</c:v>
                </c:pt>
                <c:pt idx="10730">
                  <c:v>23</c:v>
                </c:pt>
                <c:pt idx="10731">
                  <c:v>24</c:v>
                </c:pt>
                <c:pt idx="10732">
                  <c:v>22</c:v>
                </c:pt>
                <c:pt idx="10733">
                  <c:v>24</c:v>
                </c:pt>
                <c:pt idx="10734">
                  <c:v>22</c:v>
                </c:pt>
                <c:pt idx="10735">
                  <c:v>23</c:v>
                </c:pt>
                <c:pt idx="10736">
                  <c:v>23</c:v>
                </c:pt>
                <c:pt idx="10737">
                  <c:v>25</c:v>
                </c:pt>
                <c:pt idx="10738">
                  <c:v>25</c:v>
                </c:pt>
                <c:pt idx="10739">
                  <c:v>23</c:v>
                </c:pt>
                <c:pt idx="10740">
                  <c:v>22</c:v>
                </c:pt>
                <c:pt idx="10741">
                  <c:v>25</c:v>
                </c:pt>
                <c:pt idx="10742">
                  <c:v>19</c:v>
                </c:pt>
                <c:pt idx="10743">
                  <c:v>21</c:v>
                </c:pt>
                <c:pt idx="10744">
                  <c:v>23</c:v>
                </c:pt>
                <c:pt idx="10745">
                  <c:v>19</c:v>
                </c:pt>
                <c:pt idx="10746">
                  <c:v>21</c:v>
                </c:pt>
                <c:pt idx="10747">
                  <c:v>21</c:v>
                </c:pt>
                <c:pt idx="10748">
                  <c:v>19</c:v>
                </c:pt>
                <c:pt idx="10749">
                  <c:v>24</c:v>
                </c:pt>
                <c:pt idx="10750">
                  <c:v>25</c:v>
                </c:pt>
                <c:pt idx="10751">
                  <c:v>20</c:v>
                </c:pt>
                <c:pt idx="10752">
                  <c:v>25</c:v>
                </c:pt>
                <c:pt idx="10753">
                  <c:v>25</c:v>
                </c:pt>
                <c:pt idx="10754">
                  <c:v>25</c:v>
                </c:pt>
                <c:pt idx="10755">
                  <c:v>25</c:v>
                </c:pt>
                <c:pt idx="10756">
                  <c:v>16</c:v>
                </c:pt>
                <c:pt idx="10757">
                  <c:v>23</c:v>
                </c:pt>
                <c:pt idx="10758">
                  <c:v>25</c:v>
                </c:pt>
                <c:pt idx="10759">
                  <c:v>21</c:v>
                </c:pt>
                <c:pt idx="10760">
                  <c:v>24</c:v>
                </c:pt>
                <c:pt idx="10761">
                  <c:v>25</c:v>
                </c:pt>
                <c:pt idx="10762">
                  <c:v>25</c:v>
                </c:pt>
                <c:pt idx="10763">
                  <c:v>18</c:v>
                </c:pt>
                <c:pt idx="10764">
                  <c:v>21</c:v>
                </c:pt>
                <c:pt idx="10765">
                  <c:v>21</c:v>
                </c:pt>
                <c:pt idx="10766">
                  <c:v>24</c:v>
                </c:pt>
                <c:pt idx="10767">
                  <c:v>25</c:v>
                </c:pt>
                <c:pt idx="10768">
                  <c:v>25</c:v>
                </c:pt>
                <c:pt idx="10769">
                  <c:v>20</c:v>
                </c:pt>
                <c:pt idx="10770">
                  <c:v>18</c:v>
                </c:pt>
                <c:pt idx="10771">
                  <c:v>22</c:v>
                </c:pt>
                <c:pt idx="10772">
                  <c:v>24</c:v>
                </c:pt>
                <c:pt idx="10773">
                  <c:v>24</c:v>
                </c:pt>
                <c:pt idx="10774">
                  <c:v>24</c:v>
                </c:pt>
                <c:pt idx="10775">
                  <c:v>23</c:v>
                </c:pt>
                <c:pt idx="10776">
                  <c:v>23</c:v>
                </c:pt>
                <c:pt idx="10777">
                  <c:v>24</c:v>
                </c:pt>
                <c:pt idx="10778">
                  <c:v>15</c:v>
                </c:pt>
                <c:pt idx="10779">
                  <c:v>22</c:v>
                </c:pt>
                <c:pt idx="10780">
                  <c:v>25</c:v>
                </c:pt>
                <c:pt idx="10781">
                  <c:v>20</c:v>
                </c:pt>
                <c:pt idx="10782">
                  <c:v>24</c:v>
                </c:pt>
                <c:pt idx="10783">
                  <c:v>25</c:v>
                </c:pt>
                <c:pt idx="10784">
                  <c:v>21</c:v>
                </c:pt>
                <c:pt idx="10785">
                  <c:v>23</c:v>
                </c:pt>
                <c:pt idx="10786">
                  <c:v>21</c:v>
                </c:pt>
                <c:pt idx="10787">
                  <c:v>24</c:v>
                </c:pt>
                <c:pt idx="10788">
                  <c:v>21</c:v>
                </c:pt>
                <c:pt idx="10789">
                  <c:v>23</c:v>
                </c:pt>
                <c:pt idx="10790">
                  <c:v>25</c:v>
                </c:pt>
                <c:pt idx="10791">
                  <c:v>25</c:v>
                </c:pt>
                <c:pt idx="10792">
                  <c:v>24</c:v>
                </c:pt>
                <c:pt idx="10793">
                  <c:v>24</c:v>
                </c:pt>
                <c:pt idx="10794">
                  <c:v>23</c:v>
                </c:pt>
                <c:pt idx="10795">
                  <c:v>24</c:v>
                </c:pt>
                <c:pt idx="10796">
                  <c:v>24</c:v>
                </c:pt>
                <c:pt idx="10797">
                  <c:v>21</c:v>
                </c:pt>
                <c:pt idx="10798">
                  <c:v>25</c:v>
                </c:pt>
                <c:pt idx="10799">
                  <c:v>24</c:v>
                </c:pt>
                <c:pt idx="10800">
                  <c:v>22</c:v>
                </c:pt>
                <c:pt idx="10801">
                  <c:v>24</c:v>
                </c:pt>
                <c:pt idx="10802">
                  <c:v>23</c:v>
                </c:pt>
                <c:pt idx="10803">
                  <c:v>23</c:v>
                </c:pt>
                <c:pt idx="10804">
                  <c:v>24</c:v>
                </c:pt>
                <c:pt idx="10805">
                  <c:v>24</c:v>
                </c:pt>
                <c:pt idx="10806">
                  <c:v>20</c:v>
                </c:pt>
                <c:pt idx="10807">
                  <c:v>25</c:v>
                </c:pt>
                <c:pt idx="10808">
                  <c:v>24</c:v>
                </c:pt>
                <c:pt idx="10809">
                  <c:v>25</c:v>
                </c:pt>
                <c:pt idx="10810">
                  <c:v>24</c:v>
                </c:pt>
                <c:pt idx="10811">
                  <c:v>25</c:v>
                </c:pt>
                <c:pt idx="10812">
                  <c:v>23</c:v>
                </c:pt>
                <c:pt idx="10813">
                  <c:v>25</c:v>
                </c:pt>
                <c:pt idx="10814">
                  <c:v>24</c:v>
                </c:pt>
                <c:pt idx="10815">
                  <c:v>24</c:v>
                </c:pt>
                <c:pt idx="10816">
                  <c:v>25</c:v>
                </c:pt>
                <c:pt idx="10817">
                  <c:v>23</c:v>
                </c:pt>
                <c:pt idx="10818">
                  <c:v>23</c:v>
                </c:pt>
                <c:pt idx="10819">
                  <c:v>25</c:v>
                </c:pt>
                <c:pt idx="10820">
                  <c:v>23</c:v>
                </c:pt>
                <c:pt idx="10821">
                  <c:v>25</c:v>
                </c:pt>
                <c:pt idx="10822">
                  <c:v>21</c:v>
                </c:pt>
                <c:pt idx="10823">
                  <c:v>22</c:v>
                </c:pt>
                <c:pt idx="10824">
                  <c:v>25</c:v>
                </c:pt>
                <c:pt idx="10825">
                  <c:v>22</c:v>
                </c:pt>
                <c:pt idx="10826">
                  <c:v>23</c:v>
                </c:pt>
                <c:pt idx="10827">
                  <c:v>25</c:v>
                </c:pt>
                <c:pt idx="10828">
                  <c:v>22</c:v>
                </c:pt>
                <c:pt idx="10829">
                  <c:v>25</c:v>
                </c:pt>
                <c:pt idx="10830">
                  <c:v>25</c:v>
                </c:pt>
                <c:pt idx="10831">
                  <c:v>25</c:v>
                </c:pt>
                <c:pt idx="10832">
                  <c:v>25</c:v>
                </c:pt>
                <c:pt idx="10833">
                  <c:v>21</c:v>
                </c:pt>
                <c:pt idx="10834">
                  <c:v>21</c:v>
                </c:pt>
                <c:pt idx="10835">
                  <c:v>25</c:v>
                </c:pt>
                <c:pt idx="10836">
                  <c:v>21</c:v>
                </c:pt>
                <c:pt idx="10837">
                  <c:v>21</c:v>
                </c:pt>
                <c:pt idx="10838">
                  <c:v>24</c:v>
                </c:pt>
                <c:pt idx="10839">
                  <c:v>25</c:v>
                </c:pt>
                <c:pt idx="10840">
                  <c:v>23</c:v>
                </c:pt>
                <c:pt idx="10841">
                  <c:v>24</c:v>
                </c:pt>
                <c:pt idx="10842">
                  <c:v>23</c:v>
                </c:pt>
                <c:pt idx="10843">
                  <c:v>23</c:v>
                </c:pt>
                <c:pt idx="10844">
                  <c:v>21</c:v>
                </c:pt>
                <c:pt idx="10845">
                  <c:v>22</c:v>
                </c:pt>
                <c:pt idx="10846">
                  <c:v>25</c:v>
                </c:pt>
                <c:pt idx="10847">
                  <c:v>22</c:v>
                </c:pt>
                <c:pt idx="10848">
                  <c:v>22</c:v>
                </c:pt>
                <c:pt idx="10849">
                  <c:v>24</c:v>
                </c:pt>
                <c:pt idx="10850">
                  <c:v>21</c:v>
                </c:pt>
                <c:pt idx="10851">
                  <c:v>23</c:v>
                </c:pt>
                <c:pt idx="10852">
                  <c:v>21</c:v>
                </c:pt>
                <c:pt idx="10853">
                  <c:v>22</c:v>
                </c:pt>
                <c:pt idx="10854">
                  <c:v>10</c:v>
                </c:pt>
                <c:pt idx="10855">
                  <c:v>24</c:v>
                </c:pt>
                <c:pt idx="10856">
                  <c:v>23</c:v>
                </c:pt>
                <c:pt idx="10857">
                  <c:v>22</c:v>
                </c:pt>
                <c:pt idx="10858">
                  <c:v>24</c:v>
                </c:pt>
                <c:pt idx="10859">
                  <c:v>23</c:v>
                </c:pt>
                <c:pt idx="10860">
                  <c:v>22</c:v>
                </c:pt>
                <c:pt idx="10861">
                  <c:v>21</c:v>
                </c:pt>
                <c:pt idx="10862">
                  <c:v>24</c:v>
                </c:pt>
                <c:pt idx="10863">
                  <c:v>23</c:v>
                </c:pt>
                <c:pt idx="10864">
                  <c:v>22</c:v>
                </c:pt>
                <c:pt idx="10865">
                  <c:v>25</c:v>
                </c:pt>
                <c:pt idx="10866">
                  <c:v>24</c:v>
                </c:pt>
                <c:pt idx="10867">
                  <c:v>25</c:v>
                </c:pt>
                <c:pt idx="10868">
                  <c:v>23</c:v>
                </c:pt>
                <c:pt idx="10869">
                  <c:v>25</c:v>
                </c:pt>
                <c:pt idx="10870">
                  <c:v>23</c:v>
                </c:pt>
                <c:pt idx="10871">
                  <c:v>25</c:v>
                </c:pt>
                <c:pt idx="10872">
                  <c:v>25</c:v>
                </c:pt>
                <c:pt idx="10873">
                  <c:v>23</c:v>
                </c:pt>
                <c:pt idx="10874">
                  <c:v>18</c:v>
                </c:pt>
                <c:pt idx="10875">
                  <c:v>24</c:v>
                </c:pt>
                <c:pt idx="10876">
                  <c:v>22</c:v>
                </c:pt>
                <c:pt idx="10877">
                  <c:v>23</c:v>
                </c:pt>
                <c:pt idx="10878">
                  <c:v>24</c:v>
                </c:pt>
                <c:pt idx="10879">
                  <c:v>23</c:v>
                </c:pt>
                <c:pt idx="10880">
                  <c:v>24</c:v>
                </c:pt>
                <c:pt idx="10881">
                  <c:v>19</c:v>
                </c:pt>
                <c:pt idx="10882">
                  <c:v>24</c:v>
                </c:pt>
                <c:pt idx="10883">
                  <c:v>20</c:v>
                </c:pt>
                <c:pt idx="10884">
                  <c:v>20</c:v>
                </c:pt>
                <c:pt idx="10885">
                  <c:v>24</c:v>
                </c:pt>
                <c:pt idx="10886">
                  <c:v>20</c:v>
                </c:pt>
                <c:pt idx="10887">
                  <c:v>23</c:v>
                </c:pt>
                <c:pt idx="10888">
                  <c:v>24</c:v>
                </c:pt>
                <c:pt idx="10889">
                  <c:v>24</c:v>
                </c:pt>
                <c:pt idx="10890">
                  <c:v>24</c:v>
                </c:pt>
                <c:pt idx="10891">
                  <c:v>23</c:v>
                </c:pt>
                <c:pt idx="10892">
                  <c:v>22</c:v>
                </c:pt>
                <c:pt idx="10893">
                  <c:v>23</c:v>
                </c:pt>
                <c:pt idx="10894">
                  <c:v>24</c:v>
                </c:pt>
                <c:pt idx="10895">
                  <c:v>22</c:v>
                </c:pt>
                <c:pt idx="10896">
                  <c:v>23</c:v>
                </c:pt>
                <c:pt idx="10897">
                  <c:v>23</c:v>
                </c:pt>
                <c:pt idx="10898">
                  <c:v>25</c:v>
                </c:pt>
                <c:pt idx="10899">
                  <c:v>24</c:v>
                </c:pt>
                <c:pt idx="10900">
                  <c:v>24</c:v>
                </c:pt>
                <c:pt idx="10901">
                  <c:v>25</c:v>
                </c:pt>
                <c:pt idx="10902">
                  <c:v>24</c:v>
                </c:pt>
                <c:pt idx="10903">
                  <c:v>20</c:v>
                </c:pt>
                <c:pt idx="10904">
                  <c:v>19</c:v>
                </c:pt>
                <c:pt idx="10905">
                  <c:v>24</c:v>
                </c:pt>
                <c:pt idx="10906">
                  <c:v>23</c:v>
                </c:pt>
                <c:pt idx="10907">
                  <c:v>25</c:v>
                </c:pt>
                <c:pt idx="10908">
                  <c:v>25</c:v>
                </c:pt>
                <c:pt idx="10909">
                  <c:v>24</c:v>
                </c:pt>
                <c:pt idx="10910">
                  <c:v>24</c:v>
                </c:pt>
                <c:pt idx="10911">
                  <c:v>21</c:v>
                </c:pt>
                <c:pt idx="10912">
                  <c:v>23</c:v>
                </c:pt>
                <c:pt idx="10913">
                  <c:v>20</c:v>
                </c:pt>
                <c:pt idx="10914">
                  <c:v>24</c:v>
                </c:pt>
                <c:pt idx="10915">
                  <c:v>23</c:v>
                </c:pt>
                <c:pt idx="10916">
                  <c:v>25</c:v>
                </c:pt>
                <c:pt idx="10917">
                  <c:v>24</c:v>
                </c:pt>
                <c:pt idx="10918">
                  <c:v>20</c:v>
                </c:pt>
                <c:pt idx="10919">
                  <c:v>24</c:v>
                </c:pt>
                <c:pt idx="10920">
                  <c:v>25</c:v>
                </c:pt>
                <c:pt idx="10921">
                  <c:v>13</c:v>
                </c:pt>
                <c:pt idx="10922">
                  <c:v>20</c:v>
                </c:pt>
                <c:pt idx="10923">
                  <c:v>24</c:v>
                </c:pt>
                <c:pt idx="10924">
                  <c:v>18</c:v>
                </c:pt>
                <c:pt idx="10925">
                  <c:v>15</c:v>
                </c:pt>
                <c:pt idx="10926">
                  <c:v>23</c:v>
                </c:pt>
                <c:pt idx="10927">
                  <c:v>25</c:v>
                </c:pt>
                <c:pt idx="10928">
                  <c:v>23</c:v>
                </c:pt>
                <c:pt idx="10929">
                  <c:v>22</c:v>
                </c:pt>
                <c:pt idx="10930">
                  <c:v>24</c:v>
                </c:pt>
                <c:pt idx="10931">
                  <c:v>24</c:v>
                </c:pt>
                <c:pt idx="10932">
                  <c:v>23</c:v>
                </c:pt>
                <c:pt idx="10933">
                  <c:v>24</c:v>
                </c:pt>
                <c:pt idx="10934">
                  <c:v>23</c:v>
                </c:pt>
                <c:pt idx="10935">
                  <c:v>25</c:v>
                </c:pt>
                <c:pt idx="10936">
                  <c:v>22</c:v>
                </c:pt>
                <c:pt idx="10937">
                  <c:v>20</c:v>
                </c:pt>
                <c:pt idx="10938">
                  <c:v>25</c:v>
                </c:pt>
                <c:pt idx="10939">
                  <c:v>25</c:v>
                </c:pt>
                <c:pt idx="10940">
                  <c:v>22</c:v>
                </c:pt>
                <c:pt idx="10941">
                  <c:v>24</c:v>
                </c:pt>
                <c:pt idx="10942">
                  <c:v>25</c:v>
                </c:pt>
                <c:pt idx="10943">
                  <c:v>25</c:v>
                </c:pt>
                <c:pt idx="10944">
                  <c:v>25</c:v>
                </c:pt>
                <c:pt idx="10945">
                  <c:v>25</c:v>
                </c:pt>
                <c:pt idx="10946">
                  <c:v>24</c:v>
                </c:pt>
                <c:pt idx="10947">
                  <c:v>20</c:v>
                </c:pt>
                <c:pt idx="10948">
                  <c:v>23</c:v>
                </c:pt>
                <c:pt idx="10949">
                  <c:v>22</c:v>
                </c:pt>
                <c:pt idx="10950">
                  <c:v>18</c:v>
                </c:pt>
                <c:pt idx="10951">
                  <c:v>25</c:v>
                </c:pt>
                <c:pt idx="10952">
                  <c:v>24</c:v>
                </c:pt>
                <c:pt idx="10953">
                  <c:v>19</c:v>
                </c:pt>
                <c:pt idx="10954">
                  <c:v>23</c:v>
                </c:pt>
                <c:pt idx="10955">
                  <c:v>25</c:v>
                </c:pt>
                <c:pt idx="10956">
                  <c:v>20</c:v>
                </c:pt>
                <c:pt idx="10957">
                  <c:v>25</c:v>
                </c:pt>
                <c:pt idx="10958">
                  <c:v>24</c:v>
                </c:pt>
                <c:pt idx="10959">
                  <c:v>24</c:v>
                </c:pt>
                <c:pt idx="10960">
                  <c:v>24</c:v>
                </c:pt>
                <c:pt idx="10961">
                  <c:v>24</c:v>
                </c:pt>
                <c:pt idx="10962">
                  <c:v>24</c:v>
                </c:pt>
                <c:pt idx="10963">
                  <c:v>23</c:v>
                </c:pt>
                <c:pt idx="10964">
                  <c:v>19</c:v>
                </c:pt>
                <c:pt idx="10965">
                  <c:v>25</c:v>
                </c:pt>
                <c:pt idx="10966">
                  <c:v>23</c:v>
                </c:pt>
                <c:pt idx="10967">
                  <c:v>20</c:v>
                </c:pt>
                <c:pt idx="10968">
                  <c:v>25</c:v>
                </c:pt>
                <c:pt idx="10969">
                  <c:v>24</c:v>
                </c:pt>
                <c:pt idx="10970">
                  <c:v>21</c:v>
                </c:pt>
                <c:pt idx="10971">
                  <c:v>23</c:v>
                </c:pt>
                <c:pt idx="10972">
                  <c:v>25</c:v>
                </c:pt>
                <c:pt idx="10973">
                  <c:v>22</c:v>
                </c:pt>
                <c:pt idx="10974">
                  <c:v>23</c:v>
                </c:pt>
                <c:pt idx="10975">
                  <c:v>25</c:v>
                </c:pt>
                <c:pt idx="10976">
                  <c:v>23</c:v>
                </c:pt>
                <c:pt idx="10977">
                  <c:v>25</c:v>
                </c:pt>
                <c:pt idx="10978">
                  <c:v>24</c:v>
                </c:pt>
                <c:pt idx="10979">
                  <c:v>25</c:v>
                </c:pt>
                <c:pt idx="10980">
                  <c:v>25</c:v>
                </c:pt>
                <c:pt idx="10981">
                  <c:v>16</c:v>
                </c:pt>
                <c:pt idx="10982">
                  <c:v>23</c:v>
                </c:pt>
                <c:pt idx="10983">
                  <c:v>14</c:v>
                </c:pt>
                <c:pt idx="10984">
                  <c:v>25</c:v>
                </c:pt>
                <c:pt idx="10985">
                  <c:v>24</c:v>
                </c:pt>
                <c:pt idx="10986">
                  <c:v>21</c:v>
                </c:pt>
                <c:pt idx="10987">
                  <c:v>21</c:v>
                </c:pt>
                <c:pt idx="10988">
                  <c:v>24</c:v>
                </c:pt>
                <c:pt idx="10989">
                  <c:v>22</c:v>
                </c:pt>
                <c:pt idx="10990">
                  <c:v>25</c:v>
                </c:pt>
                <c:pt idx="10991">
                  <c:v>24</c:v>
                </c:pt>
                <c:pt idx="10992">
                  <c:v>24</c:v>
                </c:pt>
                <c:pt idx="10993">
                  <c:v>23</c:v>
                </c:pt>
                <c:pt idx="10994">
                  <c:v>18</c:v>
                </c:pt>
                <c:pt idx="10995">
                  <c:v>23</c:v>
                </c:pt>
                <c:pt idx="10996">
                  <c:v>22</c:v>
                </c:pt>
                <c:pt idx="10997">
                  <c:v>24</c:v>
                </c:pt>
                <c:pt idx="10998">
                  <c:v>24</c:v>
                </c:pt>
                <c:pt idx="10999">
                  <c:v>23</c:v>
                </c:pt>
                <c:pt idx="11000">
                  <c:v>20</c:v>
                </c:pt>
                <c:pt idx="11001">
                  <c:v>21</c:v>
                </c:pt>
                <c:pt idx="11002">
                  <c:v>23</c:v>
                </c:pt>
                <c:pt idx="11003">
                  <c:v>24</c:v>
                </c:pt>
                <c:pt idx="11004">
                  <c:v>23</c:v>
                </c:pt>
                <c:pt idx="11005">
                  <c:v>24</c:v>
                </c:pt>
                <c:pt idx="11006">
                  <c:v>25</c:v>
                </c:pt>
                <c:pt idx="11007">
                  <c:v>23</c:v>
                </c:pt>
                <c:pt idx="11008">
                  <c:v>24</c:v>
                </c:pt>
                <c:pt idx="11009">
                  <c:v>25</c:v>
                </c:pt>
                <c:pt idx="11010">
                  <c:v>24</c:v>
                </c:pt>
                <c:pt idx="11011">
                  <c:v>25</c:v>
                </c:pt>
                <c:pt idx="11012">
                  <c:v>18</c:v>
                </c:pt>
                <c:pt idx="11013">
                  <c:v>25</c:v>
                </c:pt>
                <c:pt idx="11014">
                  <c:v>25</c:v>
                </c:pt>
                <c:pt idx="11015">
                  <c:v>25</c:v>
                </c:pt>
                <c:pt idx="11016">
                  <c:v>22</c:v>
                </c:pt>
                <c:pt idx="11017">
                  <c:v>15</c:v>
                </c:pt>
                <c:pt idx="11018">
                  <c:v>25</c:v>
                </c:pt>
                <c:pt idx="11019">
                  <c:v>24</c:v>
                </c:pt>
                <c:pt idx="11020">
                  <c:v>22</c:v>
                </c:pt>
                <c:pt idx="11021">
                  <c:v>23</c:v>
                </c:pt>
                <c:pt idx="11022">
                  <c:v>25</c:v>
                </c:pt>
                <c:pt idx="11023">
                  <c:v>22</c:v>
                </c:pt>
                <c:pt idx="11024">
                  <c:v>24</c:v>
                </c:pt>
                <c:pt idx="11025">
                  <c:v>22</c:v>
                </c:pt>
                <c:pt idx="11026">
                  <c:v>22</c:v>
                </c:pt>
                <c:pt idx="11027">
                  <c:v>22</c:v>
                </c:pt>
                <c:pt idx="11028">
                  <c:v>25</c:v>
                </c:pt>
                <c:pt idx="11029">
                  <c:v>25</c:v>
                </c:pt>
                <c:pt idx="11030">
                  <c:v>19</c:v>
                </c:pt>
                <c:pt idx="11031">
                  <c:v>24</c:v>
                </c:pt>
                <c:pt idx="11032">
                  <c:v>25</c:v>
                </c:pt>
                <c:pt idx="11033">
                  <c:v>25</c:v>
                </c:pt>
                <c:pt idx="11034">
                  <c:v>25</c:v>
                </c:pt>
                <c:pt idx="11035">
                  <c:v>25</c:v>
                </c:pt>
                <c:pt idx="11036">
                  <c:v>23</c:v>
                </c:pt>
                <c:pt idx="11037">
                  <c:v>22</c:v>
                </c:pt>
                <c:pt idx="11038">
                  <c:v>24</c:v>
                </c:pt>
                <c:pt idx="11039">
                  <c:v>22</c:v>
                </c:pt>
                <c:pt idx="11040">
                  <c:v>25</c:v>
                </c:pt>
                <c:pt idx="11041">
                  <c:v>17</c:v>
                </c:pt>
                <c:pt idx="11042">
                  <c:v>24</c:v>
                </c:pt>
                <c:pt idx="11043">
                  <c:v>24</c:v>
                </c:pt>
                <c:pt idx="11044">
                  <c:v>11</c:v>
                </c:pt>
                <c:pt idx="11045">
                  <c:v>24</c:v>
                </c:pt>
                <c:pt idx="11046">
                  <c:v>24</c:v>
                </c:pt>
                <c:pt idx="11047">
                  <c:v>23</c:v>
                </c:pt>
                <c:pt idx="11048">
                  <c:v>23</c:v>
                </c:pt>
                <c:pt idx="11049">
                  <c:v>23</c:v>
                </c:pt>
                <c:pt idx="11050">
                  <c:v>18</c:v>
                </c:pt>
                <c:pt idx="11051">
                  <c:v>21</c:v>
                </c:pt>
                <c:pt idx="11052">
                  <c:v>25</c:v>
                </c:pt>
                <c:pt idx="11053">
                  <c:v>23</c:v>
                </c:pt>
                <c:pt idx="11054">
                  <c:v>25</c:v>
                </c:pt>
                <c:pt idx="11055">
                  <c:v>25</c:v>
                </c:pt>
                <c:pt idx="11056">
                  <c:v>20</c:v>
                </c:pt>
                <c:pt idx="11057">
                  <c:v>23</c:v>
                </c:pt>
                <c:pt idx="11058">
                  <c:v>23</c:v>
                </c:pt>
                <c:pt idx="11059">
                  <c:v>21</c:v>
                </c:pt>
                <c:pt idx="11060">
                  <c:v>23</c:v>
                </c:pt>
                <c:pt idx="11061">
                  <c:v>22</c:v>
                </c:pt>
                <c:pt idx="11062">
                  <c:v>24</c:v>
                </c:pt>
                <c:pt idx="11063">
                  <c:v>25</c:v>
                </c:pt>
                <c:pt idx="11064">
                  <c:v>24</c:v>
                </c:pt>
                <c:pt idx="11065">
                  <c:v>25</c:v>
                </c:pt>
                <c:pt idx="11066">
                  <c:v>24</c:v>
                </c:pt>
                <c:pt idx="11067">
                  <c:v>23</c:v>
                </c:pt>
                <c:pt idx="11068">
                  <c:v>24</c:v>
                </c:pt>
                <c:pt idx="11069">
                  <c:v>24</c:v>
                </c:pt>
                <c:pt idx="11070">
                  <c:v>23</c:v>
                </c:pt>
                <c:pt idx="11071">
                  <c:v>24</c:v>
                </c:pt>
                <c:pt idx="11072">
                  <c:v>23</c:v>
                </c:pt>
                <c:pt idx="11073">
                  <c:v>21</c:v>
                </c:pt>
                <c:pt idx="11074">
                  <c:v>24</c:v>
                </c:pt>
                <c:pt idx="11075">
                  <c:v>25</c:v>
                </c:pt>
                <c:pt idx="11076">
                  <c:v>24</c:v>
                </c:pt>
                <c:pt idx="11077">
                  <c:v>24</c:v>
                </c:pt>
                <c:pt idx="11078">
                  <c:v>25</c:v>
                </c:pt>
                <c:pt idx="11079">
                  <c:v>23</c:v>
                </c:pt>
                <c:pt idx="11080">
                  <c:v>24</c:v>
                </c:pt>
                <c:pt idx="11081">
                  <c:v>24</c:v>
                </c:pt>
                <c:pt idx="11082">
                  <c:v>23</c:v>
                </c:pt>
                <c:pt idx="11083">
                  <c:v>25</c:v>
                </c:pt>
                <c:pt idx="11084">
                  <c:v>21</c:v>
                </c:pt>
                <c:pt idx="11085">
                  <c:v>24</c:v>
                </c:pt>
                <c:pt idx="11086">
                  <c:v>23</c:v>
                </c:pt>
                <c:pt idx="11087">
                  <c:v>25</c:v>
                </c:pt>
                <c:pt idx="11088">
                  <c:v>23</c:v>
                </c:pt>
                <c:pt idx="11089">
                  <c:v>25</c:v>
                </c:pt>
                <c:pt idx="11090">
                  <c:v>25</c:v>
                </c:pt>
                <c:pt idx="11091">
                  <c:v>24</c:v>
                </c:pt>
                <c:pt idx="11092">
                  <c:v>21</c:v>
                </c:pt>
                <c:pt idx="11093">
                  <c:v>24</c:v>
                </c:pt>
                <c:pt idx="11094">
                  <c:v>24</c:v>
                </c:pt>
                <c:pt idx="11095">
                  <c:v>22</c:v>
                </c:pt>
                <c:pt idx="11096">
                  <c:v>24</c:v>
                </c:pt>
                <c:pt idx="11097">
                  <c:v>24</c:v>
                </c:pt>
                <c:pt idx="11098">
                  <c:v>23</c:v>
                </c:pt>
                <c:pt idx="11099">
                  <c:v>24</c:v>
                </c:pt>
                <c:pt idx="11100">
                  <c:v>23</c:v>
                </c:pt>
                <c:pt idx="11101">
                  <c:v>24</c:v>
                </c:pt>
                <c:pt idx="11102">
                  <c:v>24</c:v>
                </c:pt>
                <c:pt idx="11103">
                  <c:v>25</c:v>
                </c:pt>
                <c:pt idx="11104">
                  <c:v>25</c:v>
                </c:pt>
                <c:pt idx="11105">
                  <c:v>23</c:v>
                </c:pt>
                <c:pt idx="11106">
                  <c:v>24</c:v>
                </c:pt>
                <c:pt idx="11107">
                  <c:v>20</c:v>
                </c:pt>
                <c:pt idx="11108">
                  <c:v>25</c:v>
                </c:pt>
                <c:pt idx="11109">
                  <c:v>23</c:v>
                </c:pt>
                <c:pt idx="11110">
                  <c:v>25</c:v>
                </c:pt>
                <c:pt idx="11111">
                  <c:v>22</c:v>
                </c:pt>
                <c:pt idx="11112">
                  <c:v>25</c:v>
                </c:pt>
                <c:pt idx="11113">
                  <c:v>21</c:v>
                </c:pt>
                <c:pt idx="11114">
                  <c:v>18</c:v>
                </c:pt>
                <c:pt idx="11115">
                  <c:v>24</c:v>
                </c:pt>
                <c:pt idx="11116">
                  <c:v>15</c:v>
                </c:pt>
                <c:pt idx="11117">
                  <c:v>19</c:v>
                </c:pt>
                <c:pt idx="11118">
                  <c:v>24</c:v>
                </c:pt>
                <c:pt idx="11119">
                  <c:v>25</c:v>
                </c:pt>
                <c:pt idx="11120">
                  <c:v>24</c:v>
                </c:pt>
                <c:pt idx="11121">
                  <c:v>24</c:v>
                </c:pt>
                <c:pt idx="11122">
                  <c:v>21</c:v>
                </c:pt>
                <c:pt idx="11123">
                  <c:v>25</c:v>
                </c:pt>
                <c:pt idx="11124">
                  <c:v>25</c:v>
                </c:pt>
                <c:pt idx="11125">
                  <c:v>20</c:v>
                </c:pt>
                <c:pt idx="11126">
                  <c:v>24</c:v>
                </c:pt>
                <c:pt idx="11127">
                  <c:v>21</c:v>
                </c:pt>
                <c:pt idx="11128">
                  <c:v>19</c:v>
                </c:pt>
                <c:pt idx="11129">
                  <c:v>21</c:v>
                </c:pt>
                <c:pt idx="11130">
                  <c:v>25</c:v>
                </c:pt>
                <c:pt idx="11131">
                  <c:v>23</c:v>
                </c:pt>
                <c:pt idx="11132">
                  <c:v>20</c:v>
                </c:pt>
                <c:pt idx="11133">
                  <c:v>24</c:v>
                </c:pt>
                <c:pt idx="11134">
                  <c:v>21</c:v>
                </c:pt>
                <c:pt idx="11135">
                  <c:v>25</c:v>
                </c:pt>
                <c:pt idx="11136">
                  <c:v>24</c:v>
                </c:pt>
                <c:pt idx="11137">
                  <c:v>25</c:v>
                </c:pt>
                <c:pt idx="11138">
                  <c:v>19</c:v>
                </c:pt>
                <c:pt idx="11139">
                  <c:v>23</c:v>
                </c:pt>
                <c:pt idx="11140">
                  <c:v>23</c:v>
                </c:pt>
                <c:pt idx="11141">
                  <c:v>21</c:v>
                </c:pt>
                <c:pt idx="11142">
                  <c:v>24</c:v>
                </c:pt>
                <c:pt idx="11143">
                  <c:v>25</c:v>
                </c:pt>
                <c:pt idx="11144">
                  <c:v>24</c:v>
                </c:pt>
                <c:pt idx="11145">
                  <c:v>23</c:v>
                </c:pt>
                <c:pt idx="11146">
                  <c:v>25</c:v>
                </c:pt>
                <c:pt idx="11147">
                  <c:v>21</c:v>
                </c:pt>
                <c:pt idx="11148">
                  <c:v>25</c:v>
                </c:pt>
                <c:pt idx="11149">
                  <c:v>23</c:v>
                </c:pt>
                <c:pt idx="11150">
                  <c:v>21</c:v>
                </c:pt>
                <c:pt idx="11151">
                  <c:v>19</c:v>
                </c:pt>
                <c:pt idx="11152">
                  <c:v>24</c:v>
                </c:pt>
                <c:pt idx="11153">
                  <c:v>22</c:v>
                </c:pt>
                <c:pt idx="11154">
                  <c:v>24</c:v>
                </c:pt>
                <c:pt idx="11155">
                  <c:v>22</c:v>
                </c:pt>
                <c:pt idx="11156">
                  <c:v>25</c:v>
                </c:pt>
                <c:pt idx="11157">
                  <c:v>23</c:v>
                </c:pt>
                <c:pt idx="11158">
                  <c:v>25</c:v>
                </c:pt>
                <c:pt idx="11159">
                  <c:v>25</c:v>
                </c:pt>
                <c:pt idx="11160">
                  <c:v>24</c:v>
                </c:pt>
                <c:pt idx="11161">
                  <c:v>21</c:v>
                </c:pt>
                <c:pt idx="11162">
                  <c:v>21</c:v>
                </c:pt>
                <c:pt idx="11163">
                  <c:v>25</c:v>
                </c:pt>
                <c:pt idx="11164">
                  <c:v>22</c:v>
                </c:pt>
                <c:pt idx="11165">
                  <c:v>23</c:v>
                </c:pt>
                <c:pt idx="11166">
                  <c:v>20</c:v>
                </c:pt>
                <c:pt idx="11167">
                  <c:v>21</c:v>
                </c:pt>
                <c:pt idx="11168">
                  <c:v>22</c:v>
                </c:pt>
                <c:pt idx="11169">
                  <c:v>25</c:v>
                </c:pt>
                <c:pt idx="11170">
                  <c:v>24</c:v>
                </c:pt>
                <c:pt idx="11171">
                  <c:v>22</c:v>
                </c:pt>
                <c:pt idx="11172">
                  <c:v>21</c:v>
                </c:pt>
                <c:pt idx="11173">
                  <c:v>17</c:v>
                </c:pt>
                <c:pt idx="11174">
                  <c:v>20</c:v>
                </c:pt>
                <c:pt idx="11175">
                  <c:v>25</c:v>
                </c:pt>
                <c:pt idx="11176">
                  <c:v>25</c:v>
                </c:pt>
                <c:pt idx="11177">
                  <c:v>23</c:v>
                </c:pt>
                <c:pt idx="11178">
                  <c:v>24</c:v>
                </c:pt>
                <c:pt idx="11179">
                  <c:v>21</c:v>
                </c:pt>
                <c:pt idx="11180">
                  <c:v>25</c:v>
                </c:pt>
                <c:pt idx="11181">
                  <c:v>24</c:v>
                </c:pt>
                <c:pt idx="11182">
                  <c:v>13</c:v>
                </c:pt>
                <c:pt idx="11183">
                  <c:v>25</c:v>
                </c:pt>
                <c:pt idx="11184">
                  <c:v>17</c:v>
                </c:pt>
                <c:pt idx="11185">
                  <c:v>22</c:v>
                </c:pt>
                <c:pt idx="11186">
                  <c:v>23</c:v>
                </c:pt>
                <c:pt idx="11187">
                  <c:v>24</c:v>
                </c:pt>
                <c:pt idx="11188">
                  <c:v>25</c:v>
                </c:pt>
                <c:pt idx="11189">
                  <c:v>25</c:v>
                </c:pt>
                <c:pt idx="11190">
                  <c:v>23</c:v>
                </c:pt>
                <c:pt idx="11191">
                  <c:v>24</c:v>
                </c:pt>
                <c:pt idx="11192">
                  <c:v>25</c:v>
                </c:pt>
                <c:pt idx="11193">
                  <c:v>23</c:v>
                </c:pt>
                <c:pt idx="11194">
                  <c:v>24</c:v>
                </c:pt>
                <c:pt idx="11195">
                  <c:v>24</c:v>
                </c:pt>
                <c:pt idx="11196">
                  <c:v>24</c:v>
                </c:pt>
                <c:pt idx="11197">
                  <c:v>20</c:v>
                </c:pt>
                <c:pt idx="11198">
                  <c:v>25</c:v>
                </c:pt>
                <c:pt idx="11199">
                  <c:v>25</c:v>
                </c:pt>
                <c:pt idx="11200">
                  <c:v>25</c:v>
                </c:pt>
                <c:pt idx="11201">
                  <c:v>23</c:v>
                </c:pt>
                <c:pt idx="11202">
                  <c:v>24</c:v>
                </c:pt>
                <c:pt idx="11203">
                  <c:v>25</c:v>
                </c:pt>
                <c:pt idx="11204">
                  <c:v>24</c:v>
                </c:pt>
                <c:pt idx="11205">
                  <c:v>23</c:v>
                </c:pt>
                <c:pt idx="11206">
                  <c:v>25</c:v>
                </c:pt>
                <c:pt idx="11207">
                  <c:v>18</c:v>
                </c:pt>
                <c:pt idx="11208">
                  <c:v>25</c:v>
                </c:pt>
                <c:pt idx="11209">
                  <c:v>25</c:v>
                </c:pt>
                <c:pt idx="11210">
                  <c:v>23</c:v>
                </c:pt>
                <c:pt idx="11211">
                  <c:v>23</c:v>
                </c:pt>
                <c:pt idx="11212">
                  <c:v>23</c:v>
                </c:pt>
                <c:pt idx="11213">
                  <c:v>25</c:v>
                </c:pt>
                <c:pt idx="11214">
                  <c:v>23</c:v>
                </c:pt>
                <c:pt idx="11215">
                  <c:v>22</c:v>
                </c:pt>
                <c:pt idx="11216">
                  <c:v>22</c:v>
                </c:pt>
                <c:pt idx="11217">
                  <c:v>22</c:v>
                </c:pt>
                <c:pt idx="11218">
                  <c:v>24</c:v>
                </c:pt>
                <c:pt idx="11219">
                  <c:v>18</c:v>
                </c:pt>
                <c:pt idx="11220">
                  <c:v>23</c:v>
                </c:pt>
                <c:pt idx="11221">
                  <c:v>23</c:v>
                </c:pt>
                <c:pt idx="11222">
                  <c:v>23</c:v>
                </c:pt>
                <c:pt idx="11223">
                  <c:v>23</c:v>
                </c:pt>
                <c:pt idx="11224">
                  <c:v>21</c:v>
                </c:pt>
                <c:pt idx="11225">
                  <c:v>18</c:v>
                </c:pt>
                <c:pt idx="11226">
                  <c:v>22</c:v>
                </c:pt>
                <c:pt idx="11227">
                  <c:v>24</c:v>
                </c:pt>
                <c:pt idx="11228">
                  <c:v>23</c:v>
                </c:pt>
                <c:pt idx="11229">
                  <c:v>21</c:v>
                </c:pt>
                <c:pt idx="11230">
                  <c:v>21</c:v>
                </c:pt>
                <c:pt idx="11231">
                  <c:v>24</c:v>
                </c:pt>
                <c:pt idx="11232">
                  <c:v>25</c:v>
                </c:pt>
                <c:pt idx="11233">
                  <c:v>19</c:v>
                </c:pt>
                <c:pt idx="11234">
                  <c:v>21</c:v>
                </c:pt>
                <c:pt idx="11235">
                  <c:v>25</c:v>
                </c:pt>
                <c:pt idx="11236">
                  <c:v>24</c:v>
                </c:pt>
                <c:pt idx="11237">
                  <c:v>25</c:v>
                </c:pt>
                <c:pt idx="11238">
                  <c:v>25</c:v>
                </c:pt>
                <c:pt idx="11239">
                  <c:v>25</c:v>
                </c:pt>
                <c:pt idx="11240">
                  <c:v>23</c:v>
                </c:pt>
                <c:pt idx="11241">
                  <c:v>23</c:v>
                </c:pt>
                <c:pt idx="11242">
                  <c:v>18</c:v>
                </c:pt>
                <c:pt idx="11243">
                  <c:v>24</c:v>
                </c:pt>
                <c:pt idx="11244">
                  <c:v>21</c:v>
                </c:pt>
                <c:pt idx="11245">
                  <c:v>25</c:v>
                </c:pt>
                <c:pt idx="11246">
                  <c:v>25</c:v>
                </c:pt>
                <c:pt idx="11247">
                  <c:v>24</c:v>
                </c:pt>
                <c:pt idx="11248">
                  <c:v>23</c:v>
                </c:pt>
                <c:pt idx="11249">
                  <c:v>25</c:v>
                </c:pt>
                <c:pt idx="11250">
                  <c:v>23</c:v>
                </c:pt>
                <c:pt idx="11251">
                  <c:v>24</c:v>
                </c:pt>
                <c:pt idx="11252">
                  <c:v>22</c:v>
                </c:pt>
                <c:pt idx="11253">
                  <c:v>23</c:v>
                </c:pt>
                <c:pt idx="11254">
                  <c:v>24</c:v>
                </c:pt>
                <c:pt idx="11255">
                  <c:v>25</c:v>
                </c:pt>
                <c:pt idx="11256">
                  <c:v>25</c:v>
                </c:pt>
                <c:pt idx="11257">
                  <c:v>24</c:v>
                </c:pt>
                <c:pt idx="11258">
                  <c:v>25</c:v>
                </c:pt>
                <c:pt idx="11259">
                  <c:v>25</c:v>
                </c:pt>
                <c:pt idx="11260">
                  <c:v>22</c:v>
                </c:pt>
                <c:pt idx="11261">
                  <c:v>21</c:v>
                </c:pt>
                <c:pt idx="11262">
                  <c:v>21</c:v>
                </c:pt>
                <c:pt idx="11263">
                  <c:v>25</c:v>
                </c:pt>
                <c:pt idx="11264">
                  <c:v>25</c:v>
                </c:pt>
                <c:pt idx="11265">
                  <c:v>24</c:v>
                </c:pt>
                <c:pt idx="11266">
                  <c:v>20</c:v>
                </c:pt>
                <c:pt idx="11267">
                  <c:v>24</c:v>
                </c:pt>
                <c:pt idx="11268">
                  <c:v>22</c:v>
                </c:pt>
                <c:pt idx="11269">
                  <c:v>24</c:v>
                </c:pt>
                <c:pt idx="11270">
                  <c:v>21</c:v>
                </c:pt>
                <c:pt idx="11271">
                  <c:v>25</c:v>
                </c:pt>
                <c:pt idx="11272">
                  <c:v>21</c:v>
                </c:pt>
                <c:pt idx="11273">
                  <c:v>21</c:v>
                </c:pt>
                <c:pt idx="11274">
                  <c:v>23</c:v>
                </c:pt>
                <c:pt idx="11275">
                  <c:v>20</c:v>
                </c:pt>
                <c:pt idx="11276">
                  <c:v>25</c:v>
                </c:pt>
                <c:pt idx="11277">
                  <c:v>24</c:v>
                </c:pt>
                <c:pt idx="11278">
                  <c:v>25</c:v>
                </c:pt>
                <c:pt idx="11279">
                  <c:v>23</c:v>
                </c:pt>
                <c:pt idx="11280">
                  <c:v>23</c:v>
                </c:pt>
                <c:pt idx="11281">
                  <c:v>23</c:v>
                </c:pt>
                <c:pt idx="11282">
                  <c:v>24</c:v>
                </c:pt>
                <c:pt idx="11283">
                  <c:v>20</c:v>
                </c:pt>
                <c:pt idx="11284">
                  <c:v>25</c:v>
                </c:pt>
                <c:pt idx="11285">
                  <c:v>25</c:v>
                </c:pt>
                <c:pt idx="11286">
                  <c:v>20</c:v>
                </c:pt>
                <c:pt idx="11287">
                  <c:v>22</c:v>
                </c:pt>
                <c:pt idx="11288">
                  <c:v>21</c:v>
                </c:pt>
                <c:pt idx="11289">
                  <c:v>25</c:v>
                </c:pt>
                <c:pt idx="11290">
                  <c:v>21</c:v>
                </c:pt>
                <c:pt idx="11291">
                  <c:v>24</c:v>
                </c:pt>
                <c:pt idx="11292">
                  <c:v>25</c:v>
                </c:pt>
                <c:pt idx="11293">
                  <c:v>23</c:v>
                </c:pt>
                <c:pt idx="11294">
                  <c:v>22</c:v>
                </c:pt>
                <c:pt idx="11295">
                  <c:v>24</c:v>
                </c:pt>
                <c:pt idx="11296">
                  <c:v>25</c:v>
                </c:pt>
                <c:pt idx="11297">
                  <c:v>24</c:v>
                </c:pt>
                <c:pt idx="11298">
                  <c:v>22</c:v>
                </c:pt>
                <c:pt idx="11299">
                  <c:v>18</c:v>
                </c:pt>
                <c:pt idx="11300">
                  <c:v>22</c:v>
                </c:pt>
                <c:pt idx="11301">
                  <c:v>23</c:v>
                </c:pt>
                <c:pt idx="11302">
                  <c:v>25</c:v>
                </c:pt>
                <c:pt idx="11303">
                  <c:v>24</c:v>
                </c:pt>
                <c:pt idx="11304">
                  <c:v>24</c:v>
                </c:pt>
                <c:pt idx="11305">
                  <c:v>19</c:v>
                </c:pt>
                <c:pt idx="11306">
                  <c:v>23</c:v>
                </c:pt>
                <c:pt idx="11307">
                  <c:v>24</c:v>
                </c:pt>
                <c:pt idx="11308">
                  <c:v>23</c:v>
                </c:pt>
                <c:pt idx="11309">
                  <c:v>25</c:v>
                </c:pt>
                <c:pt idx="11310">
                  <c:v>20</c:v>
                </c:pt>
                <c:pt idx="11311">
                  <c:v>24</c:v>
                </c:pt>
                <c:pt idx="11312">
                  <c:v>22</c:v>
                </c:pt>
                <c:pt idx="11313">
                  <c:v>24</c:v>
                </c:pt>
                <c:pt idx="11314">
                  <c:v>23</c:v>
                </c:pt>
                <c:pt idx="11315">
                  <c:v>22</c:v>
                </c:pt>
                <c:pt idx="11316">
                  <c:v>24</c:v>
                </c:pt>
                <c:pt idx="11317">
                  <c:v>23</c:v>
                </c:pt>
                <c:pt idx="11318">
                  <c:v>23</c:v>
                </c:pt>
                <c:pt idx="11319">
                  <c:v>23</c:v>
                </c:pt>
                <c:pt idx="11320">
                  <c:v>21</c:v>
                </c:pt>
                <c:pt idx="11321">
                  <c:v>25</c:v>
                </c:pt>
                <c:pt idx="11322">
                  <c:v>18</c:v>
                </c:pt>
                <c:pt idx="11323">
                  <c:v>24</c:v>
                </c:pt>
                <c:pt idx="11324">
                  <c:v>23</c:v>
                </c:pt>
                <c:pt idx="11325">
                  <c:v>15</c:v>
                </c:pt>
                <c:pt idx="11326">
                  <c:v>24</c:v>
                </c:pt>
                <c:pt idx="11327">
                  <c:v>25</c:v>
                </c:pt>
                <c:pt idx="11328">
                  <c:v>24</c:v>
                </c:pt>
                <c:pt idx="11329">
                  <c:v>24</c:v>
                </c:pt>
                <c:pt idx="11330">
                  <c:v>24</c:v>
                </c:pt>
                <c:pt idx="11331">
                  <c:v>14</c:v>
                </c:pt>
                <c:pt idx="11332">
                  <c:v>25</c:v>
                </c:pt>
                <c:pt idx="11333">
                  <c:v>25</c:v>
                </c:pt>
                <c:pt idx="11334">
                  <c:v>24</c:v>
                </c:pt>
                <c:pt idx="11335">
                  <c:v>25</c:v>
                </c:pt>
                <c:pt idx="11336">
                  <c:v>19</c:v>
                </c:pt>
                <c:pt idx="11337">
                  <c:v>22</c:v>
                </c:pt>
                <c:pt idx="11338">
                  <c:v>23</c:v>
                </c:pt>
                <c:pt idx="11339">
                  <c:v>23</c:v>
                </c:pt>
                <c:pt idx="11340">
                  <c:v>21</c:v>
                </c:pt>
                <c:pt idx="11341">
                  <c:v>23</c:v>
                </c:pt>
                <c:pt idx="11342">
                  <c:v>23</c:v>
                </c:pt>
                <c:pt idx="11343">
                  <c:v>25</c:v>
                </c:pt>
                <c:pt idx="11344">
                  <c:v>12</c:v>
                </c:pt>
                <c:pt idx="11345">
                  <c:v>20</c:v>
                </c:pt>
                <c:pt idx="11346">
                  <c:v>20</c:v>
                </c:pt>
                <c:pt idx="11347">
                  <c:v>23</c:v>
                </c:pt>
                <c:pt idx="11348">
                  <c:v>22</c:v>
                </c:pt>
                <c:pt idx="11349">
                  <c:v>25</c:v>
                </c:pt>
                <c:pt idx="11350">
                  <c:v>21</c:v>
                </c:pt>
                <c:pt idx="11351">
                  <c:v>24</c:v>
                </c:pt>
                <c:pt idx="11352">
                  <c:v>24</c:v>
                </c:pt>
                <c:pt idx="11353">
                  <c:v>16</c:v>
                </c:pt>
                <c:pt idx="11354">
                  <c:v>20</c:v>
                </c:pt>
                <c:pt idx="11355">
                  <c:v>23</c:v>
                </c:pt>
                <c:pt idx="11356">
                  <c:v>23</c:v>
                </c:pt>
                <c:pt idx="11357">
                  <c:v>19</c:v>
                </c:pt>
                <c:pt idx="11358">
                  <c:v>25</c:v>
                </c:pt>
                <c:pt idx="11359">
                  <c:v>13</c:v>
                </c:pt>
                <c:pt idx="11360">
                  <c:v>20</c:v>
                </c:pt>
                <c:pt idx="11361">
                  <c:v>24</c:v>
                </c:pt>
                <c:pt idx="11362">
                  <c:v>25</c:v>
                </c:pt>
                <c:pt idx="11363">
                  <c:v>21</c:v>
                </c:pt>
                <c:pt idx="11364">
                  <c:v>25</c:v>
                </c:pt>
                <c:pt idx="11365">
                  <c:v>21</c:v>
                </c:pt>
                <c:pt idx="11366">
                  <c:v>25</c:v>
                </c:pt>
                <c:pt idx="11367">
                  <c:v>25</c:v>
                </c:pt>
                <c:pt idx="11368">
                  <c:v>25</c:v>
                </c:pt>
                <c:pt idx="11369">
                  <c:v>24</c:v>
                </c:pt>
                <c:pt idx="11370">
                  <c:v>24</c:v>
                </c:pt>
                <c:pt idx="11371">
                  <c:v>23</c:v>
                </c:pt>
                <c:pt idx="11372">
                  <c:v>25</c:v>
                </c:pt>
                <c:pt idx="11373">
                  <c:v>24</c:v>
                </c:pt>
                <c:pt idx="11374">
                  <c:v>25</c:v>
                </c:pt>
                <c:pt idx="11375">
                  <c:v>20</c:v>
                </c:pt>
                <c:pt idx="11376">
                  <c:v>24</c:v>
                </c:pt>
                <c:pt idx="11377">
                  <c:v>20</c:v>
                </c:pt>
                <c:pt idx="11378">
                  <c:v>24</c:v>
                </c:pt>
                <c:pt idx="11379">
                  <c:v>25</c:v>
                </c:pt>
                <c:pt idx="11380">
                  <c:v>21</c:v>
                </c:pt>
                <c:pt idx="11381">
                  <c:v>16</c:v>
                </c:pt>
                <c:pt idx="11382">
                  <c:v>25</c:v>
                </c:pt>
                <c:pt idx="11383">
                  <c:v>25</c:v>
                </c:pt>
                <c:pt idx="11384">
                  <c:v>22</c:v>
                </c:pt>
                <c:pt idx="11385">
                  <c:v>25</c:v>
                </c:pt>
                <c:pt idx="11386">
                  <c:v>25</c:v>
                </c:pt>
                <c:pt idx="11387">
                  <c:v>25</c:v>
                </c:pt>
                <c:pt idx="11388">
                  <c:v>24</c:v>
                </c:pt>
                <c:pt idx="11389">
                  <c:v>24</c:v>
                </c:pt>
                <c:pt idx="11390">
                  <c:v>24</c:v>
                </c:pt>
                <c:pt idx="11391">
                  <c:v>24</c:v>
                </c:pt>
                <c:pt idx="11392">
                  <c:v>20</c:v>
                </c:pt>
                <c:pt idx="11393">
                  <c:v>24</c:v>
                </c:pt>
                <c:pt idx="11394">
                  <c:v>22</c:v>
                </c:pt>
                <c:pt idx="11395">
                  <c:v>24</c:v>
                </c:pt>
                <c:pt idx="11396">
                  <c:v>25</c:v>
                </c:pt>
                <c:pt idx="11397">
                  <c:v>23</c:v>
                </c:pt>
                <c:pt idx="11398">
                  <c:v>23</c:v>
                </c:pt>
                <c:pt idx="11399">
                  <c:v>25</c:v>
                </c:pt>
                <c:pt idx="11400">
                  <c:v>25</c:v>
                </c:pt>
                <c:pt idx="11401">
                  <c:v>22</c:v>
                </c:pt>
                <c:pt idx="11402">
                  <c:v>22</c:v>
                </c:pt>
                <c:pt idx="11403">
                  <c:v>22</c:v>
                </c:pt>
                <c:pt idx="11404">
                  <c:v>20</c:v>
                </c:pt>
                <c:pt idx="11405">
                  <c:v>23</c:v>
                </c:pt>
                <c:pt idx="11406">
                  <c:v>18</c:v>
                </c:pt>
                <c:pt idx="11407">
                  <c:v>25</c:v>
                </c:pt>
                <c:pt idx="11408">
                  <c:v>22</c:v>
                </c:pt>
                <c:pt idx="11409">
                  <c:v>23</c:v>
                </c:pt>
                <c:pt idx="11410">
                  <c:v>25</c:v>
                </c:pt>
                <c:pt idx="11411">
                  <c:v>24</c:v>
                </c:pt>
                <c:pt idx="11412">
                  <c:v>24</c:v>
                </c:pt>
                <c:pt idx="11413">
                  <c:v>22</c:v>
                </c:pt>
                <c:pt idx="11414">
                  <c:v>25</c:v>
                </c:pt>
                <c:pt idx="11415">
                  <c:v>23</c:v>
                </c:pt>
                <c:pt idx="11416">
                  <c:v>25</c:v>
                </c:pt>
                <c:pt idx="11417">
                  <c:v>24</c:v>
                </c:pt>
                <c:pt idx="11418">
                  <c:v>25</c:v>
                </c:pt>
                <c:pt idx="11419">
                  <c:v>24</c:v>
                </c:pt>
                <c:pt idx="11420">
                  <c:v>20</c:v>
                </c:pt>
                <c:pt idx="11421">
                  <c:v>25</c:v>
                </c:pt>
                <c:pt idx="11422">
                  <c:v>25</c:v>
                </c:pt>
                <c:pt idx="11423">
                  <c:v>18</c:v>
                </c:pt>
                <c:pt idx="11424">
                  <c:v>22</c:v>
                </c:pt>
                <c:pt idx="11425">
                  <c:v>21</c:v>
                </c:pt>
                <c:pt idx="11426">
                  <c:v>23</c:v>
                </c:pt>
                <c:pt idx="11427">
                  <c:v>20</c:v>
                </c:pt>
                <c:pt idx="11428">
                  <c:v>20</c:v>
                </c:pt>
                <c:pt idx="11429">
                  <c:v>21</c:v>
                </c:pt>
                <c:pt idx="11430">
                  <c:v>21</c:v>
                </c:pt>
                <c:pt idx="11431">
                  <c:v>22</c:v>
                </c:pt>
                <c:pt idx="11432">
                  <c:v>25</c:v>
                </c:pt>
                <c:pt idx="11433">
                  <c:v>25</c:v>
                </c:pt>
                <c:pt idx="11434">
                  <c:v>23</c:v>
                </c:pt>
                <c:pt idx="11435">
                  <c:v>24</c:v>
                </c:pt>
                <c:pt idx="11436">
                  <c:v>23</c:v>
                </c:pt>
                <c:pt idx="11437">
                  <c:v>24</c:v>
                </c:pt>
                <c:pt idx="11438">
                  <c:v>19</c:v>
                </c:pt>
                <c:pt idx="11439">
                  <c:v>19</c:v>
                </c:pt>
                <c:pt idx="11440">
                  <c:v>20</c:v>
                </c:pt>
                <c:pt idx="11441">
                  <c:v>25</c:v>
                </c:pt>
                <c:pt idx="11442">
                  <c:v>24</c:v>
                </c:pt>
                <c:pt idx="11443">
                  <c:v>23</c:v>
                </c:pt>
                <c:pt idx="11444">
                  <c:v>21</c:v>
                </c:pt>
                <c:pt idx="11445">
                  <c:v>24</c:v>
                </c:pt>
                <c:pt idx="11446">
                  <c:v>22</c:v>
                </c:pt>
                <c:pt idx="11447">
                  <c:v>25</c:v>
                </c:pt>
                <c:pt idx="11448">
                  <c:v>22</c:v>
                </c:pt>
                <c:pt idx="11449">
                  <c:v>23</c:v>
                </c:pt>
                <c:pt idx="11450">
                  <c:v>24</c:v>
                </c:pt>
                <c:pt idx="11451">
                  <c:v>25</c:v>
                </c:pt>
                <c:pt idx="11452">
                  <c:v>24</c:v>
                </c:pt>
                <c:pt idx="11453">
                  <c:v>21</c:v>
                </c:pt>
                <c:pt idx="11454">
                  <c:v>20</c:v>
                </c:pt>
                <c:pt idx="11455">
                  <c:v>19</c:v>
                </c:pt>
                <c:pt idx="11456">
                  <c:v>25</c:v>
                </c:pt>
                <c:pt idx="11457">
                  <c:v>21</c:v>
                </c:pt>
                <c:pt idx="11458">
                  <c:v>24</c:v>
                </c:pt>
                <c:pt idx="11459">
                  <c:v>25</c:v>
                </c:pt>
                <c:pt idx="11460">
                  <c:v>25</c:v>
                </c:pt>
                <c:pt idx="11461">
                  <c:v>23</c:v>
                </c:pt>
                <c:pt idx="11462">
                  <c:v>23</c:v>
                </c:pt>
                <c:pt idx="11463">
                  <c:v>25</c:v>
                </c:pt>
                <c:pt idx="11464">
                  <c:v>17</c:v>
                </c:pt>
                <c:pt idx="11465">
                  <c:v>25</c:v>
                </c:pt>
                <c:pt idx="11466">
                  <c:v>23</c:v>
                </c:pt>
                <c:pt idx="11467">
                  <c:v>23</c:v>
                </c:pt>
                <c:pt idx="11468">
                  <c:v>24</c:v>
                </c:pt>
                <c:pt idx="11469">
                  <c:v>19</c:v>
                </c:pt>
                <c:pt idx="11470">
                  <c:v>22</c:v>
                </c:pt>
                <c:pt idx="11471">
                  <c:v>14</c:v>
                </c:pt>
                <c:pt idx="11472">
                  <c:v>25</c:v>
                </c:pt>
                <c:pt idx="11473">
                  <c:v>25</c:v>
                </c:pt>
                <c:pt idx="11474">
                  <c:v>24</c:v>
                </c:pt>
                <c:pt idx="11475">
                  <c:v>25</c:v>
                </c:pt>
                <c:pt idx="11476">
                  <c:v>25</c:v>
                </c:pt>
                <c:pt idx="11477">
                  <c:v>23</c:v>
                </c:pt>
                <c:pt idx="11478">
                  <c:v>24</c:v>
                </c:pt>
                <c:pt idx="11479">
                  <c:v>21</c:v>
                </c:pt>
                <c:pt idx="11480">
                  <c:v>25</c:v>
                </c:pt>
                <c:pt idx="11481">
                  <c:v>22</c:v>
                </c:pt>
                <c:pt idx="11482">
                  <c:v>22</c:v>
                </c:pt>
                <c:pt idx="11483">
                  <c:v>22</c:v>
                </c:pt>
                <c:pt idx="11484">
                  <c:v>25</c:v>
                </c:pt>
                <c:pt idx="11485">
                  <c:v>23</c:v>
                </c:pt>
                <c:pt idx="11486">
                  <c:v>24</c:v>
                </c:pt>
                <c:pt idx="11487">
                  <c:v>25</c:v>
                </c:pt>
                <c:pt idx="11488">
                  <c:v>20</c:v>
                </c:pt>
                <c:pt idx="11489">
                  <c:v>23</c:v>
                </c:pt>
                <c:pt idx="11490">
                  <c:v>20</c:v>
                </c:pt>
                <c:pt idx="11491">
                  <c:v>23</c:v>
                </c:pt>
                <c:pt idx="11492">
                  <c:v>25</c:v>
                </c:pt>
                <c:pt idx="11493">
                  <c:v>21</c:v>
                </c:pt>
                <c:pt idx="11494">
                  <c:v>24</c:v>
                </c:pt>
                <c:pt idx="11495">
                  <c:v>25</c:v>
                </c:pt>
                <c:pt idx="11496">
                  <c:v>21</c:v>
                </c:pt>
                <c:pt idx="11497">
                  <c:v>24</c:v>
                </c:pt>
                <c:pt idx="11498">
                  <c:v>23</c:v>
                </c:pt>
                <c:pt idx="11499">
                  <c:v>24</c:v>
                </c:pt>
                <c:pt idx="11500">
                  <c:v>22</c:v>
                </c:pt>
                <c:pt idx="11501">
                  <c:v>23</c:v>
                </c:pt>
                <c:pt idx="11502">
                  <c:v>25</c:v>
                </c:pt>
                <c:pt idx="11503">
                  <c:v>23</c:v>
                </c:pt>
                <c:pt idx="11504">
                  <c:v>22</c:v>
                </c:pt>
                <c:pt idx="11505">
                  <c:v>24</c:v>
                </c:pt>
                <c:pt idx="11506">
                  <c:v>23</c:v>
                </c:pt>
                <c:pt idx="11507">
                  <c:v>25</c:v>
                </c:pt>
                <c:pt idx="11508">
                  <c:v>22</c:v>
                </c:pt>
                <c:pt idx="11509">
                  <c:v>23</c:v>
                </c:pt>
                <c:pt idx="11510">
                  <c:v>22</c:v>
                </c:pt>
                <c:pt idx="11511">
                  <c:v>22</c:v>
                </c:pt>
                <c:pt idx="11512">
                  <c:v>23</c:v>
                </c:pt>
                <c:pt idx="11513">
                  <c:v>25</c:v>
                </c:pt>
                <c:pt idx="11514">
                  <c:v>24</c:v>
                </c:pt>
                <c:pt idx="11515">
                  <c:v>25</c:v>
                </c:pt>
                <c:pt idx="11516">
                  <c:v>24</c:v>
                </c:pt>
                <c:pt idx="11517">
                  <c:v>23</c:v>
                </c:pt>
                <c:pt idx="11518">
                  <c:v>24</c:v>
                </c:pt>
                <c:pt idx="11519">
                  <c:v>17</c:v>
                </c:pt>
                <c:pt idx="11520">
                  <c:v>25</c:v>
                </c:pt>
                <c:pt idx="11521">
                  <c:v>24</c:v>
                </c:pt>
                <c:pt idx="11522">
                  <c:v>25</c:v>
                </c:pt>
                <c:pt idx="11523">
                  <c:v>19</c:v>
                </c:pt>
                <c:pt idx="11524">
                  <c:v>25</c:v>
                </c:pt>
                <c:pt idx="11525">
                  <c:v>24</c:v>
                </c:pt>
                <c:pt idx="11526">
                  <c:v>25</c:v>
                </c:pt>
                <c:pt idx="11527">
                  <c:v>25</c:v>
                </c:pt>
                <c:pt idx="11528">
                  <c:v>25</c:v>
                </c:pt>
                <c:pt idx="11529">
                  <c:v>20</c:v>
                </c:pt>
                <c:pt idx="11530">
                  <c:v>25</c:v>
                </c:pt>
                <c:pt idx="11531">
                  <c:v>23</c:v>
                </c:pt>
                <c:pt idx="11532">
                  <c:v>23</c:v>
                </c:pt>
                <c:pt idx="11533">
                  <c:v>22</c:v>
                </c:pt>
                <c:pt idx="11534">
                  <c:v>21</c:v>
                </c:pt>
                <c:pt idx="11535">
                  <c:v>21</c:v>
                </c:pt>
                <c:pt idx="11536">
                  <c:v>25</c:v>
                </c:pt>
                <c:pt idx="11537">
                  <c:v>24</c:v>
                </c:pt>
                <c:pt idx="11538">
                  <c:v>24</c:v>
                </c:pt>
                <c:pt idx="11539">
                  <c:v>25</c:v>
                </c:pt>
                <c:pt idx="11540">
                  <c:v>19</c:v>
                </c:pt>
                <c:pt idx="11541">
                  <c:v>23</c:v>
                </c:pt>
                <c:pt idx="11542">
                  <c:v>22</c:v>
                </c:pt>
                <c:pt idx="11543">
                  <c:v>23</c:v>
                </c:pt>
                <c:pt idx="11544">
                  <c:v>24</c:v>
                </c:pt>
                <c:pt idx="11545">
                  <c:v>25</c:v>
                </c:pt>
                <c:pt idx="11546">
                  <c:v>22</c:v>
                </c:pt>
                <c:pt idx="11547">
                  <c:v>20</c:v>
                </c:pt>
                <c:pt idx="11548">
                  <c:v>25</c:v>
                </c:pt>
                <c:pt idx="11549">
                  <c:v>24</c:v>
                </c:pt>
                <c:pt idx="11550">
                  <c:v>22</c:v>
                </c:pt>
                <c:pt idx="11551">
                  <c:v>19</c:v>
                </c:pt>
                <c:pt idx="11552">
                  <c:v>23</c:v>
                </c:pt>
                <c:pt idx="11553">
                  <c:v>25</c:v>
                </c:pt>
                <c:pt idx="11554">
                  <c:v>25</c:v>
                </c:pt>
                <c:pt idx="11555">
                  <c:v>18</c:v>
                </c:pt>
                <c:pt idx="11556">
                  <c:v>25</c:v>
                </c:pt>
                <c:pt idx="11557">
                  <c:v>25</c:v>
                </c:pt>
                <c:pt idx="11558">
                  <c:v>21</c:v>
                </c:pt>
                <c:pt idx="11559">
                  <c:v>25</c:v>
                </c:pt>
                <c:pt idx="11560">
                  <c:v>25</c:v>
                </c:pt>
                <c:pt idx="11561">
                  <c:v>23</c:v>
                </c:pt>
                <c:pt idx="11562">
                  <c:v>25</c:v>
                </c:pt>
                <c:pt idx="11563">
                  <c:v>25</c:v>
                </c:pt>
                <c:pt idx="11564">
                  <c:v>21</c:v>
                </c:pt>
                <c:pt idx="11565">
                  <c:v>25</c:v>
                </c:pt>
                <c:pt idx="11566">
                  <c:v>23</c:v>
                </c:pt>
                <c:pt idx="11567">
                  <c:v>23</c:v>
                </c:pt>
                <c:pt idx="11568">
                  <c:v>21</c:v>
                </c:pt>
                <c:pt idx="11569">
                  <c:v>25</c:v>
                </c:pt>
                <c:pt idx="11570">
                  <c:v>25</c:v>
                </c:pt>
                <c:pt idx="11571">
                  <c:v>24</c:v>
                </c:pt>
                <c:pt idx="11572">
                  <c:v>22</c:v>
                </c:pt>
                <c:pt idx="11573">
                  <c:v>21</c:v>
                </c:pt>
                <c:pt idx="11574">
                  <c:v>23</c:v>
                </c:pt>
                <c:pt idx="11575">
                  <c:v>23</c:v>
                </c:pt>
                <c:pt idx="11576">
                  <c:v>22</c:v>
                </c:pt>
                <c:pt idx="11577">
                  <c:v>12</c:v>
                </c:pt>
                <c:pt idx="11578">
                  <c:v>25</c:v>
                </c:pt>
                <c:pt idx="11579">
                  <c:v>22</c:v>
                </c:pt>
                <c:pt idx="11580">
                  <c:v>22</c:v>
                </c:pt>
                <c:pt idx="11581">
                  <c:v>23</c:v>
                </c:pt>
                <c:pt idx="11582">
                  <c:v>22</c:v>
                </c:pt>
                <c:pt idx="11583">
                  <c:v>24</c:v>
                </c:pt>
                <c:pt idx="11584">
                  <c:v>23</c:v>
                </c:pt>
                <c:pt idx="11585">
                  <c:v>21</c:v>
                </c:pt>
                <c:pt idx="11586">
                  <c:v>23</c:v>
                </c:pt>
                <c:pt idx="11587">
                  <c:v>25</c:v>
                </c:pt>
                <c:pt idx="11588">
                  <c:v>25</c:v>
                </c:pt>
                <c:pt idx="11589">
                  <c:v>25</c:v>
                </c:pt>
                <c:pt idx="11590">
                  <c:v>25</c:v>
                </c:pt>
                <c:pt idx="11591">
                  <c:v>21</c:v>
                </c:pt>
                <c:pt idx="11592">
                  <c:v>23</c:v>
                </c:pt>
                <c:pt idx="11593">
                  <c:v>23</c:v>
                </c:pt>
                <c:pt idx="11594">
                  <c:v>22</c:v>
                </c:pt>
                <c:pt idx="11595">
                  <c:v>24</c:v>
                </c:pt>
                <c:pt idx="11596">
                  <c:v>24</c:v>
                </c:pt>
                <c:pt idx="11597">
                  <c:v>24</c:v>
                </c:pt>
                <c:pt idx="11598">
                  <c:v>19</c:v>
                </c:pt>
                <c:pt idx="11599">
                  <c:v>21</c:v>
                </c:pt>
                <c:pt idx="11600">
                  <c:v>24</c:v>
                </c:pt>
                <c:pt idx="11601">
                  <c:v>23</c:v>
                </c:pt>
                <c:pt idx="11602">
                  <c:v>23</c:v>
                </c:pt>
                <c:pt idx="11603">
                  <c:v>25</c:v>
                </c:pt>
                <c:pt idx="11604">
                  <c:v>18</c:v>
                </c:pt>
                <c:pt idx="11605">
                  <c:v>23</c:v>
                </c:pt>
                <c:pt idx="11606">
                  <c:v>21</c:v>
                </c:pt>
                <c:pt idx="11607">
                  <c:v>24</c:v>
                </c:pt>
                <c:pt idx="11608">
                  <c:v>22</c:v>
                </c:pt>
                <c:pt idx="11609">
                  <c:v>24</c:v>
                </c:pt>
                <c:pt idx="11610">
                  <c:v>24</c:v>
                </c:pt>
                <c:pt idx="11611">
                  <c:v>23</c:v>
                </c:pt>
                <c:pt idx="11612">
                  <c:v>21</c:v>
                </c:pt>
                <c:pt idx="11613">
                  <c:v>22</c:v>
                </c:pt>
                <c:pt idx="11614">
                  <c:v>23</c:v>
                </c:pt>
                <c:pt idx="11615">
                  <c:v>24</c:v>
                </c:pt>
                <c:pt idx="11616">
                  <c:v>25</c:v>
                </c:pt>
                <c:pt idx="11617">
                  <c:v>23</c:v>
                </c:pt>
                <c:pt idx="11618">
                  <c:v>10</c:v>
                </c:pt>
                <c:pt idx="11619">
                  <c:v>22</c:v>
                </c:pt>
                <c:pt idx="11620">
                  <c:v>21</c:v>
                </c:pt>
                <c:pt idx="11621">
                  <c:v>25</c:v>
                </c:pt>
                <c:pt idx="11622">
                  <c:v>19</c:v>
                </c:pt>
                <c:pt idx="11623">
                  <c:v>14</c:v>
                </c:pt>
                <c:pt idx="11624">
                  <c:v>21</c:v>
                </c:pt>
                <c:pt idx="11625">
                  <c:v>23</c:v>
                </c:pt>
                <c:pt idx="11626">
                  <c:v>24</c:v>
                </c:pt>
                <c:pt idx="11627">
                  <c:v>25</c:v>
                </c:pt>
                <c:pt idx="11628">
                  <c:v>15</c:v>
                </c:pt>
                <c:pt idx="11629">
                  <c:v>25</c:v>
                </c:pt>
                <c:pt idx="11630">
                  <c:v>25</c:v>
                </c:pt>
                <c:pt idx="11631">
                  <c:v>22</c:v>
                </c:pt>
                <c:pt idx="11632">
                  <c:v>23</c:v>
                </c:pt>
                <c:pt idx="11633">
                  <c:v>10</c:v>
                </c:pt>
                <c:pt idx="11634">
                  <c:v>22</c:v>
                </c:pt>
                <c:pt idx="11635">
                  <c:v>23</c:v>
                </c:pt>
                <c:pt idx="11636">
                  <c:v>17</c:v>
                </c:pt>
                <c:pt idx="11637">
                  <c:v>24</c:v>
                </c:pt>
                <c:pt idx="11638">
                  <c:v>22</c:v>
                </c:pt>
                <c:pt idx="11639">
                  <c:v>21</c:v>
                </c:pt>
                <c:pt idx="11640">
                  <c:v>24</c:v>
                </c:pt>
                <c:pt idx="11641">
                  <c:v>23</c:v>
                </c:pt>
                <c:pt idx="11642">
                  <c:v>25</c:v>
                </c:pt>
                <c:pt idx="11643">
                  <c:v>22</c:v>
                </c:pt>
                <c:pt idx="11644">
                  <c:v>23</c:v>
                </c:pt>
                <c:pt idx="11645">
                  <c:v>19</c:v>
                </c:pt>
                <c:pt idx="11646">
                  <c:v>24</c:v>
                </c:pt>
                <c:pt idx="11647">
                  <c:v>23</c:v>
                </c:pt>
                <c:pt idx="11648">
                  <c:v>20</c:v>
                </c:pt>
                <c:pt idx="11649">
                  <c:v>20</c:v>
                </c:pt>
                <c:pt idx="11650">
                  <c:v>25</c:v>
                </c:pt>
                <c:pt idx="11651">
                  <c:v>25</c:v>
                </c:pt>
                <c:pt idx="11652">
                  <c:v>25</c:v>
                </c:pt>
                <c:pt idx="11653">
                  <c:v>15</c:v>
                </c:pt>
                <c:pt idx="11654">
                  <c:v>24</c:v>
                </c:pt>
                <c:pt idx="11655">
                  <c:v>24</c:v>
                </c:pt>
                <c:pt idx="11656">
                  <c:v>24</c:v>
                </c:pt>
                <c:pt idx="11657">
                  <c:v>23</c:v>
                </c:pt>
                <c:pt idx="11658">
                  <c:v>24</c:v>
                </c:pt>
                <c:pt idx="11659">
                  <c:v>24</c:v>
                </c:pt>
                <c:pt idx="11660">
                  <c:v>18</c:v>
                </c:pt>
                <c:pt idx="11661">
                  <c:v>25</c:v>
                </c:pt>
                <c:pt idx="11662">
                  <c:v>24</c:v>
                </c:pt>
                <c:pt idx="11663">
                  <c:v>15</c:v>
                </c:pt>
                <c:pt idx="11664">
                  <c:v>24</c:v>
                </c:pt>
                <c:pt idx="11665">
                  <c:v>25</c:v>
                </c:pt>
                <c:pt idx="11666">
                  <c:v>25</c:v>
                </c:pt>
                <c:pt idx="11667">
                  <c:v>25</c:v>
                </c:pt>
                <c:pt idx="11668">
                  <c:v>22</c:v>
                </c:pt>
                <c:pt idx="11669">
                  <c:v>24</c:v>
                </c:pt>
                <c:pt idx="11670">
                  <c:v>22</c:v>
                </c:pt>
                <c:pt idx="11671">
                  <c:v>24</c:v>
                </c:pt>
                <c:pt idx="11672">
                  <c:v>18</c:v>
                </c:pt>
                <c:pt idx="11673">
                  <c:v>24</c:v>
                </c:pt>
                <c:pt idx="11674">
                  <c:v>24</c:v>
                </c:pt>
                <c:pt idx="11675">
                  <c:v>19</c:v>
                </c:pt>
                <c:pt idx="11676">
                  <c:v>23</c:v>
                </c:pt>
                <c:pt idx="11677">
                  <c:v>18</c:v>
                </c:pt>
                <c:pt idx="11678">
                  <c:v>22</c:v>
                </c:pt>
                <c:pt idx="11679">
                  <c:v>17</c:v>
                </c:pt>
                <c:pt idx="11680">
                  <c:v>20</c:v>
                </c:pt>
                <c:pt idx="11681">
                  <c:v>22</c:v>
                </c:pt>
                <c:pt idx="11682">
                  <c:v>23</c:v>
                </c:pt>
                <c:pt idx="11683">
                  <c:v>25</c:v>
                </c:pt>
                <c:pt idx="11684">
                  <c:v>23</c:v>
                </c:pt>
                <c:pt idx="11685">
                  <c:v>25</c:v>
                </c:pt>
                <c:pt idx="11686">
                  <c:v>25</c:v>
                </c:pt>
                <c:pt idx="11687">
                  <c:v>23</c:v>
                </c:pt>
                <c:pt idx="11688">
                  <c:v>23</c:v>
                </c:pt>
                <c:pt idx="11689">
                  <c:v>20</c:v>
                </c:pt>
                <c:pt idx="11690">
                  <c:v>24</c:v>
                </c:pt>
                <c:pt idx="11691">
                  <c:v>24</c:v>
                </c:pt>
                <c:pt idx="11692">
                  <c:v>23</c:v>
                </c:pt>
                <c:pt idx="11693">
                  <c:v>21</c:v>
                </c:pt>
                <c:pt idx="11694">
                  <c:v>25</c:v>
                </c:pt>
                <c:pt idx="11695">
                  <c:v>23</c:v>
                </c:pt>
                <c:pt idx="11696">
                  <c:v>24</c:v>
                </c:pt>
                <c:pt idx="11697">
                  <c:v>22</c:v>
                </c:pt>
                <c:pt idx="11698">
                  <c:v>22</c:v>
                </c:pt>
                <c:pt idx="11699">
                  <c:v>15</c:v>
                </c:pt>
                <c:pt idx="11700">
                  <c:v>24</c:v>
                </c:pt>
                <c:pt idx="11701">
                  <c:v>22</c:v>
                </c:pt>
                <c:pt idx="11702">
                  <c:v>25</c:v>
                </c:pt>
                <c:pt idx="11703">
                  <c:v>22</c:v>
                </c:pt>
                <c:pt idx="11704">
                  <c:v>25</c:v>
                </c:pt>
                <c:pt idx="11705">
                  <c:v>21</c:v>
                </c:pt>
                <c:pt idx="11706">
                  <c:v>24</c:v>
                </c:pt>
                <c:pt idx="11707">
                  <c:v>17</c:v>
                </c:pt>
                <c:pt idx="11708">
                  <c:v>24</c:v>
                </c:pt>
                <c:pt idx="11709">
                  <c:v>19</c:v>
                </c:pt>
                <c:pt idx="11710">
                  <c:v>22</c:v>
                </c:pt>
                <c:pt idx="11711">
                  <c:v>21</c:v>
                </c:pt>
                <c:pt idx="11712">
                  <c:v>22</c:v>
                </c:pt>
                <c:pt idx="11713">
                  <c:v>21</c:v>
                </c:pt>
                <c:pt idx="11714">
                  <c:v>25</c:v>
                </c:pt>
                <c:pt idx="11715">
                  <c:v>23</c:v>
                </c:pt>
                <c:pt idx="11716">
                  <c:v>21</c:v>
                </c:pt>
                <c:pt idx="11717">
                  <c:v>25</c:v>
                </c:pt>
                <c:pt idx="11718">
                  <c:v>24</c:v>
                </c:pt>
                <c:pt idx="11719">
                  <c:v>23</c:v>
                </c:pt>
                <c:pt idx="11720">
                  <c:v>21</c:v>
                </c:pt>
                <c:pt idx="11721">
                  <c:v>24</c:v>
                </c:pt>
                <c:pt idx="11722">
                  <c:v>24</c:v>
                </c:pt>
                <c:pt idx="11723">
                  <c:v>24</c:v>
                </c:pt>
                <c:pt idx="11724">
                  <c:v>23</c:v>
                </c:pt>
                <c:pt idx="11725">
                  <c:v>24</c:v>
                </c:pt>
                <c:pt idx="11726">
                  <c:v>25</c:v>
                </c:pt>
                <c:pt idx="11727">
                  <c:v>25</c:v>
                </c:pt>
                <c:pt idx="11728">
                  <c:v>25</c:v>
                </c:pt>
                <c:pt idx="11729">
                  <c:v>25</c:v>
                </c:pt>
                <c:pt idx="11730">
                  <c:v>25</c:v>
                </c:pt>
                <c:pt idx="11731">
                  <c:v>23</c:v>
                </c:pt>
                <c:pt idx="11732">
                  <c:v>25</c:v>
                </c:pt>
                <c:pt idx="11733">
                  <c:v>24</c:v>
                </c:pt>
                <c:pt idx="11734">
                  <c:v>24</c:v>
                </c:pt>
                <c:pt idx="11735">
                  <c:v>22</c:v>
                </c:pt>
                <c:pt idx="11736">
                  <c:v>24</c:v>
                </c:pt>
                <c:pt idx="11737">
                  <c:v>22</c:v>
                </c:pt>
                <c:pt idx="11738">
                  <c:v>23</c:v>
                </c:pt>
                <c:pt idx="11739">
                  <c:v>25</c:v>
                </c:pt>
                <c:pt idx="11740">
                  <c:v>22</c:v>
                </c:pt>
                <c:pt idx="11741">
                  <c:v>20</c:v>
                </c:pt>
                <c:pt idx="11742">
                  <c:v>25</c:v>
                </c:pt>
                <c:pt idx="11743">
                  <c:v>22</c:v>
                </c:pt>
                <c:pt idx="11744">
                  <c:v>22</c:v>
                </c:pt>
                <c:pt idx="11745">
                  <c:v>25</c:v>
                </c:pt>
                <c:pt idx="11746">
                  <c:v>22</c:v>
                </c:pt>
                <c:pt idx="11747">
                  <c:v>24</c:v>
                </c:pt>
                <c:pt idx="11748">
                  <c:v>22</c:v>
                </c:pt>
                <c:pt idx="11749">
                  <c:v>23</c:v>
                </c:pt>
                <c:pt idx="11750">
                  <c:v>24</c:v>
                </c:pt>
                <c:pt idx="11751">
                  <c:v>22</c:v>
                </c:pt>
                <c:pt idx="11752">
                  <c:v>17</c:v>
                </c:pt>
                <c:pt idx="11753">
                  <c:v>24</c:v>
                </c:pt>
                <c:pt idx="11754">
                  <c:v>21</c:v>
                </c:pt>
                <c:pt idx="11755">
                  <c:v>23</c:v>
                </c:pt>
                <c:pt idx="11756">
                  <c:v>25</c:v>
                </c:pt>
                <c:pt idx="11757">
                  <c:v>25</c:v>
                </c:pt>
                <c:pt idx="11758">
                  <c:v>25</c:v>
                </c:pt>
                <c:pt idx="11759">
                  <c:v>23</c:v>
                </c:pt>
                <c:pt idx="11760">
                  <c:v>23</c:v>
                </c:pt>
                <c:pt idx="11761">
                  <c:v>24</c:v>
                </c:pt>
                <c:pt idx="11762">
                  <c:v>22</c:v>
                </c:pt>
                <c:pt idx="11763">
                  <c:v>16</c:v>
                </c:pt>
                <c:pt idx="11764">
                  <c:v>17</c:v>
                </c:pt>
                <c:pt idx="11765">
                  <c:v>23</c:v>
                </c:pt>
                <c:pt idx="11766">
                  <c:v>24</c:v>
                </c:pt>
                <c:pt idx="11767">
                  <c:v>23</c:v>
                </c:pt>
                <c:pt idx="11768">
                  <c:v>20</c:v>
                </c:pt>
                <c:pt idx="11769">
                  <c:v>25</c:v>
                </c:pt>
                <c:pt idx="11770">
                  <c:v>23</c:v>
                </c:pt>
                <c:pt idx="11771">
                  <c:v>24</c:v>
                </c:pt>
                <c:pt idx="11772">
                  <c:v>21</c:v>
                </c:pt>
                <c:pt idx="11773">
                  <c:v>18</c:v>
                </c:pt>
                <c:pt idx="11774">
                  <c:v>24</c:v>
                </c:pt>
                <c:pt idx="11775">
                  <c:v>10</c:v>
                </c:pt>
                <c:pt idx="11776">
                  <c:v>24</c:v>
                </c:pt>
                <c:pt idx="11777">
                  <c:v>24</c:v>
                </c:pt>
                <c:pt idx="11778">
                  <c:v>23</c:v>
                </c:pt>
                <c:pt idx="11779">
                  <c:v>21</c:v>
                </c:pt>
                <c:pt idx="11780">
                  <c:v>24</c:v>
                </c:pt>
                <c:pt idx="11781">
                  <c:v>24</c:v>
                </c:pt>
                <c:pt idx="11782">
                  <c:v>24</c:v>
                </c:pt>
                <c:pt idx="11783">
                  <c:v>25</c:v>
                </c:pt>
                <c:pt idx="11784">
                  <c:v>25</c:v>
                </c:pt>
                <c:pt idx="11785">
                  <c:v>23</c:v>
                </c:pt>
                <c:pt idx="11786">
                  <c:v>22</c:v>
                </c:pt>
                <c:pt idx="11787">
                  <c:v>23</c:v>
                </c:pt>
                <c:pt idx="11788">
                  <c:v>22</c:v>
                </c:pt>
                <c:pt idx="11789">
                  <c:v>23</c:v>
                </c:pt>
                <c:pt idx="11790">
                  <c:v>24</c:v>
                </c:pt>
                <c:pt idx="11791">
                  <c:v>23</c:v>
                </c:pt>
                <c:pt idx="11792">
                  <c:v>24</c:v>
                </c:pt>
                <c:pt idx="11793">
                  <c:v>21</c:v>
                </c:pt>
                <c:pt idx="11794">
                  <c:v>25</c:v>
                </c:pt>
                <c:pt idx="11795">
                  <c:v>24</c:v>
                </c:pt>
                <c:pt idx="11796">
                  <c:v>25</c:v>
                </c:pt>
                <c:pt idx="11797">
                  <c:v>23</c:v>
                </c:pt>
                <c:pt idx="11798">
                  <c:v>23</c:v>
                </c:pt>
                <c:pt idx="11799">
                  <c:v>22</c:v>
                </c:pt>
                <c:pt idx="11800">
                  <c:v>22</c:v>
                </c:pt>
                <c:pt idx="11801">
                  <c:v>23</c:v>
                </c:pt>
                <c:pt idx="11802">
                  <c:v>24</c:v>
                </c:pt>
                <c:pt idx="11803">
                  <c:v>23</c:v>
                </c:pt>
                <c:pt idx="11804">
                  <c:v>25</c:v>
                </c:pt>
                <c:pt idx="11805">
                  <c:v>24</c:v>
                </c:pt>
                <c:pt idx="11806">
                  <c:v>21</c:v>
                </c:pt>
                <c:pt idx="11807">
                  <c:v>19</c:v>
                </c:pt>
                <c:pt idx="11808">
                  <c:v>22</c:v>
                </c:pt>
                <c:pt idx="11809">
                  <c:v>25</c:v>
                </c:pt>
                <c:pt idx="11810">
                  <c:v>25</c:v>
                </c:pt>
                <c:pt idx="11811">
                  <c:v>25</c:v>
                </c:pt>
                <c:pt idx="11812">
                  <c:v>16</c:v>
                </c:pt>
                <c:pt idx="11813">
                  <c:v>22</c:v>
                </c:pt>
                <c:pt idx="11814">
                  <c:v>24</c:v>
                </c:pt>
                <c:pt idx="11815">
                  <c:v>23</c:v>
                </c:pt>
                <c:pt idx="11816">
                  <c:v>22</c:v>
                </c:pt>
                <c:pt idx="11817">
                  <c:v>25</c:v>
                </c:pt>
                <c:pt idx="11818">
                  <c:v>23</c:v>
                </c:pt>
                <c:pt idx="11819">
                  <c:v>24</c:v>
                </c:pt>
                <c:pt idx="11820">
                  <c:v>25</c:v>
                </c:pt>
                <c:pt idx="11821">
                  <c:v>22</c:v>
                </c:pt>
                <c:pt idx="11822">
                  <c:v>24</c:v>
                </c:pt>
                <c:pt idx="11823">
                  <c:v>22</c:v>
                </c:pt>
                <c:pt idx="11824">
                  <c:v>20</c:v>
                </c:pt>
                <c:pt idx="11825">
                  <c:v>21</c:v>
                </c:pt>
                <c:pt idx="11826">
                  <c:v>18</c:v>
                </c:pt>
                <c:pt idx="11827">
                  <c:v>22</c:v>
                </c:pt>
                <c:pt idx="11828">
                  <c:v>24</c:v>
                </c:pt>
                <c:pt idx="11829">
                  <c:v>24</c:v>
                </c:pt>
                <c:pt idx="11830">
                  <c:v>25</c:v>
                </c:pt>
                <c:pt idx="11831">
                  <c:v>20</c:v>
                </c:pt>
                <c:pt idx="11832">
                  <c:v>25</c:v>
                </c:pt>
                <c:pt idx="11833">
                  <c:v>24</c:v>
                </c:pt>
                <c:pt idx="11834">
                  <c:v>25</c:v>
                </c:pt>
                <c:pt idx="11835">
                  <c:v>23</c:v>
                </c:pt>
                <c:pt idx="11836">
                  <c:v>21</c:v>
                </c:pt>
                <c:pt idx="11837">
                  <c:v>23</c:v>
                </c:pt>
                <c:pt idx="11838">
                  <c:v>25</c:v>
                </c:pt>
                <c:pt idx="11839">
                  <c:v>25</c:v>
                </c:pt>
                <c:pt idx="11840">
                  <c:v>25</c:v>
                </c:pt>
                <c:pt idx="11841">
                  <c:v>13</c:v>
                </c:pt>
                <c:pt idx="11842">
                  <c:v>22</c:v>
                </c:pt>
                <c:pt idx="11843">
                  <c:v>23</c:v>
                </c:pt>
                <c:pt idx="11844">
                  <c:v>24</c:v>
                </c:pt>
                <c:pt idx="11845">
                  <c:v>19</c:v>
                </c:pt>
                <c:pt idx="11846">
                  <c:v>15</c:v>
                </c:pt>
                <c:pt idx="11847">
                  <c:v>22</c:v>
                </c:pt>
                <c:pt idx="11848">
                  <c:v>25</c:v>
                </c:pt>
                <c:pt idx="11849">
                  <c:v>20</c:v>
                </c:pt>
                <c:pt idx="11850">
                  <c:v>22</c:v>
                </c:pt>
                <c:pt idx="11851">
                  <c:v>21</c:v>
                </c:pt>
                <c:pt idx="11852">
                  <c:v>14</c:v>
                </c:pt>
                <c:pt idx="11853">
                  <c:v>25</c:v>
                </c:pt>
                <c:pt idx="11854">
                  <c:v>24</c:v>
                </c:pt>
                <c:pt idx="11855">
                  <c:v>25</c:v>
                </c:pt>
                <c:pt idx="11856">
                  <c:v>24</c:v>
                </c:pt>
                <c:pt idx="11857">
                  <c:v>23</c:v>
                </c:pt>
                <c:pt idx="11858">
                  <c:v>25</c:v>
                </c:pt>
                <c:pt idx="11859">
                  <c:v>25</c:v>
                </c:pt>
                <c:pt idx="11860">
                  <c:v>24</c:v>
                </c:pt>
                <c:pt idx="11861">
                  <c:v>22</c:v>
                </c:pt>
                <c:pt idx="11862">
                  <c:v>24</c:v>
                </c:pt>
                <c:pt idx="11863">
                  <c:v>20</c:v>
                </c:pt>
                <c:pt idx="11864">
                  <c:v>24</c:v>
                </c:pt>
                <c:pt idx="11865">
                  <c:v>21</c:v>
                </c:pt>
                <c:pt idx="11866">
                  <c:v>25</c:v>
                </c:pt>
                <c:pt idx="11867">
                  <c:v>25</c:v>
                </c:pt>
                <c:pt idx="11868">
                  <c:v>25</c:v>
                </c:pt>
                <c:pt idx="11869">
                  <c:v>25</c:v>
                </c:pt>
                <c:pt idx="11870">
                  <c:v>18</c:v>
                </c:pt>
                <c:pt idx="11871">
                  <c:v>25</c:v>
                </c:pt>
                <c:pt idx="11872">
                  <c:v>23</c:v>
                </c:pt>
                <c:pt idx="11873">
                  <c:v>21</c:v>
                </c:pt>
                <c:pt idx="11874">
                  <c:v>25</c:v>
                </c:pt>
                <c:pt idx="11875">
                  <c:v>19</c:v>
                </c:pt>
                <c:pt idx="11876">
                  <c:v>24</c:v>
                </c:pt>
                <c:pt idx="11877">
                  <c:v>25</c:v>
                </c:pt>
                <c:pt idx="11878">
                  <c:v>18</c:v>
                </c:pt>
                <c:pt idx="11879">
                  <c:v>19</c:v>
                </c:pt>
                <c:pt idx="11880">
                  <c:v>22</c:v>
                </c:pt>
                <c:pt idx="11881">
                  <c:v>25</c:v>
                </c:pt>
                <c:pt idx="11882">
                  <c:v>24</c:v>
                </c:pt>
                <c:pt idx="11883">
                  <c:v>23</c:v>
                </c:pt>
                <c:pt idx="11884">
                  <c:v>25</c:v>
                </c:pt>
                <c:pt idx="11885">
                  <c:v>24</c:v>
                </c:pt>
                <c:pt idx="11886">
                  <c:v>13</c:v>
                </c:pt>
                <c:pt idx="11887">
                  <c:v>23</c:v>
                </c:pt>
                <c:pt idx="11888">
                  <c:v>24</c:v>
                </c:pt>
                <c:pt idx="11889">
                  <c:v>25</c:v>
                </c:pt>
                <c:pt idx="11890">
                  <c:v>23</c:v>
                </c:pt>
                <c:pt idx="11891">
                  <c:v>24</c:v>
                </c:pt>
                <c:pt idx="11892">
                  <c:v>23</c:v>
                </c:pt>
                <c:pt idx="11893">
                  <c:v>21</c:v>
                </c:pt>
                <c:pt idx="11894">
                  <c:v>25</c:v>
                </c:pt>
                <c:pt idx="11895">
                  <c:v>21</c:v>
                </c:pt>
                <c:pt idx="11896">
                  <c:v>25</c:v>
                </c:pt>
                <c:pt idx="11897">
                  <c:v>24</c:v>
                </c:pt>
                <c:pt idx="11898">
                  <c:v>24</c:v>
                </c:pt>
                <c:pt idx="11899">
                  <c:v>25</c:v>
                </c:pt>
                <c:pt idx="11900">
                  <c:v>22</c:v>
                </c:pt>
                <c:pt idx="11901">
                  <c:v>22</c:v>
                </c:pt>
                <c:pt idx="11902">
                  <c:v>24</c:v>
                </c:pt>
                <c:pt idx="11903">
                  <c:v>25</c:v>
                </c:pt>
                <c:pt idx="11904">
                  <c:v>20</c:v>
                </c:pt>
                <c:pt idx="11905">
                  <c:v>24</c:v>
                </c:pt>
                <c:pt idx="11906">
                  <c:v>24</c:v>
                </c:pt>
                <c:pt idx="11907">
                  <c:v>24</c:v>
                </c:pt>
                <c:pt idx="11908">
                  <c:v>21</c:v>
                </c:pt>
                <c:pt idx="11909">
                  <c:v>22</c:v>
                </c:pt>
                <c:pt idx="11910">
                  <c:v>19</c:v>
                </c:pt>
                <c:pt idx="11911">
                  <c:v>23</c:v>
                </c:pt>
                <c:pt idx="11912">
                  <c:v>25</c:v>
                </c:pt>
                <c:pt idx="11913">
                  <c:v>24</c:v>
                </c:pt>
                <c:pt idx="11914">
                  <c:v>24</c:v>
                </c:pt>
                <c:pt idx="11915">
                  <c:v>24</c:v>
                </c:pt>
                <c:pt idx="11916">
                  <c:v>23</c:v>
                </c:pt>
                <c:pt idx="11917">
                  <c:v>25</c:v>
                </c:pt>
                <c:pt idx="11918">
                  <c:v>20</c:v>
                </c:pt>
                <c:pt idx="11919">
                  <c:v>24</c:v>
                </c:pt>
                <c:pt idx="11920">
                  <c:v>23</c:v>
                </c:pt>
                <c:pt idx="11921">
                  <c:v>24</c:v>
                </c:pt>
                <c:pt idx="11922">
                  <c:v>21</c:v>
                </c:pt>
                <c:pt idx="11923">
                  <c:v>25</c:v>
                </c:pt>
                <c:pt idx="11924">
                  <c:v>23</c:v>
                </c:pt>
                <c:pt idx="11925">
                  <c:v>23</c:v>
                </c:pt>
                <c:pt idx="11926">
                  <c:v>25</c:v>
                </c:pt>
                <c:pt idx="11927">
                  <c:v>21</c:v>
                </c:pt>
                <c:pt idx="11928">
                  <c:v>16</c:v>
                </c:pt>
                <c:pt idx="11929">
                  <c:v>19</c:v>
                </c:pt>
                <c:pt idx="11930">
                  <c:v>25</c:v>
                </c:pt>
                <c:pt idx="11931">
                  <c:v>22</c:v>
                </c:pt>
                <c:pt idx="11932">
                  <c:v>23</c:v>
                </c:pt>
                <c:pt idx="11933">
                  <c:v>25</c:v>
                </c:pt>
                <c:pt idx="11934">
                  <c:v>25</c:v>
                </c:pt>
                <c:pt idx="11935">
                  <c:v>23</c:v>
                </c:pt>
                <c:pt idx="11936">
                  <c:v>18</c:v>
                </c:pt>
                <c:pt idx="11937">
                  <c:v>21</c:v>
                </c:pt>
                <c:pt idx="11938">
                  <c:v>22</c:v>
                </c:pt>
                <c:pt idx="11939">
                  <c:v>22</c:v>
                </c:pt>
                <c:pt idx="11940">
                  <c:v>25</c:v>
                </c:pt>
                <c:pt idx="11941">
                  <c:v>19</c:v>
                </c:pt>
                <c:pt idx="11942">
                  <c:v>25</c:v>
                </c:pt>
                <c:pt idx="11943">
                  <c:v>24</c:v>
                </c:pt>
                <c:pt idx="11944">
                  <c:v>24</c:v>
                </c:pt>
                <c:pt idx="11945">
                  <c:v>23</c:v>
                </c:pt>
                <c:pt idx="11946">
                  <c:v>24</c:v>
                </c:pt>
                <c:pt idx="11947">
                  <c:v>24</c:v>
                </c:pt>
                <c:pt idx="11948">
                  <c:v>25</c:v>
                </c:pt>
                <c:pt idx="11949">
                  <c:v>25</c:v>
                </c:pt>
                <c:pt idx="11950">
                  <c:v>23</c:v>
                </c:pt>
                <c:pt idx="11951">
                  <c:v>24</c:v>
                </c:pt>
                <c:pt idx="11952">
                  <c:v>25</c:v>
                </c:pt>
                <c:pt idx="11953">
                  <c:v>22</c:v>
                </c:pt>
                <c:pt idx="11954">
                  <c:v>19</c:v>
                </c:pt>
                <c:pt idx="11955">
                  <c:v>24</c:v>
                </c:pt>
                <c:pt idx="11956">
                  <c:v>25</c:v>
                </c:pt>
                <c:pt idx="11957">
                  <c:v>23</c:v>
                </c:pt>
                <c:pt idx="11958">
                  <c:v>24</c:v>
                </c:pt>
                <c:pt idx="11959">
                  <c:v>24</c:v>
                </c:pt>
                <c:pt idx="11960">
                  <c:v>24</c:v>
                </c:pt>
                <c:pt idx="11961">
                  <c:v>22</c:v>
                </c:pt>
                <c:pt idx="11962">
                  <c:v>18</c:v>
                </c:pt>
                <c:pt idx="11963">
                  <c:v>21</c:v>
                </c:pt>
                <c:pt idx="11964">
                  <c:v>20</c:v>
                </c:pt>
                <c:pt idx="11965">
                  <c:v>17</c:v>
                </c:pt>
                <c:pt idx="11966">
                  <c:v>25</c:v>
                </c:pt>
                <c:pt idx="11967">
                  <c:v>21</c:v>
                </c:pt>
                <c:pt idx="11968">
                  <c:v>21</c:v>
                </c:pt>
                <c:pt idx="11969">
                  <c:v>24</c:v>
                </c:pt>
                <c:pt idx="11970">
                  <c:v>24</c:v>
                </c:pt>
                <c:pt idx="11971">
                  <c:v>25</c:v>
                </c:pt>
                <c:pt idx="11972">
                  <c:v>23</c:v>
                </c:pt>
                <c:pt idx="11973">
                  <c:v>24</c:v>
                </c:pt>
                <c:pt idx="11974">
                  <c:v>24</c:v>
                </c:pt>
                <c:pt idx="11975">
                  <c:v>25</c:v>
                </c:pt>
                <c:pt idx="11976">
                  <c:v>24</c:v>
                </c:pt>
                <c:pt idx="11977">
                  <c:v>25</c:v>
                </c:pt>
                <c:pt idx="11978">
                  <c:v>24</c:v>
                </c:pt>
                <c:pt idx="11979">
                  <c:v>24</c:v>
                </c:pt>
                <c:pt idx="11980">
                  <c:v>18</c:v>
                </c:pt>
                <c:pt idx="11981">
                  <c:v>25</c:v>
                </c:pt>
                <c:pt idx="11982">
                  <c:v>25</c:v>
                </c:pt>
                <c:pt idx="11983">
                  <c:v>25</c:v>
                </c:pt>
                <c:pt idx="11984">
                  <c:v>24</c:v>
                </c:pt>
                <c:pt idx="11985">
                  <c:v>24</c:v>
                </c:pt>
                <c:pt idx="11986">
                  <c:v>22</c:v>
                </c:pt>
                <c:pt idx="11987">
                  <c:v>23</c:v>
                </c:pt>
                <c:pt idx="11988">
                  <c:v>24</c:v>
                </c:pt>
                <c:pt idx="11989">
                  <c:v>25</c:v>
                </c:pt>
                <c:pt idx="11990">
                  <c:v>24</c:v>
                </c:pt>
                <c:pt idx="11991">
                  <c:v>24</c:v>
                </c:pt>
                <c:pt idx="11992">
                  <c:v>24</c:v>
                </c:pt>
                <c:pt idx="11993">
                  <c:v>20</c:v>
                </c:pt>
                <c:pt idx="11994">
                  <c:v>23</c:v>
                </c:pt>
                <c:pt idx="11995">
                  <c:v>23</c:v>
                </c:pt>
                <c:pt idx="11996">
                  <c:v>23</c:v>
                </c:pt>
                <c:pt idx="11997">
                  <c:v>23</c:v>
                </c:pt>
                <c:pt idx="11998">
                  <c:v>23</c:v>
                </c:pt>
                <c:pt idx="11999">
                  <c:v>24</c:v>
                </c:pt>
                <c:pt idx="12000">
                  <c:v>25</c:v>
                </c:pt>
                <c:pt idx="12001">
                  <c:v>23</c:v>
                </c:pt>
                <c:pt idx="12002">
                  <c:v>21</c:v>
                </c:pt>
                <c:pt idx="12003">
                  <c:v>25</c:v>
                </c:pt>
                <c:pt idx="12004">
                  <c:v>25</c:v>
                </c:pt>
                <c:pt idx="12005">
                  <c:v>18</c:v>
                </c:pt>
                <c:pt idx="12006">
                  <c:v>17</c:v>
                </c:pt>
                <c:pt idx="12007">
                  <c:v>23</c:v>
                </c:pt>
                <c:pt idx="12008">
                  <c:v>24</c:v>
                </c:pt>
                <c:pt idx="12009">
                  <c:v>22</c:v>
                </c:pt>
                <c:pt idx="12010">
                  <c:v>23</c:v>
                </c:pt>
                <c:pt idx="12011">
                  <c:v>25</c:v>
                </c:pt>
                <c:pt idx="12012">
                  <c:v>22</c:v>
                </c:pt>
                <c:pt idx="12013">
                  <c:v>23</c:v>
                </c:pt>
                <c:pt idx="12014">
                  <c:v>22</c:v>
                </c:pt>
                <c:pt idx="12015">
                  <c:v>22</c:v>
                </c:pt>
                <c:pt idx="12016">
                  <c:v>23</c:v>
                </c:pt>
                <c:pt idx="12017">
                  <c:v>21</c:v>
                </c:pt>
                <c:pt idx="12018">
                  <c:v>23</c:v>
                </c:pt>
                <c:pt idx="12019">
                  <c:v>23</c:v>
                </c:pt>
                <c:pt idx="12020">
                  <c:v>23</c:v>
                </c:pt>
                <c:pt idx="12021">
                  <c:v>25</c:v>
                </c:pt>
                <c:pt idx="12022">
                  <c:v>22</c:v>
                </c:pt>
                <c:pt idx="12023">
                  <c:v>23</c:v>
                </c:pt>
                <c:pt idx="12024">
                  <c:v>25</c:v>
                </c:pt>
                <c:pt idx="12025">
                  <c:v>23</c:v>
                </c:pt>
                <c:pt idx="12026">
                  <c:v>23</c:v>
                </c:pt>
                <c:pt idx="12027">
                  <c:v>24</c:v>
                </c:pt>
                <c:pt idx="12028">
                  <c:v>24</c:v>
                </c:pt>
                <c:pt idx="12029">
                  <c:v>19</c:v>
                </c:pt>
                <c:pt idx="12030">
                  <c:v>22</c:v>
                </c:pt>
                <c:pt idx="12031">
                  <c:v>23</c:v>
                </c:pt>
                <c:pt idx="12032">
                  <c:v>21</c:v>
                </c:pt>
                <c:pt idx="12033">
                  <c:v>22</c:v>
                </c:pt>
                <c:pt idx="12034">
                  <c:v>17</c:v>
                </c:pt>
                <c:pt idx="12035">
                  <c:v>25</c:v>
                </c:pt>
                <c:pt idx="12036">
                  <c:v>25</c:v>
                </c:pt>
                <c:pt idx="12037">
                  <c:v>25</c:v>
                </c:pt>
                <c:pt idx="12038">
                  <c:v>17</c:v>
                </c:pt>
                <c:pt idx="12039">
                  <c:v>22</c:v>
                </c:pt>
                <c:pt idx="12040">
                  <c:v>25</c:v>
                </c:pt>
                <c:pt idx="12041">
                  <c:v>24</c:v>
                </c:pt>
                <c:pt idx="12042">
                  <c:v>25</c:v>
                </c:pt>
                <c:pt idx="12043">
                  <c:v>23</c:v>
                </c:pt>
                <c:pt idx="12044">
                  <c:v>24</c:v>
                </c:pt>
                <c:pt idx="12045">
                  <c:v>25</c:v>
                </c:pt>
                <c:pt idx="12046">
                  <c:v>25</c:v>
                </c:pt>
                <c:pt idx="12047">
                  <c:v>23</c:v>
                </c:pt>
                <c:pt idx="12048">
                  <c:v>25</c:v>
                </c:pt>
                <c:pt idx="12049">
                  <c:v>24</c:v>
                </c:pt>
                <c:pt idx="12050">
                  <c:v>23</c:v>
                </c:pt>
                <c:pt idx="12051">
                  <c:v>25</c:v>
                </c:pt>
                <c:pt idx="12052">
                  <c:v>23</c:v>
                </c:pt>
                <c:pt idx="12053">
                  <c:v>24</c:v>
                </c:pt>
                <c:pt idx="12054">
                  <c:v>23</c:v>
                </c:pt>
                <c:pt idx="12055">
                  <c:v>18</c:v>
                </c:pt>
                <c:pt idx="12056">
                  <c:v>12</c:v>
                </c:pt>
                <c:pt idx="12057">
                  <c:v>25</c:v>
                </c:pt>
                <c:pt idx="12058">
                  <c:v>25</c:v>
                </c:pt>
                <c:pt idx="12059">
                  <c:v>24</c:v>
                </c:pt>
                <c:pt idx="12060">
                  <c:v>21</c:v>
                </c:pt>
                <c:pt idx="12061">
                  <c:v>24</c:v>
                </c:pt>
                <c:pt idx="12062">
                  <c:v>25</c:v>
                </c:pt>
                <c:pt idx="12063">
                  <c:v>24</c:v>
                </c:pt>
                <c:pt idx="12064">
                  <c:v>19</c:v>
                </c:pt>
                <c:pt idx="12065">
                  <c:v>25</c:v>
                </c:pt>
                <c:pt idx="12066">
                  <c:v>20</c:v>
                </c:pt>
                <c:pt idx="12067">
                  <c:v>19</c:v>
                </c:pt>
                <c:pt idx="12068">
                  <c:v>24</c:v>
                </c:pt>
                <c:pt idx="12069">
                  <c:v>24</c:v>
                </c:pt>
                <c:pt idx="12070">
                  <c:v>19</c:v>
                </c:pt>
                <c:pt idx="12071">
                  <c:v>22</c:v>
                </c:pt>
                <c:pt idx="12072">
                  <c:v>22</c:v>
                </c:pt>
                <c:pt idx="12073">
                  <c:v>24</c:v>
                </c:pt>
                <c:pt idx="12074">
                  <c:v>24</c:v>
                </c:pt>
                <c:pt idx="12075">
                  <c:v>25</c:v>
                </c:pt>
                <c:pt idx="12076">
                  <c:v>23</c:v>
                </c:pt>
                <c:pt idx="12077">
                  <c:v>25</c:v>
                </c:pt>
                <c:pt idx="12078">
                  <c:v>23</c:v>
                </c:pt>
                <c:pt idx="12079">
                  <c:v>23</c:v>
                </c:pt>
                <c:pt idx="12080">
                  <c:v>25</c:v>
                </c:pt>
                <c:pt idx="12081">
                  <c:v>22</c:v>
                </c:pt>
                <c:pt idx="12082">
                  <c:v>23</c:v>
                </c:pt>
                <c:pt idx="12083">
                  <c:v>22</c:v>
                </c:pt>
                <c:pt idx="12084">
                  <c:v>25</c:v>
                </c:pt>
                <c:pt idx="12085">
                  <c:v>23</c:v>
                </c:pt>
                <c:pt idx="12086">
                  <c:v>25</c:v>
                </c:pt>
                <c:pt idx="12087">
                  <c:v>25</c:v>
                </c:pt>
                <c:pt idx="12088">
                  <c:v>21</c:v>
                </c:pt>
                <c:pt idx="12089">
                  <c:v>25</c:v>
                </c:pt>
                <c:pt idx="12090">
                  <c:v>24</c:v>
                </c:pt>
                <c:pt idx="12091">
                  <c:v>23</c:v>
                </c:pt>
                <c:pt idx="12092">
                  <c:v>21</c:v>
                </c:pt>
                <c:pt idx="12093">
                  <c:v>25</c:v>
                </c:pt>
                <c:pt idx="12094">
                  <c:v>18</c:v>
                </c:pt>
                <c:pt idx="12095">
                  <c:v>25</c:v>
                </c:pt>
                <c:pt idx="12096">
                  <c:v>25</c:v>
                </c:pt>
                <c:pt idx="12097">
                  <c:v>23</c:v>
                </c:pt>
                <c:pt idx="12098">
                  <c:v>24</c:v>
                </c:pt>
                <c:pt idx="12099">
                  <c:v>19</c:v>
                </c:pt>
                <c:pt idx="12100">
                  <c:v>13</c:v>
                </c:pt>
                <c:pt idx="12101">
                  <c:v>18</c:v>
                </c:pt>
                <c:pt idx="12102">
                  <c:v>24</c:v>
                </c:pt>
                <c:pt idx="12103">
                  <c:v>21</c:v>
                </c:pt>
                <c:pt idx="12104">
                  <c:v>25</c:v>
                </c:pt>
                <c:pt idx="12105">
                  <c:v>22</c:v>
                </c:pt>
                <c:pt idx="12106">
                  <c:v>25</c:v>
                </c:pt>
                <c:pt idx="12107">
                  <c:v>23</c:v>
                </c:pt>
                <c:pt idx="12108">
                  <c:v>24</c:v>
                </c:pt>
                <c:pt idx="12109">
                  <c:v>24</c:v>
                </c:pt>
                <c:pt idx="12110">
                  <c:v>24</c:v>
                </c:pt>
                <c:pt idx="12111">
                  <c:v>21</c:v>
                </c:pt>
                <c:pt idx="12112">
                  <c:v>17</c:v>
                </c:pt>
                <c:pt idx="12113">
                  <c:v>24</c:v>
                </c:pt>
                <c:pt idx="12114">
                  <c:v>23</c:v>
                </c:pt>
                <c:pt idx="12115">
                  <c:v>23</c:v>
                </c:pt>
                <c:pt idx="12116">
                  <c:v>25</c:v>
                </c:pt>
                <c:pt idx="12117">
                  <c:v>16</c:v>
                </c:pt>
                <c:pt idx="12118">
                  <c:v>25</c:v>
                </c:pt>
                <c:pt idx="12119">
                  <c:v>25</c:v>
                </c:pt>
                <c:pt idx="12120">
                  <c:v>25</c:v>
                </c:pt>
                <c:pt idx="12121">
                  <c:v>25</c:v>
                </c:pt>
                <c:pt idx="12122">
                  <c:v>23</c:v>
                </c:pt>
                <c:pt idx="12123">
                  <c:v>25</c:v>
                </c:pt>
                <c:pt idx="12124">
                  <c:v>22</c:v>
                </c:pt>
                <c:pt idx="12125">
                  <c:v>19</c:v>
                </c:pt>
                <c:pt idx="12126">
                  <c:v>23</c:v>
                </c:pt>
                <c:pt idx="12127">
                  <c:v>20</c:v>
                </c:pt>
                <c:pt idx="12128">
                  <c:v>25</c:v>
                </c:pt>
                <c:pt idx="12129">
                  <c:v>25</c:v>
                </c:pt>
                <c:pt idx="12130">
                  <c:v>24</c:v>
                </c:pt>
                <c:pt idx="12131">
                  <c:v>23</c:v>
                </c:pt>
                <c:pt idx="12132">
                  <c:v>22</c:v>
                </c:pt>
                <c:pt idx="12133">
                  <c:v>22</c:v>
                </c:pt>
                <c:pt idx="12134">
                  <c:v>23</c:v>
                </c:pt>
                <c:pt idx="12135">
                  <c:v>22</c:v>
                </c:pt>
                <c:pt idx="12136">
                  <c:v>24</c:v>
                </c:pt>
                <c:pt idx="12137">
                  <c:v>24</c:v>
                </c:pt>
                <c:pt idx="12138">
                  <c:v>24</c:v>
                </c:pt>
                <c:pt idx="12139">
                  <c:v>15</c:v>
                </c:pt>
                <c:pt idx="12140">
                  <c:v>25</c:v>
                </c:pt>
                <c:pt idx="12141">
                  <c:v>22</c:v>
                </c:pt>
                <c:pt idx="12142">
                  <c:v>22</c:v>
                </c:pt>
                <c:pt idx="12143">
                  <c:v>24</c:v>
                </c:pt>
                <c:pt idx="12144">
                  <c:v>23</c:v>
                </c:pt>
                <c:pt idx="12145">
                  <c:v>24</c:v>
                </c:pt>
                <c:pt idx="12146">
                  <c:v>23</c:v>
                </c:pt>
                <c:pt idx="12147">
                  <c:v>23</c:v>
                </c:pt>
                <c:pt idx="12148">
                  <c:v>24</c:v>
                </c:pt>
                <c:pt idx="12149">
                  <c:v>19</c:v>
                </c:pt>
                <c:pt idx="12150">
                  <c:v>21</c:v>
                </c:pt>
                <c:pt idx="12151">
                  <c:v>24</c:v>
                </c:pt>
                <c:pt idx="12152">
                  <c:v>25</c:v>
                </c:pt>
                <c:pt idx="12153">
                  <c:v>24</c:v>
                </c:pt>
                <c:pt idx="12154">
                  <c:v>24</c:v>
                </c:pt>
                <c:pt idx="12155">
                  <c:v>24</c:v>
                </c:pt>
                <c:pt idx="12156">
                  <c:v>24</c:v>
                </c:pt>
                <c:pt idx="12157">
                  <c:v>23</c:v>
                </c:pt>
                <c:pt idx="12158">
                  <c:v>22</c:v>
                </c:pt>
                <c:pt idx="12159">
                  <c:v>25</c:v>
                </c:pt>
                <c:pt idx="12160">
                  <c:v>24</c:v>
                </c:pt>
                <c:pt idx="12161">
                  <c:v>21</c:v>
                </c:pt>
                <c:pt idx="12162">
                  <c:v>23</c:v>
                </c:pt>
                <c:pt idx="12163">
                  <c:v>25</c:v>
                </c:pt>
                <c:pt idx="12164">
                  <c:v>25</c:v>
                </c:pt>
                <c:pt idx="12165">
                  <c:v>19</c:v>
                </c:pt>
                <c:pt idx="12166">
                  <c:v>21</c:v>
                </c:pt>
                <c:pt idx="12167">
                  <c:v>23</c:v>
                </c:pt>
                <c:pt idx="12168">
                  <c:v>22</c:v>
                </c:pt>
                <c:pt idx="12169">
                  <c:v>21</c:v>
                </c:pt>
                <c:pt idx="12170">
                  <c:v>25</c:v>
                </c:pt>
                <c:pt idx="12171">
                  <c:v>25</c:v>
                </c:pt>
                <c:pt idx="12172">
                  <c:v>25</c:v>
                </c:pt>
                <c:pt idx="12173">
                  <c:v>17</c:v>
                </c:pt>
                <c:pt idx="12174">
                  <c:v>25</c:v>
                </c:pt>
                <c:pt idx="12175">
                  <c:v>21</c:v>
                </c:pt>
                <c:pt idx="12176">
                  <c:v>13</c:v>
                </c:pt>
                <c:pt idx="12177">
                  <c:v>24</c:v>
                </c:pt>
                <c:pt idx="12178">
                  <c:v>24</c:v>
                </c:pt>
                <c:pt idx="12179">
                  <c:v>21</c:v>
                </c:pt>
                <c:pt idx="12180">
                  <c:v>24</c:v>
                </c:pt>
                <c:pt idx="12181">
                  <c:v>25</c:v>
                </c:pt>
                <c:pt idx="12182">
                  <c:v>16</c:v>
                </c:pt>
                <c:pt idx="12183">
                  <c:v>19</c:v>
                </c:pt>
                <c:pt idx="12184">
                  <c:v>22</c:v>
                </c:pt>
                <c:pt idx="12185">
                  <c:v>23</c:v>
                </c:pt>
                <c:pt idx="12186">
                  <c:v>22</c:v>
                </c:pt>
                <c:pt idx="12187">
                  <c:v>23</c:v>
                </c:pt>
                <c:pt idx="12188">
                  <c:v>23</c:v>
                </c:pt>
                <c:pt idx="12189">
                  <c:v>24</c:v>
                </c:pt>
                <c:pt idx="12190">
                  <c:v>22</c:v>
                </c:pt>
                <c:pt idx="12191">
                  <c:v>23</c:v>
                </c:pt>
                <c:pt idx="12192">
                  <c:v>17</c:v>
                </c:pt>
                <c:pt idx="12193">
                  <c:v>21</c:v>
                </c:pt>
                <c:pt idx="12194">
                  <c:v>23</c:v>
                </c:pt>
                <c:pt idx="12195">
                  <c:v>24</c:v>
                </c:pt>
                <c:pt idx="12196">
                  <c:v>23</c:v>
                </c:pt>
                <c:pt idx="12197">
                  <c:v>23</c:v>
                </c:pt>
                <c:pt idx="12198">
                  <c:v>22</c:v>
                </c:pt>
                <c:pt idx="12199">
                  <c:v>21</c:v>
                </c:pt>
                <c:pt idx="12200">
                  <c:v>25</c:v>
                </c:pt>
                <c:pt idx="12201">
                  <c:v>21</c:v>
                </c:pt>
                <c:pt idx="12202">
                  <c:v>22</c:v>
                </c:pt>
                <c:pt idx="12203">
                  <c:v>24</c:v>
                </c:pt>
                <c:pt idx="12204">
                  <c:v>25</c:v>
                </c:pt>
                <c:pt idx="12205">
                  <c:v>25</c:v>
                </c:pt>
                <c:pt idx="12206">
                  <c:v>14</c:v>
                </c:pt>
                <c:pt idx="12207">
                  <c:v>18</c:v>
                </c:pt>
                <c:pt idx="12208">
                  <c:v>25</c:v>
                </c:pt>
                <c:pt idx="12209">
                  <c:v>25</c:v>
                </c:pt>
                <c:pt idx="12210">
                  <c:v>24</c:v>
                </c:pt>
                <c:pt idx="12211">
                  <c:v>21</c:v>
                </c:pt>
                <c:pt idx="12212">
                  <c:v>23</c:v>
                </c:pt>
                <c:pt idx="12213">
                  <c:v>25</c:v>
                </c:pt>
                <c:pt idx="12214">
                  <c:v>24</c:v>
                </c:pt>
                <c:pt idx="12215">
                  <c:v>24</c:v>
                </c:pt>
                <c:pt idx="12216">
                  <c:v>24</c:v>
                </c:pt>
                <c:pt idx="12217">
                  <c:v>25</c:v>
                </c:pt>
                <c:pt idx="12218">
                  <c:v>24</c:v>
                </c:pt>
                <c:pt idx="12219">
                  <c:v>25</c:v>
                </c:pt>
                <c:pt idx="12220">
                  <c:v>24</c:v>
                </c:pt>
                <c:pt idx="12221">
                  <c:v>24</c:v>
                </c:pt>
                <c:pt idx="12222">
                  <c:v>22</c:v>
                </c:pt>
                <c:pt idx="12223">
                  <c:v>17</c:v>
                </c:pt>
                <c:pt idx="12224">
                  <c:v>20</c:v>
                </c:pt>
                <c:pt idx="12225">
                  <c:v>23</c:v>
                </c:pt>
                <c:pt idx="12226">
                  <c:v>24</c:v>
                </c:pt>
                <c:pt idx="12227">
                  <c:v>22</c:v>
                </c:pt>
                <c:pt idx="12228">
                  <c:v>22</c:v>
                </c:pt>
                <c:pt idx="12229">
                  <c:v>25</c:v>
                </c:pt>
                <c:pt idx="12230">
                  <c:v>23</c:v>
                </c:pt>
                <c:pt idx="12231">
                  <c:v>20</c:v>
                </c:pt>
                <c:pt idx="12232">
                  <c:v>23</c:v>
                </c:pt>
                <c:pt idx="12233">
                  <c:v>24</c:v>
                </c:pt>
                <c:pt idx="12234">
                  <c:v>18</c:v>
                </c:pt>
                <c:pt idx="12235">
                  <c:v>24</c:v>
                </c:pt>
                <c:pt idx="12236">
                  <c:v>23</c:v>
                </c:pt>
                <c:pt idx="12237">
                  <c:v>25</c:v>
                </c:pt>
                <c:pt idx="12238">
                  <c:v>21</c:v>
                </c:pt>
                <c:pt idx="12239">
                  <c:v>25</c:v>
                </c:pt>
                <c:pt idx="12240">
                  <c:v>21</c:v>
                </c:pt>
                <c:pt idx="12241">
                  <c:v>25</c:v>
                </c:pt>
                <c:pt idx="12242">
                  <c:v>15</c:v>
                </c:pt>
                <c:pt idx="12243">
                  <c:v>24</c:v>
                </c:pt>
                <c:pt idx="12244">
                  <c:v>25</c:v>
                </c:pt>
                <c:pt idx="12245">
                  <c:v>15</c:v>
                </c:pt>
                <c:pt idx="12246">
                  <c:v>24</c:v>
                </c:pt>
                <c:pt idx="12247">
                  <c:v>24</c:v>
                </c:pt>
                <c:pt idx="12248">
                  <c:v>22</c:v>
                </c:pt>
                <c:pt idx="12249">
                  <c:v>18</c:v>
                </c:pt>
                <c:pt idx="12250">
                  <c:v>23</c:v>
                </c:pt>
                <c:pt idx="12251">
                  <c:v>23</c:v>
                </c:pt>
                <c:pt idx="12252">
                  <c:v>25</c:v>
                </c:pt>
                <c:pt idx="12253">
                  <c:v>22</c:v>
                </c:pt>
                <c:pt idx="12254">
                  <c:v>18</c:v>
                </c:pt>
                <c:pt idx="12255">
                  <c:v>19</c:v>
                </c:pt>
                <c:pt idx="12256">
                  <c:v>23</c:v>
                </c:pt>
                <c:pt idx="12257">
                  <c:v>20</c:v>
                </c:pt>
                <c:pt idx="12258">
                  <c:v>22</c:v>
                </c:pt>
                <c:pt idx="12259">
                  <c:v>24</c:v>
                </c:pt>
                <c:pt idx="12260">
                  <c:v>25</c:v>
                </c:pt>
                <c:pt idx="12261">
                  <c:v>24</c:v>
                </c:pt>
                <c:pt idx="12262">
                  <c:v>23</c:v>
                </c:pt>
                <c:pt idx="12263">
                  <c:v>17</c:v>
                </c:pt>
                <c:pt idx="12264">
                  <c:v>24</c:v>
                </c:pt>
                <c:pt idx="12265">
                  <c:v>23</c:v>
                </c:pt>
                <c:pt idx="12266">
                  <c:v>24</c:v>
                </c:pt>
                <c:pt idx="12267">
                  <c:v>22</c:v>
                </c:pt>
                <c:pt idx="12268">
                  <c:v>22</c:v>
                </c:pt>
                <c:pt idx="12269">
                  <c:v>22</c:v>
                </c:pt>
                <c:pt idx="12270">
                  <c:v>23</c:v>
                </c:pt>
                <c:pt idx="12271">
                  <c:v>24</c:v>
                </c:pt>
                <c:pt idx="12272">
                  <c:v>23</c:v>
                </c:pt>
                <c:pt idx="12273">
                  <c:v>24</c:v>
                </c:pt>
                <c:pt idx="12274">
                  <c:v>24</c:v>
                </c:pt>
                <c:pt idx="12275">
                  <c:v>25</c:v>
                </c:pt>
                <c:pt idx="12276">
                  <c:v>21</c:v>
                </c:pt>
                <c:pt idx="12277">
                  <c:v>24</c:v>
                </c:pt>
                <c:pt idx="12278">
                  <c:v>25</c:v>
                </c:pt>
                <c:pt idx="12279">
                  <c:v>23</c:v>
                </c:pt>
                <c:pt idx="12280">
                  <c:v>21</c:v>
                </c:pt>
                <c:pt idx="12281">
                  <c:v>21</c:v>
                </c:pt>
                <c:pt idx="12282">
                  <c:v>24</c:v>
                </c:pt>
                <c:pt idx="12283">
                  <c:v>22</c:v>
                </c:pt>
                <c:pt idx="12284">
                  <c:v>21</c:v>
                </c:pt>
                <c:pt idx="12285">
                  <c:v>25</c:v>
                </c:pt>
                <c:pt idx="12286">
                  <c:v>22</c:v>
                </c:pt>
                <c:pt idx="12287">
                  <c:v>23</c:v>
                </c:pt>
                <c:pt idx="12288">
                  <c:v>23</c:v>
                </c:pt>
                <c:pt idx="12289">
                  <c:v>17</c:v>
                </c:pt>
                <c:pt idx="12290">
                  <c:v>23</c:v>
                </c:pt>
                <c:pt idx="12291">
                  <c:v>24</c:v>
                </c:pt>
                <c:pt idx="12292">
                  <c:v>20</c:v>
                </c:pt>
                <c:pt idx="12293">
                  <c:v>23</c:v>
                </c:pt>
                <c:pt idx="12294">
                  <c:v>25</c:v>
                </c:pt>
                <c:pt idx="12295">
                  <c:v>20</c:v>
                </c:pt>
                <c:pt idx="12296">
                  <c:v>16</c:v>
                </c:pt>
                <c:pt idx="12297">
                  <c:v>19</c:v>
                </c:pt>
                <c:pt idx="12298">
                  <c:v>23</c:v>
                </c:pt>
                <c:pt idx="12299">
                  <c:v>25</c:v>
                </c:pt>
                <c:pt idx="12300">
                  <c:v>24</c:v>
                </c:pt>
                <c:pt idx="12301">
                  <c:v>25</c:v>
                </c:pt>
                <c:pt idx="12302">
                  <c:v>25</c:v>
                </c:pt>
                <c:pt idx="12303">
                  <c:v>25</c:v>
                </c:pt>
                <c:pt idx="12304">
                  <c:v>25</c:v>
                </c:pt>
                <c:pt idx="12305">
                  <c:v>23</c:v>
                </c:pt>
                <c:pt idx="12306">
                  <c:v>24</c:v>
                </c:pt>
                <c:pt idx="12307">
                  <c:v>23</c:v>
                </c:pt>
                <c:pt idx="12308">
                  <c:v>20</c:v>
                </c:pt>
                <c:pt idx="12309">
                  <c:v>22</c:v>
                </c:pt>
                <c:pt idx="12310">
                  <c:v>18</c:v>
                </c:pt>
                <c:pt idx="12311">
                  <c:v>24</c:v>
                </c:pt>
                <c:pt idx="12312">
                  <c:v>25</c:v>
                </c:pt>
                <c:pt idx="12313">
                  <c:v>24</c:v>
                </c:pt>
                <c:pt idx="12314">
                  <c:v>22</c:v>
                </c:pt>
                <c:pt idx="12315">
                  <c:v>22</c:v>
                </c:pt>
                <c:pt idx="12316">
                  <c:v>14</c:v>
                </c:pt>
                <c:pt idx="12317">
                  <c:v>25</c:v>
                </c:pt>
                <c:pt idx="12318">
                  <c:v>23</c:v>
                </c:pt>
                <c:pt idx="12319">
                  <c:v>21</c:v>
                </c:pt>
                <c:pt idx="12320">
                  <c:v>24</c:v>
                </c:pt>
                <c:pt idx="12321">
                  <c:v>24</c:v>
                </c:pt>
                <c:pt idx="12322">
                  <c:v>20</c:v>
                </c:pt>
                <c:pt idx="12323">
                  <c:v>16</c:v>
                </c:pt>
                <c:pt idx="12324">
                  <c:v>15</c:v>
                </c:pt>
                <c:pt idx="12325">
                  <c:v>19</c:v>
                </c:pt>
                <c:pt idx="12326">
                  <c:v>24</c:v>
                </c:pt>
                <c:pt idx="12327">
                  <c:v>16</c:v>
                </c:pt>
                <c:pt idx="12328">
                  <c:v>24</c:v>
                </c:pt>
                <c:pt idx="12329">
                  <c:v>21</c:v>
                </c:pt>
                <c:pt idx="12330">
                  <c:v>22</c:v>
                </c:pt>
                <c:pt idx="12331">
                  <c:v>24</c:v>
                </c:pt>
                <c:pt idx="12332">
                  <c:v>24</c:v>
                </c:pt>
                <c:pt idx="12333">
                  <c:v>22</c:v>
                </c:pt>
                <c:pt idx="12334">
                  <c:v>17</c:v>
                </c:pt>
                <c:pt idx="12335">
                  <c:v>25</c:v>
                </c:pt>
                <c:pt idx="12336">
                  <c:v>25</c:v>
                </c:pt>
                <c:pt idx="12337">
                  <c:v>25</c:v>
                </c:pt>
                <c:pt idx="12338">
                  <c:v>25</c:v>
                </c:pt>
                <c:pt idx="12339">
                  <c:v>22</c:v>
                </c:pt>
                <c:pt idx="12340">
                  <c:v>25</c:v>
                </c:pt>
                <c:pt idx="12341">
                  <c:v>23</c:v>
                </c:pt>
                <c:pt idx="12342">
                  <c:v>21</c:v>
                </c:pt>
                <c:pt idx="12343">
                  <c:v>22</c:v>
                </c:pt>
                <c:pt idx="12344">
                  <c:v>23</c:v>
                </c:pt>
                <c:pt idx="12345">
                  <c:v>10</c:v>
                </c:pt>
                <c:pt idx="12346">
                  <c:v>23</c:v>
                </c:pt>
                <c:pt idx="12347">
                  <c:v>25</c:v>
                </c:pt>
                <c:pt idx="12348">
                  <c:v>23</c:v>
                </c:pt>
                <c:pt idx="12349">
                  <c:v>23</c:v>
                </c:pt>
                <c:pt idx="12350">
                  <c:v>21</c:v>
                </c:pt>
                <c:pt idx="12351">
                  <c:v>21</c:v>
                </c:pt>
                <c:pt idx="12352">
                  <c:v>24</c:v>
                </c:pt>
                <c:pt idx="12353">
                  <c:v>25</c:v>
                </c:pt>
                <c:pt idx="12354">
                  <c:v>25</c:v>
                </c:pt>
                <c:pt idx="12355">
                  <c:v>24</c:v>
                </c:pt>
                <c:pt idx="12356">
                  <c:v>23</c:v>
                </c:pt>
                <c:pt idx="12357">
                  <c:v>23</c:v>
                </c:pt>
                <c:pt idx="12358">
                  <c:v>22</c:v>
                </c:pt>
                <c:pt idx="12359">
                  <c:v>22</c:v>
                </c:pt>
                <c:pt idx="12360">
                  <c:v>20</c:v>
                </c:pt>
                <c:pt idx="12361">
                  <c:v>16</c:v>
                </c:pt>
                <c:pt idx="12362">
                  <c:v>25</c:v>
                </c:pt>
                <c:pt idx="12363">
                  <c:v>22</c:v>
                </c:pt>
                <c:pt idx="12364">
                  <c:v>24</c:v>
                </c:pt>
                <c:pt idx="12365">
                  <c:v>22</c:v>
                </c:pt>
                <c:pt idx="12366">
                  <c:v>13</c:v>
                </c:pt>
                <c:pt idx="12367">
                  <c:v>24</c:v>
                </c:pt>
                <c:pt idx="12368">
                  <c:v>20</c:v>
                </c:pt>
                <c:pt idx="12369">
                  <c:v>24</c:v>
                </c:pt>
                <c:pt idx="12370">
                  <c:v>22</c:v>
                </c:pt>
                <c:pt idx="12371">
                  <c:v>21</c:v>
                </c:pt>
                <c:pt idx="12372">
                  <c:v>20</c:v>
                </c:pt>
                <c:pt idx="12373">
                  <c:v>24</c:v>
                </c:pt>
                <c:pt idx="12374">
                  <c:v>22</c:v>
                </c:pt>
                <c:pt idx="12375">
                  <c:v>23</c:v>
                </c:pt>
                <c:pt idx="12376">
                  <c:v>23</c:v>
                </c:pt>
                <c:pt idx="12377">
                  <c:v>25</c:v>
                </c:pt>
                <c:pt idx="12378">
                  <c:v>23</c:v>
                </c:pt>
                <c:pt idx="12379">
                  <c:v>24</c:v>
                </c:pt>
                <c:pt idx="12380">
                  <c:v>24</c:v>
                </c:pt>
                <c:pt idx="12381">
                  <c:v>23</c:v>
                </c:pt>
                <c:pt idx="12382">
                  <c:v>25</c:v>
                </c:pt>
              </c:numCache>
            </c:numRef>
          </c:xVal>
          <c:yVal>
            <c:numRef>
              <c:f>Feuil1!$G$5884:$G$18266</c:f>
              <c:numCache>
                <c:formatCode>General</c:formatCode>
                <c:ptCount val="12383"/>
                <c:pt idx="0">
                  <c:v>867</c:v>
                </c:pt>
                <c:pt idx="1">
                  <c:v>1548</c:v>
                </c:pt>
                <c:pt idx="2">
                  <c:v>874</c:v>
                </c:pt>
                <c:pt idx="3">
                  <c:v>1052</c:v>
                </c:pt>
                <c:pt idx="4">
                  <c:v>1892</c:v>
                </c:pt>
                <c:pt idx="5">
                  <c:v>1194</c:v>
                </c:pt>
                <c:pt idx="6">
                  <c:v>944</c:v>
                </c:pt>
                <c:pt idx="7">
                  <c:v>751</c:v>
                </c:pt>
                <c:pt idx="8">
                  <c:v>817</c:v>
                </c:pt>
                <c:pt idx="9">
                  <c:v>772</c:v>
                </c:pt>
                <c:pt idx="10">
                  <c:v>918</c:v>
                </c:pt>
                <c:pt idx="11">
                  <c:v>807</c:v>
                </c:pt>
                <c:pt idx="12">
                  <c:v>998</c:v>
                </c:pt>
                <c:pt idx="13">
                  <c:v>1427</c:v>
                </c:pt>
                <c:pt idx="14">
                  <c:v>894</c:v>
                </c:pt>
                <c:pt idx="15">
                  <c:v>830</c:v>
                </c:pt>
                <c:pt idx="16">
                  <c:v>721</c:v>
                </c:pt>
                <c:pt idx="17">
                  <c:v>1097</c:v>
                </c:pt>
                <c:pt idx="18">
                  <c:v>1192</c:v>
                </c:pt>
                <c:pt idx="19">
                  <c:v>1643</c:v>
                </c:pt>
                <c:pt idx="20">
                  <c:v>811</c:v>
                </c:pt>
                <c:pt idx="21">
                  <c:v>872</c:v>
                </c:pt>
                <c:pt idx="22">
                  <c:v>1145</c:v>
                </c:pt>
                <c:pt idx="23">
                  <c:v>1010</c:v>
                </c:pt>
                <c:pt idx="24">
                  <c:v>1016</c:v>
                </c:pt>
                <c:pt idx="25">
                  <c:v>1012</c:v>
                </c:pt>
                <c:pt idx="26">
                  <c:v>894</c:v>
                </c:pt>
                <c:pt idx="27">
                  <c:v>982</c:v>
                </c:pt>
                <c:pt idx="28">
                  <c:v>1037</c:v>
                </c:pt>
                <c:pt idx="29">
                  <c:v>894</c:v>
                </c:pt>
                <c:pt idx="30">
                  <c:v>822</c:v>
                </c:pt>
                <c:pt idx="31">
                  <c:v>689</c:v>
                </c:pt>
                <c:pt idx="32">
                  <c:v>1017</c:v>
                </c:pt>
                <c:pt idx="33">
                  <c:v>1456</c:v>
                </c:pt>
                <c:pt idx="34">
                  <c:v>1190</c:v>
                </c:pt>
                <c:pt idx="35">
                  <c:v>941</c:v>
                </c:pt>
                <c:pt idx="36">
                  <c:v>863</c:v>
                </c:pt>
                <c:pt idx="37">
                  <c:v>1157</c:v>
                </c:pt>
                <c:pt idx="38">
                  <c:v>1188</c:v>
                </c:pt>
                <c:pt idx="39">
                  <c:v>1120</c:v>
                </c:pt>
                <c:pt idx="40">
                  <c:v>1226</c:v>
                </c:pt>
                <c:pt idx="41">
                  <c:v>919</c:v>
                </c:pt>
                <c:pt idx="42">
                  <c:v>1020</c:v>
                </c:pt>
                <c:pt idx="43">
                  <c:v>976</c:v>
                </c:pt>
                <c:pt idx="44">
                  <c:v>838</c:v>
                </c:pt>
                <c:pt idx="45">
                  <c:v>1081</c:v>
                </c:pt>
                <c:pt idx="46">
                  <c:v>1081</c:v>
                </c:pt>
                <c:pt idx="47">
                  <c:v>1138</c:v>
                </c:pt>
                <c:pt idx="48">
                  <c:v>908</c:v>
                </c:pt>
                <c:pt idx="49">
                  <c:v>921</c:v>
                </c:pt>
                <c:pt idx="50">
                  <c:v>1041</c:v>
                </c:pt>
                <c:pt idx="51">
                  <c:v>1369</c:v>
                </c:pt>
                <c:pt idx="52">
                  <c:v>925</c:v>
                </c:pt>
                <c:pt idx="53">
                  <c:v>800</c:v>
                </c:pt>
                <c:pt idx="54">
                  <c:v>937</c:v>
                </c:pt>
                <c:pt idx="55">
                  <c:v>837</c:v>
                </c:pt>
                <c:pt idx="56">
                  <c:v>996</c:v>
                </c:pt>
                <c:pt idx="57">
                  <c:v>746</c:v>
                </c:pt>
                <c:pt idx="58">
                  <c:v>1092</c:v>
                </c:pt>
                <c:pt idx="59">
                  <c:v>734</c:v>
                </c:pt>
                <c:pt idx="60">
                  <c:v>973</c:v>
                </c:pt>
                <c:pt idx="61">
                  <c:v>997</c:v>
                </c:pt>
                <c:pt idx="62">
                  <c:v>789</c:v>
                </c:pt>
                <c:pt idx="63">
                  <c:v>1502</c:v>
                </c:pt>
                <c:pt idx="64">
                  <c:v>770</c:v>
                </c:pt>
                <c:pt idx="65">
                  <c:v>769</c:v>
                </c:pt>
                <c:pt idx="66">
                  <c:v>1006</c:v>
                </c:pt>
                <c:pt idx="67">
                  <c:v>1010</c:v>
                </c:pt>
                <c:pt idx="68">
                  <c:v>818</c:v>
                </c:pt>
                <c:pt idx="69">
                  <c:v>902</c:v>
                </c:pt>
                <c:pt idx="70">
                  <c:v>1275</c:v>
                </c:pt>
                <c:pt idx="71">
                  <c:v>805</c:v>
                </c:pt>
                <c:pt idx="72">
                  <c:v>810</c:v>
                </c:pt>
                <c:pt idx="73">
                  <c:v>1348</c:v>
                </c:pt>
                <c:pt idx="74">
                  <c:v>777</c:v>
                </c:pt>
                <c:pt idx="75">
                  <c:v>774</c:v>
                </c:pt>
                <c:pt idx="76">
                  <c:v>1163</c:v>
                </c:pt>
                <c:pt idx="77">
                  <c:v>905</c:v>
                </c:pt>
                <c:pt idx="78">
                  <c:v>861</c:v>
                </c:pt>
                <c:pt idx="79">
                  <c:v>956</c:v>
                </c:pt>
                <c:pt idx="80">
                  <c:v>967</c:v>
                </c:pt>
                <c:pt idx="81">
                  <c:v>764</c:v>
                </c:pt>
                <c:pt idx="82">
                  <c:v>803</c:v>
                </c:pt>
                <c:pt idx="83">
                  <c:v>868</c:v>
                </c:pt>
                <c:pt idx="84">
                  <c:v>679</c:v>
                </c:pt>
                <c:pt idx="85">
                  <c:v>846</c:v>
                </c:pt>
                <c:pt idx="86">
                  <c:v>1022</c:v>
                </c:pt>
                <c:pt idx="87">
                  <c:v>790</c:v>
                </c:pt>
                <c:pt idx="88">
                  <c:v>737</c:v>
                </c:pt>
                <c:pt idx="89">
                  <c:v>902</c:v>
                </c:pt>
                <c:pt idx="90">
                  <c:v>815</c:v>
                </c:pt>
                <c:pt idx="91">
                  <c:v>985</c:v>
                </c:pt>
                <c:pt idx="92">
                  <c:v>1127</c:v>
                </c:pt>
                <c:pt idx="93">
                  <c:v>1047</c:v>
                </c:pt>
                <c:pt idx="94">
                  <c:v>900</c:v>
                </c:pt>
                <c:pt idx="95">
                  <c:v>850</c:v>
                </c:pt>
                <c:pt idx="96">
                  <c:v>1232</c:v>
                </c:pt>
                <c:pt idx="97">
                  <c:v>996</c:v>
                </c:pt>
                <c:pt idx="98">
                  <c:v>741</c:v>
                </c:pt>
                <c:pt idx="99">
                  <c:v>1116</c:v>
                </c:pt>
                <c:pt idx="100">
                  <c:v>948</c:v>
                </c:pt>
                <c:pt idx="101">
                  <c:v>940</c:v>
                </c:pt>
                <c:pt idx="102">
                  <c:v>808</c:v>
                </c:pt>
                <c:pt idx="103">
                  <c:v>1334</c:v>
                </c:pt>
                <c:pt idx="104">
                  <c:v>1054</c:v>
                </c:pt>
                <c:pt idx="105">
                  <c:v>1028</c:v>
                </c:pt>
                <c:pt idx="106">
                  <c:v>781</c:v>
                </c:pt>
                <c:pt idx="107">
                  <c:v>750</c:v>
                </c:pt>
                <c:pt idx="108">
                  <c:v>956</c:v>
                </c:pt>
                <c:pt idx="109">
                  <c:v>1048</c:v>
                </c:pt>
                <c:pt idx="110">
                  <c:v>961</c:v>
                </c:pt>
                <c:pt idx="111">
                  <c:v>897</c:v>
                </c:pt>
                <c:pt idx="112">
                  <c:v>912</c:v>
                </c:pt>
                <c:pt idx="113">
                  <c:v>1024</c:v>
                </c:pt>
                <c:pt idx="114">
                  <c:v>923</c:v>
                </c:pt>
                <c:pt idx="115">
                  <c:v>847</c:v>
                </c:pt>
                <c:pt idx="116">
                  <c:v>1041</c:v>
                </c:pt>
                <c:pt idx="117">
                  <c:v>887</c:v>
                </c:pt>
                <c:pt idx="118">
                  <c:v>1299</c:v>
                </c:pt>
                <c:pt idx="119">
                  <c:v>833</c:v>
                </c:pt>
                <c:pt idx="120">
                  <c:v>954</c:v>
                </c:pt>
                <c:pt idx="121">
                  <c:v>885</c:v>
                </c:pt>
                <c:pt idx="122">
                  <c:v>1220</c:v>
                </c:pt>
                <c:pt idx="123">
                  <c:v>874</c:v>
                </c:pt>
                <c:pt idx="124">
                  <c:v>984</c:v>
                </c:pt>
                <c:pt idx="125">
                  <c:v>753</c:v>
                </c:pt>
                <c:pt idx="126">
                  <c:v>957</c:v>
                </c:pt>
                <c:pt idx="127">
                  <c:v>1207</c:v>
                </c:pt>
                <c:pt idx="128">
                  <c:v>918</c:v>
                </c:pt>
                <c:pt idx="129">
                  <c:v>783</c:v>
                </c:pt>
                <c:pt idx="130">
                  <c:v>1243</c:v>
                </c:pt>
                <c:pt idx="131">
                  <c:v>1037</c:v>
                </c:pt>
                <c:pt idx="132">
                  <c:v>958</c:v>
                </c:pt>
                <c:pt idx="133">
                  <c:v>902</c:v>
                </c:pt>
                <c:pt idx="134">
                  <c:v>1093</c:v>
                </c:pt>
                <c:pt idx="135">
                  <c:v>934</c:v>
                </c:pt>
                <c:pt idx="136">
                  <c:v>1052</c:v>
                </c:pt>
                <c:pt idx="137">
                  <c:v>1023</c:v>
                </c:pt>
                <c:pt idx="138">
                  <c:v>843</c:v>
                </c:pt>
                <c:pt idx="139">
                  <c:v>1096</c:v>
                </c:pt>
                <c:pt idx="140">
                  <c:v>1070</c:v>
                </c:pt>
                <c:pt idx="141">
                  <c:v>861</c:v>
                </c:pt>
                <c:pt idx="142">
                  <c:v>915</c:v>
                </c:pt>
                <c:pt idx="143">
                  <c:v>859</c:v>
                </c:pt>
                <c:pt idx="144">
                  <c:v>1263</c:v>
                </c:pt>
                <c:pt idx="145">
                  <c:v>1040</c:v>
                </c:pt>
                <c:pt idx="146">
                  <c:v>949</c:v>
                </c:pt>
                <c:pt idx="147">
                  <c:v>909</c:v>
                </c:pt>
                <c:pt idx="148">
                  <c:v>1050</c:v>
                </c:pt>
                <c:pt idx="149">
                  <c:v>1102</c:v>
                </c:pt>
                <c:pt idx="150">
                  <c:v>823</c:v>
                </c:pt>
                <c:pt idx="151">
                  <c:v>955</c:v>
                </c:pt>
                <c:pt idx="152">
                  <c:v>909</c:v>
                </c:pt>
                <c:pt idx="153">
                  <c:v>948</c:v>
                </c:pt>
                <c:pt idx="154">
                  <c:v>784</c:v>
                </c:pt>
                <c:pt idx="155">
                  <c:v>1736</c:v>
                </c:pt>
                <c:pt idx="156">
                  <c:v>1114</c:v>
                </c:pt>
                <c:pt idx="157">
                  <c:v>1047</c:v>
                </c:pt>
                <c:pt idx="158">
                  <c:v>1001</c:v>
                </c:pt>
                <c:pt idx="159">
                  <c:v>921</c:v>
                </c:pt>
                <c:pt idx="160">
                  <c:v>782</c:v>
                </c:pt>
                <c:pt idx="161">
                  <c:v>886</c:v>
                </c:pt>
                <c:pt idx="162">
                  <c:v>889</c:v>
                </c:pt>
                <c:pt idx="163">
                  <c:v>870</c:v>
                </c:pt>
                <c:pt idx="164">
                  <c:v>723</c:v>
                </c:pt>
                <c:pt idx="165">
                  <c:v>1027</c:v>
                </c:pt>
                <c:pt idx="166">
                  <c:v>791</c:v>
                </c:pt>
                <c:pt idx="167">
                  <c:v>994</c:v>
                </c:pt>
                <c:pt idx="168">
                  <c:v>1246</c:v>
                </c:pt>
                <c:pt idx="169">
                  <c:v>1089</c:v>
                </c:pt>
                <c:pt idx="170">
                  <c:v>674</c:v>
                </c:pt>
                <c:pt idx="171">
                  <c:v>1130</c:v>
                </c:pt>
                <c:pt idx="172">
                  <c:v>870</c:v>
                </c:pt>
                <c:pt idx="173">
                  <c:v>869</c:v>
                </c:pt>
                <c:pt idx="174">
                  <c:v>735</c:v>
                </c:pt>
                <c:pt idx="175">
                  <c:v>875</c:v>
                </c:pt>
                <c:pt idx="176">
                  <c:v>1037</c:v>
                </c:pt>
                <c:pt idx="177">
                  <c:v>1174</c:v>
                </c:pt>
                <c:pt idx="178">
                  <c:v>822</c:v>
                </c:pt>
                <c:pt idx="179">
                  <c:v>926</c:v>
                </c:pt>
                <c:pt idx="180">
                  <c:v>1061</c:v>
                </c:pt>
                <c:pt idx="181">
                  <c:v>970</c:v>
                </c:pt>
                <c:pt idx="182">
                  <c:v>877</c:v>
                </c:pt>
                <c:pt idx="183">
                  <c:v>1064</c:v>
                </c:pt>
                <c:pt idx="184">
                  <c:v>772</c:v>
                </c:pt>
                <c:pt idx="185">
                  <c:v>879</c:v>
                </c:pt>
                <c:pt idx="186">
                  <c:v>785</c:v>
                </c:pt>
                <c:pt idx="187">
                  <c:v>1317</c:v>
                </c:pt>
                <c:pt idx="188">
                  <c:v>834</c:v>
                </c:pt>
                <c:pt idx="189">
                  <c:v>1218</c:v>
                </c:pt>
                <c:pt idx="190">
                  <c:v>1066</c:v>
                </c:pt>
                <c:pt idx="191">
                  <c:v>837</c:v>
                </c:pt>
                <c:pt idx="192">
                  <c:v>1104</c:v>
                </c:pt>
                <c:pt idx="193">
                  <c:v>917</c:v>
                </c:pt>
                <c:pt idx="194">
                  <c:v>981</c:v>
                </c:pt>
                <c:pt idx="195">
                  <c:v>1283</c:v>
                </c:pt>
                <c:pt idx="196">
                  <c:v>950</c:v>
                </c:pt>
                <c:pt idx="197">
                  <c:v>896</c:v>
                </c:pt>
                <c:pt idx="198">
                  <c:v>736</c:v>
                </c:pt>
                <c:pt idx="199">
                  <c:v>861</c:v>
                </c:pt>
                <c:pt idx="200">
                  <c:v>1029</c:v>
                </c:pt>
                <c:pt idx="201">
                  <c:v>1120</c:v>
                </c:pt>
                <c:pt idx="202">
                  <c:v>852</c:v>
                </c:pt>
                <c:pt idx="203">
                  <c:v>802</c:v>
                </c:pt>
                <c:pt idx="204">
                  <c:v>884</c:v>
                </c:pt>
                <c:pt idx="205">
                  <c:v>958</c:v>
                </c:pt>
                <c:pt idx="206">
                  <c:v>1017</c:v>
                </c:pt>
                <c:pt idx="207">
                  <c:v>895</c:v>
                </c:pt>
                <c:pt idx="208">
                  <c:v>834</c:v>
                </c:pt>
                <c:pt idx="209">
                  <c:v>795</c:v>
                </c:pt>
                <c:pt idx="210">
                  <c:v>1051</c:v>
                </c:pt>
                <c:pt idx="211">
                  <c:v>875</c:v>
                </c:pt>
                <c:pt idx="212">
                  <c:v>1069</c:v>
                </c:pt>
                <c:pt idx="213">
                  <c:v>846</c:v>
                </c:pt>
                <c:pt idx="214">
                  <c:v>1096</c:v>
                </c:pt>
                <c:pt idx="215">
                  <c:v>731</c:v>
                </c:pt>
                <c:pt idx="216">
                  <c:v>844</c:v>
                </c:pt>
                <c:pt idx="217">
                  <c:v>883</c:v>
                </c:pt>
                <c:pt idx="218">
                  <c:v>814</c:v>
                </c:pt>
                <c:pt idx="219">
                  <c:v>1069</c:v>
                </c:pt>
                <c:pt idx="220">
                  <c:v>842</c:v>
                </c:pt>
                <c:pt idx="221">
                  <c:v>992</c:v>
                </c:pt>
                <c:pt idx="222">
                  <c:v>1301</c:v>
                </c:pt>
                <c:pt idx="223">
                  <c:v>887</c:v>
                </c:pt>
                <c:pt idx="224">
                  <c:v>940</c:v>
                </c:pt>
                <c:pt idx="225">
                  <c:v>686</c:v>
                </c:pt>
                <c:pt idx="226">
                  <c:v>869</c:v>
                </c:pt>
                <c:pt idx="227">
                  <c:v>833</c:v>
                </c:pt>
                <c:pt idx="228">
                  <c:v>906</c:v>
                </c:pt>
                <c:pt idx="229">
                  <c:v>1210</c:v>
                </c:pt>
                <c:pt idx="230">
                  <c:v>990</c:v>
                </c:pt>
                <c:pt idx="231">
                  <c:v>973</c:v>
                </c:pt>
                <c:pt idx="232">
                  <c:v>811</c:v>
                </c:pt>
                <c:pt idx="233">
                  <c:v>1056</c:v>
                </c:pt>
                <c:pt idx="234">
                  <c:v>1260</c:v>
                </c:pt>
                <c:pt idx="235">
                  <c:v>1649</c:v>
                </c:pt>
                <c:pt idx="236">
                  <c:v>815</c:v>
                </c:pt>
                <c:pt idx="237">
                  <c:v>916</c:v>
                </c:pt>
                <c:pt idx="238">
                  <c:v>999</c:v>
                </c:pt>
                <c:pt idx="239">
                  <c:v>1092</c:v>
                </c:pt>
                <c:pt idx="240">
                  <c:v>1085</c:v>
                </c:pt>
                <c:pt idx="241">
                  <c:v>922</c:v>
                </c:pt>
                <c:pt idx="242">
                  <c:v>950</c:v>
                </c:pt>
                <c:pt idx="243">
                  <c:v>859</c:v>
                </c:pt>
                <c:pt idx="244">
                  <c:v>1390</c:v>
                </c:pt>
                <c:pt idx="245">
                  <c:v>962</c:v>
                </c:pt>
                <c:pt idx="246">
                  <c:v>1020</c:v>
                </c:pt>
                <c:pt idx="247">
                  <c:v>850</c:v>
                </c:pt>
                <c:pt idx="248">
                  <c:v>927</c:v>
                </c:pt>
                <c:pt idx="249">
                  <c:v>954</c:v>
                </c:pt>
                <c:pt idx="250">
                  <c:v>983</c:v>
                </c:pt>
                <c:pt idx="251">
                  <c:v>710</c:v>
                </c:pt>
                <c:pt idx="252">
                  <c:v>1087</c:v>
                </c:pt>
                <c:pt idx="253">
                  <c:v>997</c:v>
                </c:pt>
                <c:pt idx="254">
                  <c:v>1099</c:v>
                </c:pt>
                <c:pt idx="255">
                  <c:v>1172</c:v>
                </c:pt>
                <c:pt idx="256">
                  <c:v>1068</c:v>
                </c:pt>
                <c:pt idx="257">
                  <c:v>1090</c:v>
                </c:pt>
                <c:pt idx="258">
                  <c:v>656</c:v>
                </c:pt>
                <c:pt idx="259">
                  <c:v>979</c:v>
                </c:pt>
                <c:pt idx="260">
                  <c:v>790</c:v>
                </c:pt>
                <c:pt idx="261">
                  <c:v>1153</c:v>
                </c:pt>
                <c:pt idx="262">
                  <c:v>930</c:v>
                </c:pt>
                <c:pt idx="263">
                  <c:v>835</c:v>
                </c:pt>
                <c:pt idx="264">
                  <c:v>908</c:v>
                </c:pt>
                <c:pt idx="265">
                  <c:v>967</c:v>
                </c:pt>
                <c:pt idx="266">
                  <c:v>807</c:v>
                </c:pt>
                <c:pt idx="267">
                  <c:v>765</c:v>
                </c:pt>
                <c:pt idx="268">
                  <c:v>653</c:v>
                </c:pt>
                <c:pt idx="269">
                  <c:v>773</c:v>
                </c:pt>
                <c:pt idx="270">
                  <c:v>955</c:v>
                </c:pt>
                <c:pt idx="271">
                  <c:v>792</c:v>
                </c:pt>
                <c:pt idx="272">
                  <c:v>816</c:v>
                </c:pt>
                <c:pt idx="273">
                  <c:v>1055</c:v>
                </c:pt>
                <c:pt idx="274">
                  <c:v>896</c:v>
                </c:pt>
                <c:pt idx="275">
                  <c:v>984</c:v>
                </c:pt>
                <c:pt idx="276">
                  <c:v>982</c:v>
                </c:pt>
                <c:pt idx="277">
                  <c:v>1173</c:v>
                </c:pt>
                <c:pt idx="278">
                  <c:v>850</c:v>
                </c:pt>
                <c:pt idx="279">
                  <c:v>1253</c:v>
                </c:pt>
                <c:pt idx="280">
                  <c:v>771</c:v>
                </c:pt>
                <c:pt idx="281">
                  <c:v>759</c:v>
                </c:pt>
                <c:pt idx="282">
                  <c:v>933</c:v>
                </c:pt>
                <c:pt idx="283">
                  <c:v>841</c:v>
                </c:pt>
                <c:pt idx="284">
                  <c:v>843</c:v>
                </c:pt>
                <c:pt idx="285">
                  <c:v>1182</c:v>
                </c:pt>
                <c:pt idx="286">
                  <c:v>790</c:v>
                </c:pt>
                <c:pt idx="287">
                  <c:v>721</c:v>
                </c:pt>
                <c:pt idx="288">
                  <c:v>943</c:v>
                </c:pt>
                <c:pt idx="289">
                  <c:v>962</c:v>
                </c:pt>
                <c:pt idx="290">
                  <c:v>1029</c:v>
                </c:pt>
                <c:pt idx="291">
                  <c:v>945</c:v>
                </c:pt>
                <c:pt idx="292">
                  <c:v>981</c:v>
                </c:pt>
                <c:pt idx="293">
                  <c:v>1109</c:v>
                </c:pt>
                <c:pt idx="294">
                  <c:v>928</c:v>
                </c:pt>
                <c:pt idx="295">
                  <c:v>966</c:v>
                </c:pt>
                <c:pt idx="296">
                  <c:v>710</c:v>
                </c:pt>
                <c:pt idx="297">
                  <c:v>930</c:v>
                </c:pt>
                <c:pt idx="298">
                  <c:v>981</c:v>
                </c:pt>
                <c:pt idx="299">
                  <c:v>828</c:v>
                </c:pt>
                <c:pt idx="300">
                  <c:v>832</c:v>
                </c:pt>
                <c:pt idx="301">
                  <c:v>910</c:v>
                </c:pt>
                <c:pt idx="302">
                  <c:v>1693</c:v>
                </c:pt>
                <c:pt idx="303">
                  <c:v>737</c:v>
                </c:pt>
                <c:pt idx="304">
                  <c:v>1072</c:v>
                </c:pt>
                <c:pt idx="305">
                  <c:v>899</c:v>
                </c:pt>
                <c:pt idx="306">
                  <c:v>1629</c:v>
                </c:pt>
                <c:pt idx="307">
                  <c:v>875</c:v>
                </c:pt>
                <c:pt idx="308">
                  <c:v>911</c:v>
                </c:pt>
                <c:pt idx="309">
                  <c:v>893</c:v>
                </c:pt>
                <c:pt idx="310">
                  <c:v>1109</c:v>
                </c:pt>
                <c:pt idx="311">
                  <c:v>891</c:v>
                </c:pt>
                <c:pt idx="312">
                  <c:v>989</c:v>
                </c:pt>
                <c:pt idx="313">
                  <c:v>1135</c:v>
                </c:pt>
                <c:pt idx="314">
                  <c:v>893</c:v>
                </c:pt>
                <c:pt idx="315">
                  <c:v>894</c:v>
                </c:pt>
                <c:pt idx="316">
                  <c:v>802</c:v>
                </c:pt>
                <c:pt idx="317">
                  <c:v>1127</c:v>
                </c:pt>
                <c:pt idx="318">
                  <c:v>991</c:v>
                </c:pt>
                <c:pt idx="319">
                  <c:v>1017</c:v>
                </c:pt>
                <c:pt idx="320">
                  <c:v>824</c:v>
                </c:pt>
                <c:pt idx="321">
                  <c:v>880</c:v>
                </c:pt>
                <c:pt idx="322">
                  <c:v>1192</c:v>
                </c:pt>
                <c:pt idx="323">
                  <c:v>962</c:v>
                </c:pt>
                <c:pt idx="324">
                  <c:v>912</c:v>
                </c:pt>
                <c:pt idx="325">
                  <c:v>959</c:v>
                </c:pt>
                <c:pt idx="326">
                  <c:v>928</c:v>
                </c:pt>
                <c:pt idx="327">
                  <c:v>974</c:v>
                </c:pt>
                <c:pt idx="328">
                  <c:v>1215</c:v>
                </c:pt>
                <c:pt idx="329">
                  <c:v>771</c:v>
                </c:pt>
                <c:pt idx="330">
                  <c:v>1096</c:v>
                </c:pt>
                <c:pt idx="331">
                  <c:v>900</c:v>
                </c:pt>
                <c:pt idx="332">
                  <c:v>1058</c:v>
                </c:pt>
                <c:pt idx="333">
                  <c:v>1125</c:v>
                </c:pt>
                <c:pt idx="334">
                  <c:v>958</c:v>
                </c:pt>
                <c:pt idx="335">
                  <c:v>908</c:v>
                </c:pt>
                <c:pt idx="336">
                  <c:v>1050</c:v>
                </c:pt>
                <c:pt idx="337">
                  <c:v>1118</c:v>
                </c:pt>
                <c:pt idx="338">
                  <c:v>918</c:v>
                </c:pt>
                <c:pt idx="339">
                  <c:v>1840</c:v>
                </c:pt>
                <c:pt idx="340">
                  <c:v>1011</c:v>
                </c:pt>
                <c:pt idx="341">
                  <c:v>920</c:v>
                </c:pt>
                <c:pt idx="342">
                  <c:v>783</c:v>
                </c:pt>
                <c:pt idx="343">
                  <c:v>895</c:v>
                </c:pt>
                <c:pt idx="344">
                  <c:v>998</c:v>
                </c:pt>
                <c:pt idx="345">
                  <c:v>1105</c:v>
                </c:pt>
                <c:pt idx="346">
                  <c:v>985</c:v>
                </c:pt>
                <c:pt idx="347">
                  <c:v>847</c:v>
                </c:pt>
                <c:pt idx="348">
                  <c:v>1098</c:v>
                </c:pt>
                <c:pt idx="349">
                  <c:v>894</c:v>
                </c:pt>
                <c:pt idx="350">
                  <c:v>904</c:v>
                </c:pt>
                <c:pt idx="351">
                  <c:v>832</c:v>
                </c:pt>
                <c:pt idx="352">
                  <c:v>967</c:v>
                </c:pt>
                <c:pt idx="353">
                  <c:v>1060</c:v>
                </c:pt>
                <c:pt idx="354">
                  <c:v>748</c:v>
                </c:pt>
                <c:pt idx="355">
                  <c:v>748</c:v>
                </c:pt>
                <c:pt idx="356">
                  <c:v>1083</c:v>
                </c:pt>
                <c:pt idx="357">
                  <c:v>754</c:v>
                </c:pt>
                <c:pt idx="358">
                  <c:v>760</c:v>
                </c:pt>
                <c:pt idx="359">
                  <c:v>912</c:v>
                </c:pt>
                <c:pt idx="360">
                  <c:v>814</c:v>
                </c:pt>
                <c:pt idx="361">
                  <c:v>894</c:v>
                </c:pt>
                <c:pt idx="362">
                  <c:v>1181</c:v>
                </c:pt>
                <c:pt idx="363">
                  <c:v>927</c:v>
                </c:pt>
                <c:pt idx="364">
                  <c:v>797</c:v>
                </c:pt>
                <c:pt idx="365">
                  <c:v>677</c:v>
                </c:pt>
                <c:pt idx="366">
                  <c:v>815</c:v>
                </c:pt>
                <c:pt idx="367">
                  <c:v>886</c:v>
                </c:pt>
                <c:pt idx="368">
                  <c:v>1029</c:v>
                </c:pt>
                <c:pt idx="369">
                  <c:v>868</c:v>
                </c:pt>
                <c:pt idx="370">
                  <c:v>1175</c:v>
                </c:pt>
                <c:pt idx="371">
                  <c:v>950</c:v>
                </c:pt>
                <c:pt idx="372">
                  <c:v>877</c:v>
                </c:pt>
                <c:pt idx="373">
                  <c:v>1075</c:v>
                </c:pt>
                <c:pt idx="374">
                  <c:v>787</c:v>
                </c:pt>
                <c:pt idx="375">
                  <c:v>1120</c:v>
                </c:pt>
                <c:pt idx="376">
                  <c:v>1040</c:v>
                </c:pt>
                <c:pt idx="377">
                  <c:v>844</c:v>
                </c:pt>
                <c:pt idx="378">
                  <c:v>936</c:v>
                </c:pt>
                <c:pt idx="379">
                  <c:v>1174</c:v>
                </c:pt>
                <c:pt idx="380">
                  <c:v>803</c:v>
                </c:pt>
                <c:pt idx="381">
                  <c:v>845</c:v>
                </c:pt>
                <c:pt idx="382">
                  <c:v>1203</c:v>
                </c:pt>
                <c:pt idx="383">
                  <c:v>973</c:v>
                </c:pt>
                <c:pt idx="384">
                  <c:v>980</c:v>
                </c:pt>
                <c:pt idx="385">
                  <c:v>1084</c:v>
                </c:pt>
                <c:pt idx="386">
                  <c:v>904</c:v>
                </c:pt>
                <c:pt idx="387">
                  <c:v>1083</c:v>
                </c:pt>
                <c:pt idx="388">
                  <c:v>740</c:v>
                </c:pt>
                <c:pt idx="389">
                  <c:v>894</c:v>
                </c:pt>
                <c:pt idx="390">
                  <c:v>783</c:v>
                </c:pt>
                <c:pt idx="391">
                  <c:v>799</c:v>
                </c:pt>
                <c:pt idx="392">
                  <c:v>911</c:v>
                </c:pt>
                <c:pt idx="393">
                  <c:v>840</c:v>
                </c:pt>
                <c:pt idx="394">
                  <c:v>695</c:v>
                </c:pt>
                <c:pt idx="395">
                  <c:v>953</c:v>
                </c:pt>
                <c:pt idx="396">
                  <c:v>1034</c:v>
                </c:pt>
                <c:pt idx="397">
                  <c:v>1010</c:v>
                </c:pt>
                <c:pt idx="398">
                  <c:v>934</c:v>
                </c:pt>
                <c:pt idx="399">
                  <c:v>842</c:v>
                </c:pt>
                <c:pt idx="400">
                  <c:v>828</c:v>
                </c:pt>
                <c:pt idx="401">
                  <c:v>949</c:v>
                </c:pt>
                <c:pt idx="402">
                  <c:v>1021</c:v>
                </c:pt>
                <c:pt idx="403">
                  <c:v>769</c:v>
                </c:pt>
                <c:pt idx="404">
                  <c:v>690</c:v>
                </c:pt>
                <c:pt idx="405">
                  <c:v>910</c:v>
                </c:pt>
                <c:pt idx="406">
                  <c:v>727</c:v>
                </c:pt>
                <c:pt idx="407">
                  <c:v>802</c:v>
                </c:pt>
                <c:pt idx="408">
                  <c:v>976</c:v>
                </c:pt>
                <c:pt idx="409">
                  <c:v>998</c:v>
                </c:pt>
                <c:pt idx="410">
                  <c:v>882</c:v>
                </c:pt>
                <c:pt idx="411">
                  <c:v>962</c:v>
                </c:pt>
                <c:pt idx="412">
                  <c:v>801</c:v>
                </c:pt>
                <c:pt idx="413">
                  <c:v>939</c:v>
                </c:pt>
                <c:pt idx="414">
                  <c:v>1385</c:v>
                </c:pt>
                <c:pt idx="415">
                  <c:v>769</c:v>
                </c:pt>
                <c:pt idx="416">
                  <c:v>839</c:v>
                </c:pt>
                <c:pt idx="417">
                  <c:v>900</c:v>
                </c:pt>
                <c:pt idx="418">
                  <c:v>1018</c:v>
                </c:pt>
                <c:pt idx="419">
                  <c:v>1009</c:v>
                </c:pt>
                <c:pt idx="420">
                  <c:v>897</c:v>
                </c:pt>
                <c:pt idx="421">
                  <c:v>1055</c:v>
                </c:pt>
                <c:pt idx="422">
                  <c:v>890</c:v>
                </c:pt>
                <c:pt idx="423">
                  <c:v>1088</c:v>
                </c:pt>
                <c:pt idx="424">
                  <c:v>788</c:v>
                </c:pt>
                <c:pt idx="425">
                  <c:v>1064</c:v>
                </c:pt>
                <c:pt idx="426">
                  <c:v>968</c:v>
                </c:pt>
                <c:pt idx="427">
                  <c:v>928</c:v>
                </c:pt>
                <c:pt idx="428">
                  <c:v>1748</c:v>
                </c:pt>
                <c:pt idx="429">
                  <c:v>866</c:v>
                </c:pt>
                <c:pt idx="430">
                  <c:v>1075</c:v>
                </c:pt>
                <c:pt idx="431">
                  <c:v>752</c:v>
                </c:pt>
                <c:pt idx="432">
                  <c:v>1012</c:v>
                </c:pt>
                <c:pt idx="433">
                  <c:v>804</c:v>
                </c:pt>
                <c:pt idx="434">
                  <c:v>867</c:v>
                </c:pt>
                <c:pt idx="435">
                  <c:v>1145</c:v>
                </c:pt>
                <c:pt idx="436">
                  <c:v>960</c:v>
                </c:pt>
                <c:pt idx="437">
                  <c:v>1101</c:v>
                </c:pt>
                <c:pt idx="438">
                  <c:v>950</c:v>
                </c:pt>
                <c:pt idx="439">
                  <c:v>971</c:v>
                </c:pt>
                <c:pt idx="440">
                  <c:v>1027</c:v>
                </c:pt>
                <c:pt idx="441">
                  <c:v>971</c:v>
                </c:pt>
                <c:pt idx="442">
                  <c:v>980</c:v>
                </c:pt>
                <c:pt idx="443">
                  <c:v>930</c:v>
                </c:pt>
                <c:pt idx="444">
                  <c:v>796</c:v>
                </c:pt>
                <c:pt idx="445">
                  <c:v>930</c:v>
                </c:pt>
                <c:pt idx="446">
                  <c:v>937</c:v>
                </c:pt>
                <c:pt idx="447">
                  <c:v>762</c:v>
                </c:pt>
                <c:pt idx="448">
                  <c:v>847</c:v>
                </c:pt>
                <c:pt idx="449">
                  <c:v>792</c:v>
                </c:pt>
                <c:pt idx="450">
                  <c:v>1150</c:v>
                </c:pt>
                <c:pt idx="451">
                  <c:v>1012</c:v>
                </c:pt>
                <c:pt idx="452">
                  <c:v>824</c:v>
                </c:pt>
                <c:pt idx="453">
                  <c:v>1054</c:v>
                </c:pt>
                <c:pt idx="454">
                  <c:v>726</c:v>
                </c:pt>
                <c:pt idx="455">
                  <c:v>906</c:v>
                </c:pt>
                <c:pt idx="456">
                  <c:v>849</c:v>
                </c:pt>
                <c:pt idx="457">
                  <c:v>836</c:v>
                </c:pt>
                <c:pt idx="458">
                  <c:v>934</c:v>
                </c:pt>
                <c:pt idx="459">
                  <c:v>1096</c:v>
                </c:pt>
                <c:pt idx="460">
                  <c:v>751</c:v>
                </c:pt>
                <c:pt idx="461">
                  <c:v>806</c:v>
                </c:pt>
                <c:pt idx="462">
                  <c:v>779</c:v>
                </c:pt>
                <c:pt idx="463">
                  <c:v>937</c:v>
                </c:pt>
                <c:pt idx="464">
                  <c:v>817</c:v>
                </c:pt>
                <c:pt idx="465">
                  <c:v>756</c:v>
                </c:pt>
                <c:pt idx="466">
                  <c:v>657</c:v>
                </c:pt>
                <c:pt idx="467">
                  <c:v>975</c:v>
                </c:pt>
                <c:pt idx="468">
                  <c:v>1072</c:v>
                </c:pt>
                <c:pt idx="469">
                  <c:v>848</c:v>
                </c:pt>
                <c:pt idx="470">
                  <c:v>962</c:v>
                </c:pt>
                <c:pt idx="471">
                  <c:v>794</c:v>
                </c:pt>
                <c:pt idx="472">
                  <c:v>1189</c:v>
                </c:pt>
                <c:pt idx="473">
                  <c:v>675</c:v>
                </c:pt>
                <c:pt idx="474">
                  <c:v>1303</c:v>
                </c:pt>
                <c:pt idx="475">
                  <c:v>1008</c:v>
                </c:pt>
                <c:pt idx="476">
                  <c:v>777</c:v>
                </c:pt>
                <c:pt idx="477">
                  <c:v>642</c:v>
                </c:pt>
                <c:pt idx="478">
                  <c:v>1184</c:v>
                </c:pt>
                <c:pt idx="479">
                  <c:v>1173</c:v>
                </c:pt>
                <c:pt idx="480">
                  <c:v>1248</c:v>
                </c:pt>
                <c:pt idx="481">
                  <c:v>1009</c:v>
                </c:pt>
                <c:pt idx="482">
                  <c:v>847</c:v>
                </c:pt>
                <c:pt idx="483">
                  <c:v>760</c:v>
                </c:pt>
                <c:pt idx="484">
                  <c:v>831</c:v>
                </c:pt>
                <c:pt idx="485">
                  <c:v>812</c:v>
                </c:pt>
                <c:pt idx="486">
                  <c:v>902</c:v>
                </c:pt>
                <c:pt idx="487">
                  <c:v>828</c:v>
                </c:pt>
                <c:pt idx="488">
                  <c:v>950</c:v>
                </c:pt>
                <c:pt idx="489">
                  <c:v>946</c:v>
                </c:pt>
                <c:pt idx="490">
                  <c:v>975</c:v>
                </c:pt>
                <c:pt idx="491">
                  <c:v>844</c:v>
                </c:pt>
                <c:pt idx="492">
                  <c:v>884</c:v>
                </c:pt>
                <c:pt idx="493">
                  <c:v>1307</c:v>
                </c:pt>
                <c:pt idx="494">
                  <c:v>931</c:v>
                </c:pt>
                <c:pt idx="495">
                  <c:v>857</c:v>
                </c:pt>
                <c:pt idx="496">
                  <c:v>965</c:v>
                </c:pt>
                <c:pt idx="497">
                  <c:v>996</c:v>
                </c:pt>
                <c:pt idx="498">
                  <c:v>1079</c:v>
                </c:pt>
                <c:pt idx="499">
                  <c:v>728</c:v>
                </c:pt>
                <c:pt idx="500">
                  <c:v>1012</c:v>
                </c:pt>
                <c:pt idx="501">
                  <c:v>945</c:v>
                </c:pt>
                <c:pt idx="502">
                  <c:v>875</c:v>
                </c:pt>
                <c:pt idx="503">
                  <c:v>835</c:v>
                </c:pt>
                <c:pt idx="504">
                  <c:v>708</c:v>
                </c:pt>
                <c:pt idx="505">
                  <c:v>952</c:v>
                </c:pt>
                <c:pt idx="506">
                  <c:v>830</c:v>
                </c:pt>
                <c:pt idx="507">
                  <c:v>720</c:v>
                </c:pt>
                <c:pt idx="508">
                  <c:v>922</c:v>
                </c:pt>
                <c:pt idx="509">
                  <c:v>840</c:v>
                </c:pt>
                <c:pt idx="510">
                  <c:v>1010</c:v>
                </c:pt>
                <c:pt idx="511">
                  <c:v>675</c:v>
                </c:pt>
                <c:pt idx="512">
                  <c:v>965</c:v>
                </c:pt>
                <c:pt idx="513">
                  <c:v>924</c:v>
                </c:pt>
                <c:pt idx="514">
                  <c:v>849</c:v>
                </c:pt>
                <c:pt idx="515">
                  <c:v>907</c:v>
                </c:pt>
                <c:pt idx="516">
                  <c:v>1054</c:v>
                </c:pt>
                <c:pt idx="517">
                  <c:v>820</c:v>
                </c:pt>
                <c:pt idx="518">
                  <c:v>1091</c:v>
                </c:pt>
                <c:pt idx="519">
                  <c:v>977</c:v>
                </c:pt>
                <c:pt idx="520">
                  <c:v>929</c:v>
                </c:pt>
                <c:pt idx="521">
                  <c:v>851</c:v>
                </c:pt>
                <c:pt idx="522">
                  <c:v>1309</c:v>
                </c:pt>
                <c:pt idx="523">
                  <c:v>748</c:v>
                </c:pt>
                <c:pt idx="524">
                  <c:v>1166</c:v>
                </c:pt>
                <c:pt idx="525">
                  <c:v>827</c:v>
                </c:pt>
                <c:pt idx="526">
                  <c:v>1104</c:v>
                </c:pt>
                <c:pt idx="527">
                  <c:v>1007</c:v>
                </c:pt>
                <c:pt idx="528">
                  <c:v>857</c:v>
                </c:pt>
                <c:pt idx="529">
                  <c:v>729</c:v>
                </c:pt>
                <c:pt idx="530">
                  <c:v>737</c:v>
                </c:pt>
                <c:pt idx="531">
                  <c:v>751</c:v>
                </c:pt>
                <c:pt idx="532">
                  <c:v>863</c:v>
                </c:pt>
                <c:pt idx="533">
                  <c:v>889</c:v>
                </c:pt>
                <c:pt idx="534">
                  <c:v>837</c:v>
                </c:pt>
                <c:pt idx="535">
                  <c:v>749</c:v>
                </c:pt>
                <c:pt idx="536">
                  <c:v>756</c:v>
                </c:pt>
                <c:pt idx="537">
                  <c:v>920</c:v>
                </c:pt>
                <c:pt idx="538">
                  <c:v>757</c:v>
                </c:pt>
                <c:pt idx="539">
                  <c:v>1803</c:v>
                </c:pt>
                <c:pt idx="540">
                  <c:v>1056</c:v>
                </c:pt>
                <c:pt idx="541">
                  <c:v>744</c:v>
                </c:pt>
                <c:pt idx="542">
                  <c:v>1295</c:v>
                </c:pt>
                <c:pt idx="543">
                  <c:v>753</c:v>
                </c:pt>
                <c:pt idx="544">
                  <c:v>902</c:v>
                </c:pt>
                <c:pt idx="545">
                  <c:v>990</c:v>
                </c:pt>
                <c:pt idx="546">
                  <c:v>1417</c:v>
                </c:pt>
                <c:pt idx="547">
                  <c:v>865</c:v>
                </c:pt>
                <c:pt idx="548">
                  <c:v>937</c:v>
                </c:pt>
                <c:pt idx="549">
                  <c:v>727</c:v>
                </c:pt>
                <c:pt idx="550">
                  <c:v>1208</c:v>
                </c:pt>
                <c:pt idx="551">
                  <c:v>791</c:v>
                </c:pt>
                <c:pt idx="552">
                  <c:v>852</c:v>
                </c:pt>
                <c:pt idx="553">
                  <c:v>1007</c:v>
                </c:pt>
                <c:pt idx="554">
                  <c:v>988</c:v>
                </c:pt>
                <c:pt idx="555">
                  <c:v>832</c:v>
                </c:pt>
                <c:pt idx="556">
                  <c:v>731</c:v>
                </c:pt>
                <c:pt idx="557">
                  <c:v>904</c:v>
                </c:pt>
                <c:pt idx="558">
                  <c:v>814</c:v>
                </c:pt>
                <c:pt idx="559">
                  <c:v>810</c:v>
                </c:pt>
                <c:pt idx="560">
                  <c:v>953</c:v>
                </c:pt>
                <c:pt idx="561">
                  <c:v>792</c:v>
                </c:pt>
                <c:pt idx="562">
                  <c:v>978</c:v>
                </c:pt>
                <c:pt idx="563">
                  <c:v>1057</c:v>
                </c:pt>
                <c:pt idx="564">
                  <c:v>1010</c:v>
                </c:pt>
                <c:pt idx="565">
                  <c:v>943</c:v>
                </c:pt>
                <c:pt idx="566">
                  <c:v>919</c:v>
                </c:pt>
                <c:pt idx="567">
                  <c:v>746</c:v>
                </c:pt>
                <c:pt idx="568">
                  <c:v>760</c:v>
                </c:pt>
                <c:pt idx="569">
                  <c:v>954</c:v>
                </c:pt>
                <c:pt idx="570">
                  <c:v>863</c:v>
                </c:pt>
                <c:pt idx="571">
                  <c:v>930</c:v>
                </c:pt>
                <c:pt idx="572">
                  <c:v>1224</c:v>
                </c:pt>
                <c:pt idx="573">
                  <c:v>1049</c:v>
                </c:pt>
                <c:pt idx="574">
                  <c:v>1090</c:v>
                </c:pt>
                <c:pt idx="575">
                  <c:v>860</c:v>
                </c:pt>
                <c:pt idx="576">
                  <c:v>826</c:v>
                </c:pt>
                <c:pt idx="577">
                  <c:v>865</c:v>
                </c:pt>
                <c:pt idx="578">
                  <c:v>1038</c:v>
                </c:pt>
                <c:pt idx="579">
                  <c:v>936</c:v>
                </c:pt>
                <c:pt idx="580">
                  <c:v>995</c:v>
                </c:pt>
                <c:pt idx="581">
                  <c:v>1032</c:v>
                </c:pt>
                <c:pt idx="582">
                  <c:v>1186</c:v>
                </c:pt>
                <c:pt idx="583">
                  <c:v>1036</c:v>
                </c:pt>
                <c:pt idx="584">
                  <c:v>870</c:v>
                </c:pt>
                <c:pt idx="585">
                  <c:v>757</c:v>
                </c:pt>
                <c:pt idx="586">
                  <c:v>1114</c:v>
                </c:pt>
                <c:pt idx="587">
                  <c:v>969</c:v>
                </c:pt>
                <c:pt idx="588">
                  <c:v>1016</c:v>
                </c:pt>
                <c:pt idx="589">
                  <c:v>1103</c:v>
                </c:pt>
                <c:pt idx="590">
                  <c:v>788</c:v>
                </c:pt>
                <c:pt idx="591">
                  <c:v>977</c:v>
                </c:pt>
                <c:pt idx="592">
                  <c:v>1150</c:v>
                </c:pt>
                <c:pt idx="593">
                  <c:v>913</c:v>
                </c:pt>
                <c:pt idx="594">
                  <c:v>841</c:v>
                </c:pt>
                <c:pt idx="595">
                  <c:v>926</c:v>
                </c:pt>
                <c:pt idx="596">
                  <c:v>1225</c:v>
                </c:pt>
                <c:pt idx="597">
                  <c:v>755</c:v>
                </c:pt>
                <c:pt idx="598">
                  <c:v>808</c:v>
                </c:pt>
                <c:pt idx="599">
                  <c:v>974</c:v>
                </c:pt>
                <c:pt idx="600">
                  <c:v>874</c:v>
                </c:pt>
                <c:pt idx="601">
                  <c:v>774</c:v>
                </c:pt>
                <c:pt idx="602">
                  <c:v>759</c:v>
                </c:pt>
                <c:pt idx="603">
                  <c:v>801</c:v>
                </c:pt>
                <c:pt idx="604">
                  <c:v>911</c:v>
                </c:pt>
                <c:pt idx="605">
                  <c:v>873</c:v>
                </c:pt>
                <c:pt idx="606">
                  <c:v>719</c:v>
                </c:pt>
                <c:pt idx="607">
                  <c:v>943</c:v>
                </c:pt>
                <c:pt idx="608">
                  <c:v>901</c:v>
                </c:pt>
                <c:pt idx="609">
                  <c:v>1099</c:v>
                </c:pt>
                <c:pt idx="610">
                  <c:v>928</c:v>
                </c:pt>
                <c:pt idx="611">
                  <c:v>814</c:v>
                </c:pt>
                <c:pt idx="612">
                  <c:v>712</c:v>
                </c:pt>
                <c:pt idx="613">
                  <c:v>918</c:v>
                </c:pt>
                <c:pt idx="614">
                  <c:v>762</c:v>
                </c:pt>
                <c:pt idx="615">
                  <c:v>1418</c:v>
                </c:pt>
                <c:pt idx="616">
                  <c:v>821</c:v>
                </c:pt>
                <c:pt idx="617">
                  <c:v>722</c:v>
                </c:pt>
                <c:pt idx="618">
                  <c:v>888</c:v>
                </c:pt>
                <c:pt idx="619">
                  <c:v>889</c:v>
                </c:pt>
                <c:pt idx="620">
                  <c:v>978</c:v>
                </c:pt>
                <c:pt idx="621">
                  <c:v>828</c:v>
                </c:pt>
                <c:pt idx="622">
                  <c:v>835</c:v>
                </c:pt>
                <c:pt idx="623">
                  <c:v>829</c:v>
                </c:pt>
                <c:pt idx="624">
                  <c:v>1104</c:v>
                </c:pt>
                <c:pt idx="625">
                  <c:v>739</c:v>
                </c:pt>
                <c:pt idx="626">
                  <c:v>1227</c:v>
                </c:pt>
                <c:pt idx="627">
                  <c:v>725</c:v>
                </c:pt>
                <c:pt idx="628">
                  <c:v>890</c:v>
                </c:pt>
                <c:pt idx="629">
                  <c:v>1063</c:v>
                </c:pt>
                <c:pt idx="630">
                  <c:v>750</c:v>
                </c:pt>
                <c:pt idx="631">
                  <c:v>841</c:v>
                </c:pt>
                <c:pt idx="632">
                  <c:v>865</c:v>
                </c:pt>
                <c:pt idx="633">
                  <c:v>1288</c:v>
                </c:pt>
                <c:pt idx="634">
                  <c:v>759</c:v>
                </c:pt>
                <c:pt idx="635">
                  <c:v>967</c:v>
                </c:pt>
                <c:pt idx="636">
                  <c:v>919</c:v>
                </c:pt>
                <c:pt idx="637">
                  <c:v>1269</c:v>
                </c:pt>
                <c:pt idx="638">
                  <c:v>804</c:v>
                </c:pt>
                <c:pt idx="639">
                  <c:v>928</c:v>
                </c:pt>
                <c:pt idx="640">
                  <c:v>1032</c:v>
                </c:pt>
                <c:pt idx="641">
                  <c:v>1016</c:v>
                </c:pt>
                <c:pt idx="642">
                  <c:v>898</c:v>
                </c:pt>
                <c:pt idx="643">
                  <c:v>862</c:v>
                </c:pt>
                <c:pt idx="644">
                  <c:v>1009</c:v>
                </c:pt>
                <c:pt idx="645">
                  <c:v>967</c:v>
                </c:pt>
                <c:pt idx="646">
                  <c:v>1027</c:v>
                </c:pt>
                <c:pt idx="647">
                  <c:v>904</c:v>
                </c:pt>
                <c:pt idx="648">
                  <c:v>1183</c:v>
                </c:pt>
                <c:pt idx="649">
                  <c:v>733</c:v>
                </c:pt>
                <c:pt idx="650">
                  <c:v>869</c:v>
                </c:pt>
                <c:pt idx="651">
                  <c:v>728</c:v>
                </c:pt>
                <c:pt idx="652">
                  <c:v>715</c:v>
                </c:pt>
                <c:pt idx="653">
                  <c:v>916</c:v>
                </c:pt>
                <c:pt idx="654">
                  <c:v>760</c:v>
                </c:pt>
                <c:pt idx="655">
                  <c:v>1074</c:v>
                </c:pt>
                <c:pt idx="656">
                  <c:v>837</c:v>
                </c:pt>
                <c:pt idx="657">
                  <c:v>1178</c:v>
                </c:pt>
                <c:pt idx="658">
                  <c:v>812</c:v>
                </c:pt>
                <c:pt idx="659">
                  <c:v>783</c:v>
                </c:pt>
                <c:pt idx="660">
                  <c:v>1012</c:v>
                </c:pt>
                <c:pt idx="661">
                  <c:v>918</c:v>
                </c:pt>
                <c:pt idx="662">
                  <c:v>903</c:v>
                </c:pt>
                <c:pt idx="663">
                  <c:v>888</c:v>
                </c:pt>
                <c:pt idx="664">
                  <c:v>991</c:v>
                </c:pt>
                <c:pt idx="665">
                  <c:v>929</c:v>
                </c:pt>
                <c:pt idx="666">
                  <c:v>765</c:v>
                </c:pt>
                <c:pt idx="667">
                  <c:v>828</c:v>
                </c:pt>
                <c:pt idx="668">
                  <c:v>976</c:v>
                </c:pt>
                <c:pt idx="669">
                  <c:v>1160</c:v>
                </c:pt>
                <c:pt idx="670">
                  <c:v>817</c:v>
                </c:pt>
                <c:pt idx="671">
                  <c:v>874</c:v>
                </c:pt>
                <c:pt idx="672">
                  <c:v>1151</c:v>
                </c:pt>
                <c:pt idx="673">
                  <c:v>662</c:v>
                </c:pt>
                <c:pt idx="674">
                  <c:v>936</c:v>
                </c:pt>
                <c:pt idx="675">
                  <c:v>906</c:v>
                </c:pt>
                <c:pt idx="676">
                  <c:v>894</c:v>
                </c:pt>
                <c:pt idx="677">
                  <c:v>700</c:v>
                </c:pt>
                <c:pt idx="678">
                  <c:v>694</c:v>
                </c:pt>
                <c:pt idx="679">
                  <c:v>713</c:v>
                </c:pt>
                <c:pt idx="680">
                  <c:v>1195</c:v>
                </c:pt>
                <c:pt idx="681">
                  <c:v>824</c:v>
                </c:pt>
                <c:pt idx="682">
                  <c:v>933</c:v>
                </c:pt>
                <c:pt idx="683">
                  <c:v>1071</c:v>
                </c:pt>
                <c:pt idx="684">
                  <c:v>999</c:v>
                </c:pt>
                <c:pt idx="685">
                  <c:v>874</c:v>
                </c:pt>
                <c:pt idx="686">
                  <c:v>794</c:v>
                </c:pt>
                <c:pt idx="687">
                  <c:v>1260</c:v>
                </c:pt>
                <c:pt idx="688">
                  <c:v>877</c:v>
                </c:pt>
                <c:pt idx="689">
                  <c:v>890</c:v>
                </c:pt>
                <c:pt idx="690">
                  <c:v>878</c:v>
                </c:pt>
                <c:pt idx="691">
                  <c:v>935</c:v>
                </c:pt>
                <c:pt idx="692">
                  <c:v>1260</c:v>
                </c:pt>
                <c:pt idx="693">
                  <c:v>922</c:v>
                </c:pt>
                <c:pt idx="694">
                  <c:v>811</c:v>
                </c:pt>
                <c:pt idx="695">
                  <c:v>726</c:v>
                </c:pt>
                <c:pt idx="696">
                  <c:v>772</c:v>
                </c:pt>
                <c:pt idx="697">
                  <c:v>972</c:v>
                </c:pt>
                <c:pt idx="698">
                  <c:v>780</c:v>
                </c:pt>
                <c:pt idx="699">
                  <c:v>1034</c:v>
                </c:pt>
                <c:pt idx="700">
                  <c:v>885</c:v>
                </c:pt>
                <c:pt idx="701">
                  <c:v>1193</c:v>
                </c:pt>
                <c:pt idx="702">
                  <c:v>1019</c:v>
                </c:pt>
                <c:pt idx="703">
                  <c:v>1679</c:v>
                </c:pt>
                <c:pt idx="704">
                  <c:v>928</c:v>
                </c:pt>
                <c:pt idx="705">
                  <c:v>925</c:v>
                </c:pt>
                <c:pt idx="706">
                  <c:v>1051</c:v>
                </c:pt>
                <c:pt idx="707">
                  <c:v>916</c:v>
                </c:pt>
                <c:pt idx="708">
                  <c:v>999</c:v>
                </c:pt>
                <c:pt idx="709">
                  <c:v>1144</c:v>
                </c:pt>
                <c:pt idx="710">
                  <c:v>944</c:v>
                </c:pt>
                <c:pt idx="711">
                  <c:v>1008</c:v>
                </c:pt>
                <c:pt idx="712">
                  <c:v>1134</c:v>
                </c:pt>
                <c:pt idx="713">
                  <c:v>701</c:v>
                </c:pt>
                <c:pt idx="714">
                  <c:v>1227</c:v>
                </c:pt>
                <c:pt idx="715">
                  <c:v>772</c:v>
                </c:pt>
                <c:pt idx="716">
                  <c:v>909</c:v>
                </c:pt>
                <c:pt idx="717">
                  <c:v>945</c:v>
                </c:pt>
                <c:pt idx="718">
                  <c:v>1024</c:v>
                </c:pt>
                <c:pt idx="719">
                  <c:v>1007</c:v>
                </c:pt>
                <c:pt idx="720">
                  <c:v>954</c:v>
                </c:pt>
                <c:pt idx="721">
                  <c:v>1153</c:v>
                </c:pt>
                <c:pt idx="722">
                  <c:v>1023</c:v>
                </c:pt>
                <c:pt idx="723">
                  <c:v>1065</c:v>
                </c:pt>
                <c:pt idx="724">
                  <c:v>876</c:v>
                </c:pt>
                <c:pt idx="725">
                  <c:v>827</c:v>
                </c:pt>
                <c:pt idx="726">
                  <c:v>1153</c:v>
                </c:pt>
                <c:pt idx="727">
                  <c:v>897</c:v>
                </c:pt>
                <c:pt idx="728">
                  <c:v>1253</c:v>
                </c:pt>
                <c:pt idx="729">
                  <c:v>915</c:v>
                </c:pt>
                <c:pt idx="730">
                  <c:v>818</c:v>
                </c:pt>
                <c:pt idx="731">
                  <c:v>672</c:v>
                </c:pt>
                <c:pt idx="732">
                  <c:v>829</c:v>
                </c:pt>
                <c:pt idx="733">
                  <c:v>921</c:v>
                </c:pt>
                <c:pt idx="734">
                  <c:v>1069</c:v>
                </c:pt>
                <c:pt idx="735">
                  <c:v>802</c:v>
                </c:pt>
                <c:pt idx="736">
                  <c:v>953</c:v>
                </c:pt>
                <c:pt idx="737">
                  <c:v>1163</c:v>
                </c:pt>
                <c:pt idx="738">
                  <c:v>842</c:v>
                </c:pt>
                <c:pt idx="739">
                  <c:v>1098</c:v>
                </c:pt>
                <c:pt idx="740">
                  <c:v>976</c:v>
                </c:pt>
                <c:pt idx="741">
                  <c:v>807</c:v>
                </c:pt>
                <c:pt idx="742">
                  <c:v>1176</c:v>
                </c:pt>
                <c:pt idx="743">
                  <c:v>837</c:v>
                </c:pt>
                <c:pt idx="744">
                  <c:v>899</c:v>
                </c:pt>
                <c:pt idx="745">
                  <c:v>996</c:v>
                </c:pt>
                <c:pt idx="746">
                  <c:v>695</c:v>
                </c:pt>
                <c:pt idx="747">
                  <c:v>774</c:v>
                </c:pt>
                <c:pt idx="748">
                  <c:v>1110</c:v>
                </c:pt>
                <c:pt idx="749">
                  <c:v>1258</c:v>
                </c:pt>
                <c:pt idx="750">
                  <c:v>849</c:v>
                </c:pt>
                <c:pt idx="751">
                  <c:v>712</c:v>
                </c:pt>
                <c:pt idx="752">
                  <c:v>1163</c:v>
                </c:pt>
                <c:pt idx="753">
                  <c:v>891</c:v>
                </c:pt>
                <c:pt idx="754">
                  <c:v>858</c:v>
                </c:pt>
                <c:pt idx="755">
                  <c:v>817</c:v>
                </c:pt>
                <c:pt idx="756">
                  <c:v>1018</c:v>
                </c:pt>
                <c:pt idx="757">
                  <c:v>828</c:v>
                </c:pt>
                <c:pt idx="758">
                  <c:v>957</c:v>
                </c:pt>
                <c:pt idx="759">
                  <c:v>981</c:v>
                </c:pt>
                <c:pt idx="760">
                  <c:v>830</c:v>
                </c:pt>
                <c:pt idx="761">
                  <c:v>1097</c:v>
                </c:pt>
                <c:pt idx="762">
                  <c:v>990</c:v>
                </c:pt>
                <c:pt idx="763">
                  <c:v>1214</c:v>
                </c:pt>
                <c:pt idx="764">
                  <c:v>913</c:v>
                </c:pt>
                <c:pt idx="765">
                  <c:v>1021</c:v>
                </c:pt>
                <c:pt idx="766">
                  <c:v>926</c:v>
                </c:pt>
                <c:pt idx="767">
                  <c:v>933</c:v>
                </c:pt>
                <c:pt idx="768">
                  <c:v>983</c:v>
                </c:pt>
                <c:pt idx="769">
                  <c:v>934</c:v>
                </c:pt>
                <c:pt idx="770">
                  <c:v>848</c:v>
                </c:pt>
                <c:pt idx="771">
                  <c:v>722</c:v>
                </c:pt>
                <c:pt idx="772">
                  <c:v>881</c:v>
                </c:pt>
                <c:pt idx="773">
                  <c:v>816</c:v>
                </c:pt>
                <c:pt idx="774">
                  <c:v>769</c:v>
                </c:pt>
                <c:pt idx="775">
                  <c:v>796</c:v>
                </c:pt>
                <c:pt idx="776">
                  <c:v>956</c:v>
                </c:pt>
                <c:pt idx="777">
                  <c:v>1131</c:v>
                </c:pt>
                <c:pt idx="778">
                  <c:v>898</c:v>
                </c:pt>
                <c:pt idx="779">
                  <c:v>999</c:v>
                </c:pt>
                <c:pt idx="780">
                  <c:v>859</c:v>
                </c:pt>
                <c:pt idx="781">
                  <c:v>695</c:v>
                </c:pt>
                <c:pt idx="782">
                  <c:v>675</c:v>
                </c:pt>
                <c:pt idx="783">
                  <c:v>1068</c:v>
                </c:pt>
                <c:pt idx="784">
                  <c:v>731</c:v>
                </c:pt>
                <c:pt idx="785">
                  <c:v>797</c:v>
                </c:pt>
                <c:pt idx="786">
                  <c:v>910</c:v>
                </c:pt>
                <c:pt idx="787">
                  <c:v>992</c:v>
                </c:pt>
                <c:pt idx="788">
                  <c:v>792</c:v>
                </c:pt>
                <c:pt idx="789">
                  <c:v>940</c:v>
                </c:pt>
                <c:pt idx="790">
                  <c:v>1113</c:v>
                </c:pt>
                <c:pt idx="791">
                  <c:v>703</c:v>
                </c:pt>
                <c:pt idx="792">
                  <c:v>985</c:v>
                </c:pt>
                <c:pt idx="793">
                  <c:v>883</c:v>
                </c:pt>
                <c:pt idx="794">
                  <c:v>879</c:v>
                </c:pt>
                <c:pt idx="795">
                  <c:v>1061</c:v>
                </c:pt>
                <c:pt idx="796">
                  <c:v>944</c:v>
                </c:pt>
                <c:pt idx="797">
                  <c:v>699</c:v>
                </c:pt>
                <c:pt idx="798">
                  <c:v>937</c:v>
                </c:pt>
                <c:pt idx="799">
                  <c:v>796</c:v>
                </c:pt>
                <c:pt idx="800">
                  <c:v>1092</c:v>
                </c:pt>
                <c:pt idx="801">
                  <c:v>885</c:v>
                </c:pt>
                <c:pt idx="802">
                  <c:v>983</c:v>
                </c:pt>
                <c:pt idx="803">
                  <c:v>915</c:v>
                </c:pt>
                <c:pt idx="804">
                  <c:v>841</c:v>
                </c:pt>
                <c:pt idx="805">
                  <c:v>821</c:v>
                </c:pt>
                <c:pt idx="806">
                  <c:v>967</c:v>
                </c:pt>
                <c:pt idx="807">
                  <c:v>928</c:v>
                </c:pt>
                <c:pt idx="808">
                  <c:v>990</c:v>
                </c:pt>
                <c:pt idx="809">
                  <c:v>1159</c:v>
                </c:pt>
                <c:pt idx="810">
                  <c:v>1092</c:v>
                </c:pt>
                <c:pt idx="811">
                  <c:v>1039</c:v>
                </c:pt>
                <c:pt idx="812">
                  <c:v>1216</c:v>
                </c:pt>
                <c:pt idx="813">
                  <c:v>820</c:v>
                </c:pt>
                <c:pt idx="814">
                  <c:v>867</c:v>
                </c:pt>
                <c:pt idx="815">
                  <c:v>825</c:v>
                </c:pt>
                <c:pt idx="816">
                  <c:v>946</c:v>
                </c:pt>
                <c:pt idx="817">
                  <c:v>740</c:v>
                </c:pt>
                <c:pt idx="818">
                  <c:v>1148</c:v>
                </c:pt>
                <c:pt idx="819">
                  <c:v>862</c:v>
                </c:pt>
                <c:pt idx="820">
                  <c:v>1251</c:v>
                </c:pt>
                <c:pt idx="821">
                  <c:v>768</c:v>
                </c:pt>
                <c:pt idx="822">
                  <c:v>890</c:v>
                </c:pt>
                <c:pt idx="823">
                  <c:v>822</c:v>
                </c:pt>
                <c:pt idx="824">
                  <c:v>907</c:v>
                </c:pt>
                <c:pt idx="825">
                  <c:v>928</c:v>
                </c:pt>
                <c:pt idx="826">
                  <c:v>833</c:v>
                </c:pt>
                <c:pt idx="827">
                  <c:v>802</c:v>
                </c:pt>
                <c:pt idx="828">
                  <c:v>845</c:v>
                </c:pt>
                <c:pt idx="829">
                  <c:v>983</c:v>
                </c:pt>
                <c:pt idx="830">
                  <c:v>969</c:v>
                </c:pt>
                <c:pt idx="831">
                  <c:v>1081</c:v>
                </c:pt>
                <c:pt idx="832">
                  <c:v>902</c:v>
                </c:pt>
                <c:pt idx="833">
                  <c:v>927</c:v>
                </c:pt>
                <c:pt idx="834">
                  <c:v>748</c:v>
                </c:pt>
                <c:pt idx="835">
                  <c:v>871</c:v>
                </c:pt>
                <c:pt idx="836">
                  <c:v>1143</c:v>
                </c:pt>
                <c:pt idx="837">
                  <c:v>1119</c:v>
                </c:pt>
                <c:pt idx="838">
                  <c:v>1173</c:v>
                </c:pt>
                <c:pt idx="839">
                  <c:v>876</c:v>
                </c:pt>
                <c:pt idx="840">
                  <c:v>849</c:v>
                </c:pt>
                <c:pt idx="841">
                  <c:v>830</c:v>
                </c:pt>
                <c:pt idx="842">
                  <c:v>863</c:v>
                </c:pt>
                <c:pt idx="843">
                  <c:v>811</c:v>
                </c:pt>
                <c:pt idx="844">
                  <c:v>953</c:v>
                </c:pt>
                <c:pt idx="845">
                  <c:v>970</c:v>
                </c:pt>
                <c:pt idx="846">
                  <c:v>767</c:v>
                </c:pt>
                <c:pt idx="847">
                  <c:v>775</c:v>
                </c:pt>
                <c:pt idx="848">
                  <c:v>795</c:v>
                </c:pt>
                <c:pt idx="849">
                  <c:v>1236</c:v>
                </c:pt>
                <c:pt idx="850">
                  <c:v>925</c:v>
                </c:pt>
                <c:pt idx="851">
                  <c:v>1056</c:v>
                </c:pt>
                <c:pt idx="852">
                  <c:v>1460</c:v>
                </c:pt>
                <c:pt idx="853">
                  <c:v>723</c:v>
                </c:pt>
                <c:pt idx="854">
                  <c:v>912</c:v>
                </c:pt>
                <c:pt idx="855">
                  <c:v>809</c:v>
                </c:pt>
                <c:pt idx="856">
                  <c:v>948</c:v>
                </c:pt>
                <c:pt idx="857">
                  <c:v>785</c:v>
                </c:pt>
                <c:pt idx="858">
                  <c:v>830</c:v>
                </c:pt>
                <c:pt idx="859">
                  <c:v>834</c:v>
                </c:pt>
                <c:pt idx="860">
                  <c:v>759</c:v>
                </c:pt>
                <c:pt idx="861">
                  <c:v>1100</c:v>
                </c:pt>
                <c:pt idx="862">
                  <c:v>1017</c:v>
                </c:pt>
                <c:pt idx="863">
                  <c:v>829</c:v>
                </c:pt>
                <c:pt idx="864">
                  <c:v>902</c:v>
                </c:pt>
                <c:pt idx="865">
                  <c:v>718</c:v>
                </c:pt>
                <c:pt idx="866">
                  <c:v>988</c:v>
                </c:pt>
                <c:pt idx="867">
                  <c:v>893</c:v>
                </c:pt>
                <c:pt idx="868">
                  <c:v>894</c:v>
                </c:pt>
                <c:pt idx="869">
                  <c:v>1010</c:v>
                </c:pt>
                <c:pt idx="870">
                  <c:v>775</c:v>
                </c:pt>
                <c:pt idx="871">
                  <c:v>899</c:v>
                </c:pt>
                <c:pt idx="872">
                  <c:v>1069</c:v>
                </c:pt>
                <c:pt idx="873">
                  <c:v>746</c:v>
                </c:pt>
                <c:pt idx="874">
                  <c:v>1021</c:v>
                </c:pt>
                <c:pt idx="875">
                  <c:v>1095</c:v>
                </c:pt>
                <c:pt idx="876">
                  <c:v>793</c:v>
                </c:pt>
                <c:pt idx="877">
                  <c:v>863</c:v>
                </c:pt>
                <c:pt idx="878">
                  <c:v>1002</c:v>
                </c:pt>
                <c:pt idx="879">
                  <c:v>778</c:v>
                </c:pt>
                <c:pt idx="880">
                  <c:v>672</c:v>
                </c:pt>
                <c:pt idx="881">
                  <c:v>872</c:v>
                </c:pt>
                <c:pt idx="882">
                  <c:v>793</c:v>
                </c:pt>
                <c:pt idx="883">
                  <c:v>945</c:v>
                </c:pt>
                <c:pt idx="884">
                  <c:v>829</c:v>
                </c:pt>
                <c:pt idx="885">
                  <c:v>833</c:v>
                </c:pt>
                <c:pt idx="886">
                  <c:v>836</c:v>
                </c:pt>
                <c:pt idx="887">
                  <c:v>717</c:v>
                </c:pt>
                <c:pt idx="888">
                  <c:v>736</c:v>
                </c:pt>
                <c:pt idx="889">
                  <c:v>1040</c:v>
                </c:pt>
                <c:pt idx="890">
                  <c:v>1063</c:v>
                </c:pt>
                <c:pt idx="891">
                  <c:v>1029</c:v>
                </c:pt>
                <c:pt idx="892">
                  <c:v>820</c:v>
                </c:pt>
                <c:pt idx="893">
                  <c:v>1180</c:v>
                </c:pt>
                <c:pt idx="894">
                  <c:v>1149</c:v>
                </c:pt>
                <c:pt idx="895">
                  <c:v>794</c:v>
                </c:pt>
                <c:pt idx="896">
                  <c:v>795</c:v>
                </c:pt>
                <c:pt idx="897">
                  <c:v>837</c:v>
                </c:pt>
                <c:pt idx="898">
                  <c:v>899</c:v>
                </c:pt>
                <c:pt idx="899">
                  <c:v>958</c:v>
                </c:pt>
                <c:pt idx="900">
                  <c:v>982</c:v>
                </c:pt>
                <c:pt idx="901">
                  <c:v>911</c:v>
                </c:pt>
                <c:pt idx="902">
                  <c:v>988</c:v>
                </c:pt>
                <c:pt idx="903">
                  <c:v>1232</c:v>
                </c:pt>
                <c:pt idx="904">
                  <c:v>796</c:v>
                </c:pt>
                <c:pt idx="905">
                  <c:v>987</c:v>
                </c:pt>
                <c:pt idx="906">
                  <c:v>1553</c:v>
                </c:pt>
                <c:pt idx="907">
                  <c:v>1007</c:v>
                </c:pt>
                <c:pt idx="908">
                  <c:v>726</c:v>
                </c:pt>
                <c:pt idx="909">
                  <c:v>879</c:v>
                </c:pt>
                <c:pt idx="910">
                  <c:v>844</c:v>
                </c:pt>
                <c:pt idx="911">
                  <c:v>772</c:v>
                </c:pt>
                <c:pt idx="912">
                  <c:v>825</c:v>
                </c:pt>
                <c:pt idx="913">
                  <c:v>988</c:v>
                </c:pt>
                <c:pt idx="914">
                  <c:v>710</c:v>
                </c:pt>
                <c:pt idx="915">
                  <c:v>900</c:v>
                </c:pt>
                <c:pt idx="916">
                  <c:v>786</c:v>
                </c:pt>
                <c:pt idx="917">
                  <c:v>809</c:v>
                </c:pt>
                <c:pt idx="918">
                  <c:v>811</c:v>
                </c:pt>
                <c:pt idx="919">
                  <c:v>821</c:v>
                </c:pt>
                <c:pt idx="920">
                  <c:v>919</c:v>
                </c:pt>
                <c:pt idx="921">
                  <c:v>987</c:v>
                </c:pt>
                <c:pt idx="922">
                  <c:v>832</c:v>
                </c:pt>
                <c:pt idx="923">
                  <c:v>901</c:v>
                </c:pt>
                <c:pt idx="924">
                  <c:v>663</c:v>
                </c:pt>
                <c:pt idx="925">
                  <c:v>684</c:v>
                </c:pt>
                <c:pt idx="926">
                  <c:v>961</c:v>
                </c:pt>
                <c:pt idx="927">
                  <c:v>773</c:v>
                </c:pt>
                <c:pt idx="928">
                  <c:v>845</c:v>
                </c:pt>
                <c:pt idx="929">
                  <c:v>830</c:v>
                </c:pt>
                <c:pt idx="930">
                  <c:v>754</c:v>
                </c:pt>
                <c:pt idx="931">
                  <c:v>989</c:v>
                </c:pt>
                <c:pt idx="932">
                  <c:v>946</c:v>
                </c:pt>
                <c:pt idx="933">
                  <c:v>719</c:v>
                </c:pt>
                <c:pt idx="934">
                  <c:v>855</c:v>
                </c:pt>
                <c:pt idx="935">
                  <c:v>854</c:v>
                </c:pt>
                <c:pt idx="936">
                  <c:v>773</c:v>
                </c:pt>
                <c:pt idx="937">
                  <c:v>763</c:v>
                </c:pt>
                <c:pt idx="938">
                  <c:v>635</c:v>
                </c:pt>
                <c:pt idx="939">
                  <c:v>806</c:v>
                </c:pt>
                <c:pt idx="940">
                  <c:v>989</c:v>
                </c:pt>
                <c:pt idx="941">
                  <c:v>1002</c:v>
                </c:pt>
                <c:pt idx="942">
                  <c:v>994</c:v>
                </c:pt>
                <c:pt idx="943">
                  <c:v>843</c:v>
                </c:pt>
                <c:pt idx="944">
                  <c:v>1009</c:v>
                </c:pt>
                <c:pt idx="945">
                  <c:v>1585</c:v>
                </c:pt>
                <c:pt idx="946">
                  <c:v>846</c:v>
                </c:pt>
                <c:pt idx="947">
                  <c:v>783</c:v>
                </c:pt>
                <c:pt idx="948">
                  <c:v>916</c:v>
                </c:pt>
                <c:pt idx="949">
                  <c:v>818</c:v>
                </c:pt>
                <c:pt idx="950">
                  <c:v>819</c:v>
                </c:pt>
                <c:pt idx="951">
                  <c:v>738</c:v>
                </c:pt>
                <c:pt idx="952">
                  <c:v>743</c:v>
                </c:pt>
                <c:pt idx="953">
                  <c:v>942</c:v>
                </c:pt>
                <c:pt idx="954">
                  <c:v>743</c:v>
                </c:pt>
                <c:pt idx="955">
                  <c:v>1280</c:v>
                </c:pt>
                <c:pt idx="956">
                  <c:v>802</c:v>
                </c:pt>
                <c:pt idx="957">
                  <c:v>875</c:v>
                </c:pt>
                <c:pt idx="958">
                  <c:v>840</c:v>
                </c:pt>
                <c:pt idx="959">
                  <c:v>817</c:v>
                </c:pt>
                <c:pt idx="960">
                  <c:v>840</c:v>
                </c:pt>
                <c:pt idx="961">
                  <c:v>809</c:v>
                </c:pt>
                <c:pt idx="962">
                  <c:v>837</c:v>
                </c:pt>
                <c:pt idx="963">
                  <c:v>838</c:v>
                </c:pt>
                <c:pt idx="964">
                  <c:v>961</c:v>
                </c:pt>
                <c:pt idx="965">
                  <c:v>985</c:v>
                </c:pt>
                <c:pt idx="966">
                  <c:v>872</c:v>
                </c:pt>
                <c:pt idx="967">
                  <c:v>793</c:v>
                </c:pt>
                <c:pt idx="968">
                  <c:v>753</c:v>
                </c:pt>
                <c:pt idx="969">
                  <c:v>952</c:v>
                </c:pt>
                <c:pt idx="970">
                  <c:v>867</c:v>
                </c:pt>
                <c:pt idx="971">
                  <c:v>771</c:v>
                </c:pt>
                <c:pt idx="972">
                  <c:v>769</c:v>
                </c:pt>
                <c:pt idx="973">
                  <c:v>786</c:v>
                </c:pt>
                <c:pt idx="974">
                  <c:v>953</c:v>
                </c:pt>
                <c:pt idx="975">
                  <c:v>918</c:v>
                </c:pt>
                <c:pt idx="976">
                  <c:v>912</c:v>
                </c:pt>
                <c:pt idx="977">
                  <c:v>743</c:v>
                </c:pt>
                <c:pt idx="978">
                  <c:v>799</c:v>
                </c:pt>
                <c:pt idx="979">
                  <c:v>877</c:v>
                </c:pt>
                <c:pt idx="980">
                  <c:v>861</c:v>
                </c:pt>
                <c:pt idx="981">
                  <c:v>833</c:v>
                </c:pt>
                <c:pt idx="982">
                  <c:v>1094</c:v>
                </c:pt>
                <c:pt idx="983">
                  <c:v>839</c:v>
                </c:pt>
                <c:pt idx="984">
                  <c:v>835</c:v>
                </c:pt>
                <c:pt idx="985">
                  <c:v>852</c:v>
                </c:pt>
                <c:pt idx="986">
                  <c:v>986</c:v>
                </c:pt>
                <c:pt idx="987">
                  <c:v>758</c:v>
                </c:pt>
                <c:pt idx="988">
                  <c:v>865</c:v>
                </c:pt>
                <c:pt idx="989">
                  <c:v>890</c:v>
                </c:pt>
                <c:pt idx="990">
                  <c:v>868</c:v>
                </c:pt>
                <c:pt idx="991">
                  <c:v>1170</c:v>
                </c:pt>
                <c:pt idx="992">
                  <c:v>941</c:v>
                </c:pt>
                <c:pt idx="993">
                  <c:v>900</c:v>
                </c:pt>
                <c:pt idx="994">
                  <c:v>843</c:v>
                </c:pt>
                <c:pt idx="995">
                  <c:v>1024</c:v>
                </c:pt>
                <c:pt idx="996">
                  <c:v>852</c:v>
                </c:pt>
                <c:pt idx="997">
                  <c:v>859</c:v>
                </c:pt>
                <c:pt idx="998">
                  <c:v>853</c:v>
                </c:pt>
                <c:pt idx="999">
                  <c:v>1039</c:v>
                </c:pt>
                <c:pt idx="1000">
                  <c:v>1007</c:v>
                </c:pt>
                <c:pt idx="1001">
                  <c:v>831</c:v>
                </c:pt>
                <c:pt idx="1002">
                  <c:v>963</c:v>
                </c:pt>
                <c:pt idx="1003">
                  <c:v>923</c:v>
                </c:pt>
                <c:pt idx="1004">
                  <c:v>1142</c:v>
                </c:pt>
                <c:pt idx="1005">
                  <c:v>799</c:v>
                </c:pt>
                <c:pt idx="1006">
                  <c:v>992</c:v>
                </c:pt>
                <c:pt idx="1007">
                  <c:v>1121</c:v>
                </c:pt>
                <c:pt idx="1008">
                  <c:v>754</c:v>
                </c:pt>
                <c:pt idx="1009">
                  <c:v>875</c:v>
                </c:pt>
                <c:pt idx="1010">
                  <c:v>862</c:v>
                </c:pt>
                <c:pt idx="1011">
                  <c:v>913</c:v>
                </c:pt>
                <c:pt idx="1012">
                  <c:v>751</c:v>
                </c:pt>
                <c:pt idx="1013">
                  <c:v>919</c:v>
                </c:pt>
                <c:pt idx="1014">
                  <c:v>810</c:v>
                </c:pt>
                <c:pt idx="1015">
                  <c:v>708</c:v>
                </c:pt>
                <c:pt idx="1016">
                  <c:v>655</c:v>
                </c:pt>
                <c:pt idx="1017">
                  <c:v>790</c:v>
                </c:pt>
                <c:pt idx="1018">
                  <c:v>857</c:v>
                </c:pt>
                <c:pt idx="1019">
                  <c:v>953</c:v>
                </c:pt>
                <c:pt idx="1020">
                  <c:v>717</c:v>
                </c:pt>
                <c:pt idx="1021">
                  <c:v>789</c:v>
                </c:pt>
                <c:pt idx="1022">
                  <c:v>958</c:v>
                </c:pt>
                <c:pt idx="1023">
                  <c:v>805</c:v>
                </c:pt>
                <c:pt idx="1024">
                  <c:v>661</c:v>
                </c:pt>
                <c:pt idx="1025">
                  <c:v>818</c:v>
                </c:pt>
                <c:pt idx="1026">
                  <c:v>955</c:v>
                </c:pt>
                <c:pt idx="1027">
                  <c:v>708</c:v>
                </c:pt>
                <c:pt idx="1028">
                  <c:v>920</c:v>
                </c:pt>
                <c:pt idx="1029">
                  <c:v>821</c:v>
                </c:pt>
                <c:pt idx="1030">
                  <c:v>974</c:v>
                </c:pt>
                <c:pt idx="1031">
                  <c:v>969</c:v>
                </c:pt>
                <c:pt idx="1032">
                  <c:v>895</c:v>
                </c:pt>
                <c:pt idx="1033">
                  <c:v>1004</c:v>
                </c:pt>
                <c:pt idx="1034">
                  <c:v>1067</c:v>
                </c:pt>
                <c:pt idx="1035">
                  <c:v>1198</c:v>
                </c:pt>
                <c:pt idx="1036">
                  <c:v>692</c:v>
                </c:pt>
                <c:pt idx="1037">
                  <c:v>804</c:v>
                </c:pt>
                <c:pt idx="1038">
                  <c:v>984</c:v>
                </c:pt>
                <c:pt idx="1039">
                  <c:v>1126</c:v>
                </c:pt>
                <c:pt idx="1040">
                  <c:v>832</c:v>
                </c:pt>
                <c:pt idx="1041">
                  <c:v>713</c:v>
                </c:pt>
                <c:pt idx="1042">
                  <c:v>753</c:v>
                </c:pt>
                <c:pt idx="1043">
                  <c:v>696</c:v>
                </c:pt>
                <c:pt idx="1044">
                  <c:v>695</c:v>
                </c:pt>
                <c:pt idx="1045">
                  <c:v>1152</c:v>
                </c:pt>
                <c:pt idx="1046">
                  <c:v>872</c:v>
                </c:pt>
                <c:pt idx="1047">
                  <c:v>974</c:v>
                </c:pt>
                <c:pt idx="1048">
                  <c:v>903</c:v>
                </c:pt>
                <c:pt idx="1049">
                  <c:v>754</c:v>
                </c:pt>
                <c:pt idx="1050">
                  <c:v>772</c:v>
                </c:pt>
                <c:pt idx="1051">
                  <c:v>1003</c:v>
                </c:pt>
                <c:pt idx="1052">
                  <c:v>921</c:v>
                </c:pt>
                <c:pt idx="1053">
                  <c:v>896</c:v>
                </c:pt>
                <c:pt idx="1054">
                  <c:v>855</c:v>
                </c:pt>
                <c:pt idx="1055">
                  <c:v>849</c:v>
                </c:pt>
                <c:pt idx="1056">
                  <c:v>782</c:v>
                </c:pt>
                <c:pt idx="1057">
                  <c:v>827</c:v>
                </c:pt>
                <c:pt idx="1058">
                  <c:v>979</c:v>
                </c:pt>
                <c:pt idx="1059">
                  <c:v>835</c:v>
                </c:pt>
                <c:pt idx="1060">
                  <c:v>748</c:v>
                </c:pt>
                <c:pt idx="1061">
                  <c:v>930</c:v>
                </c:pt>
                <c:pt idx="1062">
                  <c:v>725</c:v>
                </c:pt>
                <c:pt idx="1063">
                  <c:v>816</c:v>
                </c:pt>
                <c:pt idx="1064">
                  <c:v>1152</c:v>
                </c:pt>
                <c:pt idx="1065">
                  <c:v>789</c:v>
                </c:pt>
                <c:pt idx="1066">
                  <c:v>967</c:v>
                </c:pt>
                <c:pt idx="1067">
                  <c:v>1021</c:v>
                </c:pt>
                <c:pt idx="1068">
                  <c:v>792</c:v>
                </c:pt>
                <c:pt idx="1069">
                  <c:v>854</c:v>
                </c:pt>
                <c:pt idx="1070">
                  <c:v>896</c:v>
                </c:pt>
                <c:pt idx="1071">
                  <c:v>814</c:v>
                </c:pt>
                <c:pt idx="1072">
                  <c:v>898</c:v>
                </c:pt>
                <c:pt idx="1073">
                  <c:v>961</c:v>
                </c:pt>
                <c:pt idx="1074">
                  <c:v>874</c:v>
                </c:pt>
                <c:pt idx="1075">
                  <c:v>877</c:v>
                </c:pt>
                <c:pt idx="1076">
                  <c:v>1009</c:v>
                </c:pt>
                <c:pt idx="1077">
                  <c:v>1034</c:v>
                </c:pt>
                <c:pt idx="1078">
                  <c:v>864</c:v>
                </c:pt>
                <c:pt idx="1079">
                  <c:v>691</c:v>
                </c:pt>
                <c:pt idx="1080">
                  <c:v>774</c:v>
                </c:pt>
                <c:pt idx="1081">
                  <c:v>722</c:v>
                </c:pt>
                <c:pt idx="1082">
                  <c:v>1444</c:v>
                </c:pt>
                <c:pt idx="1083">
                  <c:v>1385</c:v>
                </c:pt>
                <c:pt idx="1084">
                  <c:v>798</c:v>
                </c:pt>
                <c:pt idx="1085">
                  <c:v>861</c:v>
                </c:pt>
                <c:pt idx="1086">
                  <c:v>783</c:v>
                </c:pt>
                <c:pt idx="1087">
                  <c:v>1184</c:v>
                </c:pt>
                <c:pt idx="1088">
                  <c:v>1172</c:v>
                </c:pt>
                <c:pt idx="1089">
                  <c:v>801</c:v>
                </c:pt>
                <c:pt idx="1090">
                  <c:v>800</c:v>
                </c:pt>
                <c:pt idx="1091">
                  <c:v>1054</c:v>
                </c:pt>
                <c:pt idx="1092">
                  <c:v>892</c:v>
                </c:pt>
                <c:pt idx="1093">
                  <c:v>727</c:v>
                </c:pt>
                <c:pt idx="1094">
                  <c:v>765</c:v>
                </c:pt>
                <c:pt idx="1095">
                  <c:v>874</c:v>
                </c:pt>
                <c:pt idx="1096">
                  <c:v>1396</c:v>
                </c:pt>
                <c:pt idx="1097">
                  <c:v>732</c:v>
                </c:pt>
                <c:pt idx="1098">
                  <c:v>870</c:v>
                </c:pt>
                <c:pt idx="1099">
                  <c:v>772</c:v>
                </c:pt>
                <c:pt idx="1100">
                  <c:v>934</c:v>
                </c:pt>
                <c:pt idx="1101">
                  <c:v>697</c:v>
                </c:pt>
                <c:pt idx="1102">
                  <c:v>796</c:v>
                </c:pt>
                <c:pt idx="1103">
                  <c:v>912</c:v>
                </c:pt>
                <c:pt idx="1104">
                  <c:v>905</c:v>
                </c:pt>
                <c:pt idx="1105">
                  <c:v>797</c:v>
                </c:pt>
                <c:pt idx="1106">
                  <c:v>771</c:v>
                </c:pt>
                <c:pt idx="1107">
                  <c:v>847</c:v>
                </c:pt>
                <c:pt idx="1108">
                  <c:v>1090</c:v>
                </c:pt>
                <c:pt idx="1109">
                  <c:v>871</c:v>
                </c:pt>
                <c:pt idx="1110">
                  <c:v>1213</c:v>
                </c:pt>
                <c:pt idx="1111">
                  <c:v>796</c:v>
                </c:pt>
                <c:pt idx="1112">
                  <c:v>1025</c:v>
                </c:pt>
                <c:pt idx="1113">
                  <c:v>753</c:v>
                </c:pt>
                <c:pt idx="1114">
                  <c:v>952</c:v>
                </c:pt>
                <c:pt idx="1115">
                  <c:v>761</c:v>
                </c:pt>
                <c:pt idx="1116">
                  <c:v>808</c:v>
                </c:pt>
                <c:pt idx="1117">
                  <c:v>1004</c:v>
                </c:pt>
                <c:pt idx="1118">
                  <c:v>880</c:v>
                </c:pt>
                <c:pt idx="1119">
                  <c:v>734</c:v>
                </c:pt>
                <c:pt idx="1120">
                  <c:v>945</c:v>
                </c:pt>
                <c:pt idx="1121">
                  <c:v>1899</c:v>
                </c:pt>
                <c:pt idx="1122">
                  <c:v>856</c:v>
                </c:pt>
                <c:pt idx="1123">
                  <c:v>799</c:v>
                </c:pt>
                <c:pt idx="1124">
                  <c:v>652</c:v>
                </c:pt>
                <c:pt idx="1125">
                  <c:v>1002</c:v>
                </c:pt>
                <c:pt idx="1126">
                  <c:v>788</c:v>
                </c:pt>
                <c:pt idx="1127">
                  <c:v>804</c:v>
                </c:pt>
                <c:pt idx="1128">
                  <c:v>908</c:v>
                </c:pt>
                <c:pt idx="1129">
                  <c:v>1025</c:v>
                </c:pt>
                <c:pt idx="1130">
                  <c:v>836</c:v>
                </c:pt>
                <c:pt idx="1131">
                  <c:v>747</c:v>
                </c:pt>
                <c:pt idx="1132">
                  <c:v>924</c:v>
                </c:pt>
                <c:pt idx="1133">
                  <c:v>859</c:v>
                </c:pt>
                <c:pt idx="1134">
                  <c:v>834</c:v>
                </c:pt>
                <c:pt idx="1135">
                  <c:v>1268</c:v>
                </c:pt>
                <c:pt idx="1136">
                  <c:v>882</c:v>
                </c:pt>
                <c:pt idx="1137">
                  <c:v>1032</c:v>
                </c:pt>
                <c:pt idx="1138">
                  <c:v>700</c:v>
                </c:pt>
                <c:pt idx="1139">
                  <c:v>965</c:v>
                </c:pt>
                <c:pt idx="1140">
                  <c:v>718</c:v>
                </c:pt>
                <c:pt idx="1141">
                  <c:v>914</c:v>
                </c:pt>
                <c:pt idx="1142">
                  <c:v>896</c:v>
                </c:pt>
                <c:pt idx="1143">
                  <c:v>753</c:v>
                </c:pt>
                <c:pt idx="1144">
                  <c:v>954</c:v>
                </c:pt>
                <c:pt idx="1145">
                  <c:v>980</c:v>
                </c:pt>
                <c:pt idx="1146">
                  <c:v>862</c:v>
                </c:pt>
                <c:pt idx="1147">
                  <c:v>903</c:v>
                </c:pt>
                <c:pt idx="1148">
                  <c:v>778</c:v>
                </c:pt>
                <c:pt idx="1149">
                  <c:v>1028</c:v>
                </c:pt>
                <c:pt idx="1150">
                  <c:v>945</c:v>
                </c:pt>
                <c:pt idx="1151">
                  <c:v>887</c:v>
                </c:pt>
                <c:pt idx="1152">
                  <c:v>986</c:v>
                </c:pt>
                <c:pt idx="1153">
                  <c:v>823</c:v>
                </c:pt>
                <c:pt idx="1154">
                  <c:v>851</c:v>
                </c:pt>
                <c:pt idx="1155">
                  <c:v>940</c:v>
                </c:pt>
                <c:pt idx="1156">
                  <c:v>1033</c:v>
                </c:pt>
                <c:pt idx="1157">
                  <c:v>902</c:v>
                </c:pt>
                <c:pt idx="1158">
                  <c:v>1025</c:v>
                </c:pt>
                <c:pt idx="1159">
                  <c:v>750</c:v>
                </c:pt>
                <c:pt idx="1160">
                  <c:v>1291</c:v>
                </c:pt>
                <c:pt idx="1161">
                  <c:v>1124</c:v>
                </c:pt>
                <c:pt idx="1162">
                  <c:v>1168</c:v>
                </c:pt>
                <c:pt idx="1163">
                  <c:v>1133</c:v>
                </c:pt>
                <c:pt idx="1164">
                  <c:v>918</c:v>
                </c:pt>
                <c:pt idx="1165">
                  <c:v>728</c:v>
                </c:pt>
                <c:pt idx="1166">
                  <c:v>908</c:v>
                </c:pt>
                <c:pt idx="1167">
                  <c:v>820</c:v>
                </c:pt>
                <c:pt idx="1168">
                  <c:v>788</c:v>
                </c:pt>
                <c:pt idx="1169">
                  <c:v>1039</c:v>
                </c:pt>
                <c:pt idx="1170">
                  <c:v>816</c:v>
                </c:pt>
                <c:pt idx="1171">
                  <c:v>804</c:v>
                </c:pt>
                <c:pt idx="1172">
                  <c:v>844</c:v>
                </c:pt>
                <c:pt idx="1173">
                  <c:v>978</c:v>
                </c:pt>
                <c:pt idx="1174">
                  <c:v>744</c:v>
                </c:pt>
                <c:pt idx="1175">
                  <c:v>1058</c:v>
                </c:pt>
                <c:pt idx="1176">
                  <c:v>904</c:v>
                </c:pt>
                <c:pt idx="1177">
                  <c:v>858</c:v>
                </c:pt>
                <c:pt idx="1178">
                  <c:v>866</c:v>
                </c:pt>
                <c:pt idx="1179">
                  <c:v>929</c:v>
                </c:pt>
                <c:pt idx="1180">
                  <c:v>824</c:v>
                </c:pt>
                <c:pt idx="1181">
                  <c:v>831</c:v>
                </c:pt>
                <c:pt idx="1182">
                  <c:v>684</c:v>
                </c:pt>
                <c:pt idx="1183">
                  <c:v>694</c:v>
                </c:pt>
                <c:pt idx="1184">
                  <c:v>1009</c:v>
                </c:pt>
                <c:pt idx="1185">
                  <c:v>791</c:v>
                </c:pt>
                <c:pt idx="1186">
                  <c:v>961</c:v>
                </c:pt>
                <c:pt idx="1187">
                  <c:v>646</c:v>
                </c:pt>
                <c:pt idx="1188">
                  <c:v>734</c:v>
                </c:pt>
                <c:pt idx="1189">
                  <c:v>1019</c:v>
                </c:pt>
                <c:pt idx="1190">
                  <c:v>747</c:v>
                </c:pt>
                <c:pt idx="1191">
                  <c:v>974</c:v>
                </c:pt>
                <c:pt idx="1192">
                  <c:v>774</c:v>
                </c:pt>
                <c:pt idx="1193">
                  <c:v>952</c:v>
                </c:pt>
                <c:pt idx="1194">
                  <c:v>1024</c:v>
                </c:pt>
                <c:pt idx="1195">
                  <c:v>1190</c:v>
                </c:pt>
                <c:pt idx="1196">
                  <c:v>859</c:v>
                </c:pt>
                <c:pt idx="1197">
                  <c:v>839</c:v>
                </c:pt>
                <c:pt idx="1198">
                  <c:v>958</c:v>
                </c:pt>
                <c:pt idx="1199">
                  <c:v>847</c:v>
                </c:pt>
                <c:pt idx="1200">
                  <c:v>1185</c:v>
                </c:pt>
                <c:pt idx="1201">
                  <c:v>705</c:v>
                </c:pt>
                <c:pt idx="1202">
                  <c:v>1208</c:v>
                </c:pt>
                <c:pt idx="1203">
                  <c:v>792</c:v>
                </c:pt>
                <c:pt idx="1204">
                  <c:v>974</c:v>
                </c:pt>
                <c:pt idx="1205">
                  <c:v>742</c:v>
                </c:pt>
                <c:pt idx="1206">
                  <c:v>969</c:v>
                </c:pt>
                <c:pt idx="1207">
                  <c:v>626</c:v>
                </c:pt>
                <c:pt idx="1208">
                  <c:v>752</c:v>
                </c:pt>
                <c:pt idx="1209">
                  <c:v>789</c:v>
                </c:pt>
                <c:pt idx="1210">
                  <c:v>770</c:v>
                </c:pt>
                <c:pt idx="1211">
                  <c:v>801</c:v>
                </c:pt>
                <c:pt idx="1212">
                  <c:v>997</c:v>
                </c:pt>
                <c:pt idx="1213">
                  <c:v>811</c:v>
                </c:pt>
                <c:pt idx="1214">
                  <c:v>756</c:v>
                </c:pt>
                <c:pt idx="1215">
                  <c:v>1125</c:v>
                </c:pt>
                <c:pt idx="1216">
                  <c:v>996</c:v>
                </c:pt>
                <c:pt idx="1217">
                  <c:v>1154</c:v>
                </c:pt>
                <c:pt idx="1218">
                  <c:v>1228</c:v>
                </c:pt>
                <c:pt idx="1219">
                  <c:v>950</c:v>
                </c:pt>
                <c:pt idx="1220">
                  <c:v>846</c:v>
                </c:pt>
                <c:pt idx="1221">
                  <c:v>830</c:v>
                </c:pt>
                <c:pt idx="1222">
                  <c:v>796</c:v>
                </c:pt>
                <c:pt idx="1223">
                  <c:v>902</c:v>
                </c:pt>
                <c:pt idx="1224">
                  <c:v>765</c:v>
                </c:pt>
                <c:pt idx="1225">
                  <c:v>870</c:v>
                </c:pt>
                <c:pt idx="1226">
                  <c:v>855</c:v>
                </c:pt>
                <c:pt idx="1227">
                  <c:v>882</c:v>
                </c:pt>
                <c:pt idx="1228">
                  <c:v>996</c:v>
                </c:pt>
                <c:pt idx="1229">
                  <c:v>837</c:v>
                </c:pt>
                <c:pt idx="1230">
                  <c:v>791</c:v>
                </c:pt>
                <c:pt idx="1231">
                  <c:v>798</c:v>
                </c:pt>
                <c:pt idx="1232">
                  <c:v>871</c:v>
                </c:pt>
                <c:pt idx="1233">
                  <c:v>1128</c:v>
                </c:pt>
                <c:pt idx="1234">
                  <c:v>731</c:v>
                </c:pt>
                <c:pt idx="1235">
                  <c:v>1028</c:v>
                </c:pt>
                <c:pt idx="1236">
                  <c:v>816</c:v>
                </c:pt>
                <c:pt idx="1237">
                  <c:v>861</c:v>
                </c:pt>
                <c:pt idx="1238">
                  <c:v>855</c:v>
                </c:pt>
                <c:pt idx="1239">
                  <c:v>1184</c:v>
                </c:pt>
                <c:pt idx="1240">
                  <c:v>775</c:v>
                </c:pt>
                <c:pt idx="1241">
                  <c:v>800</c:v>
                </c:pt>
                <c:pt idx="1242">
                  <c:v>1054</c:v>
                </c:pt>
                <c:pt idx="1243">
                  <c:v>857</c:v>
                </c:pt>
                <c:pt idx="1244">
                  <c:v>914</c:v>
                </c:pt>
                <c:pt idx="1245">
                  <c:v>1028</c:v>
                </c:pt>
                <c:pt idx="1246">
                  <c:v>756</c:v>
                </c:pt>
                <c:pt idx="1247">
                  <c:v>888</c:v>
                </c:pt>
                <c:pt idx="1248">
                  <c:v>845</c:v>
                </c:pt>
                <c:pt idx="1249">
                  <c:v>975</c:v>
                </c:pt>
                <c:pt idx="1250">
                  <c:v>916</c:v>
                </c:pt>
                <c:pt idx="1251">
                  <c:v>721</c:v>
                </c:pt>
                <c:pt idx="1252">
                  <c:v>732</c:v>
                </c:pt>
                <c:pt idx="1253">
                  <c:v>737</c:v>
                </c:pt>
                <c:pt idx="1254">
                  <c:v>762</c:v>
                </c:pt>
                <c:pt idx="1255">
                  <c:v>683</c:v>
                </c:pt>
                <c:pt idx="1256">
                  <c:v>1193</c:v>
                </c:pt>
                <c:pt idx="1257">
                  <c:v>736</c:v>
                </c:pt>
                <c:pt idx="1258">
                  <c:v>693</c:v>
                </c:pt>
                <c:pt idx="1259">
                  <c:v>1021</c:v>
                </c:pt>
                <c:pt idx="1260">
                  <c:v>754</c:v>
                </c:pt>
                <c:pt idx="1261">
                  <c:v>874</c:v>
                </c:pt>
                <c:pt idx="1262">
                  <c:v>940</c:v>
                </c:pt>
                <c:pt idx="1263">
                  <c:v>834</c:v>
                </c:pt>
                <c:pt idx="1264">
                  <c:v>1018</c:v>
                </c:pt>
                <c:pt idx="1265">
                  <c:v>1026</c:v>
                </c:pt>
                <c:pt idx="1266">
                  <c:v>801</c:v>
                </c:pt>
                <c:pt idx="1267">
                  <c:v>877</c:v>
                </c:pt>
                <c:pt idx="1268">
                  <c:v>826</c:v>
                </c:pt>
                <c:pt idx="1269">
                  <c:v>937</c:v>
                </c:pt>
                <c:pt idx="1270">
                  <c:v>1061</c:v>
                </c:pt>
                <c:pt idx="1271">
                  <c:v>1057</c:v>
                </c:pt>
                <c:pt idx="1272">
                  <c:v>1143</c:v>
                </c:pt>
                <c:pt idx="1273">
                  <c:v>846</c:v>
                </c:pt>
                <c:pt idx="1274">
                  <c:v>754</c:v>
                </c:pt>
                <c:pt idx="1275">
                  <c:v>872</c:v>
                </c:pt>
                <c:pt idx="1276">
                  <c:v>900</c:v>
                </c:pt>
                <c:pt idx="1277">
                  <c:v>930</c:v>
                </c:pt>
                <c:pt idx="1278">
                  <c:v>712</c:v>
                </c:pt>
                <c:pt idx="1279">
                  <c:v>762</c:v>
                </c:pt>
                <c:pt idx="1280">
                  <c:v>844</c:v>
                </c:pt>
                <c:pt idx="1281">
                  <c:v>1028</c:v>
                </c:pt>
                <c:pt idx="1282">
                  <c:v>764</c:v>
                </c:pt>
                <c:pt idx="1283">
                  <c:v>872</c:v>
                </c:pt>
                <c:pt idx="1284">
                  <c:v>941</c:v>
                </c:pt>
                <c:pt idx="1285">
                  <c:v>747</c:v>
                </c:pt>
                <c:pt idx="1286">
                  <c:v>1055</c:v>
                </c:pt>
                <c:pt idx="1287">
                  <c:v>1039</c:v>
                </c:pt>
                <c:pt idx="1288">
                  <c:v>825</c:v>
                </c:pt>
                <c:pt idx="1289">
                  <c:v>822</c:v>
                </c:pt>
                <c:pt idx="1290">
                  <c:v>859</c:v>
                </c:pt>
                <c:pt idx="1291">
                  <c:v>978</c:v>
                </c:pt>
                <c:pt idx="1292">
                  <c:v>898</c:v>
                </c:pt>
                <c:pt idx="1293">
                  <c:v>870</c:v>
                </c:pt>
                <c:pt idx="1294">
                  <c:v>831</c:v>
                </c:pt>
                <c:pt idx="1295">
                  <c:v>1231</c:v>
                </c:pt>
                <c:pt idx="1296">
                  <c:v>955</c:v>
                </c:pt>
                <c:pt idx="1297">
                  <c:v>879</c:v>
                </c:pt>
                <c:pt idx="1298">
                  <c:v>798</c:v>
                </c:pt>
                <c:pt idx="1299">
                  <c:v>829</c:v>
                </c:pt>
                <c:pt idx="1300">
                  <c:v>891</c:v>
                </c:pt>
                <c:pt idx="1301">
                  <c:v>971</c:v>
                </c:pt>
                <c:pt idx="1302">
                  <c:v>1053</c:v>
                </c:pt>
                <c:pt idx="1303">
                  <c:v>892</c:v>
                </c:pt>
                <c:pt idx="1304">
                  <c:v>812</c:v>
                </c:pt>
                <c:pt idx="1305">
                  <c:v>872</c:v>
                </c:pt>
                <c:pt idx="1306">
                  <c:v>1132</c:v>
                </c:pt>
                <c:pt idx="1307">
                  <c:v>910</c:v>
                </c:pt>
                <c:pt idx="1308">
                  <c:v>897</c:v>
                </c:pt>
                <c:pt idx="1309">
                  <c:v>984</c:v>
                </c:pt>
                <c:pt idx="1310">
                  <c:v>1059</c:v>
                </c:pt>
                <c:pt idx="1311">
                  <c:v>837</c:v>
                </c:pt>
                <c:pt idx="1312">
                  <c:v>911</c:v>
                </c:pt>
                <c:pt idx="1313">
                  <c:v>859</c:v>
                </c:pt>
                <c:pt idx="1314">
                  <c:v>1547</c:v>
                </c:pt>
                <c:pt idx="1315">
                  <c:v>763</c:v>
                </c:pt>
                <c:pt idx="1316">
                  <c:v>1067</c:v>
                </c:pt>
                <c:pt idx="1317">
                  <c:v>938</c:v>
                </c:pt>
                <c:pt idx="1318">
                  <c:v>945</c:v>
                </c:pt>
                <c:pt idx="1319">
                  <c:v>1143</c:v>
                </c:pt>
                <c:pt idx="1320">
                  <c:v>886</c:v>
                </c:pt>
                <c:pt idx="1321">
                  <c:v>685</c:v>
                </c:pt>
                <c:pt idx="1322">
                  <c:v>864</c:v>
                </c:pt>
                <c:pt idx="1323">
                  <c:v>712</c:v>
                </c:pt>
                <c:pt idx="1324">
                  <c:v>946</c:v>
                </c:pt>
                <c:pt idx="1325">
                  <c:v>781</c:v>
                </c:pt>
                <c:pt idx="1326">
                  <c:v>949</c:v>
                </c:pt>
                <c:pt idx="1327">
                  <c:v>790</c:v>
                </c:pt>
                <c:pt idx="1328">
                  <c:v>942</c:v>
                </c:pt>
                <c:pt idx="1329">
                  <c:v>714</c:v>
                </c:pt>
                <c:pt idx="1330">
                  <c:v>873</c:v>
                </c:pt>
                <c:pt idx="1331">
                  <c:v>962</c:v>
                </c:pt>
                <c:pt idx="1332">
                  <c:v>857</c:v>
                </c:pt>
                <c:pt idx="1333">
                  <c:v>793</c:v>
                </c:pt>
                <c:pt idx="1334">
                  <c:v>876</c:v>
                </c:pt>
                <c:pt idx="1335">
                  <c:v>850</c:v>
                </c:pt>
                <c:pt idx="1336">
                  <c:v>1081</c:v>
                </c:pt>
                <c:pt idx="1337">
                  <c:v>828</c:v>
                </c:pt>
                <c:pt idx="1338">
                  <c:v>904</c:v>
                </c:pt>
                <c:pt idx="1339">
                  <c:v>1042</c:v>
                </c:pt>
                <c:pt idx="1340">
                  <c:v>804</c:v>
                </c:pt>
                <c:pt idx="1341">
                  <c:v>829</c:v>
                </c:pt>
                <c:pt idx="1342">
                  <c:v>1062</c:v>
                </c:pt>
                <c:pt idx="1343">
                  <c:v>836</c:v>
                </c:pt>
                <c:pt idx="1344">
                  <c:v>917</c:v>
                </c:pt>
                <c:pt idx="1345">
                  <c:v>829</c:v>
                </c:pt>
                <c:pt idx="1346">
                  <c:v>959</c:v>
                </c:pt>
                <c:pt idx="1347">
                  <c:v>946</c:v>
                </c:pt>
                <c:pt idx="1348">
                  <c:v>911</c:v>
                </c:pt>
                <c:pt idx="1349">
                  <c:v>774</c:v>
                </c:pt>
                <c:pt idx="1350">
                  <c:v>854</c:v>
                </c:pt>
                <c:pt idx="1351">
                  <c:v>841</c:v>
                </c:pt>
                <c:pt idx="1352">
                  <c:v>1028</c:v>
                </c:pt>
                <c:pt idx="1353">
                  <c:v>722</c:v>
                </c:pt>
                <c:pt idx="1354">
                  <c:v>881</c:v>
                </c:pt>
                <c:pt idx="1355">
                  <c:v>865</c:v>
                </c:pt>
                <c:pt idx="1356">
                  <c:v>823</c:v>
                </c:pt>
                <c:pt idx="1357">
                  <c:v>798</c:v>
                </c:pt>
                <c:pt idx="1358">
                  <c:v>774</c:v>
                </c:pt>
                <c:pt idx="1359">
                  <c:v>1065</c:v>
                </c:pt>
                <c:pt idx="1360">
                  <c:v>1055</c:v>
                </c:pt>
                <c:pt idx="1361">
                  <c:v>846</c:v>
                </c:pt>
                <c:pt idx="1362">
                  <c:v>798</c:v>
                </c:pt>
                <c:pt idx="1363">
                  <c:v>805</c:v>
                </c:pt>
                <c:pt idx="1364">
                  <c:v>1620</c:v>
                </c:pt>
                <c:pt idx="1365">
                  <c:v>871</c:v>
                </c:pt>
                <c:pt idx="1366">
                  <c:v>911</c:v>
                </c:pt>
                <c:pt idx="1367">
                  <c:v>913</c:v>
                </c:pt>
                <c:pt idx="1368">
                  <c:v>948</c:v>
                </c:pt>
                <c:pt idx="1369">
                  <c:v>852</c:v>
                </c:pt>
                <c:pt idx="1370">
                  <c:v>970</c:v>
                </c:pt>
                <c:pt idx="1371">
                  <c:v>770</c:v>
                </c:pt>
                <c:pt idx="1372">
                  <c:v>804</c:v>
                </c:pt>
                <c:pt idx="1373">
                  <c:v>714</c:v>
                </c:pt>
                <c:pt idx="1374">
                  <c:v>878</c:v>
                </c:pt>
                <c:pt idx="1375">
                  <c:v>947</c:v>
                </c:pt>
                <c:pt idx="1376">
                  <c:v>961</c:v>
                </c:pt>
                <c:pt idx="1377">
                  <c:v>1347</c:v>
                </c:pt>
                <c:pt idx="1378">
                  <c:v>1034</c:v>
                </c:pt>
                <c:pt idx="1379">
                  <c:v>942</c:v>
                </c:pt>
                <c:pt idx="1380">
                  <c:v>939</c:v>
                </c:pt>
                <c:pt idx="1381">
                  <c:v>838</c:v>
                </c:pt>
                <c:pt idx="1382">
                  <c:v>871</c:v>
                </c:pt>
                <c:pt idx="1383">
                  <c:v>757</c:v>
                </c:pt>
                <c:pt idx="1384">
                  <c:v>921</c:v>
                </c:pt>
                <c:pt idx="1385">
                  <c:v>675</c:v>
                </c:pt>
                <c:pt idx="1386">
                  <c:v>850</c:v>
                </c:pt>
                <c:pt idx="1387">
                  <c:v>814</c:v>
                </c:pt>
                <c:pt idx="1388">
                  <c:v>773</c:v>
                </c:pt>
                <c:pt idx="1389">
                  <c:v>1059</c:v>
                </c:pt>
                <c:pt idx="1390">
                  <c:v>931</c:v>
                </c:pt>
                <c:pt idx="1391">
                  <c:v>1089</c:v>
                </c:pt>
                <c:pt idx="1392">
                  <c:v>714</c:v>
                </c:pt>
                <c:pt idx="1393">
                  <c:v>819</c:v>
                </c:pt>
                <c:pt idx="1394">
                  <c:v>876</c:v>
                </c:pt>
                <c:pt idx="1395">
                  <c:v>704</c:v>
                </c:pt>
                <c:pt idx="1396">
                  <c:v>937</c:v>
                </c:pt>
                <c:pt idx="1397">
                  <c:v>932</c:v>
                </c:pt>
                <c:pt idx="1398">
                  <c:v>1049</c:v>
                </c:pt>
                <c:pt idx="1399">
                  <c:v>828</c:v>
                </c:pt>
                <c:pt idx="1400">
                  <c:v>705</c:v>
                </c:pt>
                <c:pt idx="1401">
                  <c:v>945</c:v>
                </c:pt>
                <c:pt idx="1402">
                  <c:v>863</c:v>
                </c:pt>
                <c:pt idx="1403">
                  <c:v>721</c:v>
                </c:pt>
                <c:pt idx="1404">
                  <c:v>900</c:v>
                </c:pt>
                <c:pt idx="1405">
                  <c:v>835</c:v>
                </c:pt>
                <c:pt idx="1406">
                  <c:v>947</c:v>
                </c:pt>
                <c:pt idx="1407">
                  <c:v>1055</c:v>
                </c:pt>
                <c:pt idx="1408">
                  <c:v>1165</c:v>
                </c:pt>
                <c:pt idx="1409">
                  <c:v>923</c:v>
                </c:pt>
                <c:pt idx="1410">
                  <c:v>665</c:v>
                </c:pt>
                <c:pt idx="1411">
                  <c:v>1152</c:v>
                </c:pt>
                <c:pt idx="1412">
                  <c:v>751</c:v>
                </c:pt>
                <c:pt idx="1413">
                  <c:v>785</c:v>
                </c:pt>
                <c:pt idx="1414">
                  <c:v>793</c:v>
                </c:pt>
                <c:pt idx="1415">
                  <c:v>1005</c:v>
                </c:pt>
                <c:pt idx="1416">
                  <c:v>804</c:v>
                </c:pt>
                <c:pt idx="1417">
                  <c:v>769</c:v>
                </c:pt>
                <c:pt idx="1418">
                  <c:v>787</c:v>
                </c:pt>
                <c:pt idx="1419">
                  <c:v>932</c:v>
                </c:pt>
                <c:pt idx="1420">
                  <c:v>1071</c:v>
                </c:pt>
                <c:pt idx="1421">
                  <c:v>934</c:v>
                </c:pt>
                <c:pt idx="1422">
                  <c:v>969</c:v>
                </c:pt>
                <c:pt idx="1423">
                  <c:v>936</c:v>
                </c:pt>
                <c:pt idx="1424">
                  <c:v>823</c:v>
                </c:pt>
                <c:pt idx="1425">
                  <c:v>1205</c:v>
                </c:pt>
                <c:pt idx="1426">
                  <c:v>1028</c:v>
                </c:pt>
                <c:pt idx="1427">
                  <c:v>1273</c:v>
                </c:pt>
                <c:pt idx="1428">
                  <c:v>1039</c:v>
                </c:pt>
                <c:pt idx="1429">
                  <c:v>989</c:v>
                </c:pt>
                <c:pt idx="1430">
                  <c:v>831</c:v>
                </c:pt>
                <c:pt idx="1431">
                  <c:v>1030</c:v>
                </c:pt>
                <c:pt idx="1432">
                  <c:v>929</c:v>
                </c:pt>
                <c:pt idx="1433">
                  <c:v>994</c:v>
                </c:pt>
                <c:pt idx="1434">
                  <c:v>716</c:v>
                </c:pt>
                <c:pt idx="1435">
                  <c:v>884</c:v>
                </c:pt>
                <c:pt idx="1436">
                  <c:v>949</c:v>
                </c:pt>
                <c:pt idx="1437">
                  <c:v>956</c:v>
                </c:pt>
                <c:pt idx="1438">
                  <c:v>922</c:v>
                </c:pt>
                <c:pt idx="1439">
                  <c:v>837</c:v>
                </c:pt>
                <c:pt idx="1440">
                  <c:v>1551</c:v>
                </c:pt>
                <c:pt idx="1441">
                  <c:v>933</c:v>
                </c:pt>
                <c:pt idx="1442">
                  <c:v>1051</c:v>
                </c:pt>
                <c:pt idx="1443">
                  <c:v>1019</c:v>
                </c:pt>
                <c:pt idx="1444">
                  <c:v>828</c:v>
                </c:pt>
                <c:pt idx="1445">
                  <c:v>959</c:v>
                </c:pt>
                <c:pt idx="1446">
                  <c:v>963</c:v>
                </c:pt>
                <c:pt idx="1447">
                  <c:v>1033</c:v>
                </c:pt>
                <c:pt idx="1448">
                  <c:v>782</c:v>
                </c:pt>
                <c:pt idx="1449">
                  <c:v>759</c:v>
                </c:pt>
                <c:pt idx="1450">
                  <c:v>916</c:v>
                </c:pt>
                <c:pt idx="1451">
                  <c:v>1066</c:v>
                </c:pt>
                <c:pt idx="1452">
                  <c:v>869</c:v>
                </c:pt>
                <c:pt idx="1453">
                  <c:v>905</c:v>
                </c:pt>
                <c:pt idx="1454">
                  <c:v>999</c:v>
                </c:pt>
                <c:pt idx="1455">
                  <c:v>851</c:v>
                </c:pt>
                <c:pt idx="1456">
                  <c:v>843</c:v>
                </c:pt>
                <c:pt idx="1457">
                  <c:v>1181</c:v>
                </c:pt>
                <c:pt idx="1458">
                  <c:v>873</c:v>
                </c:pt>
                <c:pt idx="1459">
                  <c:v>751</c:v>
                </c:pt>
                <c:pt idx="1460">
                  <c:v>1001</c:v>
                </c:pt>
                <c:pt idx="1461">
                  <c:v>752</c:v>
                </c:pt>
                <c:pt idx="1462">
                  <c:v>848</c:v>
                </c:pt>
                <c:pt idx="1463">
                  <c:v>925</c:v>
                </c:pt>
                <c:pt idx="1464">
                  <c:v>1339</c:v>
                </c:pt>
                <c:pt idx="1465">
                  <c:v>828</c:v>
                </c:pt>
                <c:pt idx="1466">
                  <c:v>853</c:v>
                </c:pt>
                <c:pt idx="1467">
                  <c:v>1135</c:v>
                </c:pt>
                <c:pt idx="1468">
                  <c:v>832</c:v>
                </c:pt>
                <c:pt idx="1469">
                  <c:v>990</c:v>
                </c:pt>
                <c:pt idx="1470">
                  <c:v>862</c:v>
                </c:pt>
                <c:pt idx="1471">
                  <c:v>1166</c:v>
                </c:pt>
                <c:pt idx="1472">
                  <c:v>784</c:v>
                </c:pt>
                <c:pt idx="1473">
                  <c:v>876</c:v>
                </c:pt>
                <c:pt idx="1474">
                  <c:v>1034</c:v>
                </c:pt>
                <c:pt idx="1475">
                  <c:v>917</c:v>
                </c:pt>
                <c:pt idx="1476">
                  <c:v>851</c:v>
                </c:pt>
                <c:pt idx="1477">
                  <c:v>702</c:v>
                </c:pt>
                <c:pt idx="1478">
                  <c:v>752</c:v>
                </c:pt>
                <c:pt idx="1479">
                  <c:v>1309</c:v>
                </c:pt>
                <c:pt idx="1480">
                  <c:v>774</c:v>
                </c:pt>
                <c:pt idx="1481">
                  <c:v>708</c:v>
                </c:pt>
                <c:pt idx="1482">
                  <c:v>897</c:v>
                </c:pt>
                <c:pt idx="1483">
                  <c:v>740</c:v>
                </c:pt>
                <c:pt idx="1484">
                  <c:v>1055</c:v>
                </c:pt>
                <c:pt idx="1485">
                  <c:v>918</c:v>
                </c:pt>
                <c:pt idx="1486">
                  <c:v>778</c:v>
                </c:pt>
                <c:pt idx="1487">
                  <c:v>886</c:v>
                </c:pt>
                <c:pt idx="1488">
                  <c:v>808</c:v>
                </c:pt>
                <c:pt idx="1489">
                  <c:v>1175</c:v>
                </c:pt>
                <c:pt idx="1490">
                  <c:v>751</c:v>
                </c:pt>
                <c:pt idx="1491">
                  <c:v>1129</c:v>
                </c:pt>
                <c:pt idx="1492">
                  <c:v>846</c:v>
                </c:pt>
                <c:pt idx="1493">
                  <c:v>1019</c:v>
                </c:pt>
                <c:pt idx="1494">
                  <c:v>745</c:v>
                </c:pt>
                <c:pt idx="1495">
                  <c:v>813</c:v>
                </c:pt>
                <c:pt idx="1496">
                  <c:v>785</c:v>
                </c:pt>
                <c:pt idx="1497">
                  <c:v>908</c:v>
                </c:pt>
                <c:pt idx="1498">
                  <c:v>765</c:v>
                </c:pt>
                <c:pt idx="1499">
                  <c:v>1102</c:v>
                </c:pt>
                <c:pt idx="1500">
                  <c:v>718</c:v>
                </c:pt>
                <c:pt idx="1501">
                  <c:v>1125</c:v>
                </c:pt>
                <c:pt idx="1502">
                  <c:v>1062</c:v>
                </c:pt>
                <c:pt idx="1503">
                  <c:v>996</c:v>
                </c:pt>
                <c:pt idx="1504">
                  <c:v>963</c:v>
                </c:pt>
                <c:pt idx="1505">
                  <c:v>916</c:v>
                </c:pt>
                <c:pt idx="1506">
                  <c:v>917</c:v>
                </c:pt>
                <c:pt idx="1507">
                  <c:v>1506</c:v>
                </c:pt>
                <c:pt idx="1508">
                  <c:v>754</c:v>
                </c:pt>
                <c:pt idx="1509">
                  <c:v>963</c:v>
                </c:pt>
                <c:pt idx="1510">
                  <c:v>1182</c:v>
                </c:pt>
                <c:pt idx="1511">
                  <c:v>804</c:v>
                </c:pt>
                <c:pt idx="1512">
                  <c:v>759</c:v>
                </c:pt>
                <c:pt idx="1513">
                  <c:v>856</c:v>
                </c:pt>
                <c:pt idx="1514">
                  <c:v>906</c:v>
                </c:pt>
                <c:pt idx="1515">
                  <c:v>987</c:v>
                </c:pt>
                <c:pt idx="1516">
                  <c:v>1021</c:v>
                </c:pt>
                <c:pt idx="1517">
                  <c:v>1078</c:v>
                </c:pt>
                <c:pt idx="1518">
                  <c:v>870</c:v>
                </c:pt>
                <c:pt idx="1519">
                  <c:v>945</c:v>
                </c:pt>
                <c:pt idx="1520">
                  <c:v>958</c:v>
                </c:pt>
                <c:pt idx="1521">
                  <c:v>706</c:v>
                </c:pt>
                <c:pt idx="1522">
                  <c:v>864</c:v>
                </c:pt>
                <c:pt idx="1523">
                  <c:v>838</c:v>
                </c:pt>
                <c:pt idx="1524">
                  <c:v>820</c:v>
                </c:pt>
                <c:pt idx="1525">
                  <c:v>812</c:v>
                </c:pt>
                <c:pt idx="1526">
                  <c:v>837</c:v>
                </c:pt>
                <c:pt idx="1527">
                  <c:v>741</c:v>
                </c:pt>
                <c:pt idx="1528">
                  <c:v>1040</c:v>
                </c:pt>
                <c:pt idx="1529">
                  <c:v>802</c:v>
                </c:pt>
                <c:pt idx="1530">
                  <c:v>769</c:v>
                </c:pt>
                <c:pt idx="1531">
                  <c:v>794</c:v>
                </c:pt>
                <c:pt idx="1532">
                  <c:v>847</c:v>
                </c:pt>
                <c:pt idx="1533">
                  <c:v>1014</c:v>
                </c:pt>
                <c:pt idx="1534">
                  <c:v>864</c:v>
                </c:pt>
                <c:pt idx="1535">
                  <c:v>986</c:v>
                </c:pt>
                <c:pt idx="1536">
                  <c:v>1020</c:v>
                </c:pt>
                <c:pt idx="1537">
                  <c:v>1031</c:v>
                </c:pt>
                <c:pt idx="1538">
                  <c:v>1158</c:v>
                </c:pt>
                <c:pt idx="1539">
                  <c:v>958</c:v>
                </c:pt>
                <c:pt idx="1540">
                  <c:v>820</c:v>
                </c:pt>
                <c:pt idx="1541">
                  <c:v>844</c:v>
                </c:pt>
                <c:pt idx="1542">
                  <c:v>791</c:v>
                </c:pt>
                <c:pt idx="1543">
                  <c:v>902</c:v>
                </c:pt>
                <c:pt idx="1544">
                  <c:v>762</c:v>
                </c:pt>
                <c:pt idx="1545">
                  <c:v>871</c:v>
                </c:pt>
                <c:pt idx="1546">
                  <c:v>783</c:v>
                </c:pt>
                <c:pt idx="1547">
                  <c:v>843</c:v>
                </c:pt>
                <c:pt idx="1548">
                  <c:v>773</c:v>
                </c:pt>
                <c:pt idx="1549">
                  <c:v>1068</c:v>
                </c:pt>
                <c:pt idx="1550">
                  <c:v>996</c:v>
                </c:pt>
                <c:pt idx="1551">
                  <c:v>716</c:v>
                </c:pt>
                <c:pt idx="1552">
                  <c:v>934</c:v>
                </c:pt>
                <c:pt idx="1553">
                  <c:v>894</c:v>
                </c:pt>
                <c:pt idx="1554">
                  <c:v>871</c:v>
                </c:pt>
                <c:pt idx="1555">
                  <c:v>1017</c:v>
                </c:pt>
                <c:pt idx="1556">
                  <c:v>707</c:v>
                </c:pt>
                <c:pt idx="1557">
                  <c:v>791</c:v>
                </c:pt>
                <c:pt idx="1558">
                  <c:v>925</c:v>
                </c:pt>
                <c:pt idx="1559">
                  <c:v>1158</c:v>
                </c:pt>
                <c:pt idx="1560">
                  <c:v>766</c:v>
                </c:pt>
                <c:pt idx="1561">
                  <c:v>902</c:v>
                </c:pt>
                <c:pt idx="1562">
                  <c:v>845</c:v>
                </c:pt>
                <c:pt idx="1563">
                  <c:v>899</c:v>
                </c:pt>
                <c:pt idx="1564">
                  <c:v>849</c:v>
                </c:pt>
                <c:pt idx="1565">
                  <c:v>905</c:v>
                </c:pt>
                <c:pt idx="1566">
                  <c:v>794</c:v>
                </c:pt>
                <c:pt idx="1567">
                  <c:v>735</c:v>
                </c:pt>
                <c:pt idx="1568">
                  <c:v>845</c:v>
                </c:pt>
                <c:pt idx="1569">
                  <c:v>806</c:v>
                </c:pt>
                <c:pt idx="1570">
                  <c:v>866</c:v>
                </c:pt>
                <c:pt idx="1571">
                  <c:v>1241</c:v>
                </c:pt>
                <c:pt idx="1572">
                  <c:v>778</c:v>
                </c:pt>
                <c:pt idx="1573">
                  <c:v>1125</c:v>
                </c:pt>
                <c:pt idx="1574">
                  <c:v>909</c:v>
                </c:pt>
                <c:pt idx="1575">
                  <c:v>946</c:v>
                </c:pt>
                <c:pt idx="1576">
                  <c:v>735</c:v>
                </c:pt>
                <c:pt idx="1577">
                  <c:v>739</c:v>
                </c:pt>
                <c:pt idx="1578">
                  <c:v>758</c:v>
                </c:pt>
                <c:pt idx="1579">
                  <c:v>1030</c:v>
                </c:pt>
                <c:pt idx="1580">
                  <c:v>822</c:v>
                </c:pt>
                <c:pt idx="1581">
                  <c:v>1136</c:v>
                </c:pt>
                <c:pt idx="1582">
                  <c:v>868</c:v>
                </c:pt>
                <c:pt idx="1583">
                  <c:v>764</c:v>
                </c:pt>
                <c:pt idx="1584">
                  <c:v>854</c:v>
                </c:pt>
                <c:pt idx="1585">
                  <c:v>985</c:v>
                </c:pt>
                <c:pt idx="1586">
                  <c:v>882</c:v>
                </c:pt>
                <c:pt idx="1587">
                  <c:v>771</c:v>
                </c:pt>
                <c:pt idx="1588">
                  <c:v>913</c:v>
                </c:pt>
                <c:pt idx="1589">
                  <c:v>926</c:v>
                </c:pt>
                <c:pt idx="1590">
                  <c:v>842</c:v>
                </c:pt>
                <c:pt idx="1591">
                  <c:v>854</c:v>
                </c:pt>
                <c:pt idx="1592">
                  <c:v>1068</c:v>
                </c:pt>
                <c:pt idx="1593">
                  <c:v>810</c:v>
                </c:pt>
                <c:pt idx="1594">
                  <c:v>737</c:v>
                </c:pt>
                <c:pt idx="1595">
                  <c:v>912</c:v>
                </c:pt>
                <c:pt idx="1596">
                  <c:v>976</c:v>
                </c:pt>
                <c:pt idx="1597">
                  <c:v>1182</c:v>
                </c:pt>
                <c:pt idx="1598">
                  <c:v>1224</c:v>
                </c:pt>
                <c:pt idx="1599">
                  <c:v>780</c:v>
                </c:pt>
                <c:pt idx="1600">
                  <c:v>841</c:v>
                </c:pt>
                <c:pt idx="1601">
                  <c:v>818</c:v>
                </c:pt>
                <c:pt idx="1602">
                  <c:v>844</c:v>
                </c:pt>
                <c:pt idx="1603">
                  <c:v>989</c:v>
                </c:pt>
                <c:pt idx="1604">
                  <c:v>814</c:v>
                </c:pt>
                <c:pt idx="1605">
                  <c:v>795</c:v>
                </c:pt>
                <c:pt idx="1606">
                  <c:v>963</c:v>
                </c:pt>
                <c:pt idx="1607">
                  <c:v>952</c:v>
                </c:pt>
                <c:pt idx="1608">
                  <c:v>721</c:v>
                </c:pt>
                <c:pt idx="1609">
                  <c:v>761</c:v>
                </c:pt>
                <c:pt idx="1610">
                  <c:v>883</c:v>
                </c:pt>
                <c:pt idx="1611">
                  <c:v>861</c:v>
                </c:pt>
                <c:pt idx="1612">
                  <c:v>908</c:v>
                </c:pt>
                <c:pt idx="1613">
                  <c:v>777</c:v>
                </c:pt>
                <c:pt idx="1614">
                  <c:v>717</c:v>
                </c:pt>
                <c:pt idx="1615">
                  <c:v>957</c:v>
                </c:pt>
                <c:pt idx="1616">
                  <c:v>854</c:v>
                </c:pt>
                <c:pt idx="1617">
                  <c:v>748</c:v>
                </c:pt>
                <c:pt idx="1618">
                  <c:v>896</c:v>
                </c:pt>
                <c:pt idx="1619">
                  <c:v>1289</c:v>
                </c:pt>
                <c:pt idx="1620">
                  <c:v>894</c:v>
                </c:pt>
                <c:pt idx="1621">
                  <c:v>775</c:v>
                </c:pt>
                <c:pt idx="1622">
                  <c:v>830</c:v>
                </c:pt>
                <c:pt idx="1623">
                  <c:v>1012</c:v>
                </c:pt>
                <c:pt idx="1624">
                  <c:v>1154</c:v>
                </c:pt>
                <c:pt idx="1625">
                  <c:v>864</c:v>
                </c:pt>
                <c:pt idx="1626">
                  <c:v>709</c:v>
                </c:pt>
                <c:pt idx="1627">
                  <c:v>791</c:v>
                </c:pt>
                <c:pt idx="1628">
                  <c:v>754</c:v>
                </c:pt>
                <c:pt idx="1629">
                  <c:v>942</c:v>
                </c:pt>
                <c:pt idx="1630">
                  <c:v>732</c:v>
                </c:pt>
                <c:pt idx="1631">
                  <c:v>1301</c:v>
                </c:pt>
                <c:pt idx="1632">
                  <c:v>742</c:v>
                </c:pt>
                <c:pt idx="1633">
                  <c:v>892</c:v>
                </c:pt>
                <c:pt idx="1634">
                  <c:v>736</c:v>
                </c:pt>
                <c:pt idx="1635">
                  <c:v>1109</c:v>
                </c:pt>
                <c:pt idx="1636">
                  <c:v>838</c:v>
                </c:pt>
                <c:pt idx="1637">
                  <c:v>808</c:v>
                </c:pt>
                <c:pt idx="1638">
                  <c:v>955</c:v>
                </c:pt>
                <c:pt idx="1639">
                  <c:v>998</c:v>
                </c:pt>
                <c:pt idx="1640">
                  <c:v>896</c:v>
                </c:pt>
                <c:pt idx="1641">
                  <c:v>932</c:v>
                </c:pt>
                <c:pt idx="1642">
                  <c:v>927</c:v>
                </c:pt>
                <c:pt idx="1643">
                  <c:v>1035</c:v>
                </c:pt>
                <c:pt idx="1644">
                  <c:v>887</c:v>
                </c:pt>
                <c:pt idx="1645">
                  <c:v>1059</c:v>
                </c:pt>
                <c:pt idx="1646">
                  <c:v>787</c:v>
                </c:pt>
                <c:pt idx="1647">
                  <c:v>773</c:v>
                </c:pt>
                <c:pt idx="1648">
                  <c:v>766</c:v>
                </c:pt>
                <c:pt idx="1649">
                  <c:v>749</c:v>
                </c:pt>
                <c:pt idx="1650">
                  <c:v>863</c:v>
                </c:pt>
                <c:pt idx="1651">
                  <c:v>926</c:v>
                </c:pt>
                <c:pt idx="1652">
                  <c:v>1039</c:v>
                </c:pt>
                <c:pt idx="1653">
                  <c:v>748</c:v>
                </c:pt>
                <c:pt idx="1654">
                  <c:v>830</c:v>
                </c:pt>
                <c:pt idx="1655">
                  <c:v>878</c:v>
                </c:pt>
                <c:pt idx="1656">
                  <c:v>737</c:v>
                </c:pt>
                <c:pt idx="1657">
                  <c:v>880</c:v>
                </c:pt>
                <c:pt idx="1658">
                  <c:v>1021</c:v>
                </c:pt>
                <c:pt idx="1659">
                  <c:v>866</c:v>
                </c:pt>
                <c:pt idx="1660">
                  <c:v>985</c:v>
                </c:pt>
                <c:pt idx="1661">
                  <c:v>928</c:v>
                </c:pt>
                <c:pt idx="1662">
                  <c:v>878</c:v>
                </c:pt>
                <c:pt idx="1663">
                  <c:v>814</c:v>
                </c:pt>
                <c:pt idx="1664">
                  <c:v>1054</c:v>
                </c:pt>
                <c:pt idx="1665">
                  <c:v>1044</c:v>
                </c:pt>
                <c:pt idx="1666">
                  <c:v>896</c:v>
                </c:pt>
                <c:pt idx="1667">
                  <c:v>654</c:v>
                </c:pt>
                <c:pt idx="1668">
                  <c:v>805</c:v>
                </c:pt>
                <c:pt idx="1669">
                  <c:v>1169</c:v>
                </c:pt>
                <c:pt idx="1670">
                  <c:v>689</c:v>
                </c:pt>
                <c:pt idx="1671">
                  <c:v>814</c:v>
                </c:pt>
                <c:pt idx="1672">
                  <c:v>877</c:v>
                </c:pt>
                <c:pt idx="1673">
                  <c:v>911</c:v>
                </c:pt>
                <c:pt idx="1674">
                  <c:v>924</c:v>
                </c:pt>
                <c:pt idx="1675">
                  <c:v>810</c:v>
                </c:pt>
                <c:pt idx="1676">
                  <c:v>832</c:v>
                </c:pt>
                <c:pt idx="1677">
                  <c:v>898</c:v>
                </c:pt>
                <c:pt idx="1678">
                  <c:v>732</c:v>
                </c:pt>
                <c:pt idx="1679">
                  <c:v>854</c:v>
                </c:pt>
                <c:pt idx="1680">
                  <c:v>1124</c:v>
                </c:pt>
                <c:pt idx="1681">
                  <c:v>828</c:v>
                </c:pt>
                <c:pt idx="1682">
                  <c:v>758</c:v>
                </c:pt>
                <c:pt idx="1683">
                  <c:v>1152</c:v>
                </c:pt>
                <c:pt idx="1684">
                  <c:v>1005</c:v>
                </c:pt>
                <c:pt idx="1685">
                  <c:v>951</c:v>
                </c:pt>
                <c:pt idx="1686">
                  <c:v>1020</c:v>
                </c:pt>
                <c:pt idx="1687">
                  <c:v>1193</c:v>
                </c:pt>
                <c:pt idx="1688">
                  <c:v>913</c:v>
                </c:pt>
                <c:pt idx="1689">
                  <c:v>801</c:v>
                </c:pt>
                <c:pt idx="1690">
                  <c:v>688</c:v>
                </c:pt>
                <c:pt idx="1691">
                  <c:v>925</c:v>
                </c:pt>
                <c:pt idx="1692">
                  <c:v>689</c:v>
                </c:pt>
                <c:pt idx="1693">
                  <c:v>942</c:v>
                </c:pt>
                <c:pt idx="1694">
                  <c:v>1030</c:v>
                </c:pt>
                <c:pt idx="1695">
                  <c:v>815</c:v>
                </c:pt>
                <c:pt idx="1696">
                  <c:v>796</c:v>
                </c:pt>
                <c:pt idx="1697">
                  <c:v>786</c:v>
                </c:pt>
                <c:pt idx="1698">
                  <c:v>900</c:v>
                </c:pt>
                <c:pt idx="1699">
                  <c:v>1019</c:v>
                </c:pt>
                <c:pt idx="1700">
                  <c:v>822</c:v>
                </c:pt>
                <c:pt idx="1701">
                  <c:v>829</c:v>
                </c:pt>
                <c:pt idx="1702">
                  <c:v>966</c:v>
                </c:pt>
                <c:pt idx="1703">
                  <c:v>1049</c:v>
                </c:pt>
                <c:pt idx="1704">
                  <c:v>950</c:v>
                </c:pt>
                <c:pt idx="1705">
                  <c:v>953</c:v>
                </c:pt>
                <c:pt idx="1706">
                  <c:v>851</c:v>
                </c:pt>
                <c:pt idx="1707">
                  <c:v>1136</c:v>
                </c:pt>
                <c:pt idx="1708">
                  <c:v>917</c:v>
                </c:pt>
                <c:pt idx="1709">
                  <c:v>704</c:v>
                </c:pt>
                <c:pt idx="1710">
                  <c:v>1392</c:v>
                </c:pt>
                <c:pt idx="1711">
                  <c:v>801</c:v>
                </c:pt>
                <c:pt idx="1712">
                  <c:v>1002</c:v>
                </c:pt>
                <c:pt idx="1713">
                  <c:v>1084</c:v>
                </c:pt>
                <c:pt idx="1714">
                  <c:v>859</c:v>
                </c:pt>
                <c:pt idx="1715">
                  <c:v>918</c:v>
                </c:pt>
                <c:pt idx="1716">
                  <c:v>660</c:v>
                </c:pt>
                <c:pt idx="1717">
                  <c:v>942</c:v>
                </c:pt>
                <c:pt idx="1718">
                  <c:v>626</c:v>
                </c:pt>
                <c:pt idx="1719">
                  <c:v>1097</c:v>
                </c:pt>
                <c:pt idx="1720">
                  <c:v>936</c:v>
                </c:pt>
                <c:pt idx="1721">
                  <c:v>928</c:v>
                </c:pt>
                <c:pt idx="1722">
                  <c:v>806</c:v>
                </c:pt>
                <c:pt idx="1723">
                  <c:v>786</c:v>
                </c:pt>
                <c:pt idx="1724">
                  <c:v>895</c:v>
                </c:pt>
                <c:pt idx="1725">
                  <c:v>1025</c:v>
                </c:pt>
                <c:pt idx="1726">
                  <c:v>1366</c:v>
                </c:pt>
                <c:pt idx="1727">
                  <c:v>889</c:v>
                </c:pt>
                <c:pt idx="1728">
                  <c:v>961</c:v>
                </c:pt>
                <c:pt idx="1729">
                  <c:v>1157</c:v>
                </c:pt>
                <c:pt idx="1730">
                  <c:v>725</c:v>
                </c:pt>
                <c:pt idx="1731">
                  <c:v>1032</c:v>
                </c:pt>
                <c:pt idx="1732">
                  <c:v>968</c:v>
                </c:pt>
                <c:pt idx="1733">
                  <c:v>758</c:v>
                </c:pt>
                <c:pt idx="1734">
                  <c:v>919</c:v>
                </c:pt>
                <c:pt idx="1735">
                  <c:v>707</c:v>
                </c:pt>
                <c:pt idx="1736">
                  <c:v>748</c:v>
                </c:pt>
                <c:pt idx="1737">
                  <c:v>793</c:v>
                </c:pt>
                <c:pt idx="1738">
                  <c:v>879</c:v>
                </c:pt>
                <c:pt idx="1739">
                  <c:v>1120</c:v>
                </c:pt>
                <c:pt idx="1740">
                  <c:v>971</c:v>
                </c:pt>
                <c:pt idx="1741">
                  <c:v>679</c:v>
                </c:pt>
                <c:pt idx="1742">
                  <c:v>886</c:v>
                </c:pt>
                <c:pt idx="1743">
                  <c:v>934</c:v>
                </c:pt>
                <c:pt idx="1744">
                  <c:v>999</c:v>
                </c:pt>
                <c:pt idx="1745">
                  <c:v>940</c:v>
                </c:pt>
                <c:pt idx="1746">
                  <c:v>880</c:v>
                </c:pt>
                <c:pt idx="1747">
                  <c:v>1104</c:v>
                </c:pt>
                <c:pt idx="1748">
                  <c:v>894</c:v>
                </c:pt>
                <c:pt idx="1749">
                  <c:v>1051</c:v>
                </c:pt>
                <c:pt idx="1750">
                  <c:v>904</c:v>
                </c:pt>
                <c:pt idx="1751">
                  <c:v>970</c:v>
                </c:pt>
                <c:pt idx="1752">
                  <c:v>1113</c:v>
                </c:pt>
                <c:pt idx="1753">
                  <c:v>791</c:v>
                </c:pt>
                <c:pt idx="1754">
                  <c:v>1052</c:v>
                </c:pt>
                <c:pt idx="1755">
                  <c:v>1167</c:v>
                </c:pt>
                <c:pt idx="1756">
                  <c:v>866</c:v>
                </c:pt>
                <c:pt idx="1757">
                  <c:v>912</c:v>
                </c:pt>
                <c:pt idx="1758">
                  <c:v>1309</c:v>
                </c:pt>
                <c:pt idx="1759">
                  <c:v>853</c:v>
                </c:pt>
                <c:pt idx="1760">
                  <c:v>923</c:v>
                </c:pt>
                <c:pt idx="1761">
                  <c:v>729</c:v>
                </c:pt>
                <c:pt idx="1762">
                  <c:v>754</c:v>
                </c:pt>
                <c:pt idx="1763">
                  <c:v>999</c:v>
                </c:pt>
                <c:pt idx="1764">
                  <c:v>789</c:v>
                </c:pt>
                <c:pt idx="1765">
                  <c:v>825</c:v>
                </c:pt>
                <c:pt idx="1766">
                  <c:v>963</c:v>
                </c:pt>
                <c:pt idx="1767">
                  <c:v>856</c:v>
                </c:pt>
                <c:pt idx="1768">
                  <c:v>1199</c:v>
                </c:pt>
                <c:pt idx="1769">
                  <c:v>900</c:v>
                </c:pt>
                <c:pt idx="1770">
                  <c:v>1474</c:v>
                </c:pt>
                <c:pt idx="1771">
                  <c:v>769</c:v>
                </c:pt>
                <c:pt idx="1772">
                  <c:v>960</c:v>
                </c:pt>
                <c:pt idx="1773">
                  <c:v>949</c:v>
                </c:pt>
                <c:pt idx="1774">
                  <c:v>690</c:v>
                </c:pt>
                <c:pt idx="1775">
                  <c:v>844</c:v>
                </c:pt>
                <c:pt idx="1776">
                  <c:v>749</c:v>
                </c:pt>
                <c:pt idx="1777">
                  <c:v>799</c:v>
                </c:pt>
                <c:pt idx="1778">
                  <c:v>807</c:v>
                </c:pt>
                <c:pt idx="1779">
                  <c:v>1387</c:v>
                </c:pt>
                <c:pt idx="1780">
                  <c:v>1126</c:v>
                </c:pt>
                <c:pt idx="1781">
                  <c:v>678</c:v>
                </c:pt>
                <c:pt idx="1782">
                  <c:v>803</c:v>
                </c:pt>
                <c:pt idx="1783">
                  <c:v>845</c:v>
                </c:pt>
                <c:pt idx="1784">
                  <c:v>936</c:v>
                </c:pt>
                <c:pt idx="1785">
                  <c:v>1008</c:v>
                </c:pt>
                <c:pt idx="1786">
                  <c:v>685</c:v>
                </c:pt>
                <c:pt idx="1787">
                  <c:v>731</c:v>
                </c:pt>
                <c:pt idx="1788">
                  <c:v>861</c:v>
                </c:pt>
                <c:pt idx="1789">
                  <c:v>789</c:v>
                </c:pt>
                <c:pt idx="1790">
                  <c:v>912</c:v>
                </c:pt>
                <c:pt idx="1791">
                  <c:v>1052</c:v>
                </c:pt>
                <c:pt idx="1792">
                  <c:v>960</c:v>
                </c:pt>
                <c:pt idx="1793">
                  <c:v>872</c:v>
                </c:pt>
                <c:pt idx="1794">
                  <c:v>836</c:v>
                </c:pt>
                <c:pt idx="1795">
                  <c:v>899</c:v>
                </c:pt>
                <c:pt idx="1796">
                  <c:v>993</c:v>
                </c:pt>
                <c:pt idx="1797">
                  <c:v>1129</c:v>
                </c:pt>
                <c:pt idx="1798">
                  <c:v>876</c:v>
                </c:pt>
                <c:pt idx="1799">
                  <c:v>885</c:v>
                </c:pt>
                <c:pt idx="1800">
                  <c:v>714</c:v>
                </c:pt>
                <c:pt idx="1801">
                  <c:v>755</c:v>
                </c:pt>
                <c:pt idx="1802">
                  <c:v>824</c:v>
                </c:pt>
                <c:pt idx="1803">
                  <c:v>837</c:v>
                </c:pt>
                <c:pt idx="1804">
                  <c:v>760</c:v>
                </c:pt>
                <c:pt idx="1805">
                  <c:v>816</c:v>
                </c:pt>
                <c:pt idx="1806">
                  <c:v>899</c:v>
                </c:pt>
                <c:pt idx="1807">
                  <c:v>885</c:v>
                </c:pt>
                <c:pt idx="1808">
                  <c:v>1066</c:v>
                </c:pt>
                <c:pt idx="1809">
                  <c:v>803</c:v>
                </c:pt>
                <c:pt idx="1810">
                  <c:v>851</c:v>
                </c:pt>
                <c:pt idx="1811">
                  <c:v>1338</c:v>
                </c:pt>
                <c:pt idx="1812">
                  <c:v>711</c:v>
                </c:pt>
                <c:pt idx="1813">
                  <c:v>789</c:v>
                </c:pt>
                <c:pt idx="1814">
                  <c:v>732</c:v>
                </c:pt>
                <c:pt idx="1815">
                  <c:v>898</c:v>
                </c:pt>
                <c:pt idx="1816">
                  <c:v>812</c:v>
                </c:pt>
                <c:pt idx="1817">
                  <c:v>830</c:v>
                </c:pt>
                <c:pt idx="1818">
                  <c:v>800</c:v>
                </c:pt>
                <c:pt idx="1819">
                  <c:v>1434</c:v>
                </c:pt>
                <c:pt idx="1820">
                  <c:v>922</c:v>
                </c:pt>
                <c:pt idx="1821">
                  <c:v>757</c:v>
                </c:pt>
                <c:pt idx="1822">
                  <c:v>770</c:v>
                </c:pt>
                <c:pt idx="1823">
                  <c:v>777</c:v>
                </c:pt>
                <c:pt idx="1824">
                  <c:v>793</c:v>
                </c:pt>
                <c:pt idx="1825">
                  <c:v>828</c:v>
                </c:pt>
                <c:pt idx="1826">
                  <c:v>918</c:v>
                </c:pt>
                <c:pt idx="1827">
                  <c:v>945</c:v>
                </c:pt>
                <c:pt idx="1828">
                  <c:v>903</c:v>
                </c:pt>
                <c:pt idx="1829">
                  <c:v>896</c:v>
                </c:pt>
                <c:pt idx="1830">
                  <c:v>1078</c:v>
                </c:pt>
                <c:pt idx="1831">
                  <c:v>750</c:v>
                </c:pt>
                <c:pt idx="1832">
                  <c:v>897</c:v>
                </c:pt>
                <c:pt idx="1833">
                  <c:v>875</c:v>
                </c:pt>
                <c:pt idx="1834">
                  <c:v>825</c:v>
                </c:pt>
                <c:pt idx="1835">
                  <c:v>862</c:v>
                </c:pt>
                <c:pt idx="1836">
                  <c:v>797</c:v>
                </c:pt>
                <c:pt idx="1837">
                  <c:v>971</c:v>
                </c:pt>
                <c:pt idx="1838">
                  <c:v>1110</c:v>
                </c:pt>
                <c:pt idx="1839">
                  <c:v>951</c:v>
                </c:pt>
                <c:pt idx="1840">
                  <c:v>915</c:v>
                </c:pt>
                <c:pt idx="1841">
                  <c:v>1027</c:v>
                </c:pt>
                <c:pt idx="1842">
                  <c:v>760</c:v>
                </c:pt>
                <c:pt idx="1843">
                  <c:v>836</c:v>
                </c:pt>
                <c:pt idx="1844">
                  <c:v>984</c:v>
                </c:pt>
                <c:pt idx="1845">
                  <c:v>1117</c:v>
                </c:pt>
                <c:pt idx="1846">
                  <c:v>1178</c:v>
                </c:pt>
                <c:pt idx="1847">
                  <c:v>1081</c:v>
                </c:pt>
                <c:pt idx="1848">
                  <c:v>720</c:v>
                </c:pt>
                <c:pt idx="1849">
                  <c:v>856</c:v>
                </c:pt>
                <c:pt idx="1850">
                  <c:v>933</c:v>
                </c:pt>
                <c:pt idx="1851">
                  <c:v>752</c:v>
                </c:pt>
                <c:pt idx="1852">
                  <c:v>892</c:v>
                </c:pt>
                <c:pt idx="1853">
                  <c:v>841</c:v>
                </c:pt>
                <c:pt idx="1854">
                  <c:v>785</c:v>
                </c:pt>
                <c:pt idx="1855">
                  <c:v>940</c:v>
                </c:pt>
                <c:pt idx="1856">
                  <c:v>746</c:v>
                </c:pt>
                <c:pt idx="1857">
                  <c:v>815</c:v>
                </c:pt>
                <c:pt idx="1858">
                  <c:v>1337</c:v>
                </c:pt>
                <c:pt idx="1859">
                  <c:v>876</c:v>
                </c:pt>
                <c:pt idx="1860">
                  <c:v>913</c:v>
                </c:pt>
                <c:pt idx="1861">
                  <c:v>802</c:v>
                </c:pt>
                <c:pt idx="1862">
                  <c:v>696</c:v>
                </c:pt>
                <c:pt idx="1863">
                  <c:v>1009</c:v>
                </c:pt>
                <c:pt idx="1864">
                  <c:v>986</c:v>
                </c:pt>
                <c:pt idx="1865">
                  <c:v>873</c:v>
                </c:pt>
                <c:pt idx="1866">
                  <c:v>884</c:v>
                </c:pt>
                <c:pt idx="1867">
                  <c:v>1287</c:v>
                </c:pt>
                <c:pt idx="1868">
                  <c:v>729</c:v>
                </c:pt>
                <c:pt idx="1869">
                  <c:v>963</c:v>
                </c:pt>
                <c:pt idx="1870">
                  <c:v>1023</c:v>
                </c:pt>
                <c:pt idx="1871">
                  <c:v>886</c:v>
                </c:pt>
                <c:pt idx="1872">
                  <c:v>751</c:v>
                </c:pt>
                <c:pt idx="1873">
                  <c:v>743</c:v>
                </c:pt>
                <c:pt idx="1874">
                  <c:v>874</c:v>
                </c:pt>
                <c:pt idx="1875">
                  <c:v>840</c:v>
                </c:pt>
                <c:pt idx="1876">
                  <c:v>710</c:v>
                </c:pt>
                <c:pt idx="1877">
                  <c:v>731</c:v>
                </c:pt>
                <c:pt idx="1878">
                  <c:v>938</c:v>
                </c:pt>
                <c:pt idx="1879">
                  <c:v>967</c:v>
                </c:pt>
                <c:pt idx="1880">
                  <c:v>718</c:v>
                </c:pt>
                <c:pt idx="1881">
                  <c:v>898</c:v>
                </c:pt>
                <c:pt idx="1882">
                  <c:v>1057</c:v>
                </c:pt>
                <c:pt idx="1883">
                  <c:v>830</c:v>
                </c:pt>
                <c:pt idx="1884">
                  <c:v>791</c:v>
                </c:pt>
                <c:pt idx="1885">
                  <c:v>1377</c:v>
                </c:pt>
                <c:pt idx="1886">
                  <c:v>1013</c:v>
                </c:pt>
                <c:pt idx="1887">
                  <c:v>811</c:v>
                </c:pt>
                <c:pt idx="1888">
                  <c:v>909</c:v>
                </c:pt>
                <c:pt idx="1889">
                  <c:v>899</c:v>
                </c:pt>
                <c:pt idx="1890">
                  <c:v>879</c:v>
                </c:pt>
                <c:pt idx="1891">
                  <c:v>885</c:v>
                </c:pt>
                <c:pt idx="1892">
                  <c:v>700</c:v>
                </c:pt>
                <c:pt idx="1893">
                  <c:v>748</c:v>
                </c:pt>
                <c:pt idx="1894">
                  <c:v>951</c:v>
                </c:pt>
                <c:pt idx="1895">
                  <c:v>934</c:v>
                </c:pt>
                <c:pt idx="1896">
                  <c:v>662</c:v>
                </c:pt>
                <c:pt idx="1897">
                  <c:v>780</c:v>
                </c:pt>
                <c:pt idx="1898">
                  <c:v>987</c:v>
                </c:pt>
                <c:pt idx="1899">
                  <c:v>793</c:v>
                </c:pt>
                <c:pt idx="1900">
                  <c:v>901</c:v>
                </c:pt>
                <c:pt idx="1901">
                  <c:v>896</c:v>
                </c:pt>
                <c:pt idx="1902">
                  <c:v>958</c:v>
                </c:pt>
                <c:pt idx="1903">
                  <c:v>707</c:v>
                </c:pt>
                <c:pt idx="1904">
                  <c:v>814</c:v>
                </c:pt>
                <c:pt idx="1905">
                  <c:v>1087</c:v>
                </c:pt>
                <c:pt idx="1906">
                  <c:v>931</c:v>
                </c:pt>
                <c:pt idx="1907">
                  <c:v>832</c:v>
                </c:pt>
                <c:pt idx="1908">
                  <c:v>859</c:v>
                </c:pt>
                <c:pt idx="1909">
                  <c:v>925</c:v>
                </c:pt>
                <c:pt idx="1910">
                  <c:v>1062</c:v>
                </c:pt>
                <c:pt idx="1911">
                  <c:v>975</c:v>
                </c:pt>
                <c:pt idx="1912">
                  <c:v>836</c:v>
                </c:pt>
                <c:pt idx="1913">
                  <c:v>671</c:v>
                </c:pt>
                <c:pt idx="1914">
                  <c:v>1010</c:v>
                </c:pt>
                <c:pt idx="1915">
                  <c:v>1004</c:v>
                </c:pt>
                <c:pt idx="1916">
                  <c:v>709</c:v>
                </c:pt>
                <c:pt idx="1917">
                  <c:v>1243</c:v>
                </c:pt>
                <c:pt idx="1918">
                  <c:v>866</c:v>
                </c:pt>
                <c:pt idx="1919">
                  <c:v>768</c:v>
                </c:pt>
                <c:pt idx="1920">
                  <c:v>831</c:v>
                </c:pt>
                <c:pt idx="1921">
                  <c:v>1016</c:v>
                </c:pt>
                <c:pt idx="1922">
                  <c:v>913</c:v>
                </c:pt>
                <c:pt idx="1923">
                  <c:v>761</c:v>
                </c:pt>
                <c:pt idx="1924">
                  <c:v>873</c:v>
                </c:pt>
                <c:pt idx="1925">
                  <c:v>1027</c:v>
                </c:pt>
                <c:pt idx="1926">
                  <c:v>965</c:v>
                </c:pt>
                <c:pt idx="1927">
                  <c:v>970</c:v>
                </c:pt>
                <c:pt idx="1928">
                  <c:v>1071</c:v>
                </c:pt>
                <c:pt idx="1929">
                  <c:v>811</c:v>
                </c:pt>
                <c:pt idx="1930">
                  <c:v>874</c:v>
                </c:pt>
                <c:pt idx="1931">
                  <c:v>820</c:v>
                </c:pt>
                <c:pt idx="1932">
                  <c:v>1068</c:v>
                </c:pt>
                <c:pt idx="1933">
                  <c:v>735</c:v>
                </c:pt>
                <c:pt idx="1934">
                  <c:v>950</c:v>
                </c:pt>
                <c:pt idx="1935">
                  <c:v>997</c:v>
                </c:pt>
                <c:pt idx="1936">
                  <c:v>1003</c:v>
                </c:pt>
                <c:pt idx="1937">
                  <c:v>795</c:v>
                </c:pt>
                <c:pt idx="1938">
                  <c:v>893</c:v>
                </c:pt>
                <c:pt idx="1939">
                  <c:v>793</c:v>
                </c:pt>
                <c:pt idx="1940">
                  <c:v>867</c:v>
                </c:pt>
                <c:pt idx="1941">
                  <c:v>865</c:v>
                </c:pt>
                <c:pt idx="1942">
                  <c:v>929</c:v>
                </c:pt>
                <c:pt idx="1943">
                  <c:v>986</c:v>
                </c:pt>
                <c:pt idx="1944">
                  <c:v>845</c:v>
                </c:pt>
                <c:pt idx="1945">
                  <c:v>738</c:v>
                </c:pt>
                <c:pt idx="1946">
                  <c:v>766</c:v>
                </c:pt>
                <c:pt idx="1947">
                  <c:v>1059</c:v>
                </c:pt>
                <c:pt idx="1948">
                  <c:v>790</c:v>
                </c:pt>
                <c:pt idx="1949">
                  <c:v>916</c:v>
                </c:pt>
                <c:pt idx="1950">
                  <c:v>698</c:v>
                </c:pt>
                <c:pt idx="1951">
                  <c:v>912</c:v>
                </c:pt>
                <c:pt idx="1952">
                  <c:v>736</c:v>
                </c:pt>
                <c:pt idx="1953">
                  <c:v>783</c:v>
                </c:pt>
                <c:pt idx="1954">
                  <c:v>816</c:v>
                </c:pt>
                <c:pt idx="1955">
                  <c:v>889</c:v>
                </c:pt>
                <c:pt idx="1956">
                  <c:v>1046</c:v>
                </c:pt>
                <c:pt idx="1957">
                  <c:v>743</c:v>
                </c:pt>
                <c:pt idx="1958">
                  <c:v>1104</c:v>
                </c:pt>
                <c:pt idx="1959">
                  <c:v>791</c:v>
                </c:pt>
                <c:pt idx="1960">
                  <c:v>855</c:v>
                </c:pt>
                <c:pt idx="1961">
                  <c:v>865</c:v>
                </c:pt>
                <c:pt idx="1962">
                  <c:v>980</c:v>
                </c:pt>
                <c:pt idx="1963">
                  <c:v>898</c:v>
                </c:pt>
                <c:pt idx="1964">
                  <c:v>788</c:v>
                </c:pt>
                <c:pt idx="1965">
                  <c:v>926</c:v>
                </c:pt>
                <c:pt idx="1966">
                  <c:v>1571</c:v>
                </c:pt>
                <c:pt idx="1967">
                  <c:v>884</c:v>
                </c:pt>
                <c:pt idx="1968">
                  <c:v>673</c:v>
                </c:pt>
                <c:pt idx="1969">
                  <c:v>769</c:v>
                </c:pt>
                <c:pt idx="1970">
                  <c:v>940</c:v>
                </c:pt>
                <c:pt idx="1971">
                  <c:v>863</c:v>
                </c:pt>
                <c:pt idx="1972">
                  <c:v>845</c:v>
                </c:pt>
                <c:pt idx="1973">
                  <c:v>737</c:v>
                </c:pt>
                <c:pt idx="1974">
                  <c:v>970</c:v>
                </c:pt>
                <c:pt idx="1975">
                  <c:v>881</c:v>
                </c:pt>
                <c:pt idx="1976">
                  <c:v>808</c:v>
                </c:pt>
                <c:pt idx="1977">
                  <c:v>831</c:v>
                </c:pt>
                <c:pt idx="1978">
                  <c:v>1120</c:v>
                </c:pt>
                <c:pt idx="1979">
                  <c:v>915</c:v>
                </c:pt>
                <c:pt idx="1980">
                  <c:v>1090</c:v>
                </c:pt>
                <c:pt idx="1981">
                  <c:v>1035</c:v>
                </c:pt>
                <c:pt idx="1982">
                  <c:v>767</c:v>
                </c:pt>
                <c:pt idx="1983">
                  <c:v>1014</c:v>
                </c:pt>
                <c:pt idx="1984">
                  <c:v>959</c:v>
                </c:pt>
                <c:pt idx="1985">
                  <c:v>842</c:v>
                </c:pt>
                <c:pt idx="1986">
                  <c:v>789</c:v>
                </c:pt>
                <c:pt idx="1987">
                  <c:v>708</c:v>
                </c:pt>
                <c:pt idx="1988">
                  <c:v>803</c:v>
                </c:pt>
                <c:pt idx="1989">
                  <c:v>784</c:v>
                </c:pt>
                <c:pt idx="1990">
                  <c:v>891</c:v>
                </c:pt>
                <c:pt idx="1991">
                  <c:v>766</c:v>
                </c:pt>
                <c:pt idx="1992">
                  <c:v>741</c:v>
                </c:pt>
                <c:pt idx="1993">
                  <c:v>1039</c:v>
                </c:pt>
                <c:pt idx="1994">
                  <c:v>1350</c:v>
                </c:pt>
                <c:pt idx="1995">
                  <c:v>840</c:v>
                </c:pt>
                <c:pt idx="1996">
                  <c:v>895</c:v>
                </c:pt>
                <c:pt idx="1997">
                  <c:v>849</c:v>
                </c:pt>
                <c:pt idx="1998">
                  <c:v>850</c:v>
                </c:pt>
                <c:pt idx="1999">
                  <c:v>826</c:v>
                </c:pt>
                <c:pt idx="2000">
                  <c:v>959</c:v>
                </c:pt>
                <c:pt idx="2001">
                  <c:v>763</c:v>
                </c:pt>
                <c:pt idx="2002">
                  <c:v>936</c:v>
                </c:pt>
                <c:pt idx="2003">
                  <c:v>765</c:v>
                </c:pt>
                <c:pt idx="2004">
                  <c:v>1108</c:v>
                </c:pt>
                <c:pt idx="2005">
                  <c:v>756</c:v>
                </c:pt>
                <c:pt idx="2006">
                  <c:v>1097</c:v>
                </c:pt>
                <c:pt idx="2007">
                  <c:v>702</c:v>
                </c:pt>
                <c:pt idx="2008">
                  <c:v>916</c:v>
                </c:pt>
                <c:pt idx="2009">
                  <c:v>810</c:v>
                </c:pt>
                <c:pt idx="2010">
                  <c:v>827</c:v>
                </c:pt>
                <c:pt idx="2011">
                  <c:v>747</c:v>
                </c:pt>
                <c:pt idx="2012">
                  <c:v>826</c:v>
                </c:pt>
                <c:pt idx="2013">
                  <c:v>730</c:v>
                </c:pt>
                <c:pt idx="2014">
                  <c:v>732</c:v>
                </c:pt>
                <c:pt idx="2015">
                  <c:v>822</c:v>
                </c:pt>
                <c:pt idx="2016">
                  <c:v>1016</c:v>
                </c:pt>
                <c:pt idx="2017">
                  <c:v>684</c:v>
                </c:pt>
                <c:pt idx="2018">
                  <c:v>760</c:v>
                </c:pt>
                <c:pt idx="2019">
                  <c:v>747</c:v>
                </c:pt>
                <c:pt idx="2020">
                  <c:v>1092</c:v>
                </c:pt>
                <c:pt idx="2021">
                  <c:v>1086</c:v>
                </c:pt>
                <c:pt idx="2022">
                  <c:v>790</c:v>
                </c:pt>
                <c:pt idx="2023">
                  <c:v>1334</c:v>
                </c:pt>
                <c:pt idx="2024">
                  <c:v>860</c:v>
                </c:pt>
                <c:pt idx="2025">
                  <c:v>979</c:v>
                </c:pt>
                <c:pt idx="2026">
                  <c:v>794</c:v>
                </c:pt>
                <c:pt idx="2027">
                  <c:v>757</c:v>
                </c:pt>
                <c:pt idx="2028">
                  <c:v>1375</c:v>
                </c:pt>
                <c:pt idx="2029">
                  <c:v>934</c:v>
                </c:pt>
                <c:pt idx="2030">
                  <c:v>870</c:v>
                </c:pt>
                <c:pt idx="2031">
                  <c:v>951</c:v>
                </c:pt>
                <c:pt idx="2032">
                  <c:v>777</c:v>
                </c:pt>
                <c:pt idx="2033">
                  <c:v>938</c:v>
                </c:pt>
                <c:pt idx="2034">
                  <c:v>894</c:v>
                </c:pt>
                <c:pt idx="2035">
                  <c:v>1030</c:v>
                </c:pt>
                <c:pt idx="2036">
                  <c:v>954</c:v>
                </c:pt>
                <c:pt idx="2037">
                  <c:v>1242</c:v>
                </c:pt>
                <c:pt idx="2038">
                  <c:v>819</c:v>
                </c:pt>
                <c:pt idx="2039">
                  <c:v>779</c:v>
                </c:pt>
                <c:pt idx="2040">
                  <c:v>906</c:v>
                </c:pt>
                <c:pt idx="2041">
                  <c:v>1019</c:v>
                </c:pt>
                <c:pt idx="2042">
                  <c:v>871</c:v>
                </c:pt>
                <c:pt idx="2043">
                  <c:v>848</c:v>
                </c:pt>
                <c:pt idx="2044">
                  <c:v>892</c:v>
                </c:pt>
                <c:pt idx="2045">
                  <c:v>696</c:v>
                </c:pt>
                <c:pt idx="2046">
                  <c:v>955</c:v>
                </c:pt>
                <c:pt idx="2047">
                  <c:v>786</c:v>
                </c:pt>
                <c:pt idx="2048">
                  <c:v>979</c:v>
                </c:pt>
                <c:pt idx="2049">
                  <c:v>807</c:v>
                </c:pt>
                <c:pt idx="2050">
                  <c:v>1039</c:v>
                </c:pt>
                <c:pt idx="2051">
                  <c:v>721</c:v>
                </c:pt>
                <c:pt idx="2052">
                  <c:v>1036</c:v>
                </c:pt>
                <c:pt idx="2053">
                  <c:v>942</c:v>
                </c:pt>
                <c:pt idx="2054">
                  <c:v>858</c:v>
                </c:pt>
                <c:pt idx="2055">
                  <c:v>650</c:v>
                </c:pt>
                <c:pt idx="2056">
                  <c:v>856</c:v>
                </c:pt>
                <c:pt idx="2057">
                  <c:v>868</c:v>
                </c:pt>
                <c:pt idx="2058">
                  <c:v>796</c:v>
                </c:pt>
                <c:pt idx="2059">
                  <c:v>756</c:v>
                </c:pt>
                <c:pt idx="2060">
                  <c:v>881</c:v>
                </c:pt>
                <c:pt idx="2061">
                  <c:v>1052</c:v>
                </c:pt>
                <c:pt idx="2062">
                  <c:v>1150</c:v>
                </c:pt>
                <c:pt idx="2063">
                  <c:v>857</c:v>
                </c:pt>
                <c:pt idx="2064">
                  <c:v>701</c:v>
                </c:pt>
                <c:pt idx="2065">
                  <c:v>1007</c:v>
                </c:pt>
                <c:pt idx="2066">
                  <c:v>891</c:v>
                </c:pt>
                <c:pt idx="2067">
                  <c:v>965</c:v>
                </c:pt>
                <c:pt idx="2068">
                  <c:v>996</c:v>
                </c:pt>
                <c:pt idx="2069">
                  <c:v>826</c:v>
                </c:pt>
                <c:pt idx="2070">
                  <c:v>834</c:v>
                </c:pt>
                <c:pt idx="2071">
                  <c:v>902</c:v>
                </c:pt>
                <c:pt idx="2072">
                  <c:v>985</c:v>
                </c:pt>
                <c:pt idx="2073">
                  <c:v>884</c:v>
                </c:pt>
                <c:pt idx="2074">
                  <c:v>884</c:v>
                </c:pt>
                <c:pt idx="2075">
                  <c:v>1015</c:v>
                </c:pt>
                <c:pt idx="2076">
                  <c:v>791</c:v>
                </c:pt>
                <c:pt idx="2077">
                  <c:v>765</c:v>
                </c:pt>
                <c:pt idx="2078">
                  <c:v>1173</c:v>
                </c:pt>
                <c:pt idx="2079">
                  <c:v>855</c:v>
                </c:pt>
                <c:pt idx="2080">
                  <c:v>922</c:v>
                </c:pt>
                <c:pt idx="2081">
                  <c:v>940</c:v>
                </c:pt>
                <c:pt idx="2082">
                  <c:v>662</c:v>
                </c:pt>
                <c:pt idx="2083">
                  <c:v>762</c:v>
                </c:pt>
                <c:pt idx="2084">
                  <c:v>856</c:v>
                </c:pt>
                <c:pt idx="2085">
                  <c:v>776</c:v>
                </c:pt>
                <c:pt idx="2086">
                  <c:v>954</c:v>
                </c:pt>
                <c:pt idx="2087">
                  <c:v>936</c:v>
                </c:pt>
                <c:pt idx="2088">
                  <c:v>1114</c:v>
                </c:pt>
                <c:pt idx="2089">
                  <c:v>795</c:v>
                </c:pt>
                <c:pt idx="2090">
                  <c:v>1020</c:v>
                </c:pt>
                <c:pt idx="2091">
                  <c:v>1019</c:v>
                </c:pt>
                <c:pt idx="2092">
                  <c:v>646</c:v>
                </c:pt>
                <c:pt idx="2093">
                  <c:v>1055</c:v>
                </c:pt>
                <c:pt idx="2094">
                  <c:v>973</c:v>
                </c:pt>
                <c:pt idx="2095">
                  <c:v>699</c:v>
                </c:pt>
                <c:pt idx="2096">
                  <c:v>781</c:v>
                </c:pt>
                <c:pt idx="2097">
                  <c:v>898</c:v>
                </c:pt>
                <c:pt idx="2098">
                  <c:v>1012</c:v>
                </c:pt>
                <c:pt idx="2099">
                  <c:v>806</c:v>
                </c:pt>
                <c:pt idx="2100">
                  <c:v>1008</c:v>
                </c:pt>
                <c:pt idx="2101">
                  <c:v>758</c:v>
                </c:pt>
                <c:pt idx="2102">
                  <c:v>694</c:v>
                </c:pt>
                <c:pt idx="2103">
                  <c:v>741</c:v>
                </c:pt>
                <c:pt idx="2104">
                  <c:v>915</c:v>
                </c:pt>
                <c:pt idx="2105">
                  <c:v>752</c:v>
                </c:pt>
                <c:pt idx="2106">
                  <c:v>941</c:v>
                </c:pt>
                <c:pt idx="2107">
                  <c:v>715</c:v>
                </c:pt>
                <c:pt idx="2108">
                  <c:v>687</c:v>
                </c:pt>
                <c:pt idx="2109">
                  <c:v>596</c:v>
                </c:pt>
                <c:pt idx="2110">
                  <c:v>850</c:v>
                </c:pt>
                <c:pt idx="2111">
                  <c:v>974</c:v>
                </c:pt>
                <c:pt idx="2112">
                  <c:v>1008</c:v>
                </c:pt>
                <c:pt idx="2113">
                  <c:v>1199</c:v>
                </c:pt>
                <c:pt idx="2114">
                  <c:v>773</c:v>
                </c:pt>
                <c:pt idx="2115">
                  <c:v>852</c:v>
                </c:pt>
                <c:pt idx="2116">
                  <c:v>823</c:v>
                </c:pt>
                <c:pt idx="2117">
                  <c:v>829</c:v>
                </c:pt>
                <c:pt idx="2118">
                  <c:v>774</c:v>
                </c:pt>
                <c:pt idx="2119">
                  <c:v>809</c:v>
                </c:pt>
                <c:pt idx="2120">
                  <c:v>1321</c:v>
                </c:pt>
                <c:pt idx="2121">
                  <c:v>702</c:v>
                </c:pt>
                <c:pt idx="2122">
                  <c:v>904</c:v>
                </c:pt>
                <c:pt idx="2123">
                  <c:v>807</c:v>
                </c:pt>
                <c:pt idx="2124">
                  <c:v>654</c:v>
                </c:pt>
                <c:pt idx="2125">
                  <c:v>871</c:v>
                </c:pt>
                <c:pt idx="2126">
                  <c:v>681</c:v>
                </c:pt>
                <c:pt idx="2127">
                  <c:v>805</c:v>
                </c:pt>
                <c:pt idx="2128">
                  <c:v>803</c:v>
                </c:pt>
                <c:pt idx="2129">
                  <c:v>767</c:v>
                </c:pt>
                <c:pt idx="2130">
                  <c:v>891</c:v>
                </c:pt>
                <c:pt idx="2131">
                  <c:v>1215</c:v>
                </c:pt>
                <c:pt idx="2132">
                  <c:v>1061</c:v>
                </c:pt>
                <c:pt idx="2133">
                  <c:v>1305</c:v>
                </c:pt>
                <c:pt idx="2134">
                  <c:v>947</c:v>
                </c:pt>
                <c:pt idx="2135">
                  <c:v>726</c:v>
                </c:pt>
                <c:pt idx="2136">
                  <c:v>900</c:v>
                </c:pt>
                <c:pt idx="2137">
                  <c:v>930</c:v>
                </c:pt>
                <c:pt idx="2138">
                  <c:v>1194</c:v>
                </c:pt>
                <c:pt idx="2139">
                  <c:v>877</c:v>
                </c:pt>
                <c:pt idx="2140">
                  <c:v>897</c:v>
                </c:pt>
                <c:pt idx="2141">
                  <c:v>1019</c:v>
                </c:pt>
                <c:pt idx="2142">
                  <c:v>760</c:v>
                </c:pt>
                <c:pt idx="2143">
                  <c:v>762</c:v>
                </c:pt>
                <c:pt idx="2144">
                  <c:v>1008</c:v>
                </c:pt>
                <c:pt idx="2145">
                  <c:v>894</c:v>
                </c:pt>
                <c:pt idx="2146">
                  <c:v>828</c:v>
                </c:pt>
                <c:pt idx="2147">
                  <c:v>766</c:v>
                </c:pt>
                <c:pt idx="2148">
                  <c:v>768</c:v>
                </c:pt>
                <c:pt idx="2149">
                  <c:v>789</c:v>
                </c:pt>
                <c:pt idx="2150">
                  <c:v>960</c:v>
                </c:pt>
                <c:pt idx="2151">
                  <c:v>846</c:v>
                </c:pt>
                <c:pt idx="2152">
                  <c:v>800</c:v>
                </c:pt>
                <c:pt idx="2153">
                  <c:v>840</c:v>
                </c:pt>
                <c:pt idx="2154">
                  <c:v>989</c:v>
                </c:pt>
                <c:pt idx="2155">
                  <c:v>919</c:v>
                </c:pt>
                <c:pt idx="2156">
                  <c:v>755</c:v>
                </c:pt>
                <c:pt idx="2157">
                  <c:v>1047</c:v>
                </c:pt>
                <c:pt idx="2158">
                  <c:v>728</c:v>
                </c:pt>
                <c:pt idx="2159">
                  <c:v>1076</c:v>
                </c:pt>
                <c:pt idx="2160">
                  <c:v>820</c:v>
                </c:pt>
                <c:pt idx="2161">
                  <c:v>883</c:v>
                </c:pt>
                <c:pt idx="2162">
                  <c:v>739</c:v>
                </c:pt>
                <c:pt idx="2163">
                  <c:v>873</c:v>
                </c:pt>
                <c:pt idx="2164">
                  <c:v>856</c:v>
                </c:pt>
                <c:pt idx="2165">
                  <c:v>884</c:v>
                </c:pt>
                <c:pt idx="2166">
                  <c:v>901</c:v>
                </c:pt>
                <c:pt idx="2167">
                  <c:v>685</c:v>
                </c:pt>
                <c:pt idx="2168">
                  <c:v>876</c:v>
                </c:pt>
                <c:pt idx="2169">
                  <c:v>959</c:v>
                </c:pt>
                <c:pt idx="2170">
                  <c:v>710</c:v>
                </c:pt>
                <c:pt idx="2171">
                  <c:v>720</c:v>
                </c:pt>
                <c:pt idx="2172">
                  <c:v>1038</c:v>
                </c:pt>
                <c:pt idx="2173">
                  <c:v>796</c:v>
                </c:pt>
                <c:pt idx="2174">
                  <c:v>830</c:v>
                </c:pt>
                <c:pt idx="2175">
                  <c:v>1004</c:v>
                </c:pt>
                <c:pt idx="2176">
                  <c:v>1068</c:v>
                </c:pt>
                <c:pt idx="2177">
                  <c:v>698</c:v>
                </c:pt>
                <c:pt idx="2178">
                  <c:v>984</c:v>
                </c:pt>
                <c:pt idx="2179">
                  <c:v>926</c:v>
                </c:pt>
                <c:pt idx="2180">
                  <c:v>937</c:v>
                </c:pt>
                <c:pt idx="2181">
                  <c:v>750</c:v>
                </c:pt>
                <c:pt idx="2182">
                  <c:v>1016</c:v>
                </c:pt>
                <c:pt idx="2183">
                  <c:v>920</c:v>
                </c:pt>
                <c:pt idx="2184">
                  <c:v>1083</c:v>
                </c:pt>
                <c:pt idx="2185">
                  <c:v>1161</c:v>
                </c:pt>
                <c:pt idx="2186">
                  <c:v>1038</c:v>
                </c:pt>
                <c:pt idx="2187">
                  <c:v>860</c:v>
                </c:pt>
                <c:pt idx="2188">
                  <c:v>821</c:v>
                </c:pt>
                <c:pt idx="2189">
                  <c:v>986</c:v>
                </c:pt>
                <c:pt idx="2190">
                  <c:v>1145</c:v>
                </c:pt>
                <c:pt idx="2191">
                  <c:v>806</c:v>
                </c:pt>
                <c:pt idx="2192">
                  <c:v>1468</c:v>
                </c:pt>
                <c:pt idx="2193">
                  <c:v>1275</c:v>
                </c:pt>
                <c:pt idx="2194">
                  <c:v>845</c:v>
                </c:pt>
                <c:pt idx="2195">
                  <c:v>971</c:v>
                </c:pt>
                <c:pt idx="2196">
                  <c:v>879</c:v>
                </c:pt>
                <c:pt idx="2197">
                  <c:v>742</c:v>
                </c:pt>
                <c:pt idx="2198">
                  <c:v>827</c:v>
                </c:pt>
                <c:pt idx="2199">
                  <c:v>1112</c:v>
                </c:pt>
                <c:pt idx="2200">
                  <c:v>1022</c:v>
                </c:pt>
                <c:pt idx="2201">
                  <c:v>829</c:v>
                </c:pt>
                <c:pt idx="2202">
                  <c:v>775</c:v>
                </c:pt>
                <c:pt idx="2203">
                  <c:v>1063</c:v>
                </c:pt>
                <c:pt idx="2204">
                  <c:v>746</c:v>
                </c:pt>
                <c:pt idx="2205">
                  <c:v>769</c:v>
                </c:pt>
                <c:pt idx="2206">
                  <c:v>1175</c:v>
                </c:pt>
                <c:pt idx="2207">
                  <c:v>1117</c:v>
                </c:pt>
                <c:pt idx="2208">
                  <c:v>998</c:v>
                </c:pt>
                <c:pt idx="2209">
                  <c:v>845</c:v>
                </c:pt>
                <c:pt idx="2210">
                  <c:v>1308</c:v>
                </c:pt>
                <c:pt idx="2211">
                  <c:v>693</c:v>
                </c:pt>
                <c:pt idx="2212">
                  <c:v>899</c:v>
                </c:pt>
                <c:pt idx="2213">
                  <c:v>909</c:v>
                </c:pt>
                <c:pt idx="2214">
                  <c:v>768</c:v>
                </c:pt>
                <c:pt idx="2215">
                  <c:v>979</c:v>
                </c:pt>
                <c:pt idx="2216">
                  <c:v>742</c:v>
                </c:pt>
                <c:pt idx="2217">
                  <c:v>1029</c:v>
                </c:pt>
                <c:pt idx="2218">
                  <c:v>981</c:v>
                </c:pt>
                <c:pt idx="2219">
                  <c:v>842</c:v>
                </c:pt>
                <c:pt idx="2220">
                  <c:v>769</c:v>
                </c:pt>
                <c:pt idx="2221">
                  <c:v>970</c:v>
                </c:pt>
                <c:pt idx="2222">
                  <c:v>740</c:v>
                </c:pt>
                <c:pt idx="2223">
                  <c:v>744</c:v>
                </c:pt>
                <c:pt idx="2224">
                  <c:v>825</c:v>
                </c:pt>
                <c:pt idx="2225">
                  <c:v>1113</c:v>
                </c:pt>
                <c:pt idx="2226">
                  <c:v>1583</c:v>
                </c:pt>
                <c:pt idx="2227">
                  <c:v>730</c:v>
                </c:pt>
                <c:pt idx="2228">
                  <c:v>893</c:v>
                </c:pt>
                <c:pt idx="2229">
                  <c:v>1141</c:v>
                </c:pt>
                <c:pt idx="2230">
                  <c:v>856</c:v>
                </c:pt>
                <c:pt idx="2231">
                  <c:v>918</c:v>
                </c:pt>
                <c:pt idx="2232">
                  <c:v>888</c:v>
                </c:pt>
                <c:pt idx="2233">
                  <c:v>762</c:v>
                </c:pt>
                <c:pt idx="2234">
                  <c:v>1027</c:v>
                </c:pt>
                <c:pt idx="2235">
                  <c:v>680</c:v>
                </c:pt>
                <c:pt idx="2236">
                  <c:v>943</c:v>
                </c:pt>
                <c:pt idx="2237">
                  <c:v>807</c:v>
                </c:pt>
                <c:pt idx="2238">
                  <c:v>1010</c:v>
                </c:pt>
                <c:pt idx="2239">
                  <c:v>953</c:v>
                </c:pt>
                <c:pt idx="2240">
                  <c:v>1041</c:v>
                </c:pt>
                <c:pt idx="2241">
                  <c:v>1234</c:v>
                </c:pt>
                <c:pt idx="2242">
                  <c:v>1040</c:v>
                </c:pt>
                <c:pt idx="2243">
                  <c:v>886</c:v>
                </c:pt>
                <c:pt idx="2244">
                  <c:v>948</c:v>
                </c:pt>
                <c:pt idx="2245">
                  <c:v>952</c:v>
                </c:pt>
                <c:pt idx="2246">
                  <c:v>853</c:v>
                </c:pt>
                <c:pt idx="2247">
                  <c:v>886</c:v>
                </c:pt>
                <c:pt idx="2248">
                  <c:v>923</c:v>
                </c:pt>
                <c:pt idx="2249">
                  <c:v>1050</c:v>
                </c:pt>
                <c:pt idx="2250">
                  <c:v>987</c:v>
                </c:pt>
                <c:pt idx="2251">
                  <c:v>840</c:v>
                </c:pt>
                <c:pt idx="2252">
                  <c:v>900</c:v>
                </c:pt>
                <c:pt idx="2253">
                  <c:v>835</c:v>
                </c:pt>
                <c:pt idx="2254">
                  <c:v>1368</c:v>
                </c:pt>
                <c:pt idx="2255">
                  <c:v>1096</c:v>
                </c:pt>
                <c:pt idx="2256">
                  <c:v>849</c:v>
                </c:pt>
                <c:pt idx="2257">
                  <c:v>942</c:v>
                </c:pt>
                <c:pt idx="2258">
                  <c:v>799</c:v>
                </c:pt>
                <c:pt idx="2259">
                  <c:v>1036</c:v>
                </c:pt>
                <c:pt idx="2260">
                  <c:v>782</c:v>
                </c:pt>
                <c:pt idx="2261">
                  <c:v>752</c:v>
                </c:pt>
                <c:pt idx="2262">
                  <c:v>1133</c:v>
                </c:pt>
                <c:pt idx="2263">
                  <c:v>1321</c:v>
                </c:pt>
                <c:pt idx="2264">
                  <c:v>1115</c:v>
                </c:pt>
                <c:pt idx="2265">
                  <c:v>840</c:v>
                </c:pt>
                <c:pt idx="2266">
                  <c:v>858</c:v>
                </c:pt>
                <c:pt idx="2267">
                  <c:v>887</c:v>
                </c:pt>
                <c:pt idx="2268">
                  <c:v>1022</c:v>
                </c:pt>
                <c:pt idx="2269">
                  <c:v>904</c:v>
                </c:pt>
                <c:pt idx="2270">
                  <c:v>823</c:v>
                </c:pt>
                <c:pt idx="2271">
                  <c:v>809</c:v>
                </c:pt>
                <c:pt idx="2272">
                  <c:v>792</c:v>
                </c:pt>
                <c:pt idx="2273">
                  <c:v>667</c:v>
                </c:pt>
                <c:pt idx="2274">
                  <c:v>708</c:v>
                </c:pt>
                <c:pt idx="2275">
                  <c:v>947</c:v>
                </c:pt>
                <c:pt idx="2276">
                  <c:v>1064</c:v>
                </c:pt>
                <c:pt idx="2277">
                  <c:v>873</c:v>
                </c:pt>
                <c:pt idx="2278">
                  <c:v>708</c:v>
                </c:pt>
                <c:pt idx="2279">
                  <c:v>718</c:v>
                </c:pt>
                <c:pt idx="2280">
                  <c:v>780</c:v>
                </c:pt>
                <c:pt idx="2281">
                  <c:v>818</c:v>
                </c:pt>
                <c:pt idx="2282">
                  <c:v>1010</c:v>
                </c:pt>
                <c:pt idx="2283">
                  <c:v>1016</c:v>
                </c:pt>
                <c:pt idx="2284">
                  <c:v>793</c:v>
                </c:pt>
                <c:pt idx="2285">
                  <c:v>837</c:v>
                </c:pt>
                <c:pt idx="2286">
                  <c:v>874</c:v>
                </c:pt>
                <c:pt idx="2287">
                  <c:v>802</c:v>
                </c:pt>
                <c:pt idx="2288">
                  <c:v>938</c:v>
                </c:pt>
                <c:pt idx="2289">
                  <c:v>836</c:v>
                </c:pt>
                <c:pt idx="2290">
                  <c:v>1181</c:v>
                </c:pt>
                <c:pt idx="2291">
                  <c:v>926</c:v>
                </c:pt>
                <c:pt idx="2292">
                  <c:v>890</c:v>
                </c:pt>
                <c:pt idx="2293">
                  <c:v>886</c:v>
                </c:pt>
                <c:pt idx="2294">
                  <c:v>814</c:v>
                </c:pt>
                <c:pt idx="2295">
                  <c:v>818</c:v>
                </c:pt>
                <c:pt idx="2296">
                  <c:v>682</c:v>
                </c:pt>
                <c:pt idx="2297">
                  <c:v>835</c:v>
                </c:pt>
                <c:pt idx="2298">
                  <c:v>885</c:v>
                </c:pt>
                <c:pt idx="2299">
                  <c:v>858</c:v>
                </c:pt>
                <c:pt idx="2300">
                  <c:v>717</c:v>
                </c:pt>
                <c:pt idx="2301">
                  <c:v>685</c:v>
                </c:pt>
                <c:pt idx="2302">
                  <c:v>831</c:v>
                </c:pt>
                <c:pt idx="2303">
                  <c:v>1008</c:v>
                </c:pt>
                <c:pt idx="2304">
                  <c:v>712</c:v>
                </c:pt>
                <c:pt idx="2305">
                  <c:v>1221</c:v>
                </c:pt>
                <c:pt idx="2306">
                  <c:v>1080</c:v>
                </c:pt>
                <c:pt idx="2307">
                  <c:v>878</c:v>
                </c:pt>
                <c:pt idx="2308">
                  <c:v>831</c:v>
                </c:pt>
                <c:pt idx="2309">
                  <c:v>886</c:v>
                </c:pt>
                <c:pt idx="2310">
                  <c:v>773</c:v>
                </c:pt>
                <c:pt idx="2311">
                  <c:v>874</c:v>
                </c:pt>
                <c:pt idx="2312">
                  <c:v>819</c:v>
                </c:pt>
                <c:pt idx="2313">
                  <c:v>787</c:v>
                </c:pt>
                <c:pt idx="2314">
                  <c:v>702</c:v>
                </c:pt>
                <c:pt idx="2315">
                  <c:v>853</c:v>
                </c:pt>
                <c:pt idx="2316">
                  <c:v>882</c:v>
                </c:pt>
                <c:pt idx="2317">
                  <c:v>998</c:v>
                </c:pt>
                <c:pt idx="2318">
                  <c:v>1191</c:v>
                </c:pt>
                <c:pt idx="2319">
                  <c:v>959</c:v>
                </c:pt>
                <c:pt idx="2320">
                  <c:v>1186</c:v>
                </c:pt>
                <c:pt idx="2321">
                  <c:v>1132</c:v>
                </c:pt>
                <c:pt idx="2322">
                  <c:v>938</c:v>
                </c:pt>
                <c:pt idx="2323">
                  <c:v>850</c:v>
                </c:pt>
                <c:pt idx="2324">
                  <c:v>850</c:v>
                </c:pt>
                <c:pt idx="2325">
                  <c:v>728</c:v>
                </c:pt>
                <c:pt idx="2326">
                  <c:v>1057</c:v>
                </c:pt>
                <c:pt idx="2327">
                  <c:v>810</c:v>
                </c:pt>
                <c:pt idx="2328">
                  <c:v>1251</c:v>
                </c:pt>
                <c:pt idx="2329">
                  <c:v>878</c:v>
                </c:pt>
                <c:pt idx="2330">
                  <c:v>754</c:v>
                </c:pt>
                <c:pt idx="2331">
                  <c:v>966</c:v>
                </c:pt>
                <c:pt idx="2332">
                  <c:v>1056</c:v>
                </c:pt>
                <c:pt idx="2333">
                  <c:v>857</c:v>
                </c:pt>
                <c:pt idx="2334">
                  <c:v>807</c:v>
                </c:pt>
                <c:pt idx="2335">
                  <c:v>763</c:v>
                </c:pt>
                <c:pt idx="2336">
                  <c:v>745</c:v>
                </c:pt>
                <c:pt idx="2337">
                  <c:v>844</c:v>
                </c:pt>
                <c:pt idx="2338">
                  <c:v>910</c:v>
                </c:pt>
                <c:pt idx="2339">
                  <c:v>1071</c:v>
                </c:pt>
                <c:pt idx="2340">
                  <c:v>849</c:v>
                </c:pt>
                <c:pt idx="2341">
                  <c:v>914</c:v>
                </c:pt>
                <c:pt idx="2342">
                  <c:v>1031</c:v>
                </c:pt>
                <c:pt idx="2343">
                  <c:v>1024</c:v>
                </c:pt>
                <c:pt idx="2344">
                  <c:v>863</c:v>
                </c:pt>
                <c:pt idx="2345">
                  <c:v>1009</c:v>
                </c:pt>
                <c:pt idx="2346">
                  <c:v>763</c:v>
                </c:pt>
                <c:pt idx="2347">
                  <c:v>1068</c:v>
                </c:pt>
                <c:pt idx="2348">
                  <c:v>891</c:v>
                </c:pt>
                <c:pt idx="2349">
                  <c:v>972</c:v>
                </c:pt>
                <c:pt idx="2350">
                  <c:v>1319</c:v>
                </c:pt>
                <c:pt idx="2351">
                  <c:v>695</c:v>
                </c:pt>
                <c:pt idx="2352">
                  <c:v>796</c:v>
                </c:pt>
                <c:pt idx="2353">
                  <c:v>842</c:v>
                </c:pt>
                <c:pt idx="2354">
                  <c:v>710</c:v>
                </c:pt>
                <c:pt idx="2355">
                  <c:v>834</c:v>
                </c:pt>
                <c:pt idx="2356">
                  <c:v>947</c:v>
                </c:pt>
                <c:pt idx="2357">
                  <c:v>1107</c:v>
                </c:pt>
                <c:pt idx="2358">
                  <c:v>916</c:v>
                </c:pt>
                <c:pt idx="2359">
                  <c:v>873</c:v>
                </c:pt>
                <c:pt idx="2360">
                  <c:v>789</c:v>
                </c:pt>
                <c:pt idx="2361">
                  <c:v>955</c:v>
                </c:pt>
                <c:pt idx="2362">
                  <c:v>849</c:v>
                </c:pt>
                <c:pt idx="2363">
                  <c:v>683</c:v>
                </c:pt>
                <c:pt idx="2364">
                  <c:v>752</c:v>
                </c:pt>
                <c:pt idx="2365">
                  <c:v>857</c:v>
                </c:pt>
                <c:pt idx="2366">
                  <c:v>1054</c:v>
                </c:pt>
                <c:pt idx="2367">
                  <c:v>731</c:v>
                </c:pt>
                <c:pt idx="2368">
                  <c:v>968</c:v>
                </c:pt>
                <c:pt idx="2369">
                  <c:v>907</c:v>
                </c:pt>
                <c:pt idx="2370">
                  <c:v>860</c:v>
                </c:pt>
                <c:pt idx="2371">
                  <c:v>832</c:v>
                </c:pt>
                <c:pt idx="2372">
                  <c:v>1035</c:v>
                </c:pt>
                <c:pt idx="2373">
                  <c:v>743</c:v>
                </c:pt>
                <c:pt idx="2374">
                  <c:v>705</c:v>
                </c:pt>
                <c:pt idx="2375">
                  <c:v>873</c:v>
                </c:pt>
                <c:pt idx="2376">
                  <c:v>742</c:v>
                </c:pt>
                <c:pt idx="2377">
                  <c:v>1045</c:v>
                </c:pt>
                <c:pt idx="2378">
                  <c:v>884</c:v>
                </c:pt>
                <c:pt idx="2379">
                  <c:v>920</c:v>
                </c:pt>
                <c:pt idx="2380">
                  <c:v>885</c:v>
                </c:pt>
                <c:pt idx="2381">
                  <c:v>980</c:v>
                </c:pt>
                <c:pt idx="2382">
                  <c:v>850</c:v>
                </c:pt>
                <c:pt idx="2383">
                  <c:v>1010</c:v>
                </c:pt>
                <c:pt idx="2384">
                  <c:v>864</c:v>
                </c:pt>
                <c:pt idx="2385">
                  <c:v>770</c:v>
                </c:pt>
                <c:pt idx="2386">
                  <c:v>746</c:v>
                </c:pt>
                <c:pt idx="2387">
                  <c:v>875</c:v>
                </c:pt>
                <c:pt idx="2388">
                  <c:v>1124</c:v>
                </c:pt>
                <c:pt idx="2389">
                  <c:v>986</c:v>
                </c:pt>
                <c:pt idx="2390">
                  <c:v>784</c:v>
                </c:pt>
                <c:pt idx="2391">
                  <c:v>1005</c:v>
                </c:pt>
                <c:pt idx="2392">
                  <c:v>776</c:v>
                </c:pt>
                <c:pt idx="2393">
                  <c:v>875</c:v>
                </c:pt>
                <c:pt idx="2394">
                  <c:v>934</c:v>
                </c:pt>
                <c:pt idx="2395">
                  <c:v>858</c:v>
                </c:pt>
                <c:pt idx="2396">
                  <c:v>675</c:v>
                </c:pt>
                <c:pt idx="2397">
                  <c:v>738</c:v>
                </c:pt>
                <c:pt idx="2398">
                  <c:v>915</c:v>
                </c:pt>
                <c:pt idx="2399">
                  <c:v>757</c:v>
                </c:pt>
                <c:pt idx="2400">
                  <c:v>703</c:v>
                </c:pt>
                <c:pt idx="2401">
                  <c:v>880</c:v>
                </c:pt>
                <c:pt idx="2402">
                  <c:v>938</c:v>
                </c:pt>
                <c:pt idx="2403">
                  <c:v>1068</c:v>
                </c:pt>
                <c:pt idx="2404">
                  <c:v>975</c:v>
                </c:pt>
                <c:pt idx="2405">
                  <c:v>841</c:v>
                </c:pt>
                <c:pt idx="2406">
                  <c:v>755</c:v>
                </c:pt>
                <c:pt idx="2407">
                  <c:v>702</c:v>
                </c:pt>
                <c:pt idx="2408">
                  <c:v>805</c:v>
                </c:pt>
                <c:pt idx="2409">
                  <c:v>803</c:v>
                </c:pt>
                <c:pt idx="2410">
                  <c:v>1101</c:v>
                </c:pt>
                <c:pt idx="2411">
                  <c:v>828</c:v>
                </c:pt>
                <c:pt idx="2412">
                  <c:v>811</c:v>
                </c:pt>
                <c:pt idx="2413">
                  <c:v>808</c:v>
                </c:pt>
                <c:pt idx="2414">
                  <c:v>729</c:v>
                </c:pt>
                <c:pt idx="2415">
                  <c:v>722</c:v>
                </c:pt>
                <c:pt idx="2416">
                  <c:v>1062</c:v>
                </c:pt>
                <c:pt idx="2417">
                  <c:v>901</c:v>
                </c:pt>
                <c:pt idx="2418">
                  <c:v>949</c:v>
                </c:pt>
                <c:pt idx="2419">
                  <c:v>1030</c:v>
                </c:pt>
                <c:pt idx="2420">
                  <c:v>802</c:v>
                </c:pt>
                <c:pt idx="2421">
                  <c:v>882</c:v>
                </c:pt>
                <c:pt idx="2422">
                  <c:v>736</c:v>
                </c:pt>
                <c:pt idx="2423">
                  <c:v>624</c:v>
                </c:pt>
                <c:pt idx="2424">
                  <c:v>739</c:v>
                </c:pt>
                <c:pt idx="2425">
                  <c:v>833</c:v>
                </c:pt>
                <c:pt idx="2426">
                  <c:v>735</c:v>
                </c:pt>
                <c:pt idx="2427">
                  <c:v>1039</c:v>
                </c:pt>
                <c:pt idx="2428">
                  <c:v>737</c:v>
                </c:pt>
                <c:pt idx="2429">
                  <c:v>812</c:v>
                </c:pt>
                <c:pt idx="2430">
                  <c:v>752</c:v>
                </c:pt>
                <c:pt idx="2431">
                  <c:v>1219</c:v>
                </c:pt>
                <c:pt idx="2432">
                  <c:v>722</c:v>
                </c:pt>
                <c:pt idx="2433">
                  <c:v>785</c:v>
                </c:pt>
                <c:pt idx="2434">
                  <c:v>804</c:v>
                </c:pt>
                <c:pt idx="2435">
                  <c:v>808</c:v>
                </c:pt>
                <c:pt idx="2436">
                  <c:v>810</c:v>
                </c:pt>
                <c:pt idx="2437">
                  <c:v>941</c:v>
                </c:pt>
                <c:pt idx="2438">
                  <c:v>860</c:v>
                </c:pt>
                <c:pt idx="2439">
                  <c:v>748</c:v>
                </c:pt>
                <c:pt idx="2440">
                  <c:v>1008</c:v>
                </c:pt>
                <c:pt idx="2441">
                  <c:v>979</c:v>
                </c:pt>
                <c:pt idx="2442">
                  <c:v>662</c:v>
                </c:pt>
                <c:pt idx="2443">
                  <c:v>775</c:v>
                </c:pt>
                <c:pt idx="2444">
                  <c:v>898</c:v>
                </c:pt>
                <c:pt idx="2445">
                  <c:v>775</c:v>
                </c:pt>
                <c:pt idx="2446">
                  <c:v>783</c:v>
                </c:pt>
                <c:pt idx="2447">
                  <c:v>754</c:v>
                </c:pt>
                <c:pt idx="2448">
                  <c:v>867</c:v>
                </c:pt>
                <c:pt idx="2449">
                  <c:v>851</c:v>
                </c:pt>
                <c:pt idx="2450">
                  <c:v>801</c:v>
                </c:pt>
                <c:pt idx="2451">
                  <c:v>1048</c:v>
                </c:pt>
                <c:pt idx="2452">
                  <c:v>668</c:v>
                </c:pt>
                <c:pt idx="2453">
                  <c:v>713</c:v>
                </c:pt>
                <c:pt idx="2454">
                  <c:v>861</c:v>
                </c:pt>
                <c:pt idx="2455">
                  <c:v>1013</c:v>
                </c:pt>
                <c:pt idx="2456">
                  <c:v>681</c:v>
                </c:pt>
                <c:pt idx="2457">
                  <c:v>1109</c:v>
                </c:pt>
                <c:pt idx="2458">
                  <c:v>835</c:v>
                </c:pt>
                <c:pt idx="2459">
                  <c:v>971</c:v>
                </c:pt>
                <c:pt idx="2460">
                  <c:v>1096</c:v>
                </c:pt>
                <c:pt idx="2461">
                  <c:v>817</c:v>
                </c:pt>
                <c:pt idx="2462">
                  <c:v>860</c:v>
                </c:pt>
                <c:pt idx="2463">
                  <c:v>931</c:v>
                </c:pt>
                <c:pt idx="2464">
                  <c:v>747</c:v>
                </c:pt>
                <c:pt idx="2465">
                  <c:v>921</c:v>
                </c:pt>
                <c:pt idx="2466">
                  <c:v>773</c:v>
                </c:pt>
                <c:pt idx="2467">
                  <c:v>840</c:v>
                </c:pt>
                <c:pt idx="2468">
                  <c:v>702</c:v>
                </c:pt>
                <c:pt idx="2469">
                  <c:v>1018</c:v>
                </c:pt>
                <c:pt idx="2470">
                  <c:v>684</c:v>
                </c:pt>
                <c:pt idx="2471">
                  <c:v>877</c:v>
                </c:pt>
                <c:pt idx="2472">
                  <c:v>773</c:v>
                </c:pt>
                <c:pt idx="2473">
                  <c:v>685</c:v>
                </c:pt>
                <c:pt idx="2474">
                  <c:v>729</c:v>
                </c:pt>
                <c:pt idx="2475">
                  <c:v>1092</c:v>
                </c:pt>
                <c:pt idx="2476">
                  <c:v>864</c:v>
                </c:pt>
                <c:pt idx="2477">
                  <c:v>1268</c:v>
                </c:pt>
                <c:pt idx="2478">
                  <c:v>617</c:v>
                </c:pt>
                <c:pt idx="2479">
                  <c:v>869</c:v>
                </c:pt>
                <c:pt idx="2480">
                  <c:v>1083</c:v>
                </c:pt>
                <c:pt idx="2481">
                  <c:v>682</c:v>
                </c:pt>
                <c:pt idx="2482">
                  <c:v>875</c:v>
                </c:pt>
                <c:pt idx="2483">
                  <c:v>824</c:v>
                </c:pt>
                <c:pt idx="2484">
                  <c:v>866</c:v>
                </c:pt>
                <c:pt idx="2485">
                  <c:v>815</c:v>
                </c:pt>
                <c:pt idx="2486">
                  <c:v>931</c:v>
                </c:pt>
                <c:pt idx="2487">
                  <c:v>721</c:v>
                </c:pt>
                <c:pt idx="2488">
                  <c:v>674</c:v>
                </c:pt>
                <c:pt idx="2489">
                  <c:v>846</c:v>
                </c:pt>
                <c:pt idx="2490">
                  <c:v>882</c:v>
                </c:pt>
                <c:pt idx="2491">
                  <c:v>736</c:v>
                </c:pt>
                <c:pt idx="2492">
                  <c:v>904</c:v>
                </c:pt>
                <c:pt idx="2493">
                  <c:v>759</c:v>
                </c:pt>
                <c:pt idx="2494">
                  <c:v>1159</c:v>
                </c:pt>
                <c:pt idx="2495">
                  <c:v>905</c:v>
                </c:pt>
                <c:pt idx="2496">
                  <c:v>847</c:v>
                </c:pt>
                <c:pt idx="2497">
                  <c:v>1052</c:v>
                </c:pt>
                <c:pt idx="2498">
                  <c:v>842</c:v>
                </c:pt>
                <c:pt idx="2499">
                  <c:v>749</c:v>
                </c:pt>
                <c:pt idx="2500">
                  <c:v>848</c:v>
                </c:pt>
                <c:pt idx="2501">
                  <c:v>673</c:v>
                </c:pt>
                <c:pt idx="2502">
                  <c:v>755</c:v>
                </c:pt>
                <c:pt idx="2503">
                  <c:v>977</c:v>
                </c:pt>
                <c:pt idx="2504">
                  <c:v>780</c:v>
                </c:pt>
                <c:pt idx="2505">
                  <c:v>900</c:v>
                </c:pt>
                <c:pt idx="2506">
                  <c:v>870</c:v>
                </c:pt>
                <c:pt idx="2507">
                  <c:v>854</c:v>
                </c:pt>
                <c:pt idx="2508">
                  <c:v>920</c:v>
                </c:pt>
                <c:pt idx="2509">
                  <c:v>1083</c:v>
                </c:pt>
                <c:pt idx="2510">
                  <c:v>907</c:v>
                </c:pt>
                <c:pt idx="2511">
                  <c:v>1038</c:v>
                </c:pt>
                <c:pt idx="2512">
                  <c:v>1028</c:v>
                </c:pt>
                <c:pt idx="2513">
                  <c:v>775</c:v>
                </c:pt>
                <c:pt idx="2514">
                  <c:v>867</c:v>
                </c:pt>
                <c:pt idx="2515">
                  <c:v>637</c:v>
                </c:pt>
                <c:pt idx="2516">
                  <c:v>1048</c:v>
                </c:pt>
                <c:pt idx="2517">
                  <c:v>979</c:v>
                </c:pt>
                <c:pt idx="2518">
                  <c:v>770</c:v>
                </c:pt>
                <c:pt idx="2519">
                  <c:v>931</c:v>
                </c:pt>
                <c:pt idx="2520">
                  <c:v>787</c:v>
                </c:pt>
                <c:pt idx="2521">
                  <c:v>692</c:v>
                </c:pt>
                <c:pt idx="2522">
                  <c:v>1004</c:v>
                </c:pt>
                <c:pt idx="2523">
                  <c:v>1124</c:v>
                </c:pt>
                <c:pt idx="2524">
                  <c:v>661</c:v>
                </c:pt>
                <c:pt idx="2525">
                  <c:v>793</c:v>
                </c:pt>
                <c:pt idx="2526">
                  <c:v>909</c:v>
                </c:pt>
                <c:pt idx="2527">
                  <c:v>1347</c:v>
                </c:pt>
                <c:pt idx="2528">
                  <c:v>1025</c:v>
                </c:pt>
                <c:pt idx="2529">
                  <c:v>830</c:v>
                </c:pt>
                <c:pt idx="2530">
                  <c:v>764</c:v>
                </c:pt>
                <c:pt idx="2531">
                  <c:v>762</c:v>
                </c:pt>
                <c:pt idx="2532">
                  <c:v>1090</c:v>
                </c:pt>
                <c:pt idx="2533">
                  <c:v>800</c:v>
                </c:pt>
                <c:pt idx="2534">
                  <c:v>1055</c:v>
                </c:pt>
                <c:pt idx="2535">
                  <c:v>852</c:v>
                </c:pt>
                <c:pt idx="2536">
                  <c:v>881</c:v>
                </c:pt>
                <c:pt idx="2537">
                  <c:v>842</c:v>
                </c:pt>
                <c:pt idx="2538">
                  <c:v>958</c:v>
                </c:pt>
                <c:pt idx="2539">
                  <c:v>766</c:v>
                </c:pt>
                <c:pt idx="2540">
                  <c:v>915</c:v>
                </c:pt>
                <c:pt idx="2541">
                  <c:v>1212</c:v>
                </c:pt>
                <c:pt idx="2542">
                  <c:v>860</c:v>
                </c:pt>
                <c:pt idx="2543">
                  <c:v>696</c:v>
                </c:pt>
                <c:pt idx="2544">
                  <c:v>998</c:v>
                </c:pt>
                <c:pt idx="2545">
                  <c:v>698</c:v>
                </c:pt>
                <c:pt idx="2546">
                  <c:v>720</c:v>
                </c:pt>
                <c:pt idx="2547">
                  <c:v>777</c:v>
                </c:pt>
                <c:pt idx="2548">
                  <c:v>729</c:v>
                </c:pt>
                <c:pt idx="2549">
                  <c:v>714</c:v>
                </c:pt>
                <c:pt idx="2550">
                  <c:v>713</c:v>
                </c:pt>
                <c:pt idx="2551">
                  <c:v>766</c:v>
                </c:pt>
                <c:pt idx="2552">
                  <c:v>710</c:v>
                </c:pt>
                <c:pt idx="2553">
                  <c:v>749</c:v>
                </c:pt>
                <c:pt idx="2554">
                  <c:v>838</c:v>
                </c:pt>
                <c:pt idx="2555">
                  <c:v>815</c:v>
                </c:pt>
                <c:pt idx="2556">
                  <c:v>922</c:v>
                </c:pt>
                <c:pt idx="2557">
                  <c:v>946</c:v>
                </c:pt>
                <c:pt idx="2558">
                  <c:v>732</c:v>
                </c:pt>
                <c:pt idx="2559">
                  <c:v>835</c:v>
                </c:pt>
                <c:pt idx="2560">
                  <c:v>737</c:v>
                </c:pt>
                <c:pt idx="2561">
                  <c:v>897</c:v>
                </c:pt>
                <c:pt idx="2562">
                  <c:v>960</c:v>
                </c:pt>
                <c:pt idx="2563">
                  <c:v>1124</c:v>
                </c:pt>
                <c:pt idx="2564">
                  <c:v>803</c:v>
                </c:pt>
                <c:pt idx="2565">
                  <c:v>585</c:v>
                </c:pt>
                <c:pt idx="2566">
                  <c:v>828</c:v>
                </c:pt>
                <c:pt idx="2567">
                  <c:v>723</c:v>
                </c:pt>
                <c:pt idx="2568">
                  <c:v>795</c:v>
                </c:pt>
                <c:pt idx="2569">
                  <c:v>906</c:v>
                </c:pt>
                <c:pt idx="2570">
                  <c:v>1203</c:v>
                </c:pt>
                <c:pt idx="2571">
                  <c:v>964</c:v>
                </c:pt>
                <c:pt idx="2572">
                  <c:v>764</c:v>
                </c:pt>
                <c:pt idx="2573">
                  <c:v>973</c:v>
                </c:pt>
                <c:pt idx="2574">
                  <c:v>809</c:v>
                </c:pt>
                <c:pt idx="2575">
                  <c:v>703</c:v>
                </c:pt>
                <c:pt idx="2576">
                  <c:v>950</c:v>
                </c:pt>
                <c:pt idx="2577">
                  <c:v>947</c:v>
                </c:pt>
                <c:pt idx="2578">
                  <c:v>865</c:v>
                </c:pt>
                <c:pt idx="2579">
                  <c:v>702</c:v>
                </c:pt>
                <c:pt idx="2580">
                  <c:v>840</c:v>
                </c:pt>
                <c:pt idx="2581">
                  <c:v>1139</c:v>
                </c:pt>
                <c:pt idx="2582">
                  <c:v>836</c:v>
                </c:pt>
                <c:pt idx="2583">
                  <c:v>784</c:v>
                </c:pt>
                <c:pt idx="2584">
                  <c:v>840</c:v>
                </c:pt>
                <c:pt idx="2585">
                  <c:v>862</c:v>
                </c:pt>
                <c:pt idx="2586">
                  <c:v>915</c:v>
                </c:pt>
                <c:pt idx="2587">
                  <c:v>747</c:v>
                </c:pt>
                <c:pt idx="2588">
                  <c:v>904</c:v>
                </c:pt>
                <c:pt idx="2589">
                  <c:v>1169</c:v>
                </c:pt>
                <c:pt idx="2590">
                  <c:v>722</c:v>
                </c:pt>
                <c:pt idx="2591">
                  <c:v>840</c:v>
                </c:pt>
                <c:pt idx="2592">
                  <c:v>769</c:v>
                </c:pt>
                <c:pt idx="2593">
                  <c:v>1004</c:v>
                </c:pt>
                <c:pt idx="2594">
                  <c:v>931</c:v>
                </c:pt>
                <c:pt idx="2595">
                  <c:v>1011</c:v>
                </c:pt>
                <c:pt idx="2596">
                  <c:v>839</c:v>
                </c:pt>
                <c:pt idx="2597">
                  <c:v>1420</c:v>
                </c:pt>
                <c:pt idx="2598">
                  <c:v>1070</c:v>
                </c:pt>
                <c:pt idx="2599">
                  <c:v>866</c:v>
                </c:pt>
                <c:pt idx="2600">
                  <c:v>988</c:v>
                </c:pt>
                <c:pt idx="2601">
                  <c:v>1270</c:v>
                </c:pt>
                <c:pt idx="2602">
                  <c:v>867</c:v>
                </c:pt>
                <c:pt idx="2603">
                  <c:v>711</c:v>
                </c:pt>
                <c:pt idx="2604">
                  <c:v>631</c:v>
                </c:pt>
                <c:pt idx="2605">
                  <c:v>956</c:v>
                </c:pt>
                <c:pt idx="2606">
                  <c:v>960</c:v>
                </c:pt>
                <c:pt idx="2607">
                  <c:v>932</c:v>
                </c:pt>
                <c:pt idx="2608">
                  <c:v>991</c:v>
                </c:pt>
                <c:pt idx="2609">
                  <c:v>737</c:v>
                </c:pt>
                <c:pt idx="2610">
                  <c:v>695</c:v>
                </c:pt>
                <c:pt idx="2611">
                  <c:v>792</c:v>
                </c:pt>
                <c:pt idx="2612">
                  <c:v>879</c:v>
                </c:pt>
                <c:pt idx="2613">
                  <c:v>745</c:v>
                </c:pt>
                <c:pt idx="2614">
                  <c:v>848</c:v>
                </c:pt>
                <c:pt idx="2615">
                  <c:v>1173</c:v>
                </c:pt>
                <c:pt idx="2616">
                  <c:v>749</c:v>
                </c:pt>
                <c:pt idx="2617">
                  <c:v>675</c:v>
                </c:pt>
                <c:pt idx="2618">
                  <c:v>868</c:v>
                </c:pt>
                <c:pt idx="2619">
                  <c:v>607</c:v>
                </c:pt>
                <c:pt idx="2620">
                  <c:v>1110</c:v>
                </c:pt>
                <c:pt idx="2621">
                  <c:v>757</c:v>
                </c:pt>
                <c:pt idx="2622">
                  <c:v>650</c:v>
                </c:pt>
                <c:pt idx="2623">
                  <c:v>679</c:v>
                </c:pt>
                <c:pt idx="2624">
                  <c:v>1059</c:v>
                </c:pt>
                <c:pt idx="2625">
                  <c:v>736</c:v>
                </c:pt>
                <c:pt idx="2626">
                  <c:v>969</c:v>
                </c:pt>
                <c:pt idx="2627">
                  <c:v>826</c:v>
                </c:pt>
                <c:pt idx="2628">
                  <c:v>782</c:v>
                </c:pt>
                <c:pt idx="2629">
                  <c:v>811</c:v>
                </c:pt>
                <c:pt idx="2630">
                  <c:v>995</c:v>
                </c:pt>
                <c:pt idx="2631">
                  <c:v>741</c:v>
                </c:pt>
                <c:pt idx="2632">
                  <c:v>841</c:v>
                </c:pt>
                <c:pt idx="2633">
                  <c:v>730</c:v>
                </c:pt>
                <c:pt idx="2634">
                  <c:v>886</c:v>
                </c:pt>
                <c:pt idx="2635">
                  <c:v>1088</c:v>
                </c:pt>
                <c:pt idx="2636">
                  <c:v>1056</c:v>
                </c:pt>
                <c:pt idx="2637">
                  <c:v>999</c:v>
                </c:pt>
                <c:pt idx="2638">
                  <c:v>1151</c:v>
                </c:pt>
                <c:pt idx="2639">
                  <c:v>711</c:v>
                </c:pt>
                <c:pt idx="2640">
                  <c:v>929</c:v>
                </c:pt>
                <c:pt idx="2641">
                  <c:v>818</c:v>
                </c:pt>
                <c:pt idx="2642">
                  <c:v>1139</c:v>
                </c:pt>
                <c:pt idx="2643">
                  <c:v>825</c:v>
                </c:pt>
                <c:pt idx="2644">
                  <c:v>701</c:v>
                </c:pt>
                <c:pt idx="2645">
                  <c:v>1063</c:v>
                </c:pt>
                <c:pt idx="2646">
                  <c:v>717</c:v>
                </c:pt>
                <c:pt idx="2647">
                  <c:v>1087</c:v>
                </c:pt>
                <c:pt idx="2648">
                  <c:v>713</c:v>
                </c:pt>
                <c:pt idx="2649">
                  <c:v>776</c:v>
                </c:pt>
                <c:pt idx="2650">
                  <c:v>938</c:v>
                </c:pt>
                <c:pt idx="2651">
                  <c:v>774</c:v>
                </c:pt>
                <c:pt idx="2652">
                  <c:v>821</c:v>
                </c:pt>
                <c:pt idx="2653">
                  <c:v>1116</c:v>
                </c:pt>
                <c:pt idx="2654">
                  <c:v>754</c:v>
                </c:pt>
                <c:pt idx="2655">
                  <c:v>815</c:v>
                </c:pt>
                <c:pt idx="2656">
                  <c:v>911</c:v>
                </c:pt>
                <c:pt idx="2657">
                  <c:v>890</c:v>
                </c:pt>
                <c:pt idx="2658">
                  <c:v>901</c:v>
                </c:pt>
                <c:pt idx="2659">
                  <c:v>729</c:v>
                </c:pt>
                <c:pt idx="2660">
                  <c:v>862</c:v>
                </c:pt>
                <c:pt idx="2661">
                  <c:v>803</c:v>
                </c:pt>
                <c:pt idx="2662">
                  <c:v>766</c:v>
                </c:pt>
                <c:pt idx="2663">
                  <c:v>776</c:v>
                </c:pt>
                <c:pt idx="2664">
                  <c:v>787</c:v>
                </c:pt>
                <c:pt idx="2665">
                  <c:v>986</c:v>
                </c:pt>
                <c:pt idx="2666">
                  <c:v>739</c:v>
                </c:pt>
                <c:pt idx="2667">
                  <c:v>1080</c:v>
                </c:pt>
                <c:pt idx="2668">
                  <c:v>755</c:v>
                </c:pt>
                <c:pt idx="2669">
                  <c:v>1000</c:v>
                </c:pt>
                <c:pt idx="2670">
                  <c:v>780</c:v>
                </c:pt>
                <c:pt idx="2671">
                  <c:v>942</c:v>
                </c:pt>
                <c:pt idx="2672">
                  <c:v>959</c:v>
                </c:pt>
                <c:pt idx="2673">
                  <c:v>767</c:v>
                </c:pt>
                <c:pt idx="2674">
                  <c:v>1214</c:v>
                </c:pt>
                <c:pt idx="2675">
                  <c:v>914</c:v>
                </c:pt>
                <c:pt idx="2676">
                  <c:v>796</c:v>
                </c:pt>
                <c:pt idx="2677">
                  <c:v>1001</c:v>
                </c:pt>
                <c:pt idx="2678">
                  <c:v>931</c:v>
                </c:pt>
                <c:pt idx="2679">
                  <c:v>1003</c:v>
                </c:pt>
                <c:pt idx="2680">
                  <c:v>981</c:v>
                </c:pt>
                <c:pt idx="2681">
                  <c:v>812</c:v>
                </c:pt>
                <c:pt idx="2682">
                  <c:v>1056</c:v>
                </c:pt>
                <c:pt idx="2683">
                  <c:v>899</c:v>
                </c:pt>
                <c:pt idx="2684">
                  <c:v>1164</c:v>
                </c:pt>
                <c:pt idx="2685">
                  <c:v>977</c:v>
                </c:pt>
                <c:pt idx="2686">
                  <c:v>855</c:v>
                </c:pt>
                <c:pt idx="2687">
                  <c:v>1339</c:v>
                </c:pt>
                <c:pt idx="2688">
                  <c:v>779</c:v>
                </c:pt>
                <c:pt idx="2689">
                  <c:v>853</c:v>
                </c:pt>
                <c:pt idx="2690">
                  <c:v>740</c:v>
                </c:pt>
                <c:pt idx="2691">
                  <c:v>870</c:v>
                </c:pt>
                <c:pt idx="2692">
                  <c:v>867</c:v>
                </c:pt>
                <c:pt idx="2693">
                  <c:v>972</c:v>
                </c:pt>
                <c:pt idx="2694">
                  <c:v>693</c:v>
                </c:pt>
                <c:pt idx="2695">
                  <c:v>854</c:v>
                </c:pt>
                <c:pt idx="2696">
                  <c:v>900</c:v>
                </c:pt>
                <c:pt idx="2697">
                  <c:v>918</c:v>
                </c:pt>
                <c:pt idx="2698">
                  <c:v>720</c:v>
                </c:pt>
                <c:pt idx="2699">
                  <c:v>870</c:v>
                </c:pt>
                <c:pt idx="2700">
                  <c:v>774</c:v>
                </c:pt>
                <c:pt idx="2701">
                  <c:v>762</c:v>
                </c:pt>
                <c:pt idx="2702">
                  <c:v>948</c:v>
                </c:pt>
                <c:pt idx="2703">
                  <c:v>861</c:v>
                </c:pt>
                <c:pt idx="2704">
                  <c:v>990</c:v>
                </c:pt>
                <c:pt idx="2705">
                  <c:v>812</c:v>
                </c:pt>
                <c:pt idx="2706">
                  <c:v>962</c:v>
                </c:pt>
                <c:pt idx="2707">
                  <c:v>634</c:v>
                </c:pt>
                <c:pt idx="2708">
                  <c:v>706</c:v>
                </c:pt>
                <c:pt idx="2709">
                  <c:v>918</c:v>
                </c:pt>
                <c:pt idx="2710">
                  <c:v>887</c:v>
                </c:pt>
                <c:pt idx="2711">
                  <c:v>1018</c:v>
                </c:pt>
                <c:pt idx="2712">
                  <c:v>891</c:v>
                </c:pt>
                <c:pt idx="2713">
                  <c:v>830</c:v>
                </c:pt>
                <c:pt idx="2714">
                  <c:v>753</c:v>
                </c:pt>
                <c:pt idx="2715">
                  <c:v>885</c:v>
                </c:pt>
                <c:pt idx="2716">
                  <c:v>918</c:v>
                </c:pt>
                <c:pt idx="2717">
                  <c:v>921</c:v>
                </c:pt>
                <c:pt idx="2718">
                  <c:v>777</c:v>
                </c:pt>
                <c:pt idx="2719">
                  <c:v>680</c:v>
                </c:pt>
                <c:pt idx="2720">
                  <c:v>827</c:v>
                </c:pt>
                <c:pt idx="2721">
                  <c:v>780</c:v>
                </c:pt>
                <c:pt idx="2722">
                  <c:v>939</c:v>
                </c:pt>
                <c:pt idx="2723">
                  <c:v>760</c:v>
                </c:pt>
                <c:pt idx="2724">
                  <c:v>1180</c:v>
                </c:pt>
                <c:pt idx="2725">
                  <c:v>824</c:v>
                </c:pt>
                <c:pt idx="2726">
                  <c:v>938</c:v>
                </c:pt>
                <c:pt idx="2727">
                  <c:v>1020</c:v>
                </c:pt>
                <c:pt idx="2728">
                  <c:v>720</c:v>
                </c:pt>
                <c:pt idx="2729">
                  <c:v>835</c:v>
                </c:pt>
                <c:pt idx="2730">
                  <c:v>841</c:v>
                </c:pt>
                <c:pt idx="2731">
                  <c:v>869</c:v>
                </c:pt>
                <c:pt idx="2732">
                  <c:v>678</c:v>
                </c:pt>
                <c:pt idx="2733">
                  <c:v>826</c:v>
                </c:pt>
                <c:pt idx="2734">
                  <c:v>736</c:v>
                </c:pt>
                <c:pt idx="2735">
                  <c:v>778</c:v>
                </c:pt>
                <c:pt idx="2736">
                  <c:v>1809</c:v>
                </c:pt>
                <c:pt idx="2737">
                  <c:v>879</c:v>
                </c:pt>
                <c:pt idx="2738">
                  <c:v>894</c:v>
                </c:pt>
                <c:pt idx="2739">
                  <c:v>751</c:v>
                </c:pt>
                <c:pt idx="2740">
                  <c:v>1407</c:v>
                </c:pt>
                <c:pt idx="2741">
                  <c:v>781</c:v>
                </c:pt>
                <c:pt idx="2742">
                  <c:v>1279</c:v>
                </c:pt>
                <c:pt idx="2743">
                  <c:v>876</c:v>
                </c:pt>
                <c:pt idx="2744">
                  <c:v>931</c:v>
                </c:pt>
                <c:pt idx="2745">
                  <c:v>1173</c:v>
                </c:pt>
                <c:pt idx="2746">
                  <c:v>999</c:v>
                </c:pt>
                <c:pt idx="2747">
                  <c:v>1010</c:v>
                </c:pt>
                <c:pt idx="2748">
                  <c:v>787</c:v>
                </c:pt>
                <c:pt idx="2749">
                  <c:v>777</c:v>
                </c:pt>
                <c:pt idx="2750">
                  <c:v>843</c:v>
                </c:pt>
                <c:pt idx="2751">
                  <c:v>968</c:v>
                </c:pt>
                <c:pt idx="2752">
                  <c:v>912</c:v>
                </c:pt>
                <c:pt idx="2753">
                  <c:v>1077</c:v>
                </c:pt>
                <c:pt idx="2754">
                  <c:v>805</c:v>
                </c:pt>
                <c:pt idx="2755">
                  <c:v>736</c:v>
                </c:pt>
                <c:pt idx="2756">
                  <c:v>864</c:v>
                </c:pt>
                <c:pt idx="2757">
                  <c:v>789</c:v>
                </c:pt>
                <c:pt idx="2758">
                  <c:v>812</c:v>
                </c:pt>
                <c:pt idx="2759">
                  <c:v>802</c:v>
                </c:pt>
                <c:pt idx="2760">
                  <c:v>863</c:v>
                </c:pt>
                <c:pt idx="2761">
                  <c:v>799</c:v>
                </c:pt>
                <c:pt idx="2762">
                  <c:v>675</c:v>
                </c:pt>
                <c:pt idx="2763">
                  <c:v>687</c:v>
                </c:pt>
                <c:pt idx="2764">
                  <c:v>884</c:v>
                </c:pt>
                <c:pt idx="2765">
                  <c:v>719</c:v>
                </c:pt>
                <c:pt idx="2766">
                  <c:v>873</c:v>
                </c:pt>
                <c:pt idx="2767">
                  <c:v>857</c:v>
                </c:pt>
                <c:pt idx="2768">
                  <c:v>946</c:v>
                </c:pt>
                <c:pt idx="2769">
                  <c:v>710</c:v>
                </c:pt>
                <c:pt idx="2770">
                  <c:v>1144</c:v>
                </c:pt>
                <c:pt idx="2771">
                  <c:v>887</c:v>
                </c:pt>
                <c:pt idx="2772">
                  <c:v>908</c:v>
                </c:pt>
                <c:pt idx="2773">
                  <c:v>941</c:v>
                </c:pt>
                <c:pt idx="2774">
                  <c:v>943</c:v>
                </c:pt>
                <c:pt idx="2775">
                  <c:v>818</c:v>
                </c:pt>
                <c:pt idx="2776">
                  <c:v>752</c:v>
                </c:pt>
                <c:pt idx="2777">
                  <c:v>835</c:v>
                </c:pt>
                <c:pt idx="2778">
                  <c:v>900</c:v>
                </c:pt>
                <c:pt idx="2779">
                  <c:v>1026</c:v>
                </c:pt>
                <c:pt idx="2780">
                  <c:v>881</c:v>
                </c:pt>
                <c:pt idx="2781">
                  <c:v>823</c:v>
                </c:pt>
                <c:pt idx="2782">
                  <c:v>771</c:v>
                </c:pt>
                <c:pt idx="2783">
                  <c:v>1003</c:v>
                </c:pt>
                <c:pt idx="2784">
                  <c:v>907</c:v>
                </c:pt>
                <c:pt idx="2785">
                  <c:v>825</c:v>
                </c:pt>
                <c:pt idx="2786">
                  <c:v>717</c:v>
                </c:pt>
                <c:pt idx="2787">
                  <c:v>881</c:v>
                </c:pt>
                <c:pt idx="2788">
                  <c:v>903</c:v>
                </c:pt>
                <c:pt idx="2789">
                  <c:v>1080</c:v>
                </c:pt>
                <c:pt idx="2790">
                  <c:v>838</c:v>
                </c:pt>
                <c:pt idx="2791">
                  <c:v>845</c:v>
                </c:pt>
                <c:pt idx="2792">
                  <c:v>1322</c:v>
                </c:pt>
                <c:pt idx="2793">
                  <c:v>762</c:v>
                </c:pt>
                <c:pt idx="2794">
                  <c:v>739</c:v>
                </c:pt>
                <c:pt idx="2795">
                  <c:v>790</c:v>
                </c:pt>
                <c:pt idx="2796">
                  <c:v>978</c:v>
                </c:pt>
                <c:pt idx="2797">
                  <c:v>672</c:v>
                </c:pt>
                <c:pt idx="2798">
                  <c:v>1014</c:v>
                </c:pt>
                <c:pt idx="2799">
                  <c:v>1129</c:v>
                </c:pt>
                <c:pt idx="2800">
                  <c:v>739</c:v>
                </c:pt>
                <c:pt idx="2801">
                  <c:v>814</c:v>
                </c:pt>
                <c:pt idx="2802">
                  <c:v>850</c:v>
                </c:pt>
                <c:pt idx="2803">
                  <c:v>885</c:v>
                </c:pt>
                <c:pt idx="2804">
                  <c:v>966</c:v>
                </c:pt>
                <c:pt idx="2805">
                  <c:v>1408</c:v>
                </c:pt>
                <c:pt idx="2806">
                  <c:v>929</c:v>
                </c:pt>
                <c:pt idx="2807">
                  <c:v>651</c:v>
                </c:pt>
                <c:pt idx="2808">
                  <c:v>803</c:v>
                </c:pt>
                <c:pt idx="2809">
                  <c:v>772</c:v>
                </c:pt>
                <c:pt idx="2810">
                  <c:v>899</c:v>
                </c:pt>
                <c:pt idx="2811">
                  <c:v>1068</c:v>
                </c:pt>
                <c:pt idx="2812">
                  <c:v>855</c:v>
                </c:pt>
                <c:pt idx="2813">
                  <c:v>757</c:v>
                </c:pt>
                <c:pt idx="2814">
                  <c:v>777</c:v>
                </c:pt>
                <c:pt idx="2815">
                  <c:v>885</c:v>
                </c:pt>
                <c:pt idx="2816">
                  <c:v>1217</c:v>
                </c:pt>
                <c:pt idx="2817">
                  <c:v>902</c:v>
                </c:pt>
                <c:pt idx="2818">
                  <c:v>785</c:v>
                </c:pt>
                <c:pt idx="2819">
                  <c:v>777</c:v>
                </c:pt>
                <c:pt idx="2820">
                  <c:v>1162</c:v>
                </c:pt>
                <c:pt idx="2821">
                  <c:v>856</c:v>
                </c:pt>
                <c:pt idx="2822">
                  <c:v>1094</c:v>
                </c:pt>
                <c:pt idx="2823">
                  <c:v>736</c:v>
                </c:pt>
                <c:pt idx="2824">
                  <c:v>826</c:v>
                </c:pt>
                <c:pt idx="2825">
                  <c:v>1048</c:v>
                </c:pt>
                <c:pt idx="2826">
                  <c:v>709</c:v>
                </c:pt>
                <c:pt idx="2827">
                  <c:v>758</c:v>
                </c:pt>
                <c:pt idx="2828">
                  <c:v>813</c:v>
                </c:pt>
                <c:pt idx="2829">
                  <c:v>798</c:v>
                </c:pt>
                <c:pt idx="2830">
                  <c:v>890</c:v>
                </c:pt>
                <c:pt idx="2831">
                  <c:v>856</c:v>
                </c:pt>
                <c:pt idx="2832">
                  <c:v>1041</c:v>
                </c:pt>
                <c:pt idx="2833">
                  <c:v>684</c:v>
                </c:pt>
                <c:pt idx="2834">
                  <c:v>931</c:v>
                </c:pt>
                <c:pt idx="2835">
                  <c:v>794</c:v>
                </c:pt>
                <c:pt idx="2836">
                  <c:v>906</c:v>
                </c:pt>
                <c:pt idx="2837">
                  <c:v>873</c:v>
                </c:pt>
                <c:pt idx="2838">
                  <c:v>781</c:v>
                </c:pt>
                <c:pt idx="2839">
                  <c:v>1013</c:v>
                </c:pt>
                <c:pt idx="2840">
                  <c:v>793</c:v>
                </c:pt>
                <c:pt idx="2841">
                  <c:v>684</c:v>
                </c:pt>
                <c:pt idx="2842">
                  <c:v>669</c:v>
                </c:pt>
                <c:pt idx="2843">
                  <c:v>915</c:v>
                </c:pt>
                <c:pt idx="2844">
                  <c:v>869</c:v>
                </c:pt>
                <c:pt idx="2845">
                  <c:v>974</c:v>
                </c:pt>
                <c:pt idx="2846">
                  <c:v>1171</c:v>
                </c:pt>
                <c:pt idx="2847">
                  <c:v>861</c:v>
                </c:pt>
                <c:pt idx="2848">
                  <c:v>1594</c:v>
                </c:pt>
                <c:pt idx="2849">
                  <c:v>1139</c:v>
                </c:pt>
                <c:pt idx="2850">
                  <c:v>1094</c:v>
                </c:pt>
                <c:pt idx="2851">
                  <c:v>1140</c:v>
                </c:pt>
                <c:pt idx="2852">
                  <c:v>843</c:v>
                </c:pt>
                <c:pt idx="2853">
                  <c:v>760</c:v>
                </c:pt>
                <c:pt idx="2854">
                  <c:v>929</c:v>
                </c:pt>
                <c:pt idx="2855">
                  <c:v>768</c:v>
                </c:pt>
                <c:pt idx="2856">
                  <c:v>770</c:v>
                </c:pt>
                <c:pt idx="2857">
                  <c:v>873</c:v>
                </c:pt>
                <c:pt idx="2858">
                  <c:v>886</c:v>
                </c:pt>
                <c:pt idx="2859">
                  <c:v>952</c:v>
                </c:pt>
                <c:pt idx="2860">
                  <c:v>799</c:v>
                </c:pt>
                <c:pt idx="2861">
                  <c:v>909</c:v>
                </c:pt>
                <c:pt idx="2862">
                  <c:v>980</c:v>
                </c:pt>
                <c:pt idx="2863">
                  <c:v>1091</c:v>
                </c:pt>
                <c:pt idx="2864">
                  <c:v>776</c:v>
                </c:pt>
                <c:pt idx="2865">
                  <c:v>840</c:v>
                </c:pt>
                <c:pt idx="2866">
                  <c:v>898</c:v>
                </c:pt>
                <c:pt idx="2867">
                  <c:v>870</c:v>
                </c:pt>
                <c:pt idx="2868">
                  <c:v>765</c:v>
                </c:pt>
                <c:pt idx="2869">
                  <c:v>697</c:v>
                </c:pt>
                <c:pt idx="2870">
                  <c:v>923</c:v>
                </c:pt>
                <c:pt idx="2871">
                  <c:v>842</c:v>
                </c:pt>
                <c:pt idx="2872">
                  <c:v>858</c:v>
                </c:pt>
                <c:pt idx="2873">
                  <c:v>771</c:v>
                </c:pt>
                <c:pt idx="2874">
                  <c:v>980</c:v>
                </c:pt>
                <c:pt idx="2875">
                  <c:v>852</c:v>
                </c:pt>
                <c:pt idx="2876">
                  <c:v>704</c:v>
                </c:pt>
                <c:pt idx="2877">
                  <c:v>693</c:v>
                </c:pt>
                <c:pt idx="2878">
                  <c:v>912</c:v>
                </c:pt>
                <c:pt idx="2879">
                  <c:v>714</c:v>
                </c:pt>
                <c:pt idx="2880">
                  <c:v>806</c:v>
                </c:pt>
                <c:pt idx="2881">
                  <c:v>921</c:v>
                </c:pt>
                <c:pt idx="2882">
                  <c:v>937</c:v>
                </c:pt>
                <c:pt idx="2883">
                  <c:v>796</c:v>
                </c:pt>
                <c:pt idx="2884">
                  <c:v>884</c:v>
                </c:pt>
                <c:pt idx="2885">
                  <c:v>836</c:v>
                </c:pt>
                <c:pt idx="2886">
                  <c:v>854</c:v>
                </c:pt>
                <c:pt idx="2887">
                  <c:v>760</c:v>
                </c:pt>
                <c:pt idx="2888">
                  <c:v>830</c:v>
                </c:pt>
                <c:pt idx="2889">
                  <c:v>1026</c:v>
                </c:pt>
                <c:pt idx="2890">
                  <c:v>788</c:v>
                </c:pt>
                <c:pt idx="2891">
                  <c:v>835</c:v>
                </c:pt>
                <c:pt idx="2892">
                  <c:v>1073</c:v>
                </c:pt>
                <c:pt idx="2893">
                  <c:v>759</c:v>
                </c:pt>
                <c:pt idx="2894">
                  <c:v>970</c:v>
                </c:pt>
                <c:pt idx="2895">
                  <c:v>962</c:v>
                </c:pt>
                <c:pt idx="2896">
                  <c:v>815</c:v>
                </c:pt>
                <c:pt idx="2897">
                  <c:v>1065</c:v>
                </c:pt>
                <c:pt idx="2898">
                  <c:v>1117</c:v>
                </c:pt>
                <c:pt idx="2899">
                  <c:v>917</c:v>
                </c:pt>
                <c:pt idx="2900">
                  <c:v>852</c:v>
                </c:pt>
                <c:pt idx="2901">
                  <c:v>797</c:v>
                </c:pt>
                <c:pt idx="2902">
                  <c:v>919</c:v>
                </c:pt>
                <c:pt idx="2903">
                  <c:v>927</c:v>
                </c:pt>
                <c:pt idx="2904">
                  <c:v>1174</c:v>
                </c:pt>
                <c:pt idx="2905">
                  <c:v>808</c:v>
                </c:pt>
                <c:pt idx="2906">
                  <c:v>713</c:v>
                </c:pt>
                <c:pt idx="2907">
                  <c:v>834</c:v>
                </c:pt>
                <c:pt idx="2908">
                  <c:v>766</c:v>
                </c:pt>
                <c:pt idx="2909">
                  <c:v>876</c:v>
                </c:pt>
                <c:pt idx="2910">
                  <c:v>860</c:v>
                </c:pt>
                <c:pt idx="2911">
                  <c:v>1026</c:v>
                </c:pt>
                <c:pt idx="2912">
                  <c:v>846</c:v>
                </c:pt>
                <c:pt idx="2913">
                  <c:v>861</c:v>
                </c:pt>
                <c:pt idx="2914">
                  <c:v>761</c:v>
                </c:pt>
                <c:pt idx="2915">
                  <c:v>825</c:v>
                </c:pt>
                <c:pt idx="2916">
                  <c:v>893</c:v>
                </c:pt>
                <c:pt idx="2917">
                  <c:v>844</c:v>
                </c:pt>
                <c:pt idx="2918">
                  <c:v>945</c:v>
                </c:pt>
                <c:pt idx="2919">
                  <c:v>1119</c:v>
                </c:pt>
                <c:pt idx="2920">
                  <c:v>995</c:v>
                </c:pt>
                <c:pt idx="2921">
                  <c:v>731</c:v>
                </c:pt>
                <c:pt idx="2922">
                  <c:v>948</c:v>
                </c:pt>
                <c:pt idx="2923">
                  <c:v>690</c:v>
                </c:pt>
                <c:pt idx="2924">
                  <c:v>972</c:v>
                </c:pt>
                <c:pt idx="2925">
                  <c:v>717</c:v>
                </c:pt>
                <c:pt idx="2926">
                  <c:v>1069</c:v>
                </c:pt>
                <c:pt idx="2927">
                  <c:v>694</c:v>
                </c:pt>
                <c:pt idx="2928">
                  <c:v>716</c:v>
                </c:pt>
                <c:pt idx="2929">
                  <c:v>843</c:v>
                </c:pt>
                <c:pt idx="2930">
                  <c:v>832</c:v>
                </c:pt>
                <c:pt idx="2931">
                  <c:v>1109</c:v>
                </c:pt>
                <c:pt idx="2932">
                  <c:v>819</c:v>
                </c:pt>
                <c:pt idx="2933">
                  <c:v>913</c:v>
                </c:pt>
                <c:pt idx="2934">
                  <c:v>1073</c:v>
                </c:pt>
                <c:pt idx="2935">
                  <c:v>946</c:v>
                </c:pt>
                <c:pt idx="2936">
                  <c:v>1045</c:v>
                </c:pt>
                <c:pt idx="2937">
                  <c:v>670</c:v>
                </c:pt>
                <c:pt idx="2938">
                  <c:v>811</c:v>
                </c:pt>
                <c:pt idx="2939">
                  <c:v>1235</c:v>
                </c:pt>
                <c:pt idx="2940">
                  <c:v>1018</c:v>
                </c:pt>
                <c:pt idx="2941">
                  <c:v>815</c:v>
                </c:pt>
                <c:pt idx="2942">
                  <c:v>981</c:v>
                </c:pt>
                <c:pt idx="2943">
                  <c:v>948</c:v>
                </c:pt>
                <c:pt idx="2944">
                  <c:v>968</c:v>
                </c:pt>
                <c:pt idx="2945">
                  <c:v>724</c:v>
                </c:pt>
                <c:pt idx="2946">
                  <c:v>892</c:v>
                </c:pt>
                <c:pt idx="2947">
                  <c:v>745</c:v>
                </c:pt>
                <c:pt idx="2948">
                  <c:v>827</c:v>
                </c:pt>
                <c:pt idx="2949">
                  <c:v>865</c:v>
                </c:pt>
                <c:pt idx="2950">
                  <c:v>839</c:v>
                </c:pt>
                <c:pt idx="2951">
                  <c:v>725</c:v>
                </c:pt>
                <c:pt idx="2952">
                  <c:v>1085</c:v>
                </c:pt>
                <c:pt idx="2953">
                  <c:v>913</c:v>
                </c:pt>
                <c:pt idx="2954">
                  <c:v>763</c:v>
                </c:pt>
                <c:pt idx="2955">
                  <c:v>945</c:v>
                </c:pt>
                <c:pt idx="2956">
                  <c:v>908</c:v>
                </c:pt>
                <c:pt idx="2957">
                  <c:v>744</c:v>
                </c:pt>
                <c:pt idx="2958">
                  <c:v>932</c:v>
                </c:pt>
                <c:pt idx="2959">
                  <c:v>827</c:v>
                </c:pt>
                <c:pt idx="2960">
                  <c:v>937</c:v>
                </c:pt>
                <c:pt idx="2961">
                  <c:v>1008</c:v>
                </c:pt>
                <c:pt idx="2962">
                  <c:v>700</c:v>
                </c:pt>
                <c:pt idx="2963">
                  <c:v>1300</c:v>
                </c:pt>
                <c:pt idx="2964">
                  <c:v>784</c:v>
                </c:pt>
                <c:pt idx="2965">
                  <c:v>790</c:v>
                </c:pt>
                <c:pt idx="2966">
                  <c:v>877</c:v>
                </c:pt>
                <c:pt idx="2967">
                  <c:v>1030</c:v>
                </c:pt>
                <c:pt idx="2968">
                  <c:v>788</c:v>
                </c:pt>
                <c:pt idx="2969">
                  <c:v>1107</c:v>
                </c:pt>
                <c:pt idx="2970">
                  <c:v>921</c:v>
                </c:pt>
                <c:pt idx="2971">
                  <c:v>865</c:v>
                </c:pt>
                <c:pt idx="2972">
                  <c:v>758</c:v>
                </c:pt>
                <c:pt idx="2973">
                  <c:v>800</c:v>
                </c:pt>
                <c:pt idx="2974">
                  <c:v>907</c:v>
                </c:pt>
                <c:pt idx="2975">
                  <c:v>1018</c:v>
                </c:pt>
                <c:pt idx="2976">
                  <c:v>1023</c:v>
                </c:pt>
                <c:pt idx="2977">
                  <c:v>795</c:v>
                </c:pt>
                <c:pt idx="2978">
                  <c:v>874</c:v>
                </c:pt>
                <c:pt idx="2979">
                  <c:v>970</c:v>
                </c:pt>
                <c:pt idx="2980">
                  <c:v>751</c:v>
                </c:pt>
                <c:pt idx="2981">
                  <c:v>1079</c:v>
                </c:pt>
                <c:pt idx="2982">
                  <c:v>768</c:v>
                </c:pt>
                <c:pt idx="2983">
                  <c:v>885</c:v>
                </c:pt>
                <c:pt idx="2984">
                  <c:v>793</c:v>
                </c:pt>
                <c:pt idx="2985">
                  <c:v>829</c:v>
                </c:pt>
                <c:pt idx="2986">
                  <c:v>806</c:v>
                </c:pt>
                <c:pt idx="2987">
                  <c:v>802</c:v>
                </c:pt>
                <c:pt idx="2988">
                  <c:v>727</c:v>
                </c:pt>
                <c:pt idx="2989">
                  <c:v>763</c:v>
                </c:pt>
                <c:pt idx="2990">
                  <c:v>1028</c:v>
                </c:pt>
                <c:pt idx="2991">
                  <c:v>922</c:v>
                </c:pt>
                <c:pt idx="2992">
                  <c:v>1007</c:v>
                </c:pt>
                <c:pt idx="2993">
                  <c:v>953</c:v>
                </c:pt>
                <c:pt idx="2994">
                  <c:v>864</c:v>
                </c:pt>
                <c:pt idx="2995">
                  <c:v>1424</c:v>
                </c:pt>
                <c:pt idx="2996">
                  <c:v>877</c:v>
                </c:pt>
                <c:pt idx="2997">
                  <c:v>889</c:v>
                </c:pt>
                <c:pt idx="2998">
                  <c:v>762</c:v>
                </c:pt>
                <c:pt idx="2999">
                  <c:v>881</c:v>
                </c:pt>
                <c:pt idx="3000">
                  <c:v>714</c:v>
                </c:pt>
                <c:pt idx="3001">
                  <c:v>868</c:v>
                </c:pt>
                <c:pt idx="3002">
                  <c:v>736</c:v>
                </c:pt>
                <c:pt idx="3003">
                  <c:v>818</c:v>
                </c:pt>
                <c:pt idx="3004">
                  <c:v>886</c:v>
                </c:pt>
                <c:pt idx="3005">
                  <c:v>798</c:v>
                </c:pt>
                <c:pt idx="3006">
                  <c:v>626</c:v>
                </c:pt>
                <c:pt idx="3007">
                  <c:v>875</c:v>
                </c:pt>
                <c:pt idx="3008">
                  <c:v>800</c:v>
                </c:pt>
                <c:pt idx="3009">
                  <c:v>833</c:v>
                </c:pt>
                <c:pt idx="3010">
                  <c:v>751</c:v>
                </c:pt>
                <c:pt idx="3011">
                  <c:v>868</c:v>
                </c:pt>
                <c:pt idx="3012">
                  <c:v>1009</c:v>
                </c:pt>
                <c:pt idx="3013">
                  <c:v>839</c:v>
                </c:pt>
                <c:pt idx="3014">
                  <c:v>991</c:v>
                </c:pt>
                <c:pt idx="3015">
                  <c:v>714</c:v>
                </c:pt>
                <c:pt idx="3016">
                  <c:v>746</c:v>
                </c:pt>
                <c:pt idx="3017">
                  <c:v>873</c:v>
                </c:pt>
                <c:pt idx="3018">
                  <c:v>797</c:v>
                </c:pt>
                <c:pt idx="3019">
                  <c:v>862</c:v>
                </c:pt>
                <c:pt idx="3020">
                  <c:v>1049</c:v>
                </c:pt>
                <c:pt idx="3021">
                  <c:v>943</c:v>
                </c:pt>
                <c:pt idx="3022">
                  <c:v>866</c:v>
                </c:pt>
                <c:pt idx="3023">
                  <c:v>773</c:v>
                </c:pt>
                <c:pt idx="3024">
                  <c:v>940</c:v>
                </c:pt>
                <c:pt idx="3025">
                  <c:v>722</c:v>
                </c:pt>
                <c:pt idx="3026">
                  <c:v>861</c:v>
                </c:pt>
                <c:pt idx="3027">
                  <c:v>755</c:v>
                </c:pt>
                <c:pt idx="3028">
                  <c:v>603</c:v>
                </c:pt>
                <c:pt idx="3029">
                  <c:v>756</c:v>
                </c:pt>
                <c:pt idx="3030">
                  <c:v>1206</c:v>
                </c:pt>
                <c:pt idx="3031">
                  <c:v>1049</c:v>
                </c:pt>
                <c:pt idx="3032">
                  <c:v>782</c:v>
                </c:pt>
                <c:pt idx="3033">
                  <c:v>1181</c:v>
                </c:pt>
                <c:pt idx="3034">
                  <c:v>940</c:v>
                </c:pt>
                <c:pt idx="3035">
                  <c:v>760</c:v>
                </c:pt>
                <c:pt idx="3036">
                  <c:v>914</c:v>
                </c:pt>
                <c:pt idx="3037">
                  <c:v>799</c:v>
                </c:pt>
                <c:pt idx="3038">
                  <c:v>1160</c:v>
                </c:pt>
                <c:pt idx="3039">
                  <c:v>783</c:v>
                </c:pt>
                <c:pt idx="3040">
                  <c:v>744</c:v>
                </c:pt>
                <c:pt idx="3041">
                  <c:v>971</c:v>
                </c:pt>
                <c:pt idx="3042">
                  <c:v>859</c:v>
                </c:pt>
                <c:pt idx="3043">
                  <c:v>725</c:v>
                </c:pt>
                <c:pt idx="3044">
                  <c:v>1069</c:v>
                </c:pt>
                <c:pt idx="3045">
                  <c:v>976</c:v>
                </c:pt>
                <c:pt idx="3046">
                  <c:v>820</c:v>
                </c:pt>
                <c:pt idx="3047">
                  <c:v>1017</c:v>
                </c:pt>
                <c:pt idx="3048">
                  <c:v>786</c:v>
                </c:pt>
                <c:pt idx="3049">
                  <c:v>803</c:v>
                </c:pt>
                <c:pt idx="3050">
                  <c:v>816</c:v>
                </c:pt>
                <c:pt idx="3051">
                  <c:v>883</c:v>
                </c:pt>
                <c:pt idx="3052">
                  <c:v>821</c:v>
                </c:pt>
                <c:pt idx="3053">
                  <c:v>958</c:v>
                </c:pt>
                <c:pt idx="3054">
                  <c:v>793</c:v>
                </c:pt>
                <c:pt idx="3055">
                  <c:v>942</c:v>
                </c:pt>
                <c:pt idx="3056">
                  <c:v>864</c:v>
                </c:pt>
                <c:pt idx="3057">
                  <c:v>838</c:v>
                </c:pt>
                <c:pt idx="3058">
                  <c:v>779</c:v>
                </c:pt>
                <c:pt idx="3059">
                  <c:v>786</c:v>
                </c:pt>
                <c:pt idx="3060">
                  <c:v>619</c:v>
                </c:pt>
                <c:pt idx="3061">
                  <c:v>707</c:v>
                </c:pt>
                <c:pt idx="3062">
                  <c:v>990</c:v>
                </c:pt>
                <c:pt idx="3063">
                  <c:v>887</c:v>
                </c:pt>
                <c:pt idx="3064">
                  <c:v>1103</c:v>
                </c:pt>
                <c:pt idx="3065">
                  <c:v>904</c:v>
                </c:pt>
                <c:pt idx="3066">
                  <c:v>780</c:v>
                </c:pt>
                <c:pt idx="3067">
                  <c:v>1089</c:v>
                </c:pt>
                <c:pt idx="3068">
                  <c:v>959</c:v>
                </c:pt>
                <c:pt idx="3069">
                  <c:v>830</c:v>
                </c:pt>
                <c:pt idx="3070">
                  <c:v>795</c:v>
                </c:pt>
                <c:pt idx="3071">
                  <c:v>1093</c:v>
                </c:pt>
                <c:pt idx="3072">
                  <c:v>717</c:v>
                </c:pt>
                <c:pt idx="3073">
                  <c:v>840</c:v>
                </c:pt>
                <c:pt idx="3074">
                  <c:v>1063</c:v>
                </c:pt>
                <c:pt idx="3075">
                  <c:v>1310</c:v>
                </c:pt>
                <c:pt idx="3076">
                  <c:v>714</c:v>
                </c:pt>
                <c:pt idx="3077">
                  <c:v>875</c:v>
                </c:pt>
                <c:pt idx="3078">
                  <c:v>899</c:v>
                </c:pt>
                <c:pt idx="3079">
                  <c:v>1120</c:v>
                </c:pt>
                <c:pt idx="3080">
                  <c:v>753</c:v>
                </c:pt>
                <c:pt idx="3081">
                  <c:v>856</c:v>
                </c:pt>
                <c:pt idx="3082">
                  <c:v>1056</c:v>
                </c:pt>
                <c:pt idx="3083">
                  <c:v>1413</c:v>
                </c:pt>
                <c:pt idx="3084">
                  <c:v>790</c:v>
                </c:pt>
                <c:pt idx="3085">
                  <c:v>807</c:v>
                </c:pt>
                <c:pt idx="3086">
                  <c:v>885</c:v>
                </c:pt>
                <c:pt idx="3087">
                  <c:v>1179</c:v>
                </c:pt>
                <c:pt idx="3088">
                  <c:v>714</c:v>
                </c:pt>
                <c:pt idx="3089">
                  <c:v>889</c:v>
                </c:pt>
                <c:pt idx="3090">
                  <c:v>823</c:v>
                </c:pt>
                <c:pt idx="3091">
                  <c:v>1119</c:v>
                </c:pt>
                <c:pt idx="3092">
                  <c:v>648</c:v>
                </c:pt>
                <c:pt idx="3093">
                  <c:v>700</c:v>
                </c:pt>
                <c:pt idx="3094">
                  <c:v>706</c:v>
                </c:pt>
                <c:pt idx="3095">
                  <c:v>926</c:v>
                </c:pt>
                <c:pt idx="3096">
                  <c:v>987</c:v>
                </c:pt>
                <c:pt idx="3097">
                  <c:v>879</c:v>
                </c:pt>
                <c:pt idx="3098">
                  <c:v>766</c:v>
                </c:pt>
                <c:pt idx="3099">
                  <c:v>1053</c:v>
                </c:pt>
                <c:pt idx="3100">
                  <c:v>919</c:v>
                </c:pt>
                <c:pt idx="3101">
                  <c:v>706</c:v>
                </c:pt>
                <c:pt idx="3102">
                  <c:v>790</c:v>
                </c:pt>
                <c:pt idx="3103">
                  <c:v>861</c:v>
                </c:pt>
                <c:pt idx="3104">
                  <c:v>780</c:v>
                </c:pt>
                <c:pt idx="3105">
                  <c:v>742</c:v>
                </c:pt>
                <c:pt idx="3106">
                  <c:v>768</c:v>
                </c:pt>
                <c:pt idx="3107">
                  <c:v>806</c:v>
                </c:pt>
                <c:pt idx="3108">
                  <c:v>775</c:v>
                </c:pt>
                <c:pt idx="3109">
                  <c:v>972</c:v>
                </c:pt>
                <c:pt idx="3110">
                  <c:v>962</c:v>
                </c:pt>
                <c:pt idx="3111">
                  <c:v>854</c:v>
                </c:pt>
                <c:pt idx="3112">
                  <c:v>1012</c:v>
                </c:pt>
                <c:pt idx="3113">
                  <c:v>804</c:v>
                </c:pt>
                <c:pt idx="3114">
                  <c:v>794</c:v>
                </c:pt>
                <c:pt idx="3115">
                  <c:v>829</c:v>
                </c:pt>
                <c:pt idx="3116">
                  <c:v>683</c:v>
                </c:pt>
                <c:pt idx="3117">
                  <c:v>860</c:v>
                </c:pt>
                <c:pt idx="3118">
                  <c:v>750</c:v>
                </c:pt>
                <c:pt idx="3119">
                  <c:v>943</c:v>
                </c:pt>
                <c:pt idx="3120">
                  <c:v>895</c:v>
                </c:pt>
                <c:pt idx="3121">
                  <c:v>1829</c:v>
                </c:pt>
                <c:pt idx="3122">
                  <c:v>819</c:v>
                </c:pt>
                <c:pt idx="3123">
                  <c:v>680</c:v>
                </c:pt>
                <c:pt idx="3124">
                  <c:v>1102</c:v>
                </c:pt>
                <c:pt idx="3125">
                  <c:v>986</c:v>
                </c:pt>
                <c:pt idx="3126">
                  <c:v>828</c:v>
                </c:pt>
                <c:pt idx="3127">
                  <c:v>816</c:v>
                </c:pt>
                <c:pt idx="3128">
                  <c:v>666</c:v>
                </c:pt>
                <c:pt idx="3129">
                  <c:v>959</c:v>
                </c:pt>
                <c:pt idx="3130">
                  <c:v>730</c:v>
                </c:pt>
                <c:pt idx="3131">
                  <c:v>873</c:v>
                </c:pt>
                <c:pt idx="3132">
                  <c:v>998</c:v>
                </c:pt>
                <c:pt idx="3133">
                  <c:v>901</c:v>
                </c:pt>
                <c:pt idx="3134">
                  <c:v>693</c:v>
                </c:pt>
                <c:pt idx="3135">
                  <c:v>738</c:v>
                </c:pt>
                <c:pt idx="3136">
                  <c:v>746</c:v>
                </c:pt>
                <c:pt idx="3137">
                  <c:v>884</c:v>
                </c:pt>
                <c:pt idx="3138">
                  <c:v>871</c:v>
                </c:pt>
                <c:pt idx="3139">
                  <c:v>1262</c:v>
                </c:pt>
                <c:pt idx="3140">
                  <c:v>849</c:v>
                </c:pt>
                <c:pt idx="3141">
                  <c:v>993</c:v>
                </c:pt>
                <c:pt idx="3142">
                  <c:v>853</c:v>
                </c:pt>
                <c:pt idx="3143">
                  <c:v>879</c:v>
                </c:pt>
                <c:pt idx="3144">
                  <c:v>914</c:v>
                </c:pt>
                <c:pt idx="3145">
                  <c:v>804</c:v>
                </c:pt>
                <c:pt idx="3146">
                  <c:v>1143</c:v>
                </c:pt>
                <c:pt idx="3147">
                  <c:v>967</c:v>
                </c:pt>
                <c:pt idx="3148">
                  <c:v>918</c:v>
                </c:pt>
                <c:pt idx="3149">
                  <c:v>742</c:v>
                </c:pt>
                <c:pt idx="3150">
                  <c:v>884</c:v>
                </c:pt>
                <c:pt idx="3151">
                  <c:v>741</c:v>
                </c:pt>
                <c:pt idx="3152">
                  <c:v>940</c:v>
                </c:pt>
                <c:pt idx="3153">
                  <c:v>934</c:v>
                </c:pt>
                <c:pt idx="3154">
                  <c:v>655</c:v>
                </c:pt>
                <c:pt idx="3155">
                  <c:v>699</c:v>
                </c:pt>
                <c:pt idx="3156">
                  <c:v>850</c:v>
                </c:pt>
                <c:pt idx="3157">
                  <c:v>948</c:v>
                </c:pt>
                <c:pt idx="3158">
                  <c:v>871</c:v>
                </c:pt>
                <c:pt idx="3159">
                  <c:v>853</c:v>
                </c:pt>
                <c:pt idx="3160">
                  <c:v>890</c:v>
                </c:pt>
                <c:pt idx="3161">
                  <c:v>642</c:v>
                </c:pt>
                <c:pt idx="3162">
                  <c:v>802</c:v>
                </c:pt>
                <c:pt idx="3163">
                  <c:v>1097</c:v>
                </c:pt>
                <c:pt idx="3164">
                  <c:v>695</c:v>
                </c:pt>
                <c:pt idx="3165">
                  <c:v>707</c:v>
                </c:pt>
                <c:pt idx="3166">
                  <c:v>766</c:v>
                </c:pt>
                <c:pt idx="3167">
                  <c:v>809</c:v>
                </c:pt>
                <c:pt idx="3168">
                  <c:v>875</c:v>
                </c:pt>
                <c:pt idx="3169">
                  <c:v>864</c:v>
                </c:pt>
                <c:pt idx="3170">
                  <c:v>834</c:v>
                </c:pt>
                <c:pt idx="3171">
                  <c:v>944</c:v>
                </c:pt>
                <c:pt idx="3172">
                  <c:v>954</c:v>
                </c:pt>
                <c:pt idx="3173">
                  <c:v>790</c:v>
                </c:pt>
                <c:pt idx="3174">
                  <c:v>822</c:v>
                </c:pt>
                <c:pt idx="3175">
                  <c:v>1080</c:v>
                </c:pt>
                <c:pt idx="3176">
                  <c:v>717</c:v>
                </c:pt>
                <c:pt idx="3177">
                  <c:v>840</c:v>
                </c:pt>
                <c:pt idx="3178">
                  <c:v>1104</c:v>
                </c:pt>
                <c:pt idx="3179">
                  <c:v>889</c:v>
                </c:pt>
                <c:pt idx="3180">
                  <c:v>763</c:v>
                </c:pt>
                <c:pt idx="3181">
                  <c:v>707</c:v>
                </c:pt>
                <c:pt idx="3182">
                  <c:v>1088</c:v>
                </c:pt>
                <c:pt idx="3183">
                  <c:v>751</c:v>
                </c:pt>
                <c:pt idx="3184">
                  <c:v>1468</c:v>
                </c:pt>
                <c:pt idx="3185">
                  <c:v>967</c:v>
                </c:pt>
                <c:pt idx="3186">
                  <c:v>1044</c:v>
                </c:pt>
                <c:pt idx="3187">
                  <c:v>761</c:v>
                </c:pt>
                <c:pt idx="3188">
                  <c:v>992</c:v>
                </c:pt>
                <c:pt idx="3189">
                  <c:v>902</c:v>
                </c:pt>
                <c:pt idx="3190">
                  <c:v>782</c:v>
                </c:pt>
                <c:pt idx="3191">
                  <c:v>869</c:v>
                </c:pt>
                <c:pt idx="3192">
                  <c:v>802</c:v>
                </c:pt>
                <c:pt idx="3193">
                  <c:v>851</c:v>
                </c:pt>
                <c:pt idx="3194">
                  <c:v>801</c:v>
                </c:pt>
                <c:pt idx="3195">
                  <c:v>707</c:v>
                </c:pt>
                <c:pt idx="3196">
                  <c:v>869</c:v>
                </c:pt>
                <c:pt idx="3197">
                  <c:v>948</c:v>
                </c:pt>
                <c:pt idx="3198">
                  <c:v>697</c:v>
                </c:pt>
                <c:pt idx="3199">
                  <c:v>775</c:v>
                </c:pt>
                <c:pt idx="3200">
                  <c:v>823</c:v>
                </c:pt>
                <c:pt idx="3201">
                  <c:v>782</c:v>
                </c:pt>
                <c:pt idx="3202">
                  <c:v>1009</c:v>
                </c:pt>
                <c:pt idx="3203">
                  <c:v>908</c:v>
                </c:pt>
                <c:pt idx="3204">
                  <c:v>878</c:v>
                </c:pt>
                <c:pt idx="3205">
                  <c:v>707</c:v>
                </c:pt>
                <c:pt idx="3206">
                  <c:v>1216</c:v>
                </c:pt>
                <c:pt idx="3207">
                  <c:v>1048</c:v>
                </c:pt>
                <c:pt idx="3208">
                  <c:v>749</c:v>
                </c:pt>
                <c:pt idx="3209">
                  <c:v>957</c:v>
                </c:pt>
                <c:pt idx="3210">
                  <c:v>975</c:v>
                </c:pt>
                <c:pt idx="3211">
                  <c:v>827</c:v>
                </c:pt>
                <c:pt idx="3212">
                  <c:v>764</c:v>
                </c:pt>
                <c:pt idx="3213">
                  <c:v>815</c:v>
                </c:pt>
                <c:pt idx="3214">
                  <c:v>969</c:v>
                </c:pt>
                <c:pt idx="3215">
                  <c:v>738</c:v>
                </c:pt>
                <c:pt idx="3216">
                  <c:v>800</c:v>
                </c:pt>
                <c:pt idx="3217">
                  <c:v>772</c:v>
                </c:pt>
                <c:pt idx="3218">
                  <c:v>1028</c:v>
                </c:pt>
                <c:pt idx="3219">
                  <c:v>958</c:v>
                </c:pt>
                <c:pt idx="3220">
                  <c:v>1060</c:v>
                </c:pt>
                <c:pt idx="3221">
                  <c:v>977</c:v>
                </c:pt>
                <c:pt idx="3222">
                  <c:v>1159</c:v>
                </c:pt>
                <c:pt idx="3223">
                  <c:v>1040</c:v>
                </c:pt>
                <c:pt idx="3224">
                  <c:v>685</c:v>
                </c:pt>
                <c:pt idx="3225">
                  <c:v>796</c:v>
                </c:pt>
                <c:pt idx="3226">
                  <c:v>657</c:v>
                </c:pt>
                <c:pt idx="3227">
                  <c:v>851</c:v>
                </c:pt>
                <c:pt idx="3228">
                  <c:v>747</c:v>
                </c:pt>
                <c:pt idx="3229">
                  <c:v>775</c:v>
                </c:pt>
                <c:pt idx="3230">
                  <c:v>792</c:v>
                </c:pt>
                <c:pt idx="3231">
                  <c:v>731</c:v>
                </c:pt>
                <c:pt idx="3232">
                  <c:v>777</c:v>
                </c:pt>
                <c:pt idx="3233">
                  <c:v>1010</c:v>
                </c:pt>
                <c:pt idx="3234">
                  <c:v>1072</c:v>
                </c:pt>
                <c:pt idx="3235">
                  <c:v>1161</c:v>
                </c:pt>
                <c:pt idx="3236">
                  <c:v>843</c:v>
                </c:pt>
                <c:pt idx="3237">
                  <c:v>714</c:v>
                </c:pt>
                <c:pt idx="3238">
                  <c:v>1054</c:v>
                </c:pt>
                <c:pt idx="3239">
                  <c:v>892</c:v>
                </c:pt>
                <c:pt idx="3240">
                  <c:v>845</c:v>
                </c:pt>
                <c:pt idx="3241">
                  <c:v>1005</c:v>
                </c:pt>
                <c:pt idx="3242">
                  <c:v>761</c:v>
                </c:pt>
                <c:pt idx="3243">
                  <c:v>767</c:v>
                </c:pt>
                <c:pt idx="3244">
                  <c:v>1147</c:v>
                </c:pt>
                <c:pt idx="3245">
                  <c:v>832</c:v>
                </c:pt>
                <c:pt idx="3246">
                  <c:v>953</c:v>
                </c:pt>
                <c:pt idx="3247">
                  <c:v>894</c:v>
                </c:pt>
                <c:pt idx="3248">
                  <c:v>833</c:v>
                </c:pt>
                <c:pt idx="3249">
                  <c:v>1228</c:v>
                </c:pt>
                <c:pt idx="3250">
                  <c:v>1222</c:v>
                </c:pt>
                <c:pt idx="3251">
                  <c:v>780</c:v>
                </c:pt>
                <c:pt idx="3252">
                  <c:v>979</c:v>
                </c:pt>
                <c:pt idx="3253">
                  <c:v>774</c:v>
                </c:pt>
                <c:pt idx="3254">
                  <c:v>912</c:v>
                </c:pt>
                <c:pt idx="3255">
                  <c:v>903</c:v>
                </c:pt>
                <c:pt idx="3256">
                  <c:v>897</c:v>
                </c:pt>
                <c:pt idx="3257">
                  <c:v>845</c:v>
                </c:pt>
                <c:pt idx="3258">
                  <c:v>940</c:v>
                </c:pt>
                <c:pt idx="3259">
                  <c:v>1074</c:v>
                </c:pt>
                <c:pt idx="3260">
                  <c:v>920</c:v>
                </c:pt>
                <c:pt idx="3261">
                  <c:v>951</c:v>
                </c:pt>
                <c:pt idx="3262">
                  <c:v>1024</c:v>
                </c:pt>
                <c:pt idx="3263">
                  <c:v>751</c:v>
                </c:pt>
                <c:pt idx="3264">
                  <c:v>1227</c:v>
                </c:pt>
                <c:pt idx="3265">
                  <c:v>751</c:v>
                </c:pt>
                <c:pt idx="3266">
                  <c:v>756</c:v>
                </c:pt>
                <c:pt idx="3267">
                  <c:v>825</c:v>
                </c:pt>
                <c:pt idx="3268">
                  <c:v>832</c:v>
                </c:pt>
                <c:pt idx="3269">
                  <c:v>834</c:v>
                </c:pt>
                <c:pt idx="3270">
                  <c:v>880</c:v>
                </c:pt>
                <c:pt idx="3271">
                  <c:v>1065</c:v>
                </c:pt>
                <c:pt idx="3272">
                  <c:v>803</c:v>
                </c:pt>
                <c:pt idx="3273">
                  <c:v>798</c:v>
                </c:pt>
                <c:pt idx="3274">
                  <c:v>790</c:v>
                </c:pt>
                <c:pt idx="3275">
                  <c:v>1157</c:v>
                </c:pt>
                <c:pt idx="3276">
                  <c:v>1005</c:v>
                </c:pt>
                <c:pt idx="3277">
                  <c:v>815</c:v>
                </c:pt>
                <c:pt idx="3278">
                  <c:v>825</c:v>
                </c:pt>
                <c:pt idx="3279">
                  <c:v>762</c:v>
                </c:pt>
                <c:pt idx="3280">
                  <c:v>1268</c:v>
                </c:pt>
                <c:pt idx="3281">
                  <c:v>753</c:v>
                </c:pt>
                <c:pt idx="3282">
                  <c:v>582</c:v>
                </c:pt>
                <c:pt idx="3283">
                  <c:v>839</c:v>
                </c:pt>
                <c:pt idx="3284">
                  <c:v>701</c:v>
                </c:pt>
                <c:pt idx="3285">
                  <c:v>873</c:v>
                </c:pt>
                <c:pt idx="3286">
                  <c:v>1044</c:v>
                </c:pt>
                <c:pt idx="3287">
                  <c:v>690</c:v>
                </c:pt>
                <c:pt idx="3288">
                  <c:v>686</c:v>
                </c:pt>
                <c:pt idx="3289">
                  <c:v>1146</c:v>
                </c:pt>
                <c:pt idx="3290">
                  <c:v>1507</c:v>
                </c:pt>
                <c:pt idx="3291">
                  <c:v>1136</c:v>
                </c:pt>
                <c:pt idx="3292">
                  <c:v>760</c:v>
                </c:pt>
                <c:pt idx="3293">
                  <c:v>868</c:v>
                </c:pt>
                <c:pt idx="3294">
                  <c:v>764</c:v>
                </c:pt>
                <c:pt idx="3295">
                  <c:v>1093</c:v>
                </c:pt>
                <c:pt idx="3296">
                  <c:v>843</c:v>
                </c:pt>
                <c:pt idx="3297">
                  <c:v>864</c:v>
                </c:pt>
                <c:pt idx="3298">
                  <c:v>1016</c:v>
                </c:pt>
                <c:pt idx="3299">
                  <c:v>955</c:v>
                </c:pt>
                <c:pt idx="3300">
                  <c:v>707</c:v>
                </c:pt>
                <c:pt idx="3301">
                  <c:v>675</c:v>
                </c:pt>
                <c:pt idx="3302">
                  <c:v>777</c:v>
                </c:pt>
                <c:pt idx="3303">
                  <c:v>1030</c:v>
                </c:pt>
                <c:pt idx="3304">
                  <c:v>1182</c:v>
                </c:pt>
                <c:pt idx="3305">
                  <c:v>880</c:v>
                </c:pt>
                <c:pt idx="3306">
                  <c:v>825</c:v>
                </c:pt>
                <c:pt idx="3307">
                  <c:v>647</c:v>
                </c:pt>
                <c:pt idx="3308">
                  <c:v>934</c:v>
                </c:pt>
                <c:pt idx="3309">
                  <c:v>720</c:v>
                </c:pt>
                <c:pt idx="3310">
                  <c:v>899</c:v>
                </c:pt>
                <c:pt idx="3311">
                  <c:v>618</c:v>
                </c:pt>
                <c:pt idx="3312">
                  <c:v>993</c:v>
                </c:pt>
                <c:pt idx="3313">
                  <c:v>1149</c:v>
                </c:pt>
                <c:pt idx="3314">
                  <c:v>707</c:v>
                </c:pt>
                <c:pt idx="3315">
                  <c:v>1009</c:v>
                </c:pt>
                <c:pt idx="3316">
                  <c:v>1019</c:v>
                </c:pt>
                <c:pt idx="3317">
                  <c:v>862</c:v>
                </c:pt>
                <c:pt idx="3318">
                  <c:v>737</c:v>
                </c:pt>
                <c:pt idx="3319">
                  <c:v>950</c:v>
                </c:pt>
                <c:pt idx="3320">
                  <c:v>923</c:v>
                </c:pt>
                <c:pt idx="3321">
                  <c:v>1174</c:v>
                </c:pt>
                <c:pt idx="3322">
                  <c:v>800</c:v>
                </c:pt>
                <c:pt idx="3323">
                  <c:v>818</c:v>
                </c:pt>
                <c:pt idx="3324">
                  <c:v>790</c:v>
                </c:pt>
                <c:pt idx="3325">
                  <c:v>974</c:v>
                </c:pt>
                <c:pt idx="3326">
                  <c:v>1235</c:v>
                </c:pt>
                <c:pt idx="3327">
                  <c:v>796</c:v>
                </c:pt>
                <c:pt idx="3328">
                  <c:v>905</c:v>
                </c:pt>
                <c:pt idx="3329">
                  <c:v>920</c:v>
                </c:pt>
                <c:pt idx="3330">
                  <c:v>905</c:v>
                </c:pt>
                <c:pt idx="3331">
                  <c:v>942</c:v>
                </c:pt>
                <c:pt idx="3332">
                  <c:v>816</c:v>
                </c:pt>
                <c:pt idx="3333">
                  <c:v>891</c:v>
                </c:pt>
                <c:pt idx="3334">
                  <c:v>1128</c:v>
                </c:pt>
                <c:pt idx="3335">
                  <c:v>788</c:v>
                </c:pt>
                <c:pt idx="3336">
                  <c:v>846</c:v>
                </c:pt>
                <c:pt idx="3337">
                  <c:v>841</c:v>
                </c:pt>
                <c:pt idx="3338">
                  <c:v>935</c:v>
                </c:pt>
                <c:pt idx="3339">
                  <c:v>1014</c:v>
                </c:pt>
                <c:pt idx="3340">
                  <c:v>733</c:v>
                </c:pt>
                <c:pt idx="3341">
                  <c:v>743</c:v>
                </c:pt>
                <c:pt idx="3342">
                  <c:v>849</c:v>
                </c:pt>
                <c:pt idx="3343">
                  <c:v>917</c:v>
                </c:pt>
                <c:pt idx="3344">
                  <c:v>783</c:v>
                </c:pt>
                <c:pt idx="3345">
                  <c:v>771</c:v>
                </c:pt>
                <c:pt idx="3346">
                  <c:v>874</c:v>
                </c:pt>
                <c:pt idx="3347">
                  <c:v>809</c:v>
                </c:pt>
                <c:pt idx="3348">
                  <c:v>735</c:v>
                </c:pt>
                <c:pt idx="3349">
                  <c:v>1009</c:v>
                </c:pt>
                <c:pt idx="3350">
                  <c:v>697</c:v>
                </c:pt>
                <c:pt idx="3351">
                  <c:v>808</c:v>
                </c:pt>
                <c:pt idx="3352">
                  <c:v>922</c:v>
                </c:pt>
                <c:pt idx="3353">
                  <c:v>841</c:v>
                </c:pt>
                <c:pt idx="3354">
                  <c:v>800</c:v>
                </c:pt>
                <c:pt idx="3355">
                  <c:v>740</c:v>
                </c:pt>
                <c:pt idx="3356">
                  <c:v>1003</c:v>
                </c:pt>
                <c:pt idx="3357">
                  <c:v>1328</c:v>
                </c:pt>
                <c:pt idx="3358">
                  <c:v>813</c:v>
                </c:pt>
                <c:pt idx="3359">
                  <c:v>795</c:v>
                </c:pt>
                <c:pt idx="3360">
                  <c:v>883</c:v>
                </c:pt>
                <c:pt idx="3361">
                  <c:v>884</c:v>
                </c:pt>
                <c:pt idx="3362">
                  <c:v>817</c:v>
                </c:pt>
                <c:pt idx="3363">
                  <c:v>933</c:v>
                </c:pt>
                <c:pt idx="3364">
                  <c:v>839</c:v>
                </c:pt>
                <c:pt idx="3365">
                  <c:v>759</c:v>
                </c:pt>
                <c:pt idx="3366">
                  <c:v>999</c:v>
                </c:pt>
                <c:pt idx="3367">
                  <c:v>1137</c:v>
                </c:pt>
                <c:pt idx="3368">
                  <c:v>945</c:v>
                </c:pt>
                <c:pt idx="3369">
                  <c:v>844</c:v>
                </c:pt>
                <c:pt idx="3370">
                  <c:v>830</c:v>
                </c:pt>
                <c:pt idx="3371">
                  <c:v>911</c:v>
                </c:pt>
                <c:pt idx="3372">
                  <c:v>1003</c:v>
                </c:pt>
                <c:pt idx="3373">
                  <c:v>1001</c:v>
                </c:pt>
                <c:pt idx="3374">
                  <c:v>945</c:v>
                </c:pt>
                <c:pt idx="3375">
                  <c:v>894</c:v>
                </c:pt>
                <c:pt idx="3376">
                  <c:v>913</c:v>
                </c:pt>
                <c:pt idx="3377">
                  <c:v>903</c:v>
                </c:pt>
                <c:pt idx="3378">
                  <c:v>892</c:v>
                </c:pt>
                <c:pt idx="3379">
                  <c:v>1028</c:v>
                </c:pt>
                <c:pt idx="3380">
                  <c:v>914</c:v>
                </c:pt>
                <c:pt idx="3381">
                  <c:v>795</c:v>
                </c:pt>
                <c:pt idx="3382">
                  <c:v>841</c:v>
                </c:pt>
                <c:pt idx="3383">
                  <c:v>622</c:v>
                </c:pt>
                <c:pt idx="3384">
                  <c:v>780</c:v>
                </c:pt>
                <c:pt idx="3385">
                  <c:v>875</c:v>
                </c:pt>
                <c:pt idx="3386">
                  <c:v>899</c:v>
                </c:pt>
                <c:pt idx="3387">
                  <c:v>691</c:v>
                </c:pt>
                <c:pt idx="3388">
                  <c:v>883</c:v>
                </c:pt>
                <c:pt idx="3389">
                  <c:v>931</c:v>
                </c:pt>
                <c:pt idx="3390">
                  <c:v>674</c:v>
                </c:pt>
                <c:pt idx="3391">
                  <c:v>978</c:v>
                </c:pt>
                <c:pt idx="3392">
                  <c:v>891</c:v>
                </c:pt>
                <c:pt idx="3393">
                  <c:v>933</c:v>
                </c:pt>
                <c:pt idx="3394">
                  <c:v>763</c:v>
                </c:pt>
                <c:pt idx="3395">
                  <c:v>834</c:v>
                </c:pt>
                <c:pt idx="3396">
                  <c:v>877</c:v>
                </c:pt>
                <c:pt idx="3397">
                  <c:v>791</c:v>
                </c:pt>
                <c:pt idx="3398">
                  <c:v>902</c:v>
                </c:pt>
                <c:pt idx="3399">
                  <c:v>835</c:v>
                </c:pt>
                <c:pt idx="3400">
                  <c:v>884</c:v>
                </c:pt>
                <c:pt idx="3401">
                  <c:v>835</c:v>
                </c:pt>
                <c:pt idx="3402">
                  <c:v>865</c:v>
                </c:pt>
                <c:pt idx="3403">
                  <c:v>1972</c:v>
                </c:pt>
                <c:pt idx="3404">
                  <c:v>886</c:v>
                </c:pt>
                <c:pt idx="3405">
                  <c:v>932</c:v>
                </c:pt>
                <c:pt idx="3406">
                  <c:v>714</c:v>
                </c:pt>
                <c:pt idx="3407">
                  <c:v>1001</c:v>
                </c:pt>
                <c:pt idx="3408">
                  <c:v>928</c:v>
                </c:pt>
                <c:pt idx="3409">
                  <c:v>689</c:v>
                </c:pt>
                <c:pt idx="3410">
                  <c:v>817</c:v>
                </c:pt>
                <c:pt idx="3411">
                  <c:v>798</c:v>
                </c:pt>
                <c:pt idx="3412">
                  <c:v>703</c:v>
                </c:pt>
                <c:pt idx="3413">
                  <c:v>943</c:v>
                </c:pt>
                <c:pt idx="3414">
                  <c:v>925</c:v>
                </c:pt>
                <c:pt idx="3415">
                  <c:v>755</c:v>
                </c:pt>
                <c:pt idx="3416">
                  <c:v>1015</c:v>
                </c:pt>
                <c:pt idx="3417">
                  <c:v>639</c:v>
                </c:pt>
                <c:pt idx="3418">
                  <c:v>773</c:v>
                </c:pt>
                <c:pt idx="3419">
                  <c:v>833</c:v>
                </c:pt>
                <c:pt idx="3420">
                  <c:v>1137</c:v>
                </c:pt>
                <c:pt idx="3421">
                  <c:v>783</c:v>
                </c:pt>
                <c:pt idx="3422">
                  <c:v>713</c:v>
                </c:pt>
                <c:pt idx="3423">
                  <c:v>652</c:v>
                </c:pt>
                <c:pt idx="3424">
                  <c:v>790</c:v>
                </c:pt>
                <c:pt idx="3425">
                  <c:v>1168</c:v>
                </c:pt>
                <c:pt idx="3426">
                  <c:v>867</c:v>
                </c:pt>
                <c:pt idx="3427">
                  <c:v>1346</c:v>
                </c:pt>
                <c:pt idx="3428">
                  <c:v>746</c:v>
                </c:pt>
                <c:pt idx="3429">
                  <c:v>899</c:v>
                </c:pt>
                <c:pt idx="3430">
                  <c:v>795</c:v>
                </c:pt>
                <c:pt idx="3431">
                  <c:v>1021</c:v>
                </c:pt>
                <c:pt idx="3432">
                  <c:v>792</c:v>
                </c:pt>
                <c:pt idx="3433">
                  <c:v>805</c:v>
                </c:pt>
                <c:pt idx="3434">
                  <c:v>903</c:v>
                </c:pt>
                <c:pt idx="3435">
                  <c:v>773</c:v>
                </c:pt>
                <c:pt idx="3436">
                  <c:v>1228</c:v>
                </c:pt>
                <c:pt idx="3437">
                  <c:v>691</c:v>
                </c:pt>
                <c:pt idx="3438">
                  <c:v>785</c:v>
                </c:pt>
                <c:pt idx="3439">
                  <c:v>866</c:v>
                </c:pt>
                <c:pt idx="3440">
                  <c:v>733</c:v>
                </c:pt>
                <c:pt idx="3441">
                  <c:v>768</c:v>
                </c:pt>
                <c:pt idx="3442">
                  <c:v>837</c:v>
                </c:pt>
                <c:pt idx="3443">
                  <c:v>1210</c:v>
                </c:pt>
                <c:pt idx="3444">
                  <c:v>828</c:v>
                </c:pt>
                <c:pt idx="3445">
                  <c:v>954</c:v>
                </c:pt>
                <c:pt idx="3446">
                  <c:v>683</c:v>
                </c:pt>
                <c:pt idx="3447">
                  <c:v>905</c:v>
                </c:pt>
                <c:pt idx="3448">
                  <c:v>782</c:v>
                </c:pt>
                <c:pt idx="3449">
                  <c:v>784</c:v>
                </c:pt>
                <c:pt idx="3450">
                  <c:v>902</c:v>
                </c:pt>
                <c:pt idx="3451">
                  <c:v>803</c:v>
                </c:pt>
                <c:pt idx="3452">
                  <c:v>960</c:v>
                </c:pt>
                <c:pt idx="3453">
                  <c:v>872</c:v>
                </c:pt>
                <c:pt idx="3454">
                  <c:v>1137</c:v>
                </c:pt>
                <c:pt idx="3455">
                  <c:v>862</c:v>
                </c:pt>
                <c:pt idx="3456">
                  <c:v>741</c:v>
                </c:pt>
                <c:pt idx="3457">
                  <c:v>1152</c:v>
                </c:pt>
                <c:pt idx="3458">
                  <c:v>732</c:v>
                </c:pt>
                <c:pt idx="3459">
                  <c:v>886</c:v>
                </c:pt>
                <c:pt idx="3460">
                  <c:v>847</c:v>
                </c:pt>
                <c:pt idx="3461">
                  <c:v>829</c:v>
                </c:pt>
                <c:pt idx="3462">
                  <c:v>729</c:v>
                </c:pt>
                <c:pt idx="3463">
                  <c:v>974</c:v>
                </c:pt>
                <c:pt idx="3464">
                  <c:v>962</c:v>
                </c:pt>
                <c:pt idx="3465">
                  <c:v>1136</c:v>
                </c:pt>
                <c:pt idx="3466">
                  <c:v>680</c:v>
                </c:pt>
                <c:pt idx="3467">
                  <c:v>876</c:v>
                </c:pt>
                <c:pt idx="3468">
                  <c:v>774</c:v>
                </c:pt>
                <c:pt idx="3469">
                  <c:v>952</c:v>
                </c:pt>
                <c:pt idx="3470">
                  <c:v>1019</c:v>
                </c:pt>
                <c:pt idx="3471">
                  <c:v>816</c:v>
                </c:pt>
                <c:pt idx="3472">
                  <c:v>782</c:v>
                </c:pt>
                <c:pt idx="3473">
                  <c:v>873</c:v>
                </c:pt>
                <c:pt idx="3474">
                  <c:v>728</c:v>
                </c:pt>
                <c:pt idx="3475">
                  <c:v>791</c:v>
                </c:pt>
                <c:pt idx="3476">
                  <c:v>894</c:v>
                </c:pt>
                <c:pt idx="3477">
                  <c:v>891</c:v>
                </c:pt>
                <c:pt idx="3478">
                  <c:v>886</c:v>
                </c:pt>
                <c:pt idx="3479">
                  <c:v>956</c:v>
                </c:pt>
                <c:pt idx="3480">
                  <c:v>928</c:v>
                </c:pt>
                <c:pt idx="3481">
                  <c:v>825</c:v>
                </c:pt>
                <c:pt idx="3482">
                  <c:v>695</c:v>
                </c:pt>
                <c:pt idx="3483">
                  <c:v>760</c:v>
                </c:pt>
                <c:pt idx="3484">
                  <c:v>884</c:v>
                </c:pt>
                <c:pt idx="3485">
                  <c:v>915</c:v>
                </c:pt>
                <c:pt idx="3486">
                  <c:v>1100</c:v>
                </c:pt>
                <c:pt idx="3487">
                  <c:v>757</c:v>
                </c:pt>
                <c:pt idx="3488">
                  <c:v>1143</c:v>
                </c:pt>
                <c:pt idx="3489">
                  <c:v>869</c:v>
                </c:pt>
                <c:pt idx="3490">
                  <c:v>778</c:v>
                </c:pt>
                <c:pt idx="3491">
                  <c:v>857</c:v>
                </c:pt>
                <c:pt idx="3492">
                  <c:v>904</c:v>
                </c:pt>
                <c:pt idx="3493">
                  <c:v>964</c:v>
                </c:pt>
                <c:pt idx="3494">
                  <c:v>968</c:v>
                </c:pt>
                <c:pt idx="3495">
                  <c:v>1237</c:v>
                </c:pt>
                <c:pt idx="3496">
                  <c:v>855</c:v>
                </c:pt>
                <c:pt idx="3497">
                  <c:v>733</c:v>
                </c:pt>
                <c:pt idx="3498">
                  <c:v>772</c:v>
                </c:pt>
                <c:pt idx="3499">
                  <c:v>809</c:v>
                </c:pt>
                <c:pt idx="3500">
                  <c:v>767</c:v>
                </c:pt>
                <c:pt idx="3501">
                  <c:v>759</c:v>
                </c:pt>
                <c:pt idx="3502">
                  <c:v>1004</c:v>
                </c:pt>
                <c:pt idx="3503">
                  <c:v>961</c:v>
                </c:pt>
                <c:pt idx="3504">
                  <c:v>745</c:v>
                </c:pt>
                <c:pt idx="3505">
                  <c:v>643</c:v>
                </c:pt>
                <c:pt idx="3506">
                  <c:v>846</c:v>
                </c:pt>
                <c:pt idx="3507">
                  <c:v>799</c:v>
                </c:pt>
                <c:pt idx="3508">
                  <c:v>857</c:v>
                </c:pt>
                <c:pt idx="3509">
                  <c:v>687</c:v>
                </c:pt>
                <c:pt idx="3510">
                  <c:v>708</c:v>
                </c:pt>
                <c:pt idx="3511">
                  <c:v>681</c:v>
                </c:pt>
                <c:pt idx="3512">
                  <c:v>825</c:v>
                </c:pt>
                <c:pt idx="3513">
                  <c:v>955</c:v>
                </c:pt>
                <c:pt idx="3514">
                  <c:v>824</c:v>
                </c:pt>
                <c:pt idx="3515">
                  <c:v>1057</c:v>
                </c:pt>
                <c:pt idx="3516">
                  <c:v>683</c:v>
                </c:pt>
                <c:pt idx="3517">
                  <c:v>768</c:v>
                </c:pt>
                <c:pt idx="3518">
                  <c:v>845</c:v>
                </c:pt>
                <c:pt idx="3519">
                  <c:v>720</c:v>
                </c:pt>
                <c:pt idx="3520">
                  <c:v>949</c:v>
                </c:pt>
                <c:pt idx="3521">
                  <c:v>974</c:v>
                </c:pt>
                <c:pt idx="3522">
                  <c:v>1217</c:v>
                </c:pt>
                <c:pt idx="3523">
                  <c:v>784</c:v>
                </c:pt>
                <c:pt idx="3524">
                  <c:v>1047</c:v>
                </c:pt>
                <c:pt idx="3525">
                  <c:v>870</c:v>
                </c:pt>
                <c:pt idx="3526">
                  <c:v>1013</c:v>
                </c:pt>
                <c:pt idx="3527">
                  <c:v>810</c:v>
                </c:pt>
                <c:pt idx="3528">
                  <c:v>720</c:v>
                </c:pt>
                <c:pt idx="3529">
                  <c:v>753</c:v>
                </c:pt>
                <c:pt idx="3530">
                  <c:v>636</c:v>
                </c:pt>
                <c:pt idx="3531">
                  <c:v>992</c:v>
                </c:pt>
                <c:pt idx="3532">
                  <c:v>924</c:v>
                </c:pt>
                <c:pt idx="3533">
                  <c:v>769</c:v>
                </c:pt>
                <c:pt idx="3534">
                  <c:v>907</c:v>
                </c:pt>
                <c:pt idx="3535">
                  <c:v>890</c:v>
                </c:pt>
                <c:pt idx="3536">
                  <c:v>676</c:v>
                </c:pt>
                <c:pt idx="3537">
                  <c:v>676</c:v>
                </c:pt>
                <c:pt idx="3538">
                  <c:v>1215</c:v>
                </c:pt>
                <c:pt idx="3539">
                  <c:v>896</c:v>
                </c:pt>
                <c:pt idx="3540">
                  <c:v>933</c:v>
                </c:pt>
                <c:pt idx="3541">
                  <c:v>911</c:v>
                </c:pt>
                <c:pt idx="3542">
                  <c:v>817</c:v>
                </c:pt>
                <c:pt idx="3543">
                  <c:v>748</c:v>
                </c:pt>
                <c:pt idx="3544">
                  <c:v>694</c:v>
                </c:pt>
                <c:pt idx="3545">
                  <c:v>858</c:v>
                </c:pt>
                <c:pt idx="3546">
                  <c:v>704</c:v>
                </c:pt>
                <c:pt idx="3547">
                  <c:v>707</c:v>
                </c:pt>
                <c:pt idx="3548">
                  <c:v>656</c:v>
                </c:pt>
                <c:pt idx="3549">
                  <c:v>837</c:v>
                </c:pt>
                <c:pt idx="3550">
                  <c:v>902</c:v>
                </c:pt>
                <c:pt idx="3551">
                  <c:v>717</c:v>
                </c:pt>
                <c:pt idx="3552">
                  <c:v>853</c:v>
                </c:pt>
                <c:pt idx="3553">
                  <c:v>883</c:v>
                </c:pt>
                <c:pt idx="3554">
                  <c:v>720</c:v>
                </c:pt>
                <c:pt idx="3555">
                  <c:v>800</c:v>
                </c:pt>
                <c:pt idx="3556">
                  <c:v>773</c:v>
                </c:pt>
                <c:pt idx="3557">
                  <c:v>891</c:v>
                </c:pt>
                <c:pt idx="3558">
                  <c:v>828</c:v>
                </c:pt>
                <c:pt idx="3559">
                  <c:v>1030</c:v>
                </c:pt>
                <c:pt idx="3560">
                  <c:v>791</c:v>
                </c:pt>
                <c:pt idx="3561">
                  <c:v>602</c:v>
                </c:pt>
                <c:pt idx="3562">
                  <c:v>977</c:v>
                </c:pt>
                <c:pt idx="3563">
                  <c:v>989</c:v>
                </c:pt>
                <c:pt idx="3564">
                  <c:v>845</c:v>
                </c:pt>
                <c:pt idx="3565">
                  <c:v>887</c:v>
                </c:pt>
                <c:pt idx="3566">
                  <c:v>1054</c:v>
                </c:pt>
                <c:pt idx="3567">
                  <c:v>796</c:v>
                </c:pt>
                <c:pt idx="3568">
                  <c:v>881</c:v>
                </c:pt>
                <c:pt idx="3569">
                  <c:v>849</c:v>
                </c:pt>
                <c:pt idx="3570">
                  <c:v>955</c:v>
                </c:pt>
                <c:pt idx="3571">
                  <c:v>820</c:v>
                </c:pt>
                <c:pt idx="3572">
                  <c:v>823</c:v>
                </c:pt>
                <c:pt idx="3573">
                  <c:v>1456</c:v>
                </c:pt>
                <c:pt idx="3574">
                  <c:v>929</c:v>
                </c:pt>
                <c:pt idx="3575">
                  <c:v>901</c:v>
                </c:pt>
                <c:pt idx="3576">
                  <c:v>996</c:v>
                </c:pt>
                <c:pt idx="3577">
                  <c:v>840</c:v>
                </c:pt>
                <c:pt idx="3578">
                  <c:v>746</c:v>
                </c:pt>
                <c:pt idx="3579">
                  <c:v>762</c:v>
                </c:pt>
                <c:pt idx="3580">
                  <c:v>849</c:v>
                </c:pt>
                <c:pt idx="3581">
                  <c:v>866</c:v>
                </c:pt>
                <c:pt idx="3582">
                  <c:v>1254</c:v>
                </c:pt>
                <c:pt idx="3583">
                  <c:v>668</c:v>
                </c:pt>
                <c:pt idx="3584">
                  <c:v>797</c:v>
                </c:pt>
                <c:pt idx="3585">
                  <c:v>724</c:v>
                </c:pt>
                <c:pt idx="3586">
                  <c:v>688</c:v>
                </c:pt>
                <c:pt idx="3587">
                  <c:v>1569</c:v>
                </c:pt>
                <c:pt idx="3588">
                  <c:v>815</c:v>
                </c:pt>
                <c:pt idx="3589">
                  <c:v>738</c:v>
                </c:pt>
                <c:pt idx="3590">
                  <c:v>988</c:v>
                </c:pt>
                <c:pt idx="3591">
                  <c:v>732</c:v>
                </c:pt>
                <c:pt idx="3592">
                  <c:v>828</c:v>
                </c:pt>
                <c:pt idx="3593">
                  <c:v>764</c:v>
                </c:pt>
                <c:pt idx="3594">
                  <c:v>855</c:v>
                </c:pt>
                <c:pt idx="3595">
                  <c:v>771</c:v>
                </c:pt>
                <c:pt idx="3596">
                  <c:v>646</c:v>
                </c:pt>
                <c:pt idx="3597">
                  <c:v>968</c:v>
                </c:pt>
                <c:pt idx="3598">
                  <c:v>836</c:v>
                </c:pt>
                <c:pt idx="3599">
                  <c:v>867</c:v>
                </c:pt>
                <c:pt idx="3600">
                  <c:v>1325</c:v>
                </c:pt>
                <c:pt idx="3601">
                  <c:v>1139</c:v>
                </c:pt>
                <c:pt idx="3602">
                  <c:v>959</c:v>
                </c:pt>
                <c:pt idx="3603">
                  <c:v>850</c:v>
                </c:pt>
                <c:pt idx="3604">
                  <c:v>942</c:v>
                </c:pt>
                <c:pt idx="3605">
                  <c:v>946</c:v>
                </c:pt>
                <c:pt idx="3606">
                  <c:v>879</c:v>
                </c:pt>
                <c:pt idx="3607">
                  <c:v>696</c:v>
                </c:pt>
                <c:pt idx="3608">
                  <c:v>879</c:v>
                </c:pt>
                <c:pt idx="3609">
                  <c:v>924</c:v>
                </c:pt>
                <c:pt idx="3610">
                  <c:v>804</c:v>
                </c:pt>
                <c:pt idx="3611">
                  <c:v>731</c:v>
                </c:pt>
                <c:pt idx="3612">
                  <c:v>1043</c:v>
                </c:pt>
                <c:pt idx="3613">
                  <c:v>1021</c:v>
                </c:pt>
                <c:pt idx="3614">
                  <c:v>823</c:v>
                </c:pt>
                <c:pt idx="3615">
                  <c:v>759</c:v>
                </c:pt>
                <c:pt idx="3616">
                  <c:v>842</c:v>
                </c:pt>
                <c:pt idx="3617">
                  <c:v>923</c:v>
                </c:pt>
                <c:pt idx="3618">
                  <c:v>706</c:v>
                </c:pt>
                <c:pt idx="3619">
                  <c:v>974</c:v>
                </c:pt>
                <c:pt idx="3620">
                  <c:v>841</c:v>
                </c:pt>
                <c:pt idx="3621">
                  <c:v>751</c:v>
                </c:pt>
                <c:pt idx="3622">
                  <c:v>922</c:v>
                </c:pt>
                <c:pt idx="3623">
                  <c:v>916</c:v>
                </c:pt>
                <c:pt idx="3624">
                  <c:v>842</c:v>
                </c:pt>
                <c:pt idx="3625">
                  <c:v>569</c:v>
                </c:pt>
                <c:pt idx="3626">
                  <c:v>784</c:v>
                </c:pt>
                <c:pt idx="3627">
                  <c:v>858</c:v>
                </c:pt>
                <c:pt idx="3628">
                  <c:v>952</c:v>
                </c:pt>
                <c:pt idx="3629">
                  <c:v>852</c:v>
                </c:pt>
                <c:pt idx="3630">
                  <c:v>971</c:v>
                </c:pt>
                <c:pt idx="3631">
                  <c:v>916</c:v>
                </c:pt>
                <c:pt idx="3632">
                  <c:v>787</c:v>
                </c:pt>
                <c:pt idx="3633">
                  <c:v>764</c:v>
                </c:pt>
                <c:pt idx="3634">
                  <c:v>791</c:v>
                </c:pt>
                <c:pt idx="3635">
                  <c:v>792</c:v>
                </c:pt>
                <c:pt idx="3636">
                  <c:v>909</c:v>
                </c:pt>
                <c:pt idx="3637">
                  <c:v>602</c:v>
                </c:pt>
                <c:pt idx="3638">
                  <c:v>656</c:v>
                </c:pt>
                <c:pt idx="3639">
                  <c:v>704</c:v>
                </c:pt>
                <c:pt idx="3640">
                  <c:v>807</c:v>
                </c:pt>
                <c:pt idx="3641">
                  <c:v>883</c:v>
                </c:pt>
                <c:pt idx="3642">
                  <c:v>1287</c:v>
                </c:pt>
                <c:pt idx="3643">
                  <c:v>748</c:v>
                </c:pt>
                <c:pt idx="3644">
                  <c:v>832</c:v>
                </c:pt>
                <c:pt idx="3645">
                  <c:v>1017</c:v>
                </c:pt>
                <c:pt idx="3646">
                  <c:v>731</c:v>
                </c:pt>
                <c:pt idx="3647">
                  <c:v>1038</c:v>
                </c:pt>
                <c:pt idx="3648">
                  <c:v>1127</c:v>
                </c:pt>
                <c:pt idx="3649">
                  <c:v>997</c:v>
                </c:pt>
                <c:pt idx="3650">
                  <c:v>734</c:v>
                </c:pt>
                <c:pt idx="3651">
                  <c:v>803</c:v>
                </c:pt>
                <c:pt idx="3652">
                  <c:v>840</c:v>
                </c:pt>
                <c:pt idx="3653">
                  <c:v>737</c:v>
                </c:pt>
                <c:pt idx="3654">
                  <c:v>875</c:v>
                </c:pt>
                <c:pt idx="3655">
                  <c:v>1041</c:v>
                </c:pt>
                <c:pt idx="3656">
                  <c:v>891</c:v>
                </c:pt>
                <c:pt idx="3657">
                  <c:v>898</c:v>
                </c:pt>
                <c:pt idx="3658">
                  <c:v>933</c:v>
                </c:pt>
                <c:pt idx="3659">
                  <c:v>760</c:v>
                </c:pt>
                <c:pt idx="3660">
                  <c:v>1308</c:v>
                </c:pt>
                <c:pt idx="3661">
                  <c:v>860</c:v>
                </c:pt>
                <c:pt idx="3662">
                  <c:v>758</c:v>
                </c:pt>
                <c:pt idx="3663">
                  <c:v>698</c:v>
                </c:pt>
                <c:pt idx="3664">
                  <c:v>894</c:v>
                </c:pt>
                <c:pt idx="3665">
                  <c:v>954</c:v>
                </c:pt>
                <c:pt idx="3666">
                  <c:v>811</c:v>
                </c:pt>
                <c:pt idx="3667">
                  <c:v>767</c:v>
                </c:pt>
                <c:pt idx="3668">
                  <c:v>838</c:v>
                </c:pt>
                <c:pt idx="3669">
                  <c:v>884</c:v>
                </c:pt>
                <c:pt idx="3670">
                  <c:v>789</c:v>
                </c:pt>
                <c:pt idx="3671">
                  <c:v>805</c:v>
                </c:pt>
                <c:pt idx="3672">
                  <c:v>1031</c:v>
                </c:pt>
                <c:pt idx="3673">
                  <c:v>779</c:v>
                </c:pt>
                <c:pt idx="3674">
                  <c:v>907</c:v>
                </c:pt>
                <c:pt idx="3675">
                  <c:v>762</c:v>
                </c:pt>
                <c:pt idx="3676">
                  <c:v>914</c:v>
                </c:pt>
                <c:pt idx="3677">
                  <c:v>929</c:v>
                </c:pt>
                <c:pt idx="3678">
                  <c:v>788</c:v>
                </c:pt>
                <c:pt idx="3679">
                  <c:v>907</c:v>
                </c:pt>
                <c:pt idx="3680">
                  <c:v>809</c:v>
                </c:pt>
                <c:pt idx="3681">
                  <c:v>1008</c:v>
                </c:pt>
                <c:pt idx="3682">
                  <c:v>957</c:v>
                </c:pt>
                <c:pt idx="3683">
                  <c:v>1142</c:v>
                </c:pt>
                <c:pt idx="3684">
                  <c:v>1005</c:v>
                </c:pt>
                <c:pt idx="3685">
                  <c:v>803</c:v>
                </c:pt>
                <c:pt idx="3686">
                  <c:v>815</c:v>
                </c:pt>
                <c:pt idx="3687">
                  <c:v>1127</c:v>
                </c:pt>
                <c:pt idx="3688">
                  <c:v>872</c:v>
                </c:pt>
                <c:pt idx="3689">
                  <c:v>726</c:v>
                </c:pt>
                <c:pt idx="3690">
                  <c:v>864</c:v>
                </c:pt>
                <c:pt idx="3691">
                  <c:v>1035</c:v>
                </c:pt>
                <c:pt idx="3692">
                  <c:v>791</c:v>
                </c:pt>
                <c:pt idx="3693">
                  <c:v>1346</c:v>
                </c:pt>
                <c:pt idx="3694">
                  <c:v>1017</c:v>
                </c:pt>
                <c:pt idx="3695">
                  <c:v>855</c:v>
                </c:pt>
                <c:pt idx="3696">
                  <c:v>739</c:v>
                </c:pt>
                <c:pt idx="3697">
                  <c:v>766</c:v>
                </c:pt>
                <c:pt idx="3698">
                  <c:v>817</c:v>
                </c:pt>
                <c:pt idx="3699">
                  <c:v>1030</c:v>
                </c:pt>
                <c:pt idx="3700">
                  <c:v>794</c:v>
                </c:pt>
                <c:pt idx="3701">
                  <c:v>981</c:v>
                </c:pt>
                <c:pt idx="3702">
                  <c:v>976</c:v>
                </c:pt>
                <c:pt idx="3703">
                  <c:v>1165</c:v>
                </c:pt>
                <c:pt idx="3704">
                  <c:v>1012</c:v>
                </c:pt>
                <c:pt idx="3705">
                  <c:v>1269</c:v>
                </c:pt>
                <c:pt idx="3706">
                  <c:v>730</c:v>
                </c:pt>
                <c:pt idx="3707">
                  <c:v>879</c:v>
                </c:pt>
                <c:pt idx="3708">
                  <c:v>734</c:v>
                </c:pt>
                <c:pt idx="3709">
                  <c:v>1078</c:v>
                </c:pt>
                <c:pt idx="3710">
                  <c:v>859</c:v>
                </c:pt>
                <c:pt idx="3711">
                  <c:v>865</c:v>
                </c:pt>
                <c:pt idx="3712">
                  <c:v>746</c:v>
                </c:pt>
                <c:pt idx="3713">
                  <c:v>795</c:v>
                </c:pt>
                <c:pt idx="3714">
                  <c:v>691</c:v>
                </c:pt>
                <c:pt idx="3715">
                  <c:v>727</c:v>
                </c:pt>
                <c:pt idx="3716">
                  <c:v>867</c:v>
                </c:pt>
                <c:pt idx="3717">
                  <c:v>1011</c:v>
                </c:pt>
                <c:pt idx="3718">
                  <c:v>792</c:v>
                </c:pt>
                <c:pt idx="3719">
                  <c:v>962</c:v>
                </c:pt>
                <c:pt idx="3720">
                  <c:v>963</c:v>
                </c:pt>
                <c:pt idx="3721">
                  <c:v>904</c:v>
                </c:pt>
                <c:pt idx="3722">
                  <c:v>720</c:v>
                </c:pt>
                <c:pt idx="3723">
                  <c:v>913</c:v>
                </c:pt>
                <c:pt idx="3724">
                  <c:v>913</c:v>
                </c:pt>
                <c:pt idx="3725">
                  <c:v>988</c:v>
                </c:pt>
                <c:pt idx="3726">
                  <c:v>789</c:v>
                </c:pt>
                <c:pt idx="3727">
                  <c:v>781</c:v>
                </c:pt>
                <c:pt idx="3728">
                  <c:v>774</c:v>
                </c:pt>
                <c:pt idx="3729">
                  <c:v>776</c:v>
                </c:pt>
                <c:pt idx="3730">
                  <c:v>922</c:v>
                </c:pt>
                <c:pt idx="3731">
                  <c:v>831</c:v>
                </c:pt>
                <c:pt idx="3732">
                  <c:v>1134</c:v>
                </c:pt>
                <c:pt idx="3733">
                  <c:v>715</c:v>
                </c:pt>
                <c:pt idx="3734">
                  <c:v>668</c:v>
                </c:pt>
                <c:pt idx="3735">
                  <c:v>1065</c:v>
                </c:pt>
                <c:pt idx="3736">
                  <c:v>966</c:v>
                </c:pt>
                <c:pt idx="3737">
                  <c:v>957</c:v>
                </c:pt>
                <c:pt idx="3738">
                  <c:v>1163</c:v>
                </c:pt>
                <c:pt idx="3739">
                  <c:v>839</c:v>
                </c:pt>
                <c:pt idx="3740">
                  <c:v>1035</c:v>
                </c:pt>
                <c:pt idx="3741">
                  <c:v>973</c:v>
                </c:pt>
                <c:pt idx="3742">
                  <c:v>733</c:v>
                </c:pt>
                <c:pt idx="3743">
                  <c:v>777</c:v>
                </c:pt>
                <c:pt idx="3744">
                  <c:v>728</c:v>
                </c:pt>
                <c:pt idx="3745">
                  <c:v>784</c:v>
                </c:pt>
                <c:pt idx="3746">
                  <c:v>784</c:v>
                </c:pt>
                <c:pt idx="3747">
                  <c:v>929</c:v>
                </c:pt>
                <c:pt idx="3748">
                  <c:v>1296</c:v>
                </c:pt>
                <c:pt idx="3749">
                  <c:v>809</c:v>
                </c:pt>
                <c:pt idx="3750">
                  <c:v>852</c:v>
                </c:pt>
                <c:pt idx="3751">
                  <c:v>802</c:v>
                </c:pt>
                <c:pt idx="3752">
                  <c:v>1034</c:v>
                </c:pt>
                <c:pt idx="3753">
                  <c:v>995</c:v>
                </c:pt>
                <c:pt idx="3754">
                  <c:v>1201</c:v>
                </c:pt>
                <c:pt idx="3755">
                  <c:v>1072</c:v>
                </c:pt>
                <c:pt idx="3756">
                  <c:v>837</c:v>
                </c:pt>
                <c:pt idx="3757">
                  <c:v>876</c:v>
                </c:pt>
                <c:pt idx="3758">
                  <c:v>1059</c:v>
                </c:pt>
                <c:pt idx="3759">
                  <c:v>997</c:v>
                </c:pt>
                <c:pt idx="3760">
                  <c:v>825</c:v>
                </c:pt>
                <c:pt idx="3761">
                  <c:v>701</c:v>
                </c:pt>
                <c:pt idx="3762">
                  <c:v>1190</c:v>
                </c:pt>
                <c:pt idx="3763">
                  <c:v>860</c:v>
                </c:pt>
                <c:pt idx="3764">
                  <c:v>706</c:v>
                </c:pt>
                <c:pt idx="3765">
                  <c:v>758</c:v>
                </c:pt>
                <c:pt idx="3766">
                  <c:v>822</c:v>
                </c:pt>
                <c:pt idx="3767">
                  <c:v>726</c:v>
                </c:pt>
                <c:pt idx="3768">
                  <c:v>739</c:v>
                </c:pt>
                <c:pt idx="3769">
                  <c:v>804</c:v>
                </c:pt>
                <c:pt idx="3770">
                  <c:v>873</c:v>
                </c:pt>
                <c:pt idx="3771">
                  <c:v>667</c:v>
                </c:pt>
                <c:pt idx="3772">
                  <c:v>991</c:v>
                </c:pt>
                <c:pt idx="3773">
                  <c:v>756</c:v>
                </c:pt>
                <c:pt idx="3774">
                  <c:v>1476</c:v>
                </c:pt>
                <c:pt idx="3775">
                  <c:v>932</c:v>
                </c:pt>
                <c:pt idx="3776">
                  <c:v>891</c:v>
                </c:pt>
                <c:pt idx="3777">
                  <c:v>842</c:v>
                </c:pt>
                <c:pt idx="3778">
                  <c:v>1024</c:v>
                </c:pt>
                <c:pt idx="3779">
                  <c:v>844</c:v>
                </c:pt>
                <c:pt idx="3780">
                  <c:v>859</c:v>
                </c:pt>
                <c:pt idx="3781">
                  <c:v>791</c:v>
                </c:pt>
                <c:pt idx="3782">
                  <c:v>952</c:v>
                </c:pt>
                <c:pt idx="3783">
                  <c:v>663</c:v>
                </c:pt>
                <c:pt idx="3784">
                  <c:v>881</c:v>
                </c:pt>
                <c:pt idx="3785">
                  <c:v>1317</c:v>
                </c:pt>
                <c:pt idx="3786">
                  <c:v>805</c:v>
                </c:pt>
                <c:pt idx="3787">
                  <c:v>808</c:v>
                </c:pt>
                <c:pt idx="3788">
                  <c:v>839</c:v>
                </c:pt>
                <c:pt idx="3789">
                  <c:v>829</c:v>
                </c:pt>
                <c:pt idx="3790">
                  <c:v>809</c:v>
                </c:pt>
                <c:pt idx="3791">
                  <c:v>890</c:v>
                </c:pt>
                <c:pt idx="3792">
                  <c:v>772</c:v>
                </c:pt>
                <c:pt idx="3793">
                  <c:v>778</c:v>
                </c:pt>
                <c:pt idx="3794">
                  <c:v>825</c:v>
                </c:pt>
                <c:pt idx="3795">
                  <c:v>809</c:v>
                </c:pt>
                <c:pt idx="3796">
                  <c:v>1053</c:v>
                </c:pt>
                <c:pt idx="3797">
                  <c:v>855</c:v>
                </c:pt>
                <c:pt idx="3798">
                  <c:v>817</c:v>
                </c:pt>
                <c:pt idx="3799">
                  <c:v>827</c:v>
                </c:pt>
                <c:pt idx="3800">
                  <c:v>1048</c:v>
                </c:pt>
                <c:pt idx="3801">
                  <c:v>1036</c:v>
                </c:pt>
                <c:pt idx="3802">
                  <c:v>703</c:v>
                </c:pt>
                <c:pt idx="3803">
                  <c:v>744</c:v>
                </c:pt>
                <c:pt idx="3804">
                  <c:v>741</c:v>
                </c:pt>
                <c:pt idx="3805">
                  <c:v>785</c:v>
                </c:pt>
                <c:pt idx="3806">
                  <c:v>879</c:v>
                </c:pt>
                <c:pt idx="3807">
                  <c:v>973</c:v>
                </c:pt>
                <c:pt idx="3808">
                  <c:v>876</c:v>
                </c:pt>
                <c:pt idx="3809">
                  <c:v>794</c:v>
                </c:pt>
                <c:pt idx="3810">
                  <c:v>1091</c:v>
                </c:pt>
                <c:pt idx="3811">
                  <c:v>809</c:v>
                </c:pt>
                <c:pt idx="3812">
                  <c:v>969</c:v>
                </c:pt>
                <c:pt idx="3813">
                  <c:v>808</c:v>
                </c:pt>
                <c:pt idx="3814">
                  <c:v>842</c:v>
                </c:pt>
                <c:pt idx="3815">
                  <c:v>642</c:v>
                </c:pt>
                <c:pt idx="3816">
                  <c:v>779</c:v>
                </c:pt>
                <c:pt idx="3817">
                  <c:v>859</c:v>
                </c:pt>
                <c:pt idx="3818">
                  <c:v>784</c:v>
                </c:pt>
                <c:pt idx="3819">
                  <c:v>1066</c:v>
                </c:pt>
                <c:pt idx="3820">
                  <c:v>741</c:v>
                </c:pt>
                <c:pt idx="3821">
                  <c:v>945</c:v>
                </c:pt>
                <c:pt idx="3822">
                  <c:v>887</c:v>
                </c:pt>
                <c:pt idx="3823">
                  <c:v>803</c:v>
                </c:pt>
                <c:pt idx="3824">
                  <c:v>709</c:v>
                </c:pt>
                <c:pt idx="3825">
                  <c:v>825</c:v>
                </c:pt>
                <c:pt idx="3826">
                  <c:v>785</c:v>
                </c:pt>
                <c:pt idx="3827">
                  <c:v>710</c:v>
                </c:pt>
                <c:pt idx="3828">
                  <c:v>1261</c:v>
                </c:pt>
                <c:pt idx="3829">
                  <c:v>899</c:v>
                </c:pt>
                <c:pt idx="3830">
                  <c:v>707</c:v>
                </c:pt>
                <c:pt idx="3831">
                  <c:v>964</c:v>
                </c:pt>
                <c:pt idx="3832">
                  <c:v>748</c:v>
                </c:pt>
                <c:pt idx="3833">
                  <c:v>780</c:v>
                </c:pt>
                <c:pt idx="3834">
                  <c:v>1076</c:v>
                </c:pt>
                <c:pt idx="3835">
                  <c:v>821</c:v>
                </c:pt>
                <c:pt idx="3836">
                  <c:v>718</c:v>
                </c:pt>
                <c:pt idx="3837">
                  <c:v>864</c:v>
                </c:pt>
                <c:pt idx="3838">
                  <c:v>963</c:v>
                </c:pt>
                <c:pt idx="3839">
                  <c:v>839</c:v>
                </c:pt>
                <c:pt idx="3840">
                  <c:v>738</c:v>
                </c:pt>
                <c:pt idx="3841">
                  <c:v>1083</c:v>
                </c:pt>
                <c:pt idx="3842">
                  <c:v>745</c:v>
                </c:pt>
                <c:pt idx="3843">
                  <c:v>827</c:v>
                </c:pt>
                <c:pt idx="3844">
                  <c:v>1000</c:v>
                </c:pt>
                <c:pt idx="3845">
                  <c:v>1124</c:v>
                </c:pt>
                <c:pt idx="3846">
                  <c:v>713</c:v>
                </c:pt>
                <c:pt idx="3847">
                  <c:v>926</c:v>
                </c:pt>
                <c:pt idx="3848">
                  <c:v>810</c:v>
                </c:pt>
                <c:pt idx="3849">
                  <c:v>880</c:v>
                </c:pt>
                <c:pt idx="3850">
                  <c:v>747</c:v>
                </c:pt>
                <c:pt idx="3851">
                  <c:v>688</c:v>
                </c:pt>
                <c:pt idx="3852">
                  <c:v>824</c:v>
                </c:pt>
                <c:pt idx="3853">
                  <c:v>923</c:v>
                </c:pt>
                <c:pt idx="3854">
                  <c:v>1273</c:v>
                </c:pt>
                <c:pt idx="3855">
                  <c:v>772</c:v>
                </c:pt>
                <c:pt idx="3856">
                  <c:v>898</c:v>
                </c:pt>
                <c:pt idx="3857">
                  <c:v>756</c:v>
                </c:pt>
                <c:pt idx="3858">
                  <c:v>853</c:v>
                </c:pt>
                <c:pt idx="3859">
                  <c:v>814</c:v>
                </c:pt>
                <c:pt idx="3860">
                  <c:v>950</c:v>
                </c:pt>
                <c:pt idx="3861">
                  <c:v>1047</c:v>
                </c:pt>
                <c:pt idx="3862">
                  <c:v>1071</c:v>
                </c:pt>
                <c:pt idx="3863">
                  <c:v>824</c:v>
                </c:pt>
                <c:pt idx="3864">
                  <c:v>1042</c:v>
                </c:pt>
                <c:pt idx="3865">
                  <c:v>715</c:v>
                </c:pt>
                <c:pt idx="3866">
                  <c:v>660</c:v>
                </c:pt>
                <c:pt idx="3867">
                  <c:v>798</c:v>
                </c:pt>
                <c:pt idx="3868">
                  <c:v>930</c:v>
                </c:pt>
                <c:pt idx="3869">
                  <c:v>881</c:v>
                </c:pt>
                <c:pt idx="3870">
                  <c:v>1090</c:v>
                </c:pt>
                <c:pt idx="3871">
                  <c:v>879</c:v>
                </c:pt>
                <c:pt idx="3872">
                  <c:v>693</c:v>
                </c:pt>
                <c:pt idx="3873">
                  <c:v>708</c:v>
                </c:pt>
                <c:pt idx="3874">
                  <c:v>1363</c:v>
                </c:pt>
                <c:pt idx="3875">
                  <c:v>858</c:v>
                </c:pt>
                <c:pt idx="3876">
                  <c:v>771</c:v>
                </c:pt>
                <c:pt idx="3877">
                  <c:v>781</c:v>
                </c:pt>
                <c:pt idx="3878">
                  <c:v>690</c:v>
                </c:pt>
                <c:pt idx="3879">
                  <c:v>1185</c:v>
                </c:pt>
                <c:pt idx="3880">
                  <c:v>891</c:v>
                </c:pt>
                <c:pt idx="3881">
                  <c:v>1025</c:v>
                </c:pt>
                <c:pt idx="3882">
                  <c:v>1174</c:v>
                </c:pt>
                <c:pt idx="3883">
                  <c:v>787</c:v>
                </c:pt>
                <c:pt idx="3884">
                  <c:v>905</c:v>
                </c:pt>
                <c:pt idx="3885">
                  <c:v>848</c:v>
                </c:pt>
                <c:pt idx="3886">
                  <c:v>865</c:v>
                </c:pt>
                <c:pt idx="3887">
                  <c:v>926</c:v>
                </c:pt>
                <c:pt idx="3888">
                  <c:v>851</c:v>
                </c:pt>
                <c:pt idx="3889">
                  <c:v>770</c:v>
                </c:pt>
                <c:pt idx="3890">
                  <c:v>772</c:v>
                </c:pt>
                <c:pt idx="3891">
                  <c:v>954</c:v>
                </c:pt>
                <c:pt idx="3892">
                  <c:v>768</c:v>
                </c:pt>
                <c:pt idx="3893">
                  <c:v>770</c:v>
                </c:pt>
                <c:pt idx="3894">
                  <c:v>893</c:v>
                </c:pt>
                <c:pt idx="3895">
                  <c:v>870</c:v>
                </c:pt>
                <c:pt idx="3896">
                  <c:v>667</c:v>
                </c:pt>
                <c:pt idx="3897">
                  <c:v>993</c:v>
                </c:pt>
                <c:pt idx="3898">
                  <c:v>798</c:v>
                </c:pt>
                <c:pt idx="3899">
                  <c:v>774</c:v>
                </c:pt>
                <c:pt idx="3900">
                  <c:v>932</c:v>
                </c:pt>
                <c:pt idx="3901">
                  <c:v>731</c:v>
                </c:pt>
                <c:pt idx="3902">
                  <c:v>881</c:v>
                </c:pt>
                <c:pt idx="3903">
                  <c:v>906</c:v>
                </c:pt>
                <c:pt idx="3904">
                  <c:v>1043</c:v>
                </c:pt>
                <c:pt idx="3905">
                  <c:v>659</c:v>
                </c:pt>
                <c:pt idx="3906">
                  <c:v>928</c:v>
                </c:pt>
                <c:pt idx="3907">
                  <c:v>810</c:v>
                </c:pt>
                <c:pt idx="3908">
                  <c:v>764</c:v>
                </c:pt>
                <c:pt idx="3909">
                  <c:v>1518</c:v>
                </c:pt>
                <c:pt idx="3910">
                  <c:v>917</c:v>
                </c:pt>
                <c:pt idx="3911">
                  <c:v>893</c:v>
                </c:pt>
                <c:pt idx="3912">
                  <c:v>957</c:v>
                </c:pt>
                <c:pt idx="3913">
                  <c:v>751</c:v>
                </c:pt>
                <c:pt idx="3914">
                  <c:v>993</c:v>
                </c:pt>
                <c:pt idx="3915">
                  <c:v>760</c:v>
                </c:pt>
                <c:pt idx="3916">
                  <c:v>1301</c:v>
                </c:pt>
                <c:pt idx="3917">
                  <c:v>803</c:v>
                </c:pt>
                <c:pt idx="3918">
                  <c:v>885</c:v>
                </c:pt>
                <c:pt idx="3919">
                  <c:v>783</c:v>
                </c:pt>
                <c:pt idx="3920">
                  <c:v>810</c:v>
                </c:pt>
                <c:pt idx="3921">
                  <c:v>999</c:v>
                </c:pt>
                <c:pt idx="3922">
                  <c:v>1217</c:v>
                </c:pt>
                <c:pt idx="3923">
                  <c:v>934</c:v>
                </c:pt>
                <c:pt idx="3924">
                  <c:v>1264</c:v>
                </c:pt>
                <c:pt idx="3925">
                  <c:v>1045</c:v>
                </c:pt>
                <c:pt idx="3926">
                  <c:v>864</c:v>
                </c:pt>
                <c:pt idx="3927">
                  <c:v>643</c:v>
                </c:pt>
                <c:pt idx="3928">
                  <c:v>968</c:v>
                </c:pt>
                <c:pt idx="3929">
                  <c:v>1119</c:v>
                </c:pt>
                <c:pt idx="3930">
                  <c:v>987</c:v>
                </c:pt>
                <c:pt idx="3931">
                  <c:v>1015</c:v>
                </c:pt>
                <c:pt idx="3932">
                  <c:v>852</c:v>
                </c:pt>
                <c:pt idx="3933">
                  <c:v>853</c:v>
                </c:pt>
                <c:pt idx="3934">
                  <c:v>858</c:v>
                </c:pt>
                <c:pt idx="3935">
                  <c:v>735</c:v>
                </c:pt>
                <c:pt idx="3936">
                  <c:v>1017</c:v>
                </c:pt>
                <c:pt idx="3937">
                  <c:v>798</c:v>
                </c:pt>
                <c:pt idx="3938">
                  <c:v>768</c:v>
                </c:pt>
                <c:pt idx="3939">
                  <c:v>800</c:v>
                </c:pt>
                <c:pt idx="3940">
                  <c:v>754</c:v>
                </c:pt>
                <c:pt idx="3941">
                  <c:v>1117</c:v>
                </c:pt>
                <c:pt idx="3942">
                  <c:v>712</c:v>
                </c:pt>
                <c:pt idx="3943">
                  <c:v>684</c:v>
                </c:pt>
                <c:pt idx="3944">
                  <c:v>894</c:v>
                </c:pt>
                <c:pt idx="3945">
                  <c:v>1089</c:v>
                </c:pt>
                <c:pt idx="3946">
                  <c:v>1006</c:v>
                </c:pt>
                <c:pt idx="3947">
                  <c:v>710</c:v>
                </c:pt>
                <c:pt idx="3948">
                  <c:v>1219</c:v>
                </c:pt>
                <c:pt idx="3949">
                  <c:v>749</c:v>
                </c:pt>
                <c:pt idx="3950">
                  <c:v>1001</c:v>
                </c:pt>
                <c:pt idx="3951">
                  <c:v>984</c:v>
                </c:pt>
                <c:pt idx="3952">
                  <c:v>995</c:v>
                </c:pt>
                <c:pt idx="3953">
                  <c:v>736</c:v>
                </c:pt>
                <c:pt idx="3954">
                  <c:v>781</c:v>
                </c:pt>
                <c:pt idx="3955">
                  <c:v>857</c:v>
                </c:pt>
                <c:pt idx="3956">
                  <c:v>983</c:v>
                </c:pt>
                <c:pt idx="3957">
                  <c:v>763</c:v>
                </c:pt>
                <c:pt idx="3958">
                  <c:v>988</c:v>
                </c:pt>
                <c:pt idx="3959">
                  <c:v>864</c:v>
                </c:pt>
                <c:pt idx="3960">
                  <c:v>820</c:v>
                </c:pt>
                <c:pt idx="3961">
                  <c:v>790</c:v>
                </c:pt>
                <c:pt idx="3962">
                  <c:v>822</c:v>
                </c:pt>
                <c:pt idx="3963">
                  <c:v>931</c:v>
                </c:pt>
                <c:pt idx="3964">
                  <c:v>1187</c:v>
                </c:pt>
                <c:pt idx="3965">
                  <c:v>1088</c:v>
                </c:pt>
                <c:pt idx="3966">
                  <c:v>984</c:v>
                </c:pt>
                <c:pt idx="3967">
                  <c:v>825</c:v>
                </c:pt>
                <c:pt idx="3968">
                  <c:v>1000</c:v>
                </c:pt>
                <c:pt idx="3969">
                  <c:v>804</c:v>
                </c:pt>
                <c:pt idx="3970">
                  <c:v>960</c:v>
                </c:pt>
                <c:pt idx="3971">
                  <c:v>889</c:v>
                </c:pt>
                <c:pt idx="3972">
                  <c:v>823</c:v>
                </c:pt>
                <c:pt idx="3973">
                  <c:v>698</c:v>
                </c:pt>
                <c:pt idx="3974">
                  <c:v>796</c:v>
                </c:pt>
                <c:pt idx="3975">
                  <c:v>882</c:v>
                </c:pt>
                <c:pt idx="3976">
                  <c:v>856</c:v>
                </c:pt>
                <c:pt idx="3977">
                  <c:v>866</c:v>
                </c:pt>
                <c:pt idx="3978">
                  <c:v>840</c:v>
                </c:pt>
                <c:pt idx="3979">
                  <c:v>676</c:v>
                </c:pt>
                <c:pt idx="3980">
                  <c:v>758</c:v>
                </c:pt>
                <c:pt idx="3981">
                  <c:v>1070</c:v>
                </c:pt>
                <c:pt idx="3982">
                  <c:v>765</c:v>
                </c:pt>
                <c:pt idx="3983">
                  <c:v>918</c:v>
                </c:pt>
                <c:pt idx="3984">
                  <c:v>743</c:v>
                </c:pt>
                <c:pt idx="3985">
                  <c:v>831</c:v>
                </c:pt>
                <c:pt idx="3986">
                  <c:v>1015</c:v>
                </c:pt>
                <c:pt idx="3987">
                  <c:v>708</c:v>
                </c:pt>
                <c:pt idx="3988">
                  <c:v>902</c:v>
                </c:pt>
                <c:pt idx="3989">
                  <c:v>861</c:v>
                </c:pt>
                <c:pt idx="3990">
                  <c:v>789</c:v>
                </c:pt>
                <c:pt idx="3991">
                  <c:v>707</c:v>
                </c:pt>
                <c:pt idx="3992">
                  <c:v>816</c:v>
                </c:pt>
                <c:pt idx="3993">
                  <c:v>847</c:v>
                </c:pt>
                <c:pt idx="3994">
                  <c:v>825</c:v>
                </c:pt>
                <c:pt idx="3995">
                  <c:v>936</c:v>
                </c:pt>
                <c:pt idx="3996">
                  <c:v>991</c:v>
                </c:pt>
                <c:pt idx="3997">
                  <c:v>975</c:v>
                </c:pt>
                <c:pt idx="3998">
                  <c:v>765</c:v>
                </c:pt>
                <c:pt idx="3999">
                  <c:v>698</c:v>
                </c:pt>
                <c:pt idx="4000">
                  <c:v>848</c:v>
                </c:pt>
                <c:pt idx="4001">
                  <c:v>788</c:v>
                </c:pt>
                <c:pt idx="4002">
                  <c:v>826</c:v>
                </c:pt>
                <c:pt idx="4003">
                  <c:v>854</c:v>
                </c:pt>
                <c:pt idx="4004">
                  <c:v>803</c:v>
                </c:pt>
                <c:pt idx="4005">
                  <c:v>1206</c:v>
                </c:pt>
                <c:pt idx="4006">
                  <c:v>1053</c:v>
                </c:pt>
                <c:pt idx="4007">
                  <c:v>669</c:v>
                </c:pt>
                <c:pt idx="4008">
                  <c:v>1119</c:v>
                </c:pt>
                <c:pt idx="4009">
                  <c:v>962</c:v>
                </c:pt>
                <c:pt idx="4010">
                  <c:v>845</c:v>
                </c:pt>
                <c:pt idx="4011">
                  <c:v>886</c:v>
                </c:pt>
                <c:pt idx="4012">
                  <c:v>854</c:v>
                </c:pt>
                <c:pt idx="4013">
                  <c:v>794</c:v>
                </c:pt>
                <c:pt idx="4014">
                  <c:v>826</c:v>
                </c:pt>
                <c:pt idx="4015">
                  <c:v>969</c:v>
                </c:pt>
                <c:pt idx="4016">
                  <c:v>946</c:v>
                </c:pt>
                <c:pt idx="4017">
                  <c:v>636</c:v>
                </c:pt>
                <c:pt idx="4018">
                  <c:v>779</c:v>
                </c:pt>
                <c:pt idx="4019">
                  <c:v>893</c:v>
                </c:pt>
                <c:pt idx="4020">
                  <c:v>1020</c:v>
                </c:pt>
                <c:pt idx="4021">
                  <c:v>794</c:v>
                </c:pt>
                <c:pt idx="4022">
                  <c:v>720</c:v>
                </c:pt>
                <c:pt idx="4023">
                  <c:v>825</c:v>
                </c:pt>
                <c:pt idx="4024">
                  <c:v>837</c:v>
                </c:pt>
                <c:pt idx="4025">
                  <c:v>913</c:v>
                </c:pt>
                <c:pt idx="4026">
                  <c:v>788</c:v>
                </c:pt>
                <c:pt idx="4027">
                  <c:v>976</c:v>
                </c:pt>
                <c:pt idx="4028">
                  <c:v>864</c:v>
                </c:pt>
                <c:pt idx="4029">
                  <c:v>896</c:v>
                </c:pt>
                <c:pt idx="4030">
                  <c:v>1038</c:v>
                </c:pt>
                <c:pt idx="4031">
                  <c:v>666</c:v>
                </c:pt>
                <c:pt idx="4032">
                  <c:v>955</c:v>
                </c:pt>
                <c:pt idx="4033">
                  <c:v>856</c:v>
                </c:pt>
                <c:pt idx="4034">
                  <c:v>747</c:v>
                </c:pt>
                <c:pt idx="4035">
                  <c:v>635</c:v>
                </c:pt>
                <c:pt idx="4036">
                  <c:v>919</c:v>
                </c:pt>
                <c:pt idx="4037">
                  <c:v>793</c:v>
                </c:pt>
                <c:pt idx="4038">
                  <c:v>913</c:v>
                </c:pt>
                <c:pt idx="4039">
                  <c:v>866</c:v>
                </c:pt>
                <c:pt idx="4040">
                  <c:v>639</c:v>
                </c:pt>
                <c:pt idx="4041">
                  <c:v>1037</c:v>
                </c:pt>
                <c:pt idx="4042">
                  <c:v>965</c:v>
                </c:pt>
                <c:pt idx="4043">
                  <c:v>958</c:v>
                </c:pt>
                <c:pt idx="4044">
                  <c:v>969</c:v>
                </c:pt>
                <c:pt idx="4045">
                  <c:v>759</c:v>
                </c:pt>
                <c:pt idx="4046">
                  <c:v>942</c:v>
                </c:pt>
                <c:pt idx="4047">
                  <c:v>773</c:v>
                </c:pt>
                <c:pt idx="4048">
                  <c:v>811</c:v>
                </c:pt>
                <c:pt idx="4049">
                  <c:v>875</c:v>
                </c:pt>
                <c:pt idx="4050">
                  <c:v>902</c:v>
                </c:pt>
                <c:pt idx="4051">
                  <c:v>784</c:v>
                </c:pt>
                <c:pt idx="4052">
                  <c:v>859</c:v>
                </c:pt>
                <c:pt idx="4053">
                  <c:v>855</c:v>
                </c:pt>
                <c:pt idx="4054">
                  <c:v>842</c:v>
                </c:pt>
                <c:pt idx="4055">
                  <c:v>1054</c:v>
                </c:pt>
                <c:pt idx="4056">
                  <c:v>800</c:v>
                </c:pt>
                <c:pt idx="4057">
                  <c:v>974</c:v>
                </c:pt>
                <c:pt idx="4058">
                  <c:v>870</c:v>
                </c:pt>
                <c:pt idx="4059">
                  <c:v>889</c:v>
                </c:pt>
                <c:pt idx="4060">
                  <c:v>690</c:v>
                </c:pt>
                <c:pt idx="4061">
                  <c:v>821</c:v>
                </c:pt>
                <c:pt idx="4062">
                  <c:v>1310</c:v>
                </c:pt>
                <c:pt idx="4063">
                  <c:v>602</c:v>
                </c:pt>
                <c:pt idx="4064">
                  <c:v>744</c:v>
                </c:pt>
                <c:pt idx="4065">
                  <c:v>844</c:v>
                </c:pt>
                <c:pt idx="4066">
                  <c:v>743</c:v>
                </c:pt>
                <c:pt idx="4067">
                  <c:v>847</c:v>
                </c:pt>
                <c:pt idx="4068">
                  <c:v>1106</c:v>
                </c:pt>
                <c:pt idx="4069">
                  <c:v>650</c:v>
                </c:pt>
                <c:pt idx="4070">
                  <c:v>981</c:v>
                </c:pt>
                <c:pt idx="4071">
                  <c:v>805</c:v>
                </c:pt>
                <c:pt idx="4072">
                  <c:v>732</c:v>
                </c:pt>
                <c:pt idx="4073">
                  <c:v>1295</c:v>
                </c:pt>
                <c:pt idx="4074">
                  <c:v>684</c:v>
                </c:pt>
                <c:pt idx="4075">
                  <c:v>901</c:v>
                </c:pt>
                <c:pt idx="4076">
                  <c:v>800</c:v>
                </c:pt>
                <c:pt idx="4077">
                  <c:v>705</c:v>
                </c:pt>
                <c:pt idx="4078">
                  <c:v>746</c:v>
                </c:pt>
                <c:pt idx="4079">
                  <c:v>836</c:v>
                </c:pt>
                <c:pt idx="4080">
                  <c:v>823</c:v>
                </c:pt>
                <c:pt idx="4081">
                  <c:v>775</c:v>
                </c:pt>
                <c:pt idx="4082">
                  <c:v>1020</c:v>
                </c:pt>
                <c:pt idx="4083">
                  <c:v>972</c:v>
                </c:pt>
                <c:pt idx="4084">
                  <c:v>855</c:v>
                </c:pt>
                <c:pt idx="4085">
                  <c:v>723</c:v>
                </c:pt>
                <c:pt idx="4086">
                  <c:v>825</c:v>
                </c:pt>
                <c:pt idx="4087">
                  <c:v>1143</c:v>
                </c:pt>
                <c:pt idx="4088">
                  <c:v>719</c:v>
                </c:pt>
                <c:pt idx="4089">
                  <c:v>876</c:v>
                </c:pt>
                <c:pt idx="4090">
                  <c:v>964</c:v>
                </c:pt>
                <c:pt idx="4091">
                  <c:v>804</c:v>
                </c:pt>
                <c:pt idx="4092">
                  <c:v>853</c:v>
                </c:pt>
                <c:pt idx="4093">
                  <c:v>885</c:v>
                </c:pt>
                <c:pt idx="4094">
                  <c:v>960</c:v>
                </c:pt>
                <c:pt idx="4095">
                  <c:v>924</c:v>
                </c:pt>
                <c:pt idx="4096">
                  <c:v>748</c:v>
                </c:pt>
                <c:pt idx="4097">
                  <c:v>895</c:v>
                </c:pt>
                <c:pt idx="4098">
                  <c:v>879</c:v>
                </c:pt>
                <c:pt idx="4099">
                  <c:v>762</c:v>
                </c:pt>
                <c:pt idx="4100">
                  <c:v>892</c:v>
                </c:pt>
                <c:pt idx="4101">
                  <c:v>924</c:v>
                </c:pt>
                <c:pt idx="4102">
                  <c:v>858</c:v>
                </c:pt>
                <c:pt idx="4103">
                  <c:v>718</c:v>
                </c:pt>
                <c:pt idx="4104">
                  <c:v>905</c:v>
                </c:pt>
                <c:pt idx="4105">
                  <c:v>749</c:v>
                </c:pt>
                <c:pt idx="4106">
                  <c:v>806</c:v>
                </c:pt>
                <c:pt idx="4107">
                  <c:v>762</c:v>
                </c:pt>
                <c:pt idx="4108">
                  <c:v>775</c:v>
                </c:pt>
                <c:pt idx="4109">
                  <c:v>763</c:v>
                </c:pt>
                <c:pt idx="4110">
                  <c:v>777</c:v>
                </c:pt>
                <c:pt idx="4111">
                  <c:v>693</c:v>
                </c:pt>
                <c:pt idx="4112">
                  <c:v>813</c:v>
                </c:pt>
                <c:pt idx="4113">
                  <c:v>815</c:v>
                </c:pt>
                <c:pt idx="4114">
                  <c:v>877</c:v>
                </c:pt>
                <c:pt idx="4115">
                  <c:v>716</c:v>
                </c:pt>
                <c:pt idx="4116">
                  <c:v>1049</c:v>
                </c:pt>
                <c:pt idx="4117">
                  <c:v>797</c:v>
                </c:pt>
                <c:pt idx="4118">
                  <c:v>717</c:v>
                </c:pt>
                <c:pt idx="4119">
                  <c:v>869</c:v>
                </c:pt>
                <c:pt idx="4120">
                  <c:v>1013</c:v>
                </c:pt>
                <c:pt idx="4121">
                  <c:v>813</c:v>
                </c:pt>
                <c:pt idx="4122">
                  <c:v>852</c:v>
                </c:pt>
                <c:pt idx="4123">
                  <c:v>905</c:v>
                </c:pt>
                <c:pt idx="4124">
                  <c:v>696</c:v>
                </c:pt>
                <c:pt idx="4125">
                  <c:v>1041</c:v>
                </c:pt>
                <c:pt idx="4126">
                  <c:v>829</c:v>
                </c:pt>
                <c:pt idx="4127">
                  <c:v>1035</c:v>
                </c:pt>
                <c:pt idx="4128">
                  <c:v>850</c:v>
                </c:pt>
                <c:pt idx="4129">
                  <c:v>757</c:v>
                </c:pt>
                <c:pt idx="4130">
                  <c:v>852</c:v>
                </c:pt>
                <c:pt idx="4131">
                  <c:v>1031</c:v>
                </c:pt>
                <c:pt idx="4132">
                  <c:v>862</c:v>
                </c:pt>
                <c:pt idx="4133">
                  <c:v>714</c:v>
                </c:pt>
                <c:pt idx="4134">
                  <c:v>842</c:v>
                </c:pt>
                <c:pt idx="4135">
                  <c:v>764</c:v>
                </c:pt>
                <c:pt idx="4136">
                  <c:v>825</c:v>
                </c:pt>
                <c:pt idx="4137">
                  <c:v>981</c:v>
                </c:pt>
                <c:pt idx="4138">
                  <c:v>879</c:v>
                </c:pt>
                <c:pt idx="4139">
                  <c:v>844</c:v>
                </c:pt>
                <c:pt idx="4140">
                  <c:v>964</c:v>
                </c:pt>
                <c:pt idx="4141">
                  <c:v>886</c:v>
                </c:pt>
                <c:pt idx="4142">
                  <c:v>755</c:v>
                </c:pt>
                <c:pt idx="4143">
                  <c:v>760</c:v>
                </c:pt>
                <c:pt idx="4144">
                  <c:v>891</c:v>
                </c:pt>
                <c:pt idx="4145">
                  <c:v>736</c:v>
                </c:pt>
                <c:pt idx="4146">
                  <c:v>823</c:v>
                </c:pt>
                <c:pt idx="4147">
                  <c:v>854</c:v>
                </c:pt>
                <c:pt idx="4148">
                  <c:v>806</c:v>
                </c:pt>
                <c:pt idx="4149">
                  <c:v>832</c:v>
                </c:pt>
                <c:pt idx="4150">
                  <c:v>881</c:v>
                </c:pt>
                <c:pt idx="4151">
                  <c:v>1220</c:v>
                </c:pt>
                <c:pt idx="4152">
                  <c:v>771</c:v>
                </c:pt>
                <c:pt idx="4153">
                  <c:v>1093</c:v>
                </c:pt>
                <c:pt idx="4154">
                  <c:v>1119</c:v>
                </c:pt>
                <c:pt idx="4155">
                  <c:v>820</c:v>
                </c:pt>
                <c:pt idx="4156">
                  <c:v>846</c:v>
                </c:pt>
                <c:pt idx="4157">
                  <c:v>874</c:v>
                </c:pt>
                <c:pt idx="4158">
                  <c:v>860</c:v>
                </c:pt>
                <c:pt idx="4159">
                  <c:v>781</c:v>
                </c:pt>
                <c:pt idx="4160">
                  <c:v>710</c:v>
                </c:pt>
                <c:pt idx="4161">
                  <c:v>806</c:v>
                </c:pt>
                <c:pt idx="4162">
                  <c:v>850</c:v>
                </c:pt>
                <c:pt idx="4163">
                  <c:v>1330</c:v>
                </c:pt>
                <c:pt idx="4164">
                  <c:v>788</c:v>
                </c:pt>
                <c:pt idx="4165">
                  <c:v>860</c:v>
                </c:pt>
                <c:pt idx="4166">
                  <c:v>885</c:v>
                </c:pt>
                <c:pt idx="4167">
                  <c:v>799</c:v>
                </c:pt>
                <c:pt idx="4168">
                  <c:v>742</c:v>
                </c:pt>
                <c:pt idx="4169">
                  <c:v>734</c:v>
                </c:pt>
                <c:pt idx="4170">
                  <c:v>783</c:v>
                </c:pt>
                <c:pt idx="4171">
                  <c:v>1075</c:v>
                </c:pt>
                <c:pt idx="4172">
                  <c:v>787</c:v>
                </c:pt>
                <c:pt idx="4173">
                  <c:v>897</c:v>
                </c:pt>
                <c:pt idx="4174">
                  <c:v>669</c:v>
                </c:pt>
                <c:pt idx="4175">
                  <c:v>755</c:v>
                </c:pt>
                <c:pt idx="4176">
                  <c:v>1198</c:v>
                </c:pt>
                <c:pt idx="4177">
                  <c:v>588</c:v>
                </c:pt>
                <c:pt idx="4178">
                  <c:v>725</c:v>
                </c:pt>
                <c:pt idx="4179">
                  <c:v>918</c:v>
                </c:pt>
                <c:pt idx="4180">
                  <c:v>1112</c:v>
                </c:pt>
                <c:pt idx="4181">
                  <c:v>823</c:v>
                </c:pt>
                <c:pt idx="4182">
                  <c:v>782</c:v>
                </c:pt>
                <c:pt idx="4183">
                  <c:v>806</c:v>
                </c:pt>
                <c:pt idx="4184">
                  <c:v>992</c:v>
                </c:pt>
                <c:pt idx="4185">
                  <c:v>720</c:v>
                </c:pt>
                <c:pt idx="4186">
                  <c:v>851</c:v>
                </c:pt>
                <c:pt idx="4187">
                  <c:v>937</c:v>
                </c:pt>
                <c:pt idx="4188">
                  <c:v>835</c:v>
                </c:pt>
                <c:pt idx="4189">
                  <c:v>724</c:v>
                </c:pt>
                <c:pt idx="4190">
                  <c:v>793</c:v>
                </c:pt>
                <c:pt idx="4191">
                  <c:v>759</c:v>
                </c:pt>
                <c:pt idx="4192">
                  <c:v>850</c:v>
                </c:pt>
                <c:pt idx="4193">
                  <c:v>820</c:v>
                </c:pt>
                <c:pt idx="4194">
                  <c:v>1050</c:v>
                </c:pt>
                <c:pt idx="4195">
                  <c:v>883</c:v>
                </c:pt>
                <c:pt idx="4196">
                  <c:v>809</c:v>
                </c:pt>
                <c:pt idx="4197">
                  <c:v>714</c:v>
                </c:pt>
                <c:pt idx="4198">
                  <c:v>808</c:v>
                </c:pt>
                <c:pt idx="4199">
                  <c:v>816</c:v>
                </c:pt>
                <c:pt idx="4200">
                  <c:v>789</c:v>
                </c:pt>
                <c:pt idx="4201">
                  <c:v>787</c:v>
                </c:pt>
                <c:pt idx="4202">
                  <c:v>696</c:v>
                </c:pt>
                <c:pt idx="4203">
                  <c:v>711</c:v>
                </c:pt>
                <c:pt idx="4204">
                  <c:v>843</c:v>
                </c:pt>
                <c:pt idx="4205">
                  <c:v>813</c:v>
                </c:pt>
                <c:pt idx="4206">
                  <c:v>791</c:v>
                </c:pt>
                <c:pt idx="4207">
                  <c:v>688</c:v>
                </c:pt>
                <c:pt idx="4208">
                  <c:v>722</c:v>
                </c:pt>
                <c:pt idx="4209">
                  <c:v>763</c:v>
                </c:pt>
                <c:pt idx="4210">
                  <c:v>1210</c:v>
                </c:pt>
                <c:pt idx="4211">
                  <c:v>763</c:v>
                </c:pt>
                <c:pt idx="4212">
                  <c:v>840</c:v>
                </c:pt>
                <c:pt idx="4213">
                  <c:v>758</c:v>
                </c:pt>
                <c:pt idx="4214">
                  <c:v>1290</c:v>
                </c:pt>
                <c:pt idx="4215">
                  <c:v>1174</c:v>
                </c:pt>
                <c:pt idx="4216">
                  <c:v>760</c:v>
                </c:pt>
                <c:pt idx="4217">
                  <c:v>837</c:v>
                </c:pt>
                <c:pt idx="4218">
                  <c:v>791</c:v>
                </c:pt>
                <c:pt idx="4219">
                  <c:v>1029</c:v>
                </c:pt>
                <c:pt idx="4220">
                  <c:v>803</c:v>
                </c:pt>
                <c:pt idx="4221">
                  <c:v>681</c:v>
                </c:pt>
                <c:pt idx="4222">
                  <c:v>732</c:v>
                </c:pt>
                <c:pt idx="4223">
                  <c:v>852</c:v>
                </c:pt>
                <c:pt idx="4224">
                  <c:v>689</c:v>
                </c:pt>
                <c:pt idx="4225">
                  <c:v>801</c:v>
                </c:pt>
                <c:pt idx="4226">
                  <c:v>674</c:v>
                </c:pt>
                <c:pt idx="4227">
                  <c:v>870</c:v>
                </c:pt>
                <c:pt idx="4228">
                  <c:v>704</c:v>
                </c:pt>
                <c:pt idx="4229">
                  <c:v>875</c:v>
                </c:pt>
                <c:pt idx="4230">
                  <c:v>684</c:v>
                </c:pt>
                <c:pt idx="4231">
                  <c:v>870</c:v>
                </c:pt>
                <c:pt idx="4232">
                  <c:v>1133</c:v>
                </c:pt>
                <c:pt idx="4233">
                  <c:v>749</c:v>
                </c:pt>
                <c:pt idx="4234">
                  <c:v>868</c:v>
                </c:pt>
                <c:pt idx="4235">
                  <c:v>918</c:v>
                </c:pt>
                <c:pt idx="4236">
                  <c:v>807</c:v>
                </c:pt>
                <c:pt idx="4237">
                  <c:v>731</c:v>
                </c:pt>
                <c:pt idx="4238">
                  <c:v>774</c:v>
                </c:pt>
                <c:pt idx="4239">
                  <c:v>881</c:v>
                </c:pt>
                <c:pt idx="4240">
                  <c:v>669</c:v>
                </c:pt>
                <c:pt idx="4241">
                  <c:v>818</c:v>
                </c:pt>
                <c:pt idx="4242">
                  <c:v>1022</c:v>
                </c:pt>
                <c:pt idx="4243">
                  <c:v>904</c:v>
                </c:pt>
                <c:pt idx="4244">
                  <c:v>1011</c:v>
                </c:pt>
                <c:pt idx="4245">
                  <c:v>913</c:v>
                </c:pt>
                <c:pt idx="4246">
                  <c:v>975</c:v>
                </c:pt>
                <c:pt idx="4247">
                  <c:v>777</c:v>
                </c:pt>
                <c:pt idx="4248">
                  <c:v>759</c:v>
                </c:pt>
                <c:pt idx="4249">
                  <c:v>837</c:v>
                </c:pt>
                <c:pt idx="4250">
                  <c:v>973</c:v>
                </c:pt>
                <c:pt idx="4251">
                  <c:v>946</c:v>
                </c:pt>
                <c:pt idx="4252">
                  <c:v>834</c:v>
                </c:pt>
                <c:pt idx="4253">
                  <c:v>926</c:v>
                </c:pt>
                <c:pt idx="4254">
                  <c:v>1198</c:v>
                </c:pt>
                <c:pt idx="4255">
                  <c:v>868</c:v>
                </c:pt>
                <c:pt idx="4256">
                  <c:v>1017</c:v>
                </c:pt>
                <c:pt idx="4257">
                  <c:v>821</c:v>
                </c:pt>
                <c:pt idx="4258">
                  <c:v>946</c:v>
                </c:pt>
                <c:pt idx="4259">
                  <c:v>811</c:v>
                </c:pt>
                <c:pt idx="4260">
                  <c:v>735</c:v>
                </c:pt>
                <c:pt idx="4261">
                  <c:v>765</c:v>
                </c:pt>
                <c:pt idx="4262">
                  <c:v>890</c:v>
                </c:pt>
                <c:pt idx="4263">
                  <c:v>663</c:v>
                </c:pt>
                <c:pt idx="4264">
                  <c:v>990</c:v>
                </c:pt>
                <c:pt idx="4265">
                  <c:v>861</c:v>
                </c:pt>
                <c:pt idx="4266">
                  <c:v>988</c:v>
                </c:pt>
                <c:pt idx="4267">
                  <c:v>839</c:v>
                </c:pt>
                <c:pt idx="4268">
                  <c:v>942</c:v>
                </c:pt>
                <c:pt idx="4269">
                  <c:v>743</c:v>
                </c:pt>
                <c:pt idx="4270">
                  <c:v>731</c:v>
                </c:pt>
                <c:pt idx="4271">
                  <c:v>1092</c:v>
                </c:pt>
                <c:pt idx="4272">
                  <c:v>861</c:v>
                </c:pt>
                <c:pt idx="4273">
                  <c:v>1020</c:v>
                </c:pt>
                <c:pt idx="4274">
                  <c:v>741</c:v>
                </c:pt>
                <c:pt idx="4275">
                  <c:v>899</c:v>
                </c:pt>
                <c:pt idx="4276">
                  <c:v>645</c:v>
                </c:pt>
                <c:pt idx="4277">
                  <c:v>814</c:v>
                </c:pt>
                <c:pt idx="4278">
                  <c:v>1050</c:v>
                </c:pt>
                <c:pt idx="4279">
                  <c:v>798</c:v>
                </c:pt>
                <c:pt idx="4280">
                  <c:v>903</c:v>
                </c:pt>
                <c:pt idx="4281">
                  <c:v>945</c:v>
                </c:pt>
                <c:pt idx="4282">
                  <c:v>816</c:v>
                </c:pt>
                <c:pt idx="4283">
                  <c:v>636</c:v>
                </c:pt>
                <c:pt idx="4284">
                  <c:v>768</c:v>
                </c:pt>
                <c:pt idx="4285">
                  <c:v>792</c:v>
                </c:pt>
                <c:pt idx="4286">
                  <c:v>794</c:v>
                </c:pt>
                <c:pt idx="4287">
                  <c:v>837</c:v>
                </c:pt>
                <c:pt idx="4288">
                  <c:v>854</c:v>
                </c:pt>
                <c:pt idx="4289">
                  <c:v>849</c:v>
                </c:pt>
                <c:pt idx="4290">
                  <c:v>1061</c:v>
                </c:pt>
                <c:pt idx="4291">
                  <c:v>981</c:v>
                </c:pt>
                <c:pt idx="4292">
                  <c:v>798</c:v>
                </c:pt>
                <c:pt idx="4293">
                  <c:v>723</c:v>
                </c:pt>
                <c:pt idx="4294">
                  <c:v>868</c:v>
                </c:pt>
                <c:pt idx="4295">
                  <c:v>867</c:v>
                </c:pt>
                <c:pt idx="4296">
                  <c:v>857</c:v>
                </c:pt>
                <c:pt idx="4297">
                  <c:v>712</c:v>
                </c:pt>
                <c:pt idx="4298">
                  <c:v>907</c:v>
                </c:pt>
                <c:pt idx="4299">
                  <c:v>770</c:v>
                </c:pt>
                <c:pt idx="4300">
                  <c:v>848</c:v>
                </c:pt>
                <c:pt idx="4301">
                  <c:v>949</c:v>
                </c:pt>
                <c:pt idx="4302">
                  <c:v>757</c:v>
                </c:pt>
                <c:pt idx="4303">
                  <c:v>1210</c:v>
                </c:pt>
                <c:pt idx="4304">
                  <c:v>1082</c:v>
                </c:pt>
                <c:pt idx="4305">
                  <c:v>713</c:v>
                </c:pt>
                <c:pt idx="4306">
                  <c:v>922</c:v>
                </c:pt>
                <c:pt idx="4307">
                  <c:v>828</c:v>
                </c:pt>
                <c:pt idx="4308">
                  <c:v>804</c:v>
                </c:pt>
                <c:pt idx="4309">
                  <c:v>913</c:v>
                </c:pt>
                <c:pt idx="4310">
                  <c:v>838</c:v>
                </c:pt>
                <c:pt idx="4311">
                  <c:v>883</c:v>
                </c:pt>
                <c:pt idx="4312">
                  <c:v>902</c:v>
                </c:pt>
                <c:pt idx="4313">
                  <c:v>958</c:v>
                </c:pt>
                <c:pt idx="4314">
                  <c:v>1185</c:v>
                </c:pt>
                <c:pt idx="4315">
                  <c:v>861</c:v>
                </c:pt>
                <c:pt idx="4316">
                  <c:v>713</c:v>
                </c:pt>
                <c:pt idx="4317">
                  <c:v>759</c:v>
                </c:pt>
                <c:pt idx="4318">
                  <c:v>1053</c:v>
                </c:pt>
                <c:pt idx="4319">
                  <c:v>745</c:v>
                </c:pt>
                <c:pt idx="4320">
                  <c:v>885</c:v>
                </c:pt>
                <c:pt idx="4321">
                  <c:v>870</c:v>
                </c:pt>
                <c:pt idx="4322">
                  <c:v>842</c:v>
                </c:pt>
                <c:pt idx="4323">
                  <c:v>815</c:v>
                </c:pt>
                <c:pt idx="4324">
                  <c:v>1041</c:v>
                </c:pt>
                <c:pt idx="4325">
                  <c:v>797</c:v>
                </c:pt>
                <c:pt idx="4326">
                  <c:v>959</c:v>
                </c:pt>
                <c:pt idx="4327">
                  <c:v>1314</c:v>
                </c:pt>
                <c:pt idx="4328">
                  <c:v>782</c:v>
                </c:pt>
                <c:pt idx="4329">
                  <c:v>841</c:v>
                </c:pt>
                <c:pt idx="4330">
                  <c:v>785</c:v>
                </c:pt>
                <c:pt idx="4331">
                  <c:v>892</c:v>
                </c:pt>
                <c:pt idx="4332">
                  <c:v>709</c:v>
                </c:pt>
                <c:pt idx="4333">
                  <c:v>966</c:v>
                </c:pt>
                <c:pt idx="4334">
                  <c:v>757</c:v>
                </c:pt>
                <c:pt idx="4335">
                  <c:v>826</c:v>
                </c:pt>
                <c:pt idx="4336">
                  <c:v>722</c:v>
                </c:pt>
                <c:pt idx="4337">
                  <c:v>787</c:v>
                </c:pt>
                <c:pt idx="4338">
                  <c:v>795</c:v>
                </c:pt>
                <c:pt idx="4339">
                  <c:v>875</c:v>
                </c:pt>
                <c:pt idx="4340">
                  <c:v>951</c:v>
                </c:pt>
                <c:pt idx="4341">
                  <c:v>989</c:v>
                </c:pt>
                <c:pt idx="4342">
                  <c:v>1033</c:v>
                </c:pt>
                <c:pt idx="4343">
                  <c:v>906</c:v>
                </c:pt>
                <c:pt idx="4344">
                  <c:v>1082</c:v>
                </c:pt>
                <c:pt idx="4345">
                  <c:v>831</c:v>
                </c:pt>
                <c:pt idx="4346">
                  <c:v>742</c:v>
                </c:pt>
                <c:pt idx="4347">
                  <c:v>969</c:v>
                </c:pt>
                <c:pt idx="4348">
                  <c:v>969</c:v>
                </c:pt>
                <c:pt idx="4349">
                  <c:v>648</c:v>
                </c:pt>
                <c:pt idx="4350">
                  <c:v>1077</c:v>
                </c:pt>
                <c:pt idx="4351">
                  <c:v>818</c:v>
                </c:pt>
                <c:pt idx="4352">
                  <c:v>725</c:v>
                </c:pt>
                <c:pt idx="4353">
                  <c:v>817</c:v>
                </c:pt>
                <c:pt idx="4354">
                  <c:v>790</c:v>
                </c:pt>
                <c:pt idx="4355">
                  <c:v>718</c:v>
                </c:pt>
                <c:pt idx="4356">
                  <c:v>781</c:v>
                </c:pt>
                <c:pt idx="4357">
                  <c:v>750</c:v>
                </c:pt>
                <c:pt idx="4358">
                  <c:v>856</c:v>
                </c:pt>
                <c:pt idx="4359">
                  <c:v>786</c:v>
                </c:pt>
                <c:pt idx="4360">
                  <c:v>730</c:v>
                </c:pt>
                <c:pt idx="4361">
                  <c:v>708</c:v>
                </c:pt>
                <c:pt idx="4362">
                  <c:v>796</c:v>
                </c:pt>
                <c:pt idx="4363">
                  <c:v>748</c:v>
                </c:pt>
                <c:pt idx="4364">
                  <c:v>692</c:v>
                </c:pt>
                <c:pt idx="4365">
                  <c:v>763</c:v>
                </c:pt>
                <c:pt idx="4366">
                  <c:v>1098</c:v>
                </c:pt>
                <c:pt idx="4367">
                  <c:v>804</c:v>
                </c:pt>
                <c:pt idx="4368">
                  <c:v>691</c:v>
                </c:pt>
                <c:pt idx="4369">
                  <c:v>888</c:v>
                </c:pt>
                <c:pt idx="4370">
                  <c:v>737</c:v>
                </c:pt>
                <c:pt idx="4371">
                  <c:v>823</c:v>
                </c:pt>
                <c:pt idx="4372">
                  <c:v>1520</c:v>
                </c:pt>
                <c:pt idx="4373">
                  <c:v>766</c:v>
                </c:pt>
                <c:pt idx="4374">
                  <c:v>830</c:v>
                </c:pt>
                <c:pt idx="4375">
                  <c:v>903</c:v>
                </c:pt>
                <c:pt idx="4376">
                  <c:v>691</c:v>
                </c:pt>
                <c:pt idx="4377">
                  <c:v>896</c:v>
                </c:pt>
                <c:pt idx="4378">
                  <c:v>791</c:v>
                </c:pt>
                <c:pt idx="4379">
                  <c:v>711</c:v>
                </c:pt>
                <c:pt idx="4380">
                  <c:v>818</c:v>
                </c:pt>
                <c:pt idx="4381">
                  <c:v>778</c:v>
                </c:pt>
                <c:pt idx="4382">
                  <c:v>809</c:v>
                </c:pt>
                <c:pt idx="4383">
                  <c:v>826</c:v>
                </c:pt>
                <c:pt idx="4384">
                  <c:v>890</c:v>
                </c:pt>
                <c:pt idx="4385">
                  <c:v>944</c:v>
                </c:pt>
                <c:pt idx="4386">
                  <c:v>896</c:v>
                </c:pt>
                <c:pt idx="4387">
                  <c:v>974</c:v>
                </c:pt>
                <c:pt idx="4388">
                  <c:v>847</c:v>
                </c:pt>
                <c:pt idx="4389">
                  <c:v>782</c:v>
                </c:pt>
                <c:pt idx="4390">
                  <c:v>823</c:v>
                </c:pt>
                <c:pt idx="4391">
                  <c:v>838</c:v>
                </c:pt>
                <c:pt idx="4392">
                  <c:v>923</c:v>
                </c:pt>
                <c:pt idx="4393">
                  <c:v>838</c:v>
                </c:pt>
                <c:pt idx="4394">
                  <c:v>691</c:v>
                </c:pt>
                <c:pt idx="4395">
                  <c:v>1041</c:v>
                </c:pt>
                <c:pt idx="4396">
                  <c:v>651</c:v>
                </c:pt>
                <c:pt idx="4397">
                  <c:v>658</c:v>
                </c:pt>
                <c:pt idx="4398">
                  <c:v>1227</c:v>
                </c:pt>
                <c:pt idx="4399">
                  <c:v>789</c:v>
                </c:pt>
                <c:pt idx="4400">
                  <c:v>1019</c:v>
                </c:pt>
                <c:pt idx="4401">
                  <c:v>805</c:v>
                </c:pt>
                <c:pt idx="4402">
                  <c:v>967</c:v>
                </c:pt>
                <c:pt idx="4403">
                  <c:v>796</c:v>
                </c:pt>
                <c:pt idx="4404">
                  <c:v>808</c:v>
                </c:pt>
                <c:pt idx="4405">
                  <c:v>753</c:v>
                </c:pt>
                <c:pt idx="4406">
                  <c:v>838</c:v>
                </c:pt>
                <c:pt idx="4407">
                  <c:v>873</c:v>
                </c:pt>
                <c:pt idx="4408">
                  <c:v>892</c:v>
                </c:pt>
                <c:pt idx="4409">
                  <c:v>1071</c:v>
                </c:pt>
                <c:pt idx="4410">
                  <c:v>1003</c:v>
                </c:pt>
                <c:pt idx="4411">
                  <c:v>785</c:v>
                </c:pt>
                <c:pt idx="4412">
                  <c:v>871</c:v>
                </c:pt>
                <c:pt idx="4413">
                  <c:v>868</c:v>
                </c:pt>
                <c:pt idx="4414">
                  <c:v>855</c:v>
                </c:pt>
                <c:pt idx="4415">
                  <c:v>902</c:v>
                </c:pt>
                <c:pt idx="4416">
                  <c:v>973</c:v>
                </c:pt>
                <c:pt idx="4417">
                  <c:v>885</c:v>
                </c:pt>
                <c:pt idx="4418">
                  <c:v>846</c:v>
                </c:pt>
                <c:pt idx="4419">
                  <c:v>701</c:v>
                </c:pt>
                <c:pt idx="4420">
                  <c:v>1022</c:v>
                </c:pt>
                <c:pt idx="4421">
                  <c:v>771</c:v>
                </c:pt>
                <c:pt idx="4422">
                  <c:v>978</c:v>
                </c:pt>
                <c:pt idx="4423">
                  <c:v>769</c:v>
                </c:pt>
                <c:pt idx="4424">
                  <c:v>843</c:v>
                </c:pt>
                <c:pt idx="4425">
                  <c:v>911</c:v>
                </c:pt>
                <c:pt idx="4426">
                  <c:v>769</c:v>
                </c:pt>
                <c:pt idx="4427">
                  <c:v>778</c:v>
                </c:pt>
                <c:pt idx="4428">
                  <c:v>1126</c:v>
                </c:pt>
                <c:pt idx="4429">
                  <c:v>765</c:v>
                </c:pt>
                <c:pt idx="4430">
                  <c:v>1019</c:v>
                </c:pt>
                <c:pt idx="4431">
                  <c:v>909</c:v>
                </c:pt>
                <c:pt idx="4432">
                  <c:v>1016</c:v>
                </c:pt>
                <c:pt idx="4433">
                  <c:v>857</c:v>
                </c:pt>
                <c:pt idx="4434">
                  <c:v>762</c:v>
                </c:pt>
                <c:pt idx="4435">
                  <c:v>756</c:v>
                </c:pt>
                <c:pt idx="4436">
                  <c:v>721</c:v>
                </c:pt>
                <c:pt idx="4437">
                  <c:v>1148</c:v>
                </c:pt>
                <c:pt idx="4438">
                  <c:v>703</c:v>
                </c:pt>
                <c:pt idx="4439">
                  <c:v>768</c:v>
                </c:pt>
                <c:pt idx="4440">
                  <c:v>798</c:v>
                </c:pt>
                <c:pt idx="4441">
                  <c:v>838</c:v>
                </c:pt>
                <c:pt idx="4442">
                  <c:v>754</c:v>
                </c:pt>
                <c:pt idx="4443">
                  <c:v>790</c:v>
                </c:pt>
                <c:pt idx="4444">
                  <c:v>764</c:v>
                </c:pt>
                <c:pt idx="4445">
                  <c:v>782</c:v>
                </c:pt>
                <c:pt idx="4446">
                  <c:v>1344</c:v>
                </c:pt>
                <c:pt idx="4447">
                  <c:v>749</c:v>
                </c:pt>
                <c:pt idx="4448">
                  <c:v>765</c:v>
                </c:pt>
                <c:pt idx="4449">
                  <c:v>1224</c:v>
                </c:pt>
                <c:pt idx="4450">
                  <c:v>1112</c:v>
                </c:pt>
                <c:pt idx="4451">
                  <c:v>708</c:v>
                </c:pt>
                <c:pt idx="4452">
                  <c:v>716</c:v>
                </c:pt>
                <c:pt idx="4453">
                  <c:v>1156</c:v>
                </c:pt>
                <c:pt idx="4454">
                  <c:v>777</c:v>
                </c:pt>
                <c:pt idx="4455">
                  <c:v>1047</c:v>
                </c:pt>
                <c:pt idx="4456">
                  <c:v>1078</c:v>
                </c:pt>
                <c:pt idx="4457">
                  <c:v>706</c:v>
                </c:pt>
                <c:pt idx="4458">
                  <c:v>788</c:v>
                </c:pt>
                <c:pt idx="4459">
                  <c:v>815</c:v>
                </c:pt>
                <c:pt idx="4460">
                  <c:v>987</c:v>
                </c:pt>
                <c:pt idx="4461">
                  <c:v>904</c:v>
                </c:pt>
                <c:pt idx="4462">
                  <c:v>1019</c:v>
                </c:pt>
                <c:pt idx="4463">
                  <c:v>1080</c:v>
                </c:pt>
                <c:pt idx="4464">
                  <c:v>937</c:v>
                </c:pt>
                <c:pt idx="4465">
                  <c:v>1231</c:v>
                </c:pt>
                <c:pt idx="4466">
                  <c:v>1092</c:v>
                </c:pt>
                <c:pt idx="4467">
                  <c:v>917</c:v>
                </c:pt>
                <c:pt idx="4468">
                  <c:v>1354</c:v>
                </c:pt>
                <c:pt idx="4469">
                  <c:v>1083</c:v>
                </c:pt>
                <c:pt idx="4470">
                  <c:v>1250</c:v>
                </c:pt>
                <c:pt idx="4471">
                  <c:v>1087</c:v>
                </c:pt>
                <c:pt idx="4472">
                  <c:v>955</c:v>
                </c:pt>
                <c:pt idx="4473">
                  <c:v>1101</c:v>
                </c:pt>
                <c:pt idx="4474">
                  <c:v>622</c:v>
                </c:pt>
                <c:pt idx="4475">
                  <c:v>1667</c:v>
                </c:pt>
                <c:pt idx="4476">
                  <c:v>811</c:v>
                </c:pt>
                <c:pt idx="4477">
                  <c:v>1147</c:v>
                </c:pt>
                <c:pt idx="4478">
                  <c:v>757</c:v>
                </c:pt>
                <c:pt idx="4479">
                  <c:v>726</c:v>
                </c:pt>
                <c:pt idx="4480">
                  <c:v>1540</c:v>
                </c:pt>
                <c:pt idx="4481">
                  <c:v>800</c:v>
                </c:pt>
                <c:pt idx="4482">
                  <c:v>825</c:v>
                </c:pt>
                <c:pt idx="4483">
                  <c:v>1281</c:v>
                </c:pt>
                <c:pt idx="4484">
                  <c:v>809</c:v>
                </c:pt>
                <c:pt idx="4485">
                  <c:v>1384</c:v>
                </c:pt>
                <c:pt idx="4486">
                  <c:v>783</c:v>
                </c:pt>
                <c:pt idx="4487">
                  <c:v>1270</c:v>
                </c:pt>
                <c:pt idx="4488">
                  <c:v>974</c:v>
                </c:pt>
                <c:pt idx="4489">
                  <c:v>793</c:v>
                </c:pt>
                <c:pt idx="4490">
                  <c:v>975</c:v>
                </c:pt>
                <c:pt idx="4491">
                  <c:v>693</c:v>
                </c:pt>
                <c:pt idx="4492">
                  <c:v>635</c:v>
                </c:pt>
                <c:pt idx="4493">
                  <c:v>718</c:v>
                </c:pt>
                <c:pt idx="4494">
                  <c:v>847</c:v>
                </c:pt>
                <c:pt idx="4495">
                  <c:v>634</c:v>
                </c:pt>
                <c:pt idx="4496">
                  <c:v>778</c:v>
                </c:pt>
                <c:pt idx="4497">
                  <c:v>828</c:v>
                </c:pt>
                <c:pt idx="4498">
                  <c:v>727</c:v>
                </c:pt>
                <c:pt idx="4499">
                  <c:v>1010</c:v>
                </c:pt>
                <c:pt idx="4500">
                  <c:v>859</c:v>
                </c:pt>
                <c:pt idx="4501">
                  <c:v>724</c:v>
                </c:pt>
                <c:pt idx="4502">
                  <c:v>716</c:v>
                </c:pt>
                <c:pt idx="4503">
                  <c:v>884</c:v>
                </c:pt>
                <c:pt idx="4504">
                  <c:v>566</c:v>
                </c:pt>
                <c:pt idx="4505">
                  <c:v>1249</c:v>
                </c:pt>
                <c:pt idx="4506">
                  <c:v>720</c:v>
                </c:pt>
                <c:pt idx="4507">
                  <c:v>1044</c:v>
                </c:pt>
                <c:pt idx="4508">
                  <c:v>839</c:v>
                </c:pt>
                <c:pt idx="4509">
                  <c:v>729</c:v>
                </c:pt>
                <c:pt idx="4510">
                  <c:v>644</c:v>
                </c:pt>
                <c:pt idx="4511">
                  <c:v>1082</c:v>
                </c:pt>
                <c:pt idx="4512">
                  <c:v>890</c:v>
                </c:pt>
                <c:pt idx="4513">
                  <c:v>657</c:v>
                </c:pt>
                <c:pt idx="4514">
                  <c:v>954</c:v>
                </c:pt>
                <c:pt idx="4515">
                  <c:v>656</c:v>
                </c:pt>
                <c:pt idx="4516">
                  <c:v>729</c:v>
                </c:pt>
                <c:pt idx="4517">
                  <c:v>916</c:v>
                </c:pt>
                <c:pt idx="4518">
                  <c:v>770</c:v>
                </c:pt>
                <c:pt idx="4519">
                  <c:v>753</c:v>
                </c:pt>
                <c:pt idx="4520">
                  <c:v>613</c:v>
                </c:pt>
                <c:pt idx="4521">
                  <c:v>891</c:v>
                </c:pt>
                <c:pt idx="4522">
                  <c:v>913</c:v>
                </c:pt>
                <c:pt idx="4523">
                  <c:v>738</c:v>
                </c:pt>
                <c:pt idx="4524">
                  <c:v>717</c:v>
                </c:pt>
                <c:pt idx="4525">
                  <c:v>679</c:v>
                </c:pt>
                <c:pt idx="4526">
                  <c:v>639</c:v>
                </c:pt>
                <c:pt idx="4527">
                  <c:v>561</c:v>
                </c:pt>
                <c:pt idx="4528">
                  <c:v>700</c:v>
                </c:pt>
                <c:pt idx="4529">
                  <c:v>902</c:v>
                </c:pt>
                <c:pt idx="4530">
                  <c:v>734</c:v>
                </c:pt>
                <c:pt idx="4531">
                  <c:v>772</c:v>
                </c:pt>
                <c:pt idx="4532">
                  <c:v>932</c:v>
                </c:pt>
                <c:pt idx="4533">
                  <c:v>835</c:v>
                </c:pt>
                <c:pt idx="4534">
                  <c:v>848</c:v>
                </c:pt>
                <c:pt idx="4535">
                  <c:v>917</c:v>
                </c:pt>
                <c:pt idx="4536">
                  <c:v>797</c:v>
                </c:pt>
                <c:pt idx="4537">
                  <c:v>759</c:v>
                </c:pt>
                <c:pt idx="4538">
                  <c:v>737</c:v>
                </c:pt>
                <c:pt idx="4539">
                  <c:v>678</c:v>
                </c:pt>
                <c:pt idx="4540">
                  <c:v>729</c:v>
                </c:pt>
                <c:pt idx="4541">
                  <c:v>669</c:v>
                </c:pt>
                <c:pt idx="4542">
                  <c:v>975</c:v>
                </c:pt>
                <c:pt idx="4543">
                  <c:v>655</c:v>
                </c:pt>
                <c:pt idx="4544">
                  <c:v>1358</c:v>
                </c:pt>
                <c:pt idx="4545">
                  <c:v>802</c:v>
                </c:pt>
                <c:pt idx="4546">
                  <c:v>637</c:v>
                </c:pt>
                <c:pt idx="4547">
                  <c:v>579</c:v>
                </c:pt>
                <c:pt idx="4548">
                  <c:v>941</c:v>
                </c:pt>
                <c:pt idx="4549">
                  <c:v>674</c:v>
                </c:pt>
                <c:pt idx="4550">
                  <c:v>977</c:v>
                </c:pt>
                <c:pt idx="4551">
                  <c:v>720</c:v>
                </c:pt>
                <c:pt idx="4552">
                  <c:v>933</c:v>
                </c:pt>
                <c:pt idx="4553">
                  <c:v>840</c:v>
                </c:pt>
                <c:pt idx="4554">
                  <c:v>759</c:v>
                </c:pt>
                <c:pt idx="4555">
                  <c:v>717</c:v>
                </c:pt>
                <c:pt idx="4556">
                  <c:v>895</c:v>
                </c:pt>
                <c:pt idx="4557">
                  <c:v>657</c:v>
                </c:pt>
                <c:pt idx="4558">
                  <c:v>675</c:v>
                </c:pt>
                <c:pt idx="4559">
                  <c:v>1122</c:v>
                </c:pt>
                <c:pt idx="4560">
                  <c:v>991</c:v>
                </c:pt>
                <c:pt idx="4561">
                  <c:v>666</c:v>
                </c:pt>
                <c:pt idx="4562">
                  <c:v>707</c:v>
                </c:pt>
                <c:pt idx="4563">
                  <c:v>772</c:v>
                </c:pt>
                <c:pt idx="4564">
                  <c:v>923</c:v>
                </c:pt>
                <c:pt idx="4565">
                  <c:v>624</c:v>
                </c:pt>
                <c:pt idx="4566">
                  <c:v>758</c:v>
                </c:pt>
                <c:pt idx="4567">
                  <c:v>894</c:v>
                </c:pt>
                <c:pt idx="4568">
                  <c:v>777</c:v>
                </c:pt>
                <c:pt idx="4569">
                  <c:v>1199</c:v>
                </c:pt>
                <c:pt idx="4570">
                  <c:v>846</c:v>
                </c:pt>
                <c:pt idx="4571">
                  <c:v>996</c:v>
                </c:pt>
                <c:pt idx="4572">
                  <c:v>716</c:v>
                </c:pt>
                <c:pt idx="4573">
                  <c:v>809</c:v>
                </c:pt>
                <c:pt idx="4574">
                  <c:v>915</c:v>
                </c:pt>
                <c:pt idx="4575">
                  <c:v>654</c:v>
                </c:pt>
                <c:pt idx="4576">
                  <c:v>620</c:v>
                </c:pt>
                <c:pt idx="4577">
                  <c:v>740</c:v>
                </c:pt>
                <c:pt idx="4578">
                  <c:v>736</c:v>
                </c:pt>
                <c:pt idx="4579">
                  <c:v>950</c:v>
                </c:pt>
                <c:pt idx="4580">
                  <c:v>713</c:v>
                </c:pt>
                <c:pt idx="4581">
                  <c:v>714</c:v>
                </c:pt>
                <c:pt idx="4582">
                  <c:v>755</c:v>
                </c:pt>
                <c:pt idx="4583">
                  <c:v>1303</c:v>
                </c:pt>
                <c:pt idx="4584">
                  <c:v>613</c:v>
                </c:pt>
                <c:pt idx="4585">
                  <c:v>814</c:v>
                </c:pt>
                <c:pt idx="4586">
                  <c:v>621</c:v>
                </c:pt>
                <c:pt idx="4587">
                  <c:v>771</c:v>
                </c:pt>
                <c:pt idx="4588">
                  <c:v>744</c:v>
                </c:pt>
                <c:pt idx="4589">
                  <c:v>927</c:v>
                </c:pt>
                <c:pt idx="4590">
                  <c:v>667</c:v>
                </c:pt>
                <c:pt idx="4591">
                  <c:v>597</c:v>
                </c:pt>
                <c:pt idx="4592">
                  <c:v>618</c:v>
                </c:pt>
                <c:pt idx="4593">
                  <c:v>620</c:v>
                </c:pt>
                <c:pt idx="4594">
                  <c:v>1399</c:v>
                </c:pt>
                <c:pt idx="4595">
                  <c:v>718</c:v>
                </c:pt>
                <c:pt idx="4596">
                  <c:v>736</c:v>
                </c:pt>
                <c:pt idx="4597">
                  <c:v>957</c:v>
                </c:pt>
                <c:pt idx="4598">
                  <c:v>830</c:v>
                </c:pt>
                <c:pt idx="4599">
                  <c:v>919</c:v>
                </c:pt>
                <c:pt idx="4600">
                  <c:v>821</c:v>
                </c:pt>
                <c:pt idx="4601">
                  <c:v>785</c:v>
                </c:pt>
                <c:pt idx="4602">
                  <c:v>684</c:v>
                </c:pt>
                <c:pt idx="4603">
                  <c:v>709</c:v>
                </c:pt>
                <c:pt idx="4604">
                  <c:v>729</c:v>
                </c:pt>
                <c:pt idx="4605">
                  <c:v>619</c:v>
                </c:pt>
                <c:pt idx="4606">
                  <c:v>691</c:v>
                </c:pt>
                <c:pt idx="4607">
                  <c:v>800</c:v>
                </c:pt>
                <c:pt idx="4608">
                  <c:v>645</c:v>
                </c:pt>
                <c:pt idx="4609">
                  <c:v>614</c:v>
                </c:pt>
                <c:pt idx="4610">
                  <c:v>646</c:v>
                </c:pt>
                <c:pt idx="4611">
                  <c:v>940</c:v>
                </c:pt>
                <c:pt idx="4612">
                  <c:v>682</c:v>
                </c:pt>
                <c:pt idx="4613">
                  <c:v>676</c:v>
                </c:pt>
                <c:pt idx="4614">
                  <c:v>733</c:v>
                </c:pt>
                <c:pt idx="4615">
                  <c:v>764</c:v>
                </c:pt>
                <c:pt idx="4616">
                  <c:v>864</c:v>
                </c:pt>
                <c:pt idx="4617">
                  <c:v>999</c:v>
                </c:pt>
                <c:pt idx="4618">
                  <c:v>701</c:v>
                </c:pt>
                <c:pt idx="4619">
                  <c:v>821</c:v>
                </c:pt>
                <c:pt idx="4620">
                  <c:v>825</c:v>
                </c:pt>
                <c:pt idx="4621">
                  <c:v>657</c:v>
                </c:pt>
                <c:pt idx="4622">
                  <c:v>745</c:v>
                </c:pt>
                <c:pt idx="4623">
                  <c:v>719</c:v>
                </c:pt>
                <c:pt idx="4624">
                  <c:v>648</c:v>
                </c:pt>
                <c:pt idx="4625">
                  <c:v>671</c:v>
                </c:pt>
                <c:pt idx="4626">
                  <c:v>822</c:v>
                </c:pt>
                <c:pt idx="4627">
                  <c:v>943</c:v>
                </c:pt>
                <c:pt idx="4628">
                  <c:v>805</c:v>
                </c:pt>
                <c:pt idx="4629">
                  <c:v>649</c:v>
                </c:pt>
                <c:pt idx="4630">
                  <c:v>655</c:v>
                </c:pt>
                <c:pt idx="4631">
                  <c:v>730</c:v>
                </c:pt>
                <c:pt idx="4632">
                  <c:v>677</c:v>
                </c:pt>
                <c:pt idx="4633">
                  <c:v>696</c:v>
                </c:pt>
                <c:pt idx="4634">
                  <c:v>787</c:v>
                </c:pt>
                <c:pt idx="4635">
                  <c:v>696</c:v>
                </c:pt>
                <c:pt idx="4636">
                  <c:v>797</c:v>
                </c:pt>
                <c:pt idx="4637">
                  <c:v>737</c:v>
                </c:pt>
                <c:pt idx="4638">
                  <c:v>641</c:v>
                </c:pt>
                <c:pt idx="4639">
                  <c:v>720</c:v>
                </c:pt>
                <c:pt idx="4640">
                  <c:v>631</c:v>
                </c:pt>
                <c:pt idx="4641">
                  <c:v>833</c:v>
                </c:pt>
                <c:pt idx="4642">
                  <c:v>792</c:v>
                </c:pt>
                <c:pt idx="4643">
                  <c:v>679</c:v>
                </c:pt>
                <c:pt idx="4644">
                  <c:v>818</c:v>
                </c:pt>
                <c:pt idx="4645">
                  <c:v>667</c:v>
                </c:pt>
                <c:pt idx="4646">
                  <c:v>775</c:v>
                </c:pt>
                <c:pt idx="4647">
                  <c:v>716</c:v>
                </c:pt>
                <c:pt idx="4648">
                  <c:v>808</c:v>
                </c:pt>
                <c:pt idx="4649">
                  <c:v>788</c:v>
                </c:pt>
                <c:pt idx="4650">
                  <c:v>664</c:v>
                </c:pt>
                <c:pt idx="4651">
                  <c:v>811</c:v>
                </c:pt>
                <c:pt idx="4652">
                  <c:v>817</c:v>
                </c:pt>
                <c:pt idx="4653">
                  <c:v>730</c:v>
                </c:pt>
                <c:pt idx="4654">
                  <c:v>800</c:v>
                </c:pt>
                <c:pt idx="4655">
                  <c:v>737</c:v>
                </c:pt>
                <c:pt idx="4656">
                  <c:v>895</c:v>
                </c:pt>
                <c:pt idx="4657">
                  <c:v>694</c:v>
                </c:pt>
                <c:pt idx="4658">
                  <c:v>631</c:v>
                </c:pt>
                <c:pt idx="4659">
                  <c:v>813</c:v>
                </c:pt>
                <c:pt idx="4660">
                  <c:v>677</c:v>
                </c:pt>
                <c:pt idx="4661">
                  <c:v>769</c:v>
                </c:pt>
                <c:pt idx="4662">
                  <c:v>760</c:v>
                </c:pt>
                <c:pt idx="4663">
                  <c:v>762</c:v>
                </c:pt>
                <c:pt idx="4664">
                  <c:v>725</c:v>
                </c:pt>
                <c:pt idx="4665">
                  <c:v>690</c:v>
                </c:pt>
                <c:pt idx="4666">
                  <c:v>769</c:v>
                </c:pt>
                <c:pt idx="4667">
                  <c:v>1013</c:v>
                </c:pt>
                <c:pt idx="4668">
                  <c:v>718</c:v>
                </c:pt>
                <c:pt idx="4669">
                  <c:v>622</c:v>
                </c:pt>
                <c:pt idx="4670">
                  <c:v>732</c:v>
                </c:pt>
                <c:pt idx="4671">
                  <c:v>735</c:v>
                </c:pt>
                <c:pt idx="4672">
                  <c:v>667</c:v>
                </c:pt>
                <c:pt idx="4673">
                  <c:v>652</c:v>
                </c:pt>
                <c:pt idx="4674">
                  <c:v>671</c:v>
                </c:pt>
                <c:pt idx="4675">
                  <c:v>894</c:v>
                </c:pt>
                <c:pt idx="4676">
                  <c:v>666</c:v>
                </c:pt>
                <c:pt idx="4677">
                  <c:v>791</c:v>
                </c:pt>
                <c:pt idx="4678">
                  <c:v>774</c:v>
                </c:pt>
                <c:pt idx="4679">
                  <c:v>964</c:v>
                </c:pt>
                <c:pt idx="4680">
                  <c:v>766</c:v>
                </c:pt>
                <c:pt idx="4681">
                  <c:v>682</c:v>
                </c:pt>
                <c:pt idx="4682">
                  <c:v>747</c:v>
                </c:pt>
                <c:pt idx="4683">
                  <c:v>1298</c:v>
                </c:pt>
                <c:pt idx="4684">
                  <c:v>767</c:v>
                </c:pt>
                <c:pt idx="4685">
                  <c:v>805</c:v>
                </c:pt>
                <c:pt idx="4686">
                  <c:v>928</c:v>
                </c:pt>
                <c:pt idx="4687">
                  <c:v>768</c:v>
                </c:pt>
                <c:pt idx="4688">
                  <c:v>852</c:v>
                </c:pt>
                <c:pt idx="4689">
                  <c:v>756</c:v>
                </c:pt>
                <c:pt idx="4690">
                  <c:v>760</c:v>
                </c:pt>
                <c:pt idx="4691">
                  <c:v>820</c:v>
                </c:pt>
                <c:pt idx="4692">
                  <c:v>774</c:v>
                </c:pt>
                <c:pt idx="4693">
                  <c:v>754</c:v>
                </c:pt>
                <c:pt idx="4694">
                  <c:v>663</c:v>
                </c:pt>
                <c:pt idx="4695">
                  <c:v>890</c:v>
                </c:pt>
                <c:pt idx="4696">
                  <c:v>626</c:v>
                </c:pt>
                <c:pt idx="4697">
                  <c:v>670</c:v>
                </c:pt>
                <c:pt idx="4698">
                  <c:v>751</c:v>
                </c:pt>
                <c:pt idx="4699">
                  <c:v>743</c:v>
                </c:pt>
                <c:pt idx="4700">
                  <c:v>731</c:v>
                </c:pt>
                <c:pt idx="4701">
                  <c:v>697</c:v>
                </c:pt>
                <c:pt idx="4702">
                  <c:v>632</c:v>
                </c:pt>
                <c:pt idx="4703">
                  <c:v>696</c:v>
                </c:pt>
                <c:pt idx="4704">
                  <c:v>801</c:v>
                </c:pt>
                <c:pt idx="4705">
                  <c:v>631</c:v>
                </c:pt>
                <c:pt idx="4706">
                  <c:v>667</c:v>
                </c:pt>
                <c:pt idx="4707">
                  <c:v>708</c:v>
                </c:pt>
                <c:pt idx="4708">
                  <c:v>681</c:v>
                </c:pt>
                <c:pt idx="4709">
                  <c:v>592</c:v>
                </c:pt>
                <c:pt idx="4710">
                  <c:v>698</c:v>
                </c:pt>
                <c:pt idx="4711">
                  <c:v>900</c:v>
                </c:pt>
                <c:pt idx="4712">
                  <c:v>687</c:v>
                </c:pt>
                <c:pt idx="4713">
                  <c:v>717</c:v>
                </c:pt>
                <c:pt idx="4714">
                  <c:v>753</c:v>
                </c:pt>
                <c:pt idx="4715">
                  <c:v>753</c:v>
                </c:pt>
                <c:pt idx="4716">
                  <c:v>743</c:v>
                </c:pt>
                <c:pt idx="4717">
                  <c:v>752</c:v>
                </c:pt>
                <c:pt idx="4718">
                  <c:v>957</c:v>
                </c:pt>
                <c:pt idx="4719">
                  <c:v>698</c:v>
                </c:pt>
                <c:pt idx="4720">
                  <c:v>689</c:v>
                </c:pt>
                <c:pt idx="4721">
                  <c:v>989</c:v>
                </c:pt>
                <c:pt idx="4722">
                  <c:v>882</c:v>
                </c:pt>
                <c:pt idx="4723">
                  <c:v>928</c:v>
                </c:pt>
                <c:pt idx="4724">
                  <c:v>620</c:v>
                </c:pt>
                <c:pt idx="4725">
                  <c:v>701</c:v>
                </c:pt>
                <c:pt idx="4726">
                  <c:v>710</c:v>
                </c:pt>
                <c:pt idx="4727">
                  <c:v>761</c:v>
                </c:pt>
                <c:pt idx="4728">
                  <c:v>683</c:v>
                </c:pt>
                <c:pt idx="4729">
                  <c:v>883</c:v>
                </c:pt>
                <c:pt idx="4730">
                  <c:v>814</c:v>
                </c:pt>
                <c:pt idx="4731">
                  <c:v>747</c:v>
                </c:pt>
                <c:pt idx="4732">
                  <c:v>795</c:v>
                </c:pt>
                <c:pt idx="4733">
                  <c:v>891</c:v>
                </c:pt>
                <c:pt idx="4734">
                  <c:v>714</c:v>
                </c:pt>
                <c:pt idx="4735">
                  <c:v>941</c:v>
                </c:pt>
                <c:pt idx="4736">
                  <c:v>796</c:v>
                </c:pt>
                <c:pt idx="4737">
                  <c:v>734</c:v>
                </c:pt>
                <c:pt idx="4738">
                  <c:v>768</c:v>
                </c:pt>
                <c:pt idx="4739">
                  <c:v>737</c:v>
                </c:pt>
                <c:pt idx="4740">
                  <c:v>658</c:v>
                </c:pt>
                <c:pt idx="4741">
                  <c:v>817</c:v>
                </c:pt>
                <c:pt idx="4742">
                  <c:v>744</c:v>
                </c:pt>
                <c:pt idx="4743">
                  <c:v>746</c:v>
                </c:pt>
                <c:pt idx="4744">
                  <c:v>799</c:v>
                </c:pt>
                <c:pt idx="4745">
                  <c:v>827</c:v>
                </c:pt>
                <c:pt idx="4746">
                  <c:v>849</c:v>
                </c:pt>
                <c:pt idx="4747">
                  <c:v>655</c:v>
                </c:pt>
                <c:pt idx="4748">
                  <c:v>769</c:v>
                </c:pt>
                <c:pt idx="4749">
                  <c:v>887</c:v>
                </c:pt>
                <c:pt idx="4750">
                  <c:v>621</c:v>
                </c:pt>
                <c:pt idx="4751">
                  <c:v>703</c:v>
                </c:pt>
                <c:pt idx="4752">
                  <c:v>709</c:v>
                </c:pt>
                <c:pt idx="4753">
                  <c:v>719</c:v>
                </c:pt>
                <c:pt idx="4754">
                  <c:v>807</c:v>
                </c:pt>
                <c:pt idx="4755">
                  <c:v>735</c:v>
                </c:pt>
                <c:pt idx="4756">
                  <c:v>834</c:v>
                </c:pt>
                <c:pt idx="4757">
                  <c:v>711</c:v>
                </c:pt>
                <c:pt idx="4758">
                  <c:v>629</c:v>
                </c:pt>
                <c:pt idx="4759">
                  <c:v>784</c:v>
                </c:pt>
                <c:pt idx="4760">
                  <c:v>1187</c:v>
                </c:pt>
                <c:pt idx="4761">
                  <c:v>745</c:v>
                </c:pt>
                <c:pt idx="4762">
                  <c:v>755</c:v>
                </c:pt>
                <c:pt idx="4763">
                  <c:v>958</c:v>
                </c:pt>
                <c:pt idx="4764">
                  <c:v>1021</c:v>
                </c:pt>
                <c:pt idx="4765">
                  <c:v>892</c:v>
                </c:pt>
                <c:pt idx="4766">
                  <c:v>831</c:v>
                </c:pt>
                <c:pt idx="4767">
                  <c:v>826</c:v>
                </c:pt>
                <c:pt idx="4768">
                  <c:v>740</c:v>
                </c:pt>
                <c:pt idx="4769">
                  <c:v>811</c:v>
                </c:pt>
                <c:pt idx="4770">
                  <c:v>739</c:v>
                </c:pt>
                <c:pt idx="4771">
                  <c:v>785</c:v>
                </c:pt>
                <c:pt idx="4772">
                  <c:v>942</c:v>
                </c:pt>
                <c:pt idx="4773">
                  <c:v>781</c:v>
                </c:pt>
                <c:pt idx="4774">
                  <c:v>764</c:v>
                </c:pt>
                <c:pt idx="4775">
                  <c:v>707</c:v>
                </c:pt>
                <c:pt idx="4776">
                  <c:v>869</c:v>
                </c:pt>
                <c:pt idx="4777">
                  <c:v>892</c:v>
                </c:pt>
                <c:pt idx="4778">
                  <c:v>743</c:v>
                </c:pt>
                <c:pt idx="4779">
                  <c:v>683</c:v>
                </c:pt>
                <c:pt idx="4780">
                  <c:v>745</c:v>
                </c:pt>
                <c:pt idx="4781">
                  <c:v>690</c:v>
                </c:pt>
                <c:pt idx="4782">
                  <c:v>772</c:v>
                </c:pt>
                <c:pt idx="4783">
                  <c:v>759</c:v>
                </c:pt>
                <c:pt idx="4784">
                  <c:v>928</c:v>
                </c:pt>
                <c:pt idx="4785">
                  <c:v>800</c:v>
                </c:pt>
                <c:pt idx="4786">
                  <c:v>824</c:v>
                </c:pt>
                <c:pt idx="4787">
                  <c:v>652</c:v>
                </c:pt>
                <c:pt idx="4788">
                  <c:v>982</c:v>
                </c:pt>
                <c:pt idx="4789">
                  <c:v>711</c:v>
                </c:pt>
                <c:pt idx="4790">
                  <c:v>802</c:v>
                </c:pt>
                <c:pt idx="4791">
                  <c:v>796</c:v>
                </c:pt>
                <c:pt idx="4792">
                  <c:v>829</c:v>
                </c:pt>
                <c:pt idx="4793">
                  <c:v>719</c:v>
                </c:pt>
                <c:pt idx="4794">
                  <c:v>667</c:v>
                </c:pt>
                <c:pt idx="4795">
                  <c:v>784</c:v>
                </c:pt>
                <c:pt idx="4796">
                  <c:v>820</c:v>
                </c:pt>
                <c:pt idx="4797">
                  <c:v>667</c:v>
                </c:pt>
                <c:pt idx="4798">
                  <c:v>701</c:v>
                </c:pt>
                <c:pt idx="4799">
                  <c:v>818</c:v>
                </c:pt>
                <c:pt idx="4800">
                  <c:v>948</c:v>
                </c:pt>
                <c:pt idx="4801">
                  <c:v>729</c:v>
                </c:pt>
                <c:pt idx="4802">
                  <c:v>705</c:v>
                </c:pt>
                <c:pt idx="4803">
                  <c:v>719</c:v>
                </c:pt>
                <c:pt idx="4804">
                  <c:v>887</c:v>
                </c:pt>
                <c:pt idx="4805">
                  <c:v>759</c:v>
                </c:pt>
                <c:pt idx="4806">
                  <c:v>781</c:v>
                </c:pt>
                <c:pt idx="4807">
                  <c:v>675</c:v>
                </c:pt>
                <c:pt idx="4808">
                  <c:v>720</c:v>
                </c:pt>
                <c:pt idx="4809">
                  <c:v>1316</c:v>
                </c:pt>
                <c:pt idx="4810">
                  <c:v>701</c:v>
                </c:pt>
                <c:pt idx="4811">
                  <c:v>695</c:v>
                </c:pt>
                <c:pt idx="4812">
                  <c:v>901</c:v>
                </c:pt>
                <c:pt idx="4813">
                  <c:v>773</c:v>
                </c:pt>
                <c:pt idx="4814">
                  <c:v>802</c:v>
                </c:pt>
                <c:pt idx="4815">
                  <c:v>681</c:v>
                </c:pt>
                <c:pt idx="4816">
                  <c:v>828</c:v>
                </c:pt>
                <c:pt idx="4817">
                  <c:v>848</c:v>
                </c:pt>
                <c:pt idx="4818">
                  <c:v>776</c:v>
                </c:pt>
                <c:pt idx="4819">
                  <c:v>1128</c:v>
                </c:pt>
                <c:pt idx="4820">
                  <c:v>962</c:v>
                </c:pt>
                <c:pt idx="4821">
                  <c:v>746</c:v>
                </c:pt>
                <c:pt idx="4822">
                  <c:v>640</c:v>
                </c:pt>
                <c:pt idx="4823">
                  <c:v>606</c:v>
                </c:pt>
                <c:pt idx="4824">
                  <c:v>722</c:v>
                </c:pt>
                <c:pt idx="4825">
                  <c:v>841</c:v>
                </c:pt>
                <c:pt idx="4826">
                  <c:v>900</c:v>
                </c:pt>
                <c:pt idx="4827">
                  <c:v>739</c:v>
                </c:pt>
                <c:pt idx="4828">
                  <c:v>777</c:v>
                </c:pt>
                <c:pt idx="4829">
                  <c:v>898</c:v>
                </c:pt>
                <c:pt idx="4830">
                  <c:v>667</c:v>
                </c:pt>
                <c:pt idx="4831">
                  <c:v>728</c:v>
                </c:pt>
                <c:pt idx="4832">
                  <c:v>745</c:v>
                </c:pt>
                <c:pt idx="4833">
                  <c:v>676</c:v>
                </c:pt>
                <c:pt idx="4834">
                  <c:v>681</c:v>
                </c:pt>
                <c:pt idx="4835">
                  <c:v>735</c:v>
                </c:pt>
                <c:pt idx="4836">
                  <c:v>651</c:v>
                </c:pt>
                <c:pt idx="4837">
                  <c:v>1145</c:v>
                </c:pt>
                <c:pt idx="4838">
                  <c:v>770</c:v>
                </c:pt>
                <c:pt idx="4839">
                  <c:v>890</c:v>
                </c:pt>
                <c:pt idx="4840">
                  <c:v>650</c:v>
                </c:pt>
                <c:pt idx="4841">
                  <c:v>776</c:v>
                </c:pt>
                <c:pt idx="4842">
                  <c:v>735</c:v>
                </c:pt>
                <c:pt idx="4843">
                  <c:v>645</c:v>
                </c:pt>
                <c:pt idx="4844">
                  <c:v>753</c:v>
                </c:pt>
                <c:pt idx="4845">
                  <c:v>643</c:v>
                </c:pt>
                <c:pt idx="4846">
                  <c:v>1170</c:v>
                </c:pt>
                <c:pt idx="4847">
                  <c:v>756</c:v>
                </c:pt>
                <c:pt idx="4848">
                  <c:v>756</c:v>
                </c:pt>
                <c:pt idx="4849">
                  <c:v>694</c:v>
                </c:pt>
                <c:pt idx="4850">
                  <c:v>629</c:v>
                </c:pt>
                <c:pt idx="4851">
                  <c:v>730</c:v>
                </c:pt>
                <c:pt idx="4852">
                  <c:v>709</c:v>
                </c:pt>
                <c:pt idx="4853">
                  <c:v>657</c:v>
                </c:pt>
                <c:pt idx="4854">
                  <c:v>791</c:v>
                </c:pt>
                <c:pt idx="4855">
                  <c:v>758</c:v>
                </c:pt>
                <c:pt idx="4856">
                  <c:v>637</c:v>
                </c:pt>
                <c:pt idx="4857">
                  <c:v>686</c:v>
                </c:pt>
                <c:pt idx="4858">
                  <c:v>748</c:v>
                </c:pt>
                <c:pt idx="4859">
                  <c:v>766</c:v>
                </c:pt>
                <c:pt idx="4860">
                  <c:v>792</c:v>
                </c:pt>
                <c:pt idx="4861">
                  <c:v>655</c:v>
                </c:pt>
                <c:pt idx="4862">
                  <c:v>802</c:v>
                </c:pt>
                <c:pt idx="4863">
                  <c:v>747</c:v>
                </c:pt>
                <c:pt idx="4864">
                  <c:v>783</c:v>
                </c:pt>
                <c:pt idx="4865">
                  <c:v>838</c:v>
                </c:pt>
                <c:pt idx="4866">
                  <c:v>713</c:v>
                </c:pt>
                <c:pt idx="4867">
                  <c:v>756</c:v>
                </c:pt>
                <c:pt idx="4868">
                  <c:v>728</c:v>
                </c:pt>
                <c:pt idx="4869">
                  <c:v>735</c:v>
                </c:pt>
                <c:pt idx="4870">
                  <c:v>810</c:v>
                </c:pt>
                <c:pt idx="4871">
                  <c:v>816</c:v>
                </c:pt>
                <c:pt idx="4872">
                  <c:v>796</c:v>
                </c:pt>
                <c:pt idx="4873">
                  <c:v>725</c:v>
                </c:pt>
                <c:pt idx="4874">
                  <c:v>672</c:v>
                </c:pt>
                <c:pt idx="4875">
                  <c:v>840</c:v>
                </c:pt>
                <c:pt idx="4876">
                  <c:v>699</c:v>
                </c:pt>
                <c:pt idx="4877">
                  <c:v>735</c:v>
                </c:pt>
                <c:pt idx="4878">
                  <c:v>780</c:v>
                </c:pt>
                <c:pt idx="4879">
                  <c:v>772</c:v>
                </c:pt>
                <c:pt idx="4880">
                  <c:v>797</c:v>
                </c:pt>
                <c:pt idx="4881">
                  <c:v>778</c:v>
                </c:pt>
                <c:pt idx="4882">
                  <c:v>690</c:v>
                </c:pt>
                <c:pt idx="4883">
                  <c:v>748</c:v>
                </c:pt>
                <c:pt idx="4884">
                  <c:v>774</c:v>
                </c:pt>
                <c:pt idx="4885">
                  <c:v>832</c:v>
                </c:pt>
                <c:pt idx="4886">
                  <c:v>695</c:v>
                </c:pt>
                <c:pt idx="4887">
                  <c:v>747</c:v>
                </c:pt>
                <c:pt idx="4888">
                  <c:v>670</c:v>
                </c:pt>
                <c:pt idx="4889">
                  <c:v>696</c:v>
                </c:pt>
                <c:pt idx="4890">
                  <c:v>761</c:v>
                </c:pt>
                <c:pt idx="4891">
                  <c:v>828</c:v>
                </c:pt>
                <c:pt idx="4892">
                  <c:v>616</c:v>
                </c:pt>
                <c:pt idx="4893">
                  <c:v>733</c:v>
                </c:pt>
                <c:pt idx="4894">
                  <c:v>694</c:v>
                </c:pt>
                <c:pt idx="4895">
                  <c:v>873</c:v>
                </c:pt>
                <c:pt idx="4896">
                  <c:v>631</c:v>
                </c:pt>
                <c:pt idx="4897">
                  <c:v>771</c:v>
                </c:pt>
                <c:pt idx="4898">
                  <c:v>761</c:v>
                </c:pt>
                <c:pt idx="4899">
                  <c:v>846</c:v>
                </c:pt>
                <c:pt idx="4900">
                  <c:v>779</c:v>
                </c:pt>
                <c:pt idx="4901">
                  <c:v>715</c:v>
                </c:pt>
                <c:pt idx="4902">
                  <c:v>777</c:v>
                </c:pt>
                <c:pt idx="4903">
                  <c:v>788</c:v>
                </c:pt>
                <c:pt idx="4904">
                  <c:v>727</c:v>
                </c:pt>
                <c:pt idx="4905">
                  <c:v>599</c:v>
                </c:pt>
                <c:pt idx="4906">
                  <c:v>667</c:v>
                </c:pt>
                <c:pt idx="4907">
                  <c:v>597</c:v>
                </c:pt>
                <c:pt idx="4908">
                  <c:v>704</c:v>
                </c:pt>
                <c:pt idx="4909">
                  <c:v>940</c:v>
                </c:pt>
                <c:pt idx="4910">
                  <c:v>757</c:v>
                </c:pt>
                <c:pt idx="4911">
                  <c:v>704</c:v>
                </c:pt>
                <c:pt idx="4912">
                  <c:v>785</c:v>
                </c:pt>
                <c:pt idx="4913">
                  <c:v>798</c:v>
                </c:pt>
                <c:pt idx="4914">
                  <c:v>646</c:v>
                </c:pt>
                <c:pt idx="4915">
                  <c:v>652</c:v>
                </c:pt>
                <c:pt idx="4916">
                  <c:v>1080</c:v>
                </c:pt>
                <c:pt idx="4917">
                  <c:v>777</c:v>
                </c:pt>
                <c:pt idx="4918">
                  <c:v>771</c:v>
                </c:pt>
                <c:pt idx="4919">
                  <c:v>991</c:v>
                </c:pt>
                <c:pt idx="4920">
                  <c:v>685</c:v>
                </c:pt>
                <c:pt idx="4921">
                  <c:v>773</c:v>
                </c:pt>
                <c:pt idx="4922">
                  <c:v>883</c:v>
                </c:pt>
                <c:pt idx="4923">
                  <c:v>762</c:v>
                </c:pt>
                <c:pt idx="4924">
                  <c:v>747</c:v>
                </c:pt>
                <c:pt idx="4925">
                  <c:v>652</c:v>
                </c:pt>
                <c:pt idx="4926">
                  <c:v>761</c:v>
                </c:pt>
                <c:pt idx="4927">
                  <c:v>701</c:v>
                </c:pt>
                <c:pt idx="4928">
                  <c:v>702</c:v>
                </c:pt>
                <c:pt idx="4929">
                  <c:v>791</c:v>
                </c:pt>
                <c:pt idx="4930">
                  <c:v>991</c:v>
                </c:pt>
                <c:pt idx="4931">
                  <c:v>758</c:v>
                </c:pt>
                <c:pt idx="4932">
                  <c:v>932</c:v>
                </c:pt>
                <c:pt idx="4933">
                  <c:v>759</c:v>
                </c:pt>
                <c:pt idx="4934">
                  <c:v>583</c:v>
                </c:pt>
                <c:pt idx="4935">
                  <c:v>824</c:v>
                </c:pt>
                <c:pt idx="4936">
                  <c:v>1156</c:v>
                </c:pt>
                <c:pt idx="4937">
                  <c:v>815</c:v>
                </c:pt>
                <c:pt idx="4938">
                  <c:v>813</c:v>
                </c:pt>
                <c:pt idx="4939">
                  <c:v>1062</c:v>
                </c:pt>
                <c:pt idx="4940">
                  <c:v>940</c:v>
                </c:pt>
                <c:pt idx="4941">
                  <c:v>664</c:v>
                </c:pt>
                <c:pt idx="4942">
                  <c:v>716</c:v>
                </c:pt>
                <c:pt idx="4943">
                  <c:v>901</c:v>
                </c:pt>
                <c:pt idx="4944">
                  <c:v>746</c:v>
                </c:pt>
                <c:pt idx="4945">
                  <c:v>990</c:v>
                </c:pt>
                <c:pt idx="4946">
                  <c:v>744</c:v>
                </c:pt>
                <c:pt idx="4947">
                  <c:v>636</c:v>
                </c:pt>
                <c:pt idx="4948">
                  <c:v>901</c:v>
                </c:pt>
                <c:pt idx="4949">
                  <c:v>809</c:v>
                </c:pt>
                <c:pt idx="4950">
                  <c:v>858</c:v>
                </c:pt>
                <c:pt idx="4951">
                  <c:v>801</c:v>
                </c:pt>
                <c:pt idx="4952">
                  <c:v>836</c:v>
                </c:pt>
                <c:pt idx="4953">
                  <c:v>737</c:v>
                </c:pt>
                <c:pt idx="4954">
                  <c:v>668</c:v>
                </c:pt>
                <c:pt idx="4955">
                  <c:v>799</c:v>
                </c:pt>
                <c:pt idx="4956">
                  <c:v>732</c:v>
                </c:pt>
                <c:pt idx="4957">
                  <c:v>845</c:v>
                </c:pt>
                <c:pt idx="4958">
                  <c:v>810</c:v>
                </c:pt>
                <c:pt idx="4959">
                  <c:v>637</c:v>
                </c:pt>
                <c:pt idx="4960">
                  <c:v>796</c:v>
                </c:pt>
                <c:pt idx="4961">
                  <c:v>722</c:v>
                </c:pt>
                <c:pt idx="4962">
                  <c:v>768</c:v>
                </c:pt>
                <c:pt idx="4963">
                  <c:v>722</c:v>
                </c:pt>
                <c:pt idx="4964">
                  <c:v>637</c:v>
                </c:pt>
                <c:pt idx="4965">
                  <c:v>908</c:v>
                </c:pt>
                <c:pt idx="4966">
                  <c:v>850</c:v>
                </c:pt>
                <c:pt idx="4967">
                  <c:v>769</c:v>
                </c:pt>
                <c:pt idx="4968">
                  <c:v>650</c:v>
                </c:pt>
                <c:pt idx="4969">
                  <c:v>788</c:v>
                </c:pt>
                <c:pt idx="4970">
                  <c:v>702</c:v>
                </c:pt>
                <c:pt idx="4971">
                  <c:v>770</c:v>
                </c:pt>
                <c:pt idx="4972">
                  <c:v>849</c:v>
                </c:pt>
                <c:pt idx="4973">
                  <c:v>881</c:v>
                </c:pt>
                <c:pt idx="4974">
                  <c:v>712</c:v>
                </c:pt>
                <c:pt idx="4975">
                  <c:v>839</c:v>
                </c:pt>
                <c:pt idx="4976">
                  <c:v>958</c:v>
                </c:pt>
                <c:pt idx="4977">
                  <c:v>809</c:v>
                </c:pt>
                <c:pt idx="4978">
                  <c:v>723</c:v>
                </c:pt>
                <c:pt idx="4979">
                  <c:v>666</c:v>
                </c:pt>
                <c:pt idx="4980">
                  <c:v>702</c:v>
                </c:pt>
                <c:pt idx="4981">
                  <c:v>809</c:v>
                </c:pt>
                <c:pt idx="4982">
                  <c:v>932</c:v>
                </c:pt>
                <c:pt idx="4983">
                  <c:v>792</c:v>
                </c:pt>
                <c:pt idx="4984">
                  <c:v>794</c:v>
                </c:pt>
                <c:pt idx="4985">
                  <c:v>792</c:v>
                </c:pt>
                <c:pt idx="4986">
                  <c:v>833</c:v>
                </c:pt>
                <c:pt idx="4987">
                  <c:v>1010</c:v>
                </c:pt>
                <c:pt idx="4988">
                  <c:v>669</c:v>
                </c:pt>
                <c:pt idx="4989">
                  <c:v>820</c:v>
                </c:pt>
                <c:pt idx="4990">
                  <c:v>1372</c:v>
                </c:pt>
                <c:pt idx="4991">
                  <c:v>909</c:v>
                </c:pt>
                <c:pt idx="4992">
                  <c:v>735</c:v>
                </c:pt>
                <c:pt idx="4993">
                  <c:v>606</c:v>
                </c:pt>
                <c:pt idx="4994">
                  <c:v>859</c:v>
                </c:pt>
                <c:pt idx="4995">
                  <c:v>1750</c:v>
                </c:pt>
                <c:pt idx="4996">
                  <c:v>699</c:v>
                </c:pt>
                <c:pt idx="4997">
                  <c:v>613</c:v>
                </c:pt>
                <c:pt idx="4998">
                  <c:v>845</c:v>
                </c:pt>
                <c:pt idx="4999">
                  <c:v>712</c:v>
                </c:pt>
                <c:pt idx="5000">
                  <c:v>714</c:v>
                </c:pt>
                <c:pt idx="5001">
                  <c:v>753</c:v>
                </c:pt>
                <c:pt idx="5002">
                  <c:v>827</c:v>
                </c:pt>
                <c:pt idx="5003">
                  <c:v>772</c:v>
                </c:pt>
                <c:pt idx="5004">
                  <c:v>777</c:v>
                </c:pt>
                <c:pt idx="5005">
                  <c:v>623</c:v>
                </c:pt>
                <c:pt idx="5006">
                  <c:v>931</c:v>
                </c:pt>
                <c:pt idx="5007">
                  <c:v>731</c:v>
                </c:pt>
                <c:pt idx="5008">
                  <c:v>847</c:v>
                </c:pt>
                <c:pt idx="5009">
                  <c:v>670</c:v>
                </c:pt>
                <c:pt idx="5010">
                  <c:v>734</c:v>
                </c:pt>
                <c:pt idx="5011">
                  <c:v>675</c:v>
                </c:pt>
                <c:pt idx="5012">
                  <c:v>678</c:v>
                </c:pt>
                <c:pt idx="5013">
                  <c:v>929</c:v>
                </c:pt>
                <c:pt idx="5014">
                  <c:v>682</c:v>
                </c:pt>
                <c:pt idx="5015">
                  <c:v>841</c:v>
                </c:pt>
                <c:pt idx="5016">
                  <c:v>751</c:v>
                </c:pt>
                <c:pt idx="5017">
                  <c:v>841</c:v>
                </c:pt>
                <c:pt idx="5018">
                  <c:v>677</c:v>
                </c:pt>
                <c:pt idx="5019">
                  <c:v>789</c:v>
                </c:pt>
                <c:pt idx="5020">
                  <c:v>792</c:v>
                </c:pt>
                <c:pt idx="5021">
                  <c:v>620</c:v>
                </c:pt>
                <c:pt idx="5022">
                  <c:v>1059</c:v>
                </c:pt>
                <c:pt idx="5023">
                  <c:v>789</c:v>
                </c:pt>
                <c:pt idx="5024">
                  <c:v>749</c:v>
                </c:pt>
                <c:pt idx="5025">
                  <c:v>1080</c:v>
                </c:pt>
                <c:pt idx="5026">
                  <c:v>794</c:v>
                </c:pt>
                <c:pt idx="5027">
                  <c:v>825</c:v>
                </c:pt>
                <c:pt idx="5028">
                  <c:v>707</c:v>
                </c:pt>
                <c:pt idx="5029">
                  <c:v>799</c:v>
                </c:pt>
                <c:pt idx="5030">
                  <c:v>821</c:v>
                </c:pt>
                <c:pt idx="5031">
                  <c:v>758</c:v>
                </c:pt>
                <c:pt idx="5032">
                  <c:v>1016</c:v>
                </c:pt>
                <c:pt idx="5033">
                  <c:v>813</c:v>
                </c:pt>
                <c:pt idx="5034">
                  <c:v>759</c:v>
                </c:pt>
                <c:pt idx="5035">
                  <c:v>830</c:v>
                </c:pt>
                <c:pt idx="5036">
                  <c:v>746</c:v>
                </c:pt>
                <c:pt idx="5037">
                  <c:v>975</c:v>
                </c:pt>
                <c:pt idx="5038">
                  <c:v>736</c:v>
                </c:pt>
                <c:pt idx="5039">
                  <c:v>737</c:v>
                </c:pt>
                <c:pt idx="5040">
                  <c:v>814</c:v>
                </c:pt>
                <c:pt idx="5041">
                  <c:v>782</c:v>
                </c:pt>
                <c:pt idx="5042">
                  <c:v>647</c:v>
                </c:pt>
                <c:pt idx="5043">
                  <c:v>795</c:v>
                </c:pt>
                <c:pt idx="5044">
                  <c:v>852</c:v>
                </c:pt>
                <c:pt idx="5045">
                  <c:v>835</c:v>
                </c:pt>
                <c:pt idx="5046">
                  <c:v>906</c:v>
                </c:pt>
                <c:pt idx="5047">
                  <c:v>662</c:v>
                </c:pt>
                <c:pt idx="5048">
                  <c:v>719</c:v>
                </c:pt>
                <c:pt idx="5049">
                  <c:v>973</c:v>
                </c:pt>
                <c:pt idx="5050">
                  <c:v>707</c:v>
                </c:pt>
                <c:pt idx="5051">
                  <c:v>880</c:v>
                </c:pt>
                <c:pt idx="5052">
                  <c:v>882</c:v>
                </c:pt>
                <c:pt idx="5053">
                  <c:v>763</c:v>
                </c:pt>
                <c:pt idx="5054">
                  <c:v>702</c:v>
                </c:pt>
                <c:pt idx="5055">
                  <c:v>708</c:v>
                </c:pt>
                <c:pt idx="5056">
                  <c:v>690</c:v>
                </c:pt>
                <c:pt idx="5057">
                  <c:v>833</c:v>
                </c:pt>
                <c:pt idx="5058">
                  <c:v>678</c:v>
                </c:pt>
                <c:pt idx="5059">
                  <c:v>919</c:v>
                </c:pt>
                <c:pt idx="5060">
                  <c:v>667</c:v>
                </c:pt>
                <c:pt idx="5061">
                  <c:v>841</c:v>
                </c:pt>
                <c:pt idx="5062">
                  <c:v>756</c:v>
                </c:pt>
                <c:pt idx="5063">
                  <c:v>952</c:v>
                </c:pt>
                <c:pt idx="5064">
                  <c:v>715</c:v>
                </c:pt>
                <c:pt idx="5065">
                  <c:v>804</c:v>
                </c:pt>
                <c:pt idx="5066">
                  <c:v>756</c:v>
                </c:pt>
                <c:pt idx="5067">
                  <c:v>836</c:v>
                </c:pt>
                <c:pt idx="5068">
                  <c:v>1035</c:v>
                </c:pt>
                <c:pt idx="5069">
                  <c:v>836</c:v>
                </c:pt>
                <c:pt idx="5070">
                  <c:v>878</c:v>
                </c:pt>
                <c:pt idx="5071">
                  <c:v>975</c:v>
                </c:pt>
                <c:pt idx="5072">
                  <c:v>773</c:v>
                </c:pt>
                <c:pt idx="5073">
                  <c:v>869</c:v>
                </c:pt>
                <c:pt idx="5074">
                  <c:v>775</c:v>
                </c:pt>
                <c:pt idx="5075">
                  <c:v>772</c:v>
                </c:pt>
                <c:pt idx="5076">
                  <c:v>647</c:v>
                </c:pt>
                <c:pt idx="5077">
                  <c:v>817</c:v>
                </c:pt>
                <c:pt idx="5078">
                  <c:v>1005</c:v>
                </c:pt>
                <c:pt idx="5079">
                  <c:v>832</c:v>
                </c:pt>
                <c:pt idx="5080">
                  <c:v>671</c:v>
                </c:pt>
                <c:pt idx="5081">
                  <c:v>719</c:v>
                </c:pt>
                <c:pt idx="5082">
                  <c:v>762</c:v>
                </c:pt>
                <c:pt idx="5083">
                  <c:v>806</c:v>
                </c:pt>
                <c:pt idx="5084">
                  <c:v>714</c:v>
                </c:pt>
                <c:pt idx="5085">
                  <c:v>817</c:v>
                </c:pt>
                <c:pt idx="5086">
                  <c:v>730</c:v>
                </c:pt>
                <c:pt idx="5087">
                  <c:v>1114</c:v>
                </c:pt>
                <c:pt idx="5088">
                  <c:v>776</c:v>
                </c:pt>
                <c:pt idx="5089">
                  <c:v>854</c:v>
                </c:pt>
                <c:pt idx="5090">
                  <c:v>782</c:v>
                </c:pt>
                <c:pt idx="5091">
                  <c:v>682</c:v>
                </c:pt>
                <c:pt idx="5092">
                  <c:v>936</c:v>
                </c:pt>
                <c:pt idx="5093">
                  <c:v>709</c:v>
                </c:pt>
                <c:pt idx="5094">
                  <c:v>950</c:v>
                </c:pt>
                <c:pt idx="5095">
                  <c:v>807</c:v>
                </c:pt>
                <c:pt idx="5096">
                  <c:v>768</c:v>
                </c:pt>
                <c:pt idx="5097">
                  <c:v>807</c:v>
                </c:pt>
                <c:pt idx="5098">
                  <c:v>762</c:v>
                </c:pt>
                <c:pt idx="5099">
                  <c:v>732</c:v>
                </c:pt>
                <c:pt idx="5100">
                  <c:v>712</c:v>
                </c:pt>
                <c:pt idx="5101">
                  <c:v>620</c:v>
                </c:pt>
                <c:pt idx="5102">
                  <c:v>680</c:v>
                </c:pt>
                <c:pt idx="5103">
                  <c:v>825</c:v>
                </c:pt>
                <c:pt idx="5104">
                  <c:v>669</c:v>
                </c:pt>
                <c:pt idx="5105">
                  <c:v>713</c:v>
                </c:pt>
                <c:pt idx="5106">
                  <c:v>667</c:v>
                </c:pt>
                <c:pt idx="5107">
                  <c:v>779</c:v>
                </c:pt>
                <c:pt idx="5108">
                  <c:v>793</c:v>
                </c:pt>
                <c:pt idx="5109">
                  <c:v>788</c:v>
                </c:pt>
                <c:pt idx="5110">
                  <c:v>863</c:v>
                </c:pt>
                <c:pt idx="5111">
                  <c:v>890</c:v>
                </c:pt>
                <c:pt idx="5112">
                  <c:v>634</c:v>
                </c:pt>
                <c:pt idx="5113">
                  <c:v>825</c:v>
                </c:pt>
                <c:pt idx="5114">
                  <c:v>889</c:v>
                </c:pt>
                <c:pt idx="5115">
                  <c:v>837</c:v>
                </c:pt>
                <c:pt idx="5116">
                  <c:v>748</c:v>
                </c:pt>
                <c:pt idx="5117">
                  <c:v>773</c:v>
                </c:pt>
                <c:pt idx="5118">
                  <c:v>800</c:v>
                </c:pt>
                <c:pt idx="5119">
                  <c:v>772</c:v>
                </c:pt>
                <c:pt idx="5120">
                  <c:v>884</c:v>
                </c:pt>
                <c:pt idx="5121">
                  <c:v>912</c:v>
                </c:pt>
                <c:pt idx="5122">
                  <c:v>803</c:v>
                </c:pt>
                <c:pt idx="5123">
                  <c:v>768</c:v>
                </c:pt>
                <c:pt idx="5124">
                  <c:v>1117</c:v>
                </c:pt>
                <c:pt idx="5125">
                  <c:v>852</c:v>
                </c:pt>
                <c:pt idx="5126">
                  <c:v>814</c:v>
                </c:pt>
                <c:pt idx="5127">
                  <c:v>749</c:v>
                </c:pt>
                <c:pt idx="5128">
                  <c:v>793</c:v>
                </c:pt>
                <c:pt idx="5129">
                  <c:v>771</c:v>
                </c:pt>
                <c:pt idx="5130">
                  <c:v>675</c:v>
                </c:pt>
                <c:pt idx="5131">
                  <c:v>689</c:v>
                </c:pt>
                <c:pt idx="5132">
                  <c:v>697</c:v>
                </c:pt>
                <c:pt idx="5133">
                  <c:v>688</c:v>
                </c:pt>
                <c:pt idx="5134">
                  <c:v>730</c:v>
                </c:pt>
                <c:pt idx="5135">
                  <c:v>918</c:v>
                </c:pt>
                <c:pt idx="5136">
                  <c:v>789</c:v>
                </c:pt>
                <c:pt idx="5137">
                  <c:v>926</c:v>
                </c:pt>
                <c:pt idx="5138">
                  <c:v>873</c:v>
                </c:pt>
                <c:pt idx="5139">
                  <c:v>868</c:v>
                </c:pt>
                <c:pt idx="5140">
                  <c:v>688</c:v>
                </c:pt>
                <c:pt idx="5141">
                  <c:v>662</c:v>
                </c:pt>
                <c:pt idx="5142">
                  <c:v>748</c:v>
                </c:pt>
                <c:pt idx="5143">
                  <c:v>806</c:v>
                </c:pt>
                <c:pt idx="5144">
                  <c:v>669</c:v>
                </c:pt>
                <c:pt idx="5145">
                  <c:v>685</c:v>
                </c:pt>
                <c:pt idx="5146">
                  <c:v>742</c:v>
                </c:pt>
                <c:pt idx="5147">
                  <c:v>679</c:v>
                </c:pt>
                <c:pt idx="5148">
                  <c:v>901</c:v>
                </c:pt>
                <c:pt idx="5149">
                  <c:v>675</c:v>
                </c:pt>
                <c:pt idx="5150">
                  <c:v>869</c:v>
                </c:pt>
                <c:pt idx="5151">
                  <c:v>756</c:v>
                </c:pt>
                <c:pt idx="5152">
                  <c:v>978</c:v>
                </c:pt>
                <c:pt idx="5153">
                  <c:v>783</c:v>
                </c:pt>
                <c:pt idx="5154">
                  <c:v>786</c:v>
                </c:pt>
                <c:pt idx="5155">
                  <c:v>757</c:v>
                </c:pt>
                <c:pt idx="5156">
                  <c:v>685</c:v>
                </c:pt>
                <c:pt idx="5157">
                  <c:v>722</c:v>
                </c:pt>
                <c:pt idx="5158">
                  <c:v>722</c:v>
                </c:pt>
                <c:pt idx="5159">
                  <c:v>764</c:v>
                </c:pt>
                <c:pt idx="5160">
                  <c:v>918</c:v>
                </c:pt>
                <c:pt idx="5161">
                  <c:v>832</c:v>
                </c:pt>
                <c:pt idx="5162">
                  <c:v>771</c:v>
                </c:pt>
                <c:pt idx="5163">
                  <c:v>888</c:v>
                </c:pt>
                <c:pt idx="5164">
                  <c:v>746</c:v>
                </c:pt>
                <c:pt idx="5165">
                  <c:v>673</c:v>
                </c:pt>
                <c:pt idx="5166">
                  <c:v>627</c:v>
                </c:pt>
                <c:pt idx="5167">
                  <c:v>959</c:v>
                </c:pt>
                <c:pt idx="5168">
                  <c:v>790</c:v>
                </c:pt>
                <c:pt idx="5169">
                  <c:v>748</c:v>
                </c:pt>
                <c:pt idx="5170">
                  <c:v>743</c:v>
                </c:pt>
                <c:pt idx="5171">
                  <c:v>734</c:v>
                </c:pt>
                <c:pt idx="5172">
                  <c:v>663</c:v>
                </c:pt>
                <c:pt idx="5173">
                  <c:v>594</c:v>
                </c:pt>
                <c:pt idx="5174">
                  <c:v>707</c:v>
                </c:pt>
                <c:pt idx="5175">
                  <c:v>848</c:v>
                </c:pt>
                <c:pt idx="5176">
                  <c:v>781</c:v>
                </c:pt>
                <c:pt idx="5177">
                  <c:v>934</c:v>
                </c:pt>
                <c:pt idx="5178">
                  <c:v>836</c:v>
                </c:pt>
                <c:pt idx="5179">
                  <c:v>773</c:v>
                </c:pt>
                <c:pt idx="5180">
                  <c:v>714</c:v>
                </c:pt>
                <c:pt idx="5181">
                  <c:v>905</c:v>
                </c:pt>
                <c:pt idx="5182">
                  <c:v>846</c:v>
                </c:pt>
                <c:pt idx="5183">
                  <c:v>737</c:v>
                </c:pt>
                <c:pt idx="5184">
                  <c:v>883</c:v>
                </c:pt>
                <c:pt idx="5185">
                  <c:v>822</c:v>
                </c:pt>
                <c:pt idx="5186">
                  <c:v>693</c:v>
                </c:pt>
                <c:pt idx="5187">
                  <c:v>793</c:v>
                </c:pt>
                <c:pt idx="5188">
                  <c:v>685</c:v>
                </c:pt>
                <c:pt idx="5189">
                  <c:v>914</c:v>
                </c:pt>
                <c:pt idx="5190">
                  <c:v>847</c:v>
                </c:pt>
                <c:pt idx="5191">
                  <c:v>814</c:v>
                </c:pt>
                <c:pt idx="5192">
                  <c:v>769</c:v>
                </c:pt>
                <c:pt idx="5193">
                  <c:v>825</c:v>
                </c:pt>
                <c:pt idx="5194">
                  <c:v>763</c:v>
                </c:pt>
                <c:pt idx="5195">
                  <c:v>691</c:v>
                </c:pt>
                <c:pt idx="5196">
                  <c:v>922</c:v>
                </c:pt>
                <c:pt idx="5197">
                  <c:v>695</c:v>
                </c:pt>
                <c:pt idx="5198">
                  <c:v>756</c:v>
                </c:pt>
                <c:pt idx="5199">
                  <c:v>952</c:v>
                </c:pt>
                <c:pt idx="5200">
                  <c:v>666</c:v>
                </c:pt>
                <c:pt idx="5201">
                  <c:v>677</c:v>
                </c:pt>
                <c:pt idx="5202">
                  <c:v>788</c:v>
                </c:pt>
                <c:pt idx="5203">
                  <c:v>652</c:v>
                </c:pt>
                <c:pt idx="5204">
                  <c:v>696</c:v>
                </c:pt>
                <c:pt idx="5205">
                  <c:v>771</c:v>
                </c:pt>
                <c:pt idx="5206">
                  <c:v>743</c:v>
                </c:pt>
                <c:pt idx="5207">
                  <c:v>697</c:v>
                </c:pt>
                <c:pt idx="5208">
                  <c:v>741</c:v>
                </c:pt>
                <c:pt idx="5209">
                  <c:v>709</c:v>
                </c:pt>
                <c:pt idx="5210">
                  <c:v>905</c:v>
                </c:pt>
                <c:pt idx="5211">
                  <c:v>830</c:v>
                </c:pt>
                <c:pt idx="5212">
                  <c:v>812</c:v>
                </c:pt>
                <c:pt idx="5213">
                  <c:v>626</c:v>
                </c:pt>
                <c:pt idx="5214">
                  <c:v>830</c:v>
                </c:pt>
                <c:pt idx="5215">
                  <c:v>650</c:v>
                </c:pt>
                <c:pt idx="5216">
                  <c:v>838</c:v>
                </c:pt>
                <c:pt idx="5217">
                  <c:v>797</c:v>
                </c:pt>
                <c:pt idx="5218">
                  <c:v>829</c:v>
                </c:pt>
                <c:pt idx="5219">
                  <c:v>819</c:v>
                </c:pt>
                <c:pt idx="5220">
                  <c:v>819</c:v>
                </c:pt>
                <c:pt idx="5221">
                  <c:v>718</c:v>
                </c:pt>
                <c:pt idx="5222">
                  <c:v>737</c:v>
                </c:pt>
                <c:pt idx="5223">
                  <c:v>769</c:v>
                </c:pt>
                <c:pt idx="5224">
                  <c:v>811</c:v>
                </c:pt>
                <c:pt idx="5225">
                  <c:v>921</c:v>
                </c:pt>
                <c:pt idx="5226">
                  <c:v>803</c:v>
                </c:pt>
                <c:pt idx="5227">
                  <c:v>727</c:v>
                </c:pt>
                <c:pt idx="5228">
                  <c:v>677</c:v>
                </c:pt>
                <c:pt idx="5229">
                  <c:v>831</c:v>
                </c:pt>
                <c:pt idx="5230">
                  <c:v>816</c:v>
                </c:pt>
                <c:pt idx="5231">
                  <c:v>758</c:v>
                </c:pt>
                <c:pt idx="5232">
                  <c:v>780</c:v>
                </c:pt>
                <c:pt idx="5233">
                  <c:v>746</c:v>
                </c:pt>
                <c:pt idx="5234">
                  <c:v>719</c:v>
                </c:pt>
                <c:pt idx="5235">
                  <c:v>907</c:v>
                </c:pt>
                <c:pt idx="5236">
                  <c:v>749</c:v>
                </c:pt>
                <c:pt idx="5237">
                  <c:v>782</c:v>
                </c:pt>
                <c:pt idx="5238">
                  <c:v>716</c:v>
                </c:pt>
                <c:pt idx="5239">
                  <c:v>726</c:v>
                </c:pt>
                <c:pt idx="5240">
                  <c:v>735</c:v>
                </c:pt>
                <c:pt idx="5241">
                  <c:v>845</c:v>
                </c:pt>
                <c:pt idx="5242">
                  <c:v>682</c:v>
                </c:pt>
                <c:pt idx="5243">
                  <c:v>755</c:v>
                </c:pt>
                <c:pt idx="5244">
                  <c:v>705</c:v>
                </c:pt>
                <c:pt idx="5245">
                  <c:v>1019</c:v>
                </c:pt>
                <c:pt idx="5246">
                  <c:v>728</c:v>
                </c:pt>
                <c:pt idx="5247">
                  <c:v>748</c:v>
                </c:pt>
                <c:pt idx="5248">
                  <c:v>789</c:v>
                </c:pt>
                <c:pt idx="5249">
                  <c:v>791</c:v>
                </c:pt>
                <c:pt idx="5250">
                  <c:v>887</c:v>
                </c:pt>
                <c:pt idx="5251">
                  <c:v>863</c:v>
                </c:pt>
                <c:pt idx="5252">
                  <c:v>909</c:v>
                </c:pt>
                <c:pt idx="5253">
                  <c:v>765</c:v>
                </c:pt>
                <c:pt idx="5254">
                  <c:v>734</c:v>
                </c:pt>
                <c:pt idx="5255">
                  <c:v>790</c:v>
                </c:pt>
                <c:pt idx="5256">
                  <c:v>961</c:v>
                </c:pt>
                <c:pt idx="5257">
                  <c:v>636</c:v>
                </c:pt>
                <c:pt idx="5258">
                  <c:v>789</c:v>
                </c:pt>
                <c:pt idx="5259">
                  <c:v>746</c:v>
                </c:pt>
                <c:pt idx="5260">
                  <c:v>681</c:v>
                </c:pt>
                <c:pt idx="5261">
                  <c:v>729</c:v>
                </c:pt>
                <c:pt idx="5262">
                  <c:v>668</c:v>
                </c:pt>
                <c:pt idx="5263">
                  <c:v>698</c:v>
                </c:pt>
                <c:pt idx="5264">
                  <c:v>867</c:v>
                </c:pt>
                <c:pt idx="5265">
                  <c:v>735</c:v>
                </c:pt>
                <c:pt idx="5266">
                  <c:v>910</c:v>
                </c:pt>
                <c:pt idx="5267">
                  <c:v>815</c:v>
                </c:pt>
                <c:pt idx="5268">
                  <c:v>750</c:v>
                </c:pt>
                <c:pt idx="5269">
                  <c:v>769</c:v>
                </c:pt>
                <c:pt idx="5270">
                  <c:v>859</c:v>
                </c:pt>
                <c:pt idx="5271">
                  <c:v>703</c:v>
                </c:pt>
                <c:pt idx="5272">
                  <c:v>763</c:v>
                </c:pt>
                <c:pt idx="5273">
                  <c:v>1028</c:v>
                </c:pt>
                <c:pt idx="5274">
                  <c:v>699</c:v>
                </c:pt>
                <c:pt idx="5275">
                  <c:v>900</c:v>
                </c:pt>
                <c:pt idx="5276">
                  <c:v>873</c:v>
                </c:pt>
                <c:pt idx="5277">
                  <c:v>854</c:v>
                </c:pt>
                <c:pt idx="5278">
                  <c:v>677</c:v>
                </c:pt>
                <c:pt idx="5279">
                  <c:v>821</c:v>
                </c:pt>
                <c:pt idx="5280">
                  <c:v>739</c:v>
                </c:pt>
                <c:pt idx="5281">
                  <c:v>793</c:v>
                </c:pt>
                <c:pt idx="5282">
                  <c:v>1037</c:v>
                </c:pt>
                <c:pt idx="5283">
                  <c:v>976</c:v>
                </c:pt>
                <c:pt idx="5284">
                  <c:v>685</c:v>
                </c:pt>
                <c:pt idx="5285">
                  <c:v>736</c:v>
                </c:pt>
                <c:pt idx="5286">
                  <c:v>813</c:v>
                </c:pt>
                <c:pt idx="5287">
                  <c:v>723</c:v>
                </c:pt>
                <c:pt idx="5288">
                  <c:v>1006</c:v>
                </c:pt>
                <c:pt idx="5289">
                  <c:v>836</c:v>
                </c:pt>
                <c:pt idx="5290">
                  <c:v>772</c:v>
                </c:pt>
                <c:pt idx="5291">
                  <c:v>697</c:v>
                </c:pt>
                <c:pt idx="5292">
                  <c:v>734</c:v>
                </c:pt>
                <c:pt idx="5293">
                  <c:v>681</c:v>
                </c:pt>
                <c:pt idx="5294">
                  <c:v>786</c:v>
                </c:pt>
                <c:pt idx="5295">
                  <c:v>845</c:v>
                </c:pt>
                <c:pt idx="5296">
                  <c:v>845</c:v>
                </c:pt>
                <c:pt idx="5297">
                  <c:v>925</c:v>
                </c:pt>
                <c:pt idx="5298">
                  <c:v>807</c:v>
                </c:pt>
                <c:pt idx="5299">
                  <c:v>733</c:v>
                </c:pt>
                <c:pt idx="5300">
                  <c:v>996</c:v>
                </c:pt>
                <c:pt idx="5301">
                  <c:v>731</c:v>
                </c:pt>
                <c:pt idx="5302">
                  <c:v>703</c:v>
                </c:pt>
                <c:pt idx="5303">
                  <c:v>631</c:v>
                </c:pt>
                <c:pt idx="5304">
                  <c:v>740</c:v>
                </c:pt>
                <c:pt idx="5305">
                  <c:v>976</c:v>
                </c:pt>
                <c:pt idx="5306">
                  <c:v>611</c:v>
                </c:pt>
                <c:pt idx="5307">
                  <c:v>961</c:v>
                </c:pt>
                <c:pt idx="5308">
                  <c:v>629</c:v>
                </c:pt>
                <c:pt idx="5309">
                  <c:v>788</c:v>
                </c:pt>
                <c:pt idx="5310">
                  <c:v>792</c:v>
                </c:pt>
                <c:pt idx="5311">
                  <c:v>885</c:v>
                </c:pt>
                <c:pt idx="5312">
                  <c:v>901</c:v>
                </c:pt>
                <c:pt idx="5313">
                  <c:v>936</c:v>
                </c:pt>
                <c:pt idx="5314">
                  <c:v>706</c:v>
                </c:pt>
                <c:pt idx="5315">
                  <c:v>867</c:v>
                </c:pt>
                <c:pt idx="5316">
                  <c:v>702</c:v>
                </c:pt>
                <c:pt idx="5317">
                  <c:v>811</c:v>
                </c:pt>
                <c:pt idx="5318">
                  <c:v>628</c:v>
                </c:pt>
                <c:pt idx="5319">
                  <c:v>645</c:v>
                </c:pt>
                <c:pt idx="5320">
                  <c:v>1016</c:v>
                </c:pt>
                <c:pt idx="5321">
                  <c:v>851</c:v>
                </c:pt>
                <c:pt idx="5322">
                  <c:v>762</c:v>
                </c:pt>
                <c:pt idx="5323">
                  <c:v>732</c:v>
                </c:pt>
                <c:pt idx="5324">
                  <c:v>688</c:v>
                </c:pt>
                <c:pt idx="5325">
                  <c:v>722</c:v>
                </c:pt>
                <c:pt idx="5326">
                  <c:v>717</c:v>
                </c:pt>
                <c:pt idx="5327">
                  <c:v>874</c:v>
                </c:pt>
                <c:pt idx="5328">
                  <c:v>718</c:v>
                </c:pt>
                <c:pt idx="5329">
                  <c:v>759</c:v>
                </c:pt>
                <c:pt idx="5330">
                  <c:v>872</c:v>
                </c:pt>
                <c:pt idx="5331">
                  <c:v>708</c:v>
                </c:pt>
                <c:pt idx="5332">
                  <c:v>651</c:v>
                </c:pt>
                <c:pt idx="5333">
                  <c:v>890</c:v>
                </c:pt>
                <c:pt idx="5334">
                  <c:v>731</c:v>
                </c:pt>
                <c:pt idx="5335">
                  <c:v>775</c:v>
                </c:pt>
                <c:pt idx="5336">
                  <c:v>728</c:v>
                </c:pt>
                <c:pt idx="5337">
                  <c:v>664</c:v>
                </c:pt>
                <c:pt idx="5338">
                  <c:v>741</c:v>
                </c:pt>
                <c:pt idx="5339">
                  <c:v>768</c:v>
                </c:pt>
                <c:pt idx="5340">
                  <c:v>637</c:v>
                </c:pt>
                <c:pt idx="5341">
                  <c:v>961</c:v>
                </c:pt>
                <c:pt idx="5342">
                  <c:v>744</c:v>
                </c:pt>
                <c:pt idx="5343">
                  <c:v>696</c:v>
                </c:pt>
                <c:pt idx="5344">
                  <c:v>823</c:v>
                </c:pt>
                <c:pt idx="5345">
                  <c:v>746</c:v>
                </c:pt>
                <c:pt idx="5346">
                  <c:v>899</c:v>
                </c:pt>
                <c:pt idx="5347">
                  <c:v>751</c:v>
                </c:pt>
                <c:pt idx="5348">
                  <c:v>832</c:v>
                </c:pt>
                <c:pt idx="5349">
                  <c:v>953</c:v>
                </c:pt>
                <c:pt idx="5350">
                  <c:v>982</c:v>
                </c:pt>
                <c:pt idx="5351">
                  <c:v>797</c:v>
                </c:pt>
                <c:pt idx="5352">
                  <c:v>857</c:v>
                </c:pt>
                <c:pt idx="5353">
                  <c:v>663</c:v>
                </c:pt>
                <c:pt idx="5354">
                  <c:v>887</c:v>
                </c:pt>
                <c:pt idx="5355">
                  <c:v>869</c:v>
                </c:pt>
                <c:pt idx="5356">
                  <c:v>958</c:v>
                </c:pt>
                <c:pt idx="5357">
                  <c:v>690</c:v>
                </c:pt>
                <c:pt idx="5358">
                  <c:v>787</c:v>
                </c:pt>
                <c:pt idx="5359">
                  <c:v>686</c:v>
                </c:pt>
                <c:pt idx="5360">
                  <c:v>702</c:v>
                </c:pt>
                <c:pt idx="5361">
                  <c:v>803</c:v>
                </c:pt>
                <c:pt idx="5362">
                  <c:v>807</c:v>
                </c:pt>
                <c:pt idx="5363">
                  <c:v>754</c:v>
                </c:pt>
                <c:pt idx="5364">
                  <c:v>826</c:v>
                </c:pt>
                <c:pt idx="5365">
                  <c:v>746</c:v>
                </c:pt>
                <c:pt idx="5366">
                  <c:v>831</c:v>
                </c:pt>
                <c:pt idx="5367">
                  <c:v>762</c:v>
                </c:pt>
                <c:pt idx="5368">
                  <c:v>1115</c:v>
                </c:pt>
                <c:pt idx="5369">
                  <c:v>764</c:v>
                </c:pt>
                <c:pt idx="5370">
                  <c:v>675</c:v>
                </c:pt>
                <c:pt idx="5371">
                  <c:v>789</c:v>
                </c:pt>
                <c:pt idx="5372">
                  <c:v>788</c:v>
                </c:pt>
                <c:pt idx="5373">
                  <c:v>864</c:v>
                </c:pt>
                <c:pt idx="5374">
                  <c:v>768</c:v>
                </c:pt>
                <c:pt idx="5375">
                  <c:v>914</c:v>
                </c:pt>
                <c:pt idx="5376">
                  <c:v>748</c:v>
                </c:pt>
                <c:pt idx="5377">
                  <c:v>761</c:v>
                </c:pt>
                <c:pt idx="5378">
                  <c:v>715</c:v>
                </c:pt>
                <c:pt idx="5379">
                  <c:v>727</c:v>
                </c:pt>
                <c:pt idx="5380">
                  <c:v>1069</c:v>
                </c:pt>
                <c:pt idx="5381">
                  <c:v>705</c:v>
                </c:pt>
                <c:pt idx="5382">
                  <c:v>768</c:v>
                </c:pt>
                <c:pt idx="5383">
                  <c:v>779</c:v>
                </c:pt>
                <c:pt idx="5384">
                  <c:v>690</c:v>
                </c:pt>
                <c:pt idx="5385">
                  <c:v>822</c:v>
                </c:pt>
                <c:pt idx="5386">
                  <c:v>750</c:v>
                </c:pt>
                <c:pt idx="5387">
                  <c:v>686</c:v>
                </c:pt>
                <c:pt idx="5388">
                  <c:v>720</c:v>
                </c:pt>
                <c:pt idx="5389">
                  <c:v>897</c:v>
                </c:pt>
                <c:pt idx="5390">
                  <c:v>746</c:v>
                </c:pt>
                <c:pt idx="5391">
                  <c:v>895</c:v>
                </c:pt>
                <c:pt idx="5392">
                  <c:v>885</c:v>
                </c:pt>
                <c:pt idx="5393">
                  <c:v>816</c:v>
                </c:pt>
                <c:pt idx="5394">
                  <c:v>731</c:v>
                </c:pt>
                <c:pt idx="5395">
                  <c:v>785</c:v>
                </c:pt>
                <c:pt idx="5396">
                  <c:v>745</c:v>
                </c:pt>
                <c:pt idx="5397">
                  <c:v>862</c:v>
                </c:pt>
                <c:pt idx="5398">
                  <c:v>746</c:v>
                </c:pt>
                <c:pt idx="5399">
                  <c:v>617</c:v>
                </c:pt>
                <c:pt idx="5400">
                  <c:v>697</c:v>
                </c:pt>
                <c:pt idx="5401">
                  <c:v>821</c:v>
                </c:pt>
                <c:pt idx="5402">
                  <c:v>922</c:v>
                </c:pt>
                <c:pt idx="5403">
                  <c:v>815</c:v>
                </c:pt>
                <c:pt idx="5404">
                  <c:v>715</c:v>
                </c:pt>
                <c:pt idx="5405">
                  <c:v>738</c:v>
                </c:pt>
                <c:pt idx="5406">
                  <c:v>695</c:v>
                </c:pt>
                <c:pt idx="5407">
                  <c:v>759</c:v>
                </c:pt>
                <c:pt idx="5408">
                  <c:v>915</c:v>
                </c:pt>
                <c:pt idx="5409">
                  <c:v>833</c:v>
                </c:pt>
                <c:pt idx="5410">
                  <c:v>770</c:v>
                </c:pt>
                <c:pt idx="5411">
                  <c:v>774</c:v>
                </c:pt>
                <c:pt idx="5412">
                  <c:v>810</c:v>
                </c:pt>
                <c:pt idx="5413">
                  <c:v>1005</c:v>
                </c:pt>
                <c:pt idx="5414">
                  <c:v>855</c:v>
                </c:pt>
                <c:pt idx="5415">
                  <c:v>817</c:v>
                </c:pt>
                <c:pt idx="5416">
                  <c:v>720</c:v>
                </c:pt>
                <c:pt idx="5417">
                  <c:v>863</c:v>
                </c:pt>
                <c:pt idx="5418">
                  <c:v>757</c:v>
                </c:pt>
                <c:pt idx="5419">
                  <c:v>820</c:v>
                </c:pt>
                <c:pt idx="5420">
                  <c:v>782</c:v>
                </c:pt>
                <c:pt idx="5421">
                  <c:v>717</c:v>
                </c:pt>
                <c:pt idx="5422">
                  <c:v>793</c:v>
                </c:pt>
                <c:pt idx="5423">
                  <c:v>863</c:v>
                </c:pt>
                <c:pt idx="5424">
                  <c:v>727</c:v>
                </c:pt>
                <c:pt idx="5425">
                  <c:v>693</c:v>
                </c:pt>
                <c:pt idx="5426">
                  <c:v>932</c:v>
                </c:pt>
                <c:pt idx="5427">
                  <c:v>737</c:v>
                </c:pt>
                <c:pt idx="5428">
                  <c:v>768</c:v>
                </c:pt>
                <c:pt idx="5429">
                  <c:v>935</c:v>
                </c:pt>
                <c:pt idx="5430">
                  <c:v>884</c:v>
                </c:pt>
                <c:pt idx="5431">
                  <c:v>721</c:v>
                </c:pt>
                <c:pt idx="5432">
                  <c:v>735</c:v>
                </c:pt>
                <c:pt idx="5433">
                  <c:v>672</c:v>
                </c:pt>
                <c:pt idx="5434">
                  <c:v>717</c:v>
                </c:pt>
                <c:pt idx="5435">
                  <c:v>916</c:v>
                </c:pt>
                <c:pt idx="5436">
                  <c:v>655</c:v>
                </c:pt>
                <c:pt idx="5437">
                  <c:v>820</c:v>
                </c:pt>
                <c:pt idx="5438">
                  <c:v>819</c:v>
                </c:pt>
                <c:pt idx="5439">
                  <c:v>850</c:v>
                </c:pt>
                <c:pt idx="5440">
                  <c:v>907</c:v>
                </c:pt>
                <c:pt idx="5441">
                  <c:v>740</c:v>
                </c:pt>
                <c:pt idx="5442">
                  <c:v>797</c:v>
                </c:pt>
                <c:pt idx="5443">
                  <c:v>860</c:v>
                </c:pt>
                <c:pt idx="5444">
                  <c:v>628</c:v>
                </c:pt>
                <c:pt idx="5445">
                  <c:v>810</c:v>
                </c:pt>
                <c:pt idx="5446">
                  <c:v>887</c:v>
                </c:pt>
                <c:pt idx="5447">
                  <c:v>736</c:v>
                </c:pt>
                <c:pt idx="5448">
                  <c:v>771</c:v>
                </c:pt>
                <c:pt idx="5449">
                  <c:v>769</c:v>
                </c:pt>
                <c:pt idx="5450">
                  <c:v>867</c:v>
                </c:pt>
                <c:pt idx="5451">
                  <c:v>658</c:v>
                </c:pt>
                <c:pt idx="5452">
                  <c:v>878</c:v>
                </c:pt>
                <c:pt idx="5453">
                  <c:v>932</c:v>
                </c:pt>
                <c:pt idx="5454">
                  <c:v>818</c:v>
                </c:pt>
                <c:pt idx="5455">
                  <c:v>703</c:v>
                </c:pt>
                <c:pt idx="5456">
                  <c:v>708</c:v>
                </c:pt>
                <c:pt idx="5457">
                  <c:v>766</c:v>
                </c:pt>
                <c:pt idx="5458">
                  <c:v>824</c:v>
                </c:pt>
                <c:pt idx="5459">
                  <c:v>873</c:v>
                </c:pt>
                <c:pt idx="5460">
                  <c:v>955</c:v>
                </c:pt>
                <c:pt idx="5461">
                  <c:v>789</c:v>
                </c:pt>
                <c:pt idx="5462">
                  <c:v>924</c:v>
                </c:pt>
                <c:pt idx="5463">
                  <c:v>744</c:v>
                </c:pt>
                <c:pt idx="5464">
                  <c:v>688</c:v>
                </c:pt>
                <c:pt idx="5465">
                  <c:v>752</c:v>
                </c:pt>
                <c:pt idx="5466">
                  <c:v>854</c:v>
                </c:pt>
                <c:pt idx="5467">
                  <c:v>799</c:v>
                </c:pt>
                <c:pt idx="5468">
                  <c:v>832</c:v>
                </c:pt>
                <c:pt idx="5469">
                  <c:v>1016</c:v>
                </c:pt>
                <c:pt idx="5470">
                  <c:v>766</c:v>
                </c:pt>
                <c:pt idx="5471">
                  <c:v>696</c:v>
                </c:pt>
                <c:pt idx="5472">
                  <c:v>809</c:v>
                </c:pt>
                <c:pt idx="5473">
                  <c:v>757</c:v>
                </c:pt>
                <c:pt idx="5474">
                  <c:v>675</c:v>
                </c:pt>
                <c:pt idx="5475">
                  <c:v>787</c:v>
                </c:pt>
                <c:pt idx="5476">
                  <c:v>879</c:v>
                </c:pt>
                <c:pt idx="5477">
                  <c:v>716</c:v>
                </c:pt>
                <c:pt idx="5478">
                  <c:v>828</c:v>
                </c:pt>
                <c:pt idx="5479">
                  <c:v>744</c:v>
                </c:pt>
                <c:pt idx="5480">
                  <c:v>769</c:v>
                </c:pt>
                <c:pt idx="5481">
                  <c:v>883</c:v>
                </c:pt>
                <c:pt idx="5482">
                  <c:v>776</c:v>
                </c:pt>
                <c:pt idx="5483">
                  <c:v>1049</c:v>
                </c:pt>
                <c:pt idx="5484">
                  <c:v>846</c:v>
                </c:pt>
                <c:pt idx="5485">
                  <c:v>804</c:v>
                </c:pt>
                <c:pt idx="5486">
                  <c:v>731</c:v>
                </c:pt>
                <c:pt idx="5487">
                  <c:v>742</c:v>
                </c:pt>
                <c:pt idx="5488">
                  <c:v>965</c:v>
                </c:pt>
                <c:pt idx="5489">
                  <c:v>701</c:v>
                </c:pt>
                <c:pt idx="5490">
                  <c:v>865</c:v>
                </c:pt>
                <c:pt idx="5491">
                  <c:v>911</c:v>
                </c:pt>
                <c:pt idx="5492">
                  <c:v>947</c:v>
                </c:pt>
                <c:pt idx="5493">
                  <c:v>748</c:v>
                </c:pt>
                <c:pt idx="5494">
                  <c:v>820</c:v>
                </c:pt>
                <c:pt idx="5495">
                  <c:v>690</c:v>
                </c:pt>
                <c:pt idx="5496">
                  <c:v>715</c:v>
                </c:pt>
                <c:pt idx="5497">
                  <c:v>797</c:v>
                </c:pt>
                <c:pt idx="5498">
                  <c:v>823</c:v>
                </c:pt>
                <c:pt idx="5499">
                  <c:v>821</c:v>
                </c:pt>
                <c:pt idx="5500">
                  <c:v>875</c:v>
                </c:pt>
                <c:pt idx="5501">
                  <c:v>871</c:v>
                </c:pt>
                <c:pt idx="5502">
                  <c:v>913</c:v>
                </c:pt>
                <c:pt idx="5503">
                  <c:v>876</c:v>
                </c:pt>
                <c:pt idx="5504">
                  <c:v>864</c:v>
                </c:pt>
                <c:pt idx="5505">
                  <c:v>749</c:v>
                </c:pt>
                <c:pt idx="5506">
                  <c:v>670</c:v>
                </c:pt>
                <c:pt idx="5507">
                  <c:v>701</c:v>
                </c:pt>
                <c:pt idx="5508">
                  <c:v>674</c:v>
                </c:pt>
                <c:pt idx="5509">
                  <c:v>801</c:v>
                </c:pt>
                <c:pt idx="5510">
                  <c:v>896</c:v>
                </c:pt>
                <c:pt idx="5511">
                  <c:v>675</c:v>
                </c:pt>
                <c:pt idx="5512">
                  <c:v>748</c:v>
                </c:pt>
                <c:pt idx="5513">
                  <c:v>839</c:v>
                </c:pt>
                <c:pt idx="5514">
                  <c:v>768</c:v>
                </c:pt>
                <c:pt idx="5515">
                  <c:v>778</c:v>
                </c:pt>
                <c:pt idx="5516">
                  <c:v>938</c:v>
                </c:pt>
                <c:pt idx="5517">
                  <c:v>794</c:v>
                </c:pt>
                <c:pt idx="5518">
                  <c:v>766</c:v>
                </c:pt>
                <c:pt idx="5519">
                  <c:v>720</c:v>
                </c:pt>
                <c:pt idx="5520">
                  <c:v>733</c:v>
                </c:pt>
                <c:pt idx="5521">
                  <c:v>801</c:v>
                </c:pt>
                <c:pt idx="5522">
                  <c:v>714</c:v>
                </c:pt>
                <c:pt idx="5523">
                  <c:v>714</c:v>
                </c:pt>
                <c:pt idx="5524">
                  <c:v>672</c:v>
                </c:pt>
                <c:pt idx="5525">
                  <c:v>711</c:v>
                </c:pt>
                <c:pt idx="5526">
                  <c:v>667</c:v>
                </c:pt>
                <c:pt idx="5527">
                  <c:v>925</c:v>
                </c:pt>
                <c:pt idx="5528">
                  <c:v>734</c:v>
                </c:pt>
                <c:pt idx="5529">
                  <c:v>645</c:v>
                </c:pt>
                <c:pt idx="5530">
                  <c:v>717</c:v>
                </c:pt>
                <c:pt idx="5531">
                  <c:v>770</c:v>
                </c:pt>
                <c:pt idx="5532">
                  <c:v>737</c:v>
                </c:pt>
                <c:pt idx="5533">
                  <c:v>964</c:v>
                </c:pt>
                <c:pt idx="5534">
                  <c:v>658</c:v>
                </c:pt>
                <c:pt idx="5535">
                  <c:v>711</c:v>
                </c:pt>
                <c:pt idx="5536">
                  <c:v>887</c:v>
                </c:pt>
                <c:pt idx="5537">
                  <c:v>654</c:v>
                </c:pt>
                <c:pt idx="5538">
                  <c:v>910</c:v>
                </c:pt>
                <c:pt idx="5539">
                  <c:v>930</c:v>
                </c:pt>
                <c:pt idx="5540">
                  <c:v>988</c:v>
                </c:pt>
                <c:pt idx="5541">
                  <c:v>808</c:v>
                </c:pt>
                <c:pt idx="5542">
                  <c:v>782</c:v>
                </c:pt>
                <c:pt idx="5543">
                  <c:v>723</c:v>
                </c:pt>
                <c:pt idx="5544">
                  <c:v>868</c:v>
                </c:pt>
                <c:pt idx="5545">
                  <c:v>861</c:v>
                </c:pt>
                <c:pt idx="5546">
                  <c:v>932</c:v>
                </c:pt>
                <c:pt idx="5547">
                  <c:v>1061</c:v>
                </c:pt>
                <c:pt idx="5548">
                  <c:v>800</c:v>
                </c:pt>
                <c:pt idx="5549">
                  <c:v>1055</c:v>
                </c:pt>
                <c:pt idx="5550">
                  <c:v>962</c:v>
                </c:pt>
                <c:pt idx="5551">
                  <c:v>1018</c:v>
                </c:pt>
                <c:pt idx="5552">
                  <c:v>726</c:v>
                </c:pt>
                <c:pt idx="5553">
                  <c:v>847</c:v>
                </c:pt>
                <c:pt idx="5554">
                  <c:v>743</c:v>
                </c:pt>
                <c:pt idx="5555">
                  <c:v>687</c:v>
                </c:pt>
                <c:pt idx="5556">
                  <c:v>792</c:v>
                </c:pt>
                <c:pt idx="5557">
                  <c:v>707</c:v>
                </c:pt>
                <c:pt idx="5558">
                  <c:v>1034</c:v>
                </c:pt>
                <c:pt idx="5559">
                  <c:v>748</c:v>
                </c:pt>
                <c:pt idx="5560">
                  <c:v>879</c:v>
                </c:pt>
                <c:pt idx="5561">
                  <c:v>720</c:v>
                </c:pt>
                <c:pt idx="5562">
                  <c:v>890</c:v>
                </c:pt>
                <c:pt idx="5563">
                  <c:v>741</c:v>
                </c:pt>
                <c:pt idx="5564">
                  <c:v>739</c:v>
                </c:pt>
                <c:pt idx="5565">
                  <c:v>826</c:v>
                </c:pt>
                <c:pt idx="5566">
                  <c:v>797</c:v>
                </c:pt>
                <c:pt idx="5567">
                  <c:v>695</c:v>
                </c:pt>
                <c:pt idx="5568">
                  <c:v>834</c:v>
                </c:pt>
                <c:pt idx="5569">
                  <c:v>749</c:v>
                </c:pt>
                <c:pt idx="5570">
                  <c:v>914</c:v>
                </c:pt>
                <c:pt idx="5571">
                  <c:v>800</c:v>
                </c:pt>
                <c:pt idx="5572">
                  <c:v>865</c:v>
                </c:pt>
                <c:pt idx="5573">
                  <c:v>757</c:v>
                </c:pt>
                <c:pt idx="5574">
                  <c:v>833</c:v>
                </c:pt>
                <c:pt idx="5575">
                  <c:v>805</c:v>
                </c:pt>
                <c:pt idx="5576">
                  <c:v>907</c:v>
                </c:pt>
                <c:pt idx="5577">
                  <c:v>711</c:v>
                </c:pt>
                <c:pt idx="5578">
                  <c:v>785</c:v>
                </c:pt>
                <c:pt idx="5579">
                  <c:v>757</c:v>
                </c:pt>
                <c:pt idx="5580">
                  <c:v>809</c:v>
                </c:pt>
                <c:pt idx="5581">
                  <c:v>758</c:v>
                </c:pt>
                <c:pt idx="5582">
                  <c:v>759</c:v>
                </c:pt>
                <c:pt idx="5583">
                  <c:v>855</c:v>
                </c:pt>
                <c:pt idx="5584">
                  <c:v>804</c:v>
                </c:pt>
                <c:pt idx="5585">
                  <c:v>883</c:v>
                </c:pt>
                <c:pt idx="5586">
                  <c:v>842</c:v>
                </c:pt>
                <c:pt idx="5587">
                  <c:v>791</c:v>
                </c:pt>
                <c:pt idx="5588">
                  <c:v>968</c:v>
                </c:pt>
                <c:pt idx="5589">
                  <c:v>1026</c:v>
                </c:pt>
                <c:pt idx="5590">
                  <c:v>1111</c:v>
                </c:pt>
                <c:pt idx="5591">
                  <c:v>813</c:v>
                </c:pt>
                <c:pt idx="5592">
                  <c:v>842</c:v>
                </c:pt>
                <c:pt idx="5593">
                  <c:v>810</c:v>
                </c:pt>
                <c:pt idx="5594">
                  <c:v>862</c:v>
                </c:pt>
                <c:pt idx="5595">
                  <c:v>841</c:v>
                </c:pt>
                <c:pt idx="5596">
                  <c:v>934</c:v>
                </c:pt>
                <c:pt idx="5597">
                  <c:v>1087</c:v>
                </c:pt>
                <c:pt idx="5598">
                  <c:v>920</c:v>
                </c:pt>
                <c:pt idx="5599">
                  <c:v>915</c:v>
                </c:pt>
                <c:pt idx="5600">
                  <c:v>699</c:v>
                </c:pt>
                <c:pt idx="5601">
                  <c:v>749</c:v>
                </c:pt>
                <c:pt idx="5602">
                  <c:v>772</c:v>
                </c:pt>
                <c:pt idx="5603">
                  <c:v>793</c:v>
                </c:pt>
                <c:pt idx="5604">
                  <c:v>840</c:v>
                </c:pt>
                <c:pt idx="5605">
                  <c:v>831</c:v>
                </c:pt>
                <c:pt idx="5606">
                  <c:v>789</c:v>
                </c:pt>
                <c:pt idx="5607">
                  <c:v>858</c:v>
                </c:pt>
                <c:pt idx="5608">
                  <c:v>934</c:v>
                </c:pt>
                <c:pt idx="5609">
                  <c:v>787</c:v>
                </c:pt>
                <c:pt idx="5610">
                  <c:v>617</c:v>
                </c:pt>
                <c:pt idx="5611">
                  <c:v>709</c:v>
                </c:pt>
                <c:pt idx="5612">
                  <c:v>754</c:v>
                </c:pt>
                <c:pt idx="5613">
                  <c:v>815</c:v>
                </c:pt>
                <c:pt idx="5614">
                  <c:v>791</c:v>
                </c:pt>
                <c:pt idx="5615">
                  <c:v>698</c:v>
                </c:pt>
                <c:pt idx="5616">
                  <c:v>873</c:v>
                </c:pt>
                <c:pt idx="5617">
                  <c:v>903</c:v>
                </c:pt>
                <c:pt idx="5618">
                  <c:v>873</c:v>
                </c:pt>
                <c:pt idx="5619">
                  <c:v>844</c:v>
                </c:pt>
                <c:pt idx="5620">
                  <c:v>917</c:v>
                </c:pt>
                <c:pt idx="5621">
                  <c:v>724</c:v>
                </c:pt>
                <c:pt idx="5622">
                  <c:v>982</c:v>
                </c:pt>
                <c:pt idx="5623">
                  <c:v>860</c:v>
                </c:pt>
                <c:pt idx="5624">
                  <c:v>665</c:v>
                </c:pt>
                <c:pt idx="5625">
                  <c:v>842</c:v>
                </c:pt>
                <c:pt idx="5626">
                  <c:v>811</c:v>
                </c:pt>
                <c:pt idx="5627">
                  <c:v>784</c:v>
                </c:pt>
                <c:pt idx="5628">
                  <c:v>688</c:v>
                </c:pt>
                <c:pt idx="5629">
                  <c:v>750</c:v>
                </c:pt>
                <c:pt idx="5630">
                  <c:v>686</c:v>
                </c:pt>
                <c:pt idx="5631">
                  <c:v>927</c:v>
                </c:pt>
                <c:pt idx="5632">
                  <c:v>896</c:v>
                </c:pt>
                <c:pt idx="5633">
                  <c:v>766</c:v>
                </c:pt>
                <c:pt idx="5634">
                  <c:v>706</c:v>
                </c:pt>
                <c:pt idx="5635">
                  <c:v>780</c:v>
                </c:pt>
                <c:pt idx="5636">
                  <c:v>721</c:v>
                </c:pt>
                <c:pt idx="5637">
                  <c:v>700</c:v>
                </c:pt>
                <c:pt idx="5638">
                  <c:v>933</c:v>
                </c:pt>
                <c:pt idx="5639">
                  <c:v>876</c:v>
                </c:pt>
                <c:pt idx="5640">
                  <c:v>800</c:v>
                </c:pt>
                <c:pt idx="5641">
                  <c:v>784</c:v>
                </c:pt>
                <c:pt idx="5642">
                  <c:v>857</c:v>
                </c:pt>
                <c:pt idx="5643">
                  <c:v>703</c:v>
                </c:pt>
                <c:pt idx="5644">
                  <c:v>827</c:v>
                </c:pt>
                <c:pt idx="5645">
                  <c:v>646</c:v>
                </c:pt>
                <c:pt idx="5646">
                  <c:v>706</c:v>
                </c:pt>
                <c:pt idx="5647">
                  <c:v>788</c:v>
                </c:pt>
                <c:pt idx="5648">
                  <c:v>771</c:v>
                </c:pt>
                <c:pt idx="5649">
                  <c:v>707</c:v>
                </c:pt>
                <c:pt idx="5650">
                  <c:v>836</c:v>
                </c:pt>
                <c:pt idx="5651">
                  <c:v>789</c:v>
                </c:pt>
                <c:pt idx="5652">
                  <c:v>855</c:v>
                </c:pt>
                <c:pt idx="5653">
                  <c:v>676</c:v>
                </c:pt>
                <c:pt idx="5654">
                  <c:v>837</c:v>
                </c:pt>
                <c:pt idx="5655">
                  <c:v>825</c:v>
                </c:pt>
                <c:pt idx="5656">
                  <c:v>1084</c:v>
                </c:pt>
                <c:pt idx="5657">
                  <c:v>791</c:v>
                </c:pt>
                <c:pt idx="5658">
                  <c:v>814</c:v>
                </c:pt>
                <c:pt idx="5659">
                  <c:v>905</c:v>
                </c:pt>
                <c:pt idx="5660">
                  <c:v>988</c:v>
                </c:pt>
                <c:pt idx="5661">
                  <c:v>814</c:v>
                </c:pt>
                <c:pt idx="5662">
                  <c:v>706</c:v>
                </c:pt>
                <c:pt idx="5663">
                  <c:v>666</c:v>
                </c:pt>
                <c:pt idx="5664">
                  <c:v>864</c:v>
                </c:pt>
                <c:pt idx="5665">
                  <c:v>996</c:v>
                </c:pt>
                <c:pt idx="5666">
                  <c:v>736</c:v>
                </c:pt>
                <c:pt idx="5667">
                  <c:v>713</c:v>
                </c:pt>
                <c:pt idx="5668">
                  <c:v>754</c:v>
                </c:pt>
                <c:pt idx="5669">
                  <c:v>636</c:v>
                </c:pt>
                <c:pt idx="5670">
                  <c:v>682</c:v>
                </c:pt>
                <c:pt idx="5671">
                  <c:v>729</c:v>
                </c:pt>
                <c:pt idx="5672">
                  <c:v>847</c:v>
                </c:pt>
                <c:pt idx="5673">
                  <c:v>694</c:v>
                </c:pt>
                <c:pt idx="5674">
                  <c:v>769</c:v>
                </c:pt>
                <c:pt idx="5675">
                  <c:v>741</c:v>
                </c:pt>
                <c:pt idx="5676">
                  <c:v>742</c:v>
                </c:pt>
                <c:pt idx="5677">
                  <c:v>671</c:v>
                </c:pt>
                <c:pt idx="5678">
                  <c:v>979</c:v>
                </c:pt>
                <c:pt idx="5679">
                  <c:v>817</c:v>
                </c:pt>
                <c:pt idx="5680">
                  <c:v>771</c:v>
                </c:pt>
                <c:pt idx="5681">
                  <c:v>909</c:v>
                </c:pt>
                <c:pt idx="5682">
                  <c:v>852</c:v>
                </c:pt>
                <c:pt idx="5683">
                  <c:v>675</c:v>
                </c:pt>
                <c:pt idx="5684">
                  <c:v>864</c:v>
                </c:pt>
                <c:pt idx="5685">
                  <c:v>667</c:v>
                </c:pt>
                <c:pt idx="5686">
                  <c:v>800</c:v>
                </c:pt>
                <c:pt idx="5687">
                  <c:v>875</c:v>
                </c:pt>
                <c:pt idx="5688">
                  <c:v>792</c:v>
                </c:pt>
                <c:pt idx="5689">
                  <c:v>982</c:v>
                </c:pt>
                <c:pt idx="5690">
                  <c:v>843</c:v>
                </c:pt>
                <c:pt idx="5691">
                  <c:v>834</c:v>
                </c:pt>
                <c:pt idx="5692">
                  <c:v>767</c:v>
                </c:pt>
                <c:pt idx="5693">
                  <c:v>875</c:v>
                </c:pt>
                <c:pt idx="5694">
                  <c:v>749</c:v>
                </c:pt>
                <c:pt idx="5695">
                  <c:v>937</c:v>
                </c:pt>
                <c:pt idx="5696">
                  <c:v>731</c:v>
                </c:pt>
                <c:pt idx="5697">
                  <c:v>787</c:v>
                </c:pt>
                <c:pt idx="5698">
                  <c:v>783</c:v>
                </c:pt>
                <c:pt idx="5699">
                  <c:v>700</c:v>
                </c:pt>
                <c:pt idx="5700">
                  <c:v>875</c:v>
                </c:pt>
                <c:pt idx="5701">
                  <c:v>720</c:v>
                </c:pt>
                <c:pt idx="5702">
                  <c:v>820</c:v>
                </c:pt>
                <c:pt idx="5703">
                  <c:v>679</c:v>
                </c:pt>
                <c:pt idx="5704">
                  <c:v>757</c:v>
                </c:pt>
                <c:pt idx="5705">
                  <c:v>825</c:v>
                </c:pt>
                <c:pt idx="5706">
                  <c:v>808</c:v>
                </c:pt>
                <c:pt idx="5707">
                  <c:v>1102</c:v>
                </c:pt>
                <c:pt idx="5708">
                  <c:v>657</c:v>
                </c:pt>
                <c:pt idx="5709">
                  <c:v>778</c:v>
                </c:pt>
                <c:pt idx="5710">
                  <c:v>786</c:v>
                </c:pt>
                <c:pt idx="5711">
                  <c:v>898</c:v>
                </c:pt>
                <c:pt idx="5712">
                  <c:v>778</c:v>
                </c:pt>
                <c:pt idx="5713">
                  <c:v>695</c:v>
                </c:pt>
                <c:pt idx="5714">
                  <c:v>686</c:v>
                </c:pt>
                <c:pt idx="5715">
                  <c:v>779</c:v>
                </c:pt>
                <c:pt idx="5716">
                  <c:v>736</c:v>
                </c:pt>
                <c:pt idx="5717">
                  <c:v>756</c:v>
                </c:pt>
                <c:pt idx="5718">
                  <c:v>953</c:v>
                </c:pt>
                <c:pt idx="5719">
                  <c:v>921</c:v>
                </c:pt>
                <c:pt idx="5720">
                  <c:v>797</c:v>
                </c:pt>
                <c:pt idx="5721">
                  <c:v>807</c:v>
                </c:pt>
                <c:pt idx="5722">
                  <c:v>818</c:v>
                </c:pt>
                <c:pt idx="5723">
                  <c:v>686</c:v>
                </c:pt>
                <c:pt idx="5724">
                  <c:v>731</c:v>
                </c:pt>
                <c:pt idx="5725">
                  <c:v>794</c:v>
                </c:pt>
                <c:pt idx="5726">
                  <c:v>814</c:v>
                </c:pt>
                <c:pt idx="5727">
                  <c:v>1041</c:v>
                </c:pt>
                <c:pt idx="5728">
                  <c:v>816</c:v>
                </c:pt>
                <c:pt idx="5729">
                  <c:v>1150</c:v>
                </c:pt>
                <c:pt idx="5730">
                  <c:v>933</c:v>
                </c:pt>
                <c:pt idx="5731">
                  <c:v>920</c:v>
                </c:pt>
                <c:pt idx="5732">
                  <c:v>796</c:v>
                </c:pt>
                <c:pt idx="5733">
                  <c:v>824</c:v>
                </c:pt>
                <c:pt idx="5734">
                  <c:v>796</c:v>
                </c:pt>
                <c:pt idx="5735">
                  <c:v>725</c:v>
                </c:pt>
                <c:pt idx="5736">
                  <c:v>737</c:v>
                </c:pt>
                <c:pt idx="5737">
                  <c:v>727</c:v>
                </c:pt>
                <c:pt idx="5738">
                  <c:v>820</c:v>
                </c:pt>
                <c:pt idx="5739">
                  <c:v>662</c:v>
                </c:pt>
                <c:pt idx="5740">
                  <c:v>717</c:v>
                </c:pt>
                <c:pt idx="5741">
                  <c:v>770</c:v>
                </c:pt>
                <c:pt idx="5742">
                  <c:v>896</c:v>
                </c:pt>
                <c:pt idx="5743">
                  <c:v>763</c:v>
                </c:pt>
                <c:pt idx="5744">
                  <c:v>791</c:v>
                </c:pt>
                <c:pt idx="5745">
                  <c:v>759</c:v>
                </c:pt>
                <c:pt idx="5746">
                  <c:v>651</c:v>
                </c:pt>
                <c:pt idx="5747">
                  <c:v>798</c:v>
                </c:pt>
                <c:pt idx="5748">
                  <c:v>872</c:v>
                </c:pt>
                <c:pt idx="5749">
                  <c:v>715</c:v>
                </c:pt>
                <c:pt idx="5750">
                  <c:v>888</c:v>
                </c:pt>
                <c:pt idx="5751">
                  <c:v>699</c:v>
                </c:pt>
                <c:pt idx="5752">
                  <c:v>1128</c:v>
                </c:pt>
                <c:pt idx="5753">
                  <c:v>694</c:v>
                </c:pt>
                <c:pt idx="5754">
                  <c:v>753</c:v>
                </c:pt>
                <c:pt idx="5755">
                  <c:v>700</c:v>
                </c:pt>
                <c:pt idx="5756">
                  <c:v>654</c:v>
                </c:pt>
                <c:pt idx="5757">
                  <c:v>752</c:v>
                </c:pt>
                <c:pt idx="5758">
                  <c:v>826</c:v>
                </c:pt>
                <c:pt idx="5759">
                  <c:v>816</c:v>
                </c:pt>
                <c:pt idx="5760">
                  <c:v>724</c:v>
                </c:pt>
                <c:pt idx="5761">
                  <c:v>748</c:v>
                </c:pt>
                <c:pt idx="5762">
                  <c:v>788</c:v>
                </c:pt>
                <c:pt idx="5763">
                  <c:v>822</c:v>
                </c:pt>
                <c:pt idx="5764">
                  <c:v>813</c:v>
                </c:pt>
                <c:pt idx="5765">
                  <c:v>678</c:v>
                </c:pt>
                <c:pt idx="5766">
                  <c:v>929</c:v>
                </c:pt>
                <c:pt idx="5767">
                  <c:v>823</c:v>
                </c:pt>
                <c:pt idx="5768">
                  <c:v>954</c:v>
                </c:pt>
                <c:pt idx="5769">
                  <c:v>838</c:v>
                </c:pt>
                <c:pt idx="5770">
                  <c:v>908</c:v>
                </c:pt>
                <c:pt idx="5771">
                  <c:v>806</c:v>
                </c:pt>
                <c:pt idx="5772">
                  <c:v>947</c:v>
                </c:pt>
                <c:pt idx="5773">
                  <c:v>813</c:v>
                </c:pt>
                <c:pt idx="5774">
                  <c:v>818</c:v>
                </c:pt>
                <c:pt idx="5775">
                  <c:v>620</c:v>
                </c:pt>
                <c:pt idx="5776">
                  <c:v>833</c:v>
                </c:pt>
                <c:pt idx="5777">
                  <c:v>970</c:v>
                </c:pt>
                <c:pt idx="5778">
                  <c:v>909</c:v>
                </c:pt>
                <c:pt idx="5779">
                  <c:v>713</c:v>
                </c:pt>
                <c:pt idx="5780">
                  <c:v>1020</c:v>
                </c:pt>
                <c:pt idx="5781">
                  <c:v>755</c:v>
                </c:pt>
                <c:pt idx="5782">
                  <c:v>765</c:v>
                </c:pt>
                <c:pt idx="5783">
                  <c:v>962</c:v>
                </c:pt>
                <c:pt idx="5784">
                  <c:v>771</c:v>
                </c:pt>
                <c:pt idx="5785">
                  <c:v>669</c:v>
                </c:pt>
                <c:pt idx="5786">
                  <c:v>746</c:v>
                </c:pt>
                <c:pt idx="5787">
                  <c:v>781</c:v>
                </c:pt>
                <c:pt idx="5788">
                  <c:v>828</c:v>
                </c:pt>
                <c:pt idx="5789">
                  <c:v>816</c:v>
                </c:pt>
                <c:pt idx="5790">
                  <c:v>944</c:v>
                </c:pt>
                <c:pt idx="5791">
                  <c:v>743</c:v>
                </c:pt>
                <c:pt idx="5792">
                  <c:v>914</c:v>
                </c:pt>
                <c:pt idx="5793">
                  <c:v>921</c:v>
                </c:pt>
                <c:pt idx="5794">
                  <c:v>960</c:v>
                </c:pt>
                <c:pt idx="5795">
                  <c:v>715</c:v>
                </c:pt>
                <c:pt idx="5796">
                  <c:v>696</c:v>
                </c:pt>
                <c:pt idx="5797">
                  <c:v>892</c:v>
                </c:pt>
                <c:pt idx="5798">
                  <c:v>876</c:v>
                </c:pt>
                <c:pt idx="5799">
                  <c:v>968</c:v>
                </c:pt>
                <c:pt idx="5800">
                  <c:v>704</c:v>
                </c:pt>
                <c:pt idx="5801">
                  <c:v>846</c:v>
                </c:pt>
                <c:pt idx="5802">
                  <c:v>1025</c:v>
                </c:pt>
                <c:pt idx="5803">
                  <c:v>966</c:v>
                </c:pt>
                <c:pt idx="5804">
                  <c:v>791</c:v>
                </c:pt>
                <c:pt idx="5805">
                  <c:v>728</c:v>
                </c:pt>
                <c:pt idx="5806">
                  <c:v>679</c:v>
                </c:pt>
                <c:pt idx="5807">
                  <c:v>957</c:v>
                </c:pt>
                <c:pt idx="5808">
                  <c:v>671</c:v>
                </c:pt>
                <c:pt idx="5809">
                  <c:v>757</c:v>
                </c:pt>
                <c:pt idx="5810">
                  <c:v>891</c:v>
                </c:pt>
                <c:pt idx="5811">
                  <c:v>1038</c:v>
                </c:pt>
                <c:pt idx="5812">
                  <c:v>879</c:v>
                </c:pt>
                <c:pt idx="5813">
                  <c:v>778</c:v>
                </c:pt>
                <c:pt idx="5814">
                  <c:v>839</c:v>
                </c:pt>
                <c:pt idx="5815">
                  <c:v>835</c:v>
                </c:pt>
                <c:pt idx="5816">
                  <c:v>890</c:v>
                </c:pt>
                <c:pt idx="5817">
                  <c:v>867</c:v>
                </c:pt>
                <c:pt idx="5818">
                  <c:v>847</c:v>
                </c:pt>
                <c:pt idx="5819">
                  <c:v>765</c:v>
                </c:pt>
                <c:pt idx="5820">
                  <c:v>908</c:v>
                </c:pt>
                <c:pt idx="5821">
                  <c:v>871</c:v>
                </c:pt>
                <c:pt idx="5822">
                  <c:v>755</c:v>
                </c:pt>
                <c:pt idx="5823">
                  <c:v>695</c:v>
                </c:pt>
                <c:pt idx="5824">
                  <c:v>780</c:v>
                </c:pt>
                <c:pt idx="5825">
                  <c:v>798</c:v>
                </c:pt>
                <c:pt idx="5826">
                  <c:v>824</c:v>
                </c:pt>
                <c:pt idx="5827">
                  <c:v>736</c:v>
                </c:pt>
                <c:pt idx="5828">
                  <c:v>1252</c:v>
                </c:pt>
                <c:pt idx="5829">
                  <c:v>766</c:v>
                </c:pt>
                <c:pt idx="5830">
                  <c:v>746</c:v>
                </c:pt>
                <c:pt idx="5831">
                  <c:v>889</c:v>
                </c:pt>
                <c:pt idx="5832">
                  <c:v>946</c:v>
                </c:pt>
                <c:pt idx="5833">
                  <c:v>810</c:v>
                </c:pt>
                <c:pt idx="5834">
                  <c:v>1041</c:v>
                </c:pt>
                <c:pt idx="5835">
                  <c:v>904</c:v>
                </c:pt>
                <c:pt idx="5836">
                  <c:v>694</c:v>
                </c:pt>
                <c:pt idx="5837">
                  <c:v>702</c:v>
                </c:pt>
                <c:pt idx="5838">
                  <c:v>823</c:v>
                </c:pt>
                <c:pt idx="5839">
                  <c:v>698</c:v>
                </c:pt>
                <c:pt idx="5840">
                  <c:v>812</c:v>
                </c:pt>
                <c:pt idx="5841">
                  <c:v>764</c:v>
                </c:pt>
                <c:pt idx="5842">
                  <c:v>782</c:v>
                </c:pt>
                <c:pt idx="5843">
                  <c:v>815</c:v>
                </c:pt>
                <c:pt idx="5844">
                  <c:v>873</c:v>
                </c:pt>
                <c:pt idx="5845">
                  <c:v>866</c:v>
                </c:pt>
                <c:pt idx="5846">
                  <c:v>802</c:v>
                </c:pt>
                <c:pt idx="5847">
                  <c:v>924</c:v>
                </c:pt>
                <c:pt idx="5848">
                  <c:v>892</c:v>
                </c:pt>
                <c:pt idx="5849">
                  <c:v>737</c:v>
                </c:pt>
                <c:pt idx="5850">
                  <c:v>836</c:v>
                </c:pt>
                <c:pt idx="5851">
                  <c:v>763</c:v>
                </c:pt>
                <c:pt idx="5852">
                  <c:v>819</c:v>
                </c:pt>
                <c:pt idx="5853">
                  <c:v>794</c:v>
                </c:pt>
                <c:pt idx="5854">
                  <c:v>632</c:v>
                </c:pt>
                <c:pt idx="5855">
                  <c:v>797</c:v>
                </c:pt>
                <c:pt idx="5856">
                  <c:v>742</c:v>
                </c:pt>
                <c:pt idx="5857">
                  <c:v>1294</c:v>
                </c:pt>
                <c:pt idx="5858">
                  <c:v>934</c:v>
                </c:pt>
                <c:pt idx="5859">
                  <c:v>959</c:v>
                </c:pt>
                <c:pt idx="5860">
                  <c:v>796</c:v>
                </c:pt>
                <c:pt idx="5861">
                  <c:v>771</c:v>
                </c:pt>
                <c:pt idx="5862">
                  <c:v>676</c:v>
                </c:pt>
                <c:pt idx="5863">
                  <c:v>1046</c:v>
                </c:pt>
                <c:pt idx="5864">
                  <c:v>677</c:v>
                </c:pt>
                <c:pt idx="5865">
                  <c:v>654</c:v>
                </c:pt>
                <c:pt idx="5866">
                  <c:v>780</c:v>
                </c:pt>
                <c:pt idx="5867">
                  <c:v>736</c:v>
                </c:pt>
                <c:pt idx="5868">
                  <c:v>850</c:v>
                </c:pt>
                <c:pt idx="5869">
                  <c:v>890</c:v>
                </c:pt>
                <c:pt idx="5870">
                  <c:v>917</c:v>
                </c:pt>
                <c:pt idx="5871">
                  <c:v>814</c:v>
                </c:pt>
                <c:pt idx="5872">
                  <c:v>720</c:v>
                </c:pt>
                <c:pt idx="5873">
                  <c:v>744</c:v>
                </c:pt>
                <c:pt idx="5874">
                  <c:v>992</c:v>
                </c:pt>
                <c:pt idx="5875">
                  <c:v>829</c:v>
                </c:pt>
                <c:pt idx="5876">
                  <c:v>804</c:v>
                </c:pt>
                <c:pt idx="5877">
                  <c:v>688</c:v>
                </c:pt>
                <c:pt idx="5878">
                  <c:v>823</c:v>
                </c:pt>
                <c:pt idx="5879">
                  <c:v>783</c:v>
                </c:pt>
                <c:pt idx="5880">
                  <c:v>885</c:v>
                </c:pt>
                <c:pt idx="5881">
                  <c:v>666</c:v>
                </c:pt>
                <c:pt idx="5882">
                  <c:v>686</c:v>
                </c:pt>
                <c:pt idx="5883">
                  <c:v>857</c:v>
                </c:pt>
                <c:pt idx="5884">
                  <c:v>931</c:v>
                </c:pt>
                <c:pt idx="5885">
                  <c:v>915</c:v>
                </c:pt>
                <c:pt idx="5886">
                  <c:v>931</c:v>
                </c:pt>
                <c:pt idx="5887">
                  <c:v>1117</c:v>
                </c:pt>
                <c:pt idx="5888">
                  <c:v>918</c:v>
                </c:pt>
                <c:pt idx="5889">
                  <c:v>850</c:v>
                </c:pt>
                <c:pt idx="5890">
                  <c:v>1027</c:v>
                </c:pt>
                <c:pt idx="5891">
                  <c:v>861</c:v>
                </c:pt>
                <c:pt idx="5892">
                  <c:v>751</c:v>
                </c:pt>
                <c:pt idx="5893">
                  <c:v>815</c:v>
                </c:pt>
                <c:pt idx="5894">
                  <c:v>710</c:v>
                </c:pt>
                <c:pt idx="5895">
                  <c:v>758</c:v>
                </c:pt>
                <c:pt idx="5896">
                  <c:v>708</c:v>
                </c:pt>
                <c:pt idx="5897">
                  <c:v>715</c:v>
                </c:pt>
                <c:pt idx="5898">
                  <c:v>778</c:v>
                </c:pt>
                <c:pt idx="5899">
                  <c:v>981</c:v>
                </c:pt>
                <c:pt idx="5900">
                  <c:v>872</c:v>
                </c:pt>
                <c:pt idx="5901">
                  <c:v>820</c:v>
                </c:pt>
                <c:pt idx="5902">
                  <c:v>660</c:v>
                </c:pt>
                <c:pt idx="5903">
                  <c:v>729</c:v>
                </c:pt>
                <c:pt idx="5904">
                  <c:v>666</c:v>
                </c:pt>
                <c:pt idx="5905">
                  <c:v>809</c:v>
                </c:pt>
                <c:pt idx="5906">
                  <c:v>725</c:v>
                </c:pt>
                <c:pt idx="5907">
                  <c:v>951</c:v>
                </c:pt>
                <c:pt idx="5908">
                  <c:v>847</c:v>
                </c:pt>
                <c:pt idx="5909">
                  <c:v>816</c:v>
                </c:pt>
                <c:pt idx="5910">
                  <c:v>1052</c:v>
                </c:pt>
                <c:pt idx="5911">
                  <c:v>879</c:v>
                </c:pt>
                <c:pt idx="5912">
                  <c:v>870</c:v>
                </c:pt>
                <c:pt idx="5913">
                  <c:v>669</c:v>
                </c:pt>
                <c:pt idx="5914">
                  <c:v>789</c:v>
                </c:pt>
                <c:pt idx="5915">
                  <c:v>730</c:v>
                </c:pt>
                <c:pt idx="5916">
                  <c:v>982</c:v>
                </c:pt>
                <c:pt idx="5917">
                  <c:v>817</c:v>
                </c:pt>
                <c:pt idx="5918">
                  <c:v>795</c:v>
                </c:pt>
                <c:pt idx="5919">
                  <c:v>796</c:v>
                </c:pt>
                <c:pt idx="5920">
                  <c:v>956</c:v>
                </c:pt>
                <c:pt idx="5921">
                  <c:v>780</c:v>
                </c:pt>
                <c:pt idx="5922">
                  <c:v>871</c:v>
                </c:pt>
                <c:pt idx="5923">
                  <c:v>869</c:v>
                </c:pt>
                <c:pt idx="5924">
                  <c:v>793</c:v>
                </c:pt>
                <c:pt idx="5925">
                  <c:v>700</c:v>
                </c:pt>
                <c:pt idx="5926">
                  <c:v>715</c:v>
                </c:pt>
                <c:pt idx="5927">
                  <c:v>841</c:v>
                </c:pt>
                <c:pt idx="5928">
                  <c:v>1036</c:v>
                </c:pt>
                <c:pt idx="5929">
                  <c:v>823</c:v>
                </c:pt>
                <c:pt idx="5930">
                  <c:v>1084</c:v>
                </c:pt>
                <c:pt idx="5931">
                  <c:v>797</c:v>
                </c:pt>
                <c:pt idx="5932">
                  <c:v>843</c:v>
                </c:pt>
                <c:pt idx="5933">
                  <c:v>862</c:v>
                </c:pt>
                <c:pt idx="5934">
                  <c:v>601</c:v>
                </c:pt>
                <c:pt idx="5935">
                  <c:v>778</c:v>
                </c:pt>
                <c:pt idx="5936">
                  <c:v>715</c:v>
                </c:pt>
                <c:pt idx="5937">
                  <c:v>709</c:v>
                </c:pt>
                <c:pt idx="5938">
                  <c:v>992</c:v>
                </c:pt>
                <c:pt idx="5939">
                  <c:v>808</c:v>
                </c:pt>
                <c:pt idx="5940">
                  <c:v>771</c:v>
                </c:pt>
                <c:pt idx="5941">
                  <c:v>592</c:v>
                </c:pt>
                <c:pt idx="5942">
                  <c:v>712</c:v>
                </c:pt>
                <c:pt idx="5943">
                  <c:v>814</c:v>
                </c:pt>
                <c:pt idx="5944">
                  <c:v>914</c:v>
                </c:pt>
                <c:pt idx="5945">
                  <c:v>818</c:v>
                </c:pt>
                <c:pt idx="5946">
                  <c:v>910</c:v>
                </c:pt>
                <c:pt idx="5947">
                  <c:v>667</c:v>
                </c:pt>
                <c:pt idx="5948">
                  <c:v>729</c:v>
                </c:pt>
                <c:pt idx="5949">
                  <c:v>841</c:v>
                </c:pt>
                <c:pt idx="5950">
                  <c:v>760</c:v>
                </c:pt>
                <c:pt idx="5951">
                  <c:v>841</c:v>
                </c:pt>
                <c:pt idx="5952">
                  <c:v>1078</c:v>
                </c:pt>
                <c:pt idx="5953">
                  <c:v>732</c:v>
                </c:pt>
                <c:pt idx="5954">
                  <c:v>789</c:v>
                </c:pt>
                <c:pt idx="5955">
                  <c:v>933</c:v>
                </c:pt>
                <c:pt idx="5956">
                  <c:v>868</c:v>
                </c:pt>
                <c:pt idx="5957">
                  <c:v>820</c:v>
                </c:pt>
                <c:pt idx="5958">
                  <c:v>848</c:v>
                </c:pt>
                <c:pt idx="5959">
                  <c:v>727</c:v>
                </c:pt>
                <c:pt idx="5960">
                  <c:v>785</c:v>
                </c:pt>
                <c:pt idx="5961">
                  <c:v>691</c:v>
                </c:pt>
                <c:pt idx="5962">
                  <c:v>772</c:v>
                </c:pt>
                <c:pt idx="5963">
                  <c:v>778</c:v>
                </c:pt>
                <c:pt idx="5964">
                  <c:v>912</c:v>
                </c:pt>
                <c:pt idx="5965">
                  <c:v>987</c:v>
                </c:pt>
                <c:pt idx="5966">
                  <c:v>1149</c:v>
                </c:pt>
                <c:pt idx="5967">
                  <c:v>878</c:v>
                </c:pt>
                <c:pt idx="5968">
                  <c:v>770</c:v>
                </c:pt>
                <c:pt idx="5969">
                  <c:v>885</c:v>
                </c:pt>
                <c:pt idx="5970">
                  <c:v>989</c:v>
                </c:pt>
                <c:pt idx="5971">
                  <c:v>884</c:v>
                </c:pt>
                <c:pt idx="5972">
                  <c:v>722</c:v>
                </c:pt>
                <c:pt idx="5973">
                  <c:v>881</c:v>
                </c:pt>
                <c:pt idx="5974">
                  <c:v>877</c:v>
                </c:pt>
                <c:pt idx="5975">
                  <c:v>746</c:v>
                </c:pt>
                <c:pt idx="5976">
                  <c:v>921</c:v>
                </c:pt>
                <c:pt idx="5977">
                  <c:v>1101</c:v>
                </c:pt>
                <c:pt idx="5978">
                  <c:v>769</c:v>
                </c:pt>
                <c:pt idx="5979">
                  <c:v>818</c:v>
                </c:pt>
                <c:pt idx="5980">
                  <c:v>787</c:v>
                </c:pt>
                <c:pt idx="5981">
                  <c:v>921</c:v>
                </c:pt>
                <c:pt idx="5982">
                  <c:v>836</c:v>
                </c:pt>
                <c:pt idx="5983">
                  <c:v>715</c:v>
                </c:pt>
                <c:pt idx="5984">
                  <c:v>854</c:v>
                </c:pt>
                <c:pt idx="5985">
                  <c:v>793</c:v>
                </c:pt>
                <c:pt idx="5986">
                  <c:v>800</c:v>
                </c:pt>
                <c:pt idx="5987">
                  <c:v>942</c:v>
                </c:pt>
                <c:pt idx="5988">
                  <c:v>1072</c:v>
                </c:pt>
                <c:pt idx="5989">
                  <c:v>743</c:v>
                </c:pt>
                <c:pt idx="5990">
                  <c:v>857</c:v>
                </c:pt>
                <c:pt idx="5991">
                  <c:v>756</c:v>
                </c:pt>
                <c:pt idx="5992">
                  <c:v>839</c:v>
                </c:pt>
                <c:pt idx="5993">
                  <c:v>808</c:v>
                </c:pt>
                <c:pt idx="5994">
                  <c:v>694</c:v>
                </c:pt>
                <c:pt idx="5995">
                  <c:v>782</c:v>
                </c:pt>
                <c:pt idx="5996">
                  <c:v>859</c:v>
                </c:pt>
                <c:pt idx="5997">
                  <c:v>862</c:v>
                </c:pt>
                <c:pt idx="5998">
                  <c:v>741</c:v>
                </c:pt>
                <c:pt idx="5999">
                  <c:v>900</c:v>
                </c:pt>
                <c:pt idx="6000">
                  <c:v>718</c:v>
                </c:pt>
                <c:pt idx="6001">
                  <c:v>787</c:v>
                </c:pt>
                <c:pt idx="6002">
                  <c:v>811</c:v>
                </c:pt>
                <c:pt idx="6003">
                  <c:v>918</c:v>
                </c:pt>
                <c:pt idx="6004">
                  <c:v>770</c:v>
                </c:pt>
                <c:pt idx="6005">
                  <c:v>685</c:v>
                </c:pt>
                <c:pt idx="6006">
                  <c:v>735</c:v>
                </c:pt>
                <c:pt idx="6007">
                  <c:v>762</c:v>
                </c:pt>
                <c:pt idx="6008">
                  <c:v>979</c:v>
                </c:pt>
                <c:pt idx="6009">
                  <c:v>780</c:v>
                </c:pt>
                <c:pt idx="6010">
                  <c:v>765</c:v>
                </c:pt>
                <c:pt idx="6011">
                  <c:v>796</c:v>
                </c:pt>
                <c:pt idx="6012">
                  <c:v>785</c:v>
                </c:pt>
                <c:pt idx="6013">
                  <c:v>768</c:v>
                </c:pt>
                <c:pt idx="6014">
                  <c:v>837</c:v>
                </c:pt>
                <c:pt idx="6015">
                  <c:v>722</c:v>
                </c:pt>
                <c:pt idx="6016">
                  <c:v>748</c:v>
                </c:pt>
                <c:pt idx="6017">
                  <c:v>883</c:v>
                </c:pt>
                <c:pt idx="6018">
                  <c:v>766</c:v>
                </c:pt>
                <c:pt idx="6019">
                  <c:v>859</c:v>
                </c:pt>
                <c:pt idx="6020">
                  <c:v>712</c:v>
                </c:pt>
                <c:pt idx="6021">
                  <c:v>958</c:v>
                </c:pt>
                <c:pt idx="6022">
                  <c:v>846</c:v>
                </c:pt>
                <c:pt idx="6023">
                  <c:v>839</c:v>
                </c:pt>
                <c:pt idx="6024">
                  <c:v>988</c:v>
                </c:pt>
                <c:pt idx="6025">
                  <c:v>1217</c:v>
                </c:pt>
                <c:pt idx="6026">
                  <c:v>1014</c:v>
                </c:pt>
                <c:pt idx="6027">
                  <c:v>771</c:v>
                </c:pt>
                <c:pt idx="6028">
                  <c:v>764</c:v>
                </c:pt>
                <c:pt idx="6029">
                  <c:v>879</c:v>
                </c:pt>
                <c:pt idx="6030">
                  <c:v>832</c:v>
                </c:pt>
                <c:pt idx="6031">
                  <c:v>849</c:v>
                </c:pt>
                <c:pt idx="6032">
                  <c:v>820</c:v>
                </c:pt>
                <c:pt idx="6033">
                  <c:v>955</c:v>
                </c:pt>
                <c:pt idx="6034">
                  <c:v>658</c:v>
                </c:pt>
                <c:pt idx="6035">
                  <c:v>855</c:v>
                </c:pt>
                <c:pt idx="6036">
                  <c:v>767</c:v>
                </c:pt>
                <c:pt idx="6037">
                  <c:v>973</c:v>
                </c:pt>
                <c:pt idx="6038">
                  <c:v>925</c:v>
                </c:pt>
                <c:pt idx="6039">
                  <c:v>823</c:v>
                </c:pt>
                <c:pt idx="6040">
                  <c:v>812</c:v>
                </c:pt>
                <c:pt idx="6041">
                  <c:v>819</c:v>
                </c:pt>
                <c:pt idx="6042">
                  <c:v>915</c:v>
                </c:pt>
                <c:pt idx="6043">
                  <c:v>984</c:v>
                </c:pt>
                <c:pt idx="6044">
                  <c:v>883</c:v>
                </c:pt>
                <c:pt idx="6045">
                  <c:v>792</c:v>
                </c:pt>
                <c:pt idx="6046">
                  <c:v>1002</c:v>
                </c:pt>
                <c:pt idx="6047">
                  <c:v>1078</c:v>
                </c:pt>
                <c:pt idx="6048">
                  <c:v>895</c:v>
                </c:pt>
                <c:pt idx="6049">
                  <c:v>1006</c:v>
                </c:pt>
                <c:pt idx="6050">
                  <c:v>922</c:v>
                </c:pt>
                <c:pt idx="6051">
                  <c:v>721</c:v>
                </c:pt>
                <c:pt idx="6052">
                  <c:v>844</c:v>
                </c:pt>
                <c:pt idx="6053">
                  <c:v>867</c:v>
                </c:pt>
                <c:pt idx="6054">
                  <c:v>795</c:v>
                </c:pt>
                <c:pt idx="6055">
                  <c:v>914</c:v>
                </c:pt>
                <c:pt idx="6056">
                  <c:v>1026</c:v>
                </c:pt>
                <c:pt idx="6057">
                  <c:v>758</c:v>
                </c:pt>
                <c:pt idx="6058">
                  <c:v>977</c:v>
                </c:pt>
                <c:pt idx="6059">
                  <c:v>732</c:v>
                </c:pt>
                <c:pt idx="6060">
                  <c:v>959</c:v>
                </c:pt>
                <c:pt idx="6061">
                  <c:v>812</c:v>
                </c:pt>
                <c:pt idx="6062">
                  <c:v>744</c:v>
                </c:pt>
                <c:pt idx="6063">
                  <c:v>949</c:v>
                </c:pt>
                <c:pt idx="6064">
                  <c:v>824</c:v>
                </c:pt>
                <c:pt idx="6065">
                  <c:v>751</c:v>
                </c:pt>
                <c:pt idx="6066">
                  <c:v>998</c:v>
                </c:pt>
                <c:pt idx="6067">
                  <c:v>858</c:v>
                </c:pt>
                <c:pt idx="6068">
                  <c:v>763</c:v>
                </c:pt>
                <c:pt idx="6069">
                  <c:v>854</c:v>
                </c:pt>
                <c:pt idx="6070">
                  <c:v>847</c:v>
                </c:pt>
                <c:pt idx="6071">
                  <c:v>858</c:v>
                </c:pt>
                <c:pt idx="6072">
                  <c:v>781</c:v>
                </c:pt>
                <c:pt idx="6073">
                  <c:v>994</c:v>
                </c:pt>
                <c:pt idx="6074">
                  <c:v>795</c:v>
                </c:pt>
                <c:pt idx="6075">
                  <c:v>880</c:v>
                </c:pt>
                <c:pt idx="6076">
                  <c:v>769</c:v>
                </c:pt>
                <c:pt idx="6077">
                  <c:v>740</c:v>
                </c:pt>
                <c:pt idx="6078">
                  <c:v>978</c:v>
                </c:pt>
                <c:pt idx="6079">
                  <c:v>986</c:v>
                </c:pt>
                <c:pt idx="6080">
                  <c:v>733</c:v>
                </c:pt>
                <c:pt idx="6081">
                  <c:v>825</c:v>
                </c:pt>
                <c:pt idx="6082">
                  <c:v>874</c:v>
                </c:pt>
                <c:pt idx="6083">
                  <c:v>924</c:v>
                </c:pt>
                <c:pt idx="6084">
                  <c:v>830</c:v>
                </c:pt>
                <c:pt idx="6085">
                  <c:v>937</c:v>
                </c:pt>
                <c:pt idx="6086">
                  <c:v>628</c:v>
                </c:pt>
                <c:pt idx="6087">
                  <c:v>1005</c:v>
                </c:pt>
                <c:pt idx="6088">
                  <c:v>756</c:v>
                </c:pt>
                <c:pt idx="6089">
                  <c:v>814</c:v>
                </c:pt>
                <c:pt idx="6090">
                  <c:v>863</c:v>
                </c:pt>
                <c:pt idx="6091">
                  <c:v>847</c:v>
                </c:pt>
                <c:pt idx="6092">
                  <c:v>740</c:v>
                </c:pt>
                <c:pt idx="6093">
                  <c:v>701</c:v>
                </c:pt>
                <c:pt idx="6094">
                  <c:v>757</c:v>
                </c:pt>
                <c:pt idx="6095">
                  <c:v>817</c:v>
                </c:pt>
                <c:pt idx="6096">
                  <c:v>777</c:v>
                </c:pt>
                <c:pt idx="6097">
                  <c:v>661</c:v>
                </c:pt>
                <c:pt idx="6098">
                  <c:v>900</c:v>
                </c:pt>
                <c:pt idx="6099">
                  <c:v>1038</c:v>
                </c:pt>
                <c:pt idx="6100">
                  <c:v>892</c:v>
                </c:pt>
                <c:pt idx="6101">
                  <c:v>963</c:v>
                </c:pt>
                <c:pt idx="6102">
                  <c:v>717</c:v>
                </c:pt>
                <c:pt idx="6103">
                  <c:v>899</c:v>
                </c:pt>
                <c:pt idx="6104">
                  <c:v>923</c:v>
                </c:pt>
                <c:pt idx="6105">
                  <c:v>839</c:v>
                </c:pt>
                <c:pt idx="6106">
                  <c:v>876</c:v>
                </c:pt>
                <c:pt idx="6107">
                  <c:v>719</c:v>
                </c:pt>
                <c:pt idx="6108">
                  <c:v>783</c:v>
                </c:pt>
                <c:pt idx="6109">
                  <c:v>703</c:v>
                </c:pt>
                <c:pt idx="6110">
                  <c:v>686</c:v>
                </c:pt>
                <c:pt idx="6111">
                  <c:v>706</c:v>
                </c:pt>
                <c:pt idx="6112">
                  <c:v>975</c:v>
                </c:pt>
                <c:pt idx="6113">
                  <c:v>823</c:v>
                </c:pt>
                <c:pt idx="6114">
                  <c:v>784</c:v>
                </c:pt>
                <c:pt idx="6115">
                  <c:v>872</c:v>
                </c:pt>
                <c:pt idx="6116">
                  <c:v>883</c:v>
                </c:pt>
                <c:pt idx="6117">
                  <c:v>722</c:v>
                </c:pt>
                <c:pt idx="6118">
                  <c:v>689</c:v>
                </c:pt>
                <c:pt idx="6119">
                  <c:v>622</c:v>
                </c:pt>
                <c:pt idx="6120">
                  <c:v>751</c:v>
                </c:pt>
                <c:pt idx="6121">
                  <c:v>903</c:v>
                </c:pt>
                <c:pt idx="6122">
                  <c:v>953</c:v>
                </c:pt>
                <c:pt idx="6123">
                  <c:v>784</c:v>
                </c:pt>
                <c:pt idx="6124">
                  <c:v>642</c:v>
                </c:pt>
                <c:pt idx="6125">
                  <c:v>1135</c:v>
                </c:pt>
                <c:pt idx="6126">
                  <c:v>731</c:v>
                </c:pt>
                <c:pt idx="6127">
                  <c:v>688</c:v>
                </c:pt>
                <c:pt idx="6128">
                  <c:v>1083</c:v>
                </c:pt>
                <c:pt idx="6129">
                  <c:v>1009</c:v>
                </c:pt>
                <c:pt idx="6130">
                  <c:v>850</c:v>
                </c:pt>
                <c:pt idx="6131">
                  <c:v>746</c:v>
                </c:pt>
                <c:pt idx="6132">
                  <c:v>807</c:v>
                </c:pt>
                <c:pt idx="6133">
                  <c:v>611</c:v>
                </c:pt>
                <c:pt idx="6134">
                  <c:v>1081</c:v>
                </c:pt>
                <c:pt idx="6135">
                  <c:v>830</c:v>
                </c:pt>
                <c:pt idx="6136">
                  <c:v>863</c:v>
                </c:pt>
                <c:pt idx="6137">
                  <c:v>875</c:v>
                </c:pt>
                <c:pt idx="6138">
                  <c:v>692</c:v>
                </c:pt>
                <c:pt idx="6139">
                  <c:v>1004</c:v>
                </c:pt>
                <c:pt idx="6140">
                  <c:v>851</c:v>
                </c:pt>
                <c:pt idx="6141">
                  <c:v>804</c:v>
                </c:pt>
                <c:pt idx="6142">
                  <c:v>800</c:v>
                </c:pt>
                <c:pt idx="6143">
                  <c:v>750</c:v>
                </c:pt>
                <c:pt idx="6144">
                  <c:v>933</c:v>
                </c:pt>
                <c:pt idx="6145">
                  <c:v>809</c:v>
                </c:pt>
                <c:pt idx="6146">
                  <c:v>1045</c:v>
                </c:pt>
                <c:pt idx="6147">
                  <c:v>761</c:v>
                </c:pt>
                <c:pt idx="6148">
                  <c:v>820</c:v>
                </c:pt>
                <c:pt idx="6149">
                  <c:v>722</c:v>
                </c:pt>
                <c:pt idx="6150">
                  <c:v>752</c:v>
                </c:pt>
                <c:pt idx="6151">
                  <c:v>717</c:v>
                </c:pt>
                <c:pt idx="6152">
                  <c:v>944</c:v>
                </c:pt>
                <c:pt idx="6153">
                  <c:v>756</c:v>
                </c:pt>
                <c:pt idx="6154">
                  <c:v>687</c:v>
                </c:pt>
                <c:pt idx="6155">
                  <c:v>758</c:v>
                </c:pt>
                <c:pt idx="6156">
                  <c:v>858</c:v>
                </c:pt>
                <c:pt idx="6157">
                  <c:v>687</c:v>
                </c:pt>
                <c:pt idx="6158">
                  <c:v>868</c:v>
                </c:pt>
                <c:pt idx="6159">
                  <c:v>783</c:v>
                </c:pt>
                <c:pt idx="6160">
                  <c:v>895</c:v>
                </c:pt>
                <c:pt idx="6161">
                  <c:v>832</c:v>
                </c:pt>
                <c:pt idx="6162">
                  <c:v>814</c:v>
                </c:pt>
                <c:pt idx="6163">
                  <c:v>938</c:v>
                </c:pt>
                <c:pt idx="6164">
                  <c:v>870</c:v>
                </c:pt>
                <c:pt idx="6165">
                  <c:v>835</c:v>
                </c:pt>
                <c:pt idx="6166">
                  <c:v>748</c:v>
                </c:pt>
                <c:pt idx="6167">
                  <c:v>801</c:v>
                </c:pt>
                <c:pt idx="6168">
                  <c:v>986</c:v>
                </c:pt>
                <c:pt idx="6169">
                  <c:v>843</c:v>
                </c:pt>
                <c:pt idx="6170">
                  <c:v>666</c:v>
                </c:pt>
                <c:pt idx="6171">
                  <c:v>810</c:v>
                </c:pt>
                <c:pt idx="6172">
                  <c:v>728</c:v>
                </c:pt>
                <c:pt idx="6173">
                  <c:v>757</c:v>
                </c:pt>
                <c:pt idx="6174">
                  <c:v>790</c:v>
                </c:pt>
                <c:pt idx="6175">
                  <c:v>979</c:v>
                </c:pt>
                <c:pt idx="6176">
                  <c:v>961</c:v>
                </c:pt>
                <c:pt idx="6177">
                  <c:v>834</c:v>
                </c:pt>
                <c:pt idx="6178">
                  <c:v>890</c:v>
                </c:pt>
                <c:pt idx="6179">
                  <c:v>917</c:v>
                </c:pt>
                <c:pt idx="6180">
                  <c:v>782</c:v>
                </c:pt>
                <c:pt idx="6181">
                  <c:v>812</c:v>
                </c:pt>
                <c:pt idx="6182">
                  <c:v>793</c:v>
                </c:pt>
                <c:pt idx="6183">
                  <c:v>660</c:v>
                </c:pt>
                <c:pt idx="6184">
                  <c:v>918</c:v>
                </c:pt>
                <c:pt idx="6185">
                  <c:v>890</c:v>
                </c:pt>
                <c:pt idx="6186">
                  <c:v>836</c:v>
                </c:pt>
                <c:pt idx="6187">
                  <c:v>843</c:v>
                </c:pt>
                <c:pt idx="6188">
                  <c:v>902</c:v>
                </c:pt>
                <c:pt idx="6189">
                  <c:v>882</c:v>
                </c:pt>
                <c:pt idx="6190">
                  <c:v>677</c:v>
                </c:pt>
                <c:pt idx="6191">
                  <c:v>708</c:v>
                </c:pt>
                <c:pt idx="6192">
                  <c:v>735</c:v>
                </c:pt>
                <c:pt idx="6193">
                  <c:v>710</c:v>
                </c:pt>
                <c:pt idx="6194">
                  <c:v>688</c:v>
                </c:pt>
                <c:pt idx="6195">
                  <c:v>1021</c:v>
                </c:pt>
                <c:pt idx="6196">
                  <c:v>900</c:v>
                </c:pt>
                <c:pt idx="6197">
                  <c:v>980</c:v>
                </c:pt>
                <c:pt idx="6198">
                  <c:v>898</c:v>
                </c:pt>
                <c:pt idx="6199">
                  <c:v>730</c:v>
                </c:pt>
                <c:pt idx="6200">
                  <c:v>894</c:v>
                </c:pt>
                <c:pt idx="6201">
                  <c:v>714</c:v>
                </c:pt>
                <c:pt idx="6202">
                  <c:v>771</c:v>
                </c:pt>
                <c:pt idx="6203">
                  <c:v>828</c:v>
                </c:pt>
                <c:pt idx="6204">
                  <c:v>653</c:v>
                </c:pt>
                <c:pt idx="6205">
                  <c:v>984</c:v>
                </c:pt>
                <c:pt idx="6206">
                  <c:v>614</c:v>
                </c:pt>
                <c:pt idx="6207">
                  <c:v>818</c:v>
                </c:pt>
                <c:pt idx="6208">
                  <c:v>796</c:v>
                </c:pt>
                <c:pt idx="6209">
                  <c:v>897</c:v>
                </c:pt>
                <c:pt idx="6210">
                  <c:v>824</c:v>
                </c:pt>
                <c:pt idx="6211">
                  <c:v>792</c:v>
                </c:pt>
                <c:pt idx="6212">
                  <c:v>766</c:v>
                </c:pt>
                <c:pt idx="6213">
                  <c:v>802</c:v>
                </c:pt>
                <c:pt idx="6214">
                  <c:v>819</c:v>
                </c:pt>
                <c:pt idx="6215">
                  <c:v>756</c:v>
                </c:pt>
                <c:pt idx="6216">
                  <c:v>952</c:v>
                </c:pt>
                <c:pt idx="6217">
                  <c:v>701</c:v>
                </c:pt>
                <c:pt idx="6218">
                  <c:v>1054</c:v>
                </c:pt>
                <c:pt idx="6219">
                  <c:v>757</c:v>
                </c:pt>
                <c:pt idx="6220">
                  <c:v>694</c:v>
                </c:pt>
                <c:pt idx="6221">
                  <c:v>791</c:v>
                </c:pt>
                <c:pt idx="6222">
                  <c:v>887</c:v>
                </c:pt>
                <c:pt idx="6223">
                  <c:v>1052</c:v>
                </c:pt>
                <c:pt idx="6224">
                  <c:v>929</c:v>
                </c:pt>
                <c:pt idx="6225">
                  <c:v>887</c:v>
                </c:pt>
                <c:pt idx="6226">
                  <c:v>698</c:v>
                </c:pt>
                <c:pt idx="6227">
                  <c:v>689</c:v>
                </c:pt>
                <c:pt idx="6228">
                  <c:v>761</c:v>
                </c:pt>
                <c:pt idx="6229">
                  <c:v>876</c:v>
                </c:pt>
                <c:pt idx="6230">
                  <c:v>866</c:v>
                </c:pt>
                <c:pt idx="6231">
                  <c:v>868</c:v>
                </c:pt>
                <c:pt idx="6232">
                  <c:v>933</c:v>
                </c:pt>
                <c:pt idx="6233">
                  <c:v>801</c:v>
                </c:pt>
                <c:pt idx="6234">
                  <c:v>881</c:v>
                </c:pt>
                <c:pt idx="6235">
                  <c:v>917</c:v>
                </c:pt>
                <c:pt idx="6236">
                  <c:v>698</c:v>
                </c:pt>
                <c:pt idx="6237">
                  <c:v>780</c:v>
                </c:pt>
                <c:pt idx="6238">
                  <c:v>779</c:v>
                </c:pt>
                <c:pt idx="6239">
                  <c:v>874</c:v>
                </c:pt>
                <c:pt idx="6240">
                  <c:v>723</c:v>
                </c:pt>
                <c:pt idx="6241">
                  <c:v>732</c:v>
                </c:pt>
                <c:pt idx="6242">
                  <c:v>876</c:v>
                </c:pt>
                <c:pt idx="6243">
                  <c:v>864</c:v>
                </c:pt>
                <c:pt idx="6244">
                  <c:v>869</c:v>
                </c:pt>
                <c:pt idx="6245">
                  <c:v>673</c:v>
                </c:pt>
                <c:pt idx="6246">
                  <c:v>877</c:v>
                </c:pt>
                <c:pt idx="6247">
                  <c:v>775</c:v>
                </c:pt>
                <c:pt idx="6248">
                  <c:v>847</c:v>
                </c:pt>
                <c:pt idx="6249">
                  <c:v>756</c:v>
                </c:pt>
                <c:pt idx="6250">
                  <c:v>718</c:v>
                </c:pt>
                <c:pt idx="6251">
                  <c:v>732</c:v>
                </c:pt>
                <c:pt idx="6252">
                  <c:v>777</c:v>
                </c:pt>
                <c:pt idx="6253">
                  <c:v>860</c:v>
                </c:pt>
                <c:pt idx="6254">
                  <c:v>801</c:v>
                </c:pt>
                <c:pt idx="6255">
                  <c:v>630</c:v>
                </c:pt>
                <c:pt idx="6256">
                  <c:v>730</c:v>
                </c:pt>
                <c:pt idx="6257">
                  <c:v>905</c:v>
                </c:pt>
                <c:pt idx="6258">
                  <c:v>725</c:v>
                </c:pt>
                <c:pt idx="6259">
                  <c:v>756</c:v>
                </c:pt>
                <c:pt idx="6260">
                  <c:v>811</c:v>
                </c:pt>
                <c:pt idx="6261">
                  <c:v>816</c:v>
                </c:pt>
                <c:pt idx="6262">
                  <c:v>789</c:v>
                </c:pt>
                <c:pt idx="6263">
                  <c:v>761</c:v>
                </c:pt>
                <c:pt idx="6264">
                  <c:v>907</c:v>
                </c:pt>
                <c:pt idx="6265">
                  <c:v>840</c:v>
                </c:pt>
                <c:pt idx="6266">
                  <c:v>933</c:v>
                </c:pt>
                <c:pt idx="6267">
                  <c:v>829</c:v>
                </c:pt>
                <c:pt idx="6268">
                  <c:v>828</c:v>
                </c:pt>
                <c:pt idx="6269">
                  <c:v>835</c:v>
                </c:pt>
                <c:pt idx="6270">
                  <c:v>961</c:v>
                </c:pt>
                <c:pt idx="6271">
                  <c:v>847</c:v>
                </c:pt>
                <c:pt idx="6272">
                  <c:v>892</c:v>
                </c:pt>
                <c:pt idx="6273">
                  <c:v>985</c:v>
                </c:pt>
                <c:pt idx="6274">
                  <c:v>1041</c:v>
                </c:pt>
                <c:pt idx="6275">
                  <c:v>1058</c:v>
                </c:pt>
                <c:pt idx="6276">
                  <c:v>761</c:v>
                </c:pt>
                <c:pt idx="6277">
                  <c:v>702</c:v>
                </c:pt>
                <c:pt idx="6278">
                  <c:v>821</c:v>
                </c:pt>
                <c:pt idx="6279">
                  <c:v>712</c:v>
                </c:pt>
                <c:pt idx="6280">
                  <c:v>927</c:v>
                </c:pt>
                <c:pt idx="6281">
                  <c:v>776</c:v>
                </c:pt>
                <c:pt idx="6282">
                  <c:v>717</c:v>
                </c:pt>
                <c:pt idx="6283">
                  <c:v>1034</c:v>
                </c:pt>
                <c:pt idx="6284">
                  <c:v>746</c:v>
                </c:pt>
                <c:pt idx="6285">
                  <c:v>844</c:v>
                </c:pt>
                <c:pt idx="6286">
                  <c:v>1019</c:v>
                </c:pt>
                <c:pt idx="6287">
                  <c:v>615</c:v>
                </c:pt>
                <c:pt idx="6288">
                  <c:v>819</c:v>
                </c:pt>
                <c:pt idx="6289">
                  <c:v>754</c:v>
                </c:pt>
                <c:pt idx="6290">
                  <c:v>1013</c:v>
                </c:pt>
                <c:pt idx="6291">
                  <c:v>891</c:v>
                </c:pt>
                <c:pt idx="6292">
                  <c:v>850</c:v>
                </c:pt>
                <c:pt idx="6293">
                  <c:v>807</c:v>
                </c:pt>
                <c:pt idx="6294">
                  <c:v>785</c:v>
                </c:pt>
                <c:pt idx="6295">
                  <c:v>752</c:v>
                </c:pt>
                <c:pt idx="6296">
                  <c:v>717</c:v>
                </c:pt>
                <c:pt idx="6297">
                  <c:v>734</c:v>
                </c:pt>
                <c:pt idx="6298">
                  <c:v>902</c:v>
                </c:pt>
                <c:pt idx="6299">
                  <c:v>759</c:v>
                </c:pt>
                <c:pt idx="6300">
                  <c:v>702</c:v>
                </c:pt>
                <c:pt idx="6301">
                  <c:v>939</c:v>
                </c:pt>
                <c:pt idx="6302">
                  <c:v>746</c:v>
                </c:pt>
                <c:pt idx="6303">
                  <c:v>778</c:v>
                </c:pt>
                <c:pt idx="6304">
                  <c:v>664</c:v>
                </c:pt>
                <c:pt idx="6305">
                  <c:v>817</c:v>
                </c:pt>
                <c:pt idx="6306">
                  <c:v>829</c:v>
                </c:pt>
                <c:pt idx="6307">
                  <c:v>1212</c:v>
                </c:pt>
                <c:pt idx="6308">
                  <c:v>711</c:v>
                </c:pt>
                <c:pt idx="6309">
                  <c:v>759</c:v>
                </c:pt>
                <c:pt idx="6310">
                  <c:v>988</c:v>
                </c:pt>
                <c:pt idx="6311">
                  <c:v>1110</c:v>
                </c:pt>
                <c:pt idx="6312">
                  <c:v>890</c:v>
                </c:pt>
                <c:pt idx="6313">
                  <c:v>903</c:v>
                </c:pt>
                <c:pt idx="6314">
                  <c:v>885</c:v>
                </c:pt>
                <c:pt idx="6315">
                  <c:v>969</c:v>
                </c:pt>
                <c:pt idx="6316">
                  <c:v>835</c:v>
                </c:pt>
                <c:pt idx="6317">
                  <c:v>816</c:v>
                </c:pt>
                <c:pt idx="6318">
                  <c:v>1013</c:v>
                </c:pt>
                <c:pt idx="6319">
                  <c:v>1062</c:v>
                </c:pt>
                <c:pt idx="6320">
                  <c:v>869</c:v>
                </c:pt>
                <c:pt idx="6321">
                  <c:v>863</c:v>
                </c:pt>
                <c:pt idx="6322">
                  <c:v>774</c:v>
                </c:pt>
                <c:pt idx="6323">
                  <c:v>934</c:v>
                </c:pt>
                <c:pt idx="6324">
                  <c:v>657</c:v>
                </c:pt>
                <c:pt idx="6325">
                  <c:v>939</c:v>
                </c:pt>
                <c:pt idx="6326">
                  <c:v>825</c:v>
                </c:pt>
                <c:pt idx="6327">
                  <c:v>611</c:v>
                </c:pt>
                <c:pt idx="6328">
                  <c:v>1186</c:v>
                </c:pt>
                <c:pt idx="6329">
                  <c:v>1046</c:v>
                </c:pt>
                <c:pt idx="6330">
                  <c:v>796</c:v>
                </c:pt>
                <c:pt idx="6331">
                  <c:v>747</c:v>
                </c:pt>
                <c:pt idx="6332">
                  <c:v>868</c:v>
                </c:pt>
                <c:pt idx="6333">
                  <c:v>842</c:v>
                </c:pt>
                <c:pt idx="6334">
                  <c:v>861</c:v>
                </c:pt>
                <c:pt idx="6335">
                  <c:v>1035</c:v>
                </c:pt>
                <c:pt idx="6336">
                  <c:v>909</c:v>
                </c:pt>
                <c:pt idx="6337">
                  <c:v>684</c:v>
                </c:pt>
                <c:pt idx="6338">
                  <c:v>738</c:v>
                </c:pt>
                <c:pt idx="6339">
                  <c:v>893</c:v>
                </c:pt>
                <c:pt idx="6340">
                  <c:v>856</c:v>
                </c:pt>
                <c:pt idx="6341">
                  <c:v>817</c:v>
                </c:pt>
                <c:pt idx="6342">
                  <c:v>718</c:v>
                </c:pt>
                <c:pt idx="6343">
                  <c:v>763</c:v>
                </c:pt>
                <c:pt idx="6344">
                  <c:v>1128</c:v>
                </c:pt>
                <c:pt idx="6345">
                  <c:v>749</c:v>
                </c:pt>
                <c:pt idx="6346">
                  <c:v>815</c:v>
                </c:pt>
                <c:pt idx="6347">
                  <c:v>795</c:v>
                </c:pt>
                <c:pt idx="6348">
                  <c:v>840</c:v>
                </c:pt>
                <c:pt idx="6349">
                  <c:v>925</c:v>
                </c:pt>
                <c:pt idx="6350">
                  <c:v>1031</c:v>
                </c:pt>
                <c:pt idx="6351">
                  <c:v>955</c:v>
                </c:pt>
                <c:pt idx="6352">
                  <c:v>718</c:v>
                </c:pt>
                <c:pt idx="6353">
                  <c:v>737</c:v>
                </c:pt>
                <c:pt idx="6354">
                  <c:v>934</c:v>
                </c:pt>
                <c:pt idx="6355">
                  <c:v>876</c:v>
                </c:pt>
                <c:pt idx="6356">
                  <c:v>971</c:v>
                </c:pt>
                <c:pt idx="6357">
                  <c:v>882</c:v>
                </c:pt>
                <c:pt idx="6358">
                  <c:v>993</c:v>
                </c:pt>
                <c:pt idx="6359">
                  <c:v>794</c:v>
                </c:pt>
                <c:pt idx="6360">
                  <c:v>765</c:v>
                </c:pt>
                <c:pt idx="6361">
                  <c:v>721</c:v>
                </c:pt>
                <c:pt idx="6362">
                  <c:v>892</c:v>
                </c:pt>
                <c:pt idx="6363">
                  <c:v>879</c:v>
                </c:pt>
                <c:pt idx="6364">
                  <c:v>842</c:v>
                </c:pt>
                <c:pt idx="6365">
                  <c:v>831</c:v>
                </c:pt>
                <c:pt idx="6366">
                  <c:v>756</c:v>
                </c:pt>
                <c:pt idx="6367">
                  <c:v>769</c:v>
                </c:pt>
                <c:pt idx="6368">
                  <c:v>938</c:v>
                </c:pt>
                <c:pt idx="6369">
                  <c:v>957</c:v>
                </c:pt>
                <c:pt idx="6370">
                  <c:v>905</c:v>
                </c:pt>
                <c:pt idx="6371">
                  <c:v>911</c:v>
                </c:pt>
                <c:pt idx="6372">
                  <c:v>887</c:v>
                </c:pt>
                <c:pt idx="6373">
                  <c:v>695</c:v>
                </c:pt>
                <c:pt idx="6374">
                  <c:v>753</c:v>
                </c:pt>
                <c:pt idx="6375">
                  <c:v>858</c:v>
                </c:pt>
                <c:pt idx="6376">
                  <c:v>955</c:v>
                </c:pt>
                <c:pt idx="6377">
                  <c:v>768</c:v>
                </c:pt>
                <c:pt idx="6378">
                  <c:v>950</c:v>
                </c:pt>
                <c:pt idx="6379">
                  <c:v>877</c:v>
                </c:pt>
                <c:pt idx="6380">
                  <c:v>849</c:v>
                </c:pt>
                <c:pt idx="6381">
                  <c:v>841</c:v>
                </c:pt>
                <c:pt idx="6382">
                  <c:v>911</c:v>
                </c:pt>
                <c:pt idx="6383">
                  <c:v>845</c:v>
                </c:pt>
                <c:pt idx="6384">
                  <c:v>919</c:v>
                </c:pt>
                <c:pt idx="6385">
                  <c:v>1128</c:v>
                </c:pt>
                <c:pt idx="6386">
                  <c:v>796</c:v>
                </c:pt>
                <c:pt idx="6387">
                  <c:v>830</c:v>
                </c:pt>
                <c:pt idx="6388">
                  <c:v>629</c:v>
                </c:pt>
                <c:pt idx="6389">
                  <c:v>814</c:v>
                </c:pt>
                <c:pt idx="6390">
                  <c:v>800</c:v>
                </c:pt>
                <c:pt idx="6391">
                  <c:v>639</c:v>
                </c:pt>
                <c:pt idx="6392">
                  <c:v>667</c:v>
                </c:pt>
                <c:pt idx="6393">
                  <c:v>896</c:v>
                </c:pt>
                <c:pt idx="6394">
                  <c:v>784</c:v>
                </c:pt>
                <c:pt idx="6395">
                  <c:v>818</c:v>
                </c:pt>
                <c:pt idx="6396">
                  <c:v>767</c:v>
                </c:pt>
                <c:pt idx="6397">
                  <c:v>783</c:v>
                </c:pt>
                <c:pt idx="6398">
                  <c:v>974</c:v>
                </c:pt>
                <c:pt idx="6399">
                  <c:v>730</c:v>
                </c:pt>
                <c:pt idx="6400">
                  <c:v>867</c:v>
                </c:pt>
                <c:pt idx="6401">
                  <c:v>860</c:v>
                </c:pt>
                <c:pt idx="6402">
                  <c:v>951</c:v>
                </c:pt>
                <c:pt idx="6403">
                  <c:v>899</c:v>
                </c:pt>
                <c:pt idx="6404">
                  <c:v>765</c:v>
                </c:pt>
                <c:pt idx="6405">
                  <c:v>910</c:v>
                </c:pt>
                <c:pt idx="6406">
                  <c:v>778</c:v>
                </c:pt>
                <c:pt idx="6407">
                  <c:v>719</c:v>
                </c:pt>
                <c:pt idx="6408">
                  <c:v>828</c:v>
                </c:pt>
                <c:pt idx="6409">
                  <c:v>783</c:v>
                </c:pt>
                <c:pt idx="6410">
                  <c:v>858</c:v>
                </c:pt>
                <c:pt idx="6411">
                  <c:v>882</c:v>
                </c:pt>
                <c:pt idx="6412">
                  <c:v>686</c:v>
                </c:pt>
                <c:pt idx="6413">
                  <c:v>667</c:v>
                </c:pt>
                <c:pt idx="6414">
                  <c:v>755</c:v>
                </c:pt>
                <c:pt idx="6415">
                  <c:v>997</c:v>
                </c:pt>
                <c:pt idx="6416">
                  <c:v>825</c:v>
                </c:pt>
                <c:pt idx="6417">
                  <c:v>810</c:v>
                </c:pt>
                <c:pt idx="6418">
                  <c:v>671</c:v>
                </c:pt>
                <c:pt idx="6419">
                  <c:v>723</c:v>
                </c:pt>
                <c:pt idx="6420">
                  <c:v>786</c:v>
                </c:pt>
                <c:pt idx="6421">
                  <c:v>834</c:v>
                </c:pt>
                <c:pt idx="6422">
                  <c:v>830</c:v>
                </c:pt>
                <c:pt idx="6423">
                  <c:v>769</c:v>
                </c:pt>
                <c:pt idx="6424">
                  <c:v>764</c:v>
                </c:pt>
                <c:pt idx="6425">
                  <c:v>793</c:v>
                </c:pt>
                <c:pt idx="6426">
                  <c:v>932</c:v>
                </c:pt>
                <c:pt idx="6427">
                  <c:v>753</c:v>
                </c:pt>
                <c:pt idx="6428">
                  <c:v>731</c:v>
                </c:pt>
                <c:pt idx="6429">
                  <c:v>887</c:v>
                </c:pt>
                <c:pt idx="6430">
                  <c:v>829</c:v>
                </c:pt>
                <c:pt idx="6431">
                  <c:v>919</c:v>
                </c:pt>
                <c:pt idx="6432">
                  <c:v>895</c:v>
                </c:pt>
                <c:pt idx="6433">
                  <c:v>610</c:v>
                </c:pt>
                <c:pt idx="6434">
                  <c:v>825</c:v>
                </c:pt>
                <c:pt idx="6435">
                  <c:v>751</c:v>
                </c:pt>
                <c:pt idx="6436">
                  <c:v>719</c:v>
                </c:pt>
                <c:pt idx="6437">
                  <c:v>716</c:v>
                </c:pt>
                <c:pt idx="6438">
                  <c:v>807</c:v>
                </c:pt>
                <c:pt idx="6439">
                  <c:v>693</c:v>
                </c:pt>
                <c:pt idx="6440">
                  <c:v>671</c:v>
                </c:pt>
                <c:pt idx="6441">
                  <c:v>726</c:v>
                </c:pt>
                <c:pt idx="6442">
                  <c:v>768</c:v>
                </c:pt>
                <c:pt idx="6443">
                  <c:v>712</c:v>
                </c:pt>
                <c:pt idx="6444">
                  <c:v>752</c:v>
                </c:pt>
                <c:pt idx="6445">
                  <c:v>808</c:v>
                </c:pt>
                <c:pt idx="6446">
                  <c:v>837</c:v>
                </c:pt>
                <c:pt idx="6447">
                  <c:v>916</c:v>
                </c:pt>
                <c:pt idx="6448">
                  <c:v>985</c:v>
                </c:pt>
                <c:pt idx="6449">
                  <c:v>775</c:v>
                </c:pt>
                <c:pt idx="6450">
                  <c:v>625</c:v>
                </c:pt>
                <c:pt idx="6451">
                  <c:v>781</c:v>
                </c:pt>
                <c:pt idx="6452">
                  <c:v>797</c:v>
                </c:pt>
                <c:pt idx="6453">
                  <c:v>752</c:v>
                </c:pt>
                <c:pt idx="6454">
                  <c:v>752</c:v>
                </c:pt>
                <c:pt idx="6455">
                  <c:v>760</c:v>
                </c:pt>
                <c:pt idx="6456">
                  <c:v>852</c:v>
                </c:pt>
                <c:pt idx="6457">
                  <c:v>808</c:v>
                </c:pt>
                <c:pt idx="6458">
                  <c:v>692</c:v>
                </c:pt>
                <c:pt idx="6459">
                  <c:v>762</c:v>
                </c:pt>
                <c:pt idx="6460">
                  <c:v>803</c:v>
                </c:pt>
                <c:pt idx="6461">
                  <c:v>825</c:v>
                </c:pt>
                <c:pt idx="6462">
                  <c:v>740</c:v>
                </c:pt>
                <c:pt idx="6463">
                  <c:v>1023</c:v>
                </c:pt>
                <c:pt idx="6464">
                  <c:v>793</c:v>
                </c:pt>
                <c:pt idx="6465">
                  <c:v>737</c:v>
                </c:pt>
                <c:pt idx="6466">
                  <c:v>718</c:v>
                </c:pt>
                <c:pt idx="6467">
                  <c:v>775</c:v>
                </c:pt>
                <c:pt idx="6468">
                  <c:v>869</c:v>
                </c:pt>
                <c:pt idx="6469">
                  <c:v>883</c:v>
                </c:pt>
                <c:pt idx="6470">
                  <c:v>736</c:v>
                </c:pt>
                <c:pt idx="6471">
                  <c:v>772</c:v>
                </c:pt>
                <c:pt idx="6472">
                  <c:v>731</c:v>
                </c:pt>
                <c:pt idx="6473">
                  <c:v>658</c:v>
                </c:pt>
                <c:pt idx="6474">
                  <c:v>784</c:v>
                </c:pt>
                <c:pt idx="6475">
                  <c:v>773</c:v>
                </c:pt>
                <c:pt idx="6476">
                  <c:v>730</c:v>
                </c:pt>
                <c:pt idx="6477">
                  <c:v>898</c:v>
                </c:pt>
                <c:pt idx="6478">
                  <c:v>1033</c:v>
                </c:pt>
                <c:pt idx="6479">
                  <c:v>836</c:v>
                </c:pt>
                <c:pt idx="6480">
                  <c:v>828</c:v>
                </c:pt>
                <c:pt idx="6481">
                  <c:v>807</c:v>
                </c:pt>
                <c:pt idx="6482">
                  <c:v>828</c:v>
                </c:pt>
                <c:pt idx="6483">
                  <c:v>830</c:v>
                </c:pt>
                <c:pt idx="6484">
                  <c:v>902</c:v>
                </c:pt>
                <c:pt idx="6485">
                  <c:v>790</c:v>
                </c:pt>
                <c:pt idx="6486">
                  <c:v>903</c:v>
                </c:pt>
                <c:pt idx="6487">
                  <c:v>753</c:v>
                </c:pt>
                <c:pt idx="6488">
                  <c:v>880</c:v>
                </c:pt>
                <c:pt idx="6489">
                  <c:v>754</c:v>
                </c:pt>
                <c:pt idx="6490">
                  <c:v>863</c:v>
                </c:pt>
                <c:pt idx="6491">
                  <c:v>684</c:v>
                </c:pt>
                <c:pt idx="6492">
                  <c:v>726</c:v>
                </c:pt>
                <c:pt idx="6493">
                  <c:v>1003</c:v>
                </c:pt>
                <c:pt idx="6494">
                  <c:v>830</c:v>
                </c:pt>
                <c:pt idx="6495">
                  <c:v>677</c:v>
                </c:pt>
                <c:pt idx="6496">
                  <c:v>854</c:v>
                </c:pt>
                <c:pt idx="6497">
                  <c:v>691</c:v>
                </c:pt>
                <c:pt idx="6498">
                  <c:v>738</c:v>
                </c:pt>
                <c:pt idx="6499">
                  <c:v>967</c:v>
                </c:pt>
                <c:pt idx="6500">
                  <c:v>988</c:v>
                </c:pt>
                <c:pt idx="6501">
                  <c:v>938</c:v>
                </c:pt>
                <c:pt idx="6502">
                  <c:v>852</c:v>
                </c:pt>
                <c:pt idx="6503">
                  <c:v>811</c:v>
                </c:pt>
                <c:pt idx="6504">
                  <c:v>1005</c:v>
                </c:pt>
                <c:pt idx="6505">
                  <c:v>808</c:v>
                </c:pt>
                <c:pt idx="6506">
                  <c:v>872</c:v>
                </c:pt>
                <c:pt idx="6507">
                  <c:v>795</c:v>
                </c:pt>
                <c:pt idx="6508">
                  <c:v>902</c:v>
                </c:pt>
                <c:pt idx="6509">
                  <c:v>935</c:v>
                </c:pt>
                <c:pt idx="6510">
                  <c:v>796</c:v>
                </c:pt>
                <c:pt idx="6511">
                  <c:v>713</c:v>
                </c:pt>
                <c:pt idx="6512">
                  <c:v>764</c:v>
                </c:pt>
                <c:pt idx="6513">
                  <c:v>840</c:v>
                </c:pt>
                <c:pt idx="6514">
                  <c:v>662</c:v>
                </c:pt>
                <c:pt idx="6515">
                  <c:v>822</c:v>
                </c:pt>
                <c:pt idx="6516">
                  <c:v>871</c:v>
                </c:pt>
                <c:pt idx="6517">
                  <c:v>821</c:v>
                </c:pt>
                <c:pt idx="6518">
                  <c:v>952</c:v>
                </c:pt>
                <c:pt idx="6519">
                  <c:v>847</c:v>
                </c:pt>
                <c:pt idx="6520">
                  <c:v>755</c:v>
                </c:pt>
                <c:pt idx="6521">
                  <c:v>1075</c:v>
                </c:pt>
                <c:pt idx="6522">
                  <c:v>769</c:v>
                </c:pt>
                <c:pt idx="6523">
                  <c:v>1095</c:v>
                </c:pt>
                <c:pt idx="6524">
                  <c:v>726</c:v>
                </c:pt>
                <c:pt idx="6525">
                  <c:v>819</c:v>
                </c:pt>
                <c:pt idx="6526">
                  <c:v>850</c:v>
                </c:pt>
                <c:pt idx="6527">
                  <c:v>784</c:v>
                </c:pt>
                <c:pt idx="6528">
                  <c:v>802</c:v>
                </c:pt>
                <c:pt idx="6529">
                  <c:v>816</c:v>
                </c:pt>
                <c:pt idx="6530">
                  <c:v>983</c:v>
                </c:pt>
                <c:pt idx="6531">
                  <c:v>849</c:v>
                </c:pt>
                <c:pt idx="6532">
                  <c:v>849</c:v>
                </c:pt>
                <c:pt idx="6533">
                  <c:v>681</c:v>
                </c:pt>
                <c:pt idx="6534">
                  <c:v>701</c:v>
                </c:pt>
                <c:pt idx="6535">
                  <c:v>773</c:v>
                </c:pt>
                <c:pt idx="6536">
                  <c:v>610</c:v>
                </c:pt>
                <c:pt idx="6537">
                  <c:v>975</c:v>
                </c:pt>
                <c:pt idx="6538">
                  <c:v>829</c:v>
                </c:pt>
                <c:pt idx="6539">
                  <c:v>757</c:v>
                </c:pt>
                <c:pt idx="6540">
                  <c:v>774</c:v>
                </c:pt>
                <c:pt idx="6541">
                  <c:v>741</c:v>
                </c:pt>
                <c:pt idx="6542">
                  <c:v>829</c:v>
                </c:pt>
                <c:pt idx="6543">
                  <c:v>718</c:v>
                </c:pt>
                <c:pt idx="6544">
                  <c:v>727</c:v>
                </c:pt>
                <c:pt idx="6545">
                  <c:v>742</c:v>
                </c:pt>
                <c:pt idx="6546">
                  <c:v>929</c:v>
                </c:pt>
                <c:pt idx="6547">
                  <c:v>802</c:v>
                </c:pt>
                <c:pt idx="6548">
                  <c:v>624</c:v>
                </c:pt>
                <c:pt idx="6549">
                  <c:v>784</c:v>
                </c:pt>
                <c:pt idx="6550">
                  <c:v>785</c:v>
                </c:pt>
                <c:pt idx="6551">
                  <c:v>854</c:v>
                </c:pt>
                <c:pt idx="6552">
                  <c:v>793</c:v>
                </c:pt>
                <c:pt idx="6553">
                  <c:v>870</c:v>
                </c:pt>
                <c:pt idx="6554">
                  <c:v>792</c:v>
                </c:pt>
                <c:pt idx="6555">
                  <c:v>914</c:v>
                </c:pt>
                <c:pt idx="6556">
                  <c:v>803</c:v>
                </c:pt>
                <c:pt idx="6557">
                  <c:v>884</c:v>
                </c:pt>
                <c:pt idx="6558">
                  <c:v>861</c:v>
                </c:pt>
                <c:pt idx="6559">
                  <c:v>860</c:v>
                </c:pt>
                <c:pt idx="6560">
                  <c:v>731</c:v>
                </c:pt>
                <c:pt idx="6561">
                  <c:v>782</c:v>
                </c:pt>
                <c:pt idx="6562">
                  <c:v>796</c:v>
                </c:pt>
                <c:pt idx="6563">
                  <c:v>781</c:v>
                </c:pt>
                <c:pt idx="6564">
                  <c:v>867</c:v>
                </c:pt>
                <c:pt idx="6565">
                  <c:v>938</c:v>
                </c:pt>
                <c:pt idx="6566">
                  <c:v>971</c:v>
                </c:pt>
                <c:pt idx="6567">
                  <c:v>819</c:v>
                </c:pt>
                <c:pt idx="6568">
                  <c:v>797</c:v>
                </c:pt>
                <c:pt idx="6569">
                  <c:v>988</c:v>
                </c:pt>
                <c:pt idx="6570">
                  <c:v>681</c:v>
                </c:pt>
                <c:pt idx="6571">
                  <c:v>761</c:v>
                </c:pt>
                <c:pt idx="6572">
                  <c:v>945</c:v>
                </c:pt>
                <c:pt idx="6573">
                  <c:v>898</c:v>
                </c:pt>
                <c:pt idx="6574">
                  <c:v>780</c:v>
                </c:pt>
                <c:pt idx="6575">
                  <c:v>687</c:v>
                </c:pt>
                <c:pt idx="6576">
                  <c:v>869</c:v>
                </c:pt>
                <c:pt idx="6577">
                  <c:v>872</c:v>
                </c:pt>
                <c:pt idx="6578">
                  <c:v>686</c:v>
                </c:pt>
                <c:pt idx="6579">
                  <c:v>1266</c:v>
                </c:pt>
                <c:pt idx="6580">
                  <c:v>983</c:v>
                </c:pt>
                <c:pt idx="6581">
                  <c:v>912</c:v>
                </c:pt>
                <c:pt idx="6582">
                  <c:v>929</c:v>
                </c:pt>
                <c:pt idx="6583">
                  <c:v>812</c:v>
                </c:pt>
                <c:pt idx="6584">
                  <c:v>898</c:v>
                </c:pt>
                <c:pt idx="6585">
                  <c:v>965</c:v>
                </c:pt>
                <c:pt idx="6586">
                  <c:v>826</c:v>
                </c:pt>
                <c:pt idx="6587">
                  <c:v>831</c:v>
                </c:pt>
                <c:pt idx="6588">
                  <c:v>851</c:v>
                </c:pt>
                <c:pt idx="6589">
                  <c:v>925</c:v>
                </c:pt>
                <c:pt idx="6590">
                  <c:v>765</c:v>
                </c:pt>
                <c:pt idx="6591">
                  <c:v>928</c:v>
                </c:pt>
                <c:pt idx="6592">
                  <c:v>954</c:v>
                </c:pt>
                <c:pt idx="6593">
                  <c:v>786</c:v>
                </c:pt>
                <c:pt idx="6594">
                  <c:v>795</c:v>
                </c:pt>
                <c:pt idx="6595">
                  <c:v>796</c:v>
                </c:pt>
                <c:pt idx="6596">
                  <c:v>766</c:v>
                </c:pt>
                <c:pt idx="6597">
                  <c:v>733</c:v>
                </c:pt>
                <c:pt idx="6598">
                  <c:v>800</c:v>
                </c:pt>
                <c:pt idx="6599">
                  <c:v>769</c:v>
                </c:pt>
                <c:pt idx="6600">
                  <c:v>787</c:v>
                </c:pt>
                <c:pt idx="6601">
                  <c:v>819</c:v>
                </c:pt>
                <c:pt idx="6602">
                  <c:v>759</c:v>
                </c:pt>
                <c:pt idx="6603">
                  <c:v>852</c:v>
                </c:pt>
                <c:pt idx="6604">
                  <c:v>887</c:v>
                </c:pt>
                <c:pt idx="6605">
                  <c:v>851</c:v>
                </c:pt>
                <c:pt idx="6606">
                  <c:v>908</c:v>
                </c:pt>
                <c:pt idx="6607">
                  <c:v>734</c:v>
                </c:pt>
                <c:pt idx="6608">
                  <c:v>700</c:v>
                </c:pt>
                <c:pt idx="6609">
                  <c:v>830</c:v>
                </c:pt>
                <c:pt idx="6610">
                  <c:v>790</c:v>
                </c:pt>
                <c:pt idx="6611">
                  <c:v>828</c:v>
                </c:pt>
                <c:pt idx="6612">
                  <c:v>852</c:v>
                </c:pt>
                <c:pt idx="6613">
                  <c:v>925</c:v>
                </c:pt>
                <c:pt idx="6614">
                  <c:v>1019</c:v>
                </c:pt>
                <c:pt idx="6615">
                  <c:v>876</c:v>
                </c:pt>
                <c:pt idx="6616">
                  <c:v>706</c:v>
                </c:pt>
                <c:pt idx="6617">
                  <c:v>925</c:v>
                </c:pt>
                <c:pt idx="6618">
                  <c:v>811</c:v>
                </c:pt>
                <c:pt idx="6619">
                  <c:v>874</c:v>
                </c:pt>
                <c:pt idx="6620">
                  <c:v>672</c:v>
                </c:pt>
                <c:pt idx="6621">
                  <c:v>892</c:v>
                </c:pt>
                <c:pt idx="6622">
                  <c:v>1037</c:v>
                </c:pt>
                <c:pt idx="6623">
                  <c:v>926</c:v>
                </c:pt>
                <c:pt idx="6624">
                  <c:v>819</c:v>
                </c:pt>
                <c:pt idx="6625">
                  <c:v>748</c:v>
                </c:pt>
                <c:pt idx="6626">
                  <c:v>841</c:v>
                </c:pt>
                <c:pt idx="6627">
                  <c:v>868</c:v>
                </c:pt>
                <c:pt idx="6628">
                  <c:v>1022</c:v>
                </c:pt>
                <c:pt idx="6629">
                  <c:v>766</c:v>
                </c:pt>
                <c:pt idx="6630">
                  <c:v>796</c:v>
                </c:pt>
                <c:pt idx="6631">
                  <c:v>1017</c:v>
                </c:pt>
                <c:pt idx="6632">
                  <c:v>895</c:v>
                </c:pt>
                <c:pt idx="6633">
                  <c:v>779</c:v>
                </c:pt>
                <c:pt idx="6634">
                  <c:v>745</c:v>
                </c:pt>
                <c:pt idx="6635">
                  <c:v>684</c:v>
                </c:pt>
                <c:pt idx="6636">
                  <c:v>741</c:v>
                </c:pt>
                <c:pt idx="6637">
                  <c:v>866</c:v>
                </c:pt>
                <c:pt idx="6638">
                  <c:v>752</c:v>
                </c:pt>
                <c:pt idx="6639">
                  <c:v>841</c:v>
                </c:pt>
                <c:pt idx="6640">
                  <c:v>854</c:v>
                </c:pt>
                <c:pt idx="6641">
                  <c:v>788</c:v>
                </c:pt>
                <c:pt idx="6642">
                  <c:v>1019</c:v>
                </c:pt>
                <c:pt idx="6643">
                  <c:v>851</c:v>
                </c:pt>
                <c:pt idx="6644">
                  <c:v>899</c:v>
                </c:pt>
                <c:pt idx="6645">
                  <c:v>806</c:v>
                </c:pt>
                <c:pt idx="6646">
                  <c:v>723</c:v>
                </c:pt>
                <c:pt idx="6647">
                  <c:v>715</c:v>
                </c:pt>
                <c:pt idx="6648">
                  <c:v>835</c:v>
                </c:pt>
                <c:pt idx="6649">
                  <c:v>813</c:v>
                </c:pt>
                <c:pt idx="6650">
                  <c:v>759</c:v>
                </c:pt>
                <c:pt idx="6651">
                  <c:v>681</c:v>
                </c:pt>
                <c:pt idx="6652">
                  <c:v>841</c:v>
                </c:pt>
                <c:pt idx="6653">
                  <c:v>856</c:v>
                </c:pt>
                <c:pt idx="6654">
                  <c:v>897</c:v>
                </c:pt>
                <c:pt idx="6655">
                  <c:v>688</c:v>
                </c:pt>
                <c:pt idx="6656">
                  <c:v>841</c:v>
                </c:pt>
                <c:pt idx="6657">
                  <c:v>818</c:v>
                </c:pt>
                <c:pt idx="6658">
                  <c:v>1022</c:v>
                </c:pt>
                <c:pt idx="6659">
                  <c:v>857</c:v>
                </c:pt>
                <c:pt idx="6660">
                  <c:v>826</c:v>
                </c:pt>
                <c:pt idx="6661">
                  <c:v>787</c:v>
                </c:pt>
                <c:pt idx="6662">
                  <c:v>845</c:v>
                </c:pt>
                <c:pt idx="6663">
                  <c:v>861</c:v>
                </c:pt>
                <c:pt idx="6664">
                  <c:v>768</c:v>
                </c:pt>
                <c:pt idx="6665">
                  <c:v>944</c:v>
                </c:pt>
                <c:pt idx="6666">
                  <c:v>822</c:v>
                </c:pt>
                <c:pt idx="6667">
                  <c:v>1413</c:v>
                </c:pt>
                <c:pt idx="6668">
                  <c:v>1101</c:v>
                </c:pt>
                <c:pt idx="6669">
                  <c:v>1154</c:v>
                </c:pt>
                <c:pt idx="6670">
                  <c:v>967</c:v>
                </c:pt>
                <c:pt idx="6671">
                  <c:v>915</c:v>
                </c:pt>
                <c:pt idx="6672">
                  <c:v>905</c:v>
                </c:pt>
                <c:pt idx="6673">
                  <c:v>719</c:v>
                </c:pt>
                <c:pt idx="6674">
                  <c:v>952</c:v>
                </c:pt>
                <c:pt idx="6675">
                  <c:v>725</c:v>
                </c:pt>
                <c:pt idx="6676">
                  <c:v>1095</c:v>
                </c:pt>
                <c:pt idx="6677">
                  <c:v>978</c:v>
                </c:pt>
                <c:pt idx="6678">
                  <c:v>826</c:v>
                </c:pt>
                <c:pt idx="6679">
                  <c:v>936</c:v>
                </c:pt>
                <c:pt idx="6680">
                  <c:v>973</c:v>
                </c:pt>
                <c:pt idx="6681">
                  <c:v>790</c:v>
                </c:pt>
                <c:pt idx="6682">
                  <c:v>694</c:v>
                </c:pt>
                <c:pt idx="6683">
                  <c:v>829</c:v>
                </c:pt>
                <c:pt idx="6684">
                  <c:v>768</c:v>
                </c:pt>
                <c:pt idx="6685">
                  <c:v>886</c:v>
                </c:pt>
                <c:pt idx="6686">
                  <c:v>827</c:v>
                </c:pt>
                <c:pt idx="6687">
                  <c:v>1136</c:v>
                </c:pt>
                <c:pt idx="6688">
                  <c:v>695</c:v>
                </c:pt>
                <c:pt idx="6689">
                  <c:v>724</c:v>
                </c:pt>
                <c:pt idx="6690">
                  <c:v>779</c:v>
                </c:pt>
                <c:pt idx="6691">
                  <c:v>735</c:v>
                </c:pt>
                <c:pt idx="6692">
                  <c:v>793</c:v>
                </c:pt>
                <c:pt idx="6693">
                  <c:v>771</c:v>
                </c:pt>
                <c:pt idx="6694">
                  <c:v>799</c:v>
                </c:pt>
                <c:pt idx="6695">
                  <c:v>712</c:v>
                </c:pt>
                <c:pt idx="6696">
                  <c:v>918</c:v>
                </c:pt>
                <c:pt idx="6697">
                  <c:v>804</c:v>
                </c:pt>
                <c:pt idx="6698">
                  <c:v>1227</c:v>
                </c:pt>
                <c:pt idx="6699">
                  <c:v>777</c:v>
                </c:pt>
                <c:pt idx="6700">
                  <c:v>1005</c:v>
                </c:pt>
                <c:pt idx="6701">
                  <c:v>748</c:v>
                </c:pt>
                <c:pt idx="6702">
                  <c:v>875</c:v>
                </c:pt>
                <c:pt idx="6703">
                  <c:v>805</c:v>
                </c:pt>
                <c:pt idx="6704">
                  <c:v>842</c:v>
                </c:pt>
                <c:pt idx="6705">
                  <c:v>778</c:v>
                </c:pt>
                <c:pt idx="6706">
                  <c:v>928</c:v>
                </c:pt>
                <c:pt idx="6707">
                  <c:v>897</c:v>
                </c:pt>
                <c:pt idx="6708">
                  <c:v>755</c:v>
                </c:pt>
                <c:pt idx="6709">
                  <c:v>838</c:v>
                </c:pt>
                <c:pt idx="6710">
                  <c:v>694</c:v>
                </c:pt>
                <c:pt idx="6711">
                  <c:v>999</c:v>
                </c:pt>
                <c:pt idx="6712">
                  <c:v>785</c:v>
                </c:pt>
                <c:pt idx="6713">
                  <c:v>775</c:v>
                </c:pt>
                <c:pt idx="6714">
                  <c:v>758</c:v>
                </c:pt>
                <c:pt idx="6715">
                  <c:v>828</c:v>
                </c:pt>
                <c:pt idx="6716">
                  <c:v>835</c:v>
                </c:pt>
                <c:pt idx="6717">
                  <c:v>1054</c:v>
                </c:pt>
                <c:pt idx="6718">
                  <c:v>740</c:v>
                </c:pt>
                <c:pt idx="6719">
                  <c:v>911</c:v>
                </c:pt>
                <c:pt idx="6720">
                  <c:v>889</c:v>
                </c:pt>
                <c:pt idx="6721">
                  <c:v>1033</c:v>
                </c:pt>
                <c:pt idx="6722">
                  <c:v>698</c:v>
                </c:pt>
                <c:pt idx="6723">
                  <c:v>766</c:v>
                </c:pt>
                <c:pt idx="6724">
                  <c:v>974</c:v>
                </c:pt>
                <c:pt idx="6725">
                  <c:v>1016</c:v>
                </c:pt>
                <c:pt idx="6726">
                  <c:v>951</c:v>
                </c:pt>
                <c:pt idx="6727">
                  <c:v>719</c:v>
                </c:pt>
                <c:pt idx="6728">
                  <c:v>781</c:v>
                </c:pt>
                <c:pt idx="6729">
                  <c:v>928</c:v>
                </c:pt>
                <c:pt idx="6730">
                  <c:v>1225</c:v>
                </c:pt>
                <c:pt idx="6731">
                  <c:v>736</c:v>
                </c:pt>
                <c:pt idx="6732">
                  <c:v>936</c:v>
                </c:pt>
                <c:pt idx="6733">
                  <c:v>955</c:v>
                </c:pt>
                <c:pt idx="6734">
                  <c:v>773</c:v>
                </c:pt>
                <c:pt idx="6735">
                  <c:v>739</c:v>
                </c:pt>
                <c:pt idx="6736">
                  <c:v>791</c:v>
                </c:pt>
                <c:pt idx="6737">
                  <c:v>866</c:v>
                </c:pt>
                <c:pt idx="6738">
                  <c:v>1001</c:v>
                </c:pt>
                <c:pt idx="6739">
                  <c:v>946</c:v>
                </c:pt>
                <c:pt idx="6740">
                  <c:v>828</c:v>
                </c:pt>
                <c:pt idx="6741">
                  <c:v>935</c:v>
                </c:pt>
                <c:pt idx="6742">
                  <c:v>968</c:v>
                </c:pt>
                <c:pt idx="6743">
                  <c:v>884</c:v>
                </c:pt>
                <c:pt idx="6744">
                  <c:v>710</c:v>
                </c:pt>
                <c:pt idx="6745">
                  <c:v>808</c:v>
                </c:pt>
                <c:pt idx="6746">
                  <c:v>1037</c:v>
                </c:pt>
                <c:pt idx="6747">
                  <c:v>811</c:v>
                </c:pt>
                <c:pt idx="6748">
                  <c:v>825</c:v>
                </c:pt>
                <c:pt idx="6749">
                  <c:v>1147</c:v>
                </c:pt>
                <c:pt idx="6750">
                  <c:v>719</c:v>
                </c:pt>
                <c:pt idx="6751">
                  <c:v>876</c:v>
                </c:pt>
                <c:pt idx="6752">
                  <c:v>923</c:v>
                </c:pt>
                <c:pt idx="6753">
                  <c:v>920</c:v>
                </c:pt>
                <c:pt idx="6754">
                  <c:v>773</c:v>
                </c:pt>
                <c:pt idx="6755">
                  <c:v>798</c:v>
                </c:pt>
                <c:pt idx="6756">
                  <c:v>826</c:v>
                </c:pt>
                <c:pt idx="6757">
                  <c:v>757</c:v>
                </c:pt>
                <c:pt idx="6758">
                  <c:v>965</c:v>
                </c:pt>
                <c:pt idx="6759">
                  <c:v>816</c:v>
                </c:pt>
                <c:pt idx="6760">
                  <c:v>748</c:v>
                </c:pt>
                <c:pt idx="6761">
                  <c:v>954</c:v>
                </c:pt>
                <c:pt idx="6762">
                  <c:v>910</c:v>
                </c:pt>
                <c:pt idx="6763">
                  <c:v>704</c:v>
                </c:pt>
                <c:pt idx="6764">
                  <c:v>745</c:v>
                </c:pt>
                <c:pt idx="6765">
                  <c:v>742</c:v>
                </c:pt>
                <c:pt idx="6766">
                  <c:v>875</c:v>
                </c:pt>
                <c:pt idx="6767">
                  <c:v>701</c:v>
                </c:pt>
                <c:pt idx="6768">
                  <c:v>773</c:v>
                </c:pt>
                <c:pt idx="6769">
                  <c:v>807</c:v>
                </c:pt>
                <c:pt idx="6770">
                  <c:v>848</c:v>
                </c:pt>
                <c:pt idx="6771">
                  <c:v>801</c:v>
                </c:pt>
                <c:pt idx="6772">
                  <c:v>789</c:v>
                </c:pt>
                <c:pt idx="6773">
                  <c:v>935</c:v>
                </c:pt>
                <c:pt idx="6774">
                  <c:v>819</c:v>
                </c:pt>
                <c:pt idx="6775">
                  <c:v>849</c:v>
                </c:pt>
                <c:pt idx="6776">
                  <c:v>776</c:v>
                </c:pt>
                <c:pt idx="6777">
                  <c:v>794</c:v>
                </c:pt>
                <c:pt idx="6778">
                  <c:v>758</c:v>
                </c:pt>
                <c:pt idx="6779">
                  <c:v>918</c:v>
                </c:pt>
                <c:pt idx="6780">
                  <c:v>837</c:v>
                </c:pt>
                <c:pt idx="6781">
                  <c:v>873</c:v>
                </c:pt>
                <c:pt idx="6782">
                  <c:v>867</c:v>
                </c:pt>
                <c:pt idx="6783">
                  <c:v>727</c:v>
                </c:pt>
                <c:pt idx="6784">
                  <c:v>778</c:v>
                </c:pt>
                <c:pt idx="6785">
                  <c:v>968</c:v>
                </c:pt>
                <c:pt idx="6786">
                  <c:v>1399</c:v>
                </c:pt>
                <c:pt idx="6787">
                  <c:v>854</c:v>
                </c:pt>
                <c:pt idx="6788">
                  <c:v>999</c:v>
                </c:pt>
                <c:pt idx="6789">
                  <c:v>943</c:v>
                </c:pt>
                <c:pt idx="6790">
                  <c:v>820</c:v>
                </c:pt>
                <c:pt idx="6791">
                  <c:v>881</c:v>
                </c:pt>
                <c:pt idx="6792">
                  <c:v>989</c:v>
                </c:pt>
                <c:pt idx="6793">
                  <c:v>796</c:v>
                </c:pt>
                <c:pt idx="6794">
                  <c:v>866</c:v>
                </c:pt>
                <c:pt idx="6795">
                  <c:v>1031</c:v>
                </c:pt>
                <c:pt idx="6796">
                  <c:v>609</c:v>
                </c:pt>
                <c:pt idx="6797">
                  <c:v>851</c:v>
                </c:pt>
                <c:pt idx="6798">
                  <c:v>772</c:v>
                </c:pt>
                <c:pt idx="6799">
                  <c:v>804</c:v>
                </c:pt>
                <c:pt idx="6800">
                  <c:v>1075</c:v>
                </c:pt>
                <c:pt idx="6801">
                  <c:v>908</c:v>
                </c:pt>
                <c:pt idx="6802">
                  <c:v>767</c:v>
                </c:pt>
                <c:pt idx="6803">
                  <c:v>1155</c:v>
                </c:pt>
                <c:pt idx="6804">
                  <c:v>768</c:v>
                </c:pt>
                <c:pt idx="6805">
                  <c:v>679</c:v>
                </c:pt>
                <c:pt idx="6806">
                  <c:v>789</c:v>
                </c:pt>
                <c:pt idx="6807">
                  <c:v>797</c:v>
                </c:pt>
                <c:pt idx="6808">
                  <c:v>855</c:v>
                </c:pt>
                <c:pt idx="6809">
                  <c:v>920</c:v>
                </c:pt>
                <c:pt idx="6810">
                  <c:v>770</c:v>
                </c:pt>
                <c:pt idx="6811">
                  <c:v>679</c:v>
                </c:pt>
                <c:pt idx="6812">
                  <c:v>702</c:v>
                </c:pt>
                <c:pt idx="6813">
                  <c:v>980</c:v>
                </c:pt>
                <c:pt idx="6814">
                  <c:v>791</c:v>
                </c:pt>
                <c:pt idx="6815">
                  <c:v>917</c:v>
                </c:pt>
                <c:pt idx="6816">
                  <c:v>801</c:v>
                </c:pt>
                <c:pt idx="6817">
                  <c:v>796</c:v>
                </c:pt>
                <c:pt idx="6818">
                  <c:v>1068</c:v>
                </c:pt>
                <c:pt idx="6819">
                  <c:v>784</c:v>
                </c:pt>
                <c:pt idx="6820">
                  <c:v>791</c:v>
                </c:pt>
                <c:pt idx="6821">
                  <c:v>956</c:v>
                </c:pt>
                <c:pt idx="6822">
                  <c:v>827</c:v>
                </c:pt>
                <c:pt idx="6823">
                  <c:v>964</c:v>
                </c:pt>
                <c:pt idx="6824">
                  <c:v>904</c:v>
                </c:pt>
                <c:pt idx="6825">
                  <c:v>786</c:v>
                </c:pt>
                <c:pt idx="6826">
                  <c:v>829</c:v>
                </c:pt>
                <c:pt idx="6827">
                  <c:v>827</c:v>
                </c:pt>
                <c:pt idx="6828">
                  <c:v>705</c:v>
                </c:pt>
                <c:pt idx="6829">
                  <c:v>968</c:v>
                </c:pt>
                <c:pt idx="6830">
                  <c:v>631</c:v>
                </c:pt>
                <c:pt idx="6831">
                  <c:v>1004</c:v>
                </c:pt>
                <c:pt idx="6832">
                  <c:v>993</c:v>
                </c:pt>
                <c:pt idx="6833">
                  <c:v>959</c:v>
                </c:pt>
                <c:pt idx="6834">
                  <c:v>912</c:v>
                </c:pt>
                <c:pt idx="6835">
                  <c:v>955</c:v>
                </c:pt>
                <c:pt idx="6836">
                  <c:v>897</c:v>
                </c:pt>
                <c:pt idx="6837">
                  <c:v>877</c:v>
                </c:pt>
                <c:pt idx="6838">
                  <c:v>915</c:v>
                </c:pt>
                <c:pt idx="6839">
                  <c:v>865</c:v>
                </c:pt>
                <c:pt idx="6840">
                  <c:v>829</c:v>
                </c:pt>
                <c:pt idx="6841">
                  <c:v>772</c:v>
                </c:pt>
                <c:pt idx="6842">
                  <c:v>672</c:v>
                </c:pt>
                <c:pt idx="6843">
                  <c:v>674</c:v>
                </c:pt>
                <c:pt idx="6844">
                  <c:v>800</c:v>
                </c:pt>
                <c:pt idx="6845">
                  <c:v>722</c:v>
                </c:pt>
                <c:pt idx="6846">
                  <c:v>1013</c:v>
                </c:pt>
                <c:pt idx="6847">
                  <c:v>675</c:v>
                </c:pt>
                <c:pt idx="6848">
                  <c:v>935</c:v>
                </c:pt>
                <c:pt idx="6849">
                  <c:v>777</c:v>
                </c:pt>
                <c:pt idx="6850">
                  <c:v>1433</c:v>
                </c:pt>
                <c:pt idx="6851">
                  <c:v>939</c:v>
                </c:pt>
                <c:pt idx="6852">
                  <c:v>826</c:v>
                </c:pt>
                <c:pt idx="6853">
                  <c:v>794</c:v>
                </c:pt>
                <c:pt idx="6854">
                  <c:v>816</c:v>
                </c:pt>
                <c:pt idx="6855">
                  <c:v>702</c:v>
                </c:pt>
                <c:pt idx="6856">
                  <c:v>780</c:v>
                </c:pt>
                <c:pt idx="6857">
                  <c:v>751</c:v>
                </c:pt>
                <c:pt idx="6858">
                  <c:v>914</c:v>
                </c:pt>
                <c:pt idx="6859">
                  <c:v>1131</c:v>
                </c:pt>
                <c:pt idx="6860">
                  <c:v>843</c:v>
                </c:pt>
                <c:pt idx="6861">
                  <c:v>746</c:v>
                </c:pt>
                <c:pt idx="6862">
                  <c:v>1063</c:v>
                </c:pt>
                <c:pt idx="6863">
                  <c:v>791</c:v>
                </c:pt>
                <c:pt idx="6864">
                  <c:v>825</c:v>
                </c:pt>
                <c:pt idx="6865">
                  <c:v>1002</c:v>
                </c:pt>
                <c:pt idx="6866">
                  <c:v>934</c:v>
                </c:pt>
                <c:pt idx="6867">
                  <c:v>731</c:v>
                </c:pt>
                <c:pt idx="6868">
                  <c:v>784</c:v>
                </c:pt>
                <c:pt idx="6869">
                  <c:v>742</c:v>
                </c:pt>
                <c:pt idx="6870">
                  <c:v>920</c:v>
                </c:pt>
                <c:pt idx="6871">
                  <c:v>855</c:v>
                </c:pt>
                <c:pt idx="6872">
                  <c:v>757</c:v>
                </c:pt>
                <c:pt idx="6873">
                  <c:v>852</c:v>
                </c:pt>
                <c:pt idx="6874">
                  <c:v>828</c:v>
                </c:pt>
                <c:pt idx="6875">
                  <c:v>756</c:v>
                </c:pt>
                <c:pt idx="6876">
                  <c:v>812</c:v>
                </c:pt>
                <c:pt idx="6877">
                  <c:v>743</c:v>
                </c:pt>
                <c:pt idx="6878">
                  <c:v>1118</c:v>
                </c:pt>
                <c:pt idx="6879">
                  <c:v>946</c:v>
                </c:pt>
                <c:pt idx="6880">
                  <c:v>867</c:v>
                </c:pt>
                <c:pt idx="6881">
                  <c:v>680</c:v>
                </c:pt>
                <c:pt idx="6882">
                  <c:v>711</c:v>
                </c:pt>
                <c:pt idx="6883">
                  <c:v>766</c:v>
                </c:pt>
                <c:pt idx="6884">
                  <c:v>772</c:v>
                </c:pt>
                <c:pt idx="6885">
                  <c:v>742</c:v>
                </c:pt>
                <c:pt idx="6886">
                  <c:v>888</c:v>
                </c:pt>
                <c:pt idx="6887">
                  <c:v>704</c:v>
                </c:pt>
                <c:pt idx="6888">
                  <c:v>759</c:v>
                </c:pt>
                <c:pt idx="6889">
                  <c:v>787</c:v>
                </c:pt>
                <c:pt idx="6890">
                  <c:v>867</c:v>
                </c:pt>
                <c:pt idx="6891">
                  <c:v>875</c:v>
                </c:pt>
                <c:pt idx="6892">
                  <c:v>777</c:v>
                </c:pt>
                <c:pt idx="6893">
                  <c:v>909</c:v>
                </c:pt>
                <c:pt idx="6894">
                  <c:v>852</c:v>
                </c:pt>
                <c:pt idx="6895">
                  <c:v>942</c:v>
                </c:pt>
                <c:pt idx="6896">
                  <c:v>1034</c:v>
                </c:pt>
                <c:pt idx="6897">
                  <c:v>842</c:v>
                </c:pt>
                <c:pt idx="6898">
                  <c:v>753</c:v>
                </c:pt>
                <c:pt idx="6899">
                  <c:v>1034</c:v>
                </c:pt>
                <c:pt idx="6900">
                  <c:v>1095</c:v>
                </c:pt>
                <c:pt idx="6901">
                  <c:v>876</c:v>
                </c:pt>
                <c:pt idx="6902">
                  <c:v>796</c:v>
                </c:pt>
                <c:pt idx="6903">
                  <c:v>743</c:v>
                </c:pt>
                <c:pt idx="6904">
                  <c:v>778</c:v>
                </c:pt>
                <c:pt idx="6905">
                  <c:v>874</c:v>
                </c:pt>
                <c:pt idx="6906">
                  <c:v>649</c:v>
                </c:pt>
                <c:pt idx="6907">
                  <c:v>788</c:v>
                </c:pt>
                <c:pt idx="6908">
                  <c:v>861</c:v>
                </c:pt>
                <c:pt idx="6909">
                  <c:v>782</c:v>
                </c:pt>
                <c:pt idx="6910">
                  <c:v>804</c:v>
                </c:pt>
                <c:pt idx="6911">
                  <c:v>1008</c:v>
                </c:pt>
                <c:pt idx="6912">
                  <c:v>735</c:v>
                </c:pt>
                <c:pt idx="6913">
                  <c:v>1285</c:v>
                </c:pt>
                <c:pt idx="6914">
                  <c:v>851</c:v>
                </c:pt>
                <c:pt idx="6915">
                  <c:v>851</c:v>
                </c:pt>
                <c:pt idx="6916">
                  <c:v>891</c:v>
                </c:pt>
                <c:pt idx="6917">
                  <c:v>721</c:v>
                </c:pt>
                <c:pt idx="6918">
                  <c:v>998</c:v>
                </c:pt>
                <c:pt idx="6919">
                  <c:v>850</c:v>
                </c:pt>
                <c:pt idx="6920">
                  <c:v>1031</c:v>
                </c:pt>
                <c:pt idx="6921">
                  <c:v>909</c:v>
                </c:pt>
                <c:pt idx="6922">
                  <c:v>784</c:v>
                </c:pt>
                <c:pt idx="6923">
                  <c:v>964</c:v>
                </c:pt>
                <c:pt idx="6924">
                  <c:v>853</c:v>
                </c:pt>
                <c:pt idx="6925">
                  <c:v>960</c:v>
                </c:pt>
                <c:pt idx="6926">
                  <c:v>836</c:v>
                </c:pt>
                <c:pt idx="6927">
                  <c:v>859</c:v>
                </c:pt>
                <c:pt idx="6928">
                  <c:v>779</c:v>
                </c:pt>
                <c:pt idx="6929">
                  <c:v>784</c:v>
                </c:pt>
                <c:pt idx="6930">
                  <c:v>805</c:v>
                </c:pt>
                <c:pt idx="6931">
                  <c:v>808</c:v>
                </c:pt>
                <c:pt idx="6932">
                  <c:v>949</c:v>
                </c:pt>
                <c:pt idx="6933">
                  <c:v>896</c:v>
                </c:pt>
                <c:pt idx="6934">
                  <c:v>1153</c:v>
                </c:pt>
                <c:pt idx="6935">
                  <c:v>759</c:v>
                </c:pt>
                <c:pt idx="6936">
                  <c:v>862</c:v>
                </c:pt>
                <c:pt idx="6937">
                  <c:v>1100</c:v>
                </c:pt>
                <c:pt idx="6938">
                  <c:v>637</c:v>
                </c:pt>
                <c:pt idx="6939">
                  <c:v>903</c:v>
                </c:pt>
                <c:pt idx="6940">
                  <c:v>916</c:v>
                </c:pt>
                <c:pt idx="6941">
                  <c:v>826</c:v>
                </c:pt>
                <c:pt idx="6942">
                  <c:v>723</c:v>
                </c:pt>
                <c:pt idx="6943">
                  <c:v>1035</c:v>
                </c:pt>
                <c:pt idx="6944">
                  <c:v>791</c:v>
                </c:pt>
                <c:pt idx="6945">
                  <c:v>1022</c:v>
                </c:pt>
                <c:pt idx="6946">
                  <c:v>964</c:v>
                </c:pt>
                <c:pt idx="6947">
                  <c:v>771</c:v>
                </c:pt>
                <c:pt idx="6948">
                  <c:v>820</c:v>
                </c:pt>
                <c:pt idx="6949">
                  <c:v>930</c:v>
                </c:pt>
                <c:pt idx="6950">
                  <c:v>726</c:v>
                </c:pt>
                <c:pt idx="6951">
                  <c:v>772</c:v>
                </c:pt>
                <c:pt idx="6952">
                  <c:v>729</c:v>
                </c:pt>
                <c:pt idx="6953">
                  <c:v>718</c:v>
                </c:pt>
                <c:pt idx="6954">
                  <c:v>831</c:v>
                </c:pt>
                <c:pt idx="6955">
                  <c:v>714</c:v>
                </c:pt>
                <c:pt idx="6956">
                  <c:v>750</c:v>
                </c:pt>
                <c:pt idx="6957">
                  <c:v>997</c:v>
                </c:pt>
                <c:pt idx="6958">
                  <c:v>701</c:v>
                </c:pt>
                <c:pt idx="6959">
                  <c:v>712</c:v>
                </c:pt>
                <c:pt idx="6960">
                  <c:v>972</c:v>
                </c:pt>
                <c:pt idx="6961">
                  <c:v>895</c:v>
                </c:pt>
                <c:pt idx="6962">
                  <c:v>1025</c:v>
                </c:pt>
                <c:pt idx="6963">
                  <c:v>702</c:v>
                </c:pt>
                <c:pt idx="6964">
                  <c:v>770</c:v>
                </c:pt>
                <c:pt idx="6965">
                  <c:v>905</c:v>
                </c:pt>
                <c:pt idx="6966">
                  <c:v>971</c:v>
                </c:pt>
                <c:pt idx="6967">
                  <c:v>739</c:v>
                </c:pt>
                <c:pt idx="6968">
                  <c:v>896</c:v>
                </c:pt>
                <c:pt idx="6969">
                  <c:v>868</c:v>
                </c:pt>
                <c:pt idx="6970">
                  <c:v>820</c:v>
                </c:pt>
                <c:pt idx="6971">
                  <c:v>827</c:v>
                </c:pt>
                <c:pt idx="6972">
                  <c:v>1059</c:v>
                </c:pt>
                <c:pt idx="6973">
                  <c:v>756</c:v>
                </c:pt>
                <c:pt idx="6974">
                  <c:v>948</c:v>
                </c:pt>
                <c:pt idx="6975">
                  <c:v>861</c:v>
                </c:pt>
                <c:pt idx="6976">
                  <c:v>804</c:v>
                </c:pt>
                <c:pt idx="6977">
                  <c:v>816</c:v>
                </c:pt>
                <c:pt idx="6978">
                  <c:v>808</c:v>
                </c:pt>
                <c:pt idx="6979">
                  <c:v>1043</c:v>
                </c:pt>
                <c:pt idx="6980">
                  <c:v>763</c:v>
                </c:pt>
                <c:pt idx="6981">
                  <c:v>955</c:v>
                </c:pt>
                <c:pt idx="6982">
                  <c:v>828</c:v>
                </c:pt>
                <c:pt idx="6983">
                  <c:v>845</c:v>
                </c:pt>
                <c:pt idx="6984">
                  <c:v>677</c:v>
                </c:pt>
                <c:pt idx="6985">
                  <c:v>771</c:v>
                </c:pt>
                <c:pt idx="6986">
                  <c:v>826</c:v>
                </c:pt>
                <c:pt idx="6987">
                  <c:v>657</c:v>
                </c:pt>
                <c:pt idx="6988">
                  <c:v>845</c:v>
                </c:pt>
                <c:pt idx="6989">
                  <c:v>996</c:v>
                </c:pt>
                <c:pt idx="6990">
                  <c:v>789</c:v>
                </c:pt>
                <c:pt idx="6991">
                  <c:v>916</c:v>
                </c:pt>
                <c:pt idx="6992">
                  <c:v>1195</c:v>
                </c:pt>
                <c:pt idx="6993">
                  <c:v>753</c:v>
                </c:pt>
                <c:pt idx="6994">
                  <c:v>890</c:v>
                </c:pt>
                <c:pt idx="6995">
                  <c:v>746</c:v>
                </c:pt>
                <c:pt idx="6996">
                  <c:v>733</c:v>
                </c:pt>
                <c:pt idx="6997">
                  <c:v>912</c:v>
                </c:pt>
                <c:pt idx="6998">
                  <c:v>735</c:v>
                </c:pt>
                <c:pt idx="6999">
                  <c:v>844</c:v>
                </c:pt>
                <c:pt idx="7000">
                  <c:v>923</c:v>
                </c:pt>
                <c:pt idx="7001">
                  <c:v>871</c:v>
                </c:pt>
                <c:pt idx="7002">
                  <c:v>836</c:v>
                </c:pt>
                <c:pt idx="7003">
                  <c:v>834</c:v>
                </c:pt>
                <c:pt idx="7004">
                  <c:v>739</c:v>
                </c:pt>
                <c:pt idx="7005">
                  <c:v>876</c:v>
                </c:pt>
                <c:pt idx="7006">
                  <c:v>993</c:v>
                </c:pt>
                <c:pt idx="7007">
                  <c:v>806</c:v>
                </c:pt>
                <c:pt idx="7008">
                  <c:v>857</c:v>
                </c:pt>
                <c:pt idx="7009">
                  <c:v>862</c:v>
                </c:pt>
                <c:pt idx="7010">
                  <c:v>812</c:v>
                </c:pt>
                <c:pt idx="7011">
                  <c:v>760</c:v>
                </c:pt>
                <c:pt idx="7012">
                  <c:v>684</c:v>
                </c:pt>
                <c:pt idx="7013">
                  <c:v>923</c:v>
                </c:pt>
                <c:pt idx="7014">
                  <c:v>879</c:v>
                </c:pt>
                <c:pt idx="7015">
                  <c:v>824</c:v>
                </c:pt>
                <c:pt idx="7016">
                  <c:v>836</c:v>
                </c:pt>
                <c:pt idx="7017">
                  <c:v>964</c:v>
                </c:pt>
                <c:pt idx="7018">
                  <c:v>802</c:v>
                </c:pt>
                <c:pt idx="7019">
                  <c:v>812</c:v>
                </c:pt>
                <c:pt idx="7020">
                  <c:v>1084</c:v>
                </c:pt>
                <c:pt idx="7021">
                  <c:v>943</c:v>
                </c:pt>
                <c:pt idx="7022">
                  <c:v>832</c:v>
                </c:pt>
                <c:pt idx="7023">
                  <c:v>719</c:v>
                </c:pt>
                <c:pt idx="7024">
                  <c:v>1010</c:v>
                </c:pt>
                <c:pt idx="7025">
                  <c:v>717</c:v>
                </c:pt>
                <c:pt idx="7026">
                  <c:v>767</c:v>
                </c:pt>
                <c:pt idx="7027">
                  <c:v>821</c:v>
                </c:pt>
                <c:pt idx="7028">
                  <c:v>777</c:v>
                </c:pt>
                <c:pt idx="7029">
                  <c:v>867</c:v>
                </c:pt>
                <c:pt idx="7030">
                  <c:v>760</c:v>
                </c:pt>
                <c:pt idx="7031">
                  <c:v>844</c:v>
                </c:pt>
                <c:pt idx="7032">
                  <c:v>704</c:v>
                </c:pt>
                <c:pt idx="7033">
                  <c:v>949</c:v>
                </c:pt>
                <c:pt idx="7034">
                  <c:v>997</c:v>
                </c:pt>
                <c:pt idx="7035">
                  <c:v>737</c:v>
                </c:pt>
                <c:pt idx="7036">
                  <c:v>1013</c:v>
                </c:pt>
                <c:pt idx="7037">
                  <c:v>891</c:v>
                </c:pt>
                <c:pt idx="7038">
                  <c:v>760</c:v>
                </c:pt>
                <c:pt idx="7039">
                  <c:v>898</c:v>
                </c:pt>
                <c:pt idx="7040">
                  <c:v>677</c:v>
                </c:pt>
                <c:pt idx="7041">
                  <c:v>789</c:v>
                </c:pt>
                <c:pt idx="7042">
                  <c:v>907</c:v>
                </c:pt>
                <c:pt idx="7043">
                  <c:v>692</c:v>
                </c:pt>
                <c:pt idx="7044">
                  <c:v>1107</c:v>
                </c:pt>
                <c:pt idx="7045">
                  <c:v>823</c:v>
                </c:pt>
                <c:pt idx="7046">
                  <c:v>720</c:v>
                </c:pt>
                <c:pt idx="7047">
                  <c:v>726</c:v>
                </c:pt>
                <c:pt idx="7048">
                  <c:v>808</c:v>
                </c:pt>
                <c:pt idx="7049">
                  <c:v>715</c:v>
                </c:pt>
                <c:pt idx="7050">
                  <c:v>982</c:v>
                </c:pt>
                <c:pt idx="7051">
                  <c:v>893</c:v>
                </c:pt>
                <c:pt idx="7052">
                  <c:v>780</c:v>
                </c:pt>
                <c:pt idx="7053">
                  <c:v>908</c:v>
                </c:pt>
                <c:pt idx="7054">
                  <c:v>800</c:v>
                </c:pt>
                <c:pt idx="7055">
                  <c:v>1057</c:v>
                </c:pt>
                <c:pt idx="7056">
                  <c:v>783</c:v>
                </c:pt>
                <c:pt idx="7057">
                  <c:v>784</c:v>
                </c:pt>
                <c:pt idx="7058">
                  <c:v>847</c:v>
                </c:pt>
                <c:pt idx="7059">
                  <c:v>784</c:v>
                </c:pt>
                <c:pt idx="7060">
                  <c:v>826</c:v>
                </c:pt>
                <c:pt idx="7061">
                  <c:v>909</c:v>
                </c:pt>
                <c:pt idx="7062">
                  <c:v>835</c:v>
                </c:pt>
                <c:pt idx="7063">
                  <c:v>897</c:v>
                </c:pt>
                <c:pt idx="7064">
                  <c:v>816</c:v>
                </c:pt>
                <c:pt idx="7065">
                  <c:v>958</c:v>
                </c:pt>
                <c:pt idx="7066">
                  <c:v>814</c:v>
                </c:pt>
                <c:pt idx="7067">
                  <c:v>835</c:v>
                </c:pt>
                <c:pt idx="7068">
                  <c:v>803</c:v>
                </c:pt>
                <c:pt idx="7069">
                  <c:v>880</c:v>
                </c:pt>
                <c:pt idx="7070">
                  <c:v>888</c:v>
                </c:pt>
                <c:pt idx="7071">
                  <c:v>894</c:v>
                </c:pt>
                <c:pt idx="7072">
                  <c:v>841</c:v>
                </c:pt>
                <c:pt idx="7073">
                  <c:v>977</c:v>
                </c:pt>
                <c:pt idx="7074">
                  <c:v>922</c:v>
                </c:pt>
                <c:pt idx="7075">
                  <c:v>960</c:v>
                </c:pt>
                <c:pt idx="7076">
                  <c:v>824</c:v>
                </c:pt>
                <c:pt idx="7077">
                  <c:v>746</c:v>
                </c:pt>
                <c:pt idx="7078">
                  <c:v>707</c:v>
                </c:pt>
                <c:pt idx="7079">
                  <c:v>821</c:v>
                </c:pt>
                <c:pt idx="7080">
                  <c:v>781</c:v>
                </c:pt>
                <c:pt idx="7081">
                  <c:v>869</c:v>
                </c:pt>
                <c:pt idx="7082">
                  <c:v>922</c:v>
                </c:pt>
                <c:pt idx="7083">
                  <c:v>791</c:v>
                </c:pt>
                <c:pt idx="7084">
                  <c:v>964</c:v>
                </c:pt>
                <c:pt idx="7085">
                  <c:v>1083</c:v>
                </c:pt>
                <c:pt idx="7086">
                  <c:v>871</c:v>
                </c:pt>
                <c:pt idx="7087">
                  <c:v>931</c:v>
                </c:pt>
                <c:pt idx="7088">
                  <c:v>796</c:v>
                </c:pt>
                <c:pt idx="7089">
                  <c:v>906</c:v>
                </c:pt>
                <c:pt idx="7090">
                  <c:v>758</c:v>
                </c:pt>
                <c:pt idx="7091">
                  <c:v>855</c:v>
                </c:pt>
                <c:pt idx="7092">
                  <c:v>654</c:v>
                </c:pt>
                <c:pt idx="7093">
                  <c:v>875</c:v>
                </c:pt>
                <c:pt idx="7094">
                  <c:v>958</c:v>
                </c:pt>
                <c:pt idx="7095">
                  <c:v>711</c:v>
                </c:pt>
                <c:pt idx="7096">
                  <c:v>856</c:v>
                </c:pt>
                <c:pt idx="7097">
                  <c:v>892</c:v>
                </c:pt>
                <c:pt idx="7098">
                  <c:v>1109</c:v>
                </c:pt>
                <c:pt idx="7099">
                  <c:v>721</c:v>
                </c:pt>
                <c:pt idx="7100">
                  <c:v>1129</c:v>
                </c:pt>
                <c:pt idx="7101">
                  <c:v>841</c:v>
                </c:pt>
                <c:pt idx="7102">
                  <c:v>727</c:v>
                </c:pt>
                <c:pt idx="7103">
                  <c:v>753</c:v>
                </c:pt>
                <c:pt idx="7104">
                  <c:v>890</c:v>
                </c:pt>
                <c:pt idx="7105">
                  <c:v>713</c:v>
                </c:pt>
                <c:pt idx="7106">
                  <c:v>925</c:v>
                </c:pt>
                <c:pt idx="7107">
                  <c:v>846</c:v>
                </c:pt>
                <c:pt idx="7108">
                  <c:v>768</c:v>
                </c:pt>
                <c:pt idx="7109">
                  <c:v>867</c:v>
                </c:pt>
                <c:pt idx="7110">
                  <c:v>760</c:v>
                </c:pt>
                <c:pt idx="7111">
                  <c:v>877</c:v>
                </c:pt>
                <c:pt idx="7112">
                  <c:v>795</c:v>
                </c:pt>
                <c:pt idx="7113">
                  <c:v>674</c:v>
                </c:pt>
                <c:pt idx="7114">
                  <c:v>714</c:v>
                </c:pt>
                <c:pt idx="7115">
                  <c:v>934</c:v>
                </c:pt>
                <c:pt idx="7116">
                  <c:v>754</c:v>
                </c:pt>
                <c:pt idx="7117">
                  <c:v>1070</c:v>
                </c:pt>
                <c:pt idx="7118">
                  <c:v>884</c:v>
                </c:pt>
                <c:pt idx="7119">
                  <c:v>938</c:v>
                </c:pt>
                <c:pt idx="7120">
                  <c:v>739</c:v>
                </c:pt>
                <c:pt idx="7121">
                  <c:v>727</c:v>
                </c:pt>
                <c:pt idx="7122">
                  <c:v>793</c:v>
                </c:pt>
                <c:pt idx="7123">
                  <c:v>931</c:v>
                </c:pt>
                <c:pt idx="7124">
                  <c:v>773</c:v>
                </c:pt>
                <c:pt idx="7125">
                  <c:v>848</c:v>
                </c:pt>
                <c:pt idx="7126">
                  <c:v>930</c:v>
                </c:pt>
                <c:pt idx="7127">
                  <c:v>847</c:v>
                </c:pt>
                <c:pt idx="7128">
                  <c:v>852</c:v>
                </c:pt>
                <c:pt idx="7129">
                  <c:v>799</c:v>
                </c:pt>
                <c:pt idx="7130">
                  <c:v>899</c:v>
                </c:pt>
                <c:pt idx="7131">
                  <c:v>891</c:v>
                </c:pt>
                <c:pt idx="7132">
                  <c:v>999</c:v>
                </c:pt>
                <c:pt idx="7133">
                  <c:v>1010</c:v>
                </c:pt>
                <c:pt idx="7134">
                  <c:v>755</c:v>
                </c:pt>
                <c:pt idx="7135">
                  <c:v>866</c:v>
                </c:pt>
                <c:pt idx="7136">
                  <c:v>734</c:v>
                </c:pt>
                <c:pt idx="7137">
                  <c:v>723</c:v>
                </c:pt>
                <c:pt idx="7138">
                  <c:v>910</c:v>
                </c:pt>
                <c:pt idx="7139">
                  <c:v>898</c:v>
                </c:pt>
                <c:pt idx="7140">
                  <c:v>814</c:v>
                </c:pt>
                <c:pt idx="7141">
                  <c:v>905</c:v>
                </c:pt>
                <c:pt idx="7142">
                  <c:v>1005</c:v>
                </c:pt>
                <c:pt idx="7143">
                  <c:v>889</c:v>
                </c:pt>
                <c:pt idx="7144">
                  <c:v>983</c:v>
                </c:pt>
                <c:pt idx="7145">
                  <c:v>1108</c:v>
                </c:pt>
                <c:pt idx="7146">
                  <c:v>940</c:v>
                </c:pt>
                <c:pt idx="7147">
                  <c:v>809</c:v>
                </c:pt>
                <c:pt idx="7148">
                  <c:v>1246</c:v>
                </c:pt>
                <c:pt idx="7149">
                  <c:v>1031</c:v>
                </c:pt>
                <c:pt idx="7150">
                  <c:v>719</c:v>
                </c:pt>
                <c:pt idx="7151">
                  <c:v>1109</c:v>
                </c:pt>
                <c:pt idx="7152">
                  <c:v>955</c:v>
                </c:pt>
                <c:pt idx="7153">
                  <c:v>1097</c:v>
                </c:pt>
                <c:pt idx="7154">
                  <c:v>944</c:v>
                </c:pt>
                <c:pt idx="7155">
                  <c:v>1062</c:v>
                </c:pt>
                <c:pt idx="7156">
                  <c:v>888</c:v>
                </c:pt>
                <c:pt idx="7157">
                  <c:v>686</c:v>
                </c:pt>
                <c:pt idx="7158">
                  <c:v>781</c:v>
                </c:pt>
                <c:pt idx="7159">
                  <c:v>803</c:v>
                </c:pt>
                <c:pt idx="7160">
                  <c:v>851</c:v>
                </c:pt>
                <c:pt idx="7161">
                  <c:v>880</c:v>
                </c:pt>
                <c:pt idx="7162">
                  <c:v>900</c:v>
                </c:pt>
                <c:pt idx="7163">
                  <c:v>886</c:v>
                </c:pt>
                <c:pt idx="7164">
                  <c:v>862</c:v>
                </c:pt>
                <c:pt idx="7165">
                  <c:v>1009</c:v>
                </c:pt>
                <c:pt idx="7166">
                  <c:v>1044</c:v>
                </c:pt>
                <c:pt idx="7167">
                  <c:v>867</c:v>
                </c:pt>
                <c:pt idx="7168">
                  <c:v>798</c:v>
                </c:pt>
                <c:pt idx="7169">
                  <c:v>1059</c:v>
                </c:pt>
                <c:pt idx="7170">
                  <c:v>763</c:v>
                </c:pt>
                <c:pt idx="7171">
                  <c:v>958</c:v>
                </c:pt>
                <c:pt idx="7172">
                  <c:v>1242</c:v>
                </c:pt>
                <c:pt idx="7173">
                  <c:v>724</c:v>
                </c:pt>
                <c:pt idx="7174">
                  <c:v>960</c:v>
                </c:pt>
                <c:pt idx="7175">
                  <c:v>824</c:v>
                </c:pt>
                <c:pt idx="7176">
                  <c:v>980</c:v>
                </c:pt>
                <c:pt idx="7177">
                  <c:v>873</c:v>
                </c:pt>
                <c:pt idx="7178">
                  <c:v>733</c:v>
                </c:pt>
                <c:pt idx="7179">
                  <c:v>838</c:v>
                </c:pt>
                <c:pt idx="7180">
                  <c:v>885</c:v>
                </c:pt>
                <c:pt idx="7181">
                  <c:v>729</c:v>
                </c:pt>
                <c:pt idx="7182">
                  <c:v>945</c:v>
                </c:pt>
                <c:pt idx="7183">
                  <c:v>900</c:v>
                </c:pt>
                <c:pt idx="7184">
                  <c:v>752</c:v>
                </c:pt>
                <c:pt idx="7185">
                  <c:v>901</c:v>
                </c:pt>
                <c:pt idx="7186">
                  <c:v>791</c:v>
                </c:pt>
                <c:pt idx="7187">
                  <c:v>779</c:v>
                </c:pt>
                <c:pt idx="7188">
                  <c:v>641</c:v>
                </c:pt>
                <c:pt idx="7189">
                  <c:v>856</c:v>
                </c:pt>
                <c:pt idx="7190">
                  <c:v>764</c:v>
                </c:pt>
                <c:pt idx="7191">
                  <c:v>1096</c:v>
                </c:pt>
                <c:pt idx="7192">
                  <c:v>786</c:v>
                </c:pt>
                <c:pt idx="7193">
                  <c:v>763</c:v>
                </c:pt>
                <c:pt idx="7194">
                  <c:v>1008</c:v>
                </c:pt>
                <c:pt idx="7195">
                  <c:v>1184</c:v>
                </c:pt>
                <c:pt idx="7196">
                  <c:v>836</c:v>
                </c:pt>
                <c:pt idx="7197">
                  <c:v>823</c:v>
                </c:pt>
                <c:pt idx="7198">
                  <c:v>832</c:v>
                </c:pt>
                <c:pt idx="7199">
                  <c:v>794</c:v>
                </c:pt>
                <c:pt idx="7200">
                  <c:v>878</c:v>
                </c:pt>
                <c:pt idx="7201">
                  <c:v>855</c:v>
                </c:pt>
                <c:pt idx="7202">
                  <c:v>1012</c:v>
                </c:pt>
                <c:pt idx="7203">
                  <c:v>968</c:v>
                </c:pt>
                <c:pt idx="7204">
                  <c:v>1036</c:v>
                </c:pt>
                <c:pt idx="7205">
                  <c:v>889</c:v>
                </c:pt>
                <c:pt idx="7206">
                  <c:v>734</c:v>
                </c:pt>
                <c:pt idx="7207">
                  <c:v>846</c:v>
                </c:pt>
                <c:pt idx="7208">
                  <c:v>1001</c:v>
                </c:pt>
                <c:pt idx="7209">
                  <c:v>884</c:v>
                </c:pt>
                <c:pt idx="7210">
                  <c:v>800</c:v>
                </c:pt>
                <c:pt idx="7211">
                  <c:v>800</c:v>
                </c:pt>
                <c:pt idx="7212">
                  <c:v>870</c:v>
                </c:pt>
                <c:pt idx="7213">
                  <c:v>1001</c:v>
                </c:pt>
                <c:pt idx="7214">
                  <c:v>681</c:v>
                </c:pt>
                <c:pt idx="7215">
                  <c:v>1234</c:v>
                </c:pt>
                <c:pt idx="7216">
                  <c:v>880</c:v>
                </c:pt>
                <c:pt idx="7217">
                  <c:v>861</c:v>
                </c:pt>
                <c:pt idx="7218">
                  <c:v>1005</c:v>
                </c:pt>
                <c:pt idx="7219">
                  <c:v>892</c:v>
                </c:pt>
                <c:pt idx="7220">
                  <c:v>822</c:v>
                </c:pt>
                <c:pt idx="7221">
                  <c:v>809</c:v>
                </c:pt>
                <c:pt idx="7222">
                  <c:v>770</c:v>
                </c:pt>
                <c:pt idx="7223">
                  <c:v>722</c:v>
                </c:pt>
                <c:pt idx="7224">
                  <c:v>918</c:v>
                </c:pt>
                <c:pt idx="7225">
                  <c:v>849</c:v>
                </c:pt>
                <c:pt idx="7226">
                  <c:v>966</c:v>
                </c:pt>
                <c:pt idx="7227">
                  <c:v>921</c:v>
                </c:pt>
                <c:pt idx="7228">
                  <c:v>720</c:v>
                </c:pt>
                <c:pt idx="7229">
                  <c:v>862</c:v>
                </c:pt>
                <c:pt idx="7230">
                  <c:v>808</c:v>
                </c:pt>
                <c:pt idx="7231">
                  <c:v>1063</c:v>
                </c:pt>
                <c:pt idx="7232">
                  <c:v>885</c:v>
                </c:pt>
                <c:pt idx="7233">
                  <c:v>946</c:v>
                </c:pt>
                <c:pt idx="7234">
                  <c:v>714</c:v>
                </c:pt>
                <c:pt idx="7235">
                  <c:v>843</c:v>
                </c:pt>
                <c:pt idx="7236">
                  <c:v>825</c:v>
                </c:pt>
                <c:pt idx="7237">
                  <c:v>796</c:v>
                </c:pt>
                <c:pt idx="7238">
                  <c:v>845</c:v>
                </c:pt>
                <c:pt idx="7239">
                  <c:v>786</c:v>
                </c:pt>
                <c:pt idx="7240">
                  <c:v>877</c:v>
                </c:pt>
                <c:pt idx="7241">
                  <c:v>879</c:v>
                </c:pt>
                <c:pt idx="7242">
                  <c:v>843</c:v>
                </c:pt>
                <c:pt idx="7243">
                  <c:v>793</c:v>
                </c:pt>
                <c:pt idx="7244">
                  <c:v>807</c:v>
                </c:pt>
                <c:pt idx="7245">
                  <c:v>815</c:v>
                </c:pt>
                <c:pt idx="7246">
                  <c:v>1032</c:v>
                </c:pt>
                <c:pt idx="7247">
                  <c:v>1015</c:v>
                </c:pt>
                <c:pt idx="7248">
                  <c:v>787</c:v>
                </c:pt>
                <c:pt idx="7249">
                  <c:v>804</c:v>
                </c:pt>
                <c:pt idx="7250">
                  <c:v>1032</c:v>
                </c:pt>
                <c:pt idx="7251">
                  <c:v>787</c:v>
                </c:pt>
                <c:pt idx="7252">
                  <c:v>790</c:v>
                </c:pt>
                <c:pt idx="7253">
                  <c:v>795</c:v>
                </c:pt>
                <c:pt idx="7254">
                  <c:v>868</c:v>
                </c:pt>
                <c:pt idx="7255">
                  <c:v>1058</c:v>
                </c:pt>
                <c:pt idx="7256">
                  <c:v>1113</c:v>
                </c:pt>
                <c:pt idx="7257">
                  <c:v>1049</c:v>
                </c:pt>
                <c:pt idx="7258">
                  <c:v>767</c:v>
                </c:pt>
                <c:pt idx="7259">
                  <c:v>1035</c:v>
                </c:pt>
                <c:pt idx="7260">
                  <c:v>880</c:v>
                </c:pt>
                <c:pt idx="7261">
                  <c:v>798</c:v>
                </c:pt>
                <c:pt idx="7262">
                  <c:v>932</c:v>
                </c:pt>
                <c:pt idx="7263">
                  <c:v>719</c:v>
                </c:pt>
                <c:pt idx="7264">
                  <c:v>898</c:v>
                </c:pt>
                <c:pt idx="7265">
                  <c:v>774</c:v>
                </c:pt>
                <c:pt idx="7266">
                  <c:v>851</c:v>
                </c:pt>
                <c:pt idx="7267">
                  <c:v>731</c:v>
                </c:pt>
                <c:pt idx="7268">
                  <c:v>817</c:v>
                </c:pt>
                <c:pt idx="7269">
                  <c:v>957</c:v>
                </c:pt>
                <c:pt idx="7270">
                  <c:v>719</c:v>
                </c:pt>
                <c:pt idx="7271">
                  <c:v>1439</c:v>
                </c:pt>
                <c:pt idx="7272">
                  <c:v>859</c:v>
                </c:pt>
                <c:pt idx="7273">
                  <c:v>770</c:v>
                </c:pt>
                <c:pt idx="7274">
                  <c:v>871</c:v>
                </c:pt>
                <c:pt idx="7275">
                  <c:v>706</c:v>
                </c:pt>
                <c:pt idx="7276">
                  <c:v>889</c:v>
                </c:pt>
                <c:pt idx="7277">
                  <c:v>830</c:v>
                </c:pt>
                <c:pt idx="7278">
                  <c:v>778</c:v>
                </c:pt>
                <c:pt idx="7279">
                  <c:v>807</c:v>
                </c:pt>
                <c:pt idx="7280">
                  <c:v>902</c:v>
                </c:pt>
                <c:pt idx="7281">
                  <c:v>898</c:v>
                </c:pt>
                <c:pt idx="7282">
                  <c:v>750</c:v>
                </c:pt>
                <c:pt idx="7283">
                  <c:v>833</c:v>
                </c:pt>
                <c:pt idx="7284">
                  <c:v>1076</c:v>
                </c:pt>
                <c:pt idx="7285">
                  <c:v>993</c:v>
                </c:pt>
                <c:pt idx="7286">
                  <c:v>929</c:v>
                </c:pt>
                <c:pt idx="7287">
                  <c:v>701</c:v>
                </c:pt>
                <c:pt idx="7288">
                  <c:v>754</c:v>
                </c:pt>
                <c:pt idx="7289">
                  <c:v>860</c:v>
                </c:pt>
                <c:pt idx="7290">
                  <c:v>816</c:v>
                </c:pt>
                <c:pt idx="7291">
                  <c:v>854</c:v>
                </c:pt>
                <c:pt idx="7292">
                  <c:v>873</c:v>
                </c:pt>
                <c:pt idx="7293">
                  <c:v>778</c:v>
                </c:pt>
                <c:pt idx="7294">
                  <c:v>784</c:v>
                </c:pt>
                <c:pt idx="7295">
                  <c:v>887</c:v>
                </c:pt>
                <c:pt idx="7296">
                  <c:v>876</c:v>
                </c:pt>
                <c:pt idx="7297">
                  <c:v>752</c:v>
                </c:pt>
                <c:pt idx="7298">
                  <c:v>772</c:v>
                </c:pt>
                <c:pt idx="7299">
                  <c:v>814</c:v>
                </c:pt>
                <c:pt idx="7300">
                  <c:v>716</c:v>
                </c:pt>
                <c:pt idx="7301">
                  <c:v>729</c:v>
                </c:pt>
                <c:pt idx="7302">
                  <c:v>847</c:v>
                </c:pt>
                <c:pt idx="7303">
                  <c:v>871</c:v>
                </c:pt>
                <c:pt idx="7304">
                  <c:v>785</c:v>
                </c:pt>
                <c:pt idx="7305">
                  <c:v>750</c:v>
                </c:pt>
                <c:pt idx="7306">
                  <c:v>1002</c:v>
                </c:pt>
                <c:pt idx="7307">
                  <c:v>892</c:v>
                </c:pt>
                <c:pt idx="7308">
                  <c:v>775</c:v>
                </c:pt>
                <c:pt idx="7309">
                  <c:v>1005</c:v>
                </c:pt>
                <c:pt idx="7310">
                  <c:v>714</c:v>
                </c:pt>
                <c:pt idx="7311">
                  <c:v>833</c:v>
                </c:pt>
                <c:pt idx="7312">
                  <c:v>938</c:v>
                </c:pt>
                <c:pt idx="7313">
                  <c:v>1113</c:v>
                </c:pt>
                <c:pt idx="7314">
                  <c:v>877</c:v>
                </c:pt>
                <c:pt idx="7315">
                  <c:v>943</c:v>
                </c:pt>
                <c:pt idx="7316">
                  <c:v>839</c:v>
                </c:pt>
                <c:pt idx="7317">
                  <c:v>762</c:v>
                </c:pt>
                <c:pt idx="7318">
                  <c:v>874</c:v>
                </c:pt>
                <c:pt idx="7319">
                  <c:v>739</c:v>
                </c:pt>
                <c:pt idx="7320">
                  <c:v>692</c:v>
                </c:pt>
                <c:pt idx="7321">
                  <c:v>918</c:v>
                </c:pt>
                <c:pt idx="7322">
                  <c:v>763</c:v>
                </c:pt>
                <c:pt idx="7323">
                  <c:v>731</c:v>
                </c:pt>
                <c:pt idx="7324">
                  <c:v>752</c:v>
                </c:pt>
                <c:pt idx="7325">
                  <c:v>856</c:v>
                </c:pt>
                <c:pt idx="7326">
                  <c:v>792</c:v>
                </c:pt>
                <c:pt idx="7327">
                  <c:v>811</c:v>
                </c:pt>
                <c:pt idx="7328">
                  <c:v>824</c:v>
                </c:pt>
                <c:pt idx="7329">
                  <c:v>939</c:v>
                </c:pt>
                <c:pt idx="7330">
                  <c:v>871</c:v>
                </c:pt>
                <c:pt idx="7331">
                  <c:v>794</c:v>
                </c:pt>
                <c:pt idx="7332">
                  <c:v>695</c:v>
                </c:pt>
                <c:pt idx="7333">
                  <c:v>1056</c:v>
                </c:pt>
                <c:pt idx="7334">
                  <c:v>744</c:v>
                </c:pt>
                <c:pt idx="7335">
                  <c:v>774</c:v>
                </c:pt>
                <c:pt idx="7336">
                  <c:v>841</c:v>
                </c:pt>
                <c:pt idx="7337">
                  <c:v>931</c:v>
                </c:pt>
                <c:pt idx="7338">
                  <c:v>1138</c:v>
                </c:pt>
                <c:pt idx="7339">
                  <c:v>1005</c:v>
                </c:pt>
                <c:pt idx="7340">
                  <c:v>784</c:v>
                </c:pt>
                <c:pt idx="7341">
                  <c:v>760</c:v>
                </c:pt>
                <c:pt idx="7342">
                  <c:v>1217</c:v>
                </c:pt>
                <c:pt idx="7343">
                  <c:v>1140</c:v>
                </c:pt>
                <c:pt idx="7344">
                  <c:v>896</c:v>
                </c:pt>
                <c:pt idx="7345">
                  <c:v>1182</c:v>
                </c:pt>
                <c:pt idx="7346">
                  <c:v>1123</c:v>
                </c:pt>
                <c:pt idx="7347">
                  <c:v>981</c:v>
                </c:pt>
                <c:pt idx="7348">
                  <c:v>930</c:v>
                </c:pt>
                <c:pt idx="7349">
                  <c:v>877</c:v>
                </c:pt>
                <c:pt idx="7350">
                  <c:v>771</c:v>
                </c:pt>
                <c:pt idx="7351">
                  <c:v>677</c:v>
                </c:pt>
                <c:pt idx="7352">
                  <c:v>799</c:v>
                </c:pt>
                <c:pt idx="7353">
                  <c:v>844</c:v>
                </c:pt>
                <c:pt idx="7354">
                  <c:v>794</c:v>
                </c:pt>
                <c:pt idx="7355">
                  <c:v>846</c:v>
                </c:pt>
                <c:pt idx="7356">
                  <c:v>1100</c:v>
                </c:pt>
                <c:pt idx="7357">
                  <c:v>712</c:v>
                </c:pt>
                <c:pt idx="7358">
                  <c:v>802</c:v>
                </c:pt>
                <c:pt idx="7359">
                  <c:v>1064</c:v>
                </c:pt>
                <c:pt idx="7360">
                  <c:v>769</c:v>
                </c:pt>
                <c:pt idx="7361">
                  <c:v>869</c:v>
                </c:pt>
                <c:pt idx="7362">
                  <c:v>828</c:v>
                </c:pt>
                <c:pt idx="7363">
                  <c:v>767</c:v>
                </c:pt>
                <c:pt idx="7364">
                  <c:v>844</c:v>
                </c:pt>
                <c:pt idx="7365">
                  <c:v>728</c:v>
                </c:pt>
                <c:pt idx="7366">
                  <c:v>914</c:v>
                </c:pt>
                <c:pt idx="7367">
                  <c:v>730</c:v>
                </c:pt>
                <c:pt idx="7368">
                  <c:v>746</c:v>
                </c:pt>
                <c:pt idx="7369">
                  <c:v>798</c:v>
                </c:pt>
                <c:pt idx="7370">
                  <c:v>833</c:v>
                </c:pt>
                <c:pt idx="7371">
                  <c:v>885</c:v>
                </c:pt>
                <c:pt idx="7372">
                  <c:v>911</c:v>
                </c:pt>
                <c:pt idx="7373">
                  <c:v>852</c:v>
                </c:pt>
                <c:pt idx="7374">
                  <c:v>811</c:v>
                </c:pt>
                <c:pt idx="7375">
                  <c:v>705</c:v>
                </c:pt>
                <c:pt idx="7376">
                  <c:v>961</c:v>
                </c:pt>
                <c:pt idx="7377">
                  <c:v>829</c:v>
                </c:pt>
                <c:pt idx="7378">
                  <c:v>904</c:v>
                </c:pt>
                <c:pt idx="7379">
                  <c:v>666</c:v>
                </c:pt>
                <c:pt idx="7380">
                  <c:v>729</c:v>
                </c:pt>
                <c:pt idx="7381">
                  <c:v>774</c:v>
                </c:pt>
                <c:pt idx="7382">
                  <c:v>861</c:v>
                </c:pt>
                <c:pt idx="7383">
                  <c:v>604</c:v>
                </c:pt>
                <c:pt idx="7384">
                  <c:v>1340</c:v>
                </c:pt>
                <c:pt idx="7385">
                  <c:v>779</c:v>
                </c:pt>
                <c:pt idx="7386">
                  <c:v>796</c:v>
                </c:pt>
                <c:pt idx="7387">
                  <c:v>836</c:v>
                </c:pt>
                <c:pt idx="7388">
                  <c:v>968</c:v>
                </c:pt>
                <c:pt idx="7389">
                  <c:v>1169</c:v>
                </c:pt>
                <c:pt idx="7390">
                  <c:v>820</c:v>
                </c:pt>
                <c:pt idx="7391">
                  <c:v>775</c:v>
                </c:pt>
                <c:pt idx="7392">
                  <c:v>746</c:v>
                </c:pt>
                <c:pt idx="7393">
                  <c:v>809</c:v>
                </c:pt>
                <c:pt idx="7394">
                  <c:v>769</c:v>
                </c:pt>
                <c:pt idx="7395">
                  <c:v>842</c:v>
                </c:pt>
                <c:pt idx="7396">
                  <c:v>908</c:v>
                </c:pt>
                <c:pt idx="7397">
                  <c:v>656</c:v>
                </c:pt>
                <c:pt idx="7398">
                  <c:v>847</c:v>
                </c:pt>
                <c:pt idx="7399">
                  <c:v>1083</c:v>
                </c:pt>
                <c:pt idx="7400">
                  <c:v>783</c:v>
                </c:pt>
                <c:pt idx="7401">
                  <c:v>817</c:v>
                </c:pt>
                <c:pt idx="7402">
                  <c:v>1272</c:v>
                </c:pt>
                <c:pt idx="7403">
                  <c:v>790</c:v>
                </c:pt>
                <c:pt idx="7404">
                  <c:v>779</c:v>
                </c:pt>
                <c:pt idx="7405">
                  <c:v>926</c:v>
                </c:pt>
                <c:pt idx="7406">
                  <c:v>1000</c:v>
                </c:pt>
                <c:pt idx="7407">
                  <c:v>779</c:v>
                </c:pt>
                <c:pt idx="7408">
                  <c:v>1327</c:v>
                </c:pt>
                <c:pt idx="7409">
                  <c:v>896</c:v>
                </c:pt>
                <c:pt idx="7410">
                  <c:v>815</c:v>
                </c:pt>
                <c:pt idx="7411">
                  <c:v>908</c:v>
                </c:pt>
                <c:pt idx="7412">
                  <c:v>920</c:v>
                </c:pt>
                <c:pt idx="7413">
                  <c:v>929</c:v>
                </c:pt>
                <c:pt idx="7414">
                  <c:v>820</c:v>
                </c:pt>
                <c:pt idx="7415">
                  <c:v>1028</c:v>
                </c:pt>
                <c:pt idx="7416">
                  <c:v>722</c:v>
                </c:pt>
                <c:pt idx="7417">
                  <c:v>846</c:v>
                </c:pt>
                <c:pt idx="7418">
                  <c:v>786</c:v>
                </c:pt>
                <c:pt idx="7419">
                  <c:v>944</c:v>
                </c:pt>
                <c:pt idx="7420">
                  <c:v>794</c:v>
                </c:pt>
                <c:pt idx="7421">
                  <c:v>788</c:v>
                </c:pt>
                <c:pt idx="7422">
                  <c:v>768</c:v>
                </c:pt>
                <c:pt idx="7423">
                  <c:v>1025</c:v>
                </c:pt>
                <c:pt idx="7424">
                  <c:v>860</c:v>
                </c:pt>
                <c:pt idx="7425">
                  <c:v>822</c:v>
                </c:pt>
                <c:pt idx="7426">
                  <c:v>868</c:v>
                </c:pt>
                <c:pt idx="7427">
                  <c:v>784</c:v>
                </c:pt>
                <c:pt idx="7428">
                  <c:v>824</c:v>
                </c:pt>
                <c:pt idx="7429">
                  <c:v>781</c:v>
                </c:pt>
                <c:pt idx="7430">
                  <c:v>784</c:v>
                </c:pt>
                <c:pt idx="7431">
                  <c:v>864</c:v>
                </c:pt>
                <c:pt idx="7432">
                  <c:v>694</c:v>
                </c:pt>
                <c:pt idx="7433">
                  <c:v>701</c:v>
                </c:pt>
                <c:pt idx="7434">
                  <c:v>839</c:v>
                </c:pt>
                <c:pt idx="7435">
                  <c:v>853</c:v>
                </c:pt>
                <c:pt idx="7436">
                  <c:v>698</c:v>
                </c:pt>
                <c:pt idx="7437">
                  <c:v>919</c:v>
                </c:pt>
                <c:pt idx="7438">
                  <c:v>1074</c:v>
                </c:pt>
                <c:pt idx="7439">
                  <c:v>999</c:v>
                </c:pt>
                <c:pt idx="7440">
                  <c:v>798</c:v>
                </c:pt>
                <c:pt idx="7441">
                  <c:v>793</c:v>
                </c:pt>
                <c:pt idx="7442">
                  <c:v>897</c:v>
                </c:pt>
                <c:pt idx="7443">
                  <c:v>766</c:v>
                </c:pt>
                <c:pt idx="7444">
                  <c:v>1052</c:v>
                </c:pt>
                <c:pt idx="7445">
                  <c:v>822</c:v>
                </c:pt>
                <c:pt idx="7446">
                  <c:v>799</c:v>
                </c:pt>
                <c:pt idx="7447">
                  <c:v>883</c:v>
                </c:pt>
                <c:pt idx="7448">
                  <c:v>763</c:v>
                </c:pt>
                <c:pt idx="7449">
                  <c:v>754</c:v>
                </c:pt>
                <c:pt idx="7450">
                  <c:v>794</c:v>
                </c:pt>
                <c:pt idx="7451">
                  <c:v>902</c:v>
                </c:pt>
                <c:pt idx="7452">
                  <c:v>967</c:v>
                </c:pt>
                <c:pt idx="7453">
                  <c:v>784</c:v>
                </c:pt>
                <c:pt idx="7454">
                  <c:v>850</c:v>
                </c:pt>
                <c:pt idx="7455">
                  <c:v>1178</c:v>
                </c:pt>
                <c:pt idx="7456">
                  <c:v>759</c:v>
                </c:pt>
                <c:pt idx="7457">
                  <c:v>776</c:v>
                </c:pt>
                <c:pt idx="7458">
                  <c:v>869</c:v>
                </c:pt>
                <c:pt idx="7459">
                  <c:v>844</c:v>
                </c:pt>
                <c:pt idx="7460">
                  <c:v>767</c:v>
                </c:pt>
                <c:pt idx="7461">
                  <c:v>763</c:v>
                </c:pt>
                <c:pt idx="7462">
                  <c:v>773</c:v>
                </c:pt>
                <c:pt idx="7463">
                  <c:v>850</c:v>
                </c:pt>
                <c:pt idx="7464">
                  <c:v>873</c:v>
                </c:pt>
                <c:pt idx="7465">
                  <c:v>859</c:v>
                </c:pt>
                <c:pt idx="7466">
                  <c:v>778</c:v>
                </c:pt>
                <c:pt idx="7467">
                  <c:v>813</c:v>
                </c:pt>
                <c:pt idx="7468">
                  <c:v>1006</c:v>
                </c:pt>
                <c:pt idx="7469">
                  <c:v>849</c:v>
                </c:pt>
                <c:pt idx="7470">
                  <c:v>951</c:v>
                </c:pt>
                <c:pt idx="7471">
                  <c:v>950</c:v>
                </c:pt>
                <c:pt idx="7472">
                  <c:v>822</c:v>
                </c:pt>
                <c:pt idx="7473">
                  <c:v>929</c:v>
                </c:pt>
                <c:pt idx="7474">
                  <c:v>1053</c:v>
                </c:pt>
                <c:pt idx="7475">
                  <c:v>913</c:v>
                </c:pt>
                <c:pt idx="7476">
                  <c:v>775</c:v>
                </c:pt>
                <c:pt idx="7477">
                  <c:v>708</c:v>
                </c:pt>
                <c:pt idx="7478">
                  <c:v>1030</c:v>
                </c:pt>
                <c:pt idx="7479">
                  <c:v>762</c:v>
                </c:pt>
                <c:pt idx="7480">
                  <c:v>984</c:v>
                </c:pt>
                <c:pt idx="7481">
                  <c:v>921</c:v>
                </c:pt>
                <c:pt idx="7482">
                  <c:v>839</c:v>
                </c:pt>
                <c:pt idx="7483">
                  <c:v>833</c:v>
                </c:pt>
                <c:pt idx="7484">
                  <c:v>854</c:v>
                </c:pt>
                <c:pt idx="7485">
                  <c:v>745</c:v>
                </c:pt>
                <c:pt idx="7486">
                  <c:v>679</c:v>
                </c:pt>
                <c:pt idx="7487">
                  <c:v>1083</c:v>
                </c:pt>
                <c:pt idx="7488">
                  <c:v>713</c:v>
                </c:pt>
                <c:pt idx="7489">
                  <c:v>995</c:v>
                </c:pt>
                <c:pt idx="7490">
                  <c:v>916</c:v>
                </c:pt>
                <c:pt idx="7491">
                  <c:v>720</c:v>
                </c:pt>
                <c:pt idx="7492">
                  <c:v>833</c:v>
                </c:pt>
                <c:pt idx="7493">
                  <c:v>845</c:v>
                </c:pt>
                <c:pt idx="7494">
                  <c:v>816</c:v>
                </c:pt>
                <c:pt idx="7495">
                  <c:v>773</c:v>
                </c:pt>
                <c:pt idx="7496">
                  <c:v>1031</c:v>
                </c:pt>
                <c:pt idx="7497">
                  <c:v>861</c:v>
                </c:pt>
                <c:pt idx="7498">
                  <c:v>803</c:v>
                </c:pt>
                <c:pt idx="7499">
                  <c:v>972</c:v>
                </c:pt>
                <c:pt idx="7500">
                  <c:v>881</c:v>
                </c:pt>
                <c:pt idx="7501">
                  <c:v>1006</c:v>
                </c:pt>
                <c:pt idx="7502">
                  <c:v>1033</c:v>
                </c:pt>
                <c:pt idx="7503">
                  <c:v>755</c:v>
                </c:pt>
                <c:pt idx="7504">
                  <c:v>763</c:v>
                </c:pt>
                <c:pt idx="7505">
                  <c:v>911</c:v>
                </c:pt>
                <c:pt idx="7506">
                  <c:v>819</c:v>
                </c:pt>
                <c:pt idx="7507">
                  <c:v>899</c:v>
                </c:pt>
                <c:pt idx="7508">
                  <c:v>757</c:v>
                </c:pt>
                <c:pt idx="7509">
                  <c:v>796</c:v>
                </c:pt>
                <c:pt idx="7510">
                  <c:v>923</c:v>
                </c:pt>
                <c:pt idx="7511">
                  <c:v>794</c:v>
                </c:pt>
                <c:pt idx="7512">
                  <c:v>845</c:v>
                </c:pt>
                <c:pt idx="7513">
                  <c:v>874</c:v>
                </c:pt>
                <c:pt idx="7514">
                  <c:v>730</c:v>
                </c:pt>
                <c:pt idx="7515">
                  <c:v>883</c:v>
                </c:pt>
                <c:pt idx="7516">
                  <c:v>959</c:v>
                </c:pt>
                <c:pt idx="7517">
                  <c:v>687</c:v>
                </c:pt>
                <c:pt idx="7518">
                  <c:v>834</c:v>
                </c:pt>
                <c:pt idx="7519">
                  <c:v>742</c:v>
                </c:pt>
                <c:pt idx="7520">
                  <c:v>833</c:v>
                </c:pt>
                <c:pt idx="7521">
                  <c:v>776</c:v>
                </c:pt>
                <c:pt idx="7522">
                  <c:v>957</c:v>
                </c:pt>
                <c:pt idx="7523">
                  <c:v>808</c:v>
                </c:pt>
                <c:pt idx="7524">
                  <c:v>762</c:v>
                </c:pt>
                <c:pt idx="7525">
                  <c:v>810</c:v>
                </c:pt>
                <c:pt idx="7526">
                  <c:v>786</c:v>
                </c:pt>
                <c:pt idx="7527">
                  <c:v>794</c:v>
                </c:pt>
                <c:pt idx="7528">
                  <c:v>851</c:v>
                </c:pt>
                <c:pt idx="7529">
                  <c:v>926</c:v>
                </c:pt>
                <c:pt idx="7530">
                  <c:v>1049</c:v>
                </c:pt>
                <c:pt idx="7531">
                  <c:v>767</c:v>
                </c:pt>
                <c:pt idx="7532">
                  <c:v>895</c:v>
                </c:pt>
                <c:pt idx="7533">
                  <c:v>895</c:v>
                </c:pt>
                <c:pt idx="7534">
                  <c:v>1021</c:v>
                </c:pt>
                <c:pt idx="7535">
                  <c:v>1008</c:v>
                </c:pt>
                <c:pt idx="7536">
                  <c:v>859</c:v>
                </c:pt>
                <c:pt idx="7537">
                  <c:v>911</c:v>
                </c:pt>
                <c:pt idx="7538">
                  <c:v>869</c:v>
                </c:pt>
                <c:pt idx="7539">
                  <c:v>917</c:v>
                </c:pt>
                <c:pt idx="7540">
                  <c:v>759</c:v>
                </c:pt>
                <c:pt idx="7541">
                  <c:v>839</c:v>
                </c:pt>
                <c:pt idx="7542">
                  <c:v>653</c:v>
                </c:pt>
                <c:pt idx="7543">
                  <c:v>793</c:v>
                </c:pt>
                <c:pt idx="7544">
                  <c:v>882</c:v>
                </c:pt>
                <c:pt idx="7545">
                  <c:v>830</c:v>
                </c:pt>
                <c:pt idx="7546">
                  <c:v>1001</c:v>
                </c:pt>
                <c:pt idx="7547">
                  <c:v>914</c:v>
                </c:pt>
                <c:pt idx="7548">
                  <c:v>864</c:v>
                </c:pt>
                <c:pt idx="7549">
                  <c:v>804</c:v>
                </c:pt>
                <c:pt idx="7550">
                  <c:v>1109</c:v>
                </c:pt>
                <c:pt idx="7551">
                  <c:v>801</c:v>
                </c:pt>
                <c:pt idx="7552">
                  <c:v>865</c:v>
                </c:pt>
                <c:pt idx="7553">
                  <c:v>800</c:v>
                </c:pt>
                <c:pt idx="7554">
                  <c:v>854</c:v>
                </c:pt>
                <c:pt idx="7555">
                  <c:v>887</c:v>
                </c:pt>
                <c:pt idx="7556">
                  <c:v>784</c:v>
                </c:pt>
                <c:pt idx="7557">
                  <c:v>822</c:v>
                </c:pt>
                <c:pt idx="7558">
                  <c:v>814</c:v>
                </c:pt>
                <c:pt idx="7559">
                  <c:v>906</c:v>
                </c:pt>
                <c:pt idx="7560">
                  <c:v>905</c:v>
                </c:pt>
                <c:pt idx="7561">
                  <c:v>959</c:v>
                </c:pt>
                <c:pt idx="7562">
                  <c:v>706</c:v>
                </c:pt>
                <c:pt idx="7563">
                  <c:v>790</c:v>
                </c:pt>
                <c:pt idx="7564">
                  <c:v>897</c:v>
                </c:pt>
                <c:pt idx="7565">
                  <c:v>814</c:v>
                </c:pt>
                <c:pt idx="7566">
                  <c:v>719</c:v>
                </c:pt>
                <c:pt idx="7567">
                  <c:v>940</c:v>
                </c:pt>
                <c:pt idx="7568">
                  <c:v>701</c:v>
                </c:pt>
                <c:pt idx="7569">
                  <c:v>902</c:v>
                </c:pt>
                <c:pt idx="7570">
                  <c:v>914</c:v>
                </c:pt>
                <c:pt idx="7571">
                  <c:v>920</c:v>
                </c:pt>
                <c:pt idx="7572">
                  <c:v>1039</c:v>
                </c:pt>
                <c:pt idx="7573">
                  <c:v>883</c:v>
                </c:pt>
                <c:pt idx="7574">
                  <c:v>781</c:v>
                </c:pt>
                <c:pt idx="7575">
                  <c:v>707</c:v>
                </c:pt>
                <c:pt idx="7576">
                  <c:v>911</c:v>
                </c:pt>
                <c:pt idx="7577">
                  <c:v>885</c:v>
                </c:pt>
                <c:pt idx="7578">
                  <c:v>738</c:v>
                </c:pt>
                <c:pt idx="7579">
                  <c:v>896</c:v>
                </c:pt>
                <c:pt idx="7580">
                  <c:v>827</c:v>
                </c:pt>
                <c:pt idx="7581">
                  <c:v>780</c:v>
                </c:pt>
                <c:pt idx="7582">
                  <c:v>1057</c:v>
                </c:pt>
                <c:pt idx="7583">
                  <c:v>685</c:v>
                </c:pt>
                <c:pt idx="7584">
                  <c:v>823</c:v>
                </c:pt>
                <c:pt idx="7585">
                  <c:v>846</c:v>
                </c:pt>
                <c:pt idx="7586">
                  <c:v>617</c:v>
                </c:pt>
                <c:pt idx="7587">
                  <c:v>696</c:v>
                </c:pt>
                <c:pt idx="7588">
                  <c:v>964</c:v>
                </c:pt>
                <c:pt idx="7589">
                  <c:v>842</c:v>
                </c:pt>
                <c:pt idx="7590">
                  <c:v>829</c:v>
                </c:pt>
                <c:pt idx="7591">
                  <c:v>873</c:v>
                </c:pt>
                <c:pt idx="7592">
                  <c:v>845</c:v>
                </c:pt>
                <c:pt idx="7593">
                  <c:v>733</c:v>
                </c:pt>
                <c:pt idx="7594">
                  <c:v>850</c:v>
                </c:pt>
                <c:pt idx="7595">
                  <c:v>811</c:v>
                </c:pt>
                <c:pt idx="7596">
                  <c:v>760</c:v>
                </c:pt>
                <c:pt idx="7597">
                  <c:v>807</c:v>
                </c:pt>
                <c:pt idx="7598">
                  <c:v>877</c:v>
                </c:pt>
                <c:pt idx="7599">
                  <c:v>1031</c:v>
                </c:pt>
                <c:pt idx="7600">
                  <c:v>894</c:v>
                </c:pt>
                <c:pt idx="7601">
                  <c:v>936</c:v>
                </c:pt>
                <c:pt idx="7602">
                  <c:v>841</c:v>
                </c:pt>
                <c:pt idx="7603">
                  <c:v>702</c:v>
                </c:pt>
                <c:pt idx="7604">
                  <c:v>816</c:v>
                </c:pt>
                <c:pt idx="7605">
                  <c:v>830</c:v>
                </c:pt>
                <c:pt idx="7606">
                  <c:v>740</c:v>
                </c:pt>
                <c:pt idx="7607">
                  <c:v>794</c:v>
                </c:pt>
                <c:pt idx="7608">
                  <c:v>842</c:v>
                </c:pt>
                <c:pt idx="7609">
                  <c:v>726</c:v>
                </c:pt>
                <c:pt idx="7610">
                  <c:v>826</c:v>
                </c:pt>
                <c:pt idx="7611">
                  <c:v>885</c:v>
                </c:pt>
                <c:pt idx="7612">
                  <c:v>856</c:v>
                </c:pt>
                <c:pt idx="7613">
                  <c:v>800</c:v>
                </c:pt>
                <c:pt idx="7614">
                  <c:v>980</c:v>
                </c:pt>
                <c:pt idx="7615">
                  <c:v>784</c:v>
                </c:pt>
                <c:pt idx="7616">
                  <c:v>754</c:v>
                </c:pt>
                <c:pt idx="7617">
                  <c:v>964</c:v>
                </c:pt>
                <c:pt idx="7618">
                  <c:v>870</c:v>
                </c:pt>
                <c:pt idx="7619">
                  <c:v>767</c:v>
                </c:pt>
                <c:pt idx="7620">
                  <c:v>1042</c:v>
                </c:pt>
                <c:pt idx="7621">
                  <c:v>744</c:v>
                </c:pt>
                <c:pt idx="7622">
                  <c:v>858</c:v>
                </c:pt>
                <c:pt idx="7623">
                  <c:v>984</c:v>
                </c:pt>
                <c:pt idx="7624">
                  <c:v>813</c:v>
                </c:pt>
                <c:pt idx="7625">
                  <c:v>659</c:v>
                </c:pt>
                <c:pt idx="7626">
                  <c:v>784</c:v>
                </c:pt>
                <c:pt idx="7627">
                  <c:v>986</c:v>
                </c:pt>
                <c:pt idx="7628">
                  <c:v>848</c:v>
                </c:pt>
                <c:pt idx="7629">
                  <c:v>909</c:v>
                </c:pt>
                <c:pt idx="7630">
                  <c:v>910</c:v>
                </c:pt>
                <c:pt idx="7631">
                  <c:v>1029</c:v>
                </c:pt>
                <c:pt idx="7632">
                  <c:v>1082</c:v>
                </c:pt>
                <c:pt idx="7633">
                  <c:v>875</c:v>
                </c:pt>
                <c:pt idx="7634">
                  <c:v>1029</c:v>
                </c:pt>
                <c:pt idx="7635">
                  <c:v>796</c:v>
                </c:pt>
                <c:pt idx="7636">
                  <c:v>754</c:v>
                </c:pt>
                <c:pt idx="7637">
                  <c:v>799</c:v>
                </c:pt>
                <c:pt idx="7638">
                  <c:v>887</c:v>
                </c:pt>
                <c:pt idx="7639">
                  <c:v>826</c:v>
                </c:pt>
                <c:pt idx="7640">
                  <c:v>784</c:v>
                </c:pt>
                <c:pt idx="7641">
                  <c:v>1060</c:v>
                </c:pt>
                <c:pt idx="7642">
                  <c:v>830</c:v>
                </c:pt>
                <c:pt idx="7643">
                  <c:v>954</c:v>
                </c:pt>
                <c:pt idx="7644">
                  <c:v>784</c:v>
                </c:pt>
                <c:pt idx="7645">
                  <c:v>773</c:v>
                </c:pt>
                <c:pt idx="7646">
                  <c:v>724</c:v>
                </c:pt>
                <c:pt idx="7647">
                  <c:v>872</c:v>
                </c:pt>
                <c:pt idx="7648">
                  <c:v>904</c:v>
                </c:pt>
                <c:pt idx="7649">
                  <c:v>841</c:v>
                </c:pt>
                <c:pt idx="7650">
                  <c:v>992</c:v>
                </c:pt>
                <c:pt idx="7651">
                  <c:v>839</c:v>
                </c:pt>
                <c:pt idx="7652">
                  <c:v>921</c:v>
                </c:pt>
                <c:pt idx="7653">
                  <c:v>729</c:v>
                </c:pt>
                <c:pt idx="7654">
                  <c:v>844</c:v>
                </c:pt>
                <c:pt idx="7655">
                  <c:v>815</c:v>
                </c:pt>
                <c:pt idx="7656">
                  <c:v>837</c:v>
                </c:pt>
                <c:pt idx="7657">
                  <c:v>813</c:v>
                </c:pt>
                <c:pt idx="7658">
                  <c:v>781</c:v>
                </c:pt>
                <c:pt idx="7659">
                  <c:v>702</c:v>
                </c:pt>
                <c:pt idx="7660">
                  <c:v>780</c:v>
                </c:pt>
                <c:pt idx="7661">
                  <c:v>685</c:v>
                </c:pt>
                <c:pt idx="7662">
                  <c:v>713</c:v>
                </c:pt>
                <c:pt idx="7663">
                  <c:v>832</c:v>
                </c:pt>
                <c:pt idx="7664">
                  <c:v>807</c:v>
                </c:pt>
                <c:pt idx="7665">
                  <c:v>985</c:v>
                </c:pt>
                <c:pt idx="7666">
                  <c:v>834</c:v>
                </c:pt>
                <c:pt idx="7667">
                  <c:v>745</c:v>
                </c:pt>
                <c:pt idx="7668">
                  <c:v>1040</c:v>
                </c:pt>
                <c:pt idx="7669">
                  <c:v>904</c:v>
                </c:pt>
                <c:pt idx="7670">
                  <c:v>847</c:v>
                </c:pt>
                <c:pt idx="7671">
                  <c:v>885</c:v>
                </c:pt>
                <c:pt idx="7672">
                  <c:v>836</c:v>
                </c:pt>
                <c:pt idx="7673">
                  <c:v>1078</c:v>
                </c:pt>
                <c:pt idx="7674">
                  <c:v>900</c:v>
                </c:pt>
                <c:pt idx="7675">
                  <c:v>924</c:v>
                </c:pt>
                <c:pt idx="7676">
                  <c:v>871</c:v>
                </c:pt>
                <c:pt idx="7677">
                  <c:v>688</c:v>
                </c:pt>
                <c:pt idx="7678">
                  <c:v>785</c:v>
                </c:pt>
                <c:pt idx="7679">
                  <c:v>823</c:v>
                </c:pt>
                <c:pt idx="7680">
                  <c:v>796</c:v>
                </c:pt>
                <c:pt idx="7681">
                  <c:v>1074</c:v>
                </c:pt>
                <c:pt idx="7682">
                  <c:v>828</c:v>
                </c:pt>
                <c:pt idx="7683">
                  <c:v>948</c:v>
                </c:pt>
                <c:pt idx="7684">
                  <c:v>863</c:v>
                </c:pt>
                <c:pt idx="7685">
                  <c:v>915</c:v>
                </c:pt>
                <c:pt idx="7686">
                  <c:v>866</c:v>
                </c:pt>
                <c:pt idx="7687">
                  <c:v>818</c:v>
                </c:pt>
                <c:pt idx="7688">
                  <c:v>776</c:v>
                </c:pt>
                <c:pt idx="7689">
                  <c:v>705</c:v>
                </c:pt>
                <c:pt idx="7690">
                  <c:v>884</c:v>
                </c:pt>
                <c:pt idx="7691">
                  <c:v>765</c:v>
                </c:pt>
                <c:pt idx="7692">
                  <c:v>804</c:v>
                </c:pt>
                <c:pt idx="7693">
                  <c:v>891</c:v>
                </c:pt>
                <c:pt idx="7694">
                  <c:v>809</c:v>
                </c:pt>
                <c:pt idx="7695">
                  <c:v>884</c:v>
                </c:pt>
                <c:pt idx="7696">
                  <c:v>738</c:v>
                </c:pt>
                <c:pt idx="7697">
                  <c:v>777</c:v>
                </c:pt>
                <c:pt idx="7698">
                  <c:v>883</c:v>
                </c:pt>
                <c:pt idx="7699">
                  <c:v>764</c:v>
                </c:pt>
                <c:pt idx="7700">
                  <c:v>757</c:v>
                </c:pt>
                <c:pt idx="7701">
                  <c:v>801</c:v>
                </c:pt>
                <c:pt idx="7702">
                  <c:v>924</c:v>
                </c:pt>
                <c:pt idx="7703">
                  <c:v>908</c:v>
                </c:pt>
                <c:pt idx="7704">
                  <c:v>876</c:v>
                </c:pt>
                <c:pt idx="7705">
                  <c:v>727</c:v>
                </c:pt>
                <c:pt idx="7706">
                  <c:v>1032</c:v>
                </c:pt>
                <c:pt idx="7707">
                  <c:v>954</c:v>
                </c:pt>
                <c:pt idx="7708">
                  <c:v>796</c:v>
                </c:pt>
                <c:pt idx="7709">
                  <c:v>876</c:v>
                </c:pt>
                <c:pt idx="7710">
                  <c:v>939</c:v>
                </c:pt>
                <c:pt idx="7711">
                  <c:v>892</c:v>
                </c:pt>
                <c:pt idx="7712">
                  <c:v>618</c:v>
                </c:pt>
                <c:pt idx="7713">
                  <c:v>784</c:v>
                </c:pt>
                <c:pt idx="7714">
                  <c:v>1001</c:v>
                </c:pt>
                <c:pt idx="7715">
                  <c:v>690</c:v>
                </c:pt>
                <c:pt idx="7716">
                  <c:v>750</c:v>
                </c:pt>
                <c:pt idx="7717">
                  <c:v>918</c:v>
                </c:pt>
                <c:pt idx="7718">
                  <c:v>809</c:v>
                </c:pt>
                <c:pt idx="7719">
                  <c:v>720</c:v>
                </c:pt>
                <c:pt idx="7720">
                  <c:v>884</c:v>
                </c:pt>
                <c:pt idx="7721">
                  <c:v>873</c:v>
                </c:pt>
                <c:pt idx="7722">
                  <c:v>814</c:v>
                </c:pt>
                <c:pt idx="7723">
                  <c:v>950</c:v>
                </c:pt>
                <c:pt idx="7724">
                  <c:v>725</c:v>
                </c:pt>
                <c:pt idx="7725">
                  <c:v>743</c:v>
                </c:pt>
                <c:pt idx="7726">
                  <c:v>826</c:v>
                </c:pt>
                <c:pt idx="7727">
                  <c:v>966</c:v>
                </c:pt>
                <c:pt idx="7728">
                  <c:v>739</c:v>
                </c:pt>
                <c:pt idx="7729">
                  <c:v>852</c:v>
                </c:pt>
                <c:pt idx="7730">
                  <c:v>1097</c:v>
                </c:pt>
                <c:pt idx="7731">
                  <c:v>988</c:v>
                </c:pt>
                <c:pt idx="7732">
                  <c:v>932</c:v>
                </c:pt>
                <c:pt idx="7733">
                  <c:v>910</c:v>
                </c:pt>
                <c:pt idx="7734">
                  <c:v>798</c:v>
                </c:pt>
                <c:pt idx="7735">
                  <c:v>1115</c:v>
                </c:pt>
                <c:pt idx="7736">
                  <c:v>906</c:v>
                </c:pt>
                <c:pt idx="7737">
                  <c:v>1240</c:v>
                </c:pt>
                <c:pt idx="7738">
                  <c:v>853</c:v>
                </c:pt>
                <c:pt idx="7739">
                  <c:v>857</c:v>
                </c:pt>
                <c:pt idx="7740">
                  <c:v>1164</c:v>
                </c:pt>
                <c:pt idx="7741">
                  <c:v>923</c:v>
                </c:pt>
                <c:pt idx="7742">
                  <c:v>924</c:v>
                </c:pt>
                <c:pt idx="7743">
                  <c:v>819</c:v>
                </c:pt>
                <c:pt idx="7744">
                  <c:v>980</c:v>
                </c:pt>
                <c:pt idx="7745">
                  <c:v>1139</c:v>
                </c:pt>
                <c:pt idx="7746">
                  <c:v>748</c:v>
                </c:pt>
                <c:pt idx="7747">
                  <c:v>692</c:v>
                </c:pt>
                <c:pt idx="7748">
                  <c:v>786</c:v>
                </c:pt>
                <c:pt idx="7749">
                  <c:v>917</c:v>
                </c:pt>
                <c:pt idx="7750">
                  <c:v>891</c:v>
                </c:pt>
                <c:pt idx="7751">
                  <c:v>888</c:v>
                </c:pt>
                <c:pt idx="7752">
                  <c:v>821</c:v>
                </c:pt>
                <c:pt idx="7753">
                  <c:v>790</c:v>
                </c:pt>
                <c:pt idx="7754">
                  <c:v>809</c:v>
                </c:pt>
                <c:pt idx="7755">
                  <c:v>752</c:v>
                </c:pt>
                <c:pt idx="7756">
                  <c:v>915</c:v>
                </c:pt>
                <c:pt idx="7757">
                  <c:v>906</c:v>
                </c:pt>
                <c:pt idx="7758">
                  <c:v>780</c:v>
                </c:pt>
                <c:pt idx="7759">
                  <c:v>874</c:v>
                </c:pt>
                <c:pt idx="7760">
                  <c:v>697</c:v>
                </c:pt>
                <c:pt idx="7761">
                  <c:v>917</c:v>
                </c:pt>
                <c:pt idx="7762">
                  <c:v>804</c:v>
                </c:pt>
                <c:pt idx="7763">
                  <c:v>842</c:v>
                </c:pt>
                <c:pt idx="7764">
                  <c:v>931</c:v>
                </c:pt>
                <c:pt idx="7765">
                  <c:v>886</c:v>
                </c:pt>
                <c:pt idx="7766">
                  <c:v>850</c:v>
                </c:pt>
                <c:pt idx="7767">
                  <c:v>1085</c:v>
                </c:pt>
                <c:pt idx="7768">
                  <c:v>930</c:v>
                </c:pt>
                <c:pt idx="7769">
                  <c:v>869</c:v>
                </c:pt>
                <c:pt idx="7770">
                  <c:v>802</c:v>
                </c:pt>
                <c:pt idx="7771">
                  <c:v>832</c:v>
                </c:pt>
                <c:pt idx="7772">
                  <c:v>909</c:v>
                </c:pt>
                <c:pt idx="7773">
                  <c:v>918</c:v>
                </c:pt>
                <c:pt idx="7774">
                  <c:v>1045</c:v>
                </c:pt>
                <c:pt idx="7775">
                  <c:v>1019</c:v>
                </c:pt>
                <c:pt idx="7776">
                  <c:v>852</c:v>
                </c:pt>
                <c:pt idx="7777">
                  <c:v>707</c:v>
                </c:pt>
                <c:pt idx="7778">
                  <c:v>889</c:v>
                </c:pt>
                <c:pt idx="7779">
                  <c:v>944</c:v>
                </c:pt>
                <c:pt idx="7780">
                  <c:v>805</c:v>
                </c:pt>
                <c:pt idx="7781">
                  <c:v>602</c:v>
                </c:pt>
                <c:pt idx="7782">
                  <c:v>1023</c:v>
                </c:pt>
                <c:pt idx="7783">
                  <c:v>799</c:v>
                </c:pt>
                <c:pt idx="7784">
                  <c:v>790</c:v>
                </c:pt>
                <c:pt idx="7785">
                  <c:v>833</c:v>
                </c:pt>
                <c:pt idx="7786">
                  <c:v>855</c:v>
                </c:pt>
                <c:pt idx="7787">
                  <c:v>992</c:v>
                </c:pt>
                <c:pt idx="7788">
                  <c:v>860</c:v>
                </c:pt>
                <c:pt idx="7789">
                  <c:v>795</c:v>
                </c:pt>
                <c:pt idx="7790">
                  <c:v>821</c:v>
                </c:pt>
                <c:pt idx="7791">
                  <c:v>903</c:v>
                </c:pt>
                <c:pt idx="7792">
                  <c:v>870</c:v>
                </c:pt>
                <c:pt idx="7793">
                  <c:v>880</c:v>
                </c:pt>
                <c:pt idx="7794">
                  <c:v>952</c:v>
                </c:pt>
                <c:pt idx="7795">
                  <c:v>857</c:v>
                </c:pt>
                <c:pt idx="7796">
                  <c:v>956</c:v>
                </c:pt>
                <c:pt idx="7797">
                  <c:v>964</c:v>
                </c:pt>
                <c:pt idx="7798">
                  <c:v>733</c:v>
                </c:pt>
                <c:pt idx="7799">
                  <c:v>800</c:v>
                </c:pt>
                <c:pt idx="7800">
                  <c:v>1271</c:v>
                </c:pt>
                <c:pt idx="7801">
                  <c:v>977</c:v>
                </c:pt>
                <c:pt idx="7802">
                  <c:v>873</c:v>
                </c:pt>
                <c:pt idx="7803">
                  <c:v>993</c:v>
                </c:pt>
                <c:pt idx="7804">
                  <c:v>1010</c:v>
                </c:pt>
                <c:pt idx="7805">
                  <c:v>820</c:v>
                </c:pt>
                <c:pt idx="7806">
                  <c:v>831</c:v>
                </c:pt>
                <c:pt idx="7807">
                  <c:v>930</c:v>
                </c:pt>
                <c:pt idx="7808">
                  <c:v>821</c:v>
                </c:pt>
                <c:pt idx="7809">
                  <c:v>822</c:v>
                </c:pt>
                <c:pt idx="7810">
                  <c:v>793</c:v>
                </c:pt>
                <c:pt idx="7811">
                  <c:v>969</c:v>
                </c:pt>
                <c:pt idx="7812">
                  <c:v>770</c:v>
                </c:pt>
                <c:pt idx="7813">
                  <c:v>972</c:v>
                </c:pt>
                <c:pt idx="7814">
                  <c:v>849</c:v>
                </c:pt>
                <c:pt idx="7815">
                  <c:v>796</c:v>
                </c:pt>
                <c:pt idx="7816">
                  <c:v>956</c:v>
                </c:pt>
                <c:pt idx="7817">
                  <c:v>760</c:v>
                </c:pt>
                <c:pt idx="7818">
                  <c:v>919</c:v>
                </c:pt>
                <c:pt idx="7819">
                  <c:v>865</c:v>
                </c:pt>
                <c:pt idx="7820">
                  <c:v>791</c:v>
                </c:pt>
                <c:pt idx="7821">
                  <c:v>905</c:v>
                </c:pt>
                <c:pt idx="7822">
                  <c:v>781</c:v>
                </c:pt>
                <c:pt idx="7823">
                  <c:v>856</c:v>
                </c:pt>
                <c:pt idx="7824">
                  <c:v>988</c:v>
                </c:pt>
                <c:pt idx="7825">
                  <c:v>1045</c:v>
                </c:pt>
                <c:pt idx="7826">
                  <c:v>685</c:v>
                </c:pt>
                <c:pt idx="7827">
                  <c:v>774</c:v>
                </c:pt>
                <c:pt idx="7828">
                  <c:v>842</c:v>
                </c:pt>
                <c:pt idx="7829">
                  <c:v>912</c:v>
                </c:pt>
                <c:pt idx="7830">
                  <c:v>913</c:v>
                </c:pt>
                <c:pt idx="7831">
                  <c:v>867</c:v>
                </c:pt>
                <c:pt idx="7832">
                  <c:v>820</c:v>
                </c:pt>
                <c:pt idx="7833">
                  <c:v>654</c:v>
                </c:pt>
                <c:pt idx="7834">
                  <c:v>1250</c:v>
                </c:pt>
                <c:pt idx="7835">
                  <c:v>1027</c:v>
                </c:pt>
                <c:pt idx="7836">
                  <c:v>924</c:v>
                </c:pt>
                <c:pt idx="7837">
                  <c:v>808</c:v>
                </c:pt>
                <c:pt idx="7838">
                  <c:v>1035</c:v>
                </c:pt>
                <c:pt idx="7839">
                  <c:v>1044</c:v>
                </c:pt>
                <c:pt idx="7840">
                  <c:v>907</c:v>
                </c:pt>
                <c:pt idx="7841">
                  <c:v>752</c:v>
                </c:pt>
                <c:pt idx="7842">
                  <c:v>773</c:v>
                </c:pt>
                <c:pt idx="7843">
                  <c:v>985</c:v>
                </c:pt>
                <c:pt idx="7844">
                  <c:v>1085</c:v>
                </c:pt>
                <c:pt idx="7845">
                  <c:v>899</c:v>
                </c:pt>
                <c:pt idx="7846">
                  <c:v>732</c:v>
                </c:pt>
                <c:pt idx="7847">
                  <c:v>842</c:v>
                </c:pt>
                <c:pt idx="7848">
                  <c:v>997</c:v>
                </c:pt>
                <c:pt idx="7849">
                  <c:v>933</c:v>
                </c:pt>
                <c:pt idx="7850">
                  <c:v>945</c:v>
                </c:pt>
                <c:pt idx="7851">
                  <c:v>811</c:v>
                </c:pt>
                <c:pt idx="7852">
                  <c:v>915</c:v>
                </c:pt>
                <c:pt idx="7853">
                  <c:v>784</c:v>
                </c:pt>
                <c:pt idx="7854">
                  <c:v>989</c:v>
                </c:pt>
                <c:pt idx="7855">
                  <c:v>858</c:v>
                </c:pt>
                <c:pt idx="7856">
                  <c:v>909</c:v>
                </c:pt>
                <c:pt idx="7857">
                  <c:v>718</c:v>
                </c:pt>
                <c:pt idx="7858">
                  <c:v>749</c:v>
                </c:pt>
                <c:pt idx="7859">
                  <c:v>811</c:v>
                </c:pt>
                <c:pt idx="7860">
                  <c:v>829</c:v>
                </c:pt>
                <c:pt idx="7861">
                  <c:v>1073</c:v>
                </c:pt>
                <c:pt idx="7862">
                  <c:v>783</c:v>
                </c:pt>
                <c:pt idx="7863">
                  <c:v>905</c:v>
                </c:pt>
                <c:pt idx="7864">
                  <c:v>968</c:v>
                </c:pt>
                <c:pt idx="7865">
                  <c:v>871</c:v>
                </c:pt>
                <c:pt idx="7866">
                  <c:v>852</c:v>
                </c:pt>
                <c:pt idx="7867">
                  <c:v>887</c:v>
                </c:pt>
                <c:pt idx="7868">
                  <c:v>763</c:v>
                </c:pt>
                <c:pt idx="7869">
                  <c:v>844</c:v>
                </c:pt>
                <c:pt idx="7870">
                  <c:v>836</c:v>
                </c:pt>
                <c:pt idx="7871">
                  <c:v>836</c:v>
                </c:pt>
                <c:pt idx="7872">
                  <c:v>833</c:v>
                </c:pt>
                <c:pt idx="7873">
                  <c:v>887</c:v>
                </c:pt>
                <c:pt idx="7874">
                  <c:v>801</c:v>
                </c:pt>
                <c:pt idx="7875">
                  <c:v>830</c:v>
                </c:pt>
                <c:pt idx="7876">
                  <c:v>708</c:v>
                </c:pt>
                <c:pt idx="7877">
                  <c:v>784</c:v>
                </c:pt>
                <c:pt idx="7878">
                  <c:v>760</c:v>
                </c:pt>
                <c:pt idx="7879">
                  <c:v>1065</c:v>
                </c:pt>
                <c:pt idx="7880">
                  <c:v>1164</c:v>
                </c:pt>
                <c:pt idx="7881">
                  <c:v>744</c:v>
                </c:pt>
                <c:pt idx="7882">
                  <c:v>1052</c:v>
                </c:pt>
                <c:pt idx="7883">
                  <c:v>791</c:v>
                </c:pt>
                <c:pt idx="7884">
                  <c:v>968</c:v>
                </c:pt>
                <c:pt idx="7885">
                  <c:v>875</c:v>
                </c:pt>
                <c:pt idx="7886">
                  <c:v>845</c:v>
                </c:pt>
                <c:pt idx="7887">
                  <c:v>915</c:v>
                </c:pt>
                <c:pt idx="7888">
                  <c:v>1025</c:v>
                </c:pt>
                <c:pt idx="7889">
                  <c:v>1118</c:v>
                </c:pt>
                <c:pt idx="7890">
                  <c:v>845</c:v>
                </c:pt>
                <c:pt idx="7891">
                  <c:v>874</c:v>
                </c:pt>
                <c:pt idx="7892">
                  <c:v>1239</c:v>
                </c:pt>
                <c:pt idx="7893">
                  <c:v>766</c:v>
                </c:pt>
                <c:pt idx="7894">
                  <c:v>881</c:v>
                </c:pt>
                <c:pt idx="7895">
                  <c:v>802</c:v>
                </c:pt>
                <c:pt idx="7896">
                  <c:v>932</c:v>
                </c:pt>
                <c:pt idx="7897">
                  <c:v>930</c:v>
                </c:pt>
                <c:pt idx="7898">
                  <c:v>997</c:v>
                </c:pt>
                <c:pt idx="7899">
                  <c:v>697</c:v>
                </c:pt>
                <c:pt idx="7900">
                  <c:v>929</c:v>
                </c:pt>
                <c:pt idx="7901">
                  <c:v>960</c:v>
                </c:pt>
                <c:pt idx="7902">
                  <c:v>854</c:v>
                </c:pt>
                <c:pt idx="7903">
                  <c:v>1036</c:v>
                </c:pt>
                <c:pt idx="7904">
                  <c:v>842</c:v>
                </c:pt>
                <c:pt idx="7905">
                  <c:v>860</c:v>
                </c:pt>
                <c:pt idx="7906">
                  <c:v>876</c:v>
                </c:pt>
                <c:pt idx="7907">
                  <c:v>888</c:v>
                </c:pt>
                <c:pt idx="7908">
                  <c:v>855</c:v>
                </c:pt>
                <c:pt idx="7909">
                  <c:v>902</c:v>
                </c:pt>
                <c:pt idx="7910">
                  <c:v>999</c:v>
                </c:pt>
                <c:pt idx="7911">
                  <c:v>823</c:v>
                </c:pt>
                <c:pt idx="7912">
                  <c:v>949</c:v>
                </c:pt>
                <c:pt idx="7913">
                  <c:v>942</c:v>
                </c:pt>
                <c:pt idx="7914">
                  <c:v>744</c:v>
                </c:pt>
                <c:pt idx="7915">
                  <c:v>737</c:v>
                </c:pt>
                <c:pt idx="7916">
                  <c:v>932</c:v>
                </c:pt>
                <c:pt idx="7917">
                  <c:v>790</c:v>
                </c:pt>
                <c:pt idx="7918">
                  <c:v>735</c:v>
                </c:pt>
                <c:pt idx="7919">
                  <c:v>923</c:v>
                </c:pt>
                <c:pt idx="7920">
                  <c:v>871</c:v>
                </c:pt>
                <c:pt idx="7921">
                  <c:v>802</c:v>
                </c:pt>
                <c:pt idx="7922">
                  <c:v>738</c:v>
                </c:pt>
                <c:pt idx="7923">
                  <c:v>922</c:v>
                </c:pt>
                <c:pt idx="7924">
                  <c:v>819</c:v>
                </c:pt>
                <c:pt idx="7925">
                  <c:v>816</c:v>
                </c:pt>
                <c:pt idx="7926">
                  <c:v>748</c:v>
                </c:pt>
                <c:pt idx="7927">
                  <c:v>892</c:v>
                </c:pt>
                <c:pt idx="7928">
                  <c:v>937</c:v>
                </c:pt>
                <c:pt idx="7929">
                  <c:v>893</c:v>
                </c:pt>
                <c:pt idx="7930">
                  <c:v>1177</c:v>
                </c:pt>
                <c:pt idx="7931">
                  <c:v>821</c:v>
                </c:pt>
                <c:pt idx="7932">
                  <c:v>775</c:v>
                </c:pt>
                <c:pt idx="7933">
                  <c:v>955</c:v>
                </c:pt>
                <c:pt idx="7934">
                  <c:v>768</c:v>
                </c:pt>
                <c:pt idx="7935">
                  <c:v>793</c:v>
                </c:pt>
                <c:pt idx="7936">
                  <c:v>749</c:v>
                </c:pt>
                <c:pt idx="7937">
                  <c:v>749</c:v>
                </c:pt>
                <c:pt idx="7938">
                  <c:v>730</c:v>
                </c:pt>
                <c:pt idx="7939">
                  <c:v>715</c:v>
                </c:pt>
                <c:pt idx="7940">
                  <c:v>1336</c:v>
                </c:pt>
                <c:pt idx="7941">
                  <c:v>966</c:v>
                </c:pt>
                <c:pt idx="7942">
                  <c:v>774</c:v>
                </c:pt>
                <c:pt idx="7943">
                  <c:v>804</c:v>
                </c:pt>
                <c:pt idx="7944">
                  <c:v>702</c:v>
                </c:pt>
                <c:pt idx="7945">
                  <c:v>986</c:v>
                </c:pt>
                <c:pt idx="7946">
                  <c:v>829</c:v>
                </c:pt>
                <c:pt idx="7947">
                  <c:v>1041</c:v>
                </c:pt>
                <c:pt idx="7948">
                  <c:v>938</c:v>
                </c:pt>
                <c:pt idx="7949">
                  <c:v>771</c:v>
                </c:pt>
                <c:pt idx="7950">
                  <c:v>745</c:v>
                </c:pt>
                <c:pt idx="7951">
                  <c:v>837</c:v>
                </c:pt>
                <c:pt idx="7952">
                  <c:v>936</c:v>
                </c:pt>
                <c:pt idx="7953">
                  <c:v>921</c:v>
                </c:pt>
                <c:pt idx="7954">
                  <c:v>1003</c:v>
                </c:pt>
                <c:pt idx="7955">
                  <c:v>989</c:v>
                </c:pt>
                <c:pt idx="7956">
                  <c:v>970</c:v>
                </c:pt>
                <c:pt idx="7957">
                  <c:v>1186</c:v>
                </c:pt>
                <c:pt idx="7958">
                  <c:v>863</c:v>
                </c:pt>
                <c:pt idx="7959">
                  <c:v>755</c:v>
                </c:pt>
                <c:pt idx="7960">
                  <c:v>871</c:v>
                </c:pt>
                <c:pt idx="7961">
                  <c:v>788</c:v>
                </c:pt>
                <c:pt idx="7962">
                  <c:v>757</c:v>
                </c:pt>
                <c:pt idx="7963">
                  <c:v>1148</c:v>
                </c:pt>
                <c:pt idx="7964">
                  <c:v>890</c:v>
                </c:pt>
                <c:pt idx="7965">
                  <c:v>889</c:v>
                </c:pt>
                <c:pt idx="7966">
                  <c:v>812</c:v>
                </c:pt>
                <c:pt idx="7967">
                  <c:v>885</c:v>
                </c:pt>
                <c:pt idx="7968">
                  <c:v>897</c:v>
                </c:pt>
                <c:pt idx="7969">
                  <c:v>1034</c:v>
                </c:pt>
                <c:pt idx="7970">
                  <c:v>714</c:v>
                </c:pt>
                <c:pt idx="7971">
                  <c:v>768</c:v>
                </c:pt>
                <c:pt idx="7972">
                  <c:v>865</c:v>
                </c:pt>
                <c:pt idx="7973">
                  <c:v>711</c:v>
                </c:pt>
                <c:pt idx="7974">
                  <c:v>857</c:v>
                </c:pt>
                <c:pt idx="7975">
                  <c:v>811</c:v>
                </c:pt>
                <c:pt idx="7976">
                  <c:v>896</c:v>
                </c:pt>
                <c:pt idx="7977">
                  <c:v>916</c:v>
                </c:pt>
                <c:pt idx="7978">
                  <c:v>1102</c:v>
                </c:pt>
                <c:pt idx="7979">
                  <c:v>817</c:v>
                </c:pt>
                <c:pt idx="7980">
                  <c:v>768</c:v>
                </c:pt>
                <c:pt idx="7981">
                  <c:v>850</c:v>
                </c:pt>
                <c:pt idx="7982">
                  <c:v>805</c:v>
                </c:pt>
                <c:pt idx="7983">
                  <c:v>861</c:v>
                </c:pt>
                <c:pt idx="7984">
                  <c:v>782</c:v>
                </c:pt>
                <c:pt idx="7985">
                  <c:v>1027</c:v>
                </c:pt>
                <c:pt idx="7986">
                  <c:v>728</c:v>
                </c:pt>
                <c:pt idx="7987">
                  <c:v>779</c:v>
                </c:pt>
                <c:pt idx="7988">
                  <c:v>1004</c:v>
                </c:pt>
                <c:pt idx="7989">
                  <c:v>799</c:v>
                </c:pt>
                <c:pt idx="7990">
                  <c:v>955</c:v>
                </c:pt>
                <c:pt idx="7991">
                  <c:v>956</c:v>
                </c:pt>
                <c:pt idx="7992">
                  <c:v>803</c:v>
                </c:pt>
                <c:pt idx="7993">
                  <c:v>857</c:v>
                </c:pt>
                <c:pt idx="7994">
                  <c:v>818</c:v>
                </c:pt>
                <c:pt idx="7995">
                  <c:v>841</c:v>
                </c:pt>
                <c:pt idx="7996">
                  <c:v>946</c:v>
                </c:pt>
                <c:pt idx="7997">
                  <c:v>870</c:v>
                </c:pt>
                <c:pt idx="7998">
                  <c:v>965</c:v>
                </c:pt>
                <c:pt idx="7999">
                  <c:v>1034</c:v>
                </c:pt>
                <c:pt idx="8000">
                  <c:v>891</c:v>
                </c:pt>
                <c:pt idx="8001">
                  <c:v>860</c:v>
                </c:pt>
                <c:pt idx="8002">
                  <c:v>954</c:v>
                </c:pt>
                <c:pt idx="8003">
                  <c:v>966</c:v>
                </c:pt>
                <c:pt idx="8004">
                  <c:v>719</c:v>
                </c:pt>
                <c:pt idx="8005">
                  <c:v>806</c:v>
                </c:pt>
                <c:pt idx="8006">
                  <c:v>910</c:v>
                </c:pt>
                <c:pt idx="8007">
                  <c:v>864</c:v>
                </c:pt>
                <c:pt idx="8008">
                  <c:v>1057</c:v>
                </c:pt>
                <c:pt idx="8009">
                  <c:v>1168</c:v>
                </c:pt>
                <c:pt idx="8010">
                  <c:v>843</c:v>
                </c:pt>
                <c:pt idx="8011">
                  <c:v>880</c:v>
                </c:pt>
                <c:pt idx="8012">
                  <c:v>882</c:v>
                </c:pt>
                <c:pt idx="8013">
                  <c:v>823</c:v>
                </c:pt>
                <c:pt idx="8014">
                  <c:v>839</c:v>
                </c:pt>
                <c:pt idx="8015">
                  <c:v>792</c:v>
                </c:pt>
                <c:pt idx="8016">
                  <c:v>926</c:v>
                </c:pt>
                <c:pt idx="8017">
                  <c:v>1021</c:v>
                </c:pt>
                <c:pt idx="8018">
                  <c:v>807</c:v>
                </c:pt>
                <c:pt idx="8019">
                  <c:v>840</c:v>
                </c:pt>
                <c:pt idx="8020">
                  <c:v>749</c:v>
                </c:pt>
                <c:pt idx="8021">
                  <c:v>938</c:v>
                </c:pt>
                <c:pt idx="8022">
                  <c:v>864</c:v>
                </c:pt>
                <c:pt idx="8023">
                  <c:v>717</c:v>
                </c:pt>
                <c:pt idx="8024">
                  <c:v>779</c:v>
                </c:pt>
                <c:pt idx="8025">
                  <c:v>983</c:v>
                </c:pt>
                <c:pt idx="8026">
                  <c:v>824</c:v>
                </c:pt>
                <c:pt idx="8027">
                  <c:v>739</c:v>
                </c:pt>
                <c:pt idx="8028">
                  <c:v>789</c:v>
                </c:pt>
                <c:pt idx="8029">
                  <c:v>906</c:v>
                </c:pt>
                <c:pt idx="8030">
                  <c:v>740</c:v>
                </c:pt>
                <c:pt idx="8031">
                  <c:v>892</c:v>
                </c:pt>
                <c:pt idx="8032">
                  <c:v>926</c:v>
                </c:pt>
                <c:pt idx="8033">
                  <c:v>939</c:v>
                </c:pt>
                <c:pt idx="8034">
                  <c:v>939</c:v>
                </c:pt>
                <c:pt idx="8035">
                  <c:v>876</c:v>
                </c:pt>
                <c:pt idx="8036">
                  <c:v>815</c:v>
                </c:pt>
                <c:pt idx="8037">
                  <c:v>825</c:v>
                </c:pt>
                <c:pt idx="8038">
                  <c:v>771</c:v>
                </c:pt>
                <c:pt idx="8039">
                  <c:v>879</c:v>
                </c:pt>
                <c:pt idx="8040">
                  <c:v>656</c:v>
                </c:pt>
                <c:pt idx="8041">
                  <c:v>849</c:v>
                </c:pt>
                <c:pt idx="8042">
                  <c:v>807</c:v>
                </c:pt>
                <c:pt idx="8043">
                  <c:v>1118</c:v>
                </c:pt>
                <c:pt idx="8044">
                  <c:v>833</c:v>
                </c:pt>
                <c:pt idx="8045">
                  <c:v>881</c:v>
                </c:pt>
                <c:pt idx="8046">
                  <c:v>932</c:v>
                </c:pt>
                <c:pt idx="8047">
                  <c:v>931</c:v>
                </c:pt>
                <c:pt idx="8048">
                  <c:v>887</c:v>
                </c:pt>
                <c:pt idx="8049">
                  <c:v>1092</c:v>
                </c:pt>
                <c:pt idx="8050">
                  <c:v>931</c:v>
                </c:pt>
                <c:pt idx="8051">
                  <c:v>984</c:v>
                </c:pt>
                <c:pt idx="8052">
                  <c:v>896</c:v>
                </c:pt>
                <c:pt idx="8053">
                  <c:v>859</c:v>
                </c:pt>
                <c:pt idx="8054">
                  <c:v>879</c:v>
                </c:pt>
                <c:pt idx="8055">
                  <c:v>866</c:v>
                </c:pt>
                <c:pt idx="8056">
                  <c:v>767</c:v>
                </c:pt>
                <c:pt idx="8057">
                  <c:v>855</c:v>
                </c:pt>
                <c:pt idx="8058">
                  <c:v>836</c:v>
                </c:pt>
                <c:pt idx="8059">
                  <c:v>798</c:v>
                </c:pt>
                <c:pt idx="8060">
                  <c:v>780</c:v>
                </c:pt>
                <c:pt idx="8061">
                  <c:v>918</c:v>
                </c:pt>
                <c:pt idx="8062">
                  <c:v>765</c:v>
                </c:pt>
                <c:pt idx="8063">
                  <c:v>817</c:v>
                </c:pt>
                <c:pt idx="8064">
                  <c:v>933</c:v>
                </c:pt>
                <c:pt idx="8065">
                  <c:v>881</c:v>
                </c:pt>
                <c:pt idx="8066">
                  <c:v>875</c:v>
                </c:pt>
                <c:pt idx="8067">
                  <c:v>927</c:v>
                </c:pt>
                <c:pt idx="8068">
                  <c:v>1195</c:v>
                </c:pt>
                <c:pt idx="8069">
                  <c:v>1063</c:v>
                </c:pt>
                <c:pt idx="8070">
                  <c:v>854</c:v>
                </c:pt>
                <c:pt idx="8071">
                  <c:v>817</c:v>
                </c:pt>
                <c:pt idx="8072">
                  <c:v>809</c:v>
                </c:pt>
                <c:pt idx="8073">
                  <c:v>1094</c:v>
                </c:pt>
                <c:pt idx="8074">
                  <c:v>1121</c:v>
                </c:pt>
                <c:pt idx="8075">
                  <c:v>774</c:v>
                </c:pt>
                <c:pt idx="8076">
                  <c:v>916</c:v>
                </c:pt>
                <c:pt idx="8077">
                  <c:v>921</c:v>
                </c:pt>
                <c:pt idx="8078">
                  <c:v>935</c:v>
                </c:pt>
                <c:pt idx="8079">
                  <c:v>953</c:v>
                </c:pt>
                <c:pt idx="8080">
                  <c:v>875</c:v>
                </c:pt>
                <c:pt idx="8081">
                  <c:v>960</c:v>
                </c:pt>
                <c:pt idx="8082">
                  <c:v>835</c:v>
                </c:pt>
                <c:pt idx="8083">
                  <c:v>924</c:v>
                </c:pt>
                <c:pt idx="8084">
                  <c:v>1002</c:v>
                </c:pt>
                <c:pt idx="8085">
                  <c:v>746</c:v>
                </c:pt>
                <c:pt idx="8086">
                  <c:v>727</c:v>
                </c:pt>
                <c:pt idx="8087">
                  <c:v>773</c:v>
                </c:pt>
                <c:pt idx="8088">
                  <c:v>1066</c:v>
                </c:pt>
                <c:pt idx="8089">
                  <c:v>925</c:v>
                </c:pt>
                <c:pt idx="8090">
                  <c:v>712</c:v>
                </c:pt>
                <c:pt idx="8091">
                  <c:v>722</c:v>
                </c:pt>
                <c:pt idx="8092">
                  <c:v>1061</c:v>
                </c:pt>
                <c:pt idx="8093">
                  <c:v>821</c:v>
                </c:pt>
                <c:pt idx="8094">
                  <c:v>1158</c:v>
                </c:pt>
                <c:pt idx="8095">
                  <c:v>759</c:v>
                </c:pt>
                <c:pt idx="8096">
                  <c:v>1115</c:v>
                </c:pt>
                <c:pt idx="8097">
                  <c:v>882</c:v>
                </c:pt>
                <c:pt idx="8098">
                  <c:v>891</c:v>
                </c:pt>
                <c:pt idx="8099">
                  <c:v>905</c:v>
                </c:pt>
                <c:pt idx="8100">
                  <c:v>1025</c:v>
                </c:pt>
                <c:pt idx="8101">
                  <c:v>974</c:v>
                </c:pt>
                <c:pt idx="8102">
                  <c:v>919</c:v>
                </c:pt>
                <c:pt idx="8103">
                  <c:v>787</c:v>
                </c:pt>
                <c:pt idx="8104">
                  <c:v>1104</c:v>
                </c:pt>
                <c:pt idx="8105">
                  <c:v>896</c:v>
                </c:pt>
                <c:pt idx="8106">
                  <c:v>786</c:v>
                </c:pt>
                <c:pt idx="8107">
                  <c:v>869</c:v>
                </c:pt>
                <c:pt idx="8108">
                  <c:v>888</c:v>
                </c:pt>
                <c:pt idx="8109">
                  <c:v>898</c:v>
                </c:pt>
                <c:pt idx="8110">
                  <c:v>808</c:v>
                </c:pt>
                <c:pt idx="8111">
                  <c:v>970</c:v>
                </c:pt>
                <c:pt idx="8112">
                  <c:v>896</c:v>
                </c:pt>
                <c:pt idx="8113">
                  <c:v>815</c:v>
                </c:pt>
                <c:pt idx="8114">
                  <c:v>871</c:v>
                </c:pt>
                <c:pt idx="8115">
                  <c:v>951</c:v>
                </c:pt>
                <c:pt idx="8116">
                  <c:v>763</c:v>
                </c:pt>
                <c:pt idx="8117">
                  <c:v>720</c:v>
                </c:pt>
                <c:pt idx="8118">
                  <c:v>778</c:v>
                </c:pt>
                <c:pt idx="8119">
                  <c:v>807</c:v>
                </c:pt>
                <c:pt idx="8120">
                  <c:v>755</c:v>
                </c:pt>
                <c:pt idx="8121">
                  <c:v>885</c:v>
                </c:pt>
                <c:pt idx="8122">
                  <c:v>969</c:v>
                </c:pt>
                <c:pt idx="8123">
                  <c:v>1052</c:v>
                </c:pt>
                <c:pt idx="8124">
                  <c:v>786</c:v>
                </c:pt>
                <c:pt idx="8125">
                  <c:v>977</c:v>
                </c:pt>
                <c:pt idx="8126">
                  <c:v>1024</c:v>
                </c:pt>
                <c:pt idx="8127">
                  <c:v>778</c:v>
                </c:pt>
                <c:pt idx="8128">
                  <c:v>876</c:v>
                </c:pt>
                <c:pt idx="8129">
                  <c:v>1030</c:v>
                </c:pt>
                <c:pt idx="8130">
                  <c:v>788</c:v>
                </c:pt>
                <c:pt idx="8131">
                  <c:v>880</c:v>
                </c:pt>
                <c:pt idx="8132">
                  <c:v>1134</c:v>
                </c:pt>
                <c:pt idx="8133">
                  <c:v>1082</c:v>
                </c:pt>
                <c:pt idx="8134">
                  <c:v>903</c:v>
                </c:pt>
                <c:pt idx="8135">
                  <c:v>877</c:v>
                </c:pt>
                <c:pt idx="8136">
                  <c:v>754</c:v>
                </c:pt>
                <c:pt idx="8137">
                  <c:v>794</c:v>
                </c:pt>
                <c:pt idx="8138">
                  <c:v>796</c:v>
                </c:pt>
                <c:pt idx="8139">
                  <c:v>785</c:v>
                </c:pt>
                <c:pt idx="8140">
                  <c:v>779</c:v>
                </c:pt>
                <c:pt idx="8141">
                  <c:v>884</c:v>
                </c:pt>
                <c:pt idx="8142">
                  <c:v>910</c:v>
                </c:pt>
                <c:pt idx="8143">
                  <c:v>887</c:v>
                </c:pt>
                <c:pt idx="8144">
                  <c:v>945</c:v>
                </c:pt>
                <c:pt idx="8145">
                  <c:v>796</c:v>
                </c:pt>
                <c:pt idx="8146">
                  <c:v>916</c:v>
                </c:pt>
                <c:pt idx="8147">
                  <c:v>746</c:v>
                </c:pt>
                <c:pt idx="8148">
                  <c:v>918</c:v>
                </c:pt>
                <c:pt idx="8149">
                  <c:v>778</c:v>
                </c:pt>
                <c:pt idx="8150">
                  <c:v>924</c:v>
                </c:pt>
                <c:pt idx="8151">
                  <c:v>1115</c:v>
                </c:pt>
                <c:pt idx="8152">
                  <c:v>870</c:v>
                </c:pt>
                <c:pt idx="8153">
                  <c:v>942</c:v>
                </c:pt>
                <c:pt idx="8154">
                  <c:v>750</c:v>
                </c:pt>
                <c:pt idx="8155">
                  <c:v>1072</c:v>
                </c:pt>
                <c:pt idx="8156">
                  <c:v>919</c:v>
                </c:pt>
                <c:pt idx="8157">
                  <c:v>805</c:v>
                </c:pt>
                <c:pt idx="8158">
                  <c:v>859</c:v>
                </c:pt>
                <c:pt idx="8159">
                  <c:v>892</c:v>
                </c:pt>
                <c:pt idx="8160">
                  <c:v>731</c:v>
                </c:pt>
                <c:pt idx="8161">
                  <c:v>795</c:v>
                </c:pt>
                <c:pt idx="8162">
                  <c:v>944</c:v>
                </c:pt>
                <c:pt idx="8163">
                  <c:v>979</c:v>
                </c:pt>
                <c:pt idx="8164">
                  <c:v>1051</c:v>
                </c:pt>
                <c:pt idx="8165">
                  <c:v>766</c:v>
                </c:pt>
                <c:pt idx="8166">
                  <c:v>867</c:v>
                </c:pt>
                <c:pt idx="8167">
                  <c:v>766</c:v>
                </c:pt>
                <c:pt idx="8168">
                  <c:v>825</c:v>
                </c:pt>
                <c:pt idx="8169">
                  <c:v>749</c:v>
                </c:pt>
                <c:pt idx="8170">
                  <c:v>835</c:v>
                </c:pt>
                <c:pt idx="8171">
                  <c:v>997</c:v>
                </c:pt>
                <c:pt idx="8172">
                  <c:v>966</c:v>
                </c:pt>
                <c:pt idx="8173">
                  <c:v>1029</c:v>
                </c:pt>
                <c:pt idx="8174">
                  <c:v>929</c:v>
                </c:pt>
                <c:pt idx="8175">
                  <c:v>811</c:v>
                </c:pt>
                <c:pt idx="8176">
                  <c:v>649</c:v>
                </c:pt>
                <c:pt idx="8177">
                  <c:v>1190</c:v>
                </c:pt>
                <c:pt idx="8178">
                  <c:v>787</c:v>
                </c:pt>
                <c:pt idx="8179">
                  <c:v>751</c:v>
                </c:pt>
                <c:pt idx="8180">
                  <c:v>985</c:v>
                </c:pt>
                <c:pt idx="8181">
                  <c:v>786</c:v>
                </c:pt>
                <c:pt idx="8182">
                  <c:v>874</c:v>
                </c:pt>
                <c:pt idx="8183">
                  <c:v>1087</c:v>
                </c:pt>
                <c:pt idx="8184">
                  <c:v>836</c:v>
                </c:pt>
                <c:pt idx="8185">
                  <c:v>883</c:v>
                </c:pt>
                <c:pt idx="8186">
                  <c:v>790</c:v>
                </c:pt>
                <c:pt idx="8187">
                  <c:v>914</c:v>
                </c:pt>
                <c:pt idx="8188">
                  <c:v>871</c:v>
                </c:pt>
                <c:pt idx="8189">
                  <c:v>927</c:v>
                </c:pt>
                <c:pt idx="8190">
                  <c:v>887</c:v>
                </c:pt>
                <c:pt idx="8191">
                  <c:v>741</c:v>
                </c:pt>
                <c:pt idx="8192">
                  <c:v>881</c:v>
                </c:pt>
                <c:pt idx="8193">
                  <c:v>824</c:v>
                </c:pt>
                <c:pt idx="8194">
                  <c:v>748</c:v>
                </c:pt>
                <c:pt idx="8195">
                  <c:v>807</c:v>
                </c:pt>
                <c:pt idx="8196">
                  <c:v>842</c:v>
                </c:pt>
                <c:pt idx="8197">
                  <c:v>955</c:v>
                </c:pt>
                <c:pt idx="8198">
                  <c:v>910</c:v>
                </c:pt>
                <c:pt idx="8199">
                  <c:v>840</c:v>
                </c:pt>
                <c:pt idx="8200">
                  <c:v>865</c:v>
                </c:pt>
                <c:pt idx="8201">
                  <c:v>832</c:v>
                </c:pt>
                <c:pt idx="8202">
                  <c:v>1008</c:v>
                </c:pt>
                <c:pt idx="8203">
                  <c:v>766</c:v>
                </c:pt>
                <c:pt idx="8204">
                  <c:v>848</c:v>
                </c:pt>
                <c:pt idx="8205">
                  <c:v>876</c:v>
                </c:pt>
                <c:pt idx="8206">
                  <c:v>920</c:v>
                </c:pt>
                <c:pt idx="8207">
                  <c:v>836</c:v>
                </c:pt>
                <c:pt idx="8208">
                  <c:v>1050</c:v>
                </c:pt>
                <c:pt idx="8209">
                  <c:v>793</c:v>
                </c:pt>
                <c:pt idx="8210">
                  <c:v>866</c:v>
                </c:pt>
                <c:pt idx="8211">
                  <c:v>908</c:v>
                </c:pt>
                <c:pt idx="8212">
                  <c:v>851</c:v>
                </c:pt>
                <c:pt idx="8213">
                  <c:v>776</c:v>
                </c:pt>
                <c:pt idx="8214">
                  <c:v>919</c:v>
                </c:pt>
                <c:pt idx="8215">
                  <c:v>744</c:v>
                </c:pt>
                <c:pt idx="8216">
                  <c:v>758</c:v>
                </c:pt>
                <c:pt idx="8217">
                  <c:v>889</c:v>
                </c:pt>
                <c:pt idx="8218">
                  <c:v>886</c:v>
                </c:pt>
                <c:pt idx="8219">
                  <c:v>912</c:v>
                </c:pt>
                <c:pt idx="8220">
                  <c:v>805</c:v>
                </c:pt>
                <c:pt idx="8221">
                  <c:v>913</c:v>
                </c:pt>
                <c:pt idx="8222">
                  <c:v>786</c:v>
                </c:pt>
                <c:pt idx="8223">
                  <c:v>809</c:v>
                </c:pt>
                <c:pt idx="8224">
                  <c:v>927</c:v>
                </c:pt>
                <c:pt idx="8225">
                  <c:v>745</c:v>
                </c:pt>
                <c:pt idx="8226">
                  <c:v>1090</c:v>
                </c:pt>
                <c:pt idx="8227">
                  <c:v>1172</c:v>
                </c:pt>
                <c:pt idx="8228">
                  <c:v>963</c:v>
                </c:pt>
                <c:pt idx="8229">
                  <c:v>934</c:v>
                </c:pt>
                <c:pt idx="8230">
                  <c:v>723</c:v>
                </c:pt>
                <c:pt idx="8231">
                  <c:v>753</c:v>
                </c:pt>
                <c:pt idx="8232">
                  <c:v>836</c:v>
                </c:pt>
                <c:pt idx="8233">
                  <c:v>835</c:v>
                </c:pt>
                <c:pt idx="8234">
                  <c:v>825</c:v>
                </c:pt>
                <c:pt idx="8235">
                  <c:v>942</c:v>
                </c:pt>
                <c:pt idx="8236">
                  <c:v>744</c:v>
                </c:pt>
                <c:pt idx="8237">
                  <c:v>1021</c:v>
                </c:pt>
                <c:pt idx="8238">
                  <c:v>1076</c:v>
                </c:pt>
                <c:pt idx="8239">
                  <c:v>1037</c:v>
                </c:pt>
                <c:pt idx="8240">
                  <c:v>781</c:v>
                </c:pt>
                <c:pt idx="8241">
                  <c:v>893</c:v>
                </c:pt>
                <c:pt idx="8242">
                  <c:v>1281</c:v>
                </c:pt>
                <c:pt idx="8243">
                  <c:v>799</c:v>
                </c:pt>
                <c:pt idx="8244">
                  <c:v>987</c:v>
                </c:pt>
                <c:pt idx="8245">
                  <c:v>740</c:v>
                </c:pt>
                <c:pt idx="8246">
                  <c:v>904</c:v>
                </c:pt>
                <c:pt idx="8247">
                  <c:v>967</c:v>
                </c:pt>
                <c:pt idx="8248">
                  <c:v>884</c:v>
                </c:pt>
                <c:pt idx="8249">
                  <c:v>1070</c:v>
                </c:pt>
                <c:pt idx="8250">
                  <c:v>787</c:v>
                </c:pt>
                <c:pt idx="8251">
                  <c:v>720</c:v>
                </c:pt>
                <c:pt idx="8252">
                  <c:v>935</c:v>
                </c:pt>
                <c:pt idx="8253">
                  <c:v>773</c:v>
                </c:pt>
                <c:pt idx="8254">
                  <c:v>829</c:v>
                </c:pt>
                <c:pt idx="8255">
                  <c:v>1005</c:v>
                </c:pt>
                <c:pt idx="8256">
                  <c:v>865</c:v>
                </c:pt>
                <c:pt idx="8257">
                  <c:v>721</c:v>
                </c:pt>
                <c:pt idx="8258">
                  <c:v>981</c:v>
                </c:pt>
                <c:pt idx="8259">
                  <c:v>846</c:v>
                </c:pt>
                <c:pt idx="8260">
                  <c:v>835</c:v>
                </c:pt>
                <c:pt idx="8261">
                  <c:v>964</c:v>
                </c:pt>
                <c:pt idx="8262">
                  <c:v>917</c:v>
                </c:pt>
                <c:pt idx="8263">
                  <c:v>805</c:v>
                </c:pt>
                <c:pt idx="8264">
                  <c:v>837</c:v>
                </c:pt>
                <c:pt idx="8265">
                  <c:v>826</c:v>
                </c:pt>
                <c:pt idx="8266">
                  <c:v>929</c:v>
                </c:pt>
                <c:pt idx="8267">
                  <c:v>902</c:v>
                </c:pt>
                <c:pt idx="8268">
                  <c:v>1052</c:v>
                </c:pt>
                <c:pt idx="8269">
                  <c:v>852</c:v>
                </c:pt>
                <c:pt idx="8270">
                  <c:v>812</c:v>
                </c:pt>
                <c:pt idx="8271">
                  <c:v>1237</c:v>
                </c:pt>
                <c:pt idx="8272">
                  <c:v>860</c:v>
                </c:pt>
                <c:pt idx="8273">
                  <c:v>1048</c:v>
                </c:pt>
                <c:pt idx="8274">
                  <c:v>815</c:v>
                </c:pt>
                <c:pt idx="8275">
                  <c:v>923</c:v>
                </c:pt>
                <c:pt idx="8276">
                  <c:v>978</c:v>
                </c:pt>
                <c:pt idx="8277">
                  <c:v>983</c:v>
                </c:pt>
                <c:pt idx="8278">
                  <c:v>749</c:v>
                </c:pt>
                <c:pt idx="8279">
                  <c:v>852</c:v>
                </c:pt>
                <c:pt idx="8280">
                  <c:v>804</c:v>
                </c:pt>
                <c:pt idx="8281">
                  <c:v>842</c:v>
                </c:pt>
                <c:pt idx="8282">
                  <c:v>967</c:v>
                </c:pt>
                <c:pt idx="8283">
                  <c:v>914</c:v>
                </c:pt>
                <c:pt idx="8284">
                  <c:v>846</c:v>
                </c:pt>
                <c:pt idx="8285">
                  <c:v>783</c:v>
                </c:pt>
                <c:pt idx="8286">
                  <c:v>907</c:v>
                </c:pt>
                <c:pt idx="8287">
                  <c:v>914</c:v>
                </c:pt>
                <c:pt idx="8288">
                  <c:v>899</c:v>
                </c:pt>
                <c:pt idx="8289">
                  <c:v>900</c:v>
                </c:pt>
                <c:pt idx="8290">
                  <c:v>990</c:v>
                </c:pt>
                <c:pt idx="8291">
                  <c:v>841</c:v>
                </c:pt>
                <c:pt idx="8292">
                  <c:v>716</c:v>
                </c:pt>
                <c:pt idx="8293">
                  <c:v>704</c:v>
                </c:pt>
                <c:pt idx="8294">
                  <c:v>981</c:v>
                </c:pt>
                <c:pt idx="8295">
                  <c:v>1077</c:v>
                </c:pt>
                <c:pt idx="8296">
                  <c:v>942</c:v>
                </c:pt>
                <c:pt idx="8297">
                  <c:v>935</c:v>
                </c:pt>
                <c:pt idx="8298">
                  <c:v>1105</c:v>
                </c:pt>
                <c:pt idx="8299">
                  <c:v>732</c:v>
                </c:pt>
                <c:pt idx="8300">
                  <c:v>1296</c:v>
                </c:pt>
                <c:pt idx="8301">
                  <c:v>941</c:v>
                </c:pt>
                <c:pt idx="8302">
                  <c:v>949</c:v>
                </c:pt>
                <c:pt idx="8303">
                  <c:v>878</c:v>
                </c:pt>
                <c:pt idx="8304">
                  <c:v>808</c:v>
                </c:pt>
                <c:pt idx="8305">
                  <c:v>799</c:v>
                </c:pt>
                <c:pt idx="8306">
                  <c:v>1194</c:v>
                </c:pt>
                <c:pt idx="8307">
                  <c:v>826</c:v>
                </c:pt>
                <c:pt idx="8308">
                  <c:v>916</c:v>
                </c:pt>
                <c:pt idx="8309">
                  <c:v>925</c:v>
                </c:pt>
                <c:pt idx="8310">
                  <c:v>803</c:v>
                </c:pt>
                <c:pt idx="8311">
                  <c:v>873</c:v>
                </c:pt>
                <c:pt idx="8312">
                  <c:v>978</c:v>
                </c:pt>
                <c:pt idx="8313">
                  <c:v>984</c:v>
                </c:pt>
                <c:pt idx="8314">
                  <c:v>743</c:v>
                </c:pt>
                <c:pt idx="8315">
                  <c:v>791</c:v>
                </c:pt>
                <c:pt idx="8316">
                  <c:v>820</c:v>
                </c:pt>
                <c:pt idx="8317">
                  <c:v>806</c:v>
                </c:pt>
                <c:pt idx="8318">
                  <c:v>927</c:v>
                </c:pt>
                <c:pt idx="8319">
                  <c:v>963</c:v>
                </c:pt>
                <c:pt idx="8320">
                  <c:v>793</c:v>
                </c:pt>
                <c:pt idx="8321">
                  <c:v>939</c:v>
                </c:pt>
                <c:pt idx="8322">
                  <c:v>745</c:v>
                </c:pt>
                <c:pt idx="8323">
                  <c:v>935</c:v>
                </c:pt>
                <c:pt idx="8324">
                  <c:v>1020</c:v>
                </c:pt>
                <c:pt idx="8325">
                  <c:v>1172</c:v>
                </c:pt>
                <c:pt idx="8326">
                  <c:v>957</c:v>
                </c:pt>
                <c:pt idx="8327">
                  <c:v>825</c:v>
                </c:pt>
                <c:pt idx="8328">
                  <c:v>763</c:v>
                </c:pt>
                <c:pt idx="8329">
                  <c:v>813</c:v>
                </c:pt>
                <c:pt idx="8330">
                  <c:v>827</c:v>
                </c:pt>
                <c:pt idx="8331">
                  <c:v>716</c:v>
                </c:pt>
                <c:pt idx="8332">
                  <c:v>752</c:v>
                </c:pt>
                <c:pt idx="8333">
                  <c:v>814</c:v>
                </c:pt>
                <c:pt idx="8334">
                  <c:v>858</c:v>
                </c:pt>
                <c:pt idx="8335">
                  <c:v>770</c:v>
                </c:pt>
                <c:pt idx="8336">
                  <c:v>664</c:v>
                </c:pt>
                <c:pt idx="8337">
                  <c:v>747</c:v>
                </c:pt>
                <c:pt idx="8338">
                  <c:v>897</c:v>
                </c:pt>
                <c:pt idx="8339">
                  <c:v>941</c:v>
                </c:pt>
                <c:pt idx="8340">
                  <c:v>793</c:v>
                </c:pt>
                <c:pt idx="8341">
                  <c:v>859</c:v>
                </c:pt>
                <c:pt idx="8342">
                  <c:v>915</c:v>
                </c:pt>
                <c:pt idx="8343">
                  <c:v>866</c:v>
                </c:pt>
                <c:pt idx="8344">
                  <c:v>831</c:v>
                </c:pt>
                <c:pt idx="8345">
                  <c:v>734</c:v>
                </c:pt>
                <c:pt idx="8346">
                  <c:v>807</c:v>
                </c:pt>
                <c:pt idx="8347">
                  <c:v>824</c:v>
                </c:pt>
                <c:pt idx="8348">
                  <c:v>929</c:v>
                </c:pt>
                <c:pt idx="8349">
                  <c:v>918</c:v>
                </c:pt>
                <c:pt idx="8350">
                  <c:v>994</c:v>
                </c:pt>
                <c:pt idx="8351">
                  <c:v>894</c:v>
                </c:pt>
                <c:pt idx="8352">
                  <c:v>901</c:v>
                </c:pt>
                <c:pt idx="8353">
                  <c:v>1222</c:v>
                </c:pt>
                <c:pt idx="8354">
                  <c:v>763</c:v>
                </c:pt>
                <c:pt idx="8355">
                  <c:v>800</c:v>
                </c:pt>
                <c:pt idx="8356">
                  <c:v>789</c:v>
                </c:pt>
                <c:pt idx="8357">
                  <c:v>902</c:v>
                </c:pt>
                <c:pt idx="8358">
                  <c:v>1029</c:v>
                </c:pt>
                <c:pt idx="8359">
                  <c:v>742</c:v>
                </c:pt>
                <c:pt idx="8360">
                  <c:v>928</c:v>
                </c:pt>
                <c:pt idx="8361">
                  <c:v>859</c:v>
                </c:pt>
                <c:pt idx="8362">
                  <c:v>1016</c:v>
                </c:pt>
                <c:pt idx="8363">
                  <c:v>871</c:v>
                </c:pt>
                <c:pt idx="8364">
                  <c:v>744</c:v>
                </c:pt>
                <c:pt idx="8365">
                  <c:v>821</c:v>
                </c:pt>
                <c:pt idx="8366">
                  <c:v>812</c:v>
                </c:pt>
                <c:pt idx="8367">
                  <c:v>906</c:v>
                </c:pt>
                <c:pt idx="8368">
                  <c:v>690</c:v>
                </c:pt>
                <c:pt idx="8369">
                  <c:v>852</c:v>
                </c:pt>
                <c:pt idx="8370">
                  <c:v>912</c:v>
                </c:pt>
                <c:pt idx="8371">
                  <c:v>1181</c:v>
                </c:pt>
                <c:pt idx="8372">
                  <c:v>983</c:v>
                </c:pt>
                <c:pt idx="8373">
                  <c:v>849</c:v>
                </c:pt>
                <c:pt idx="8374">
                  <c:v>1064</c:v>
                </c:pt>
                <c:pt idx="8375">
                  <c:v>931</c:v>
                </c:pt>
                <c:pt idx="8376">
                  <c:v>1028</c:v>
                </c:pt>
                <c:pt idx="8377">
                  <c:v>852</c:v>
                </c:pt>
                <c:pt idx="8378">
                  <c:v>867</c:v>
                </c:pt>
                <c:pt idx="8379">
                  <c:v>915</c:v>
                </c:pt>
                <c:pt idx="8380">
                  <c:v>992</c:v>
                </c:pt>
                <c:pt idx="8381">
                  <c:v>1054</c:v>
                </c:pt>
                <c:pt idx="8382">
                  <c:v>1022</c:v>
                </c:pt>
                <c:pt idx="8383">
                  <c:v>955</c:v>
                </c:pt>
                <c:pt idx="8384">
                  <c:v>927</c:v>
                </c:pt>
                <c:pt idx="8385">
                  <c:v>935</c:v>
                </c:pt>
                <c:pt idx="8386">
                  <c:v>939</c:v>
                </c:pt>
                <c:pt idx="8387">
                  <c:v>942</c:v>
                </c:pt>
                <c:pt idx="8388">
                  <c:v>1071</c:v>
                </c:pt>
                <c:pt idx="8389">
                  <c:v>880</c:v>
                </c:pt>
                <c:pt idx="8390">
                  <c:v>1091</c:v>
                </c:pt>
                <c:pt idx="8391">
                  <c:v>927</c:v>
                </c:pt>
                <c:pt idx="8392">
                  <c:v>925</c:v>
                </c:pt>
                <c:pt idx="8393">
                  <c:v>991</c:v>
                </c:pt>
                <c:pt idx="8394">
                  <c:v>795</c:v>
                </c:pt>
                <c:pt idx="8395">
                  <c:v>861</c:v>
                </c:pt>
                <c:pt idx="8396">
                  <c:v>942</c:v>
                </c:pt>
                <c:pt idx="8397">
                  <c:v>736</c:v>
                </c:pt>
                <c:pt idx="8398">
                  <c:v>782</c:v>
                </c:pt>
                <c:pt idx="8399">
                  <c:v>930</c:v>
                </c:pt>
                <c:pt idx="8400">
                  <c:v>1039</c:v>
                </c:pt>
                <c:pt idx="8401">
                  <c:v>934</c:v>
                </c:pt>
                <c:pt idx="8402">
                  <c:v>839</c:v>
                </c:pt>
                <c:pt idx="8403">
                  <c:v>745</c:v>
                </c:pt>
                <c:pt idx="8404">
                  <c:v>1082</c:v>
                </c:pt>
                <c:pt idx="8405">
                  <c:v>957</c:v>
                </c:pt>
                <c:pt idx="8406">
                  <c:v>1062</c:v>
                </c:pt>
                <c:pt idx="8407">
                  <c:v>806</c:v>
                </c:pt>
                <c:pt idx="8408">
                  <c:v>939</c:v>
                </c:pt>
                <c:pt idx="8409">
                  <c:v>824</c:v>
                </c:pt>
                <c:pt idx="8410">
                  <c:v>744</c:v>
                </c:pt>
                <c:pt idx="8411">
                  <c:v>791</c:v>
                </c:pt>
                <c:pt idx="8412">
                  <c:v>986</c:v>
                </c:pt>
                <c:pt idx="8413">
                  <c:v>1048</c:v>
                </c:pt>
                <c:pt idx="8414">
                  <c:v>869</c:v>
                </c:pt>
                <c:pt idx="8415">
                  <c:v>752</c:v>
                </c:pt>
                <c:pt idx="8416">
                  <c:v>808</c:v>
                </c:pt>
                <c:pt idx="8417">
                  <c:v>825</c:v>
                </c:pt>
                <c:pt idx="8418">
                  <c:v>828</c:v>
                </c:pt>
                <c:pt idx="8419">
                  <c:v>749</c:v>
                </c:pt>
                <c:pt idx="8420">
                  <c:v>1054</c:v>
                </c:pt>
                <c:pt idx="8421">
                  <c:v>820</c:v>
                </c:pt>
                <c:pt idx="8422">
                  <c:v>991</c:v>
                </c:pt>
                <c:pt idx="8423">
                  <c:v>906</c:v>
                </c:pt>
                <c:pt idx="8424">
                  <c:v>851</c:v>
                </c:pt>
                <c:pt idx="8425">
                  <c:v>888</c:v>
                </c:pt>
                <c:pt idx="8426">
                  <c:v>940</c:v>
                </c:pt>
                <c:pt idx="8427">
                  <c:v>765</c:v>
                </c:pt>
                <c:pt idx="8428">
                  <c:v>986</c:v>
                </c:pt>
                <c:pt idx="8429">
                  <c:v>736</c:v>
                </c:pt>
                <c:pt idx="8430">
                  <c:v>1165</c:v>
                </c:pt>
                <c:pt idx="8431">
                  <c:v>694</c:v>
                </c:pt>
                <c:pt idx="8432">
                  <c:v>859</c:v>
                </c:pt>
                <c:pt idx="8433">
                  <c:v>922</c:v>
                </c:pt>
                <c:pt idx="8434">
                  <c:v>1369</c:v>
                </c:pt>
                <c:pt idx="8435">
                  <c:v>807</c:v>
                </c:pt>
                <c:pt idx="8436">
                  <c:v>824</c:v>
                </c:pt>
                <c:pt idx="8437">
                  <c:v>796</c:v>
                </c:pt>
                <c:pt idx="8438">
                  <c:v>830</c:v>
                </c:pt>
                <c:pt idx="8439">
                  <c:v>869</c:v>
                </c:pt>
                <c:pt idx="8440">
                  <c:v>798</c:v>
                </c:pt>
                <c:pt idx="8441">
                  <c:v>858</c:v>
                </c:pt>
                <c:pt idx="8442">
                  <c:v>900</c:v>
                </c:pt>
                <c:pt idx="8443">
                  <c:v>773</c:v>
                </c:pt>
                <c:pt idx="8444">
                  <c:v>1007</c:v>
                </c:pt>
                <c:pt idx="8445">
                  <c:v>1166</c:v>
                </c:pt>
                <c:pt idx="8446">
                  <c:v>961</c:v>
                </c:pt>
                <c:pt idx="8447">
                  <c:v>762</c:v>
                </c:pt>
                <c:pt idx="8448">
                  <c:v>1122</c:v>
                </c:pt>
                <c:pt idx="8449">
                  <c:v>1134</c:v>
                </c:pt>
                <c:pt idx="8450">
                  <c:v>904</c:v>
                </c:pt>
                <c:pt idx="8451">
                  <c:v>1165</c:v>
                </c:pt>
                <c:pt idx="8452">
                  <c:v>926</c:v>
                </c:pt>
                <c:pt idx="8453">
                  <c:v>984</c:v>
                </c:pt>
                <c:pt idx="8454">
                  <c:v>1038</c:v>
                </c:pt>
                <c:pt idx="8455">
                  <c:v>1005</c:v>
                </c:pt>
                <c:pt idx="8456">
                  <c:v>785</c:v>
                </c:pt>
                <c:pt idx="8457">
                  <c:v>908</c:v>
                </c:pt>
                <c:pt idx="8458">
                  <c:v>1294</c:v>
                </c:pt>
                <c:pt idx="8459">
                  <c:v>894</c:v>
                </c:pt>
                <c:pt idx="8460">
                  <c:v>789</c:v>
                </c:pt>
                <c:pt idx="8461">
                  <c:v>951</c:v>
                </c:pt>
                <c:pt idx="8462">
                  <c:v>971</c:v>
                </c:pt>
                <c:pt idx="8463">
                  <c:v>780</c:v>
                </c:pt>
                <c:pt idx="8464">
                  <c:v>807</c:v>
                </c:pt>
                <c:pt idx="8465">
                  <c:v>809</c:v>
                </c:pt>
                <c:pt idx="8466">
                  <c:v>824</c:v>
                </c:pt>
                <c:pt idx="8467">
                  <c:v>1161</c:v>
                </c:pt>
                <c:pt idx="8468">
                  <c:v>876</c:v>
                </c:pt>
                <c:pt idx="8469">
                  <c:v>832</c:v>
                </c:pt>
                <c:pt idx="8470">
                  <c:v>859</c:v>
                </c:pt>
                <c:pt idx="8471">
                  <c:v>927</c:v>
                </c:pt>
                <c:pt idx="8472">
                  <c:v>959</c:v>
                </c:pt>
                <c:pt idx="8473">
                  <c:v>986</c:v>
                </c:pt>
                <c:pt idx="8474">
                  <c:v>945</c:v>
                </c:pt>
                <c:pt idx="8475">
                  <c:v>880</c:v>
                </c:pt>
                <c:pt idx="8476">
                  <c:v>971</c:v>
                </c:pt>
                <c:pt idx="8477">
                  <c:v>666</c:v>
                </c:pt>
                <c:pt idx="8478">
                  <c:v>997</c:v>
                </c:pt>
                <c:pt idx="8479">
                  <c:v>979</c:v>
                </c:pt>
                <c:pt idx="8480">
                  <c:v>781</c:v>
                </c:pt>
                <c:pt idx="8481">
                  <c:v>802</c:v>
                </c:pt>
                <c:pt idx="8482">
                  <c:v>879</c:v>
                </c:pt>
                <c:pt idx="8483">
                  <c:v>851</c:v>
                </c:pt>
                <c:pt idx="8484">
                  <c:v>902</c:v>
                </c:pt>
                <c:pt idx="8485">
                  <c:v>1039</c:v>
                </c:pt>
                <c:pt idx="8486">
                  <c:v>918</c:v>
                </c:pt>
                <c:pt idx="8487">
                  <c:v>955</c:v>
                </c:pt>
                <c:pt idx="8488">
                  <c:v>1154</c:v>
                </c:pt>
                <c:pt idx="8489">
                  <c:v>874</c:v>
                </c:pt>
                <c:pt idx="8490">
                  <c:v>844</c:v>
                </c:pt>
                <c:pt idx="8491">
                  <c:v>768</c:v>
                </c:pt>
                <c:pt idx="8492">
                  <c:v>805</c:v>
                </c:pt>
                <c:pt idx="8493">
                  <c:v>841</c:v>
                </c:pt>
                <c:pt idx="8494">
                  <c:v>735</c:v>
                </c:pt>
                <c:pt idx="8495">
                  <c:v>881</c:v>
                </c:pt>
                <c:pt idx="8496">
                  <c:v>802</c:v>
                </c:pt>
                <c:pt idx="8497">
                  <c:v>750</c:v>
                </c:pt>
                <c:pt idx="8498">
                  <c:v>989</c:v>
                </c:pt>
                <c:pt idx="8499">
                  <c:v>761</c:v>
                </c:pt>
                <c:pt idx="8500">
                  <c:v>699</c:v>
                </c:pt>
                <c:pt idx="8501">
                  <c:v>943</c:v>
                </c:pt>
                <c:pt idx="8502">
                  <c:v>729</c:v>
                </c:pt>
                <c:pt idx="8503">
                  <c:v>822</c:v>
                </c:pt>
                <c:pt idx="8504">
                  <c:v>874</c:v>
                </c:pt>
                <c:pt idx="8505">
                  <c:v>808</c:v>
                </c:pt>
                <c:pt idx="8506">
                  <c:v>933</c:v>
                </c:pt>
                <c:pt idx="8507">
                  <c:v>929</c:v>
                </c:pt>
                <c:pt idx="8508">
                  <c:v>973</c:v>
                </c:pt>
                <c:pt idx="8509">
                  <c:v>812</c:v>
                </c:pt>
                <c:pt idx="8510">
                  <c:v>1004</c:v>
                </c:pt>
                <c:pt idx="8511">
                  <c:v>899</c:v>
                </c:pt>
                <c:pt idx="8512">
                  <c:v>847</c:v>
                </c:pt>
                <c:pt idx="8513">
                  <c:v>972</c:v>
                </c:pt>
                <c:pt idx="8514">
                  <c:v>955</c:v>
                </c:pt>
                <c:pt idx="8515">
                  <c:v>864</c:v>
                </c:pt>
                <c:pt idx="8516">
                  <c:v>843</c:v>
                </c:pt>
                <c:pt idx="8517">
                  <c:v>720</c:v>
                </c:pt>
                <c:pt idx="8518">
                  <c:v>959</c:v>
                </c:pt>
                <c:pt idx="8519">
                  <c:v>700</c:v>
                </c:pt>
                <c:pt idx="8520">
                  <c:v>832</c:v>
                </c:pt>
                <c:pt idx="8521">
                  <c:v>855</c:v>
                </c:pt>
                <c:pt idx="8522">
                  <c:v>823</c:v>
                </c:pt>
                <c:pt idx="8523">
                  <c:v>702</c:v>
                </c:pt>
                <c:pt idx="8524">
                  <c:v>827</c:v>
                </c:pt>
                <c:pt idx="8525">
                  <c:v>891</c:v>
                </c:pt>
                <c:pt idx="8526">
                  <c:v>824</c:v>
                </c:pt>
                <c:pt idx="8527">
                  <c:v>952</c:v>
                </c:pt>
                <c:pt idx="8528">
                  <c:v>860</c:v>
                </c:pt>
                <c:pt idx="8529">
                  <c:v>836</c:v>
                </c:pt>
                <c:pt idx="8530">
                  <c:v>1190</c:v>
                </c:pt>
                <c:pt idx="8531">
                  <c:v>697</c:v>
                </c:pt>
                <c:pt idx="8532">
                  <c:v>782</c:v>
                </c:pt>
                <c:pt idx="8533">
                  <c:v>730</c:v>
                </c:pt>
                <c:pt idx="8534">
                  <c:v>777</c:v>
                </c:pt>
                <c:pt idx="8535">
                  <c:v>845</c:v>
                </c:pt>
                <c:pt idx="8536">
                  <c:v>832</c:v>
                </c:pt>
                <c:pt idx="8537">
                  <c:v>908</c:v>
                </c:pt>
                <c:pt idx="8538">
                  <c:v>747</c:v>
                </c:pt>
                <c:pt idx="8539">
                  <c:v>903</c:v>
                </c:pt>
                <c:pt idx="8540">
                  <c:v>810</c:v>
                </c:pt>
                <c:pt idx="8541">
                  <c:v>961</c:v>
                </c:pt>
                <c:pt idx="8542">
                  <c:v>959</c:v>
                </c:pt>
                <c:pt idx="8543">
                  <c:v>682</c:v>
                </c:pt>
                <c:pt idx="8544">
                  <c:v>682</c:v>
                </c:pt>
                <c:pt idx="8545">
                  <c:v>802</c:v>
                </c:pt>
                <c:pt idx="8546">
                  <c:v>763</c:v>
                </c:pt>
                <c:pt idx="8547">
                  <c:v>1120</c:v>
                </c:pt>
                <c:pt idx="8548">
                  <c:v>970</c:v>
                </c:pt>
                <c:pt idx="8549">
                  <c:v>1078</c:v>
                </c:pt>
                <c:pt idx="8550">
                  <c:v>878</c:v>
                </c:pt>
                <c:pt idx="8551">
                  <c:v>772</c:v>
                </c:pt>
                <c:pt idx="8552">
                  <c:v>960</c:v>
                </c:pt>
                <c:pt idx="8553">
                  <c:v>961</c:v>
                </c:pt>
                <c:pt idx="8554">
                  <c:v>897</c:v>
                </c:pt>
                <c:pt idx="8555">
                  <c:v>768</c:v>
                </c:pt>
                <c:pt idx="8556">
                  <c:v>1020</c:v>
                </c:pt>
                <c:pt idx="8557">
                  <c:v>712</c:v>
                </c:pt>
                <c:pt idx="8558">
                  <c:v>1054</c:v>
                </c:pt>
                <c:pt idx="8559">
                  <c:v>853</c:v>
                </c:pt>
                <c:pt idx="8560">
                  <c:v>1019</c:v>
                </c:pt>
                <c:pt idx="8561">
                  <c:v>861</c:v>
                </c:pt>
                <c:pt idx="8562">
                  <c:v>690</c:v>
                </c:pt>
                <c:pt idx="8563">
                  <c:v>843</c:v>
                </c:pt>
                <c:pt idx="8564">
                  <c:v>784</c:v>
                </c:pt>
                <c:pt idx="8565">
                  <c:v>790</c:v>
                </c:pt>
                <c:pt idx="8566">
                  <c:v>743</c:v>
                </c:pt>
                <c:pt idx="8567">
                  <c:v>854</c:v>
                </c:pt>
                <c:pt idx="8568">
                  <c:v>1083</c:v>
                </c:pt>
                <c:pt idx="8569">
                  <c:v>772</c:v>
                </c:pt>
                <c:pt idx="8570">
                  <c:v>936</c:v>
                </c:pt>
                <c:pt idx="8571">
                  <c:v>811</c:v>
                </c:pt>
                <c:pt idx="8572">
                  <c:v>1104</c:v>
                </c:pt>
                <c:pt idx="8573">
                  <c:v>1062</c:v>
                </c:pt>
                <c:pt idx="8574">
                  <c:v>934</c:v>
                </c:pt>
                <c:pt idx="8575">
                  <c:v>694</c:v>
                </c:pt>
                <c:pt idx="8576">
                  <c:v>842</c:v>
                </c:pt>
                <c:pt idx="8577">
                  <c:v>905</c:v>
                </c:pt>
                <c:pt idx="8578">
                  <c:v>948</c:v>
                </c:pt>
                <c:pt idx="8579">
                  <c:v>1320</c:v>
                </c:pt>
                <c:pt idx="8580">
                  <c:v>1069</c:v>
                </c:pt>
                <c:pt idx="8581">
                  <c:v>757</c:v>
                </c:pt>
                <c:pt idx="8582">
                  <c:v>1015</c:v>
                </c:pt>
                <c:pt idx="8583">
                  <c:v>849</c:v>
                </c:pt>
                <c:pt idx="8584">
                  <c:v>867</c:v>
                </c:pt>
                <c:pt idx="8585">
                  <c:v>807</c:v>
                </c:pt>
                <c:pt idx="8586">
                  <c:v>898</c:v>
                </c:pt>
                <c:pt idx="8587">
                  <c:v>816</c:v>
                </c:pt>
                <c:pt idx="8588">
                  <c:v>769</c:v>
                </c:pt>
                <c:pt idx="8589">
                  <c:v>838</c:v>
                </c:pt>
                <c:pt idx="8590">
                  <c:v>718</c:v>
                </c:pt>
                <c:pt idx="8591">
                  <c:v>805</c:v>
                </c:pt>
                <c:pt idx="8592">
                  <c:v>709</c:v>
                </c:pt>
                <c:pt idx="8593">
                  <c:v>729</c:v>
                </c:pt>
                <c:pt idx="8594">
                  <c:v>802</c:v>
                </c:pt>
                <c:pt idx="8595">
                  <c:v>1037</c:v>
                </c:pt>
                <c:pt idx="8596">
                  <c:v>775</c:v>
                </c:pt>
                <c:pt idx="8597">
                  <c:v>883</c:v>
                </c:pt>
                <c:pt idx="8598">
                  <c:v>975</c:v>
                </c:pt>
                <c:pt idx="8599">
                  <c:v>875</c:v>
                </c:pt>
                <c:pt idx="8600">
                  <c:v>735</c:v>
                </c:pt>
                <c:pt idx="8601">
                  <c:v>825</c:v>
                </c:pt>
                <c:pt idx="8602">
                  <c:v>998</c:v>
                </c:pt>
                <c:pt idx="8603">
                  <c:v>891</c:v>
                </c:pt>
                <c:pt idx="8604">
                  <c:v>756</c:v>
                </c:pt>
                <c:pt idx="8605">
                  <c:v>985</c:v>
                </c:pt>
                <c:pt idx="8606">
                  <c:v>937</c:v>
                </c:pt>
                <c:pt idx="8607">
                  <c:v>899</c:v>
                </c:pt>
                <c:pt idx="8608">
                  <c:v>880</c:v>
                </c:pt>
                <c:pt idx="8609">
                  <c:v>695</c:v>
                </c:pt>
                <c:pt idx="8610">
                  <c:v>917</c:v>
                </c:pt>
                <c:pt idx="8611">
                  <c:v>742</c:v>
                </c:pt>
                <c:pt idx="8612">
                  <c:v>1264</c:v>
                </c:pt>
                <c:pt idx="8613">
                  <c:v>788</c:v>
                </c:pt>
                <c:pt idx="8614">
                  <c:v>1039</c:v>
                </c:pt>
                <c:pt idx="8615">
                  <c:v>917</c:v>
                </c:pt>
                <c:pt idx="8616">
                  <c:v>1088</c:v>
                </c:pt>
                <c:pt idx="8617">
                  <c:v>922</c:v>
                </c:pt>
                <c:pt idx="8618">
                  <c:v>736</c:v>
                </c:pt>
                <c:pt idx="8619">
                  <c:v>1032</c:v>
                </c:pt>
                <c:pt idx="8620">
                  <c:v>921</c:v>
                </c:pt>
                <c:pt idx="8621">
                  <c:v>979</c:v>
                </c:pt>
                <c:pt idx="8622">
                  <c:v>759</c:v>
                </c:pt>
                <c:pt idx="8623">
                  <c:v>865</c:v>
                </c:pt>
                <c:pt idx="8624">
                  <c:v>862</c:v>
                </c:pt>
                <c:pt idx="8625">
                  <c:v>867</c:v>
                </c:pt>
                <c:pt idx="8626">
                  <c:v>864</c:v>
                </c:pt>
                <c:pt idx="8627">
                  <c:v>833</c:v>
                </c:pt>
                <c:pt idx="8628">
                  <c:v>871</c:v>
                </c:pt>
                <c:pt idx="8629">
                  <c:v>742</c:v>
                </c:pt>
                <c:pt idx="8630">
                  <c:v>1035</c:v>
                </c:pt>
                <c:pt idx="8631">
                  <c:v>776</c:v>
                </c:pt>
                <c:pt idx="8632">
                  <c:v>1054</c:v>
                </c:pt>
                <c:pt idx="8633">
                  <c:v>801</c:v>
                </c:pt>
                <c:pt idx="8634">
                  <c:v>869</c:v>
                </c:pt>
                <c:pt idx="8635">
                  <c:v>963</c:v>
                </c:pt>
                <c:pt idx="8636">
                  <c:v>859</c:v>
                </c:pt>
                <c:pt idx="8637">
                  <c:v>948</c:v>
                </c:pt>
                <c:pt idx="8638">
                  <c:v>727</c:v>
                </c:pt>
                <c:pt idx="8639">
                  <c:v>905</c:v>
                </c:pt>
                <c:pt idx="8640">
                  <c:v>931</c:v>
                </c:pt>
                <c:pt idx="8641">
                  <c:v>892</c:v>
                </c:pt>
                <c:pt idx="8642">
                  <c:v>1166</c:v>
                </c:pt>
                <c:pt idx="8643">
                  <c:v>1254</c:v>
                </c:pt>
                <c:pt idx="8644">
                  <c:v>1153</c:v>
                </c:pt>
                <c:pt idx="8645">
                  <c:v>825</c:v>
                </c:pt>
                <c:pt idx="8646">
                  <c:v>754</c:v>
                </c:pt>
                <c:pt idx="8647">
                  <c:v>914</c:v>
                </c:pt>
                <c:pt idx="8648">
                  <c:v>802</c:v>
                </c:pt>
                <c:pt idx="8649">
                  <c:v>889</c:v>
                </c:pt>
                <c:pt idx="8650">
                  <c:v>699</c:v>
                </c:pt>
                <c:pt idx="8651">
                  <c:v>656</c:v>
                </c:pt>
                <c:pt idx="8652">
                  <c:v>798</c:v>
                </c:pt>
                <c:pt idx="8653">
                  <c:v>823</c:v>
                </c:pt>
                <c:pt idx="8654">
                  <c:v>1339</c:v>
                </c:pt>
                <c:pt idx="8655">
                  <c:v>833</c:v>
                </c:pt>
                <c:pt idx="8656">
                  <c:v>792</c:v>
                </c:pt>
                <c:pt idx="8657">
                  <c:v>810</c:v>
                </c:pt>
                <c:pt idx="8658">
                  <c:v>1367</c:v>
                </c:pt>
                <c:pt idx="8659">
                  <c:v>1159</c:v>
                </c:pt>
                <c:pt idx="8660">
                  <c:v>795</c:v>
                </c:pt>
                <c:pt idx="8661">
                  <c:v>947</c:v>
                </c:pt>
                <c:pt idx="8662">
                  <c:v>736</c:v>
                </c:pt>
                <c:pt idx="8663">
                  <c:v>702</c:v>
                </c:pt>
                <c:pt idx="8664">
                  <c:v>1081</c:v>
                </c:pt>
                <c:pt idx="8665">
                  <c:v>791</c:v>
                </c:pt>
                <c:pt idx="8666">
                  <c:v>867</c:v>
                </c:pt>
                <c:pt idx="8667">
                  <c:v>992</c:v>
                </c:pt>
                <c:pt idx="8668">
                  <c:v>812</c:v>
                </c:pt>
                <c:pt idx="8669">
                  <c:v>684</c:v>
                </c:pt>
                <c:pt idx="8670">
                  <c:v>714</c:v>
                </c:pt>
                <c:pt idx="8671">
                  <c:v>935</c:v>
                </c:pt>
                <c:pt idx="8672">
                  <c:v>1091</c:v>
                </c:pt>
                <c:pt idx="8673">
                  <c:v>1170</c:v>
                </c:pt>
                <c:pt idx="8674">
                  <c:v>871</c:v>
                </c:pt>
                <c:pt idx="8675">
                  <c:v>857</c:v>
                </c:pt>
                <c:pt idx="8676">
                  <c:v>792</c:v>
                </c:pt>
                <c:pt idx="8677">
                  <c:v>815</c:v>
                </c:pt>
                <c:pt idx="8678">
                  <c:v>877</c:v>
                </c:pt>
                <c:pt idx="8679">
                  <c:v>762</c:v>
                </c:pt>
                <c:pt idx="8680">
                  <c:v>801</c:v>
                </c:pt>
                <c:pt idx="8681">
                  <c:v>885</c:v>
                </c:pt>
                <c:pt idx="8682">
                  <c:v>882</c:v>
                </c:pt>
                <c:pt idx="8683">
                  <c:v>1062</c:v>
                </c:pt>
                <c:pt idx="8684">
                  <c:v>765</c:v>
                </c:pt>
                <c:pt idx="8685">
                  <c:v>770</c:v>
                </c:pt>
                <c:pt idx="8686">
                  <c:v>973</c:v>
                </c:pt>
                <c:pt idx="8687">
                  <c:v>786</c:v>
                </c:pt>
                <c:pt idx="8688">
                  <c:v>1088</c:v>
                </c:pt>
                <c:pt idx="8689">
                  <c:v>1338</c:v>
                </c:pt>
                <c:pt idx="8690">
                  <c:v>880</c:v>
                </c:pt>
                <c:pt idx="8691">
                  <c:v>836</c:v>
                </c:pt>
                <c:pt idx="8692">
                  <c:v>783</c:v>
                </c:pt>
                <c:pt idx="8693">
                  <c:v>827</c:v>
                </c:pt>
                <c:pt idx="8694">
                  <c:v>845</c:v>
                </c:pt>
                <c:pt idx="8695">
                  <c:v>996</c:v>
                </c:pt>
                <c:pt idx="8696">
                  <c:v>1017</c:v>
                </c:pt>
                <c:pt idx="8697">
                  <c:v>908</c:v>
                </c:pt>
                <c:pt idx="8698">
                  <c:v>824</c:v>
                </c:pt>
                <c:pt idx="8699">
                  <c:v>682</c:v>
                </c:pt>
                <c:pt idx="8700">
                  <c:v>933</c:v>
                </c:pt>
                <c:pt idx="8701">
                  <c:v>946</c:v>
                </c:pt>
                <c:pt idx="8702">
                  <c:v>897</c:v>
                </c:pt>
                <c:pt idx="8703">
                  <c:v>994</c:v>
                </c:pt>
                <c:pt idx="8704">
                  <c:v>767</c:v>
                </c:pt>
                <c:pt idx="8705">
                  <c:v>885</c:v>
                </c:pt>
                <c:pt idx="8706">
                  <c:v>743</c:v>
                </c:pt>
                <c:pt idx="8707">
                  <c:v>923</c:v>
                </c:pt>
                <c:pt idx="8708">
                  <c:v>815</c:v>
                </c:pt>
                <c:pt idx="8709">
                  <c:v>886</c:v>
                </c:pt>
                <c:pt idx="8710">
                  <c:v>1018</c:v>
                </c:pt>
                <c:pt idx="8711">
                  <c:v>699</c:v>
                </c:pt>
                <c:pt idx="8712">
                  <c:v>976</c:v>
                </c:pt>
                <c:pt idx="8713">
                  <c:v>934</c:v>
                </c:pt>
                <c:pt idx="8714">
                  <c:v>872</c:v>
                </c:pt>
                <c:pt idx="8715">
                  <c:v>811</c:v>
                </c:pt>
                <c:pt idx="8716">
                  <c:v>848</c:v>
                </c:pt>
                <c:pt idx="8717">
                  <c:v>716</c:v>
                </c:pt>
                <c:pt idx="8718">
                  <c:v>757</c:v>
                </c:pt>
                <c:pt idx="8719">
                  <c:v>972</c:v>
                </c:pt>
                <c:pt idx="8720">
                  <c:v>1094</c:v>
                </c:pt>
                <c:pt idx="8721">
                  <c:v>737</c:v>
                </c:pt>
                <c:pt idx="8722">
                  <c:v>817</c:v>
                </c:pt>
                <c:pt idx="8723">
                  <c:v>826</c:v>
                </c:pt>
                <c:pt idx="8724">
                  <c:v>776</c:v>
                </c:pt>
                <c:pt idx="8725">
                  <c:v>837</c:v>
                </c:pt>
                <c:pt idx="8726">
                  <c:v>966</c:v>
                </c:pt>
                <c:pt idx="8727">
                  <c:v>847</c:v>
                </c:pt>
                <c:pt idx="8728">
                  <c:v>832</c:v>
                </c:pt>
                <c:pt idx="8729">
                  <c:v>892</c:v>
                </c:pt>
                <c:pt idx="8730">
                  <c:v>863</c:v>
                </c:pt>
                <c:pt idx="8731">
                  <c:v>886</c:v>
                </c:pt>
                <c:pt idx="8732">
                  <c:v>921</c:v>
                </c:pt>
                <c:pt idx="8733">
                  <c:v>876</c:v>
                </c:pt>
                <c:pt idx="8734">
                  <c:v>845</c:v>
                </c:pt>
                <c:pt idx="8735">
                  <c:v>766</c:v>
                </c:pt>
                <c:pt idx="8736">
                  <c:v>849</c:v>
                </c:pt>
                <c:pt idx="8737">
                  <c:v>1059</c:v>
                </c:pt>
                <c:pt idx="8738">
                  <c:v>966</c:v>
                </c:pt>
                <c:pt idx="8739">
                  <c:v>849</c:v>
                </c:pt>
                <c:pt idx="8740">
                  <c:v>959</c:v>
                </c:pt>
                <c:pt idx="8741">
                  <c:v>762</c:v>
                </c:pt>
                <c:pt idx="8742">
                  <c:v>743</c:v>
                </c:pt>
                <c:pt idx="8743">
                  <c:v>944</c:v>
                </c:pt>
                <c:pt idx="8744">
                  <c:v>811</c:v>
                </c:pt>
                <c:pt idx="8745">
                  <c:v>926</c:v>
                </c:pt>
                <c:pt idx="8746">
                  <c:v>734</c:v>
                </c:pt>
                <c:pt idx="8747">
                  <c:v>865</c:v>
                </c:pt>
                <c:pt idx="8748">
                  <c:v>899</c:v>
                </c:pt>
                <c:pt idx="8749">
                  <c:v>727</c:v>
                </c:pt>
                <c:pt idx="8750">
                  <c:v>914</c:v>
                </c:pt>
                <c:pt idx="8751">
                  <c:v>933</c:v>
                </c:pt>
                <c:pt idx="8752">
                  <c:v>852</c:v>
                </c:pt>
                <c:pt idx="8753">
                  <c:v>729</c:v>
                </c:pt>
                <c:pt idx="8754">
                  <c:v>949</c:v>
                </c:pt>
                <c:pt idx="8755">
                  <c:v>999</c:v>
                </c:pt>
                <c:pt idx="8756">
                  <c:v>1019</c:v>
                </c:pt>
                <c:pt idx="8757">
                  <c:v>941</c:v>
                </c:pt>
                <c:pt idx="8758">
                  <c:v>777</c:v>
                </c:pt>
                <c:pt idx="8759">
                  <c:v>870</c:v>
                </c:pt>
                <c:pt idx="8760">
                  <c:v>865</c:v>
                </c:pt>
                <c:pt idx="8761">
                  <c:v>870</c:v>
                </c:pt>
                <c:pt idx="8762">
                  <c:v>760</c:v>
                </c:pt>
                <c:pt idx="8763">
                  <c:v>1128</c:v>
                </c:pt>
                <c:pt idx="8764">
                  <c:v>755</c:v>
                </c:pt>
                <c:pt idx="8765">
                  <c:v>875</c:v>
                </c:pt>
                <c:pt idx="8766">
                  <c:v>1154</c:v>
                </c:pt>
                <c:pt idx="8767">
                  <c:v>812</c:v>
                </c:pt>
                <c:pt idx="8768">
                  <c:v>745</c:v>
                </c:pt>
                <c:pt idx="8769">
                  <c:v>970</c:v>
                </c:pt>
                <c:pt idx="8770">
                  <c:v>998</c:v>
                </c:pt>
                <c:pt idx="8771">
                  <c:v>884</c:v>
                </c:pt>
                <c:pt idx="8772">
                  <c:v>861</c:v>
                </c:pt>
                <c:pt idx="8773">
                  <c:v>792</c:v>
                </c:pt>
                <c:pt idx="8774">
                  <c:v>994</c:v>
                </c:pt>
                <c:pt idx="8775">
                  <c:v>943</c:v>
                </c:pt>
                <c:pt idx="8776">
                  <c:v>877</c:v>
                </c:pt>
                <c:pt idx="8777">
                  <c:v>1003</c:v>
                </c:pt>
                <c:pt idx="8778">
                  <c:v>853</c:v>
                </c:pt>
                <c:pt idx="8779">
                  <c:v>1104</c:v>
                </c:pt>
                <c:pt idx="8780">
                  <c:v>915</c:v>
                </c:pt>
                <c:pt idx="8781">
                  <c:v>1080</c:v>
                </c:pt>
                <c:pt idx="8782">
                  <c:v>882</c:v>
                </c:pt>
                <c:pt idx="8783">
                  <c:v>773</c:v>
                </c:pt>
                <c:pt idx="8784">
                  <c:v>767</c:v>
                </c:pt>
                <c:pt idx="8785">
                  <c:v>855</c:v>
                </c:pt>
                <c:pt idx="8786">
                  <c:v>941</c:v>
                </c:pt>
                <c:pt idx="8787">
                  <c:v>1026</c:v>
                </c:pt>
                <c:pt idx="8788">
                  <c:v>967</c:v>
                </c:pt>
                <c:pt idx="8789">
                  <c:v>902</c:v>
                </c:pt>
                <c:pt idx="8790">
                  <c:v>929</c:v>
                </c:pt>
                <c:pt idx="8791">
                  <c:v>1004</c:v>
                </c:pt>
                <c:pt idx="8792">
                  <c:v>843</c:v>
                </c:pt>
                <c:pt idx="8793">
                  <c:v>889</c:v>
                </c:pt>
                <c:pt idx="8794">
                  <c:v>1245</c:v>
                </c:pt>
                <c:pt idx="8795">
                  <c:v>876</c:v>
                </c:pt>
                <c:pt idx="8796">
                  <c:v>1137</c:v>
                </c:pt>
                <c:pt idx="8797">
                  <c:v>751</c:v>
                </c:pt>
                <c:pt idx="8798">
                  <c:v>793</c:v>
                </c:pt>
                <c:pt idx="8799">
                  <c:v>749</c:v>
                </c:pt>
                <c:pt idx="8800">
                  <c:v>731</c:v>
                </c:pt>
                <c:pt idx="8801">
                  <c:v>888</c:v>
                </c:pt>
                <c:pt idx="8802">
                  <c:v>956</c:v>
                </c:pt>
                <c:pt idx="8803">
                  <c:v>842</c:v>
                </c:pt>
                <c:pt idx="8804">
                  <c:v>1040</c:v>
                </c:pt>
                <c:pt idx="8805">
                  <c:v>975</c:v>
                </c:pt>
                <c:pt idx="8806">
                  <c:v>757</c:v>
                </c:pt>
                <c:pt idx="8807">
                  <c:v>889</c:v>
                </c:pt>
                <c:pt idx="8808">
                  <c:v>932</c:v>
                </c:pt>
                <c:pt idx="8809">
                  <c:v>1049</c:v>
                </c:pt>
                <c:pt idx="8810">
                  <c:v>915</c:v>
                </c:pt>
                <c:pt idx="8811">
                  <c:v>679</c:v>
                </c:pt>
                <c:pt idx="8812">
                  <c:v>750</c:v>
                </c:pt>
                <c:pt idx="8813">
                  <c:v>752</c:v>
                </c:pt>
                <c:pt idx="8814">
                  <c:v>830</c:v>
                </c:pt>
                <c:pt idx="8815">
                  <c:v>741</c:v>
                </c:pt>
                <c:pt idx="8816">
                  <c:v>1072</c:v>
                </c:pt>
                <c:pt idx="8817">
                  <c:v>1002</c:v>
                </c:pt>
                <c:pt idx="8818">
                  <c:v>733</c:v>
                </c:pt>
                <c:pt idx="8819">
                  <c:v>872</c:v>
                </c:pt>
                <c:pt idx="8820">
                  <c:v>773</c:v>
                </c:pt>
                <c:pt idx="8821">
                  <c:v>780</c:v>
                </c:pt>
                <c:pt idx="8822">
                  <c:v>1142</c:v>
                </c:pt>
                <c:pt idx="8823">
                  <c:v>851</c:v>
                </c:pt>
                <c:pt idx="8824">
                  <c:v>992</c:v>
                </c:pt>
                <c:pt idx="8825">
                  <c:v>952</c:v>
                </c:pt>
                <c:pt idx="8826">
                  <c:v>852</c:v>
                </c:pt>
                <c:pt idx="8827">
                  <c:v>1124</c:v>
                </c:pt>
                <c:pt idx="8828">
                  <c:v>1069</c:v>
                </c:pt>
                <c:pt idx="8829">
                  <c:v>955</c:v>
                </c:pt>
                <c:pt idx="8830">
                  <c:v>690</c:v>
                </c:pt>
                <c:pt idx="8831">
                  <c:v>949</c:v>
                </c:pt>
                <c:pt idx="8832">
                  <c:v>1003</c:v>
                </c:pt>
                <c:pt idx="8833">
                  <c:v>1198</c:v>
                </c:pt>
                <c:pt idx="8834">
                  <c:v>1078</c:v>
                </c:pt>
                <c:pt idx="8835">
                  <c:v>957</c:v>
                </c:pt>
                <c:pt idx="8836">
                  <c:v>826</c:v>
                </c:pt>
                <c:pt idx="8837">
                  <c:v>797</c:v>
                </c:pt>
                <c:pt idx="8838">
                  <c:v>802</c:v>
                </c:pt>
                <c:pt idx="8839">
                  <c:v>866</c:v>
                </c:pt>
                <c:pt idx="8840">
                  <c:v>1014</c:v>
                </c:pt>
                <c:pt idx="8841">
                  <c:v>675</c:v>
                </c:pt>
                <c:pt idx="8842">
                  <c:v>725</c:v>
                </c:pt>
                <c:pt idx="8843">
                  <c:v>870</c:v>
                </c:pt>
                <c:pt idx="8844">
                  <c:v>898</c:v>
                </c:pt>
                <c:pt idx="8845">
                  <c:v>882</c:v>
                </c:pt>
                <c:pt idx="8846">
                  <c:v>896</c:v>
                </c:pt>
                <c:pt idx="8847">
                  <c:v>987</c:v>
                </c:pt>
                <c:pt idx="8848">
                  <c:v>750</c:v>
                </c:pt>
                <c:pt idx="8849">
                  <c:v>1002</c:v>
                </c:pt>
                <c:pt idx="8850">
                  <c:v>872</c:v>
                </c:pt>
                <c:pt idx="8851">
                  <c:v>866</c:v>
                </c:pt>
                <c:pt idx="8852">
                  <c:v>718</c:v>
                </c:pt>
                <c:pt idx="8853">
                  <c:v>998</c:v>
                </c:pt>
                <c:pt idx="8854">
                  <c:v>731</c:v>
                </c:pt>
                <c:pt idx="8855">
                  <c:v>1004</c:v>
                </c:pt>
                <c:pt idx="8856">
                  <c:v>825</c:v>
                </c:pt>
                <c:pt idx="8857">
                  <c:v>942</c:v>
                </c:pt>
                <c:pt idx="8858">
                  <c:v>864</c:v>
                </c:pt>
                <c:pt idx="8859">
                  <c:v>961</c:v>
                </c:pt>
                <c:pt idx="8860">
                  <c:v>719</c:v>
                </c:pt>
                <c:pt idx="8861">
                  <c:v>946</c:v>
                </c:pt>
                <c:pt idx="8862">
                  <c:v>741</c:v>
                </c:pt>
                <c:pt idx="8863">
                  <c:v>731</c:v>
                </c:pt>
                <c:pt idx="8864">
                  <c:v>1067</c:v>
                </c:pt>
                <c:pt idx="8865">
                  <c:v>890</c:v>
                </c:pt>
                <c:pt idx="8866">
                  <c:v>843</c:v>
                </c:pt>
                <c:pt idx="8867">
                  <c:v>863</c:v>
                </c:pt>
                <c:pt idx="8868">
                  <c:v>1140</c:v>
                </c:pt>
                <c:pt idx="8869">
                  <c:v>952</c:v>
                </c:pt>
                <c:pt idx="8870">
                  <c:v>778</c:v>
                </c:pt>
                <c:pt idx="8871">
                  <c:v>749</c:v>
                </c:pt>
                <c:pt idx="8872">
                  <c:v>912</c:v>
                </c:pt>
                <c:pt idx="8873">
                  <c:v>1005</c:v>
                </c:pt>
                <c:pt idx="8874">
                  <c:v>799</c:v>
                </c:pt>
                <c:pt idx="8875">
                  <c:v>825</c:v>
                </c:pt>
                <c:pt idx="8876">
                  <c:v>1021</c:v>
                </c:pt>
                <c:pt idx="8877">
                  <c:v>818</c:v>
                </c:pt>
                <c:pt idx="8878">
                  <c:v>638</c:v>
                </c:pt>
                <c:pt idx="8879">
                  <c:v>879</c:v>
                </c:pt>
                <c:pt idx="8880">
                  <c:v>842</c:v>
                </c:pt>
                <c:pt idx="8881">
                  <c:v>665</c:v>
                </c:pt>
                <c:pt idx="8882">
                  <c:v>1251</c:v>
                </c:pt>
                <c:pt idx="8883">
                  <c:v>823</c:v>
                </c:pt>
                <c:pt idx="8884">
                  <c:v>961</c:v>
                </c:pt>
                <c:pt idx="8885">
                  <c:v>711</c:v>
                </c:pt>
                <c:pt idx="8886">
                  <c:v>846</c:v>
                </c:pt>
                <c:pt idx="8887">
                  <c:v>916</c:v>
                </c:pt>
                <c:pt idx="8888">
                  <c:v>981</c:v>
                </c:pt>
                <c:pt idx="8889">
                  <c:v>1019</c:v>
                </c:pt>
                <c:pt idx="8890">
                  <c:v>941</c:v>
                </c:pt>
                <c:pt idx="8891">
                  <c:v>974</c:v>
                </c:pt>
                <c:pt idx="8892">
                  <c:v>793</c:v>
                </c:pt>
                <c:pt idx="8893">
                  <c:v>806</c:v>
                </c:pt>
                <c:pt idx="8894">
                  <c:v>773</c:v>
                </c:pt>
                <c:pt idx="8895">
                  <c:v>1088</c:v>
                </c:pt>
                <c:pt idx="8896">
                  <c:v>776</c:v>
                </c:pt>
                <c:pt idx="8897">
                  <c:v>883</c:v>
                </c:pt>
                <c:pt idx="8898">
                  <c:v>1157</c:v>
                </c:pt>
                <c:pt idx="8899">
                  <c:v>810</c:v>
                </c:pt>
                <c:pt idx="8900">
                  <c:v>780</c:v>
                </c:pt>
                <c:pt idx="8901">
                  <c:v>943</c:v>
                </c:pt>
                <c:pt idx="8902">
                  <c:v>683</c:v>
                </c:pt>
                <c:pt idx="8903">
                  <c:v>867</c:v>
                </c:pt>
                <c:pt idx="8904">
                  <c:v>963</c:v>
                </c:pt>
                <c:pt idx="8905">
                  <c:v>871</c:v>
                </c:pt>
                <c:pt idx="8906">
                  <c:v>720</c:v>
                </c:pt>
                <c:pt idx="8907">
                  <c:v>866</c:v>
                </c:pt>
                <c:pt idx="8908">
                  <c:v>1167</c:v>
                </c:pt>
                <c:pt idx="8909">
                  <c:v>883</c:v>
                </c:pt>
                <c:pt idx="8910">
                  <c:v>859</c:v>
                </c:pt>
                <c:pt idx="8911">
                  <c:v>1052</c:v>
                </c:pt>
                <c:pt idx="8912">
                  <c:v>917</c:v>
                </c:pt>
                <c:pt idx="8913">
                  <c:v>879</c:v>
                </c:pt>
                <c:pt idx="8914">
                  <c:v>820</c:v>
                </c:pt>
                <c:pt idx="8915">
                  <c:v>1125</c:v>
                </c:pt>
                <c:pt idx="8916">
                  <c:v>854</c:v>
                </c:pt>
                <c:pt idx="8917">
                  <c:v>776</c:v>
                </c:pt>
                <c:pt idx="8918">
                  <c:v>1052</c:v>
                </c:pt>
                <c:pt idx="8919">
                  <c:v>1059</c:v>
                </c:pt>
                <c:pt idx="8920">
                  <c:v>911</c:v>
                </c:pt>
                <c:pt idx="8921">
                  <c:v>943</c:v>
                </c:pt>
                <c:pt idx="8922">
                  <c:v>1061</c:v>
                </c:pt>
                <c:pt idx="8923">
                  <c:v>914</c:v>
                </c:pt>
                <c:pt idx="8924">
                  <c:v>1019</c:v>
                </c:pt>
                <c:pt idx="8925">
                  <c:v>1024</c:v>
                </c:pt>
                <c:pt idx="8926">
                  <c:v>871</c:v>
                </c:pt>
                <c:pt idx="8927">
                  <c:v>898</c:v>
                </c:pt>
                <c:pt idx="8928">
                  <c:v>905</c:v>
                </c:pt>
                <c:pt idx="8929">
                  <c:v>950</c:v>
                </c:pt>
                <c:pt idx="8930">
                  <c:v>925</c:v>
                </c:pt>
                <c:pt idx="8931">
                  <c:v>846</c:v>
                </c:pt>
                <c:pt idx="8932">
                  <c:v>711</c:v>
                </c:pt>
                <c:pt idx="8933">
                  <c:v>930</c:v>
                </c:pt>
                <c:pt idx="8934">
                  <c:v>805</c:v>
                </c:pt>
                <c:pt idx="8935">
                  <c:v>802</c:v>
                </c:pt>
                <c:pt idx="8936">
                  <c:v>886</c:v>
                </c:pt>
                <c:pt idx="8937">
                  <c:v>862</c:v>
                </c:pt>
                <c:pt idx="8938">
                  <c:v>929</c:v>
                </c:pt>
                <c:pt idx="8939">
                  <c:v>876</c:v>
                </c:pt>
                <c:pt idx="8940">
                  <c:v>917</c:v>
                </c:pt>
                <c:pt idx="8941">
                  <c:v>915</c:v>
                </c:pt>
                <c:pt idx="8942">
                  <c:v>812</c:v>
                </c:pt>
                <c:pt idx="8943">
                  <c:v>979</c:v>
                </c:pt>
                <c:pt idx="8944">
                  <c:v>1021</c:v>
                </c:pt>
                <c:pt idx="8945">
                  <c:v>1033</c:v>
                </c:pt>
                <c:pt idx="8946">
                  <c:v>765</c:v>
                </c:pt>
                <c:pt idx="8947">
                  <c:v>1071</c:v>
                </c:pt>
                <c:pt idx="8948">
                  <c:v>1233</c:v>
                </c:pt>
                <c:pt idx="8949">
                  <c:v>797</c:v>
                </c:pt>
                <c:pt idx="8950">
                  <c:v>924</c:v>
                </c:pt>
                <c:pt idx="8951">
                  <c:v>741</c:v>
                </c:pt>
                <c:pt idx="8952">
                  <c:v>978</c:v>
                </c:pt>
                <c:pt idx="8953">
                  <c:v>719</c:v>
                </c:pt>
                <c:pt idx="8954">
                  <c:v>874</c:v>
                </c:pt>
                <c:pt idx="8955">
                  <c:v>814</c:v>
                </c:pt>
                <c:pt idx="8956">
                  <c:v>876</c:v>
                </c:pt>
                <c:pt idx="8957">
                  <c:v>754</c:v>
                </c:pt>
                <c:pt idx="8958">
                  <c:v>847</c:v>
                </c:pt>
                <c:pt idx="8959">
                  <c:v>808</c:v>
                </c:pt>
                <c:pt idx="8960">
                  <c:v>848</c:v>
                </c:pt>
                <c:pt idx="8961">
                  <c:v>898</c:v>
                </c:pt>
                <c:pt idx="8962">
                  <c:v>813</c:v>
                </c:pt>
                <c:pt idx="8963">
                  <c:v>1062</c:v>
                </c:pt>
                <c:pt idx="8964">
                  <c:v>934</c:v>
                </c:pt>
                <c:pt idx="8965">
                  <c:v>1039</c:v>
                </c:pt>
                <c:pt idx="8966">
                  <c:v>888</c:v>
                </c:pt>
                <c:pt idx="8967">
                  <c:v>891</c:v>
                </c:pt>
                <c:pt idx="8968">
                  <c:v>817</c:v>
                </c:pt>
                <c:pt idx="8969">
                  <c:v>882</c:v>
                </c:pt>
                <c:pt idx="8970">
                  <c:v>996</c:v>
                </c:pt>
                <c:pt idx="8971">
                  <c:v>820</c:v>
                </c:pt>
                <c:pt idx="8972">
                  <c:v>883</c:v>
                </c:pt>
                <c:pt idx="8973">
                  <c:v>839</c:v>
                </c:pt>
                <c:pt idx="8974">
                  <c:v>862</c:v>
                </c:pt>
                <c:pt idx="8975">
                  <c:v>778</c:v>
                </c:pt>
                <c:pt idx="8976">
                  <c:v>889</c:v>
                </c:pt>
                <c:pt idx="8977">
                  <c:v>805</c:v>
                </c:pt>
                <c:pt idx="8978">
                  <c:v>652</c:v>
                </c:pt>
                <c:pt idx="8979">
                  <c:v>840</c:v>
                </c:pt>
                <c:pt idx="8980">
                  <c:v>1004</c:v>
                </c:pt>
                <c:pt idx="8981">
                  <c:v>1108</c:v>
                </c:pt>
                <c:pt idx="8982">
                  <c:v>833</c:v>
                </c:pt>
                <c:pt idx="8983">
                  <c:v>959</c:v>
                </c:pt>
                <c:pt idx="8984">
                  <c:v>780</c:v>
                </c:pt>
                <c:pt idx="8985">
                  <c:v>958</c:v>
                </c:pt>
                <c:pt idx="8986">
                  <c:v>750</c:v>
                </c:pt>
                <c:pt idx="8987">
                  <c:v>776</c:v>
                </c:pt>
                <c:pt idx="8988">
                  <c:v>854</c:v>
                </c:pt>
                <c:pt idx="8989">
                  <c:v>881</c:v>
                </c:pt>
                <c:pt idx="8990">
                  <c:v>897</c:v>
                </c:pt>
                <c:pt idx="8991">
                  <c:v>963</c:v>
                </c:pt>
                <c:pt idx="8992">
                  <c:v>805</c:v>
                </c:pt>
                <c:pt idx="8993">
                  <c:v>863</c:v>
                </c:pt>
                <c:pt idx="8994">
                  <c:v>908</c:v>
                </c:pt>
                <c:pt idx="8995">
                  <c:v>1170</c:v>
                </c:pt>
                <c:pt idx="8996">
                  <c:v>1066</c:v>
                </c:pt>
                <c:pt idx="8997">
                  <c:v>819</c:v>
                </c:pt>
                <c:pt idx="8998">
                  <c:v>835</c:v>
                </c:pt>
                <c:pt idx="8999">
                  <c:v>958</c:v>
                </c:pt>
                <c:pt idx="9000">
                  <c:v>845</c:v>
                </c:pt>
                <c:pt idx="9001">
                  <c:v>876</c:v>
                </c:pt>
                <c:pt idx="9002">
                  <c:v>819</c:v>
                </c:pt>
                <c:pt idx="9003">
                  <c:v>755</c:v>
                </c:pt>
                <c:pt idx="9004">
                  <c:v>940</c:v>
                </c:pt>
                <c:pt idx="9005">
                  <c:v>921</c:v>
                </c:pt>
                <c:pt idx="9006">
                  <c:v>896</c:v>
                </c:pt>
                <c:pt idx="9007">
                  <c:v>975</c:v>
                </c:pt>
                <c:pt idx="9008">
                  <c:v>661</c:v>
                </c:pt>
                <c:pt idx="9009">
                  <c:v>931</c:v>
                </c:pt>
                <c:pt idx="9010">
                  <c:v>766</c:v>
                </c:pt>
                <c:pt idx="9011">
                  <c:v>1001</c:v>
                </c:pt>
                <c:pt idx="9012">
                  <c:v>855</c:v>
                </c:pt>
                <c:pt idx="9013">
                  <c:v>751</c:v>
                </c:pt>
                <c:pt idx="9014">
                  <c:v>926</c:v>
                </c:pt>
                <c:pt idx="9015">
                  <c:v>824</c:v>
                </c:pt>
                <c:pt idx="9016">
                  <c:v>644</c:v>
                </c:pt>
                <c:pt idx="9017">
                  <c:v>839</c:v>
                </c:pt>
                <c:pt idx="9018">
                  <c:v>958</c:v>
                </c:pt>
                <c:pt idx="9019">
                  <c:v>840</c:v>
                </c:pt>
                <c:pt idx="9020">
                  <c:v>802</c:v>
                </c:pt>
                <c:pt idx="9021">
                  <c:v>848</c:v>
                </c:pt>
                <c:pt idx="9022">
                  <c:v>1000</c:v>
                </c:pt>
                <c:pt idx="9023">
                  <c:v>1463</c:v>
                </c:pt>
                <c:pt idx="9024">
                  <c:v>1049</c:v>
                </c:pt>
                <c:pt idx="9025">
                  <c:v>926</c:v>
                </c:pt>
                <c:pt idx="9026">
                  <c:v>1027</c:v>
                </c:pt>
                <c:pt idx="9027">
                  <c:v>1158</c:v>
                </c:pt>
                <c:pt idx="9028">
                  <c:v>896</c:v>
                </c:pt>
                <c:pt idx="9029">
                  <c:v>847</c:v>
                </c:pt>
                <c:pt idx="9030">
                  <c:v>895</c:v>
                </c:pt>
                <c:pt idx="9031">
                  <c:v>855</c:v>
                </c:pt>
                <c:pt idx="9032">
                  <c:v>862</c:v>
                </c:pt>
                <c:pt idx="9033">
                  <c:v>880</c:v>
                </c:pt>
                <c:pt idx="9034">
                  <c:v>875</c:v>
                </c:pt>
                <c:pt idx="9035">
                  <c:v>945</c:v>
                </c:pt>
                <c:pt idx="9036">
                  <c:v>1048</c:v>
                </c:pt>
                <c:pt idx="9037">
                  <c:v>905</c:v>
                </c:pt>
                <c:pt idx="9038">
                  <c:v>811</c:v>
                </c:pt>
                <c:pt idx="9039">
                  <c:v>1075</c:v>
                </c:pt>
                <c:pt idx="9040">
                  <c:v>645</c:v>
                </c:pt>
                <c:pt idx="9041">
                  <c:v>819</c:v>
                </c:pt>
                <c:pt idx="9042">
                  <c:v>1056</c:v>
                </c:pt>
                <c:pt idx="9043">
                  <c:v>1225</c:v>
                </c:pt>
                <c:pt idx="9044">
                  <c:v>1065</c:v>
                </c:pt>
                <c:pt idx="9045">
                  <c:v>921</c:v>
                </c:pt>
                <c:pt idx="9046">
                  <c:v>811</c:v>
                </c:pt>
                <c:pt idx="9047">
                  <c:v>917</c:v>
                </c:pt>
                <c:pt idx="9048">
                  <c:v>825</c:v>
                </c:pt>
                <c:pt idx="9049">
                  <c:v>1177</c:v>
                </c:pt>
                <c:pt idx="9050">
                  <c:v>821</c:v>
                </c:pt>
                <c:pt idx="9051">
                  <c:v>678</c:v>
                </c:pt>
                <c:pt idx="9052">
                  <c:v>776</c:v>
                </c:pt>
                <c:pt idx="9053">
                  <c:v>973</c:v>
                </c:pt>
                <c:pt idx="9054">
                  <c:v>1267</c:v>
                </c:pt>
                <c:pt idx="9055">
                  <c:v>778</c:v>
                </c:pt>
                <c:pt idx="9056">
                  <c:v>916</c:v>
                </c:pt>
                <c:pt idx="9057">
                  <c:v>889</c:v>
                </c:pt>
                <c:pt idx="9058">
                  <c:v>851</c:v>
                </c:pt>
                <c:pt idx="9059">
                  <c:v>843</c:v>
                </c:pt>
                <c:pt idx="9060">
                  <c:v>882</c:v>
                </c:pt>
                <c:pt idx="9061">
                  <c:v>1032</c:v>
                </c:pt>
                <c:pt idx="9062">
                  <c:v>1368</c:v>
                </c:pt>
                <c:pt idx="9063">
                  <c:v>847</c:v>
                </c:pt>
                <c:pt idx="9064">
                  <c:v>924</c:v>
                </c:pt>
                <c:pt idx="9065">
                  <c:v>949</c:v>
                </c:pt>
                <c:pt idx="9066">
                  <c:v>1053</c:v>
                </c:pt>
                <c:pt idx="9067">
                  <c:v>795</c:v>
                </c:pt>
                <c:pt idx="9068">
                  <c:v>957</c:v>
                </c:pt>
                <c:pt idx="9069">
                  <c:v>825</c:v>
                </c:pt>
                <c:pt idx="9070">
                  <c:v>937</c:v>
                </c:pt>
                <c:pt idx="9071">
                  <c:v>991</c:v>
                </c:pt>
                <c:pt idx="9072">
                  <c:v>828</c:v>
                </c:pt>
                <c:pt idx="9073">
                  <c:v>964</c:v>
                </c:pt>
                <c:pt idx="9074">
                  <c:v>902</c:v>
                </c:pt>
                <c:pt idx="9075">
                  <c:v>925</c:v>
                </c:pt>
                <c:pt idx="9076">
                  <c:v>648</c:v>
                </c:pt>
                <c:pt idx="9077">
                  <c:v>862</c:v>
                </c:pt>
                <c:pt idx="9078">
                  <c:v>1120</c:v>
                </c:pt>
                <c:pt idx="9079">
                  <c:v>691</c:v>
                </c:pt>
                <c:pt idx="9080">
                  <c:v>1257</c:v>
                </c:pt>
                <c:pt idx="9081">
                  <c:v>1157</c:v>
                </c:pt>
                <c:pt idx="9082">
                  <c:v>763</c:v>
                </c:pt>
                <c:pt idx="9083">
                  <c:v>730</c:v>
                </c:pt>
                <c:pt idx="9084">
                  <c:v>842</c:v>
                </c:pt>
                <c:pt idx="9085">
                  <c:v>928</c:v>
                </c:pt>
                <c:pt idx="9086">
                  <c:v>864</c:v>
                </c:pt>
                <c:pt idx="9087">
                  <c:v>1071</c:v>
                </c:pt>
                <c:pt idx="9088">
                  <c:v>816</c:v>
                </c:pt>
                <c:pt idx="9089">
                  <c:v>698</c:v>
                </c:pt>
                <c:pt idx="9090">
                  <c:v>943</c:v>
                </c:pt>
                <c:pt idx="9091">
                  <c:v>1084</c:v>
                </c:pt>
                <c:pt idx="9092">
                  <c:v>884</c:v>
                </c:pt>
                <c:pt idx="9093">
                  <c:v>1029</c:v>
                </c:pt>
                <c:pt idx="9094">
                  <c:v>810</c:v>
                </c:pt>
                <c:pt idx="9095">
                  <c:v>1101</c:v>
                </c:pt>
                <c:pt idx="9096">
                  <c:v>1176</c:v>
                </c:pt>
                <c:pt idx="9097">
                  <c:v>723</c:v>
                </c:pt>
                <c:pt idx="9098">
                  <c:v>1085</c:v>
                </c:pt>
                <c:pt idx="9099">
                  <c:v>1134</c:v>
                </c:pt>
                <c:pt idx="9100">
                  <c:v>1050</c:v>
                </c:pt>
                <c:pt idx="9101">
                  <c:v>892</c:v>
                </c:pt>
                <c:pt idx="9102">
                  <c:v>682</c:v>
                </c:pt>
                <c:pt idx="9103">
                  <c:v>897</c:v>
                </c:pt>
                <c:pt idx="9104">
                  <c:v>856</c:v>
                </c:pt>
                <c:pt idx="9105">
                  <c:v>911</c:v>
                </c:pt>
                <c:pt idx="9106">
                  <c:v>1037</c:v>
                </c:pt>
                <c:pt idx="9107">
                  <c:v>923</c:v>
                </c:pt>
                <c:pt idx="9108">
                  <c:v>1056</c:v>
                </c:pt>
                <c:pt idx="9109">
                  <c:v>891</c:v>
                </c:pt>
                <c:pt idx="9110">
                  <c:v>996</c:v>
                </c:pt>
                <c:pt idx="9111">
                  <c:v>685</c:v>
                </c:pt>
                <c:pt idx="9112">
                  <c:v>829</c:v>
                </c:pt>
                <c:pt idx="9113">
                  <c:v>714</c:v>
                </c:pt>
                <c:pt idx="9114">
                  <c:v>1053</c:v>
                </c:pt>
                <c:pt idx="9115">
                  <c:v>1023</c:v>
                </c:pt>
                <c:pt idx="9116">
                  <c:v>827</c:v>
                </c:pt>
                <c:pt idx="9117">
                  <c:v>887</c:v>
                </c:pt>
                <c:pt idx="9118">
                  <c:v>818</c:v>
                </c:pt>
                <c:pt idx="9119">
                  <c:v>848</c:v>
                </c:pt>
                <c:pt idx="9120">
                  <c:v>780</c:v>
                </c:pt>
                <c:pt idx="9121">
                  <c:v>1001</c:v>
                </c:pt>
                <c:pt idx="9122">
                  <c:v>785</c:v>
                </c:pt>
                <c:pt idx="9123">
                  <c:v>854</c:v>
                </c:pt>
                <c:pt idx="9124">
                  <c:v>904</c:v>
                </c:pt>
                <c:pt idx="9125">
                  <c:v>910</c:v>
                </c:pt>
                <c:pt idx="9126">
                  <c:v>1222</c:v>
                </c:pt>
                <c:pt idx="9127">
                  <c:v>1242</c:v>
                </c:pt>
                <c:pt idx="9128">
                  <c:v>915</c:v>
                </c:pt>
                <c:pt idx="9129">
                  <c:v>820</c:v>
                </c:pt>
                <c:pt idx="9130">
                  <c:v>945</c:v>
                </c:pt>
                <c:pt idx="9131">
                  <c:v>1006</c:v>
                </c:pt>
                <c:pt idx="9132">
                  <c:v>963</c:v>
                </c:pt>
                <c:pt idx="9133">
                  <c:v>1101</c:v>
                </c:pt>
                <c:pt idx="9134">
                  <c:v>959</c:v>
                </c:pt>
                <c:pt idx="9135">
                  <c:v>842</c:v>
                </c:pt>
                <c:pt idx="9136">
                  <c:v>740</c:v>
                </c:pt>
                <c:pt idx="9137">
                  <c:v>748</c:v>
                </c:pt>
                <c:pt idx="9138">
                  <c:v>745</c:v>
                </c:pt>
                <c:pt idx="9139">
                  <c:v>739</c:v>
                </c:pt>
                <c:pt idx="9140">
                  <c:v>923</c:v>
                </c:pt>
                <c:pt idx="9141">
                  <c:v>944</c:v>
                </c:pt>
                <c:pt idx="9142">
                  <c:v>868</c:v>
                </c:pt>
                <c:pt idx="9143">
                  <c:v>768</c:v>
                </c:pt>
                <c:pt idx="9144">
                  <c:v>1001</c:v>
                </c:pt>
                <c:pt idx="9145">
                  <c:v>818</c:v>
                </c:pt>
                <c:pt idx="9146">
                  <c:v>1183</c:v>
                </c:pt>
                <c:pt idx="9147">
                  <c:v>1017</c:v>
                </c:pt>
                <c:pt idx="9148">
                  <c:v>700</c:v>
                </c:pt>
                <c:pt idx="9149">
                  <c:v>879</c:v>
                </c:pt>
                <c:pt idx="9150">
                  <c:v>856</c:v>
                </c:pt>
                <c:pt idx="9151">
                  <c:v>883</c:v>
                </c:pt>
                <c:pt idx="9152">
                  <c:v>1013</c:v>
                </c:pt>
                <c:pt idx="9153">
                  <c:v>773</c:v>
                </c:pt>
                <c:pt idx="9154">
                  <c:v>1040</c:v>
                </c:pt>
                <c:pt idx="9155">
                  <c:v>866</c:v>
                </c:pt>
                <c:pt idx="9156">
                  <c:v>900</c:v>
                </c:pt>
                <c:pt idx="9157">
                  <c:v>835</c:v>
                </c:pt>
                <c:pt idx="9158">
                  <c:v>1007</c:v>
                </c:pt>
                <c:pt idx="9159">
                  <c:v>858</c:v>
                </c:pt>
                <c:pt idx="9160">
                  <c:v>727</c:v>
                </c:pt>
                <c:pt idx="9161">
                  <c:v>863</c:v>
                </c:pt>
                <c:pt idx="9162">
                  <c:v>1182</c:v>
                </c:pt>
                <c:pt idx="9163">
                  <c:v>858</c:v>
                </c:pt>
                <c:pt idx="9164">
                  <c:v>762</c:v>
                </c:pt>
                <c:pt idx="9165">
                  <c:v>776</c:v>
                </c:pt>
                <c:pt idx="9166">
                  <c:v>652</c:v>
                </c:pt>
                <c:pt idx="9167">
                  <c:v>784</c:v>
                </c:pt>
                <c:pt idx="9168">
                  <c:v>974</c:v>
                </c:pt>
                <c:pt idx="9169">
                  <c:v>1016</c:v>
                </c:pt>
                <c:pt idx="9170">
                  <c:v>951</c:v>
                </c:pt>
                <c:pt idx="9171">
                  <c:v>796</c:v>
                </c:pt>
                <c:pt idx="9172">
                  <c:v>808</c:v>
                </c:pt>
                <c:pt idx="9173">
                  <c:v>678</c:v>
                </c:pt>
                <c:pt idx="9174">
                  <c:v>826</c:v>
                </c:pt>
                <c:pt idx="9175">
                  <c:v>731</c:v>
                </c:pt>
                <c:pt idx="9176">
                  <c:v>941</c:v>
                </c:pt>
                <c:pt idx="9177">
                  <c:v>814</c:v>
                </c:pt>
                <c:pt idx="9178">
                  <c:v>957</c:v>
                </c:pt>
                <c:pt idx="9179">
                  <c:v>1029</c:v>
                </c:pt>
                <c:pt idx="9180">
                  <c:v>921</c:v>
                </c:pt>
                <c:pt idx="9181">
                  <c:v>653</c:v>
                </c:pt>
                <c:pt idx="9182">
                  <c:v>930</c:v>
                </c:pt>
                <c:pt idx="9183">
                  <c:v>889</c:v>
                </c:pt>
                <c:pt idx="9184">
                  <c:v>877</c:v>
                </c:pt>
                <c:pt idx="9185">
                  <c:v>771</c:v>
                </c:pt>
                <c:pt idx="9186">
                  <c:v>935</c:v>
                </c:pt>
                <c:pt idx="9187">
                  <c:v>882</c:v>
                </c:pt>
                <c:pt idx="9188">
                  <c:v>914</c:v>
                </c:pt>
                <c:pt idx="9189">
                  <c:v>976</c:v>
                </c:pt>
                <c:pt idx="9190">
                  <c:v>850</c:v>
                </c:pt>
                <c:pt idx="9191">
                  <c:v>898</c:v>
                </c:pt>
                <c:pt idx="9192">
                  <c:v>968</c:v>
                </c:pt>
                <c:pt idx="9193">
                  <c:v>817</c:v>
                </c:pt>
                <c:pt idx="9194">
                  <c:v>783</c:v>
                </c:pt>
                <c:pt idx="9195">
                  <c:v>706</c:v>
                </c:pt>
                <c:pt idx="9196">
                  <c:v>857</c:v>
                </c:pt>
                <c:pt idx="9197">
                  <c:v>863</c:v>
                </c:pt>
                <c:pt idx="9198">
                  <c:v>734</c:v>
                </c:pt>
                <c:pt idx="9199">
                  <c:v>815</c:v>
                </c:pt>
                <c:pt idx="9200">
                  <c:v>955</c:v>
                </c:pt>
                <c:pt idx="9201">
                  <c:v>1026</c:v>
                </c:pt>
                <c:pt idx="9202">
                  <c:v>931</c:v>
                </c:pt>
                <c:pt idx="9203">
                  <c:v>1019</c:v>
                </c:pt>
                <c:pt idx="9204">
                  <c:v>1062</c:v>
                </c:pt>
                <c:pt idx="9205">
                  <c:v>814</c:v>
                </c:pt>
                <c:pt idx="9206">
                  <c:v>742</c:v>
                </c:pt>
                <c:pt idx="9207">
                  <c:v>842</c:v>
                </c:pt>
                <c:pt idx="9208">
                  <c:v>769</c:v>
                </c:pt>
                <c:pt idx="9209">
                  <c:v>1048</c:v>
                </c:pt>
                <c:pt idx="9210">
                  <c:v>943</c:v>
                </c:pt>
                <c:pt idx="9211">
                  <c:v>940</c:v>
                </c:pt>
                <c:pt idx="9212">
                  <c:v>970</c:v>
                </c:pt>
                <c:pt idx="9213">
                  <c:v>976</c:v>
                </c:pt>
                <c:pt idx="9214">
                  <c:v>1162</c:v>
                </c:pt>
                <c:pt idx="9215">
                  <c:v>872</c:v>
                </c:pt>
                <c:pt idx="9216">
                  <c:v>1002</c:v>
                </c:pt>
                <c:pt idx="9217">
                  <c:v>651</c:v>
                </c:pt>
                <c:pt idx="9218">
                  <c:v>1023</c:v>
                </c:pt>
                <c:pt idx="9219">
                  <c:v>1164</c:v>
                </c:pt>
                <c:pt idx="9220">
                  <c:v>901</c:v>
                </c:pt>
                <c:pt idx="9221">
                  <c:v>1034</c:v>
                </c:pt>
                <c:pt idx="9222">
                  <c:v>941</c:v>
                </c:pt>
                <c:pt idx="9223">
                  <c:v>987</c:v>
                </c:pt>
                <c:pt idx="9224">
                  <c:v>863</c:v>
                </c:pt>
                <c:pt idx="9225">
                  <c:v>971</c:v>
                </c:pt>
                <c:pt idx="9226">
                  <c:v>943</c:v>
                </c:pt>
                <c:pt idx="9227">
                  <c:v>853</c:v>
                </c:pt>
                <c:pt idx="9228">
                  <c:v>983</c:v>
                </c:pt>
                <c:pt idx="9229">
                  <c:v>1024</c:v>
                </c:pt>
                <c:pt idx="9230">
                  <c:v>939</c:v>
                </c:pt>
                <c:pt idx="9231">
                  <c:v>1023</c:v>
                </c:pt>
                <c:pt idx="9232">
                  <c:v>825</c:v>
                </c:pt>
                <c:pt idx="9233">
                  <c:v>997</c:v>
                </c:pt>
                <c:pt idx="9234">
                  <c:v>876</c:v>
                </c:pt>
                <c:pt idx="9235">
                  <c:v>1027</c:v>
                </c:pt>
                <c:pt idx="9236">
                  <c:v>810</c:v>
                </c:pt>
                <c:pt idx="9237">
                  <c:v>796</c:v>
                </c:pt>
                <c:pt idx="9238">
                  <c:v>1214</c:v>
                </c:pt>
                <c:pt idx="9239">
                  <c:v>852</c:v>
                </c:pt>
                <c:pt idx="9240">
                  <c:v>945</c:v>
                </c:pt>
                <c:pt idx="9241">
                  <c:v>703</c:v>
                </c:pt>
                <c:pt idx="9242">
                  <c:v>836</c:v>
                </c:pt>
                <c:pt idx="9243">
                  <c:v>839</c:v>
                </c:pt>
                <c:pt idx="9244">
                  <c:v>887</c:v>
                </c:pt>
                <c:pt idx="9245">
                  <c:v>793</c:v>
                </c:pt>
                <c:pt idx="9246">
                  <c:v>1147</c:v>
                </c:pt>
                <c:pt idx="9247">
                  <c:v>827</c:v>
                </c:pt>
                <c:pt idx="9248">
                  <c:v>1007</c:v>
                </c:pt>
                <c:pt idx="9249">
                  <c:v>885</c:v>
                </c:pt>
                <c:pt idx="9250">
                  <c:v>1140</c:v>
                </c:pt>
                <c:pt idx="9251">
                  <c:v>992</c:v>
                </c:pt>
                <c:pt idx="9252">
                  <c:v>834</c:v>
                </c:pt>
                <c:pt idx="9253">
                  <c:v>779</c:v>
                </c:pt>
                <c:pt idx="9254">
                  <c:v>1065</c:v>
                </c:pt>
                <c:pt idx="9255">
                  <c:v>831</c:v>
                </c:pt>
                <c:pt idx="9256">
                  <c:v>944</c:v>
                </c:pt>
                <c:pt idx="9257">
                  <c:v>1211</c:v>
                </c:pt>
                <c:pt idx="9258">
                  <c:v>903</c:v>
                </c:pt>
                <c:pt idx="9259">
                  <c:v>870</c:v>
                </c:pt>
                <c:pt idx="9260">
                  <c:v>757</c:v>
                </c:pt>
                <c:pt idx="9261">
                  <c:v>745</c:v>
                </c:pt>
                <c:pt idx="9262">
                  <c:v>772</c:v>
                </c:pt>
                <c:pt idx="9263">
                  <c:v>815</c:v>
                </c:pt>
                <c:pt idx="9264">
                  <c:v>1051</c:v>
                </c:pt>
                <c:pt idx="9265">
                  <c:v>861</c:v>
                </c:pt>
                <c:pt idx="9266">
                  <c:v>1341</c:v>
                </c:pt>
                <c:pt idx="9267">
                  <c:v>989</c:v>
                </c:pt>
                <c:pt idx="9268">
                  <c:v>876</c:v>
                </c:pt>
                <c:pt idx="9269">
                  <c:v>816</c:v>
                </c:pt>
                <c:pt idx="9270">
                  <c:v>800</c:v>
                </c:pt>
                <c:pt idx="9271">
                  <c:v>1004</c:v>
                </c:pt>
                <c:pt idx="9272">
                  <c:v>738</c:v>
                </c:pt>
                <c:pt idx="9273">
                  <c:v>972</c:v>
                </c:pt>
                <c:pt idx="9274">
                  <c:v>1055</c:v>
                </c:pt>
                <c:pt idx="9275">
                  <c:v>967</c:v>
                </c:pt>
                <c:pt idx="9276">
                  <c:v>887</c:v>
                </c:pt>
                <c:pt idx="9277">
                  <c:v>779</c:v>
                </c:pt>
                <c:pt idx="9278">
                  <c:v>949</c:v>
                </c:pt>
                <c:pt idx="9279">
                  <c:v>920</c:v>
                </c:pt>
                <c:pt idx="9280">
                  <c:v>983</c:v>
                </c:pt>
                <c:pt idx="9281">
                  <c:v>859</c:v>
                </c:pt>
                <c:pt idx="9282">
                  <c:v>939</c:v>
                </c:pt>
                <c:pt idx="9283">
                  <c:v>1101</c:v>
                </c:pt>
                <c:pt idx="9284">
                  <c:v>929</c:v>
                </c:pt>
                <c:pt idx="9285">
                  <c:v>894</c:v>
                </c:pt>
                <c:pt idx="9286">
                  <c:v>1019</c:v>
                </c:pt>
                <c:pt idx="9287">
                  <c:v>906</c:v>
                </c:pt>
                <c:pt idx="9288">
                  <c:v>897</c:v>
                </c:pt>
                <c:pt idx="9289">
                  <c:v>896</c:v>
                </c:pt>
                <c:pt idx="9290">
                  <c:v>918</c:v>
                </c:pt>
                <c:pt idx="9291">
                  <c:v>851</c:v>
                </c:pt>
                <c:pt idx="9292">
                  <c:v>904</c:v>
                </c:pt>
                <c:pt idx="9293">
                  <c:v>901</c:v>
                </c:pt>
                <c:pt idx="9294">
                  <c:v>753</c:v>
                </c:pt>
                <c:pt idx="9295">
                  <c:v>1013</c:v>
                </c:pt>
                <c:pt idx="9296">
                  <c:v>1131</c:v>
                </c:pt>
                <c:pt idx="9297">
                  <c:v>1126</c:v>
                </c:pt>
                <c:pt idx="9298">
                  <c:v>806</c:v>
                </c:pt>
                <c:pt idx="9299">
                  <c:v>1404</c:v>
                </c:pt>
                <c:pt idx="9300">
                  <c:v>1150</c:v>
                </c:pt>
                <c:pt idx="9301">
                  <c:v>826</c:v>
                </c:pt>
                <c:pt idx="9302">
                  <c:v>1156</c:v>
                </c:pt>
                <c:pt idx="9303">
                  <c:v>989</c:v>
                </c:pt>
                <c:pt idx="9304">
                  <c:v>924</c:v>
                </c:pt>
                <c:pt idx="9305">
                  <c:v>952</c:v>
                </c:pt>
                <c:pt idx="9306">
                  <c:v>717</c:v>
                </c:pt>
                <c:pt idx="9307">
                  <c:v>925</c:v>
                </c:pt>
                <c:pt idx="9308">
                  <c:v>778</c:v>
                </c:pt>
                <c:pt idx="9309">
                  <c:v>795</c:v>
                </c:pt>
                <c:pt idx="9310">
                  <c:v>842</c:v>
                </c:pt>
                <c:pt idx="9311">
                  <c:v>913</c:v>
                </c:pt>
                <c:pt idx="9312">
                  <c:v>744</c:v>
                </c:pt>
                <c:pt idx="9313">
                  <c:v>886</c:v>
                </c:pt>
                <c:pt idx="9314">
                  <c:v>947</c:v>
                </c:pt>
                <c:pt idx="9315">
                  <c:v>785</c:v>
                </c:pt>
                <c:pt idx="9316">
                  <c:v>1020</c:v>
                </c:pt>
                <c:pt idx="9317">
                  <c:v>772</c:v>
                </c:pt>
                <c:pt idx="9318">
                  <c:v>708</c:v>
                </c:pt>
                <c:pt idx="9319">
                  <c:v>713</c:v>
                </c:pt>
                <c:pt idx="9320">
                  <c:v>731</c:v>
                </c:pt>
                <c:pt idx="9321">
                  <c:v>1080</c:v>
                </c:pt>
                <c:pt idx="9322">
                  <c:v>999</c:v>
                </c:pt>
                <c:pt idx="9323">
                  <c:v>1052</c:v>
                </c:pt>
                <c:pt idx="9324">
                  <c:v>762</c:v>
                </c:pt>
                <c:pt idx="9325">
                  <c:v>944</c:v>
                </c:pt>
                <c:pt idx="9326">
                  <c:v>963</c:v>
                </c:pt>
                <c:pt idx="9327">
                  <c:v>1042</c:v>
                </c:pt>
                <c:pt idx="9328">
                  <c:v>1251</c:v>
                </c:pt>
                <c:pt idx="9329">
                  <c:v>863</c:v>
                </c:pt>
                <c:pt idx="9330">
                  <c:v>834</c:v>
                </c:pt>
                <c:pt idx="9331">
                  <c:v>783</c:v>
                </c:pt>
                <c:pt idx="9332">
                  <c:v>860</c:v>
                </c:pt>
                <c:pt idx="9333">
                  <c:v>1225</c:v>
                </c:pt>
                <c:pt idx="9334">
                  <c:v>872</c:v>
                </c:pt>
                <c:pt idx="9335">
                  <c:v>887</c:v>
                </c:pt>
                <c:pt idx="9336">
                  <c:v>1007</c:v>
                </c:pt>
                <c:pt idx="9337">
                  <c:v>882</c:v>
                </c:pt>
                <c:pt idx="9338">
                  <c:v>814</c:v>
                </c:pt>
                <c:pt idx="9339">
                  <c:v>600</c:v>
                </c:pt>
                <c:pt idx="9340">
                  <c:v>916</c:v>
                </c:pt>
                <c:pt idx="9341">
                  <c:v>1032</c:v>
                </c:pt>
                <c:pt idx="9342">
                  <c:v>860</c:v>
                </c:pt>
                <c:pt idx="9343">
                  <c:v>761</c:v>
                </c:pt>
                <c:pt idx="9344">
                  <c:v>831</c:v>
                </c:pt>
                <c:pt idx="9345">
                  <c:v>946</c:v>
                </c:pt>
                <c:pt idx="9346">
                  <c:v>689</c:v>
                </c:pt>
                <c:pt idx="9347">
                  <c:v>833</c:v>
                </c:pt>
                <c:pt idx="9348">
                  <c:v>734</c:v>
                </c:pt>
                <c:pt idx="9349">
                  <c:v>836</c:v>
                </c:pt>
                <c:pt idx="9350">
                  <c:v>1117</c:v>
                </c:pt>
                <c:pt idx="9351">
                  <c:v>923</c:v>
                </c:pt>
                <c:pt idx="9352">
                  <c:v>951</c:v>
                </c:pt>
                <c:pt idx="9353">
                  <c:v>848</c:v>
                </c:pt>
                <c:pt idx="9354">
                  <c:v>707</c:v>
                </c:pt>
                <c:pt idx="9355">
                  <c:v>812</c:v>
                </c:pt>
                <c:pt idx="9356">
                  <c:v>824</c:v>
                </c:pt>
                <c:pt idx="9357">
                  <c:v>1010</c:v>
                </c:pt>
                <c:pt idx="9358">
                  <c:v>765</c:v>
                </c:pt>
                <c:pt idx="9359">
                  <c:v>998</c:v>
                </c:pt>
                <c:pt idx="9360">
                  <c:v>938</c:v>
                </c:pt>
                <c:pt idx="9361">
                  <c:v>999</c:v>
                </c:pt>
                <c:pt idx="9362">
                  <c:v>750</c:v>
                </c:pt>
                <c:pt idx="9363">
                  <c:v>1065</c:v>
                </c:pt>
                <c:pt idx="9364">
                  <c:v>796</c:v>
                </c:pt>
                <c:pt idx="9365">
                  <c:v>925</c:v>
                </c:pt>
                <c:pt idx="9366">
                  <c:v>853</c:v>
                </c:pt>
                <c:pt idx="9367">
                  <c:v>760</c:v>
                </c:pt>
                <c:pt idx="9368">
                  <c:v>943</c:v>
                </c:pt>
                <c:pt idx="9369">
                  <c:v>627</c:v>
                </c:pt>
                <c:pt idx="9370">
                  <c:v>885</c:v>
                </c:pt>
                <c:pt idx="9371">
                  <c:v>1027</c:v>
                </c:pt>
                <c:pt idx="9372">
                  <c:v>843</c:v>
                </c:pt>
                <c:pt idx="9373">
                  <c:v>828</c:v>
                </c:pt>
                <c:pt idx="9374">
                  <c:v>1093</c:v>
                </c:pt>
                <c:pt idx="9375">
                  <c:v>925</c:v>
                </c:pt>
                <c:pt idx="9376">
                  <c:v>1510</c:v>
                </c:pt>
                <c:pt idx="9377">
                  <c:v>1116</c:v>
                </c:pt>
                <c:pt idx="9378">
                  <c:v>858</c:v>
                </c:pt>
                <c:pt idx="9379">
                  <c:v>1031</c:v>
                </c:pt>
                <c:pt idx="9380">
                  <c:v>956</c:v>
                </c:pt>
                <c:pt idx="9381">
                  <c:v>993</c:v>
                </c:pt>
                <c:pt idx="9382">
                  <c:v>763</c:v>
                </c:pt>
                <c:pt idx="9383">
                  <c:v>885</c:v>
                </c:pt>
                <c:pt idx="9384">
                  <c:v>1043</c:v>
                </c:pt>
                <c:pt idx="9385">
                  <c:v>994</c:v>
                </c:pt>
                <c:pt idx="9386">
                  <c:v>1060</c:v>
                </c:pt>
                <c:pt idx="9387">
                  <c:v>1025</c:v>
                </c:pt>
                <c:pt idx="9388">
                  <c:v>944</c:v>
                </c:pt>
                <c:pt idx="9389">
                  <c:v>1134</c:v>
                </c:pt>
                <c:pt idx="9390">
                  <c:v>802</c:v>
                </c:pt>
                <c:pt idx="9391">
                  <c:v>1088</c:v>
                </c:pt>
                <c:pt idx="9392">
                  <c:v>796</c:v>
                </c:pt>
                <c:pt idx="9393">
                  <c:v>812</c:v>
                </c:pt>
                <c:pt idx="9394">
                  <c:v>910</c:v>
                </c:pt>
                <c:pt idx="9395">
                  <c:v>1000</c:v>
                </c:pt>
                <c:pt idx="9396">
                  <c:v>683</c:v>
                </c:pt>
                <c:pt idx="9397">
                  <c:v>874</c:v>
                </c:pt>
                <c:pt idx="9398">
                  <c:v>933</c:v>
                </c:pt>
                <c:pt idx="9399">
                  <c:v>1020</c:v>
                </c:pt>
                <c:pt idx="9400">
                  <c:v>901</c:v>
                </c:pt>
                <c:pt idx="9401">
                  <c:v>976</c:v>
                </c:pt>
                <c:pt idx="9402">
                  <c:v>691</c:v>
                </c:pt>
                <c:pt idx="9403">
                  <c:v>884</c:v>
                </c:pt>
                <c:pt idx="9404">
                  <c:v>809</c:v>
                </c:pt>
                <c:pt idx="9405">
                  <c:v>955</c:v>
                </c:pt>
                <c:pt idx="9406">
                  <c:v>941</c:v>
                </c:pt>
                <c:pt idx="9407">
                  <c:v>776</c:v>
                </c:pt>
                <c:pt idx="9408">
                  <c:v>999</c:v>
                </c:pt>
                <c:pt idx="9409">
                  <c:v>1096</c:v>
                </c:pt>
                <c:pt idx="9410">
                  <c:v>777</c:v>
                </c:pt>
                <c:pt idx="9411">
                  <c:v>882</c:v>
                </c:pt>
                <c:pt idx="9412">
                  <c:v>1109</c:v>
                </c:pt>
                <c:pt idx="9413">
                  <c:v>904</c:v>
                </c:pt>
                <c:pt idx="9414">
                  <c:v>961</c:v>
                </c:pt>
                <c:pt idx="9415">
                  <c:v>959</c:v>
                </c:pt>
                <c:pt idx="9416">
                  <c:v>900</c:v>
                </c:pt>
                <c:pt idx="9417">
                  <c:v>1284</c:v>
                </c:pt>
                <c:pt idx="9418">
                  <c:v>899</c:v>
                </c:pt>
                <c:pt idx="9419">
                  <c:v>861</c:v>
                </c:pt>
                <c:pt idx="9420">
                  <c:v>840</c:v>
                </c:pt>
                <c:pt idx="9421">
                  <c:v>1002</c:v>
                </c:pt>
                <c:pt idx="9422">
                  <c:v>763</c:v>
                </c:pt>
                <c:pt idx="9423">
                  <c:v>1118</c:v>
                </c:pt>
                <c:pt idx="9424">
                  <c:v>765</c:v>
                </c:pt>
                <c:pt idx="9425">
                  <c:v>815</c:v>
                </c:pt>
                <c:pt idx="9426">
                  <c:v>1054</c:v>
                </c:pt>
                <c:pt idx="9427">
                  <c:v>861</c:v>
                </c:pt>
                <c:pt idx="9428">
                  <c:v>820</c:v>
                </c:pt>
                <c:pt idx="9429">
                  <c:v>781</c:v>
                </c:pt>
                <c:pt idx="9430">
                  <c:v>867</c:v>
                </c:pt>
                <c:pt idx="9431">
                  <c:v>996</c:v>
                </c:pt>
                <c:pt idx="9432">
                  <c:v>1039</c:v>
                </c:pt>
                <c:pt idx="9433">
                  <c:v>784</c:v>
                </c:pt>
                <c:pt idx="9434">
                  <c:v>1004</c:v>
                </c:pt>
                <c:pt idx="9435">
                  <c:v>1001</c:v>
                </c:pt>
                <c:pt idx="9436">
                  <c:v>913</c:v>
                </c:pt>
                <c:pt idx="9437">
                  <c:v>869</c:v>
                </c:pt>
                <c:pt idx="9438">
                  <c:v>858</c:v>
                </c:pt>
                <c:pt idx="9439">
                  <c:v>882</c:v>
                </c:pt>
                <c:pt idx="9440">
                  <c:v>908</c:v>
                </c:pt>
                <c:pt idx="9441">
                  <c:v>962</c:v>
                </c:pt>
                <c:pt idx="9442">
                  <c:v>951</c:v>
                </c:pt>
                <c:pt idx="9443">
                  <c:v>907</c:v>
                </c:pt>
                <c:pt idx="9444">
                  <c:v>1026</c:v>
                </c:pt>
                <c:pt idx="9445">
                  <c:v>1014</c:v>
                </c:pt>
                <c:pt idx="9446">
                  <c:v>722</c:v>
                </c:pt>
                <c:pt idx="9447">
                  <c:v>842</c:v>
                </c:pt>
                <c:pt idx="9448">
                  <c:v>905</c:v>
                </c:pt>
                <c:pt idx="9449">
                  <c:v>777</c:v>
                </c:pt>
                <c:pt idx="9450">
                  <c:v>819</c:v>
                </c:pt>
                <c:pt idx="9451">
                  <c:v>944</c:v>
                </c:pt>
                <c:pt idx="9452">
                  <c:v>924</c:v>
                </c:pt>
                <c:pt idx="9453">
                  <c:v>783</c:v>
                </c:pt>
                <c:pt idx="9454">
                  <c:v>664</c:v>
                </c:pt>
                <c:pt idx="9455">
                  <c:v>949</c:v>
                </c:pt>
                <c:pt idx="9456">
                  <c:v>929</c:v>
                </c:pt>
                <c:pt idx="9457">
                  <c:v>1250</c:v>
                </c:pt>
                <c:pt idx="9458">
                  <c:v>873</c:v>
                </c:pt>
                <c:pt idx="9459">
                  <c:v>980</c:v>
                </c:pt>
                <c:pt idx="9460">
                  <c:v>957</c:v>
                </c:pt>
                <c:pt idx="9461">
                  <c:v>908</c:v>
                </c:pt>
                <c:pt idx="9462">
                  <c:v>1270</c:v>
                </c:pt>
                <c:pt idx="9463">
                  <c:v>823</c:v>
                </c:pt>
                <c:pt idx="9464">
                  <c:v>862</c:v>
                </c:pt>
                <c:pt idx="9465">
                  <c:v>1062</c:v>
                </c:pt>
                <c:pt idx="9466">
                  <c:v>871</c:v>
                </c:pt>
                <c:pt idx="9467">
                  <c:v>943</c:v>
                </c:pt>
                <c:pt idx="9468">
                  <c:v>963</c:v>
                </c:pt>
                <c:pt idx="9469">
                  <c:v>949</c:v>
                </c:pt>
                <c:pt idx="9470">
                  <c:v>957</c:v>
                </c:pt>
                <c:pt idx="9471">
                  <c:v>727</c:v>
                </c:pt>
                <c:pt idx="9472">
                  <c:v>931</c:v>
                </c:pt>
                <c:pt idx="9473">
                  <c:v>876</c:v>
                </c:pt>
                <c:pt idx="9474">
                  <c:v>1118</c:v>
                </c:pt>
                <c:pt idx="9475">
                  <c:v>948</c:v>
                </c:pt>
                <c:pt idx="9476">
                  <c:v>867</c:v>
                </c:pt>
                <c:pt idx="9477">
                  <c:v>812</c:v>
                </c:pt>
                <c:pt idx="9478">
                  <c:v>796</c:v>
                </c:pt>
                <c:pt idx="9479">
                  <c:v>1042</c:v>
                </c:pt>
                <c:pt idx="9480">
                  <c:v>806</c:v>
                </c:pt>
                <c:pt idx="9481">
                  <c:v>822</c:v>
                </c:pt>
                <c:pt idx="9482">
                  <c:v>970</c:v>
                </c:pt>
                <c:pt idx="9483">
                  <c:v>1048</c:v>
                </c:pt>
                <c:pt idx="9484">
                  <c:v>965</c:v>
                </c:pt>
                <c:pt idx="9485">
                  <c:v>884</c:v>
                </c:pt>
                <c:pt idx="9486">
                  <c:v>917</c:v>
                </c:pt>
                <c:pt idx="9487">
                  <c:v>1038</c:v>
                </c:pt>
                <c:pt idx="9488">
                  <c:v>857</c:v>
                </c:pt>
                <c:pt idx="9489">
                  <c:v>857</c:v>
                </c:pt>
                <c:pt idx="9490">
                  <c:v>962</c:v>
                </c:pt>
                <c:pt idx="9491">
                  <c:v>1520</c:v>
                </c:pt>
                <c:pt idx="9492">
                  <c:v>761</c:v>
                </c:pt>
                <c:pt idx="9493">
                  <c:v>937</c:v>
                </c:pt>
                <c:pt idx="9494">
                  <c:v>1094</c:v>
                </c:pt>
                <c:pt idx="9495">
                  <c:v>809</c:v>
                </c:pt>
                <c:pt idx="9496">
                  <c:v>851</c:v>
                </c:pt>
                <c:pt idx="9497">
                  <c:v>937</c:v>
                </c:pt>
                <c:pt idx="9498">
                  <c:v>962</c:v>
                </c:pt>
                <c:pt idx="9499">
                  <c:v>1125</c:v>
                </c:pt>
                <c:pt idx="9500">
                  <c:v>883</c:v>
                </c:pt>
                <c:pt idx="9501">
                  <c:v>787</c:v>
                </c:pt>
                <c:pt idx="9502">
                  <c:v>1067</c:v>
                </c:pt>
                <c:pt idx="9503">
                  <c:v>920</c:v>
                </c:pt>
                <c:pt idx="9504">
                  <c:v>833</c:v>
                </c:pt>
                <c:pt idx="9505">
                  <c:v>874</c:v>
                </c:pt>
                <c:pt idx="9506">
                  <c:v>884</c:v>
                </c:pt>
                <c:pt idx="9507">
                  <c:v>854</c:v>
                </c:pt>
                <c:pt idx="9508">
                  <c:v>1076</c:v>
                </c:pt>
                <c:pt idx="9509">
                  <c:v>850</c:v>
                </c:pt>
                <c:pt idx="9510">
                  <c:v>1144</c:v>
                </c:pt>
                <c:pt idx="9511">
                  <c:v>904</c:v>
                </c:pt>
                <c:pt idx="9512">
                  <c:v>771</c:v>
                </c:pt>
                <c:pt idx="9513">
                  <c:v>1132</c:v>
                </c:pt>
                <c:pt idx="9514">
                  <c:v>853</c:v>
                </c:pt>
                <c:pt idx="9515">
                  <c:v>845</c:v>
                </c:pt>
                <c:pt idx="9516">
                  <c:v>880</c:v>
                </c:pt>
                <c:pt idx="9517">
                  <c:v>990</c:v>
                </c:pt>
                <c:pt idx="9518">
                  <c:v>991</c:v>
                </c:pt>
                <c:pt idx="9519">
                  <c:v>820</c:v>
                </c:pt>
                <c:pt idx="9520">
                  <c:v>765</c:v>
                </c:pt>
                <c:pt idx="9521">
                  <c:v>863</c:v>
                </c:pt>
                <c:pt idx="9522">
                  <c:v>744</c:v>
                </c:pt>
                <c:pt idx="9523">
                  <c:v>837</c:v>
                </c:pt>
                <c:pt idx="9524">
                  <c:v>910</c:v>
                </c:pt>
                <c:pt idx="9525">
                  <c:v>1103</c:v>
                </c:pt>
                <c:pt idx="9526">
                  <c:v>801</c:v>
                </c:pt>
                <c:pt idx="9527">
                  <c:v>1161</c:v>
                </c:pt>
                <c:pt idx="9528">
                  <c:v>1069</c:v>
                </c:pt>
                <c:pt idx="9529">
                  <c:v>1140</c:v>
                </c:pt>
                <c:pt idx="9530">
                  <c:v>714</c:v>
                </c:pt>
                <c:pt idx="9531">
                  <c:v>1009</c:v>
                </c:pt>
                <c:pt idx="9532">
                  <c:v>945</c:v>
                </c:pt>
                <c:pt idx="9533">
                  <c:v>868</c:v>
                </c:pt>
                <c:pt idx="9534">
                  <c:v>939</c:v>
                </c:pt>
                <c:pt idx="9535">
                  <c:v>957</c:v>
                </c:pt>
                <c:pt idx="9536">
                  <c:v>1036</c:v>
                </c:pt>
                <c:pt idx="9537">
                  <c:v>1128</c:v>
                </c:pt>
                <c:pt idx="9538">
                  <c:v>988</c:v>
                </c:pt>
                <c:pt idx="9539">
                  <c:v>874</c:v>
                </c:pt>
                <c:pt idx="9540">
                  <c:v>805</c:v>
                </c:pt>
                <c:pt idx="9541">
                  <c:v>795</c:v>
                </c:pt>
                <c:pt idx="9542">
                  <c:v>774</c:v>
                </c:pt>
                <c:pt idx="9543">
                  <c:v>942</c:v>
                </c:pt>
                <c:pt idx="9544">
                  <c:v>1046</c:v>
                </c:pt>
                <c:pt idx="9545">
                  <c:v>983</c:v>
                </c:pt>
                <c:pt idx="9546">
                  <c:v>871</c:v>
                </c:pt>
                <c:pt idx="9547">
                  <c:v>1107</c:v>
                </c:pt>
                <c:pt idx="9548">
                  <c:v>783</c:v>
                </c:pt>
                <c:pt idx="9549">
                  <c:v>781</c:v>
                </c:pt>
                <c:pt idx="9550">
                  <c:v>910</c:v>
                </c:pt>
                <c:pt idx="9551">
                  <c:v>1038</c:v>
                </c:pt>
                <c:pt idx="9552">
                  <c:v>738</c:v>
                </c:pt>
                <c:pt idx="9553">
                  <c:v>633</c:v>
                </c:pt>
                <c:pt idx="9554">
                  <c:v>886</c:v>
                </c:pt>
                <c:pt idx="9555">
                  <c:v>812</c:v>
                </c:pt>
                <c:pt idx="9556">
                  <c:v>924</c:v>
                </c:pt>
                <c:pt idx="9557">
                  <c:v>1027</c:v>
                </c:pt>
                <c:pt idx="9558">
                  <c:v>1174</c:v>
                </c:pt>
                <c:pt idx="9559">
                  <c:v>1049</c:v>
                </c:pt>
                <c:pt idx="9560">
                  <c:v>1109</c:v>
                </c:pt>
                <c:pt idx="9561">
                  <c:v>840</c:v>
                </c:pt>
                <c:pt idx="9562">
                  <c:v>728</c:v>
                </c:pt>
                <c:pt idx="9563">
                  <c:v>838</c:v>
                </c:pt>
                <c:pt idx="9564">
                  <c:v>952</c:v>
                </c:pt>
                <c:pt idx="9565">
                  <c:v>1048</c:v>
                </c:pt>
                <c:pt idx="9566">
                  <c:v>876</c:v>
                </c:pt>
                <c:pt idx="9567">
                  <c:v>981</c:v>
                </c:pt>
                <c:pt idx="9568">
                  <c:v>952</c:v>
                </c:pt>
                <c:pt idx="9569">
                  <c:v>682</c:v>
                </c:pt>
                <c:pt idx="9570">
                  <c:v>935</c:v>
                </c:pt>
                <c:pt idx="9571">
                  <c:v>1073</c:v>
                </c:pt>
                <c:pt idx="9572">
                  <c:v>845</c:v>
                </c:pt>
                <c:pt idx="9573">
                  <c:v>783</c:v>
                </c:pt>
                <c:pt idx="9574">
                  <c:v>856</c:v>
                </c:pt>
                <c:pt idx="9575">
                  <c:v>1143</c:v>
                </c:pt>
                <c:pt idx="9576">
                  <c:v>998</c:v>
                </c:pt>
                <c:pt idx="9577">
                  <c:v>1000</c:v>
                </c:pt>
                <c:pt idx="9578">
                  <c:v>1037</c:v>
                </c:pt>
                <c:pt idx="9579">
                  <c:v>759</c:v>
                </c:pt>
                <c:pt idx="9580">
                  <c:v>878</c:v>
                </c:pt>
                <c:pt idx="9581">
                  <c:v>823</c:v>
                </c:pt>
                <c:pt idx="9582">
                  <c:v>945</c:v>
                </c:pt>
                <c:pt idx="9583">
                  <c:v>771</c:v>
                </c:pt>
                <c:pt idx="9584">
                  <c:v>765</c:v>
                </c:pt>
                <c:pt idx="9585">
                  <c:v>910</c:v>
                </c:pt>
                <c:pt idx="9586">
                  <c:v>781</c:v>
                </c:pt>
                <c:pt idx="9587">
                  <c:v>1107</c:v>
                </c:pt>
                <c:pt idx="9588">
                  <c:v>905</c:v>
                </c:pt>
                <c:pt idx="9589">
                  <c:v>1012</c:v>
                </c:pt>
                <c:pt idx="9590">
                  <c:v>895</c:v>
                </c:pt>
                <c:pt idx="9591">
                  <c:v>1004</c:v>
                </c:pt>
                <c:pt idx="9592">
                  <c:v>927</c:v>
                </c:pt>
                <c:pt idx="9593">
                  <c:v>755</c:v>
                </c:pt>
                <c:pt idx="9594">
                  <c:v>1007</c:v>
                </c:pt>
                <c:pt idx="9595">
                  <c:v>931</c:v>
                </c:pt>
                <c:pt idx="9596">
                  <c:v>845</c:v>
                </c:pt>
                <c:pt idx="9597">
                  <c:v>806</c:v>
                </c:pt>
                <c:pt idx="9598">
                  <c:v>827</c:v>
                </c:pt>
                <c:pt idx="9599">
                  <c:v>692</c:v>
                </c:pt>
                <c:pt idx="9600">
                  <c:v>1270</c:v>
                </c:pt>
                <c:pt idx="9601">
                  <c:v>919</c:v>
                </c:pt>
                <c:pt idx="9602">
                  <c:v>912</c:v>
                </c:pt>
                <c:pt idx="9603">
                  <c:v>975</c:v>
                </c:pt>
                <c:pt idx="9604">
                  <c:v>815</c:v>
                </c:pt>
                <c:pt idx="9605">
                  <c:v>701</c:v>
                </c:pt>
                <c:pt idx="9606">
                  <c:v>1129</c:v>
                </c:pt>
                <c:pt idx="9607">
                  <c:v>641</c:v>
                </c:pt>
                <c:pt idx="9608">
                  <c:v>840</c:v>
                </c:pt>
                <c:pt idx="9609">
                  <c:v>1009</c:v>
                </c:pt>
                <c:pt idx="9610">
                  <c:v>867</c:v>
                </c:pt>
                <c:pt idx="9611">
                  <c:v>1037</c:v>
                </c:pt>
                <c:pt idx="9612">
                  <c:v>869</c:v>
                </c:pt>
                <c:pt idx="9613">
                  <c:v>940</c:v>
                </c:pt>
                <c:pt idx="9614">
                  <c:v>927</c:v>
                </c:pt>
                <c:pt idx="9615">
                  <c:v>934</c:v>
                </c:pt>
                <c:pt idx="9616">
                  <c:v>910</c:v>
                </c:pt>
                <c:pt idx="9617">
                  <c:v>749</c:v>
                </c:pt>
                <c:pt idx="9618">
                  <c:v>851</c:v>
                </c:pt>
                <c:pt idx="9619">
                  <c:v>759</c:v>
                </c:pt>
                <c:pt idx="9620">
                  <c:v>1136</c:v>
                </c:pt>
                <c:pt idx="9621">
                  <c:v>1031</c:v>
                </c:pt>
                <c:pt idx="9622">
                  <c:v>1216</c:v>
                </c:pt>
                <c:pt idx="9623">
                  <c:v>927</c:v>
                </c:pt>
                <c:pt idx="9624">
                  <c:v>890</c:v>
                </c:pt>
                <c:pt idx="9625">
                  <c:v>893</c:v>
                </c:pt>
                <c:pt idx="9626">
                  <c:v>944</c:v>
                </c:pt>
                <c:pt idx="9627">
                  <c:v>799</c:v>
                </c:pt>
                <c:pt idx="9628">
                  <c:v>989</c:v>
                </c:pt>
                <c:pt idx="9629">
                  <c:v>806</c:v>
                </c:pt>
                <c:pt idx="9630">
                  <c:v>932</c:v>
                </c:pt>
                <c:pt idx="9631">
                  <c:v>877</c:v>
                </c:pt>
                <c:pt idx="9632">
                  <c:v>1053</c:v>
                </c:pt>
                <c:pt idx="9633">
                  <c:v>825</c:v>
                </c:pt>
                <c:pt idx="9634">
                  <c:v>1002</c:v>
                </c:pt>
                <c:pt idx="9635">
                  <c:v>1136</c:v>
                </c:pt>
                <c:pt idx="9636">
                  <c:v>885</c:v>
                </c:pt>
                <c:pt idx="9637">
                  <c:v>654</c:v>
                </c:pt>
                <c:pt idx="9638">
                  <c:v>943</c:v>
                </c:pt>
                <c:pt idx="9639">
                  <c:v>898</c:v>
                </c:pt>
                <c:pt idx="9640">
                  <c:v>925</c:v>
                </c:pt>
                <c:pt idx="9641">
                  <c:v>748</c:v>
                </c:pt>
                <c:pt idx="9642">
                  <c:v>1373</c:v>
                </c:pt>
                <c:pt idx="9643">
                  <c:v>1369</c:v>
                </c:pt>
                <c:pt idx="9644">
                  <c:v>885</c:v>
                </c:pt>
                <c:pt idx="9645">
                  <c:v>797</c:v>
                </c:pt>
                <c:pt idx="9646">
                  <c:v>907</c:v>
                </c:pt>
                <c:pt idx="9647">
                  <c:v>1244</c:v>
                </c:pt>
                <c:pt idx="9648">
                  <c:v>825</c:v>
                </c:pt>
                <c:pt idx="9649">
                  <c:v>892</c:v>
                </c:pt>
                <c:pt idx="9650">
                  <c:v>861</c:v>
                </c:pt>
                <c:pt idx="9651">
                  <c:v>845</c:v>
                </c:pt>
                <c:pt idx="9652">
                  <c:v>946</c:v>
                </c:pt>
                <c:pt idx="9653">
                  <c:v>901</c:v>
                </c:pt>
                <c:pt idx="9654">
                  <c:v>801</c:v>
                </c:pt>
                <c:pt idx="9655">
                  <c:v>1069</c:v>
                </c:pt>
                <c:pt idx="9656">
                  <c:v>1013</c:v>
                </c:pt>
                <c:pt idx="9657">
                  <c:v>892</c:v>
                </c:pt>
                <c:pt idx="9658">
                  <c:v>1107</c:v>
                </c:pt>
                <c:pt idx="9659">
                  <c:v>976</c:v>
                </c:pt>
                <c:pt idx="9660">
                  <c:v>878</c:v>
                </c:pt>
                <c:pt idx="9661">
                  <c:v>925</c:v>
                </c:pt>
                <c:pt idx="9662">
                  <c:v>836</c:v>
                </c:pt>
                <c:pt idx="9663">
                  <c:v>789</c:v>
                </c:pt>
                <c:pt idx="9664">
                  <c:v>970</c:v>
                </c:pt>
                <c:pt idx="9665">
                  <c:v>755</c:v>
                </c:pt>
                <c:pt idx="9666">
                  <c:v>964</c:v>
                </c:pt>
                <c:pt idx="9667">
                  <c:v>952</c:v>
                </c:pt>
                <c:pt idx="9668">
                  <c:v>1144</c:v>
                </c:pt>
                <c:pt idx="9669">
                  <c:v>894</c:v>
                </c:pt>
                <c:pt idx="9670">
                  <c:v>1036</c:v>
                </c:pt>
                <c:pt idx="9671">
                  <c:v>756</c:v>
                </c:pt>
                <c:pt idx="9672">
                  <c:v>1068</c:v>
                </c:pt>
                <c:pt idx="9673">
                  <c:v>1016</c:v>
                </c:pt>
                <c:pt idx="9674">
                  <c:v>818</c:v>
                </c:pt>
                <c:pt idx="9675">
                  <c:v>1069</c:v>
                </c:pt>
                <c:pt idx="9676">
                  <c:v>872</c:v>
                </c:pt>
                <c:pt idx="9677">
                  <c:v>1147</c:v>
                </c:pt>
                <c:pt idx="9678">
                  <c:v>881</c:v>
                </c:pt>
                <c:pt idx="9679">
                  <c:v>833</c:v>
                </c:pt>
                <c:pt idx="9680">
                  <c:v>852</c:v>
                </c:pt>
                <c:pt idx="9681">
                  <c:v>926</c:v>
                </c:pt>
                <c:pt idx="9682">
                  <c:v>740</c:v>
                </c:pt>
                <c:pt idx="9683">
                  <c:v>1168</c:v>
                </c:pt>
                <c:pt idx="9684">
                  <c:v>814</c:v>
                </c:pt>
                <c:pt idx="9685">
                  <c:v>863</c:v>
                </c:pt>
                <c:pt idx="9686">
                  <c:v>957</c:v>
                </c:pt>
                <c:pt idx="9687">
                  <c:v>1275</c:v>
                </c:pt>
                <c:pt idx="9688">
                  <c:v>764</c:v>
                </c:pt>
                <c:pt idx="9689">
                  <c:v>835</c:v>
                </c:pt>
                <c:pt idx="9690">
                  <c:v>1344</c:v>
                </c:pt>
                <c:pt idx="9691">
                  <c:v>947</c:v>
                </c:pt>
                <c:pt idx="9692">
                  <c:v>794</c:v>
                </c:pt>
                <c:pt idx="9693">
                  <c:v>772</c:v>
                </c:pt>
                <c:pt idx="9694">
                  <c:v>858</c:v>
                </c:pt>
                <c:pt idx="9695">
                  <c:v>883</c:v>
                </c:pt>
                <c:pt idx="9696">
                  <c:v>857</c:v>
                </c:pt>
                <c:pt idx="9697">
                  <c:v>1446</c:v>
                </c:pt>
                <c:pt idx="9698">
                  <c:v>983</c:v>
                </c:pt>
                <c:pt idx="9699">
                  <c:v>1057</c:v>
                </c:pt>
                <c:pt idx="9700">
                  <c:v>1010</c:v>
                </c:pt>
                <c:pt idx="9701">
                  <c:v>837</c:v>
                </c:pt>
                <c:pt idx="9702">
                  <c:v>958</c:v>
                </c:pt>
                <c:pt idx="9703">
                  <c:v>985</c:v>
                </c:pt>
                <c:pt idx="9704">
                  <c:v>954</c:v>
                </c:pt>
                <c:pt idx="9705">
                  <c:v>816</c:v>
                </c:pt>
                <c:pt idx="9706">
                  <c:v>892</c:v>
                </c:pt>
                <c:pt idx="9707">
                  <c:v>907</c:v>
                </c:pt>
                <c:pt idx="9708">
                  <c:v>789</c:v>
                </c:pt>
                <c:pt idx="9709">
                  <c:v>884</c:v>
                </c:pt>
                <c:pt idx="9710">
                  <c:v>808</c:v>
                </c:pt>
                <c:pt idx="9711">
                  <c:v>945</c:v>
                </c:pt>
                <c:pt idx="9712">
                  <c:v>896</c:v>
                </c:pt>
                <c:pt idx="9713">
                  <c:v>920</c:v>
                </c:pt>
                <c:pt idx="9714">
                  <c:v>845</c:v>
                </c:pt>
                <c:pt idx="9715">
                  <c:v>1032</c:v>
                </c:pt>
                <c:pt idx="9716">
                  <c:v>1019</c:v>
                </c:pt>
                <c:pt idx="9717">
                  <c:v>848</c:v>
                </c:pt>
                <c:pt idx="9718">
                  <c:v>964</c:v>
                </c:pt>
                <c:pt idx="9719">
                  <c:v>1052</c:v>
                </c:pt>
                <c:pt idx="9720">
                  <c:v>708</c:v>
                </c:pt>
                <c:pt idx="9721">
                  <c:v>862</c:v>
                </c:pt>
                <c:pt idx="9722">
                  <c:v>831</c:v>
                </c:pt>
                <c:pt idx="9723">
                  <c:v>954</c:v>
                </c:pt>
                <c:pt idx="9724">
                  <c:v>807</c:v>
                </c:pt>
                <c:pt idx="9725">
                  <c:v>1252</c:v>
                </c:pt>
                <c:pt idx="9726">
                  <c:v>950</c:v>
                </c:pt>
                <c:pt idx="9727">
                  <c:v>964</c:v>
                </c:pt>
                <c:pt idx="9728">
                  <c:v>1119</c:v>
                </c:pt>
                <c:pt idx="9729">
                  <c:v>853</c:v>
                </c:pt>
                <c:pt idx="9730">
                  <c:v>995</c:v>
                </c:pt>
                <c:pt idx="9731">
                  <c:v>713</c:v>
                </c:pt>
                <c:pt idx="9732">
                  <c:v>836</c:v>
                </c:pt>
                <c:pt idx="9733">
                  <c:v>719</c:v>
                </c:pt>
                <c:pt idx="9734">
                  <c:v>967</c:v>
                </c:pt>
                <c:pt idx="9735">
                  <c:v>982</c:v>
                </c:pt>
                <c:pt idx="9736">
                  <c:v>828</c:v>
                </c:pt>
                <c:pt idx="9737">
                  <c:v>887</c:v>
                </c:pt>
                <c:pt idx="9738">
                  <c:v>907</c:v>
                </c:pt>
                <c:pt idx="9739">
                  <c:v>790</c:v>
                </c:pt>
                <c:pt idx="9740">
                  <c:v>735</c:v>
                </c:pt>
                <c:pt idx="9741">
                  <c:v>1055</c:v>
                </c:pt>
                <c:pt idx="9742">
                  <c:v>771</c:v>
                </c:pt>
                <c:pt idx="9743">
                  <c:v>969</c:v>
                </c:pt>
                <c:pt idx="9744">
                  <c:v>855</c:v>
                </c:pt>
                <c:pt idx="9745">
                  <c:v>957</c:v>
                </c:pt>
                <c:pt idx="9746">
                  <c:v>934</c:v>
                </c:pt>
                <c:pt idx="9747">
                  <c:v>1025</c:v>
                </c:pt>
                <c:pt idx="9748">
                  <c:v>799</c:v>
                </c:pt>
                <c:pt idx="9749">
                  <c:v>879</c:v>
                </c:pt>
                <c:pt idx="9750">
                  <c:v>1089</c:v>
                </c:pt>
                <c:pt idx="9751">
                  <c:v>899</c:v>
                </c:pt>
                <c:pt idx="9752">
                  <c:v>1091</c:v>
                </c:pt>
                <c:pt idx="9753">
                  <c:v>902</c:v>
                </c:pt>
                <c:pt idx="9754">
                  <c:v>874</c:v>
                </c:pt>
                <c:pt idx="9755">
                  <c:v>839</c:v>
                </c:pt>
                <c:pt idx="9756">
                  <c:v>1126</c:v>
                </c:pt>
                <c:pt idx="9757">
                  <c:v>892</c:v>
                </c:pt>
                <c:pt idx="9758">
                  <c:v>1101</c:v>
                </c:pt>
                <c:pt idx="9759">
                  <c:v>890</c:v>
                </c:pt>
                <c:pt idx="9760">
                  <c:v>1213</c:v>
                </c:pt>
                <c:pt idx="9761">
                  <c:v>662</c:v>
                </c:pt>
                <c:pt idx="9762">
                  <c:v>738</c:v>
                </c:pt>
                <c:pt idx="9763">
                  <c:v>920</c:v>
                </c:pt>
                <c:pt idx="9764">
                  <c:v>873</c:v>
                </c:pt>
                <c:pt idx="9765">
                  <c:v>946</c:v>
                </c:pt>
                <c:pt idx="9766">
                  <c:v>697</c:v>
                </c:pt>
                <c:pt idx="9767">
                  <c:v>856</c:v>
                </c:pt>
                <c:pt idx="9768">
                  <c:v>1170</c:v>
                </c:pt>
                <c:pt idx="9769">
                  <c:v>960</c:v>
                </c:pt>
                <c:pt idx="9770">
                  <c:v>886</c:v>
                </c:pt>
                <c:pt idx="9771">
                  <c:v>763</c:v>
                </c:pt>
                <c:pt idx="9772">
                  <c:v>870</c:v>
                </c:pt>
                <c:pt idx="9773">
                  <c:v>825</c:v>
                </c:pt>
                <c:pt idx="9774">
                  <c:v>861</c:v>
                </c:pt>
                <c:pt idx="9775">
                  <c:v>1010</c:v>
                </c:pt>
                <c:pt idx="9776">
                  <c:v>1031</c:v>
                </c:pt>
                <c:pt idx="9777">
                  <c:v>1017</c:v>
                </c:pt>
                <c:pt idx="9778">
                  <c:v>822</c:v>
                </c:pt>
                <c:pt idx="9779">
                  <c:v>717</c:v>
                </c:pt>
                <c:pt idx="9780">
                  <c:v>875</c:v>
                </c:pt>
                <c:pt idx="9781">
                  <c:v>800</c:v>
                </c:pt>
                <c:pt idx="9782">
                  <c:v>908</c:v>
                </c:pt>
                <c:pt idx="9783">
                  <c:v>772</c:v>
                </c:pt>
                <c:pt idx="9784">
                  <c:v>939</c:v>
                </c:pt>
                <c:pt idx="9785">
                  <c:v>931</c:v>
                </c:pt>
                <c:pt idx="9786">
                  <c:v>824</c:v>
                </c:pt>
                <c:pt idx="9787">
                  <c:v>1076</c:v>
                </c:pt>
                <c:pt idx="9788">
                  <c:v>860</c:v>
                </c:pt>
                <c:pt idx="9789">
                  <c:v>877</c:v>
                </c:pt>
                <c:pt idx="9790">
                  <c:v>891</c:v>
                </c:pt>
                <c:pt idx="9791">
                  <c:v>796</c:v>
                </c:pt>
                <c:pt idx="9792">
                  <c:v>1265</c:v>
                </c:pt>
                <c:pt idx="9793">
                  <c:v>889</c:v>
                </c:pt>
                <c:pt idx="9794">
                  <c:v>833</c:v>
                </c:pt>
                <c:pt idx="9795">
                  <c:v>926</c:v>
                </c:pt>
                <c:pt idx="9796">
                  <c:v>1064</c:v>
                </c:pt>
                <c:pt idx="9797">
                  <c:v>1696</c:v>
                </c:pt>
                <c:pt idx="9798">
                  <c:v>982</c:v>
                </c:pt>
                <c:pt idx="9799">
                  <c:v>787</c:v>
                </c:pt>
                <c:pt idx="9800">
                  <c:v>1237</c:v>
                </c:pt>
                <c:pt idx="9801">
                  <c:v>891</c:v>
                </c:pt>
                <c:pt idx="9802">
                  <c:v>777</c:v>
                </c:pt>
                <c:pt idx="9803">
                  <c:v>849</c:v>
                </c:pt>
                <c:pt idx="9804">
                  <c:v>933</c:v>
                </c:pt>
                <c:pt idx="9805">
                  <c:v>1065</c:v>
                </c:pt>
                <c:pt idx="9806">
                  <c:v>934</c:v>
                </c:pt>
                <c:pt idx="9807">
                  <c:v>657</c:v>
                </c:pt>
                <c:pt idx="9808">
                  <c:v>899</c:v>
                </c:pt>
                <c:pt idx="9809">
                  <c:v>880</c:v>
                </c:pt>
                <c:pt idx="9810">
                  <c:v>899</c:v>
                </c:pt>
                <c:pt idx="9811">
                  <c:v>1014</c:v>
                </c:pt>
                <c:pt idx="9812">
                  <c:v>1034</c:v>
                </c:pt>
                <c:pt idx="9813">
                  <c:v>725</c:v>
                </c:pt>
                <c:pt idx="9814">
                  <c:v>1616</c:v>
                </c:pt>
                <c:pt idx="9815">
                  <c:v>1125</c:v>
                </c:pt>
                <c:pt idx="9816">
                  <c:v>773</c:v>
                </c:pt>
                <c:pt idx="9817">
                  <c:v>818</c:v>
                </c:pt>
                <c:pt idx="9818">
                  <c:v>925</c:v>
                </c:pt>
                <c:pt idx="9819">
                  <c:v>897</c:v>
                </c:pt>
                <c:pt idx="9820">
                  <c:v>647</c:v>
                </c:pt>
                <c:pt idx="9821">
                  <c:v>822</c:v>
                </c:pt>
                <c:pt idx="9822">
                  <c:v>890</c:v>
                </c:pt>
                <c:pt idx="9823">
                  <c:v>952</c:v>
                </c:pt>
                <c:pt idx="9824">
                  <c:v>941</c:v>
                </c:pt>
                <c:pt idx="9825">
                  <c:v>1062</c:v>
                </c:pt>
                <c:pt idx="9826">
                  <c:v>748</c:v>
                </c:pt>
                <c:pt idx="9827">
                  <c:v>752</c:v>
                </c:pt>
                <c:pt idx="9828">
                  <c:v>868</c:v>
                </c:pt>
                <c:pt idx="9829">
                  <c:v>896</c:v>
                </c:pt>
                <c:pt idx="9830">
                  <c:v>927</c:v>
                </c:pt>
                <c:pt idx="9831">
                  <c:v>1136</c:v>
                </c:pt>
                <c:pt idx="9832">
                  <c:v>867</c:v>
                </c:pt>
                <c:pt idx="9833">
                  <c:v>743</c:v>
                </c:pt>
                <c:pt idx="9834">
                  <c:v>963</c:v>
                </c:pt>
                <c:pt idx="9835">
                  <c:v>744</c:v>
                </c:pt>
                <c:pt idx="9836">
                  <c:v>1040</c:v>
                </c:pt>
                <c:pt idx="9837">
                  <c:v>873</c:v>
                </c:pt>
                <c:pt idx="9838">
                  <c:v>722</c:v>
                </c:pt>
                <c:pt idx="9839">
                  <c:v>882</c:v>
                </c:pt>
                <c:pt idx="9840">
                  <c:v>862</c:v>
                </c:pt>
                <c:pt idx="9841">
                  <c:v>692</c:v>
                </c:pt>
                <c:pt idx="9842">
                  <c:v>1089</c:v>
                </c:pt>
                <c:pt idx="9843">
                  <c:v>796</c:v>
                </c:pt>
                <c:pt idx="9844">
                  <c:v>902</c:v>
                </c:pt>
                <c:pt idx="9845">
                  <c:v>858</c:v>
                </c:pt>
                <c:pt idx="9846">
                  <c:v>776</c:v>
                </c:pt>
                <c:pt idx="9847">
                  <c:v>911</c:v>
                </c:pt>
                <c:pt idx="9848">
                  <c:v>793</c:v>
                </c:pt>
                <c:pt idx="9849">
                  <c:v>1098</c:v>
                </c:pt>
                <c:pt idx="9850">
                  <c:v>815</c:v>
                </c:pt>
                <c:pt idx="9851">
                  <c:v>928</c:v>
                </c:pt>
                <c:pt idx="9852">
                  <c:v>851</c:v>
                </c:pt>
                <c:pt idx="9853">
                  <c:v>1147</c:v>
                </c:pt>
                <c:pt idx="9854">
                  <c:v>905</c:v>
                </c:pt>
                <c:pt idx="9855">
                  <c:v>989</c:v>
                </c:pt>
                <c:pt idx="9856">
                  <c:v>1083</c:v>
                </c:pt>
                <c:pt idx="9857">
                  <c:v>1067</c:v>
                </c:pt>
                <c:pt idx="9858">
                  <c:v>812</c:v>
                </c:pt>
                <c:pt idx="9859">
                  <c:v>878</c:v>
                </c:pt>
                <c:pt idx="9860">
                  <c:v>922</c:v>
                </c:pt>
                <c:pt idx="9861">
                  <c:v>942</c:v>
                </c:pt>
                <c:pt idx="9862">
                  <c:v>908</c:v>
                </c:pt>
                <c:pt idx="9863">
                  <c:v>905</c:v>
                </c:pt>
                <c:pt idx="9864">
                  <c:v>1428</c:v>
                </c:pt>
                <c:pt idx="9865">
                  <c:v>786</c:v>
                </c:pt>
                <c:pt idx="9866">
                  <c:v>1039</c:v>
                </c:pt>
                <c:pt idx="9867">
                  <c:v>1269</c:v>
                </c:pt>
                <c:pt idx="9868">
                  <c:v>902</c:v>
                </c:pt>
                <c:pt idx="9869">
                  <c:v>887</c:v>
                </c:pt>
                <c:pt idx="9870">
                  <c:v>885</c:v>
                </c:pt>
                <c:pt idx="9871">
                  <c:v>1044</c:v>
                </c:pt>
                <c:pt idx="9872">
                  <c:v>1107</c:v>
                </c:pt>
                <c:pt idx="9873">
                  <c:v>928</c:v>
                </c:pt>
                <c:pt idx="9874">
                  <c:v>975</c:v>
                </c:pt>
                <c:pt idx="9875">
                  <c:v>1149</c:v>
                </c:pt>
                <c:pt idx="9876">
                  <c:v>903</c:v>
                </c:pt>
                <c:pt idx="9877">
                  <c:v>924</c:v>
                </c:pt>
                <c:pt idx="9878">
                  <c:v>881</c:v>
                </c:pt>
                <c:pt idx="9879">
                  <c:v>771</c:v>
                </c:pt>
                <c:pt idx="9880">
                  <c:v>781</c:v>
                </c:pt>
                <c:pt idx="9881">
                  <c:v>1167</c:v>
                </c:pt>
                <c:pt idx="9882">
                  <c:v>1035</c:v>
                </c:pt>
                <c:pt idx="9883">
                  <c:v>825</c:v>
                </c:pt>
                <c:pt idx="9884">
                  <c:v>879</c:v>
                </c:pt>
                <c:pt idx="9885">
                  <c:v>1053</c:v>
                </c:pt>
                <c:pt idx="9886">
                  <c:v>1139</c:v>
                </c:pt>
                <c:pt idx="9887">
                  <c:v>937</c:v>
                </c:pt>
                <c:pt idx="9888">
                  <c:v>1250</c:v>
                </c:pt>
                <c:pt idx="9889">
                  <c:v>1240</c:v>
                </c:pt>
                <c:pt idx="9890">
                  <c:v>930</c:v>
                </c:pt>
                <c:pt idx="9891">
                  <c:v>954</c:v>
                </c:pt>
                <c:pt idx="9892">
                  <c:v>827</c:v>
                </c:pt>
                <c:pt idx="9893">
                  <c:v>928</c:v>
                </c:pt>
                <c:pt idx="9894">
                  <c:v>1311</c:v>
                </c:pt>
                <c:pt idx="9895">
                  <c:v>950</c:v>
                </c:pt>
                <c:pt idx="9896">
                  <c:v>735</c:v>
                </c:pt>
                <c:pt idx="9897">
                  <c:v>896</c:v>
                </c:pt>
                <c:pt idx="9898">
                  <c:v>923</c:v>
                </c:pt>
                <c:pt idx="9899">
                  <c:v>840</c:v>
                </c:pt>
                <c:pt idx="9900">
                  <c:v>885</c:v>
                </c:pt>
                <c:pt idx="9901">
                  <c:v>1030</c:v>
                </c:pt>
                <c:pt idx="9902">
                  <c:v>976</c:v>
                </c:pt>
                <c:pt idx="9903">
                  <c:v>999</c:v>
                </c:pt>
                <c:pt idx="9904">
                  <c:v>905</c:v>
                </c:pt>
                <c:pt idx="9905">
                  <c:v>1024</c:v>
                </c:pt>
                <c:pt idx="9906">
                  <c:v>844</c:v>
                </c:pt>
                <c:pt idx="9907">
                  <c:v>1024</c:v>
                </c:pt>
                <c:pt idx="9908">
                  <c:v>832</c:v>
                </c:pt>
                <c:pt idx="9909">
                  <c:v>762</c:v>
                </c:pt>
                <c:pt idx="9910">
                  <c:v>1001</c:v>
                </c:pt>
                <c:pt idx="9911">
                  <c:v>897</c:v>
                </c:pt>
                <c:pt idx="9912">
                  <c:v>1272</c:v>
                </c:pt>
                <c:pt idx="9913">
                  <c:v>1378</c:v>
                </c:pt>
                <c:pt idx="9914">
                  <c:v>742</c:v>
                </c:pt>
                <c:pt idx="9915">
                  <c:v>1014</c:v>
                </c:pt>
                <c:pt idx="9916">
                  <c:v>1079</c:v>
                </c:pt>
                <c:pt idx="9917">
                  <c:v>1040</c:v>
                </c:pt>
                <c:pt idx="9918">
                  <c:v>1079</c:v>
                </c:pt>
                <c:pt idx="9919">
                  <c:v>803</c:v>
                </c:pt>
                <c:pt idx="9920">
                  <c:v>1043</c:v>
                </c:pt>
                <c:pt idx="9921">
                  <c:v>960</c:v>
                </c:pt>
                <c:pt idx="9922">
                  <c:v>751</c:v>
                </c:pt>
                <c:pt idx="9923">
                  <c:v>794</c:v>
                </c:pt>
                <c:pt idx="9924">
                  <c:v>819</c:v>
                </c:pt>
                <c:pt idx="9925">
                  <c:v>1126</c:v>
                </c:pt>
                <c:pt idx="9926">
                  <c:v>756</c:v>
                </c:pt>
                <c:pt idx="9927">
                  <c:v>931</c:v>
                </c:pt>
                <c:pt idx="9928">
                  <c:v>896</c:v>
                </c:pt>
                <c:pt idx="9929">
                  <c:v>1093</c:v>
                </c:pt>
                <c:pt idx="9930">
                  <c:v>735</c:v>
                </c:pt>
                <c:pt idx="9931">
                  <c:v>1039</c:v>
                </c:pt>
                <c:pt idx="9932">
                  <c:v>925</c:v>
                </c:pt>
                <c:pt idx="9933">
                  <c:v>936</c:v>
                </c:pt>
                <c:pt idx="9934">
                  <c:v>759</c:v>
                </c:pt>
                <c:pt idx="9935">
                  <c:v>938</c:v>
                </c:pt>
                <c:pt idx="9936">
                  <c:v>767</c:v>
                </c:pt>
                <c:pt idx="9937">
                  <c:v>878</c:v>
                </c:pt>
                <c:pt idx="9938">
                  <c:v>898</c:v>
                </c:pt>
                <c:pt idx="9939">
                  <c:v>1106</c:v>
                </c:pt>
                <c:pt idx="9940">
                  <c:v>838</c:v>
                </c:pt>
                <c:pt idx="9941">
                  <c:v>819</c:v>
                </c:pt>
                <c:pt idx="9942">
                  <c:v>1158</c:v>
                </c:pt>
                <c:pt idx="9943">
                  <c:v>831</c:v>
                </c:pt>
                <c:pt idx="9944">
                  <c:v>820</c:v>
                </c:pt>
                <c:pt idx="9945">
                  <c:v>1178</c:v>
                </c:pt>
                <c:pt idx="9946">
                  <c:v>846</c:v>
                </c:pt>
                <c:pt idx="9947">
                  <c:v>887</c:v>
                </c:pt>
                <c:pt idx="9948">
                  <c:v>1186</c:v>
                </c:pt>
                <c:pt idx="9949">
                  <c:v>865</c:v>
                </c:pt>
                <c:pt idx="9950">
                  <c:v>860</c:v>
                </c:pt>
                <c:pt idx="9951">
                  <c:v>1021</c:v>
                </c:pt>
                <c:pt idx="9952">
                  <c:v>776</c:v>
                </c:pt>
                <c:pt idx="9953">
                  <c:v>884</c:v>
                </c:pt>
                <c:pt idx="9954">
                  <c:v>1060</c:v>
                </c:pt>
                <c:pt idx="9955">
                  <c:v>1129</c:v>
                </c:pt>
                <c:pt idx="9956">
                  <c:v>1146</c:v>
                </c:pt>
                <c:pt idx="9957">
                  <c:v>869</c:v>
                </c:pt>
                <c:pt idx="9958">
                  <c:v>1033</c:v>
                </c:pt>
                <c:pt idx="9959">
                  <c:v>850</c:v>
                </c:pt>
                <c:pt idx="9960">
                  <c:v>888</c:v>
                </c:pt>
                <c:pt idx="9961">
                  <c:v>963</c:v>
                </c:pt>
                <c:pt idx="9962">
                  <c:v>788</c:v>
                </c:pt>
                <c:pt idx="9963">
                  <c:v>767</c:v>
                </c:pt>
                <c:pt idx="9964">
                  <c:v>828</c:v>
                </c:pt>
                <c:pt idx="9965">
                  <c:v>867</c:v>
                </c:pt>
                <c:pt idx="9966">
                  <c:v>869</c:v>
                </c:pt>
                <c:pt idx="9967">
                  <c:v>841</c:v>
                </c:pt>
                <c:pt idx="9968">
                  <c:v>1071</c:v>
                </c:pt>
                <c:pt idx="9969">
                  <c:v>947</c:v>
                </c:pt>
                <c:pt idx="9970">
                  <c:v>1272</c:v>
                </c:pt>
                <c:pt idx="9971">
                  <c:v>844</c:v>
                </c:pt>
                <c:pt idx="9972">
                  <c:v>806</c:v>
                </c:pt>
                <c:pt idx="9973">
                  <c:v>839</c:v>
                </c:pt>
                <c:pt idx="9974">
                  <c:v>1012</c:v>
                </c:pt>
                <c:pt idx="9975">
                  <c:v>1032</c:v>
                </c:pt>
                <c:pt idx="9976">
                  <c:v>788</c:v>
                </c:pt>
                <c:pt idx="9977">
                  <c:v>856</c:v>
                </c:pt>
                <c:pt idx="9978">
                  <c:v>1025</c:v>
                </c:pt>
                <c:pt idx="9979">
                  <c:v>863</c:v>
                </c:pt>
                <c:pt idx="9980">
                  <c:v>703</c:v>
                </c:pt>
                <c:pt idx="9981">
                  <c:v>802</c:v>
                </c:pt>
                <c:pt idx="9982">
                  <c:v>933</c:v>
                </c:pt>
                <c:pt idx="9983">
                  <c:v>921</c:v>
                </c:pt>
                <c:pt idx="9984">
                  <c:v>838</c:v>
                </c:pt>
                <c:pt idx="9985">
                  <c:v>1101</c:v>
                </c:pt>
                <c:pt idx="9986">
                  <c:v>899</c:v>
                </c:pt>
                <c:pt idx="9987">
                  <c:v>969</c:v>
                </c:pt>
                <c:pt idx="9988">
                  <c:v>855</c:v>
                </c:pt>
                <c:pt idx="9989">
                  <c:v>830</c:v>
                </c:pt>
                <c:pt idx="9990">
                  <c:v>907</c:v>
                </c:pt>
                <c:pt idx="9991">
                  <c:v>951</c:v>
                </c:pt>
                <c:pt idx="9992">
                  <c:v>858</c:v>
                </c:pt>
                <c:pt idx="9993">
                  <c:v>967</c:v>
                </c:pt>
                <c:pt idx="9994">
                  <c:v>1068</c:v>
                </c:pt>
                <c:pt idx="9995">
                  <c:v>946</c:v>
                </c:pt>
                <c:pt idx="9996">
                  <c:v>800</c:v>
                </c:pt>
                <c:pt idx="9997">
                  <c:v>1171</c:v>
                </c:pt>
                <c:pt idx="9998">
                  <c:v>982</c:v>
                </c:pt>
                <c:pt idx="9999">
                  <c:v>723</c:v>
                </c:pt>
                <c:pt idx="10000">
                  <c:v>775</c:v>
                </c:pt>
                <c:pt idx="10001">
                  <c:v>788</c:v>
                </c:pt>
                <c:pt idx="10002">
                  <c:v>919</c:v>
                </c:pt>
                <c:pt idx="10003">
                  <c:v>880</c:v>
                </c:pt>
                <c:pt idx="10004">
                  <c:v>784</c:v>
                </c:pt>
                <c:pt idx="10005">
                  <c:v>805</c:v>
                </c:pt>
                <c:pt idx="10006">
                  <c:v>767</c:v>
                </c:pt>
                <c:pt idx="10007">
                  <c:v>893</c:v>
                </c:pt>
                <c:pt idx="10008">
                  <c:v>1122</c:v>
                </c:pt>
                <c:pt idx="10009">
                  <c:v>924</c:v>
                </c:pt>
                <c:pt idx="10010">
                  <c:v>856</c:v>
                </c:pt>
                <c:pt idx="10011">
                  <c:v>862</c:v>
                </c:pt>
                <c:pt idx="10012">
                  <c:v>910</c:v>
                </c:pt>
                <c:pt idx="10013">
                  <c:v>901</c:v>
                </c:pt>
                <c:pt idx="10014">
                  <c:v>846</c:v>
                </c:pt>
                <c:pt idx="10015">
                  <c:v>1111</c:v>
                </c:pt>
                <c:pt idx="10016">
                  <c:v>797</c:v>
                </c:pt>
                <c:pt idx="10017">
                  <c:v>1053</c:v>
                </c:pt>
                <c:pt idx="10018">
                  <c:v>858</c:v>
                </c:pt>
                <c:pt idx="10019">
                  <c:v>861</c:v>
                </c:pt>
                <c:pt idx="10020">
                  <c:v>781</c:v>
                </c:pt>
                <c:pt idx="10021">
                  <c:v>890</c:v>
                </c:pt>
                <c:pt idx="10022">
                  <c:v>889</c:v>
                </c:pt>
                <c:pt idx="10023">
                  <c:v>1061</c:v>
                </c:pt>
                <c:pt idx="10024">
                  <c:v>1148</c:v>
                </c:pt>
                <c:pt idx="10025">
                  <c:v>821</c:v>
                </c:pt>
                <c:pt idx="10026">
                  <c:v>804</c:v>
                </c:pt>
                <c:pt idx="10027">
                  <c:v>988</c:v>
                </c:pt>
                <c:pt idx="10028">
                  <c:v>976</c:v>
                </c:pt>
                <c:pt idx="10029">
                  <c:v>901</c:v>
                </c:pt>
                <c:pt idx="10030">
                  <c:v>945</c:v>
                </c:pt>
                <c:pt idx="10031">
                  <c:v>922</c:v>
                </c:pt>
                <c:pt idx="10032">
                  <c:v>1117</c:v>
                </c:pt>
                <c:pt idx="10033">
                  <c:v>932</c:v>
                </c:pt>
                <c:pt idx="10034">
                  <c:v>833</c:v>
                </c:pt>
                <c:pt idx="10035">
                  <c:v>833</c:v>
                </c:pt>
                <c:pt idx="10036">
                  <c:v>1168</c:v>
                </c:pt>
                <c:pt idx="10037">
                  <c:v>985</c:v>
                </c:pt>
                <c:pt idx="10038">
                  <c:v>696</c:v>
                </c:pt>
                <c:pt idx="10039">
                  <c:v>719</c:v>
                </c:pt>
                <c:pt idx="10040">
                  <c:v>737</c:v>
                </c:pt>
                <c:pt idx="10041">
                  <c:v>1024</c:v>
                </c:pt>
                <c:pt idx="10042">
                  <c:v>836</c:v>
                </c:pt>
                <c:pt idx="10043">
                  <c:v>1036</c:v>
                </c:pt>
                <c:pt idx="10044">
                  <c:v>869</c:v>
                </c:pt>
                <c:pt idx="10045">
                  <c:v>971</c:v>
                </c:pt>
                <c:pt idx="10046">
                  <c:v>753</c:v>
                </c:pt>
                <c:pt idx="10047">
                  <c:v>856</c:v>
                </c:pt>
                <c:pt idx="10048">
                  <c:v>853</c:v>
                </c:pt>
                <c:pt idx="10049">
                  <c:v>1005</c:v>
                </c:pt>
                <c:pt idx="10050">
                  <c:v>976</c:v>
                </c:pt>
                <c:pt idx="10051">
                  <c:v>941</c:v>
                </c:pt>
                <c:pt idx="10052">
                  <c:v>933</c:v>
                </c:pt>
                <c:pt idx="10053">
                  <c:v>790</c:v>
                </c:pt>
                <c:pt idx="10054">
                  <c:v>810</c:v>
                </c:pt>
                <c:pt idx="10055">
                  <c:v>1058</c:v>
                </c:pt>
                <c:pt idx="10056">
                  <c:v>912</c:v>
                </c:pt>
                <c:pt idx="10057">
                  <c:v>1041</c:v>
                </c:pt>
                <c:pt idx="10058">
                  <c:v>1231</c:v>
                </c:pt>
                <c:pt idx="10059">
                  <c:v>1012</c:v>
                </c:pt>
                <c:pt idx="10060">
                  <c:v>751</c:v>
                </c:pt>
                <c:pt idx="10061">
                  <c:v>1129</c:v>
                </c:pt>
                <c:pt idx="10062">
                  <c:v>831</c:v>
                </c:pt>
                <c:pt idx="10063">
                  <c:v>844</c:v>
                </c:pt>
                <c:pt idx="10064">
                  <c:v>956</c:v>
                </c:pt>
                <c:pt idx="10065">
                  <c:v>836</c:v>
                </c:pt>
                <c:pt idx="10066">
                  <c:v>966</c:v>
                </c:pt>
                <c:pt idx="10067">
                  <c:v>1186</c:v>
                </c:pt>
                <c:pt idx="10068">
                  <c:v>728</c:v>
                </c:pt>
                <c:pt idx="10069">
                  <c:v>1036</c:v>
                </c:pt>
                <c:pt idx="10070">
                  <c:v>1351</c:v>
                </c:pt>
                <c:pt idx="10071">
                  <c:v>809</c:v>
                </c:pt>
                <c:pt idx="10072">
                  <c:v>764</c:v>
                </c:pt>
                <c:pt idx="10073">
                  <c:v>922</c:v>
                </c:pt>
                <c:pt idx="10074">
                  <c:v>1087</c:v>
                </c:pt>
                <c:pt idx="10075">
                  <c:v>1008</c:v>
                </c:pt>
                <c:pt idx="10076">
                  <c:v>897</c:v>
                </c:pt>
                <c:pt idx="10077">
                  <c:v>821</c:v>
                </c:pt>
                <c:pt idx="10078">
                  <c:v>938</c:v>
                </c:pt>
                <c:pt idx="10079">
                  <c:v>819</c:v>
                </c:pt>
                <c:pt idx="10080">
                  <c:v>883</c:v>
                </c:pt>
                <c:pt idx="10081">
                  <c:v>837</c:v>
                </c:pt>
                <c:pt idx="10082">
                  <c:v>1044</c:v>
                </c:pt>
                <c:pt idx="10083">
                  <c:v>816</c:v>
                </c:pt>
                <c:pt idx="10084">
                  <c:v>996</c:v>
                </c:pt>
                <c:pt idx="10085">
                  <c:v>778</c:v>
                </c:pt>
                <c:pt idx="10086">
                  <c:v>813</c:v>
                </c:pt>
                <c:pt idx="10087">
                  <c:v>833</c:v>
                </c:pt>
                <c:pt idx="10088">
                  <c:v>770</c:v>
                </c:pt>
                <c:pt idx="10089">
                  <c:v>868</c:v>
                </c:pt>
                <c:pt idx="10090">
                  <c:v>775</c:v>
                </c:pt>
                <c:pt idx="10091">
                  <c:v>1174</c:v>
                </c:pt>
                <c:pt idx="10092">
                  <c:v>862</c:v>
                </c:pt>
                <c:pt idx="10093">
                  <c:v>919</c:v>
                </c:pt>
                <c:pt idx="10094">
                  <c:v>1067</c:v>
                </c:pt>
                <c:pt idx="10095">
                  <c:v>778</c:v>
                </c:pt>
                <c:pt idx="10096">
                  <c:v>903</c:v>
                </c:pt>
                <c:pt idx="10097">
                  <c:v>1062</c:v>
                </c:pt>
                <c:pt idx="10098">
                  <c:v>847</c:v>
                </c:pt>
                <c:pt idx="10099">
                  <c:v>793</c:v>
                </c:pt>
                <c:pt idx="10100">
                  <c:v>858</c:v>
                </c:pt>
                <c:pt idx="10101">
                  <c:v>866</c:v>
                </c:pt>
                <c:pt idx="10102">
                  <c:v>914</c:v>
                </c:pt>
                <c:pt idx="10103">
                  <c:v>817</c:v>
                </c:pt>
                <c:pt idx="10104">
                  <c:v>704</c:v>
                </c:pt>
                <c:pt idx="10105">
                  <c:v>943</c:v>
                </c:pt>
                <c:pt idx="10106">
                  <c:v>669</c:v>
                </c:pt>
                <c:pt idx="10107">
                  <c:v>915</c:v>
                </c:pt>
                <c:pt idx="10108">
                  <c:v>846</c:v>
                </c:pt>
                <c:pt idx="10109">
                  <c:v>861</c:v>
                </c:pt>
                <c:pt idx="10110">
                  <c:v>1134</c:v>
                </c:pt>
                <c:pt idx="10111">
                  <c:v>816</c:v>
                </c:pt>
                <c:pt idx="10112">
                  <c:v>648</c:v>
                </c:pt>
                <c:pt idx="10113">
                  <c:v>831</c:v>
                </c:pt>
                <c:pt idx="10114">
                  <c:v>818</c:v>
                </c:pt>
                <c:pt idx="10115">
                  <c:v>1056</c:v>
                </c:pt>
                <c:pt idx="10116">
                  <c:v>1078</c:v>
                </c:pt>
                <c:pt idx="10117">
                  <c:v>975</c:v>
                </c:pt>
                <c:pt idx="10118">
                  <c:v>1059</c:v>
                </c:pt>
                <c:pt idx="10119">
                  <c:v>795</c:v>
                </c:pt>
                <c:pt idx="10120">
                  <c:v>746</c:v>
                </c:pt>
                <c:pt idx="10121">
                  <c:v>803</c:v>
                </c:pt>
                <c:pt idx="10122">
                  <c:v>1073</c:v>
                </c:pt>
                <c:pt idx="10123">
                  <c:v>949</c:v>
                </c:pt>
                <c:pt idx="10124">
                  <c:v>845</c:v>
                </c:pt>
                <c:pt idx="10125">
                  <c:v>732</c:v>
                </c:pt>
                <c:pt idx="10126">
                  <c:v>805</c:v>
                </c:pt>
                <c:pt idx="10127">
                  <c:v>1032</c:v>
                </c:pt>
                <c:pt idx="10128">
                  <c:v>1356</c:v>
                </c:pt>
                <c:pt idx="10129">
                  <c:v>784</c:v>
                </c:pt>
                <c:pt idx="10130">
                  <c:v>929</c:v>
                </c:pt>
                <c:pt idx="10131">
                  <c:v>972</c:v>
                </c:pt>
                <c:pt idx="10132">
                  <c:v>843</c:v>
                </c:pt>
                <c:pt idx="10133">
                  <c:v>1161</c:v>
                </c:pt>
                <c:pt idx="10134">
                  <c:v>907</c:v>
                </c:pt>
                <c:pt idx="10135">
                  <c:v>1240</c:v>
                </c:pt>
                <c:pt idx="10136">
                  <c:v>953</c:v>
                </c:pt>
                <c:pt idx="10137">
                  <c:v>803</c:v>
                </c:pt>
                <c:pt idx="10138">
                  <c:v>961</c:v>
                </c:pt>
                <c:pt idx="10139">
                  <c:v>823</c:v>
                </c:pt>
                <c:pt idx="10140">
                  <c:v>978</c:v>
                </c:pt>
                <c:pt idx="10141">
                  <c:v>812</c:v>
                </c:pt>
                <c:pt idx="10142">
                  <c:v>1064</c:v>
                </c:pt>
                <c:pt idx="10143">
                  <c:v>806</c:v>
                </c:pt>
                <c:pt idx="10144">
                  <c:v>862</c:v>
                </c:pt>
                <c:pt idx="10145">
                  <c:v>1111</c:v>
                </c:pt>
                <c:pt idx="10146">
                  <c:v>995</c:v>
                </c:pt>
                <c:pt idx="10147">
                  <c:v>1164</c:v>
                </c:pt>
                <c:pt idx="10148">
                  <c:v>1004</c:v>
                </c:pt>
                <c:pt idx="10149">
                  <c:v>873</c:v>
                </c:pt>
                <c:pt idx="10150">
                  <c:v>874</c:v>
                </c:pt>
                <c:pt idx="10151">
                  <c:v>874</c:v>
                </c:pt>
                <c:pt idx="10152">
                  <c:v>867</c:v>
                </c:pt>
                <c:pt idx="10153">
                  <c:v>849</c:v>
                </c:pt>
                <c:pt idx="10154">
                  <c:v>962</c:v>
                </c:pt>
                <c:pt idx="10155">
                  <c:v>820</c:v>
                </c:pt>
                <c:pt idx="10156">
                  <c:v>899</c:v>
                </c:pt>
                <c:pt idx="10157">
                  <c:v>845</c:v>
                </c:pt>
                <c:pt idx="10158">
                  <c:v>937</c:v>
                </c:pt>
                <c:pt idx="10159">
                  <c:v>873</c:v>
                </c:pt>
                <c:pt idx="10160">
                  <c:v>801</c:v>
                </c:pt>
                <c:pt idx="10161">
                  <c:v>931</c:v>
                </c:pt>
                <c:pt idx="10162">
                  <c:v>999</c:v>
                </c:pt>
                <c:pt idx="10163">
                  <c:v>805</c:v>
                </c:pt>
                <c:pt idx="10164">
                  <c:v>746</c:v>
                </c:pt>
                <c:pt idx="10165">
                  <c:v>719</c:v>
                </c:pt>
                <c:pt idx="10166">
                  <c:v>872</c:v>
                </c:pt>
                <c:pt idx="10167">
                  <c:v>881</c:v>
                </c:pt>
                <c:pt idx="10168">
                  <c:v>845</c:v>
                </c:pt>
                <c:pt idx="10169">
                  <c:v>980</c:v>
                </c:pt>
                <c:pt idx="10170">
                  <c:v>1062</c:v>
                </c:pt>
                <c:pt idx="10171">
                  <c:v>842</c:v>
                </c:pt>
                <c:pt idx="10172">
                  <c:v>893</c:v>
                </c:pt>
                <c:pt idx="10173">
                  <c:v>1073</c:v>
                </c:pt>
                <c:pt idx="10174">
                  <c:v>1096</c:v>
                </c:pt>
                <c:pt idx="10175">
                  <c:v>861</c:v>
                </c:pt>
                <c:pt idx="10176">
                  <c:v>809</c:v>
                </c:pt>
                <c:pt idx="10177">
                  <c:v>765</c:v>
                </c:pt>
                <c:pt idx="10178">
                  <c:v>836</c:v>
                </c:pt>
                <c:pt idx="10179">
                  <c:v>838</c:v>
                </c:pt>
                <c:pt idx="10180">
                  <c:v>1079</c:v>
                </c:pt>
                <c:pt idx="10181">
                  <c:v>798</c:v>
                </c:pt>
                <c:pt idx="10182">
                  <c:v>1073</c:v>
                </c:pt>
                <c:pt idx="10183">
                  <c:v>949</c:v>
                </c:pt>
                <c:pt idx="10184">
                  <c:v>710</c:v>
                </c:pt>
                <c:pt idx="10185">
                  <c:v>1229</c:v>
                </c:pt>
                <c:pt idx="10186">
                  <c:v>1042</c:v>
                </c:pt>
                <c:pt idx="10187">
                  <c:v>859</c:v>
                </c:pt>
                <c:pt idx="10188">
                  <c:v>1382</c:v>
                </c:pt>
                <c:pt idx="10189">
                  <c:v>778</c:v>
                </c:pt>
                <c:pt idx="10190">
                  <c:v>786</c:v>
                </c:pt>
                <c:pt idx="10191">
                  <c:v>726</c:v>
                </c:pt>
                <c:pt idx="10192">
                  <c:v>789</c:v>
                </c:pt>
                <c:pt idx="10193">
                  <c:v>1046</c:v>
                </c:pt>
                <c:pt idx="10194">
                  <c:v>1099</c:v>
                </c:pt>
                <c:pt idx="10195">
                  <c:v>746</c:v>
                </c:pt>
                <c:pt idx="10196">
                  <c:v>753</c:v>
                </c:pt>
                <c:pt idx="10197">
                  <c:v>821</c:v>
                </c:pt>
                <c:pt idx="10198">
                  <c:v>919</c:v>
                </c:pt>
                <c:pt idx="10199">
                  <c:v>1011</c:v>
                </c:pt>
                <c:pt idx="10200">
                  <c:v>797</c:v>
                </c:pt>
                <c:pt idx="10201">
                  <c:v>922</c:v>
                </c:pt>
                <c:pt idx="10202">
                  <c:v>882</c:v>
                </c:pt>
                <c:pt idx="10203">
                  <c:v>1007</c:v>
                </c:pt>
                <c:pt idx="10204">
                  <c:v>853</c:v>
                </c:pt>
                <c:pt idx="10205">
                  <c:v>875</c:v>
                </c:pt>
                <c:pt idx="10206">
                  <c:v>851</c:v>
                </c:pt>
                <c:pt idx="10207">
                  <c:v>883</c:v>
                </c:pt>
                <c:pt idx="10208">
                  <c:v>808</c:v>
                </c:pt>
                <c:pt idx="10209">
                  <c:v>1000</c:v>
                </c:pt>
                <c:pt idx="10210">
                  <c:v>870</c:v>
                </c:pt>
                <c:pt idx="10211">
                  <c:v>1116</c:v>
                </c:pt>
                <c:pt idx="10212">
                  <c:v>1029</c:v>
                </c:pt>
                <c:pt idx="10213">
                  <c:v>774</c:v>
                </c:pt>
                <c:pt idx="10214">
                  <c:v>852</c:v>
                </c:pt>
                <c:pt idx="10215">
                  <c:v>831</c:v>
                </c:pt>
                <c:pt idx="10216">
                  <c:v>846</c:v>
                </c:pt>
                <c:pt idx="10217">
                  <c:v>894</c:v>
                </c:pt>
                <c:pt idx="10218">
                  <c:v>1010</c:v>
                </c:pt>
                <c:pt idx="10219">
                  <c:v>914</c:v>
                </c:pt>
                <c:pt idx="10220">
                  <c:v>849</c:v>
                </c:pt>
                <c:pt idx="10221">
                  <c:v>940</c:v>
                </c:pt>
                <c:pt idx="10222">
                  <c:v>852</c:v>
                </c:pt>
                <c:pt idx="10223">
                  <c:v>870</c:v>
                </c:pt>
                <c:pt idx="10224">
                  <c:v>1137</c:v>
                </c:pt>
                <c:pt idx="10225">
                  <c:v>973</c:v>
                </c:pt>
                <c:pt idx="10226">
                  <c:v>1067</c:v>
                </c:pt>
                <c:pt idx="10227">
                  <c:v>749</c:v>
                </c:pt>
                <c:pt idx="10228">
                  <c:v>909</c:v>
                </c:pt>
                <c:pt idx="10229">
                  <c:v>932</c:v>
                </c:pt>
                <c:pt idx="10230">
                  <c:v>844</c:v>
                </c:pt>
                <c:pt idx="10231">
                  <c:v>759</c:v>
                </c:pt>
                <c:pt idx="10232">
                  <c:v>788</c:v>
                </c:pt>
                <c:pt idx="10233">
                  <c:v>1129</c:v>
                </c:pt>
                <c:pt idx="10234">
                  <c:v>1045</c:v>
                </c:pt>
                <c:pt idx="10235">
                  <c:v>830</c:v>
                </c:pt>
                <c:pt idx="10236">
                  <c:v>820</c:v>
                </c:pt>
                <c:pt idx="10237">
                  <c:v>1020</c:v>
                </c:pt>
                <c:pt idx="10238">
                  <c:v>912</c:v>
                </c:pt>
                <c:pt idx="10239">
                  <c:v>844</c:v>
                </c:pt>
                <c:pt idx="10240">
                  <c:v>783</c:v>
                </c:pt>
                <c:pt idx="10241">
                  <c:v>989</c:v>
                </c:pt>
                <c:pt idx="10242">
                  <c:v>1038</c:v>
                </c:pt>
                <c:pt idx="10243">
                  <c:v>818</c:v>
                </c:pt>
                <c:pt idx="10244">
                  <c:v>750</c:v>
                </c:pt>
                <c:pt idx="10245">
                  <c:v>1103</c:v>
                </c:pt>
                <c:pt idx="10246">
                  <c:v>872</c:v>
                </c:pt>
                <c:pt idx="10247">
                  <c:v>787</c:v>
                </c:pt>
                <c:pt idx="10248">
                  <c:v>975</c:v>
                </c:pt>
                <c:pt idx="10249">
                  <c:v>983</c:v>
                </c:pt>
                <c:pt idx="10250">
                  <c:v>1119</c:v>
                </c:pt>
                <c:pt idx="10251">
                  <c:v>916</c:v>
                </c:pt>
                <c:pt idx="10252">
                  <c:v>841</c:v>
                </c:pt>
                <c:pt idx="10253">
                  <c:v>779</c:v>
                </c:pt>
                <c:pt idx="10254">
                  <c:v>810</c:v>
                </c:pt>
                <c:pt idx="10255">
                  <c:v>901</c:v>
                </c:pt>
                <c:pt idx="10256">
                  <c:v>801</c:v>
                </c:pt>
                <c:pt idx="10257">
                  <c:v>731</c:v>
                </c:pt>
                <c:pt idx="10258">
                  <c:v>1144</c:v>
                </c:pt>
                <c:pt idx="10259">
                  <c:v>1039</c:v>
                </c:pt>
                <c:pt idx="10260">
                  <c:v>874</c:v>
                </c:pt>
                <c:pt idx="10261">
                  <c:v>838</c:v>
                </c:pt>
                <c:pt idx="10262">
                  <c:v>835</c:v>
                </c:pt>
                <c:pt idx="10263">
                  <c:v>797</c:v>
                </c:pt>
                <c:pt idx="10264">
                  <c:v>838</c:v>
                </c:pt>
                <c:pt idx="10265">
                  <c:v>800</c:v>
                </c:pt>
                <c:pt idx="10266">
                  <c:v>1333</c:v>
                </c:pt>
                <c:pt idx="10267">
                  <c:v>1075</c:v>
                </c:pt>
                <c:pt idx="10268">
                  <c:v>977</c:v>
                </c:pt>
                <c:pt idx="10269">
                  <c:v>902</c:v>
                </c:pt>
                <c:pt idx="10270">
                  <c:v>939</c:v>
                </c:pt>
                <c:pt idx="10271">
                  <c:v>1134</c:v>
                </c:pt>
                <c:pt idx="10272">
                  <c:v>831</c:v>
                </c:pt>
                <c:pt idx="10273">
                  <c:v>926</c:v>
                </c:pt>
                <c:pt idx="10274">
                  <c:v>1174</c:v>
                </c:pt>
                <c:pt idx="10275">
                  <c:v>1070</c:v>
                </c:pt>
                <c:pt idx="10276">
                  <c:v>954</c:v>
                </c:pt>
                <c:pt idx="10277">
                  <c:v>871</c:v>
                </c:pt>
                <c:pt idx="10278">
                  <c:v>902</c:v>
                </c:pt>
                <c:pt idx="10279">
                  <c:v>821</c:v>
                </c:pt>
                <c:pt idx="10280">
                  <c:v>1099</c:v>
                </c:pt>
                <c:pt idx="10281">
                  <c:v>970</c:v>
                </c:pt>
                <c:pt idx="10282">
                  <c:v>862</c:v>
                </c:pt>
                <c:pt idx="10283">
                  <c:v>825</c:v>
                </c:pt>
                <c:pt idx="10284">
                  <c:v>925</c:v>
                </c:pt>
                <c:pt idx="10285">
                  <c:v>1031</c:v>
                </c:pt>
                <c:pt idx="10286">
                  <c:v>833</c:v>
                </c:pt>
                <c:pt idx="10287">
                  <c:v>1043</c:v>
                </c:pt>
                <c:pt idx="10288">
                  <c:v>1036</c:v>
                </c:pt>
                <c:pt idx="10289">
                  <c:v>780</c:v>
                </c:pt>
                <c:pt idx="10290">
                  <c:v>846</c:v>
                </c:pt>
                <c:pt idx="10291">
                  <c:v>1133</c:v>
                </c:pt>
                <c:pt idx="10292">
                  <c:v>793</c:v>
                </c:pt>
                <c:pt idx="10293">
                  <c:v>715</c:v>
                </c:pt>
                <c:pt idx="10294">
                  <c:v>1274</c:v>
                </c:pt>
                <c:pt idx="10295">
                  <c:v>772</c:v>
                </c:pt>
                <c:pt idx="10296">
                  <c:v>996</c:v>
                </c:pt>
                <c:pt idx="10297">
                  <c:v>909</c:v>
                </c:pt>
                <c:pt idx="10298">
                  <c:v>782</c:v>
                </c:pt>
                <c:pt idx="10299">
                  <c:v>865</c:v>
                </c:pt>
                <c:pt idx="10300">
                  <c:v>1013</c:v>
                </c:pt>
                <c:pt idx="10301">
                  <c:v>1319</c:v>
                </c:pt>
                <c:pt idx="10302">
                  <c:v>935</c:v>
                </c:pt>
                <c:pt idx="10303">
                  <c:v>966</c:v>
                </c:pt>
                <c:pt idx="10304">
                  <c:v>977</c:v>
                </c:pt>
                <c:pt idx="10305">
                  <c:v>748</c:v>
                </c:pt>
                <c:pt idx="10306">
                  <c:v>975</c:v>
                </c:pt>
                <c:pt idx="10307">
                  <c:v>806</c:v>
                </c:pt>
                <c:pt idx="10308">
                  <c:v>721</c:v>
                </c:pt>
                <c:pt idx="10309">
                  <c:v>991</c:v>
                </c:pt>
                <c:pt idx="10310">
                  <c:v>957</c:v>
                </c:pt>
                <c:pt idx="10311">
                  <c:v>1071</c:v>
                </c:pt>
                <c:pt idx="10312">
                  <c:v>766</c:v>
                </c:pt>
                <c:pt idx="10313">
                  <c:v>1057</c:v>
                </c:pt>
                <c:pt idx="10314">
                  <c:v>928</c:v>
                </c:pt>
                <c:pt idx="10315">
                  <c:v>1116</c:v>
                </c:pt>
                <c:pt idx="10316">
                  <c:v>726</c:v>
                </c:pt>
                <c:pt idx="10317">
                  <c:v>705</c:v>
                </c:pt>
                <c:pt idx="10318">
                  <c:v>743</c:v>
                </c:pt>
                <c:pt idx="10319">
                  <c:v>974</c:v>
                </c:pt>
                <c:pt idx="10320">
                  <c:v>909</c:v>
                </c:pt>
                <c:pt idx="10321">
                  <c:v>814</c:v>
                </c:pt>
                <c:pt idx="10322">
                  <c:v>874</c:v>
                </c:pt>
                <c:pt idx="10323">
                  <c:v>1559</c:v>
                </c:pt>
                <c:pt idx="10324">
                  <c:v>848</c:v>
                </c:pt>
                <c:pt idx="10325">
                  <c:v>898</c:v>
                </c:pt>
                <c:pt idx="10326">
                  <c:v>787</c:v>
                </c:pt>
                <c:pt idx="10327">
                  <c:v>880</c:v>
                </c:pt>
                <c:pt idx="10328">
                  <c:v>888</c:v>
                </c:pt>
                <c:pt idx="10329">
                  <c:v>998</c:v>
                </c:pt>
                <c:pt idx="10330">
                  <c:v>934</c:v>
                </c:pt>
                <c:pt idx="10331">
                  <c:v>727</c:v>
                </c:pt>
                <c:pt idx="10332">
                  <c:v>887</c:v>
                </c:pt>
                <c:pt idx="10333">
                  <c:v>1098</c:v>
                </c:pt>
                <c:pt idx="10334">
                  <c:v>1011</c:v>
                </c:pt>
                <c:pt idx="10335">
                  <c:v>928</c:v>
                </c:pt>
                <c:pt idx="10336">
                  <c:v>983</c:v>
                </c:pt>
                <c:pt idx="10337">
                  <c:v>763</c:v>
                </c:pt>
                <c:pt idx="10338">
                  <c:v>880</c:v>
                </c:pt>
                <c:pt idx="10339">
                  <c:v>1296</c:v>
                </c:pt>
                <c:pt idx="10340">
                  <c:v>984</c:v>
                </c:pt>
                <c:pt idx="10341">
                  <c:v>872</c:v>
                </c:pt>
                <c:pt idx="10342">
                  <c:v>996</c:v>
                </c:pt>
                <c:pt idx="10343">
                  <c:v>971</c:v>
                </c:pt>
                <c:pt idx="10344">
                  <c:v>871</c:v>
                </c:pt>
                <c:pt idx="10345">
                  <c:v>739</c:v>
                </c:pt>
                <c:pt idx="10346">
                  <c:v>951</c:v>
                </c:pt>
                <c:pt idx="10347">
                  <c:v>741</c:v>
                </c:pt>
                <c:pt idx="10348">
                  <c:v>980</c:v>
                </c:pt>
                <c:pt idx="10349">
                  <c:v>1047</c:v>
                </c:pt>
                <c:pt idx="10350">
                  <c:v>912</c:v>
                </c:pt>
                <c:pt idx="10351">
                  <c:v>711</c:v>
                </c:pt>
                <c:pt idx="10352">
                  <c:v>771</c:v>
                </c:pt>
                <c:pt idx="10353">
                  <c:v>906</c:v>
                </c:pt>
                <c:pt idx="10354">
                  <c:v>778</c:v>
                </c:pt>
                <c:pt idx="10355">
                  <c:v>1112</c:v>
                </c:pt>
                <c:pt idx="10356">
                  <c:v>941</c:v>
                </c:pt>
                <c:pt idx="10357">
                  <c:v>985</c:v>
                </c:pt>
                <c:pt idx="10358">
                  <c:v>904</c:v>
                </c:pt>
                <c:pt idx="10359">
                  <c:v>901</c:v>
                </c:pt>
                <c:pt idx="10360">
                  <c:v>772</c:v>
                </c:pt>
                <c:pt idx="10361">
                  <c:v>976</c:v>
                </c:pt>
                <c:pt idx="10362">
                  <c:v>942</c:v>
                </c:pt>
                <c:pt idx="10363">
                  <c:v>831</c:v>
                </c:pt>
                <c:pt idx="10364">
                  <c:v>961</c:v>
                </c:pt>
                <c:pt idx="10365">
                  <c:v>954</c:v>
                </c:pt>
                <c:pt idx="10366">
                  <c:v>1085</c:v>
                </c:pt>
                <c:pt idx="10367">
                  <c:v>1023</c:v>
                </c:pt>
                <c:pt idx="10368">
                  <c:v>1259</c:v>
                </c:pt>
                <c:pt idx="10369">
                  <c:v>866</c:v>
                </c:pt>
                <c:pt idx="10370">
                  <c:v>1039</c:v>
                </c:pt>
                <c:pt idx="10371">
                  <c:v>891</c:v>
                </c:pt>
                <c:pt idx="10372">
                  <c:v>847</c:v>
                </c:pt>
                <c:pt idx="10373">
                  <c:v>1255</c:v>
                </c:pt>
                <c:pt idx="10374">
                  <c:v>964</c:v>
                </c:pt>
                <c:pt idx="10375">
                  <c:v>807</c:v>
                </c:pt>
                <c:pt idx="10376">
                  <c:v>832</c:v>
                </c:pt>
                <c:pt idx="10377">
                  <c:v>1369</c:v>
                </c:pt>
                <c:pt idx="10378">
                  <c:v>1017</c:v>
                </c:pt>
                <c:pt idx="10379">
                  <c:v>1160</c:v>
                </c:pt>
                <c:pt idx="10380">
                  <c:v>1047</c:v>
                </c:pt>
                <c:pt idx="10381">
                  <c:v>893</c:v>
                </c:pt>
                <c:pt idx="10382">
                  <c:v>866</c:v>
                </c:pt>
                <c:pt idx="10383">
                  <c:v>983</c:v>
                </c:pt>
                <c:pt idx="10384">
                  <c:v>757</c:v>
                </c:pt>
                <c:pt idx="10385">
                  <c:v>796</c:v>
                </c:pt>
                <c:pt idx="10386">
                  <c:v>841</c:v>
                </c:pt>
                <c:pt idx="10387">
                  <c:v>920</c:v>
                </c:pt>
                <c:pt idx="10388">
                  <c:v>990</c:v>
                </c:pt>
                <c:pt idx="10389">
                  <c:v>1031</c:v>
                </c:pt>
                <c:pt idx="10390">
                  <c:v>1023</c:v>
                </c:pt>
                <c:pt idx="10391">
                  <c:v>814</c:v>
                </c:pt>
                <c:pt idx="10392">
                  <c:v>774</c:v>
                </c:pt>
                <c:pt idx="10393">
                  <c:v>988</c:v>
                </c:pt>
                <c:pt idx="10394">
                  <c:v>951</c:v>
                </c:pt>
                <c:pt idx="10395">
                  <c:v>889</c:v>
                </c:pt>
                <c:pt idx="10396">
                  <c:v>978</c:v>
                </c:pt>
                <c:pt idx="10397">
                  <c:v>852</c:v>
                </c:pt>
                <c:pt idx="10398">
                  <c:v>886</c:v>
                </c:pt>
                <c:pt idx="10399">
                  <c:v>1227</c:v>
                </c:pt>
                <c:pt idx="10400">
                  <c:v>798</c:v>
                </c:pt>
                <c:pt idx="10401">
                  <c:v>953</c:v>
                </c:pt>
                <c:pt idx="10402">
                  <c:v>908</c:v>
                </c:pt>
                <c:pt idx="10403">
                  <c:v>930</c:v>
                </c:pt>
                <c:pt idx="10404">
                  <c:v>928</c:v>
                </c:pt>
                <c:pt idx="10405">
                  <c:v>1004</c:v>
                </c:pt>
                <c:pt idx="10406">
                  <c:v>901</c:v>
                </c:pt>
                <c:pt idx="10407">
                  <c:v>926</c:v>
                </c:pt>
                <c:pt idx="10408">
                  <c:v>617</c:v>
                </c:pt>
                <c:pt idx="10409">
                  <c:v>956</c:v>
                </c:pt>
                <c:pt idx="10410">
                  <c:v>828</c:v>
                </c:pt>
                <c:pt idx="10411">
                  <c:v>1061</c:v>
                </c:pt>
                <c:pt idx="10412">
                  <c:v>1055</c:v>
                </c:pt>
                <c:pt idx="10413">
                  <c:v>1024</c:v>
                </c:pt>
                <c:pt idx="10414">
                  <c:v>840</c:v>
                </c:pt>
                <c:pt idx="10415">
                  <c:v>826</c:v>
                </c:pt>
                <c:pt idx="10416">
                  <c:v>1099</c:v>
                </c:pt>
                <c:pt idx="10417">
                  <c:v>1053</c:v>
                </c:pt>
                <c:pt idx="10418">
                  <c:v>1348</c:v>
                </c:pt>
                <c:pt idx="10419">
                  <c:v>1040</c:v>
                </c:pt>
                <c:pt idx="10420">
                  <c:v>707</c:v>
                </c:pt>
                <c:pt idx="10421">
                  <c:v>970</c:v>
                </c:pt>
                <c:pt idx="10422">
                  <c:v>952</c:v>
                </c:pt>
                <c:pt idx="10423">
                  <c:v>968</c:v>
                </c:pt>
                <c:pt idx="10424">
                  <c:v>1107</c:v>
                </c:pt>
                <c:pt idx="10425">
                  <c:v>796</c:v>
                </c:pt>
                <c:pt idx="10426">
                  <c:v>1030</c:v>
                </c:pt>
                <c:pt idx="10427">
                  <c:v>838</c:v>
                </c:pt>
                <c:pt idx="10428">
                  <c:v>1072</c:v>
                </c:pt>
                <c:pt idx="10429">
                  <c:v>1440</c:v>
                </c:pt>
                <c:pt idx="10430">
                  <c:v>751</c:v>
                </c:pt>
                <c:pt idx="10431">
                  <c:v>1068</c:v>
                </c:pt>
                <c:pt idx="10432">
                  <c:v>1066</c:v>
                </c:pt>
                <c:pt idx="10433">
                  <c:v>1125</c:v>
                </c:pt>
                <c:pt idx="10434">
                  <c:v>925</c:v>
                </c:pt>
                <c:pt idx="10435">
                  <c:v>903</c:v>
                </c:pt>
                <c:pt idx="10436">
                  <c:v>851</c:v>
                </c:pt>
                <c:pt idx="10437">
                  <c:v>1171</c:v>
                </c:pt>
                <c:pt idx="10438">
                  <c:v>983</c:v>
                </c:pt>
                <c:pt idx="10439">
                  <c:v>808</c:v>
                </c:pt>
                <c:pt idx="10440">
                  <c:v>935</c:v>
                </c:pt>
                <c:pt idx="10441">
                  <c:v>1101</c:v>
                </c:pt>
                <c:pt idx="10442">
                  <c:v>923</c:v>
                </c:pt>
                <c:pt idx="10443">
                  <c:v>1350</c:v>
                </c:pt>
                <c:pt idx="10444">
                  <c:v>903</c:v>
                </c:pt>
                <c:pt idx="10445">
                  <c:v>907</c:v>
                </c:pt>
                <c:pt idx="10446">
                  <c:v>792</c:v>
                </c:pt>
                <c:pt idx="10447">
                  <c:v>952</c:v>
                </c:pt>
                <c:pt idx="10448">
                  <c:v>934</c:v>
                </c:pt>
                <c:pt idx="10449">
                  <c:v>1023</c:v>
                </c:pt>
                <c:pt idx="10450">
                  <c:v>1153</c:v>
                </c:pt>
                <c:pt idx="10451">
                  <c:v>1015</c:v>
                </c:pt>
                <c:pt idx="10452">
                  <c:v>825</c:v>
                </c:pt>
                <c:pt idx="10453">
                  <c:v>839</c:v>
                </c:pt>
                <c:pt idx="10454">
                  <c:v>874</c:v>
                </c:pt>
                <c:pt idx="10455">
                  <c:v>1106</c:v>
                </c:pt>
                <c:pt idx="10456">
                  <c:v>1094</c:v>
                </c:pt>
                <c:pt idx="10457">
                  <c:v>1025</c:v>
                </c:pt>
                <c:pt idx="10458">
                  <c:v>833</c:v>
                </c:pt>
                <c:pt idx="10459">
                  <c:v>700</c:v>
                </c:pt>
                <c:pt idx="10460">
                  <c:v>998</c:v>
                </c:pt>
                <c:pt idx="10461">
                  <c:v>1010</c:v>
                </c:pt>
                <c:pt idx="10462">
                  <c:v>810</c:v>
                </c:pt>
                <c:pt idx="10463">
                  <c:v>791</c:v>
                </c:pt>
                <c:pt idx="10464">
                  <c:v>990</c:v>
                </c:pt>
                <c:pt idx="10465">
                  <c:v>1108</c:v>
                </c:pt>
                <c:pt idx="10466">
                  <c:v>1003</c:v>
                </c:pt>
                <c:pt idx="10467">
                  <c:v>1312</c:v>
                </c:pt>
                <c:pt idx="10468">
                  <c:v>874</c:v>
                </c:pt>
                <c:pt idx="10469">
                  <c:v>966</c:v>
                </c:pt>
                <c:pt idx="10470">
                  <c:v>1277</c:v>
                </c:pt>
                <c:pt idx="10471">
                  <c:v>995</c:v>
                </c:pt>
                <c:pt idx="10472">
                  <c:v>861</c:v>
                </c:pt>
                <c:pt idx="10473">
                  <c:v>1346</c:v>
                </c:pt>
                <c:pt idx="10474">
                  <c:v>837</c:v>
                </c:pt>
                <c:pt idx="10475">
                  <c:v>790</c:v>
                </c:pt>
                <c:pt idx="10476">
                  <c:v>838</c:v>
                </c:pt>
                <c:pt idx="10477">
                  <c:v>852</c:v>
                </c:pt>
                <c:pt idx="10478">
                  <c:v>1130</c:v>
                </c:pt>
                <c:pt idx="10479">
                  <c:v>951</c:v>
                </c:pt>
                <c:pt idx="10480">
                  <c:v>784</c:v>
                </c:pt>
                <c:pt idx="10481">
                  <c:v>1240</c:v>
                </c:pt>
                <c:pt idx="10482">
                  <c:v>891</c:v>
                </c:pt>
                <c:pt idx="10483">
                  <c:v>838</c:v>
                </c:pt>
                <c:pt idx="10484">
                  <c:v>665</c:v>
                </c:pt>
                <c:pt idx="10485">
                  <c:v>842</c:v>
                </c:pt>
                <c:pt idx="10486">
                  <c:v>1103</c:v>
                </c:pt>
                <c:pt idx="10487">
                  <c:v>934</c:v>
                </c:pt>
                <c:pt idx="10488">
                  <c:v>932</c:v>
                </c:pt>
                <c:pt idx="10489">
                  <c:v>850</c:v>
                </c:pt>
                <c:pt idx="10490">
                  <c:v>805</c:v>
                </c:pt>
                <c:pt idx="10491">
                  <c:v>832</c:v>
                </c:pt>
                <c:pt idx="10492">
                  <c:v>994</c:v>
                </c:pt>
                <c:pt idx="10493">
                  <c:v>914</c:v>
                </c:pt>
                <c:pt idx="10494">
                  <c:v>1116</c:v>
                </c:pt>
                <c:pt idx="10495">
                  <c:v>1041</c:v>
                </c:pt>
                <c:pt idx="10496">
                  <c:v>916</c:v>
                </c:pt>
                <c:pt idx="10497">
                  <c:v>1035</c:v>
                </c:pt>
                <c:pt idx="10498">
                  <c:v>1246</c:v>
                </c:pt>
                <c:pt idx="10499">
                  <c:v>812</c:v>
                </c:pt>
                <c:pt idx="10500">
                  <c:v>987</c:v>
                </c:pt>
                <c:pt idx="10501">
                  <c:v>1004</c:v>
                </c:pt>
                <c:pt idx="10502">
                  <c:v>1061</c:v>
                </c:pt>
                <c:pt idx="10503">
                  <c:v>867</c:v>
                </c:pt>
                <c:pt idx="10504">
                  <c:v>680</c:v>
                </c:pt>
                <c:pt idx="10505">
                  <c:v>914</c:v>
                </c:pt>
                <c:pt idx="10506">
                  <c:v>1006</c:v>
                </c:pt>
                <c:pt idx="10507">
                  <c:v>780</c:v>
                </c:pt>
                <c:pt idx="10508">
                  <c:v>947</c:v>
                </c:pt>
                <c:pt idx="10509">
                  <c:v>821</c:v>
                </c:pt>
                <c:pt idx="10510">
                  <c:v>993</c:v>
                </c:pt>
                <c:pt idx="10511">
                  <c:v>1135</c:v>
                </c:pt>
                <c:pt idx="10512">
                  <c:v>996</c:v>
                </c:pt>
                <c:pt idx="10513">
                  <c:v>755</c:v>
                </c:pt>
                <c:pt idx="10514">
                  <c:v>938</c:v>
                </c:pt>
                <c:pt idx="10515">
                  <c:v>830</c:v>
                </c:pt>
                <c:pt idx="10516">
                  <c:v>919</c:v>
                </c:pt>
                <c:pt idx="10517">
                  <c:v>1062</c:v>
                </c:pt>
                <c:pt idx="10518">
                  <c:v>1155</c:v>
                </c:pt>
                <c:pt idx="10519">
                  <c:v>1047</c:v>
                </c:pt>
                <c:pt idx="10520">
                  <c:v>947</c:v>
                </c:pt>
                <c:pt idx="10521">
                  <c:v>772</c:v>
                </c:pt>
                <c:pt idx="10522">
                  <c:v>810</c:v>
                </c:pt>
                <c:pt idx="10523">
                  <c:v>927</c:v>
                </c:pt>
                <c:pt idx="10524">
                  <c:v>820</c:v>
                </c:pt>
                <c:pt idx="10525">
                  <c:v>1001</c:v>
                </c:pt>
                <c:pt idx="10526">
                  <c:v>879</c:v>
                </c:pt>
                <c:pt idx="10527">
                  <c:v>856</c:v>
                </c:pt>
                <c:pt idx="10528">
                  <c:v>946</c:v>
                </c:pt>
                <c:pt idx="10529">
                  <c:v>855</c:v>
                </c:pt>
                <c:pt idx="10530">
                  <c:v>883</c:v>
                </c:pt>
                <c:pt idx="10531">
                  <c:v>1206</c:v>
                </c:pt>
                <c:pt idx="10532">
                  <c:v>1284</c:v>
                </c:pt>
                <c:pt idx="10533">
                  <c:v>1016</c:v>
                </c:pt>
                <c:pt idx="10534">
                  <c:v>741</c:v>
                </c:pt>
                <c:pt idx="10535">
                  <c:v>914</c:v>
                </c:pt>
                <c:pt idx="10536">
                  <c:v>881</c:v>
                </c:pt>
                <c:pt idx="10537">
                  <c:v>947</c:v>
                </c:pt>
                <c:pt idx="10538">
                  <c:v>972</c:v>
                </c:pt>
                <c:pt idx="10539">
                  <c:v>918</c:v>
                </c:pt>
                <c:pt idx="10540">
                  <c:v>895</c:v>
                </c:pt>
                <c:pt idx="10541">
                  <c:v>967</c:v>
                </c:pt>
                <c:pt idx="10542">
                  <c:v>873</c:v>
                </c:pt>
                <c:pt idx="10543">
                  <c:v>823</c:v>
                </c:pt>
                <c:pt idx="10544">
                  <c:v>1142</c:v>
                </c:pt>
                <c:pt idx="10545">
                  <c:v>858</c:v>
                </c:pt>
                <c:pt idx="10546">
                  <c:v>1227</c:v>
                </c:pt>
                <c:pt idx="10547">
                  <c:v>1046</c:v>
                </c:pt>
                <c:pt idx="10548">
                  <c:v>1046</c:v>
                </c:pt>
                <c:pt idx="10549">
                  <c:v>912</c:v>
                </c:pt>
                <c:pt idx="10550">
                  <c:v>778</c:v>
                </c:pt>
                <c:pt idx="10551">
                  <c:v>908</c:v>
                </c:pt>
                <c:pt idx="10552">
                  <c:v>772</c:v>
                </c:pt>
                <c:pt idx="10553">
                  <c:v>845</c:v>
                </c:pt>
                <c:pt idx="10554">
                  <c:v>861</c:v>
                </c:pt>
                <c:pt idx="10555">
                  <c:v>1004</c:v>
                </c:pt>
                <c:pt idx="10556">
                  <c:v>907</c:v>
                </c:pt>
                <c:pt idx="10557">
                  <c:v>730</c:v>
                </c:pt>
                <c:pt idx="10558">
                  <c:v>783</c:v>
                </c:pt>
                <c:pt idx="10559">
                  <c:v>811</c:v>
                </c:pt>
                <c:pt idx="10560">
                  <c:v>1085</c:v>
                </c:pt>
                <c:pt idx="10561">
                  <c:v>1046</c:v>
                </c:pt>
                <c:pt idx="10562">
                  <c:v>1086</c:v>
                </c:pt>
                <c:pt idx="10563">
                  <c:v>831</c:v>
                </c:pt>
                <c:pt idx="10564">
                  <c:v>926</c:v>
                </c:pt>
                <c:pt idx="10565">
                  <c:v>1056</c:v>
                </c:pt>
                <c:pt idx="10566">
                  <c:v>872</c:v>
                </c:pt>
                <c:pt idx="10567">
                  <c:v>941</c:v>
                </c:pt>
                <c:pt idx="10568">
                  <c:v>1017</c:v>
                </c:pt>
                <c:pt idx="10569">
                  <c:v>1322</c:v>
                </c:pt>
                <c:pt idx="10570">
                  <c:v>1106</c:v>
                </c:pt>
                <c:pt idx="10571">
                  <c:v>995</c:v>
                </c:pt>
                <c:pt idx="10572">
                  <c:v>1265</c:v>
                </c:pt>
                <c:pt idx="10573">
                  <c:v>899</c:v>
                </c:pt>
                <c:pt idx="10574">
                  <c:v>851</c:v>
                </c:pt>
                <c:pt idx="10575">
                  <c:v>908</c:v>
                </c:pt>
                <c:pt idx="10576">
                  <c:v>1000</c:v>
                </c:pt>
                <c:pt idx="10577">
                  <c:v>781</c:v>
                </c:pt>
                <c:pt idx="10578">
                  <c:v>1074</c:v>
                </c:pt>
                <c:pt idx="10579">
                  <c:v>932</c:v>
                </c:pt>
                <c:pt idx="10580">
                  <c:v>781</c:v>
                </c:pt>
                <c:pt idx="10581">
                  <c:v>865</c:v>
                </c:pt>
                <c:pt idx="10582">
                  <c:v>1051</c:v>
                </c:pt>
                <c:pt idx="10583">
                  <c:v>1022</c:v>
                </c:pt>
                <c:pt idx="10584">
                  <c:v>1272</c:v>
                </c:pt>
                <c:pt idx="10585">
                  <c:v>827</c:v>
                </c:pt>
                <c:pt idx="10586">
                  <c:v>839</c:v>
                </c:pt>
                <c:pt idx="10587">
                  <c:v>764</c:v>
                </c:pt>
                <c:pt idx="10588">
                  <c:v>746</c:v>
                </c:pt>
                <c:pt idx="10589">
                  <c:v>1670</c:v>
                </c:pt>
                <c:pt idx="10590">
                  <c:v>704</c:v>
                </c:pt>
                <c:pt idx="10591">
                  <c:v>973</c:v>
                </c:pt>
                <c:pt idx="10592">
                  <c:v>781</c:v>
                </c:pt>
                <c:pt idx="10593">
                  <c:v>874</c:v>
                </c:pt>
                <c:pt idx="10594">
                  <c:v>1074</c:v>
                </c:pt>
                <c:pt idx="10595">
                  <c:v>834</c:v>
                </c:pt>
                <c:pt idx="10596">
                  <c:v>874</c:v>
                </c:pt>
                <c:pt idx="10597">
                  <c:v>1154</c:v>
                </c:pt>
                <c:pt idx="10598">
                  <c:v>1064</c:v>
                </c:pt>
                <c:pt idx="10599">
                  <c:v>941</c:v>
                </c:pt>
                <c:pt idx="10600">
                  <c:v>996</c:v>
                </c:pt>
                <c:pt idx="10601">
                  <c:v>814</c:v>
                </c:pt>
                <c:pt idx="10602">
                  <c:v>816</c:v>
                </c:pt>
                <c:pt idx="10603">
                  <c:v>927</c:v>
                </c:pt>
                <c:pt idx="10604">
                  <c:v>922</c:v>
                </c:pt>
                <c:pt idx="10605">
                  <c:v>937</c:v>
                </c:pt>
                <c:pt idx="10606">
                  <c:v>954</c:v>
                </c:pt>
                <c:pt idx="10607">
                  <c:v>1004</c:v>
                </c:pt>
                <c:pt idx="10608">
                  <c:v>752</c:v>
                </c:pt>
                <c:pt idx="10609">
                  <c:v>1128</c:v>
                </c:pt>
                <c:pt idx="10610">
                  <c:v>973</c:v>
                </c:pt>
                <c:pt idx="10611">
                  <c:v>970</c:v>
                </c:pt>
                <c:pt idx="10612">
                  <c:v>984</c:v>
                </c:pt>
                <c:pt idx="10613">
                  <c:v>907</c:v>
                </c:pt>
                <c:pt idx="10614">
                  <c:v>1044</c:v>
                </c:pt>
                <c:pt idx="10615">
                  <c:v>938</c:v>
                </c:pt>
                <c:pt idx="10616">
                  <c:v>858</c:v>
                </c:pt>
                <c:pt idx="10617">
                  <c:v>801</c:v>
                </c:pt>
                <c:pt idx="10618">
                  <c:v>1100</c:v>
                </c:pt>
                <c:pt idx="10619">
                  <c:v>811</c:v>
                </c:pt>
                <c:pt idx="10620">
                  <c:v>769</c:v>
                </c:pt>
                <c:pt idx="10621">
                  <c:v>999</c:v>
                </c:pt>
                <c:pt idx="10622">
                  <c:v>1015</c:v>
                </c:pt>
                <c:pt idx="10623">
                  <c:v>923</c:v>
                </c:pt>
                <c:pt idx="10624">
                  <c:v>767</c:v>
                </c:pt>
                <c:pt idx="10625">
                  <c:v>711</c:v>
                </c:pt>
                <c:pt idx="10626">
                  <c:v>883</c:v>
                </c:pt>
                <c:pt idx="10627">
                  <c:v>1020</c:v>
                </c:pt>
                <c:pt idx="10628">
                  <c:v>763</c:v>
                </c:pt>
                <c:pt idx="10629">
                  <c:v>791</c:v>
                </c:pt>
                <c:pt idx="10630">
                  <c:v>1093</c:v>
                </c:pt>
                <c:pt idx="10631">
                  <c:v>1005</c:v>
                </c:pt>
                <c:pt idx="10632">
                  <c:v>761</c:v>
                </c:pt>
                <c:pt idx="10633">
                  <c:v>888</c:v>
                </c:pt>
                <c:pt idx="10634">
                  <c:v>865</c:v>
                </c:pt>
                <c:pt idx="10635">
                  <c:v>999</c:v>
                </c:pt>
                <c:pt idx="10636">
                  <c:v>826</c:v>
                </c:pt>
                <c:pt idx="10637">
                  <c:v>890</c:v>
                </c:pt>
                <c:pt idx="10638">
                  <c:v>963</c:v>
                </c:pt>
                <c:pt idx="10639">
                  <c:v>861</c:v>
                </c:pt>
                <c:pt idx="10640">
                  <c:v>864</c:v>
                </c:pt>
                <c:pt idx="10641">
                  <c:v>883</c:v>
                </c:pt>
                <c:pt idx="10642">
                  <c:v>887</c:v>
                </c:pt>
                <c:pt idx="10643">
                  <c:v>1023</c:v>
                </c:pt>
                <c:pt idx="10644">
                  <c:v>911</c:v>
                </c:pt>
                <c:pt idx="10645">
                  <c:v>809</c:v>
                </c:pt>
                <c:pt idx="10646">
                  <c:v>980</c:v>
                </c:pt>
                <c:pt idx="10647">
                  <c:v>794</c:v>
                </c:pt>
                <c:pt idx="10648">
                  <c:v>786</c:v>
                </c:pt>
                <c:pt idx="10649">
                  <c:v>1328</c:v>
                </c:pt>
                <c:pt idx="10650">
                  <c:v>957</c:v>
                </c:pt>
                <c:pt idx="10651">
                  <c:v>679</c:v>
                </c:pt>
                <c:pt idx="10652">
                  <c:v>938</c:v>
                </c:pt>
                <c:pt idx="10653">
                  <c:v>825</c:v>
                </c:pt>
                <c:pt idx="10654">
                  <c:v>1298</c:v>
                </c:pt>
                <c:pt idx="10655">
                  <c:v>850</c:v>
                </c:pt>
                <c:pt idx="10656">
                  <c:v>868</c:v>
                </c:pt>
                <c:pt idx="10657">
                  <c:v>980</c:v>
                </c:pt>
                <c:pt idx="10658">
                  <c:v>945</c:v>
                </c:pt>
                <c:pt idx="10659">
                  <c:v>680</c:v>
                </c:pt>
                <c:pt idx="10660">
                  <c:v>1048</c:v>
                </c:pt>
                <c:pt idx="10661">
                  <c:v>836</c:v>
                </c:pt>
                <c:pt idx="10662">
                  <c:v>797</c:v>
                </c:pt>
                <c:pt idx="10663">
                  <c:v>904</c:v>
                </c:pt>
                <c:pt idx="10664">
                  <c:v>1224</c:v>
                </c:pt>
                <c:pt idx="10665">
                  <c:v>906</c:v>
                </c:pt>
                <c:pt idx="10666">
                  <c:v>928</c:v>
                </c:pt>
                <c:pt idx="10667">
                  <c:v>953</c:v>
                </c:pt>
                <c:pt idx="10668">
                  <c:v>1138</c:v>
                </c:pt>
                <c:pt idx="10669">
                  <c:v>683</c:v>
                </c:pt>
                <c:pt idx="10670">
                  <c:v>682</c:v>
                </c:pt>
                <c:pt idx="10671">
                  <c:v>1117</c:v>
                </c:pt>
                <c:pt idx="10672">
                  <c:v>1141</c:v>
                </c:pt>
                <c:pt idx="10673">
                  <c:v>1097</c:v>
                </c:pt>
                <c:pt idx="10674">
                  <c:v>1061</c:v>
                </c:pt>
                <c:pt idx="10675">
                  <c:v>854</c:v>
                </c:pt>
                <c:pt idx="10676">
                  <c:v>1086</c:v>
                </c:pt>
                <c:pt idx="10677">
                  <c:v>876</c:v>
                </c:pt>
                <c:pt idx="10678">
                  <c:v>829</c:v>
                </c:pt>
                <c:pt idx="10679">
                  <c:v>903</c:v>
                </c:pt>
                <c:pt idx="10680">
                  <c:v>1248</c:v>
                </c:pt>
                <c:pt idx="10681">
                  <c:v>857</c:v>
                </c:pt>
                <c:pt idx="10682">
                  <c:v>957</c:v>
                </c:pt>
                <c:pt idx="10683">
                  <c:v>873</c:v>
                </c:pt>
                <c:pt idx="10684">
                  <c:v>1248</c:v>
                </c:pt>
                <c:pt idx="10685">
                  <c:v>1077</c:v>
                </c:pt>
                <c:pt idx="10686">
                  <c:v>968</c:v>
                </c:pt>
                <c:pt idx="10687">
                  <c:v>1007</c:v>
                </c:pt>
                <c:pt idx="10688">
                  <c:v>771</c:v>
                </c:pt>
                <c:pt idx="10689">
                  <c:v>844</c:v>
                </c:pt>
                <c:pt idx="10690">
                  <c:v>1090</c:v>
                </c:pt>
                <c:pt idx="10691">
                  <c:v>995</c:v>
                </c:pt>
                <c:pt idx="10692">
                  <c:v>946</c:v>
                </c:pt>
                <c:pt idx="10693">
                  <c:v>1020</c:v>
                </c:pt>
                <c:pt idx="10694">
                  <c:v>705</c:v>
                </c:pt>
                <c:pt idx="10695">
                  <c:v>1239</c:v>
                </c:pt>
                <c:pt idx="10696">
                  <c:v>1002</c:v>
                </c:pt>
                <c:pt idx="10697">
                  <c:v>832</c:v>
                </c:pt>
                <c:pt idx="10698">
                  <c:v>853</c:v>
                </c:pt>
                <c:pt idx="10699">
                  <c:v>848</c:v>
                </c:pt>
                <c:pt idx="10700">
                  <c:v>945</c:v>
                </c:pt>
                <c:pt idx="10701">
                  <c:v>1393</c:v>
                </c:pt>
                <c:pt idx="10702">
                  <c:v>1119</c:v>
                </c:pt>
                <c:pt idx="10703">
                  <c:v>1060</c:v>
                </c:pt>
                <c:pt idx="10704">
                  <c:v>1008</c:v>
                </c:pt>
                <c:pt idx="10705">
                  <c:v>1957</c:v>
                </c:pt>
                <c:pt idx="10706">
                  <c:v>832</c:v>
                </c:pt>
                <c:pt idx="10707">
                  <c:v>1208</c:v>
                </c:pt>
                <c:pt idx="10708">
                  <c:v>842</c:v>
                </c:pt>
                <c:pt idx="10709">
                  <c:v>876</c:v>
                </c:pt>
                <c:pt idx="10710">
                  <c:v>1143</c:v>
                </c:pt>
                <c:pt idx="10711">
                  <c:v>875</c:v>
                </c:pt>
                <c:pt idx="10712">
                  <c:v>816</c:v>
                </c:pt>
                <c:pt idx="10713">
                  <c:v>1031</c:v>
                </c:pt>
                <c:pt idx="10714">
                  <c:v>931</c:v>
                </c:pt>
                <c:pt idx="10715">
                  <c:v>903</c:v>
                </c:pt>
                <c:pt idx="10716">
                  <c:v>867</c:v>
                </c:pt>
                <c:pt idx="10717">
                  <c:v>1048</c:v>
                </c:pt>
                <c:pt idx="10718">
                  <c:v>995</c:v>
                </c:pt>
                <c:pt idx="10719">
                  <c:v>1570</c:v>
                </c:pt>
                <c:pt idx="10720">
                  <c:v>758</c:v>
                </c:pt>
                <c:pt idx="10721">
                  <c:v>1046</c:v>
                </c:pt>
                <c:pt idx="10722">
                  <c:v>896</c:v>
                </c:pt>
                <c:pt idx="10723">
                  <c:v>1238</c:v>
                </c:pt>
                <c:pt idx="10724">
                  <c:v>806</c:v>
                </c:pt>
                <c:pt idx="10725">
                  <c:v>942</c:v>
                </c:pt>
                <c:pt idx="10726">
                  <c:v>900</c:v>
                </c:pt>
                <c:pt idx="10727">
                  <c:v>1032</c:v>
                </c:pt>
                <c:pt idx="10728">
                  <c:v>913</c:v>
                </c:pt>
                <c:pt idx="10729">
                  <c:v>800</c:v>
                </c:pt>
                <c:pt idx="10730">
                  <c:v>1020</c:v>
                </c:pt>
                <c:pt idx="10731">
                  <c:v>883</c:v>
                </c:pt>
                <c:pt idx="10732">
                  <c:v>815</c:v>
                </c:pt>
                <c:pt idx="10733">
                  <c:v>886</c:v>
                </c:pt>
                <c:pt idx="10734">
                  <c:v>911</c:v>
                </c:pt>
                <c:pt idx="10735">
                  <c:v>986</c:v>
                </c:pt>
                <c:pt idx="10736">
                  <c:v>852</c:v>
                </c:pt>
                <c:pt idx="10737">
                  <c:v>783</c:v>
                </c:pt>
                <c:pt idx="10738">
                  <c:v>964</c:v>
                </c:pt>
                <c:pt idx="10739">
                  <c:v>1428</c:v>
                </c:pt>
                <c:pt idx="10740">
                  <c:v>1027</c:v>
                </c:pt>
                <c:pt idx="10741">
                  <c:v>949</c:v>
                </c:pt>
                <c:pt idx="10742">
                  <c:v>978</c:v>
                </c:pt>
                <c:pt idx="10743">
                  <c:v>1224</c:v>
                </c:pt>
                <c:pt idx="10744">
                  <c:v>1322</c:v>
                </c:pt>
                <c:pt idx="10745">
                  <c:v>937</c:v>
                </c:pt>
                <c:pt idx="10746">
                  <c:v>936</c:v>
                </c:pt>
                <c:pt idx="10747">
                  <c:v>895</c:v>
                </c:pt>
                <c:pt idx="10748">
                  <c:v>1055</c:v>
                </c:pt>
                <c:pt idx="10749">
                  <c:v>904</c:v>
                </c:pt>
                <c:pt idx="10750">
                  <c:v>1302</c:v>
                </c:pt>
                <c:pt idx="10751">
                  <c:v>1107</c:v>
                </c:pt>
                <c:pt idx="10752">
                  <c:v>1067</c:v>
                </c:pt>
                <c:pt idx="10753">
                  <c:v>921</c:v>
                </c:pt>
                <c:pt idx="10754">
                  <c:v>724</c:v>
                </c:pt>
                <c:pt idx="10755">
                  <c:v>873</c:v>
                </c:pt>
                <c:pt idx="10756">
                  <c:v>1353</c:v>
                </c:pt>
                <c:pt idx="10757">
                  <c:v>918</c:v>
                </c:pt>
                <c:pt idx="10758">
                  <c:v>949</c:v>
                </c:pt>
                <c:pt idx="10759">
                  <c:v>788</c:v>
                </c:pt>
                <c:pt idx="10760">
                  <c:v>925</c:v>
                </c:pt>
                <c:pt idx="10761">
                  <c:v>943</c:v>
                </c:pt>
                <c:pt idx="10762">
                  <c:v>903</c:v>
                </c:pt>
                <c:pt idx="10763">
                  <c:v>1029</c:v>
                </c:pt>
                <c:pt idx="10764">
                  <c:v>1409</c:v>
                </c:pt>
                <c:pt idx="10765">
                  <c:v>1142</c:v>
                </c:pt>
                <c:pt idx="10766">
                  <c:v>880</c:v>
                </c:pt>
                <c:pt idx="10767">
                  <c:v>1231</c:v>
                </c:pt>
                <c:pt idx="10768">
                  <c:v>885</c:v>
                </c:pt>
                <c:pt idx="10769">
                  <c:v>891</c:v>
                </c:pt>
                <c:pt idx="10770">
                  <c:v>974</c:v>
                </c:pt>
                <c:pt idx="10771">
                  <c:v>1012</c:v>
                </c:pt>
                <c:pt idx="10772">
                  <c:v>898</c:v>
                </c:pt>
                <c:pt idx="10773">
                  <c:v>836</c:v>
                </c:pt>
                <c:pt idx="10774">
                  <c:v>833</c:v>
                </c:pt>
                <c:pt idx="10775">
                  <c:v>1115</c:v>
                </c:pt>
                <c:pt idx="10776">
                  <c:v>919</c:v>
                </c:pt>
                <c:pt idx="10777">
                  <c:v>757</c:v>
                </c:pt>
                <c:pt idx="10778">
                  <c:v>955</c:v>
                </c:pt>
                <c:pt idx="10779">
                  <c:v>940</c:v>
                </c:pt>
                <c:pt idx="10780">
                  <c:v>841</c:v>
                </c:pt>
                <c:pt idx="10781">
                  <c:v>982</c:v>
                </c:pt>
                <c:pt idx="10782">
                  <c:v>789</c:v>
                </c:pt>
                <c:pt idx="10783">
                  <c:v>858</c:v>
                </c:pt>
                <c:pt idx="10784">
                  <c:v>930</c:v>
                </c:pt>
                <c:pt idx="10785">
                  <c:v>916</c:v>
                </c:pt>
                <c:pt idx="10786">
                  <c:v>839</c:v>
                </c:pt>
                <c:pt idx="10787">
                  <c:v>1088</c:v>
                </c:pt>
                <c:pt idx="10788">
                  <c:v>995</c:v>
                </c:pt>
                <c:pt idx="10789">
                  <c:v>942</c:v>
                </c:pt>
                <c:pt idx="10790">
                  <c:v>766</c:v>
                </c:pt>
                <c:pt idx="10791">
                  <c:v>979</c:v>
                </c:pt>
                <c:pt idx="10792">
                  <c:v>868</c:v>
                </c:pt>
                <c:pt idx="10793">
                  <c:v>825</c:v>
                </c:pt>
                <c:pt idx="10794">
                  <c:v>1031</c:v>
                </c:pt>
                <c:pt idx="10795">
                  <c:v>1139</c:v>
                </c:pt>
                <c:pt idx="10796">
                  <c:v>1227</c:v>
                </c:pt>
                <c:pt idx="10797">
                  <c:v>949</c:v>
                </c:pt>
                <c:pt idx="10798">
                  <c:v>1126</c:v>
                </c:pt>
                <c:pt idx="10799">
                  <c:v>897</c:v>
                </c:pt>
                <c:pt idx="10800">
                  <c:v>904</c:v>
                </c:pt>
                <c:pt idx="10801">
                  <c:v>714</c:v>
                </c:pt>
                <c:pt idx="10802">
                  <c:v>1142</c:v>
                </c:pt>
                <c:pt idx="10803">
                  <c:v>806</c:v>
                </c:pt>
                <c:pt idx="10804">
                  <c:v>958</c:v>
                </c:pt>
                <c:pt idx="10805">
                  <c:v>734</c:v>
                </c:pt>
                <c:pt idx="10806">
                  <c:v>936</c:v>
                </c:pt>
                <c:pt idx="10807">
                  <c:v>898</c:v>
                </c:pt>
                <c:pt idx="10808">
                  <c:v>1168</c:v>
                </c:pt>
                <c:pt idx="10809">
                  <c:v>749</c:v>
                </c:pt>
                <c:pt idx="10810">
                  <c:v>999</c:v>
                </c:pt>
                <c:pt idx="10811">
                  <c:v>1150</c:v>
                </c:pt>
                <c:pt idx="10812">
                  <c:v>944</c:v>
                </c:pt>
                <c:pt idx="10813">
                  <c:v>931</c:v>
                </c:pt>
                <c:pt idx="10814">
                  <c:v>860</c:v>
                </c:pt>
                <c:pt idx="10815">
                  <c:v>804</c:v>
                </c:pt>
                <c:pt idx="10816">
                  <c:v>915</c:v>
                </c:pt>
                <c:pt idx="10817">
                  <c:v>692</c:v>
                </c:pt>
                <c:pt idx="10818">
                  <c:v>1121</c:v>
                </c:pt>
                <c:pt idx="10819">
                  <c:v>928</c:v>
                </c:pt>
                <c:pt idx="10820">
                  <c:v>1130</c:v>
                </c:pt>
                <c:pt idx="10821">
                  <c:v>916</c:v>
                </c:pt>
                <c:pt idx="10822">
                  <c:v>846</c:v>
                </c:pt>
                <c:pt idx="10823">
                  <c:v>1407</c:v>
                </c:pt>
                <c:pt idx="10824">
                  <c:v>1141</c:v>
                </c:pt>
                <c:pt idx="10825">
                  <c:v>1209</c:v>
                </c:pt>
                <c:pt idx="10826">
                  <c:v>1092</c:v>
                </c:pt>
                <c:pt idx="10827">
                  <c:v>969</c:v>
                </c:pt>
                <c:pt idx="10828">
                  <c:v>1091</c:v>
                </c:pt>
                <c:pt idx="10829">
                  <c:v>898</c:v>
                </c:pt>
                <c:pt idx="10830">
                  <c:v>974</c:v>
                </c:pt>
                <c:pt idx="10831">
                  <c:v>925</c:v>
                </c:pt>
                <c:pt idx="10832">
                  <c:v>886</c:v>
                </c:pt>
                <c:pt idx="10833">
                  <c:v>1216</c:v>
                </c:pt>
                <c:pt idx="10834">
                  <c:v>922</c:v>
                </c:pt>
                <c:pt idx="10835">
                  <c:v>852</c:v>
                </c:pt>
                <c:pt idx="10836">
                  <c:v>1263</c:v>
                </c:pt>
                <c:pt idx="10837">
                  <c:v>795</c:v>
                </c:pt>
                <c:pt idx="10838">
                  <c:v>1263</c:v>
                </c:pt>
                <c:pt idx="10839">
                  <c:v>824</c:v>
                </c:pt>
                <c:pt idx="10840">
                  <c:v>1041</c:v>
                </c:pt>
                <c:pt idx="10841">
                  <c:v>911</c:v>
                </c:pt>
                <c:pt idx="10842">
                  <c:v>874</c:v>
                </c:pt>
                <c:pt idx="10843">
                  <c:v>1149</c:v>
                </c:pt>
                <c:pt idx="10844">
                  <c:v>825</c:v>
                </c:pt>
                <c:pt idx="10845">
                  <c:v>1030</c:v>
                </c:pt>
                <c:pt idx="10846">
                  <c:v>961</c:v>
                </c:pt>
                <c:pt idx="10847">
                  <c:v>1012</c:v>
                </c:pt>
                <c:pt idx="10848">
                  <c:v>1088</c:v>
                </c:pt>
                <c:pt idx="10849">
                  <c:v>930</c:v>
                </c:pt>
                <c:pt idx="10850">
                  <c:v>944</c:v>
                </c:pt>
                <c:pt idx="10851">
                  <c:v>1025</c:v>
                </c:pt>
                <c:pt idx="10852">
                  <c:v>902</c:v>
                </c:pt>
                <c:pt idx="10853">
                  <c:v>974</c:v>
                </c:pt>
                <c:pt idx="10854">
                  <c:v>1311</c:v>
                </c:pt>
                <c:pt idx="10855">
                  <c:v>870</c:v>
                </c:pt>
                <c:pt idx="10856">
                  <c:v>1063</c:v>
                </c:pt>
                <c:pt idx="10857">
                  <c:v>982</c:v>
                </c:pt>
                <c:pt idx="10858">
                  <c:v>825</c:v>
                </c:pt>
                <c:pt idx="10859">
                  <c:v>687</c:v>
                </c:pt>
                <c:pt idx="10860">
                  <c:v>874</c:v>
                </c:pt>
                <c:pt idx="10861">
                  <c:v>1070</c:v>
                </c:pt>
                <c:pt idx="10862">
                  <c:v>902</c:v>
                </c:pt>
                <c:pt idx="10863">
                  <c:v>775</c:v>
                </c:pt>
                <c:pt idx="10864">
                  <c:v>929</c:v>
                </c:pt>
                <c:pt idx="10865">
                  <c:v>955</c:v>
                </c:pt>
                <c:pt idx="10866">
                  <c:v>971</c:v>
                </c:pt>
                <c:pt idx="10867">
                  <c:v>738</c:v>
                </c:pt>
                <c:pt idx="10868">
                  <c:v>1092</c:v>
                </c:pt>
                <c:pt idx="10869">
                  <c:v>904</c:v>
                </c:pt>
                <c:pt idx="10870">
                  <c:v>764</c:v>
                </c:pt>
                <c:pt idx="10871">
                  <c:v>846</c:v>
                </c:pt>
                <c:pt idx="10872">
                  <c:v>1040</c:v>
                </c:pt>
                <c:pt idx="10873">
                  <c:v>816</c:v>
                </c:pt>
                <c:pt idx="10874">
                  <c:v>1007</c:v>
                </c:pt>
                <c:pt idx="10875">
                  <c:v>1049</c:v>
                </c:pt>
                <c:pt idx="10876">
                  <c:v>934</c:v>
                </c:pt>
                <c:pt idx="10877">
                  <c:v>1255</c:v>
                </c:pt>
                <c:pt idx="10878">
                  <c:v>858</c:v>
                </c:pt>
                <c:pt idx="10879">
                  <c:v>1112</c:v>
                </c:pt>
                <c:pt idx="10880">
                  <c:v>1000</c:v>
                </c:pt>
                <c:pt idx="10881">
                  <c:v>898</c:v>
                </c:pt>
                <c:pt idx="10882">
                  <c:v>1274</c:v>
                </c:pt>
                <c:pt idx="10883">
                  <c:v>1301</c:v>
                </c:pt>
                <c:pt idx="10884">
                  <c:v>1091</c:v>
                </c:pt>
                <c:pt idx="10885">
                  <c:v>938</c:v>
                </c:pt>
                <c:pt idx="10886">
                  <c:v>1065</c:v>
                </c:pt>
                <c:pt idx="10887">
                  <c:v>1072</c:v>
                </c:pt>
                <c:pt idx="10888">
                  <c:v>809</c:v>
                </c:pt>
                <c:pt idx="10889">
                  <c:v>841</c:v>
                </c:pt>
                <c:pt idx="10890">
                  <c:v>1046</c:v>
                </c:pt>
                <c:pt idx="10891">
                  <c:v>985</c:v>
                </c:pt>
                <c:pt idx="10892">
                  <c:v>802</c:v>
                </c:pt>
                <c:pt idx="10893">
                  <c:v>923</c:v>
                </c:pt>
                <c:pt idx="10894">
                  <c:v>927</c:v>
                </c:pt>
                <c:pt idx="10895">
                  <c:v>930</c:v>
                </c:pt>
                <c:pt idx="10896">
                  <c:v>965</c:v>
                </c:pt>
                <c:pt idx="10897">
                  <c:v>1241</c:v>
                </c:pt>
                <c:pt idx="10898">
                  <c:v>996</c:v>
                </c:pt>
                <c:pt idx="10899">
                  <c:v>890</c:v>
                </c:pt>
                <c:pt idx="10900">
                  <c:v>950</c:v>
                </c:pt>
                <c:pt idx="10901">
                  <c:v>866</c:v>
                </c:pt>
                <c:pt idx="10902">
                  <c:v>1112</c:v>
                </c:pt>
                <c:pt idx="10903">
                  <c:v>1330</c:v>
                </c:pt>
                <c:pt idx="10904">
                  <c:v>1098</c:v>
                </c:pt>
                <c:pt idx="10905">
                  <c:v>1067</c:v>
                </c:pt>
                <c:pt idx="10906">
                  <c:v>931</c:v>
                </c:pt>
                <c:pt idx="10907">
                  <c:v>948</c:v>
                </c:pt>
                <c:pt idx="10908">
                  <c:v>862</c:v>
                </c:pt>
                <c:pt idx="10909">
                  <c:v>1243</c:v>
                </c:pt>
                <c:pt idx="10910">
                  <c:v>973</c:v>
                </c:pt>
                <c:pt idx="10911">
                  <c:v>1059</c:v>
                </c:pt>
                <c:pt idx="10912">
                  <c:v>1022</c:v>
                </c:pt>
                <c:pt idx="10913">
                  <c:v>993</c:v>
                </c:pt>
                <c:pt idx="10914">
                  <c:v>1056</c:v>
                </c:pt>
                <c:pt idx="10915">
                  <c:v>852</c:v>
                </c:pt>
                <c:pt idx="10916">
                  <c:v>779</c:v>
                </c:pt>
                <c:pt idx="10917">
                  <c:v>782</c:v>
                </c:pt>
                <c:pt idx="10918">
                  <c:v>1136</c:v>
                </c:pt>
                <c:pt idx="10919">
                  <c:v>781</c:v>
                </c:pt>
                <c:pt idx="10920">
                  <c:v>870</c:v>
                </c:pt>
                <c:pt idx="10921">
                  <c:v>1127</c:v>
                </c:pt>
                <c:pt idx="10922">
                  <c:v>950</c:v>
                </c:pt>
                <c:pt idx="10923">
                  <c:v>1124</c:v>
                </c:pt>
                <c:pt idx="10924">
                  <c:v>1204</c:v>
                </c:pt>
                <c:pt idx="10925">
                  <c:v>973</c:v>
                </c:pt>
                <c:pt idx="10926">
                  <c:v>1020</c:v>
                </c:pt>
                <c:pt idx="10927">
                  <c:v>783</c:v>
                </c:pt>
                <c:pt idx="10928">
                  <c:v>854</c:v>
                </c:pt>
                <c:pt idx="10929">
                  <c:v>781</c:v>
                </c:pt>
                <c:pt idx="10930">
                  <c:v>753</c:v>
                </c:pt>
                <c:pt idx="10931">
                  <c:v>1033</c:v>
                </c:pt>
                <c:pt idx="10932">
                  <c:v>936</c:v>
                </c:pt>
                <c:pt idx="10933">
                  <c:v>912</c:v>
                </c:pt>
                <c:pt idx="10934">
                  <c:v>846</c:v>
                </c:pt>
                <c:pt idx="10935">
                  <c:v>699</c:v>
                </c:pt>
                <c:pt idx="10936">
                  <c:v>1136</c:v>
                </c:pt>
                <c:pt idx="10937">
                  <c:v>1421</c:v>
                </c:pt>
                <c:pt idx="10938">
                  <c:v>986</c:v>
                </c:pt>
                <c:pt idx="10939">
                  <c:v>847</c:v>
                </c:pt>
                <c:pt idx="10940">
                  <c:v>1267</c:v>
                </c:pt>
                <c:pt idx="10941">
                  <c:v>773</c:v>
                </c:pt>
                <c:pt idx="10942">
                  <c:v>944</c:v>
                </c:pt>
                <c:pt idx="10943">
                  <c:v>1130</c:v>
                </c:pt>
                <c:pt idx="10944">
                  <c:v>959</c:v>
                </c:pt>
                <c:pt idx="10945">
                  <c:v>861</c:v>
                </c:pt>
                <c:pt idx="10946">
                  <c:v>846</c:v>
                </c:pt>
                <c:pt idx="10947">
                  <c:v>713</c:v>
                </c:pt>
                <c:pt idx="10948">
                  <c:v>925</c:v>
                </c:pt>
                <c:pt idx="10949">
                  <c:v>932</c:v>
                </c:pt>
                <c:pt idx="10950">
                  <c:v>1008</c:v>
                </c:pt>
                <c:pt idx="10951">
                  <c:v>612</c:v>
                </c:pt>
                <c:pt idx="10952">
                  <c:v>1047</c:v>
                </c:pt>
                <c:pt idx="10953">
                  <c:v>1439</c:v>
                </c:pt>
                <c:pt idx="10954">
                  <c:v>1202</c:v>
                </c:pt>
                <c:pt idx="10955">
                  <c:v>824</c:v>
                </c:pt>
                <c:pt idx="10956">
                  <c:v>788</c:v>
                </c:pt>
                <c:pt idx="10957">
                  <c:v>991</c:v>
                </c:pt>
                <c:pt idx="10958">
                  <c:v>868</c:v>
                </c:pt>
                <c:pt idx="10959">
                  <c:v>888</c:v>
                </c:pt>
                <c:pt idx="10960">
                  <c:v>705</c:v>
                </c:pt>
                <c:pt idx="10961">
                  <c:v>1179</c:v>
                </c:pt>
                <c:pt idx="10962">
                  <c:v>784</c:v>
                </c:pt>
                <c:pt idx="10963">
                  <c:v>826</c:v>
                </c:pt>
                <c:pt idx="10964">
                  <c:v>1248</c:v>
                </c:pt>
                <c:pt idx="10965">
                  <c:v>922</c:v>
                </c:pt>
                <c:pt idx="10966">
                  <c:v>983</c:v>
                </c:pt>
                <c:pt idx="10967">
                  <c:v>1201</c:v>
                </c:pt>
                <c:pt idx="10968">
                  <c:v>697</c:v>
                </c:pt>
                <c:pt idx="10969">
                  <c:v>935</c:v>
                </c:pt>
                <c:pt idx="10970">
                  <c:v>1257</c:v>
                </c:pt>
                <c:pt idx="10971">
                  <c:v>927</c:v>
                </c:pt>
                <c:pt idx="10972">
                  <c:v>687</c:v>
                </c:pt>
                <c:pt idx="10973">
                  <c:v>1029</c:v>
                </c:pt>
                <c:pt idx="10974">
                  <c:v>750</c:v>
                </c:pt>
                <c:pt idx="10975">
                  <c:v>939</c:v>
                </c:pt>
                <c:pt idx="10976">
                  <c:v>1019</c:v>
                </c:pt>
                <c:pt idx="10977">
                  <c:v>833</c:v>
                </c:pt>
                <c:pt idx="10978">
                  <c:v>824</c:v>
                </c:pt>
                <c:pt idx="10979">
                  <c:v>827</c:v>
                </c:pt>
                <c:pt idx="10980">
                  <c:v>1010</c:v>
                </c:pt>
                <c:pt idx="10981">
                  <c:v>987</c:v>
                </c:pt>
                <c:pt idx="10982">
                  <c:v>870</c:v>
                </c:pt>
                <c:pt idx="10983">
                  <c:v>1384</c:v>
                </c:pt>
                <c:pt idx="10984">
                  <c:v>1004</c:v>
                </c:pt>
                <c:pt idx="10985">
                  <c:v>897</c:v>
                </c:pt>
                <c:pt idx="10986">
                  <c:v>1031</c:v>
                </c:pt>
                <c:pt idx="10987">
                  <c:v>867</c:v>
                </c:pt>
                <c:pt idx="10988">
                  <c:v>849</c:v>
                </c:pt>
                <c:pt idx="10989">
                  <c:v>1327</c:v>
                </c:pt>
                <c:pt idx="10990">
                  <c:v>914</c:v>
                </c:pt>
                <c:pt idx="10991">
                  <c:v>878</c:v>
                </c:pt>
                <c:pt idx="10992">
                  <c:v>772</c:v>
                </c:pt>
                <c:pt idx="10993">
                  <c:v>946</c:v>
                </c:pt>
                <c:pt idx="10994">
                  <c:v>906</c:v>
                </c:pt>
                <c:pt idx="10995">
                  <c:v>859</c:v>
                </c:pt>
                <c:pt idx="10996">
                  <c:v>696</c:v>
                </c:pt>
                <c:pt idx="10997">
                  <c:v>1036</c:v>
                </c:pt>
                <c:pt idx="10998">
                  <c:v>704</c:v>
                </c:pt>
                <c:pt idx="10999">
                  <c:v>974</c:v>
                </c:pt>
                <c:pt idx="11000">
                  <c:v>902</c:v>
                </c:pt>
                <c:pt idx="11001">
                  <c:v>960</c:v>
                </c:pt>
                <c:pt idx="11002">
                  <c:v>1038</c:v>
                </c:pt>
                <c:pt idx="11003">
                  <c:v>1738</c:v>
                </c:pt>
                <c:pt idx="11004">
                  <c:v>1228</c:v>
                </c:pt>
                <c:pt idx="11005">
                  <c:v>652</c:v>
                </c:pt>
                <c:pt idx="11006">
                  <c:v>859</c:v>
                </c:pt>
                <c:pt idx="11007">
                  <c:v>831</c:v>
                </c:pt>
                <c:pt idx="11008">
                  <c:v>769</c:v>
                </c:pt>
                <c:pt idx="11009">
                  <c:v>758</c:v>
                </c:pt>
                <c:pt idx="11010">
                  <c:v>805</c:v>
                </c:pt>
                <c:pt idx="11011">
                  <c:v>876</c:v>
                </c:pt>
                <c:pt idx="11012">
                  <c:v>1563</c:v>
                </c:pt>
                <c:pt idx="11013">
                  <c:v>849</c:v>
                </c:pt>
                <c:pt idx="11014">
                  <c:v>979</c:v>
                </c:pt>
                <c:pt idx="11015">
                  <c:v>886</c:v>
                </c:pt>
                <c:pt idx="11016">
                  <c:v>889</c:v>
                </c:pt>
                <c:pt idx="11017">
                  <c:v>901</c:v>
                </c:pt>
                <c:pt idx="11018">
                  <c:v>783</c:v>
                </c:pt>
                <c:pt idx="11019">
                  <c:v>714</c:v>
                </c:pt>
                <c:pt idx="11020">
                  <c:v>967</c:v>
                </c:pt>
                <c:pt idx="11021">
                  <c:v>768</c:v>
                </c:pt>
                <c:pt idx="11022">
                  <c:v>1035</c:v>
                </c:pt>
                <c:pt idx="11023">
                  <c:v>870</c:v>
                </c:pt>
                <c:pt idx="11024">
                  <c:v>1018</c:v>
                </c:pt>
                <c:pt idx="11025">
                  <c:v>1038</c:v>
                </c:pt>
                <c:pt idx="11026">
                  <c:v>964</c:v>
                </c:pt>
                <c:pt idx="11027">
                  <c:v>1035</c:v>
                </c:pt>
                <c:pt idx="11028">
                  <c:v>742</c:v>
                </c:pt>
                <c:pt idx="11029">
                  <c:v>751</c:v>
                </c:pt>
                <c:pt idx="11030">
                  <c:v>1044</c:v>
                </c:pt>
                <c:pt idx="11031">
                  <c:v>977</c:v>
                </c:pt>
                <c:pt idx="11032">
                  <c:v>895</c:v>
                </c:pt>
                <c:pt idx="11033">
                  <c:v>871</c:v>
                </c:pt>
                <c:pt idx="11034">
                  <c:v>802</c:v>
                </c:pt>
                <c:pt idx="11035">
                  <c:v>961</c:v>
                </c:pt>
                <c:pt idx="11036">
                  <c:v>812</c:v>
                </c:pt>
                <c:pt idx="11037">
                  <c:v>849</c:v>
                </c:pt>
                <c:pt idx="11038">
                  <c:v>831</c:v>
                </c:pt>
                <c:pt idx="11039">
                  <c:v>979</c:v>
                </c:pt>
                <c:pt idx="11040">
                  <c:v>880</c:v>
                </c:pt>
                <c:pt idx="11041">
                  <c:v>1235</c:v>
                </c:pt>
                <c:pt idx="11042">
                  <c:v>870</c:v>
                </c:pt>
                <c:pt idx="11043">
                  <c:v>781</c:v>
                </c:pt>
                <c:pt idx="11044">
                  <c:v>1147</c:v>
                </c:pt>
                <c:pt idx="11045">
                  <c:v>841</c:v>
                </c:pt>
                <c:pt idx="11046">
                  <c:v>1075</c:v>
                </c:pt>
                <c:pt idx="11047">
                  <c:v>1039</c:v>
                </c:pt>
                <c:pt idx="11048">
                  <c:v>877</c:v>
                </c:pt>
                <c:pt idx="11049">
                  <c:v>817</c:v>
                </c:pt>
                <c:pt idx="11050">
                  <c:v>1480</c:v>
                </c:pt>
                <c:pt idx="11051">
                  <c:v>1028</c:v>
                </c:pt>
                <c:pt idx="11052">
                  <c:v>871</c:v>
                </c:pt>
                <c:pt idx="11053">
                  <c:v>1125</c:v>
                </c:pt>
                <c:pt idx="11054">
                  <c:v>1074</c:v>
                </c:pt>
                <c:pt idx="11055">
                  <c:v>900</c:v>
                </c:pt>
                <c:pt idx="11056">
                  <c:v>773</c:v>
                </c:pt>
                <c:pt idx="11057">
                  <c:v>1166</c:v>
                </c:pt>
                <c:pt idx="11058">
                  <c:v>1034</c:v>
                </c:pt>
                <c:pt idx="11059">
                  <c:v>934</c:v>
                </c:pt>
                <c:pt idx="11060">
                  <c:v>857</c:v>
                </c:pt>
                <c:pt idx="11061">
                  <c:v>1034</c:v>
                </c:pt>
                <c:pt idx="11062">
                  <c:v>955</c:v>
                </c:pt>
                <c:pt idx="11063">
                  <c:v>750</c:v>
                </c:pt>
                <c:pt idx="11064">
                  <c:v>850</c:v>
                </c:pt>
                <c:pt idx="11065">
                  <c:v>888</c:v>
                </c:pt>
                <c:pt idx="11066">
                  <c:v>846</c:v>
                </c:pt>
                <c:pt idx="11067">
                  <c:v>1324</c:v>
                </c:pt>
                <c:pt idx="11068">
                  <c:v>870</c:v>
                </c:pt>
                <c:pt idx="11069">
                  <c:v>947</c:v>
                </c:pt>
                <c:pt idx="11070">
                  <c:v>897</c:v>
                </c:pt>
                <c:pt idx="11071">
                  <c:v>1011</c:v>
                </c:pt>
                <c:pt idx="11072">
                  <c:v>882</c:v>
                </c:pt>
                <c:pt idx="11073">
                  <c:v>1240</c:v>
                </c:pt>
                <c:pt idx="11074">
                  <c:v>940</c:v>
                </c:pt>
                <c:pt idx="11075">
                  <c:v>965</c:v>
                </c:pt>
                <c:pt idx="11076">
                  <c:v>848</c:v>
                </c:pt>
                <c:pt idx="11077">
                  <c:v>898</c:v>
                </c:pt>
                <c:pt idx="11078">
                  <c:v>787</c:v>
                </c:pt>
                <c:pt idx="11079">
                  <c:v>811</c:v>
                </c:pt>
                <c:pt idx="11080">
                  <c:v>1220</c:v>
                </c:pt>
                <c:pt idx="11081">
                  <c:v>948</c:v>
                </c:pt>
                <c:pt idx="11082">
                  <c:v>971</c:v>
                </c:pt>
                <c:pt idx="11083">
                  <c:v>992</c:v>
                </c:pt>
                <c:pt idx="11084">
                  <c:v>1015</c:v>
                </c:pt>
                <c:pt idx="11085">
                  <c:v>949</c:v>
                </c:pt>
                <c:pt idx="11086">
                  <c:v>893</c:v>
                </c:pt>
                <c:pt idx="11087">
                  <c:v>833</c:v>
                </c:pt>
                <c:pt idx="11088">
                  <c:v>1164</c:v>
                </c:pt>
                <c:pt idx="11089">
                  <c:v>927</c:v>
                </c:pt>
                <c:pt idx="11090">
                  <c:v>877</c:v>
                </c:pt>
                <c:pt idx="11091">
                  <c:v>909</c:v>
                </c:pt>
                <c:pt idx="11092">
                  <c:v>1386</c:v>
                </c:pt>
                <c:pt idx="11093">
                  <c:v>993</c:v>
                </c:pt>
                <c:pt idx="11094">
                  <c:v>940</c:v>
                </c:pt>
                <c:pt idx="11095">
                  <c:v>1053</c:v>
                </c:pt>
                <c:pt idx="11096">
                  <c:v>879</c:v>
                </c:pt>
                <c:pt idx="11097">
                  <c:v>780</c:v>
                </c:pt>
                <c:pt idx="11098">
                  <c:v>987</c:v>
                </c:pt>
                <c:pt idx="11099">
                  <c:v>747</c:v>
                </c:pt>
                <c:pt idx="11100">
                  <c:v>1088</c:v>
                </c:pt>
                <c:pt idx="11101">
                  <c:v>671</c:v>
                </c:pt>
                <c:pt idx="11102">
                  <c:v>828</c:v>
                </c:pt>
                <c:pt idx="11103">
                  <c:v>850</c:v>
                </c:pt>
                <c:pt idx="11104">
                  <c:v>802</c:v>
                </c:pt>
                <c:pt idx="11105">
                  <c:v>1084</c:v>
                </c:pt>
                <c:pt idx="11106">
                  <c:v>926</c:v>
                </c:pt>
                <c:pt idx="11107">
                  <c:v>1290</c:v>
                </c:pt>
                <c:pt idx="11108">
                  <c:v>1175</c:v>
                </c:pt>
                <c:pt idx="11109">
                  <c:v>800</c:v>
                </c:pt>
                <c:pt idx="11110">
                  <c:v>788</c:v>
                </c:pt>
                <c:pt idx="11111">
                  <c:v>1115</c:v>
                </c:pt>
                <c:pt idx="11112">
                  <c:v>869</c:v>
                </c:pt>
                <c:pt idx="11113">
                  <c:v>903</c:v>
                </c:pt>
                <c:pt idx="11114">
                  <c:v>1121</c:v>
                </c:pt>
                <c:pt idx="11115">
                  <c:v>1008</c:v>
                </c:pt>
                <c:pt idx="11116">
                  <c:v>1011</c:v>
                </c:pt>
                <c:pt idx="11117">
                  <c:v>879</c:v>
                </c:pt>
                <c:pt idx="11118">
                  <c:v>957</c:v>
                </c:pt>
                <c:pt idx="11119">
                  <c:v>853</c:v>
                </c:pt>
                <c:pt idx="11120">
                  <c:v>907</c:v>
                </c:pt>
                <c:pt idx="11121">
                  <c:v>815</c:v>
                </c:pt>
                <c:pt idx="11122">
                  <c:v>967</c:v>
                </c:pt>
                <c:pt idx="11123">
                  <c:v>1059</c:v>
                </c:pt>
                <c:pt idx="11124">
                  <c:v>862</c:v>
                </c:pt>
                <c:pt idx="11125">
                  <c:v>865</c:v>
                </c:pt>
                <c:pt idx="11126">
                  <c:v>777</c:v>
                </c:pt>
                <c:pt idx="11127">
                  <c:v>1158</c:v>
                </c:pt>
                <c:pt idx="11128">
                  <c:v>981</c:v>
                </c:pt>
                <c:pt idx="11129">
                  <c:v>1212</c:v>
                </c:pt>
                <c:pt idx="11130">
                  <c:v>806</c:v>
                </c:pt>
                <c:pt idx="11131">
                  <c:v>1105</c:v>
                </c:pt>
                <c:pt idx="11132">
                  <c:v>1123</c:v>
                </c:pt>
                <c:pt idx="11133">
                  <c:v>897</c:v>
                </c:pt>
                <c:pt idx="11134">
                  <c:v>1070</c:v>
                </c:pt>
                <c:pt idx="11135">
                  <c:v>836</c:v>
                </c:pt>
                <c:pt idx="11136">
                  <c:v>918</c:v>
                </c:pt>
                <c:pt idx="11137">
                  <c:v>881</c:v>
                </c:pt>
                <c:pt idx="11138">
                  <c:v>1006</c:v>
                </c:pt>
                <c:pt idx="11139">
                  <c:v>1230</c:v>
                </c:pt>
                <c:pt idx="11140">
                  <c:v>829</c:v>
                </c:pt>
                <c:pt idx="11141">
                  <c:v>853</c:v>
                </c:pt>
                <c:pt idx="11142">
                  <c:v>1022</c:v>
                </c:pt>
                <c:pt idx="11143">
                  <c:v>892</c:v>
                </c:pt>
                <c:pt idx="11144">
                  <c:v>999</c:v>
                </c:pt>
                <c:pt idx="11145">
                  <c:v>901</c:v>
                </c:pt>
                <c:pt idx="11146">
                  <c:v>780</c:v>
                </c:pt>
                <c:pt idx="11147">
                  <c:v>781</c:v>
                </c:pt>
                <c:pt idx="11148">
                  <c:v>851</c:v>
                </c:pt>
                <c:pt idx="11149">
                  <c:v>948</c:v>
                </c:pt>
                <c:pt idx="11150">
                  <c:v>879</c:v>
                </c:pt>
                <c:pt idx="11151">
                  <c:v>972</c:v>
                </c:pt>
                <c:pt idx="11152">
                  <c:v>1012</c:v>
                </c:pt>
                <c:pt idx="11153">
                  <c:v>960</c:v>
                </c:pt>
                <c:pt idx="11154">
                  <c:v>1196</c:v>
                </c:pt>
                <c:pt idx="11155">
                  <c:v>1090</c:v>
                </c:pt>
                <c:pt idx="11156">
                  <c:v>910</c:v>
                </c:pt>
                <c:pt idx="11157">
                  <c:v>942</c:v>
                </c:pt>
                <c:pt idx="11158">
                  <c:v>919</c:v>
                </c:pt>
                <c:pt idx="11159">
                  <c:v>660</c:v>
                </c:pt>
                <c:pt idx="11160">
                  <c:v>950</c:v>
                </c:pt>
                <c:pt idx="11161">
                  <c:v>1258</c:v>
                </c:pt>
                <c:pt idx="11162">
                  <c:v>1202</c:v>
                </c:pt>
                <c:pt idx="11163">
                  <c:v>1056</c:v>
                </c:pt>
                <c:pt idx="11164">
                  <c:v>1155</c:v>
                </c:pt>
                <c:pt idx="11165">
                  <c:v>995</c:v>
                </c:pt>
                <c:pt idx="11166">
                  <c:v>910</c:v>
                </c:pt>
                <c:pt idx="11167">
                  <c:v>1124</c:v>
                </c:pt>
                <c:pt idx="11168">
                  <c:v>1351</c:v>
                </c:pt>
                <c:pt idx="11169">
                  <c:v>802</c:v>
                </c:pt>
                <c:pt idx="11170">
                  <c:v>806</c:v>
                </c:pt>
                <c:pt idx="11171">
                  <c:v>1556</c:v>
                </c:pt>
                <c:pt idx="11172">
                  <c:v>875</c:v>
                </c:pt>
                <c:pt idx="11173">
                  <c:v>1010</c:v>
                </c:pt>
                <c:pt idx="11174">
                  <c:v>1116</c:v>
                </c:pt>
                <c:pt idx="11175">
                  <c:v>881</c:v>
                </c:pt>
                <c:pt idx="11176">
                  <c:v>905</c:v>
                </c:pt>
                <c:pt idx="11177">
                  <c:v>938</c:v>
                </c:pt>
                <c:pt idx="11178">
                  <c:v>846</c:v>
                </c:pt>
                <c:pt idx="11179">
                  <c:v>860</c:v>
                </c:pt>
                <c:pt idx="11180">
                  <c:v>1130</c:v>
                </c:pt>
                <c:pt idx="11181">
                  <c:v>1096</c:v>
                </c:pt>
                <c:pt idx="11182">
                  <c:v>1242</c:v>
                </c:pt>
                <c:pt idx="11183">
                  <c:v>866</c:v>
                </c:pt>
                <c:pt idx="11184">
                  <c:v>856</c:v>
                </c:pt>
                <c:pt idx="11185">
                  <c:v>1266</c:v>
                </c:pt>
                <c:pt idx="11186">
                  <c:v>853</c:v>
                </c:pt>
                <c:pt idx="11187">
                  <c:v>774</c:v>
                </c:pt>
                <c:pt idx="11188">
                  <c:v>854</c:v>
                </c:pt>
                <c:pt idx="11189">
                  <c:v>882</c:v>
                </c:pt>
                <c:pt idx="11190">
                  <c:v>968</c:v>
                </c:pt>
                <c:pt idx="11191">
                  <c:v>725</c:v>
                </c:pt>
                <c:pt idx="11192">
                  <c:v>971</c:v>
                </c:pt>
                <c:pt idx="11193">
                  <c:v>1097</c:v>
                </c:pt>
                <c:pt idx="11194">
                  <c:v>942</c:v>
                </c:pt>
                <c:pt idx="11195">
                  <c:v>1264</c:v>
                </c:pt>
                <c:pt idx="11196">
                  <c:v>848</c:v>
                </c:pt>
                <c:pt idx="11197">
                  <c:v>1200</c:v>
                </c:pt>
                <c:pt idx="11198">
                  <c:v>864</c:v>
                </c:pt>
                <c:pt idx="11199">
                  <c:v>955</c:v>
                </c:pt>
                <c:pt idx="11200">
                  <c:v>818</c:v>
                </c:pt>
                <c:pt idx="11201">
                  <c:v>1292</c:v>
                </c:pt>
                <c:pt idx="11202">
                  <c:v>886</c:v>
                </c:pt>
                <c:pt idx="11203">
                  <c:v>816</c:v>
                </c:pt>
                <c:pt idx="11204">
                  <c:v>993</c:v>
                </c:pt>
                <c:pt idx="11205">
                  <c:v>1023</c:v>
                </c:pt>
                <c:pt idx="11206">
                  <c:v>1107</c:v>
                </c:pt>
                <c:pt idx="11207">
                  <c:v>1173</c:v>
                </c:pt>
                <c:pt idx="11208">
                  <c:v>815</c:v>
                </c:pt>
                <c:pt idx="11209">
                  <c:v>958</c:v>
                </c:pt>
                <c:pt idx="11210">
                  <c:v>991</c:v>
                </c:pt>
                <c:pt idx="11211">
                  <c:v>808</c:v>
                </c:pt>
                <c:pt idx="11212">
                  <c:v>1045</c:v>
                </c:pt>
                <c:pt idx="11213">
                  <c:v>851</c:v>
                </c:pt>
                <c:pt idx="11214">
                  <c:v>826</c:v>
                </c:pt>
                <c:pt idx="11215">
                  <c:v>893</c:v>
                </c:pt>
                <c:pt idx="11216">
                  <c:v>697</c:v>
                </c:pt>
                <c:pt idx="11217">
                  <c:v>914</c:v>
                </c:pt>
                <c:pt idx="11218">
                  <c:v>920</c:v>
                </c:pt>
                <c:pt idx="11219">
                  <c:v>1088</c:v>
                </c:pt>
                <c:pt idx="11220">
                  <c:v>968</c:v>
                </c:pt>
                <c:pt idx="11221">
                  <c:v>922</c:v>
                </c:pt>
                <c:pt idx="11222">
                  <c:v>1099</c:v>
                </c:pt>
                <c:pt idx="11223">
                  <c:v>901</c:v>
                </c:pt>
                <c:pt idx="11224">
                  <c:v>953</c:v>
                </c:pt>
                <c:pt idx="11225">
                  <c:v>1056</c:v>
                </c:pt>
                <c:pt idx="11226">
                  <c:v>843</c:v>
                </c:pt>
                <c:pt idx="11227">
                  <c:v>1058</c:v>
                </c:pt>
                <c:pt idx="11228">
                  <c:v>915</c:v>
                </c:pt>
                <c:pt idx="11229">
                  <c:v>1210</c:v>
                </c:pt>
                <c:pt idx="11230">
                  <c:v>760</c:v>
                </c:pt>
                <c:pt idx="11231">
                  <c:v>935</c:v>
                </c:pt>
                <c:pt idx="11232">
                  <c:v>713</c:v>
                </c:pt>
                <c:pt idx="11233">
                  <c:v>1078</c:v>
                </c:pt>
                <c:pt idx="11234">
                  <c:v>1004</c:v>
                </c:pt>
                <c:pt idx="11235">
                  <c:v>1164</c:v>
                </c:pt>
                <c:pt idx="11236">
                  <c:v>725</c:v>
                </c:pt>
                <c:pt idx="11237">
                  <c:v>1158</c:v>
                </c:pt>
                <c:pt idx="11238">
                  <c:v>742</c:v>
                </c:pt>
                <c:pt idx="11239">
                  <c:v>944</c:v>
                </c:pt>
                <c:pt idx="11240">
                  <c:v>1182</c:v>
                </c:pt>
                <c:pt idx="11241">
                  <c:v>988</c:v>
                </c:pt>
                <c:pt idx="11242">
                  <c:v>1097</c:v>
                </c:pt>
                <c:pt idx="11243">
                  <c:v>844</c:v>
                </c:pt>
                <c:pt idx="11244">
                  <c:v>1231</c:v>
                </c:pt>
                <c:pt idx="11245">
                  <c:v>1121</c:v>
                </c:pt>
                <c:pt idx="11246">
                  <c:v>830</c:v>
                </c:pt>
                <c:pt idx="11247">
                  <c:v>698</c:v>
                </c:pt>
                <c:pt idx="11248">
                  <c:v>855</c:v>
                </c:pt>
                <c:pt idx="11249">
                  <c:v>800</c:v>
                </c:pt>
                <c:pt idx="11250">
                  <c:v>837</c:v>
                </c:pt>
                <c:pt idx="11251">
                  <c:v>1221</c:v>
                </c:pt>
                <c:pt idx="11252">
                  <c:v>987</c:v>
                </c:pt>
                <c:pt idx="11253">
                  <c:v>858</c:v>
                </c:pt>
                <c:pt idx="11254">
                  <c:v>1215</c:v>
                </c:pt>
                <c:pt idx="11255">
                  <c:v>864</c:v>
                </c:pt>
                <c:pt idx="11256">
                  <c:v>757</c:v>
                </c:pt>
                <c:pt idx="11257">
                  <c:v>745</c:v>
                </c:pt>
                <c:pt idx="11258">
                  <c:v>1004</c:v>
                </c:pt>
                <c:pt idx="11259">
                  <c:v>828</c:v>
                </c:pt>
                <c:pt idx="11260">
                  <c:v>941</c:v>
                </c:pt>
                <c:pt idx="11261">
                  <c:v>955</c:v>
                </c:pt>
                <c:pt idx="11262">
                  <c:v>1280</c:v>
                </c:pt>
                <c:pt idx="11263">
                  <c:v>854</c:v>
                </c:pt>
                <c:pt idx="11264">
                  <c:v>1263</c:v>
                </c:pt>
                <c:pt idx="11265">
                  <c:v>1163</c:v>
                </c:pt>
                <c:pt idx="11266">
                  <c:v>1014</c:v>
                </c:pt>
                <c:pt idx="11267">
                  <c:v>935</c:v>
                </c:pt>
                <c:pt idx="11268">
                  <c:v>714</c:v>
                </c:pt>
                <c:pt idx="11269">
                  <c:v>820</c:v>
                </c:pt>
                <c:pt idx="11270">
                  <c:v>870</c:v>
                </c:pt>
                <c:pt idx="11271">
                  <c:v>841</c:v>
                </c:pt>
                <c:pt idx="11272">
                  <c:v>1006</c:v>
                </c:pt>
                <c:pt idx="11273">
                  <c:v>1125</c:v>
                </c:pt>
                <c:pt idx="11274">
                  <c:v>964</c:v>
                </c:pt>
                <c:pt idx="11275">
                  <c:v>941</c:v>
                </c:pt>
                <c:pt idx="11276">
                  <c:v>886</c:v>
                </c:pt>
                <c:pt idx="11277">
                  <c:v>1006</c:v>
                </c:pt>
                <c:pt idx="11278">
                  <c:v>1122</c:v>
                </c:pt>
                <c:pt idx="11279">
                  <c:v>1012</c:v>
                </c:pt>
                <c:pt idx="11280">
                  <c:v>861</c:v>
                </c:pt>
                <c:pt idx="11281">
                  <c:v>872</c:v>
                </c:pt>
                <c:pt idx="11282">
                  <c:v>1123</c:v>
                </c:pt>
                <c:pt idx="11283">
                  <c:v>1052</c:v>
                </c:pt>
                <c:pt idx="11284">
                  <c:v>1078</c:v>
                </c:pt>
                <c:pt idx="11285">
                  <c:v>821</c:v>
                </c:pt>
                <c:pt idx="11286">
                  <c:v>1064</c:v>
                </c:pt>
                <c:pt idx="11287">
                  <c:v>1154</c:v>
                </c:pt>
                <c:pt idx="11288">
                  <c:v>820</c:v>
                </c:pt>
                <c:pt idx="11289">
                  <c:v>881</c:v>
                </c:pt>
                <c:pt idx="11290">
                  <c:v>883</c:v>
                </c:pt>
                <c:pt idx="11291">
                  <c:v>724</c:v>
                </c:pt>
                <c:pt idx="11292">
                  <c:v>983</c:v>
                </c:pt>
                <c:pt idx="11293">
                  <c:v>1084</c:v>
                </c:pt>
                <c:pt idx="11294">
                  <c:v>951</c:v>
                </c:pt>
                <c:pt idx="11295">
                  <c:v>1229</c:v>
                </c:pt>
                <c:pt idx="11296">
                  <c:v>913</c:v>
                </c:pt>
                <c:pt idx="11297">
                  <c:v>889</c:v>
                </c:pt>
                <c:pt idx="11298">
                  <c:v>1142</c:v>
                </c:pt>
                <c:pt idx="11299">
                  <c:v>1249</c:v>
                </c:pt>
                <c:pt idx="11300">
                  <c:v>893</c:v>
                </c:pt>
                <c:pt idx="11301">
                  <c:v>1134</c:v>
                </c:pt>
                <c:pt idx="11302">
                  <c:v>774</c:v>
                </c:pt>
                <c:pt idx="11303">
                  <c:v>830</c:v>
                </c:pt>
                <c:pt idx="11304">
                  <c:v>718</c:v>
                </c:pt>
                <c:pt idx="11305">
                  <c:v>1222</c:v>
                </c:pt>
                <c:pt idx="11306">
                  <c:v>1006</c:v>
                </c:pt>
                <c:pt idx="11307">
                  <c:v>1158</c:v>
                </c:pt>
                <c:pt idx="11308">
                  <c:v>1149</c:v>
                </c:pt>
                <c:pt idx="11309">
                  <c:v>910</c:v>
                </c:pt>
                <c:pt idx="11310">
                  <c:v>984</c:v>
                </c:pt>
                <c:pt idx="11311">
                  <c:v>952</c:v>
                </c:pt>
                <c:pt idx="11312">
                  <c:v>1029</c:v>
                </c:pt>
                <c:pt idx="11313">
                  <c:v>1180</c:v>
                </c:pt>
                <c:pt idx="11314">
                  <c:v>1033</c:v>
                </c:pt>
                <c:pt idx="11315">
                  <c:v>1070</c:v>
                </c:pt>
                <c:pt idx="11316">
                  <c:v>872</c:v>
                </c:pt>
                <c:pt idx="11317">
                  <c:v>1095</c:v>
                </c:pt>
                <c:pt idx="11318">
                  <c:v>1173</c:v>
                </c:pt>
                <c:pt idx="11319">
                  <c:v>903</c:v>
                </c:pt>
                <c:pt idx="11320">
                  <c:v>1345</c:v>
                </c:pt>
                <c:pt idx="11321">
                  <c:v>896</c:v>
                </c:pt>
                <c:pt idx="11322">
                  <c:v>895</c:v>
                </c:pt>
                <c:pt idx="11323">
                  <c:v>891</c:v>
                </c:pt>
                <c:pt idx="11324">
                  <c:v>960</c:v>
                </c:pt>
                <c:pt idx="11325">
                  <c:v>1204</c:v>
                </c:pt>
                <c:pt idx="11326">
                  <c:v>872</c:v>
                </c:pt>
                <c:pt idx="11327">
                  <c:v>748</c:v>
                </c:pt>
                <c:pt idx="11328">
                  <c:v>922</c:v>
                </c:pt>
                <c:pt idx="11329">
                  <c:v>760</c:v>
                </c:pt>
                <c:pt idx="11330">
                  <c:v>986</c:v>
                </c:pt>
                <c:pt idx="11331">
                  <c:v>912</c:v>
                </c:pt>
                <c:pt idx="11332">
                  <c:v>848</c:v>
                </c:pt>
                <c:pt idx="11333">
                  <c:v>1042</c:v>
                </c:pt>
                <c:pt idx="11334">
                  <c:v>908</c:v>
                </c:pt>
                <c:pt idx="11335">
                  <c:v>789</c:v>
                </c:pt>
                <c:pt idx="11336">
                  <c:v>1288</c:v>
                </c:pt>
                <c:pt idx="11337">
                  <c:v>1209</c:v>
                </c:pt>
                <c:pt idx="11338">
                  <c:v>1090</c:v>
                </c:pt>
                <c:pt idx="11339">
                  <c:v>841</c:v>
                </c:pt>
                <c:pt idx="11340">
                  <c:v>1230</c:v>
                </c:pt>
                <c:pt idx="11341">
                  <c:v>1247</c:v>
                </c:pt>
                <c:pt idx="11342">
                  <c:v>1033</c:v>
                </c:pt>
                <c:pt idx="11343">
                  <c:v>783</c:v>
                </c:pt>
                <c:pt idx="11344">
                  <c:v>1464</c:v>
                </c:pt>
                <c:pt idx="11345">
                  <c:v>909</c:v>
                </c:pt>
                <c:pt idx="11346">
                  <c:v>928</c:v>
                </c:pt>
                <c:pt idx="11347">
                  <c:v>1035</c:v>
                </c:pt>
                <c:pt idx="11348">
                  <c:v>1248</c:v>
                </c:pt>
                <c:pt idx="11349">
                  <c:v>1019</c:v>
                </c:pt>
                <c:pt idx="11350">
                  <c:v>1040</c:v>
                </c:pt>
                <c:pt idx="11351">
                  <c:v>880</c:v>
                </c:pt>
                <c:pt idx="11352">
                  <c:v>888</c:v>
                </c:pt>
                <c:pt idx="11353">
                  <c:v>1467</c:v>
                </c:pt>
                <c:pt idx="11354">
                  <c:v>866</c:v>
                </c:pt>
                <c:pt idx="11355">
                  <c:v>1012</c:v>
                </c:pt>
                <c:pt idx="11356">
                  <c:v>909</c:v>
                </c:pt>
                <c:pt idx="11357">
                  <c:v>1097</c:v>
                </c:pt>
                <c:pt idx="11358">
                  <c:v>957</c:v>
                </c:pt>
                <c:pt idx="11359">
                  <c:v>1268</c:v>
                </c:pt>
                <c:pt idx="11360">
                  <c:v>1051</c:v>
                </c:pt>
                <c:pt idx="11361">
                  <c:v>1260</c:v>
                </c:pt>
                <c:pt idx="11362">
                  <c:v>802</c:v>
                </c:pt>
                <c:pt idx="11363">
                  <c:v>1033</c:v>
                </c:pt>
                <c:pt idx="11364">
                  <c:v>808</c:v>
                </c:pt>
                <c:pt idx="11365">
                  <c:v>1083</c:v>
                </c:pt>
                <c:pt idx="11366">
                  <c:v>1049</c:v>
                </c:pt>
                <c:pt idx="11367">
                  <c:v>754</c:v>
                </c:pt>
                <c:pt idx="11368">
                  <c:v>725</c:v>
                </c:pt>
                <c:pt idx="11369">
                  <c:v>954</c:v>
                </c:pt>
                <c:pt idx="11370">
                  <c:v>760</c:v>
                </c:pt>
                <c:pt idx="11371">
                  <c:v>1079</c:v>
                </c:pt>
                <c:pt idx="11372">
                  <c:v>1105</c:v>
                </c:pt>
                <c:pt idx="11373">
                  <c:v>957</c:v>
                </c:pt>
                <c:pt idx="11374">
                  <c:v>787</c:v>
                </c:pt>
                <c:pt idx="11375">
                  <c:v>1212</c:v>
                </c:pt>
                <c:pt idx="11376">
                  <c:v>1059</c:v>
                </c:pt>
                <c:pt idx="11377">
                  <c:v>762</c:v>
                </c:pt>
                <c:pt idx="11378">
                  <c:v>834</c:v>
                </c:pt>
                <c:pt idx="11379">
                  <c:v>921</c:v>
                </c:pt>
                <c:pt idx="11380">
                  <c:v>1084</c:v>
                </c:pt>
                <c:pt idx="11381">
                  <c:v>1299</c:v>
                </c:pt>
                <c:pt idx="11382">
                  <c:v>709</c:v>
                </c:pt>
                <c:pt idx="11383">
                  <c:v>846</c:v>
                </c:pt>
                <c:pt idx="11384">
                  <c:v>1099</c:v>
                </c:pt>
                <c:pt idx="11385">
                  <c:v>734</c:v>
                </c:pt>
                <c:pt idx="11386">
                  <c:v>767</c:v>
                </c:pt>
                <c:pt idx="11387">
                  <c:v>840</c:v>
                </c:pt>
                <c:pt idx="11388">
                  <c:v>1479</c:v>
                </c:pt>
                <c:pt idx="11389">
                  <c:v>935</c:v>
                </c:pt>
                <c:pt idx="11390">
                  <c:v>1129</c:v>
                </c:pt>
                <c:pt idx="11391">
                  <c:v>975</c:v>
                </c:pt>
                <c:pt idx="11392">
                  <c:v>690</c:v>
                </c:pt>
                <c:pt idx="11393">
                  <c:v>939</c:v>
                </c:pt>
                <c:pt idx="11394">
                  <c:v>794</c:v>
                </c:pt>
                <c:pt idx="11395">
                  <c:v>1224</c:v>
                </c:pt>
                <c:pt idx="11396">
                  <c:v>863</c:v>
                </c:pt>
                <c:pt idx="11397">
                  <c:v>1037</c:v>
                </c:pt>
                <c:pt idx="11398">
                  <c:v>989</c:v>
                </c:pt>
                <c:pt idx="11399">
                  <c:v>822</c:v>
                </c:pt>
                <c:pt idx="11400">
                  <c:v>1022</c:v>
                </c:pt>
                <c:pt idx="11401">
                  <c:v>1201</c:v>
                </c:pt>
                <c:pt idx="11402">
                  <c:v>852</c:v>
                </c:pt>
                <c:pt idx="11403">
                  <c:v>1196</c:v>
                </c:pt>
                <c:pt idx="11404">
                  <c:v>1213</c:v>
                </c:pt>
                <c:pt idx="11405">
                  <c:v>1011</c:v>
                </c:pt>
                <c:pt idx="11406">
                  <c:v>884</c:v>
                </c:pt>
                <c:pt idx="11407">
                  <c:v>1009</c:v>
                </c:pt>
                <c:pt idx="11408">
                  <c:v>1420</c:v>
                </c:pt>
                <c:pt idx="11409">
                  <c:v>862</c:v>
                </c:pt>
                <c:pt idx="11410">
                  <c:v>905</c:v>
                </c:pt>
                <c:pt idx="11411">
                  <c:v>869</c:v>
                </c:pt>
                <c:pt idx="11412">
                  <c:v>798</c:v>
                </c:pt>
                <c:pt idx="11413">
                  <c:v>711</c:v>
                </c:pt>
                <c:pt idx="11414">
                  <c:v>1169</c:v>
                </c:pt>
                <c:pt idx="11415">
                  <c:v>976</c:v>
                </c:pt>
                <c:pt idx="11416">
                  <c:v>769</c:v>
                </c:pt>
                <c:pt idx="11417">
                  <c:v>1102</c:v>
                </c:pt>
                <c:pt idx="11418">
                  <c:v>930</c:v>
                </c:pt>
                <c:pt idx="11419">
                  <c:v>1070</c:v>
                </c:pt>
                <c:pt idx="11420">
                  <c:v>1083</c:v>
                </c:pt>
                <c:pt idx="11421">
                  <c:v>917</c:v>
                </c:pt>
                <c:pt idx="11422">
                  <c:v>881</c:v>
                </c:pt>
                <c:pt idx="11423">
                  <c:v>1140</c:v>
                </c:pt>
                <c:pt idx="11424">
                  <c:v>1002</c:v>
                </c:pt>
                <c:pt idx="11425">
                  <c:v>1013</c:v>
                </c:pt>
                <c:pt idx="11426">
                  <c:v>1038</c:v>
                </c:pt>
                <c:pt idx="11427">
                  <c:v>1038</c:v>
                </c:pt>
                <c:pt idx="11428">
                  <c:v>883</c:v>
                </c:pt>
                <c:pt idx="11429">
                  <c:v>1054</c:v>
                </c:pt>
                <c:pt idx="11430">
                  <c:v>1022</c:v>
                </c:pt>
                <c:pt idx="11431">
                  <c:v>892</c:v>
                </c:pt>
                <c:pt idx="11432">
                  <c:v>639</c:v>
                </c:pt>
                <c:pt idx="11433">
                  <c:v>809</c:v>
                </c:pt>
                <c:pt idx="11434">
                  <c:v>1036</c:v>
                </c:pt>
                <c:pt idx="11435">
                  <c:v>1035</c:v>
                </c:pt>
                <c:pt idx="11436">
                  <c:v>854</c:v>
                </c:pt>
                <c:pt idx="11437">
                  <c:v>780</c:v>
                </c:pt>
                <c:pt idx="11438">
                  <c:v>910</c:v>
                </c:pt>
                <c:pt idx="11439">
                  <c:v>856</c:v>
                </c:pt>
                <c:pt idx="11440">
                  <c:v>888</c:v>
                </c:pt>
                <c:pt idx="11441">
                  <c:v>1046</c:v>
                </c:pt>
                <c:pt idx="11442">
                  <c:v>855</c:v>
                </c:pt>
                <c:pt idx="11443">
                  <c:v>929</c:v>
                </c:pt>
                <c:pt idx="11444">
                  <c:v>1068</c:v>
                </c:pt>
                <c:pt idx="11445">
                  <c:v>803</c:v>
                </c:pt>
                <c:pt idx="11446">
                  <c:v>1058</c:v>
                </c:pt>
                <c:pt idx="11447">
                  <c:v>801</c:v>
                </c:pt>
                <c:pt idx="11448">
                  <c:v>941</c:v>
                </c:pt>
                <c:pt idx="11449">
                  <c:v>977</c:v>
                </c:pt>
                <c:pt idx="11450">
                  <c:v>707</c:v>
                </c:pt>
                <c:pt idx="11451">
                  <c:v>871</c:v>
                </c:pt>
                <c:pt idx="11452">
                  <c:v>932</c:v>
                </c:pt>
                <c:pt idx="11453">
                  <c:v>944</c:v>
                </c:pt>
                <c:pt idx="11454">
                  <c:v>863</c:v>
                </c:pt>
                <c:pt idx="11455">
                  <c:v>802</c:v>
                </c:pt>
                <c:pt idx="11456">
                  <c:v>1015</c:v>
                </c:pt>
                <c:pt idx="11457">
                  <c:v>1408</c:v>
                </c:pt>
                <c:pt idx="11458">
                  <c:v>1165</c:v>
                </c:pt>
                <c:pt idx="11459">
                  <c:v>886</c:v>
                </c:pt>
                <c:pt idx="11460">
                  <c:v>826</c:v>
                </c:pt>
                <c:pt idx="11461">
                  <c:v>1200</c:v>
                </c:pt>
                <c:pt idx="11462">
                  <c:v>1078</c:v>
                </c:pt>
                <c:pt idx="11463">
                  <c:v>851</c:v>
                </c:pt>
                <c:pt idx="11464">
                  <c:v>915</c:v>
                </c:pt>
                <c:pt idx="11465">
                  <c:v>841</c:v>
                </c:pt>
                <c:pt idx="11466">
                  <c:v>770</c:v>
                </c:pt>
                <c:pt idx="11467">
                  <c:v>1172</c:v>
                </c:pt>
                <c:pt idx="11468">
                  <c:v>1112</c:v>
                </c:pt>
                <c:pt idx="11469">
                  <c:v>1025</c:v>
                </c:pt>
                <c:pt idx="11470">
                  <c:v>929</c:v>
                </c:pt>
                <c:pt idx="11471">
                  <c:v>1765</c:v>
                </c:pt>
                <c:pt idx="11472">
                  <c:v>786</c:v>
                </c:pt>
                <c:pt idx="11473">
                  <c:v>961</c:v>
                </c:pt>
                <c:pt idx="11474">
                  <c:v>1101</c:v>
                </c:pt>
                <c:pt idx="11475">
                  <c:v>891</c:v>
                </c:pt>
                <c:pt idx="11476">
                  <c:v>833</c:v>
                </c:pt>
                <c:pt idx="11477">
                  <c:v>789</c:v>
                </c:pt>
                <c:pt idx="11478">
                  <c:v>1176</c:v>
                </c:pt>
                <c:pt idx="11479">
                  <c:v>1302</c:v>
                </c:pt>
                <c:pt idx="11480">
                  <c:v>792</c:v>
                </c:pt>
                <c:pt idx="11481">
                  <c:v>986</c:v>
                </c:pt>
                <c:pt idx="11482">
                  <c:v>1171</c:v>
                </c:pt>
                <c:pt idx="11483">
                  <c:v>905</c:v>
                </c:pt>
                <c:pt idx="11484">
                  <c:v>891</c:v>
                </c:pt>
                <c:pt idx="11485">
                  <c:v>933</c:v>
                </c:pt>
                <c:pt idx="11486">
                  <c:v>888</c:v>
                </c:pt>
                <c:pt idx="11487">
                  <c:v>1016</c:v>
                </c:pt>
                <c:pt idx="11488">
                  <c:v>905</c:v>
                </c:pt>
                <c:pt idx="11489">
                  <c:v>808</c:v>
                </c:pt>
                <c:pt idx="11490">
                  <c:v>1278</c:v>
                </c:pt>
                <c:pt idx="11491">
                  <c:v>901</c:v>
                </c:pt>
                <c:pt idx="11492">
                  <c:v>801</c:v>
                </c:pt>
                <c:pt idx="11493">
                  <c:v>1154</c:v>
                </c:pt>
                <c:pt idx="11494">
                  <c:v>765</c:v>
                </c:pt>
                <c:pt idx="11495">
                  <c:v>953</c:v>
                </c:pt>
                <c:pt idx="11496">
                  <c:v>1091</c:v>
                </c:pt>
                <c:pt idx="11497">
                  <c:v>786</c:v>
                </c:pt>
                <c:pt idx="11498">
                  <c:v>1186</c:v>
                </c:pt>
                <c:pt idx="11499">
                  <c:v>815</c:v>
                </c:pt>
                <c:pt idx="11500">
                  <c:v>1352</c:v>
                </c:pt>
                <c:pt idx="11501">
                  <c:v>832</c:v>
                </c:pt>
                <c:pt idx="11502">
                  <c:v>1010</c:v>
                </c:pt>
                <c:pt idx="11503">
                  <c:v>958</c:v>
                </c:pt>
                <c:pt idx="11504">
                  <c:v>1123</c:v>
                </c:pt>
                <c:pt idx="11505">
                  <c:v>897</c:v>
                </c:pt>
                <c:pt idx="11506">
                  <c:v>874</c:v>
                </c:pt>
                <c:pt idx="11507">
                  <c:v>1209</c:v>
                </c:pt>
                <c:pt idx="11508">
                  <c:v>1055</c:v>
                </c:pt>
                <c:pt idx="11509">
                  <c:v>957</c:v>
                </c:pt>
                <c:pt idx="11510">
                  <c:v>1052</c:v>
                </c:pt>
                <c:pt idx="11511">
                  <c:v>1306</c:v>
                </c:pt>
                <c:pt idx="11512">
                  <c:v>1100</c:v>
                </c:pt>
                <c:pt idx="11513">
                  <c:v>982</c:v>
                </c:pt>
                <c:pt idx="11514">
                  <c:v>1001</c:v>
                </c:pt>
                <c:pt idx="11515">
                  <c:v>782</c:v>
                </c:pt>
                <c:pt idx="11516">
                  <c:v>856</c:v>
                </c:pt>
                <c:pt idx="11517">
                  <c:v>1316</c:v>
                </c:pt>
                <c:pt idx="11518">
                  <c:v>956</c:v>
                </c:pt>
                <c:pt idx="11519">
                  <c:v>1065</c:v>
                </c:pt>
                <c:pt idx="11520">
                  <c:v>1258</c:v>
                </c:pt>
                <c:pt idx="11521">
                  <c:v>730</c:v>
                </c:pt>
                <c:pt idx="11522">
                  <c:v>915</c:v>
                </c:pt>
                <c:pt idx="11523">
                  <c:v>1175</c:v>
                </c:pt>
                <c:pt idx="11524">
                  <c:v>934</c:v>
                </c:pt>
                <c:pt idx="11525">
                  <c:v>1067</c:v>
                </c:pt>
                <c:pt idx="11526">
                  <c:v>700</c:v>
                </c:pt>
                <c:pt idx="11527">
                  <c:v>846</c:v>
                </c:pt>
                <c:pt idx="11528">
                  <c:v>853</c:v>
                </c:pt>
                <c:pt idx="11529">
                  <c:v>1283</c:v>
                </c:pt>
                <c:pt idx="11530">
                  <c:v>752</c:v>
                </c:pt>
                <c:pt idx="11531">
                  <c:v>785</c:v>
                </c:pt>
                <c:pt idx="11532">
                  <c:v>1206</c:v>
                </c:pt>
                <c:pt idx="11533">
                  <c:v>1171</c:v>
                </c:pt>
                <c:pt idx="11534">
                  <c:v>840</c:v>
                </c:pt>
                <c:pt idx="11535">
                  <c:v>1114</c:v>
                </c:pt>
                <c:pt idx="11536">
                  <c:v>884</c:v>
                </c:pt>
                <c:pt idx="11537">
                  <c:v>890</c:v>
                </c:pt>
                <c:pt idx="11538">
                  <c:v>998</c:v>
                </c:pt>
                <c:pt idx="11539">
                  <c:v>787</c:v>
                </c:pt>
                <c:pt idx="11540">
                  <c:v>1001</c:v>
                </c:pt>
                <c:pt idx="11541">
                  <c:v>1148</c:v>
                </c:pt>
                <c:pt idx="11542">
                  <c:v>1189</c:v>
                </c:pt>
                <c:pt idx="11543">
                  <c:v>1032</c:v>
                </c:pt>
                <c:pt idx="11544">
                  <c:v>1032</c:v>
                </c:pt>
                <c:pt idx="11545">
                  <c:v>844</c:v>
                </c:pt>
                <c:pt idx="11546">
                  <c:v>785</c:v>
                </c:pt>
                <c:pt idx="11547">
                  <c:v>1446</c:v>
                </c:pt>
                <c:pt idx="11548">
                  <c:v>869</c:v>
                </c:pt>
                <c:pt idx="11549">
                  <c:v>1084</c:v>
                </c:pt>
                <c:pt idx="11550">
                  <c:v>1197</c:v>
                </c:pt>
                <c:pt idx="11551">
                  <c:v>883</c:v>
                </c:pt>
                <c:pt idx="11552">
                  <c:v>886</c:v>
                </c:pt>
                <c:pt idx="11553">
                  <c:v>918</c:v>
                </c:pt>
                <c:pt idx="11554">
                  <c:v>1008</c:v>
                </c:pt>
                <c:pt idx="11555">
                  <c:v>1033</c:v>
                </c:pt>
                <c:pt idx="11556">
                  <c:v>768</c:v>
                </c:pt>
                <c:pt idx="11557">
                  <c:v>1189</c:v>
                </c:pt>
                <c:pt idx="11558">
                  <c:v>1029</c:v>
                </c:pt>
                <c:pt idx="11559">
                  <c:v>930</c:v>
                </c:pt>
                <c:pt idx="11560">
                  <c:v>843</c:v>
                </c:pt>
                <c:pt idx="11561">
                  <c:v>1189</c:v>
                </c:pt>
                <c:pt idx="11562">
                  <c:v>907</c:v>
                </c:pt>
                <c:pt idx="11563">
                  <c:v>788</c:v>
                </c:pt>
                <c:pt idx="11564">
                  <c:v>1096</c:v>
                </c:pt>
                <c:pt idx="11565">
                  <c:v>818</c:v>
                </c:pt>
                <c:pt idx="11566">
                  <c:v>1119</c:v>
                </c:pt>
                <c:pt idx="11567">
                  <c:v>859</c:v>
                </c:pt>
                <c:pt idx="11568">
                  <c:v>1179</c:v>
                </c:pt>
                <c:pt idx="11569">
                  <c:v>880</c:v>
                </c:pt>
                <c:pt idx="11570">
                  <c:v>854</c:v>
                </c:pt>
                <c:pt idx="11571">
                  <c:v>791</c:v>
                </c:pt>
                <c:pt idx="11572">
                  <c:v>1014</c:v>
                </c:pt>
                <c:pt idx="11573">
                  <c:v>1388</c:v>
                </c:pt>
                <c:pt idx="11574">
                  <c:v>1489</c:v>
                </c:pt>
                <c:pt idx="11575">
                  <c:v>687</c:v>
                </c:pt>
                <c:pt idx="11576">
                  <c:v>1043</c:v>
                </c:pt>
                <c:pt idx="11577">
                  <c:v>1188</c:v>
                </c:pt>
                <c:pt idx="11578">
                  <c:v>976</c:v>
                </c:pt>
                <c:pt idx="11579">
                  <c:v>987</c:v>
                </c:pt>
                <c:pt idx="11580">
                  <c:v>781</c:v>
                </c:pt>
                <c:pt idx="11581">
                  <c:v>729</c:v>
                </c:pt>
                <c:pt idx="11582">
                  <c:v>874</c:v>
                </c:pt>
                <c:pt idx="11583">
                  <c:v>1500</c:v>
                </c:pt>
                <c:pt idx="11584">
                  <c:v>938</c:v>
                </c:pt>
                <c:pt idx="11585">
                  <c:v>923</c:v>
                </c:pt>
                <c:pt idx="11586">
                  <c:v>1255</c:v>
                </c:pt>
                <c:pt idx="11587">
                  <c:v>1075</c:v>
                </c:pt>
                <c:pt idx="11588">
                  <c:v>885</c:v>
                </c:pt>
                <c:pt idx="11589">
                  <c:v>761</c:v>
                </c:pt>
                <c:pt idx="11590">
                  <c:v>846</c:v>
                </c:pt>
                <c:pt idx="11591">
                  <c:v>986</c:v>
                </c:pt>
                <c:pt idx="11592">
                  <c:v>1587</c:v>
                </c:pt>
                <c:pt idx="11593">
                  <c:v>1300</c:v>
                </c:pt>
                <c:pt idx="11594">
                  <c:v>805</c:v>
                </c:pt>
                <c:pt idx="11595">
                  <c:v>759</c:v>
                </c:pt>
                <c:pt idx="11596">
                  <c:v>721</c:v>
                </c:pt>
                <c:pt idx="11597">
                  <c:v>1050</c:v>
                </c:pt>
                <c:pt idx="11598">
                  <c:v>1344</c:v>
                </c:pt>
                <c:pt idx="11599">
                  <c:v>1107</c:v>
                </c:pt>
                <c:pt idx="11600">
                  <c:v>911</c:v>
                </c:pt>
                <c:pt idx="11601">
                  <c:v>951</c:v>
                </c:pt>
                <c:pt idx="11602">
                  <c:v>1188</c:v>
                </c:pt>
                <c:pt idx="11603">
                  <c:v>722</c:v>
                </c:pt>
                <c:pt idx="11604">
                  <c:v>1473</c:v>
                </c:pt>
                <c:pt idx="11605">
                  <c:v>827</c:v>
                </c:pt>
                <c:pt idx="11606">
                  <c:v>931</c:v>
                </c:pt>
                <c:pt idx="11607">
                  <c:v>1004</c:v>
                </c:pt>
                <c:pt idx="11608">
                  <c:v>1071</c:v>
                </c:pt>
                <c:pt idx="11609">
                  <c:v>1172</c:v>
                </c:pt>
                <c:pt idx="11610">
                  <c:v>773</c:v>
                </c:pt>
                <c:pt idx="11611">
                  <c:v>994</c:v>
                </c:pt>
                <c:pt idx="11612">
                  <c:v>1332</c:v>
                </c:pt>
                <c:pt idx="11613">
                  <c:v>902</c:v>
                </c:pt>
                <c:pt idx="11614">
                  <c:v>897</c:v>
                </c:pt>
                <c:pt idx="11615">
                  <c:v>877</c:v>
                </c:pt>
                <c:pt idx="11616">
                  <c:v>846</c:v>
                </c:pt>
                <c:pt idx="11617">
                  <c:v>1016</c:v>
                </c:pt>
                <c:pt idx="11618">
                  <c:v>1209</c:v>
                </c:pt>
                <c:pt idx="11619">
                  <c:v>998</c:v>
                </c:pt>
                <c:pt idx="11620">
                  <c:v>1169</c:v>
                </c:pt>
                <c:pt idx="11621">
                  <c:v>1050</c:v>
                </c:pt>
                <c:pt idx="11622">
                  <c:v>844</c:v>
                </c:pt>
                <c:pt idx="11623">
                  <c:v>1536</c:v>
                </c:pt>
                <c:pt idx="11624">
                  <c:v>1004</c:v>
                </c:pt>
                <c:pt idx="11625">
                  <c:v>1057</c:v>
                </c:pt>
                <c:pt idx="11626">
                  <c:v>1302</c:v>
                </c:pt>
                <c:pt idx="11627">
                  <c:v>808</c:v>
                </c:pt>
                <c:pt idx="11628">
                  <c:v>864</c:v>
                </c:pt>
                <c:pt idx="11629">
                  <c:v>1068</c:v>
                </c:pt>
                <c:pt idx="11630">
                  <c:v>836</c:v>
                </c:pt>
                <c:pt idx="11631">
                  <c:v>966</c:v>
                </c:pt>
                <c:pt idx="11632">
                  <c:v>919</c:v>
                </c:pt>
                <c:pt idx="11633">
                  <c:v>1688</c:v>
                </c:pt>
                <c:pt idx="11634">
                  <c:v>804</c:v>
                </c:pt>
                <c:pt idx="11635">
                  <c:v>840</c:v>
                </c:pt>
                <c:pt idx="11636">
                  <c:v>1646</c:v>
                </c:pt>
                <c:pt idx="11637">
                  <c:v>950</c:v>
                </c:pt>
                <c:pt idx="11638">
                  <c:v>1325</c:v>
                </c:pt>
                <c:pt idx="11639">
                  <c:v>1426</c:v>
                </c:pt>
                <c:pt idx="11640">
                  <c:v>1183</c:v>
                </c:pt>
                <c:pt idx="11641">
                  <c:v>1103</c:v>
                </c:pt>
                <c:pt idx="11642">
                  <c:v>806</c:v>
                </c:pt>
                <c:pt idx="11643">
                  <c:v>1098</c:v>
                </c:pt>
                <c:pt idx="11644">
                  <c:v>1094</c:v>
                </c:pt>
                <c:pt idx="11645">
                  <c:v>967</c:v>
                </c:pt>
                <c:pt idx="11646">
                  <c:v>864</c:v>
                </c:pt>
                <c:pt idx="11647">
                  <c:v>955</c:v>
                </c:pt>
                <c:pt idx="11648">
                  <c:v>1052</c:v>
                </c:pt>
                <c:pt idx="11649">
                  <c:v>1147</c:v>
                </c:pt>
                <c:pt idx="11650">
                  <c:v>720</c:v>
                </c:pt>
                <c:pt idx="11651">
                  <c:v>957</c:v>
                </c:pt>
                <c:pt idx="11652">
                  <c:v>751</c:v>
                </c:pt>
                <c:pt idx="11653">
                  <c:v>725</c:v>
                </c:pt>
                <c:pt idx="11654">
                  <c:v>675</c:v>
                </c:pt>
                <c:pt idx="11655">
                  <c:v>973</c:v>
                </c:pt>
                <c:pt idx="11656">
                  <c:v>860</c:v>
                </c:pt>
                <c:pt idx="11657">
                  <c:v>886</c:v>
                </c:pt>
                <c:pt idx="11658">
                  <c:v>997</c:v>
                </c:pt>
                <c:pt idx="11659">
                  <c:v>856</c:v>
                </c:pt>
                <c:pt idx="11660">
                  <c:v>1250</c:v>
                </c:pt>
                <c:pt idx="11661">
                  <c:v>1043</c:v>
                </c:pt>
                <c:pt idx="11662">
                  <c:v>779</c:v>
                </c:pt>
                <c:pt idx="11663">
                  <c:v>1017</c:v>
                </c:pt>
                <c:pt idx="11664">
                  <c:v>847</c:v>
                </c:pt>
                <c:pt idx="11665">
                  <c:v>787</c:v>
                </c:pt>
                <c:pt idx="11666">
                  <c:v>897</c:v>
                </c:pt>
                <c:pt idx="11667">
                  <c:v>1065</c:v>
                </c:pt>
                <c:pt idx="11668">
                  <c:v>1308</c:v>
                </c:pt>
                <c:pt idx="11669">
                  <c:v>984</c:v>
                </c:pt>
                <c:pt idx="11670">
                  <c:v>1172</c:v>
                </c:pt>
                <c:pt idx="11671">
                  <c:v>898</c:v>
                </c:pt>
                <c:pt idx="11672">
                  <c:v>1286</c:v>
                </c:pt>
                <c:pt idx="11673">
                  <c:v>918</c:v>
                </c:pt>
                <c:pt idx="11674">
                  <c:v>1106</c:v>
                </c:pt>
                <c:pt idx="11675">
                  <c:v>873</c:v>
                </c:pt>
                <c:pt idx="11676">
                  <c:v>1093</c:v>
                </c:pt>
                <c:pt idx="11677">
                  <c:v>876</c:v>
                </c:pt>
                <c:pt idx="11678">
                  <c:v>980</c:v>
                </c:pt>
                <c:pt idx="11679">
                  <c:v>1260</c:v>
                </c:pt>
                <c:pt idx="11680">
                  <c:v>1190</c:v>
                </c:pt>
                <c:pt idx="11681">
                  <c:v>1240</c:v>
                </c:pt>
                <c:pt idx="11682">
                  <c:v>1156</c:v>
                </c:pt>
                <c:pt idx="11683">
                  <c:v>950</c:v>
                </c:pt>
                <c:pt idx="11684">
                  <c:v>980</c:v>
                </c:pt>
                <c:pt idx="11685">
                  <c:v>1062</c:v>
                </c:pt>
                <c:pt idx="11686">
                  <c:v>792</c:v>
                </c:pt>
                <c:pt idx="11687">
                  <c:v>991</c:v>
                </c:pt>
                <c:pt idx="11688">
                  <c:v>960</c:v>
                </c:pt>
                <c:pt idx="11689">
                  <c:v>990</c:v>
                </c:pt>
                <c:pt idx="11690">
                  <c:v>1003</c:v>
                </c:pt>
                <c:pt idx="11691">
                  <c:v>772</c:v>
                </c:pt>
                <c:pt idx="11692">
                  <c:v>1094</c:v>
                </c:pt>
                <c:pt idx="11693">
                  <c:v>902</c:v>
                </c:pt>
                <c:pt idx="11694">
                  <c:v>764</c:v>
                </c:pt>
                <c:pt idx="11695">
                  <c:v>1193</c:v>
                </c:pt>
                <c:pt idx="11696">
                  <c:v>799</c:v>
                </c:pt>
                <c:pt idx="11697">
                  <c:v>1147</c:v>
                </c:pt>
                <c:pt idx="11698">
                  <c:v>949</c:v>
                </c:pt>
                <c:pt idx="11699">
                  <c:v>1411</c:v>
                </c:pt>
                <c:pt idx="11700">
                  <c:v>1229</c:v>
                </c:pt>
                <c:pt idx="11701">
                  <c:v>828</c:v>
                </c:pt>
                <c:pt idx="11702">
                  <c:v>652</c:v>
                </c:pt>
                <c:pt idx="11703">
                  <c:v>1125</c:v>
                </c:pt>
                <c:pt idx="11704">
                  <c:v>824</c:v>
                </c:pt>
                <c:pt idx="11705">
                  <c:v>957</c:v>
                </c:pt>
                <c:pt idx="11706">
                  <c:v>1077</c:v>
                </c:pt>
                <c:pt idx="11707">
                  <c:v>1221</c:v>
                </c:pt>
                <c:pt idx="11708">
                  <c:v>874</c:v>
                </c:pt>
                <c:pt idx="11709">
                  <c:v>1693</c:v>
                </c:pt>
                <c:pt idx="11710">
                  <c:v>865</c:v>
                </c:pt>
                <c:pt idx="11711">
                  <c:v>1068</c:v>
                </c:pt>
                <c:pt idx="11712">
                  <c:v>917</c:v>
                </c:pt>
                <c:pt idx="11713">
                  <c:v>1346</c:v>
                </c:pt>
                <c:pt idx="11714">
                  <c:v>738</c:v>
                </c:pt>
                <c:pt idx="11715">
                  <c:v>931</c:v>
                </c:pt>
                <c:pt idx="11716">
                  <c:v>1362</c:v>
                </c:pt>
                <c:pt idx="11717">
                  <c:v>815</c:v>
                </c:pt>
                <c:pt idx="11718">
                  <c:v>745</c:v>
                </c:pt>
                <c:pt idx="11719">
                  <c:v>1139</c:v>
                </c:pt>
                <c:pt idx="11720">
                  <c:v>1129</c:v>
                </c:pt>
                <c:pt idx="11721">
                  <c:v>1240</c:v>
                </c:pt>
                <c:pt idx="11722">
                  <c:v>1010</c:v>
                </c:pt>
                <c:pt idx="11723">
                  <c:v>938</c:v>
                </c:pt>
                <c:pt idx="11724">
                  <c:v>1304</c:v>
                </c:pt>
                <c:pt idx="11725">
                  <c:v>1057</c:v>
                </c:pt>
                <c:pt idx="11726">
                  <c:v>903</c:v>
                </c:pt>
                <c:pt idx="11727">
                  <c:v>791</c:v>
                </c:pt>
                <c:pt idx="11728">
                  <c:v>843</c:v>
                </c:pt>
                <c:pt idx="11729">
                  <c:v>853</c:v>
                </c:pt>
                <c:pt idx="11730">
                  <c:v>902</c:v>
                </c:pt>
                <c:pt idx="11731">
                  <c:v>1012</c:v>
                </c:pt>
                <c:pt idx="11732">
                  <c:v>730</c:v>
                </c:pt>
                <c:pt idx="11733">
                  <c:v>793</c:v>
                </c:pt>
                <c:pt idx="11734">
                  <c:v>940</c:v>
                </c:pt>
                <c:pt idx="11735">
                  <c:v>1014</c:v>
                </c:pt>
                <c:pt idx="11736">
                  <c:v>1188</c:v>
                </c:pt>
                <c:pt idx="11737">
                  <c:v>985</c:v>
                </c:pt>
                <c:pt idx="11738">
                  <c:v>1063</c:v>
                </c:pt>
                <c:pt idx="11739">
                  <c:v>953</c:v>
                </c:pt>
                <c:pt idx="11740">
                  <c:v>920</c:v>
                </c:pt>
                <c:pt idx="11741">
                  <c:v>870</c:v>
                </c:pt>
                <c:pt idx="11742">
                  <c:v>771</c:v>
                </c:pt>
                <c:pt idx="11743">
                  <c:v>888</c:v>
                </c:pt>
                <c:pt idx="11744">
                  <c:v>1029</c:v>
                </c:pt>
                <c:pt idx="11745">
                  <c:v>1184</c:v>
                </c:pt>
                <c:pt idx="11746">
                  <c:v>971</c:v>
                </c:pt>
                <c:pt idx="11747">
                  <c:v>1052</c:v>
                </c:pt>
                <c:pt idx="11748">
                  <c:v>986</c:v>
                </c:pt>
                <c:pt idx="11749">
                  <c:v>825</c:v>
                </c:pt>
                <c:pt idx="11750">
                  <c:v>940</c:v>
                </c:pt>
                <c:pt idx="11751">
                  <c:v>714</c:v>
                </c:pt>
                <c:pt idx="11752">
                  <c:v>1164</c:v>
                </c:pt>
                <c:pt idx="11753">
                  <c:v>826</c:v>
                </c:pt>
                <c:pt idx="11754">
                  <c:v>1089</c:v>
                </c:pt>
                <c:pt idx="11755">
                  <c:v>1025</c:v>
                </c:pt>
                <c:pt idx="11756">
                  <c:v>891</c:v>
                </c:pt>
                <c:pt idx="11757">
                  <c:v>784</c:v>
                </c:pt>
                <c:pt idx="11758">
                  <c:v>1171</c:v>
                </c:pt>
                <c:pt idx="11759">
                  <c:v>1065</c:v>
                </c:pt>
                <c:pt idx="11760">
                  <c:v>1129</c:v>
                </c:pt>
                <c:pt idx="11761">
                  <c:v>892</c:v>
                </c:pt>
                <c:pt idx="11762">
                  <c:v>862</c:v>
                </c:pt>
                <c:pt idx="11763">
                  <c:v>1201</c:v>
                </c:pt>
                <c:pt idx="11764">
                  <c:v>1046</c:v>
                </c:pt>
                <c:pt idx="11765">
                  <c:v>1028</c:v>
                </c:pt>
                <c:pt idx="11766">
                  <c:v>965</c:v>
                </c:pt>
                <c:pt idx="11767">
                  <c:v>1232</c:v>
                </c:pt>
                <c:pt idx="11768">
                  <c:v>1237</c:v>
                </c:pt>
                <c:pt idx="11769">
                  <c:v>985</c:v>
                </c:pt>
                <c:pt idx="11770">
                  <c:v>1337</c:v>
                </c:pt>
                <c:pt idx="11771">
                  <c:v>1011</c:v>
                </c:pt>
                <c:pt idx="11772">
                  <c:v>853</c:v>
                </c:pt>
                <c:pt idx="11773">
                  <c:v>1068</c:v>
                </c:pt>
                <c:pt idx="11774">
                  <c:v>900</c:v>
                </c:pt>
                <c:pt idx="11775">
                  <c:v>1253</c:v>
                </c:pt>
                <c:pt idx="11776">
                  <c:v>889</c:v>
                </c:pt>
                <c:pt idx="11777">
                  <c:v>1062</c:v>
                </c:pt>
                <c:pt idx="11778">
                  <c:v>840</c:v>
                </c:pt>
                <c:pt idx="11779">
                  <c:v>921</c:v>
                </c:pt>
                <c:pt idx="11780">
                  <c:v>1231</c:v>
                </c:pt>
                <c:pt idx="11781">
                  <c:v>1042</c:v>
                </c:pt>
                <c:pt idx="11782">
                  <c:v>890</c:v>
                </c:pt>
                <c:pt idx="11783">
                  <c:v>953</c:v>
                </c:pt>
                <c:pt idx="11784">
                  <c:v>1158</c:v>
                </c:pt>
                <c:pt idx="11785">
                  <c:v>892</c:v>
                </c:pt>
                <c:pt idx="11786">
                  <c:v>803</c:v>
                </c:pt>
                <c:pt idx="11787">
                  <c:v>951</c:v>
                </c:pt>
                <c:pt idx="11788">
                  <c:v>1225</c:v>
                </c:pt>
                <c:pt idx="11789">
                  <c:v>959</c:v>
                </c:pt>
                <c:pt idx="11790">
                  <c:v>978</c:v>
                </c:pt>
                <c:pt idx="11791">
                  <c:v>1026</c:v>
                </c:pt>
                <c:pt idx="11792">
                  <c:v>923</c:v>
                </c:pt>
                <c:pt idx="11793">
                  <c:v>848</c:v>
                </c:pt>
                <c:pt idx="11794">
                  <c:v>869</c:v>
                </c:pt>
                <c:pt idx="11795">
                  <c:v>1060</c:v>
                </c:pt>
                <c:pt idx="11796">
                  <c:v>961</c:v>
                </c:pt>
                <c:pt idx="11797">
                  <c:v>1302</c:v>
                </c:pt>
                <c:pt idx="11798">
                  <c:v>1237</c:v>
                </c:pt>
                <c:pt idx="11799">
                  <c:v>1230</c:v>
                </c:pt>
                <c:pt idx="11800">
                  <c:v>1044</c:v>
                </c:pt>
                <c:pt idx="11801">
                  <c:v>1399</c:v>
                </c:pt>
                <c:pt idx="11802">
                  <c:v>1243</c:v>
                </c:pt>
                <c:pt idx="11803">
                  <c:v>1309</c:v>
                </c:pt>
                <c:pt idx="11804">
                  <c:v>719</c:v>
                </c:pt>
                <c:pt idx="11805">
                  <c:v>1186</c:v>
                </c:pt>
                <c:pt idx="11806">
                  <c:v>945</c:v>
                </c:pt>
                <c:pt idx="11807">
                  <c:v>937</c:v>
                </c:pt>
                <c:pt idx="11808">
                  <c:v>812</c:v>
                </c:pt>
                <c:pt idx="11809">
                  <c:v>1070</c:v>
                </c:pt>
                <c:pt idx="11810">
                  <c:v>995</c:v>
                </c:pt>
                <c:pt idx="11811">
                  <c:v>995</c:v>
                </c:pt>
                <c:pt idx="11812">
                  <c:v>1638</c:v>
                </c:pt>
                <c:pt idx="11813">
                  <c:v>848</c:v>
                </c:pt>
                <c:pt idx="11814">
                  <c:v>1046</c:v>
                </c:pt>
                <c:pt idx="11815">
                  <c:v>1286</c:v>
                </c:pt>
                <c:pt idx="11816">
                  <c:v>1175</c:v>
                </c:pt>
                <c:pt idx="11817">
                  <c:v>833</c:v>
                </c:pt>
                <c:pt idx="11818">
                  <c:v>1130</c:v>
                </c:pt>
                <c:pt idx="11819">
                  <c:v>818</c:v>
                </c:pt>
                <c:pt idx="11820">
                  <c:v>1007</c:v>
                </c:pt>
                <c:pt idx="11821">
                  <c:v>837</c:v>
                </c:pt>
                <c:pt idx="11822">
                  <c:v>948</c:v>
                </c:pt>
                <c:pt idx="11823">
                  <c:v>843</c:v>
                </c:pt>
                <c:pt idx="11824">
                  <c:v>1197</c:v>
                </c:pt>
                <c:pt idx="11825">
                  <c:v>1377</c:v>
                </c:pt>
                <c:pt idx="11826">
                  <c:v>1072</c:v>
                </c:pt>
                <c:pt idx="11827">
                  <c:v>1073</c:v>
                </c:pt>
                <c:pt idx="11828">
                  <c:v>921</c:v>
                </c:pt>
                <c:pt idx="11829">
                  <c:v>933</c:v>
                </c:pt>
                <c:pt idx="11830">
                  <c:v>856</c:v>
                </c:pt>
                <c:pt idx="11831">
                  <c:v>1032</c:v>
                </c:pt>
                <c:pt idx="11832">
                  <c:v>801</c:v>
                </c:pt>
                <c:pt idx="11833">
                  <c:v>991</c:v>
                </c:pt>
                <c:pt idx="11834">
                  <c:v>1082</c:v>
                </c:pt>
                <c:pt idx="11835">
                  <c:v>1276</c:v>
                </c:pt>
                <c:pt idx="11836">
                  <c:v>1065</c:v>
                </c:pt>
                <c:pt idx="11837">
                  <c:v>982</c:v>
                </c:pt>
                <c:pt idx="11838">
                  <c:v>848</c:v>
                </c:pt>
                <c:pt idx="11839">
                  <c:v>678</c:v>
                </c:pt>
                <c:pt idx="11840">
                  <c:v>860</c:v>
                </c:pt>
                <c:pt idx="11841">
                  <c:v>1323</c:v>
                </c:pt>
                <c:pt idx="11842">
                  <c:v>1047</c:v>
                </c:pt>
                <c:pt idx="11843">
                  <c:v>732</c:v>
                </c:pt>
                <c:pt idx="11844">
                  <c:v>949</c:v>
                </c:pt>
                <c:pt idx="11845">
                  <c:v>1003</c:v>
                </c:pt>
                <c:pt idx="11846">
                  <c:v>1183</c:v>
                </c:pt>
                <c:pt idx="11847">
                  <c:v>910</c:v>
                </c:pt>
                <c:pt idx="11848">
                  <c:v>1161</c:v>
                </c:pt>
                <c:pt idx="11849">
                  <c:v>1267</c:v>
                </c:pt>
                <c:pt idx="11850">
                  <c:v>1105</c:v>
                </c:pt>
                <c:pt idx="11851">
                  <c:v>1048</c:v>
                </c:pt>
                <c:pt idx="11852">
                  <c:v>1025</c:v>
                </c:pt>
                <c:pt idx="11853">
                  <c:v>1047</c:v>
                </c:pt>
                <c:pt idx="11854">
                  <c:v>992</c:v>
                </c:pt>
                <c:pt idx="11855">
                  <c:v>995</c:v>
                </c:pt>
                <c:pt idx="11856">
                  <c:v>929</c:v>
                </c:pt>
                <c:pt idx="11857">
                  <c:v>850</c:v>
                </c:pt>
                <c:pt idx="11858">
                  <c:v>956</c:v>
                </c:pt>
                <c:pt idx="11859">
                  <c:v>934</c:v>
                </c:pt>
                <c:pt idx="11860">
                  <c:v>949</c:v>
                </c:pt>
                <c:pt idx="11861">
                  <c:v>793</c:v>
                </c:pt>
                <c:pt idx="11862">
                  <c:v>954</c:v>
                </c:pt>
                <c:pt idx="11863">
                  <c:v>1026</c:v>
                </c:pt>
                <c:pt idx="11864">
                  <c:v>948</c:v>
                </c:pt>
                <c:pt idx="11865">
                  <c:v>809</c:v>
                </c:pt>
                <c:pt idx="11866">
                  <c:v>903</c:v>
                </c:pt>
                <c:pt idx="11867">
                  <c:v>913</c:v>
                </c:pt>
                <c:pt idx="11868">
                  <c:v>980</c:v>
                </c:pt>
                <c:pt idx="11869">
                  <c:v>1073</c:v>
                </c:pt>
                <c:pt idx="11870">
                  <c:v>1332</c:v>
                </c:pt>
                <c:pt idx="11871">
                  <c:v>1052</c:v>
                </c:pt>
                <c:pt idx="11872">
                  <c:v>889</c:v>
                </c:pt>
                <c:pt idx="11873">
                  <c:v>1452</c:v>
                </c:pt>
                <c:pt idx="11874">
                  <c:v>885</c:v>
                </c:pt>
                <c:pt idx="11875">
                  <c:v>937</c:v>
                </c:pt>
                <c:pt idx="11876">
                  <c:v>901</c:v>
                </c:pt>
                <c:pt idx="11877">
                  <c:v>986</c:v>
                </c:pt>
                <c:pt idx="11878">
                  <c:v>823</c:v>
                </c:pt>
                <c:pt idx="11879">
                  <c:v>1054</c:v>
                </c:pt>
                <c:pt idx="11880">
                  <c:v>1002</c:v>
                </c:pt>
                <c:pt idx="11881">
                  <c:v>841</c:v>
                </c:pt>
                <c:pt idx="11882">
                  <c:v>746</c:v>
                </c:pt>
                <c:pt idx="11883">
                  <c:v>760</c:v>
                </c:pt>
                <c:pt idx="11884">
                  <c:v>800</c:v>
                </c:pt>
                <c:pt idx="11885">
                  <c:v>860</c:v>
                </c:pt>
                <c:pt idx="11886">
                  <c:v>1066</c:v>
                </c:pt>
                <c:pt idx="11887">
                  <c:v>1192</c:v>
                </c:pt>
                <c:pt idx="11888">
                  <c:v>738</c:v>
                </c:pt>
                <c:pt idx="11889">
                  <c:v>953</c:v>
                </c:pt>
                <c:pt idx="11890">
                  <c:v>1131</c:v>
                </c:pt>
                <c:pt idx="11891">
                  <c:v>1154</c:v>
                </c:pt>
                <c:pt idx="11892">
                  <c:v>818</c:v>
                </c:pt>
                <c:pt idx="11893">
                  <c:v>803</c:v>
                </c:pt>
                <c:pt idx="11894">
                  <c:v>985</c:v>
                </c:pt>
                <c:pt idx="11895">
                  <c:v>1057</c:v>
                </c:pt>
                <c:pt idx="11896">
                  <c:v>944</c:v>
                </c:pt>
                <c:pt idx="11897">
                  <c:v>833</c:v>
                </c:pt>
                <c:pt idx="11898">
                  <c:v>1031</c:v>
                </c:pt>
                <c:pt idx="11899">
                  <c:v>765</c:v>
                </c:pt>
                <c:pt idx="11900">
                  <c:v>1082</c:v>
                </c:pt>
                <c:pt idx="11901">
                  <c:v>944</c:v>
                </c:pt>
                <c:pt idx="11902">
                  <c:v>768</c:v>
                </c:pt>
                <c:pt idx="11903">
                  <c:v>824</c:v>
                </c:pt>
                <c:pt idx="11904">
                  <c:v>875</c:v>
                </c:pt>
                <c:pt idx="11905">
                  <c:v>887</c:v>
                </c:pt>
                <c:pt idx="11906">
                  <c:v>917</c:v>
                </c:pt>
                <c:pt idx="11907">
                  <c:v>1011</c:v>
                </c:pt>
                <c:pt idx="11908">
                  <c:v>1248</c:v>
                </c:pt>
                <c:pt idx="11909">
                  <c:v>1135</c:v>
                </c:pt>
                <c:pt idx="11910">
                  <c:v>1445</c:v>
                </c:pt>
                <c:pt idx="11911">
                  <c:v>1333</c:v>
                </c:pt>
                <c:pt idx="11912">
                  <c:v>1018</c:v>
                </c:pt>
                <c:pt idx="11913">
                  <c:v>680</c:v>
                </c:pt>
                <c:pt idx="11914">
                  <c:v>861</c:v>
                </c:pt>
                <c:pt idx="11915">
                  <c:v>1070</c:v>
                </c:pt>
                <c:pt idx="11916">
                  <c:v>1187</c:v>
                </c:pt>
                <c:pt idx="11917">
                  <c:v>1083</c:v>
                </c:pt>
                <c:pt idx="11918">
                  <c:v>1141</c:v>
                </c:pt>
                <c:pt idx="11919">
                  <c:v>756</c:v>
                </c:pt>
                <c:pt idx="11920">
                  <c:v>1264</c:v>
                </c:pt>
                <c:pt idx="11921">
                  <c:v>1332</c:v>
                </c:pt>
                <c:pt idx="11922">
                  <c:v>828</c:v>
                </c:pt>
                <c:pt idx="11923">
                  <c:v>1165</c:v>
                </c:pt>
                <c:pt idx="11924">
                  <c:v>1084</c:v>
                </c:pt>
                <c:pt idx="11925">
                  <c:v>1127</c:v>
                </c:pt>
                <c:pt idx="11926">
                  <c:v>1043</c:v>
                </c:pt>
                <c:pt idx="11927">
                  <c:v>1003</c:v>
                </c:pt>
                <c:pt idx="11928">
                  <c:v>1397</c:v>
                </c:pt>
                <c:pt idx="11929">
                  <c:v>1052</c:v>
                </c:pt>
                <c:pt idx="11930">
                  <c:v>781</c:v>
                </c:pt>
                <c:pt idx="11931">
                  <c:v>930</c:v>
                </c:pt>
                <c:pt idx="11932">
                  <c:v>923</c:v>
                </c:pt>
                <c:pt idx="11933">
                  <c:v>720</c:v>
                </c:pt>
                <c:pt idx="11934">
                  <c:v>896</c:v>
                </c:pt>
                <c:pt idx="11935">
                  <c:v>995</c:v>
                </c:pt>
                <c:pt idx="11936">
                  <c:v>1178</c:v>
                </c:pt>
                <c:pt idx="11937">
                  <c:v>1121</c:v>
                </c:pt>
                <c:pt idx="11938">
                  <c:v>1011</c:v>
                </c:pt>
                <c:pt idx="11939">
                  <c:v>958</c:v>
                </c:pt>
                <c:pt idx="11940">
                  <c:v>828</c:v>
                </c:pt>
                <c:pt idx="11941">
                  <c:v>1587</c:v>
                </c:pt>
                <c:pt idx="11942">
                  <c:v>801</c:v>
                </c:pt>
                <c:pt idx="11943">
                  <c:v>1132</c:v>
                </c:pt>
                <c:pt idx="11944">
                  <c:v>920</c:v>
                </c:pt>
                <c:pt idx="11945">
                  <c:v>1135</c:v>
                </c:pt>
                <c:pt idx="11946">
                  <c:v>871</c:v>
                </c:pt>
                <c:pt idx="11947">
                  <c:v>975</c:v>
                </c:pt>
                <c:pt idx="11948">
                  <c:v>1295</c:v>
                </c:pt>
                <c:pt idx="11949">
                  <c:v>804</c:v>
                </c:pt>
                <c:pt idx="11950">
                  <c:v>1163</c:v>
                </c:pt>
                <c:pt idx="11951">
                  <c:v>1066</c:v>
                </c:pt>
                <c:pt idx="11952">
                  <c:v>873</c:v>
                </c:pt>
                <c:pt idx="11953">
                  <c:v>1459</c:v>
                </c:pt>
                <c:pt idx="11954">
                  <c:v>984</c:v>
                </c:pt>
                <c:pt idx="11955">
                  <c:v>1218</c:v>
                </c:pt>
                <c:pt idx="11956">
                  <c:v>844</c:v>
                </c:pt>
                <c:pt idx="11957">
                  <c:v>1102</c:v>
                </c:pt>
                <c:pt idx="11958">
                  <c:v>811</c:v>
                </c:pt>
                <c:pt idx="11959">
                  <c:v>761</c:v>
                </c:pt>
                <c:pt idx="11960">
                  <c:v>969</c:v>
                </c:pt>
                <c:pt idx="11961">
                  <c:v>852</c:v>
                </c:pt>
                <c:pt idx="11962">
                  <c:v>1702</c:v>
                </c:pt>
                <c:pt idx="11963">
                  <c:v>1256</c:v>
                </c:pt>
                <c:pt idx="11964">
                  <c:v>816</c:v>
                </c:pt>
                <c:pt idx="11965">
                  <c:v>1272</c:v>
                </c:pt>
                <c:pt idx="11966">
                  <c:v>1046</c:v>
                </c:pt>
                <c:pt idx="11967">
                  <c:v>1405</c:v>
                </c:pt>
                <c:pt idx="11968">
                  <c:v>921</c:v>
                </c:pt>
                <c:pt idx="11969">
                  <c:v>915</c:v>
                </c:pt>
                <c:pt idx="11970">
                  <c:v>1032</c:v>
                </c:pt>
                <c:pt idx="11971">
                  <c:v>1076</c:v>
                </c:pt>
                <c:pt idx="11972">
                  <c:v>930</c:v>
                </c:pt>
                <c:pt idx="11973">
                  <c:v>915</c:v>
                </c:pt>
                <c:pt idx="11974">
                  <c:v>888</c:v>
                </c:pt>
                <c:pt idx="11975">
                  <c:v>850</c:v>
                </c:pt>
                <c:pt idx="11976">
                  <c:v>811</c:v>
                </c:pt>
                <c:pt idx="11977">
                  <c:v>782</c:v>
                </c:pt>
                <c:pt idx="11978">
                  <c:v>805</c:v>
                </c:pt>
                <c:pt idx="11979">
                  <c:v>802</c:v>
                </c:pt>
                <c:pt idx="11980">
                  <c:v>717</c:v>
                </c:pt>
                <c:pt idx="11981">
                  <c:v>999</c:v>
                </c:pt>
                <c:pt idx="11982">
                  <c:v>896</c:v>
                </c:pt>
                <c:pt idx="11983">
                  <c:v>943</c:v>
                </c:pt>
                <c:pt idx="11984">
                  <c:v>1018</c:v>
                </c:pt>
                <c:pt idx="11985">
                  <c:v>983</c:v>
                </c:pt>
                <c:pt idx="11986">
                  <c:v>1272</c:v>
                </c:pt>
                <c:pt idx="11987">
                  <c:v>1003</c:v>
                </c:pt>
                <c:pt idx="11988">
                  <c:v>1009</c:v>
                </c:pt>
                <c:pt idx="11989">
                  <c:v>895</c:v>
                </c:pt>
                <c:pt idx="11990">
                  <c:v>821</c:v>
                </c:pt>
                <c:pt idx="11991">
                  <c:v>1039</c:v>
                </c:pt>
                <c:pt idx="11992">
                  <c:v>1234</c:v>
                </c:pt>
                <c:pt idx="11993">
                  <c:v>1262</c:v>
                </c:pt>
                <c:pt idx="11994">
                  <c:v>825</c:v>
                </c:pt>
                <c:pt idx="11995">
                  <c:v>794</c:v>
                </c:pt>
                <c:pt idx="11996">
                  <c:v>865</c:v>
                </c:pt>
                <c:pt idx="11997">
                  <c:v>864</c:v>
                </c:pt>
                <c:pt idx="11998">
                  <c:v>1586</c:v>
                </c:pt>
                <c:pt idx="11999">
                  <c:v>922</c:v>
                </c:pt>
                <c:pt idx="12000">
                  <c:v>1160</c:v>
                </c:pt>
                <c:pt idx="12001">
                  <c:v>1399</c:v>
                </c:pt>
                <c:pt idx="12002">
                  <c:v>951</c:v>
                </c:pt>
                <c:pt idx="12003">
                  <c:v>1030</c:v>
                </c:pt>
                <c:pt idx="12004">
                  <c:v>1045</c:v>
                </c:pt>
                <c:pt idx="12005">
                  <c:v>1053</c:v>
                </c:pt>
                <c:pt idx="12006">
                  <c:v>979</c:v>
                </c:pt>
                <c:pt idx="12007">
                  <c:v>754</c:v>
                </c:pt>
                <c:pt idx="12008">
                  <c:v>1051</c:v>
                </c:pt>
                <c:pt idx="12009">
                  <c:v>891</c:v>
                </c:pt>
                <c:pt idx="12010">
                  <c:v>1041</c:v>
                </c:pt>
                <c:pt idx="12011">
                  <c:v>741</c:v>
                </c:pt>
                <c:pt idx="12012">
                  <c:v>1280</c:v>
                </c:pt>
                <c:pt idx="12013">
                  <c:v>1021</c:v>
                </c:pt>
                <c:pt idx="12014">
                  <c:v>1442</c:v>
                </c:pt>
                <c:pt idx="12015">
                  <c:v>1037</c:v>
                </c:pt>
                <c:pt idx="12016">
                  <c:v>774</c:v>
                </c:pt>
                <c:pt idx="12017">
                  <c:v>1412</c:v>
                </c:pt>
                <c:pt idx="12018">
                  <c:v>1115</c:v>
                </c:pt>
                <c:pt idx="12019">
                  <c:v>957</c:v>
                </c:pt>
                <c:pt idx="12020">
                  <c:v>872</c:v>
                </c:pt>
                <c:pt idx="12021">
                  <c:v>918</c:v>
                </c:pt>
                <c:pt idx="12022">
                  <c:v>1297</c:v>
                </c:pt>
                <c:pt idx="12023">
                  <c:v>1393</c:v>
                </c:pt>
                <c:pt idx="12024">
                  <c:v>1031</c:v>
                </c:pt>
                <c:pt idx="12025">
                  <c:v>966</c:v>
                </c:pt>
                <c:pt idx="12026">
                  <c:v>1221</c:v>
                </c:pt>
                <c:pt idx="12027">
                  <c:v>1511</c:v>
                </c:pt>
                <c:pt idx="12028">
                  <c:v>967</c:v>
                </c:pt>
                <c:pt idx="12029">
                  <c:v>1463</c:v>
                </c:pt>
                <c:pt idx="12030">
                  <c:v>855</c:v>
                </c:pt>
                <c:pt idx="12031">
                  <c:v>1036</c:v>
                </c:pt>
                <c:pt idx="12032">
                  <c:v>1507</c:v>
                </c:pt>
                <c:pt idx="12033">
                  <c:v>940</c:v>
                </c:pt>
                <c:pt idx="12034">
                  <c:v>1580</c:v>
                </c:pt>
                <c:pt idx="12035">
                  <c:v>833</c:v>
                </c:pt>
                <c:pt idx="12036">
                  <c:v>1253</c:v>
                </c:pt>
                <c:pt idx="12037">
                  <c:v>1243</c:v>
                </c:pt>
                <c:pt idx="12038">
                  <c:v>1007</c:v>
                </c:pt>
                <c:pt idx="12039">
                  <c:v>1027</c:v>
                </c:pt>
                <c:pt idx="12040">
                  <c:v>761</c:v>
                </c:pt>
                <c:pt idx="12041">
                  <c:v>1171</c:v>
                </c:pt>
                <c:pt idx="12042">
                  <c:v>818</c:v>
                </c:pt>
                <c:pt idx="12043">
                  <c:v>1126</c:v>
                </c:pt>
                <c:pt idx="12044">
                  <c:v>1047</c:v>
                </c:pt>
                <c:pt idx="12045">
                  <c:v>948</c:v>
                </c:pt>
                <c:pt idx="12046">
                  <c:v>1229</c:v>
                </c:pt>
                <c:pt idx="12047">
                  <c:v>909</c:v>
                </c:pt>
                <c:pt idx="12048">
                  <c:v>1018</c:v>
                </c:pt>
                <c:pt idx="12049">
                  <c:v>832</c:v>
                </c:pt>
                <c:pt idx="12050">
                  <c:v>954</c:v>
                </c:pt>
                <c:pt idx="12051">
                  <c:v>708</c:v>
                </c:pt>
                <c:pt idx="12052">
                  <c:v>955</c:v>
                </c:pt>
                <c:pt idx="12053">
                  <c:v>1015</c:v>
                </c:pt>
                <c:pt idx="12054">
                  <c:v>876</c:v>
                </c:pt>
                <c:pt idx="12055">
                  <c:v>1392</c:v>
                </c:pt>
                <c:pt idx="12056">
                  <c:v>1285</c:v>
                </c:pt>
                <c:pt idx="12057">
                  <c:v>873</c:v>
                </c:pt>
                <c:pt idx="12058">
                  <c:v>890</c:v>
                </c:pt>
                <c:pt idx="12059">
                  <c:v>1246</c:v>
                </c:pt>
                <c:pt idx="12060">
                  <c:v>1091</c:v>
                </c:pt>
                <c:pt idx="12061">
                  <c:v>1563</c:v>
                </c:pt>
                <c:pt idx="12062">
                  <c:v>727</c:v>
                </c:pt>
                <c:pt idx="12063">
                  <c:v>822</c:v>
                </c:pt>
                <c:pt idx="12064">
                  <c:v>968</c:v>
                </c:pt>
                <c:pt idx="12065">
                  <c:v>894</c:v>
                </c:pt>
                <c:pt idx="12066">
                  <c:v>1103</c:v>
                </c:pt>
                <c:pt idx="12067">
                  <c:v>943</c:v>
                </c:pt>
                <c:pt idx="12068">
                  <c:v>871</c:v>
                </c:pt>
                <c:pt idx="12069">
                  <c:v>929</c:v>
                </c:pt>
                <c:pt idx="12070">
                  <c:v>1182</c:v>
                </c:pt>
                <c:pt idx="12071">
                  <c:v>1266</c:v>
                </c:pt>
                <c:pt idx="12072">
                  <c:v>985</c:v>
                </c:pt>
                <c:pt idx="12073">
                  <c:v>1076</c:v>
                </c:pt>
                <c:pt idx="12074">
                  <c:v>800</c:v>
                </c:pt>
                <c:pt idx="12075">
                  <c:v>822</c:v>
                </c:pt>
                <c:pt idx="12076">
                  <c:v>1447</c:v>
                </c:pt>
                <c:pt idx="12077">
                  <c:v>1069</c:v>
                </c:pt>
                <c:pt idx="12078">
                  <c:v>968</c:v>
                </c:pt>
                <c:pt idx="12079">
                  <c:v>1071</c:v>
                </c:pt>
                <c:pt idx="12080">
                  <c:v>1089</c:v>
                </c:pt>
                <c:pt idx="12081">
                  <c:v>891</c:v>
                </c:pt>
                <c:pt idx="12082">
                  <c:v>893</c:v>
                </c:pt>
                <c:pt idx="12083">
                  <c:v>1186</c:v>
                </c:pt>
                <c:pt idx="12084">
                  <c:v>1299</c:v>
                </c:pt>
                <c:pt idx="12085">
                  <c:v>709</c:v>
                </c:pt>
                <c:pt idx="12086">
                  <c:v>926</c:v>
                </c:pt>
                <c:pt idx="12087">
                  <c:v>1062</c:v>
                </c:pt>
                <c:pt idx="12088">
                  <c:v>1266</c:v>
                </c:pt>
                <c:pt idx="12089">
                  <c:v>905</c:v>
                </c:pt>
                <c:pt idx="12090">
                  <c:v>904</c:v>
                </c:pt>
                <c:pt idx="12091">
                  <c:v>1060</c:v>
                </c:pt>
                <c:pt idx="12092">
                  <c:v>954</c:v>
                </c:pt>
                <c:pt idx="12093">
                  <c:v>1398</c:v>
                </c:pt>
                <c:pt idx="12094">
                  <c:v>1089</c:v>
                </c:pt>
                <c:pt idx="12095">
                  <c:v>1065</c:v>
                </c:pt>
                <c:pt idx="12096">
                  <c:v>1363</c:v>
                </c:pt>
                <c:pt idx="12097">
                  <c:v>884</c:v>
                </c:pt>
                <c:pt idx="12098">
                  <c:v>860</c:v>
                </c:pt>
                <c:pt idx="12099">
                  <c:v>1634</c:v>
                </c:pt>
                <c:pt idx="12100">
                  <c:v>1833</c:v>
                </c:pt>
                <c:pt idx="12101">
                  <c:v>1030</c:v>
                </c:pt>
                <c:pt idx="12102">
                  <c:v>1090</c:v>
                </c:pt>
                <c:pt idx="12103">
                  <c:v>1022</c:v>
                </c:pt>
                <c:pt idx="12104">
                  <c:v>780</c:v>
                </c:pt>
                <c:pt idx="12105">
                  <c:v>997</c:v>
                </c:pt>
                <c:pt idx="12106">
                  <c:v>864</c:v>
                </c:pt>
                <c:pt idx="12107">
                  <c:v>770</c:v>
                </c:pt>
                <c:pt idx="12108">
                  <c:v>878</c:v>
                </c:pt>
                <c:pt idx="12109">
                  <c:v>817</c:v>
                </c:pt>
                <c:pt idx="12110">
                  <c:v>897</c:v>
                </c:pt>
                <c:pt idx="12111">
                  <c:v>1074</c:v>
                </c:pt>
                <c:pt idx="12112">
                  <c:v>1071</c:v>
                </c:pt>
                <c:pt idx="12113">
                  <c:v>1446</c:v>
                </c:pt>
                <c:pt idx="12114">
                  <c:v>1277</c:v>
                </c:pt>
                <c:pt idx="12115">
                  <c:v>960</c:v>
                </c:pt>
                <c:pt idx="12116">
                  <c:v>968</c:v>
                </c:pt>
                <c:pt idx="12117">
                  <c:v>1296</c:v>
                </c:pt>
                <c:pt idx="12118">
                  <c:v>1080</c:v>
                </c:pt>
                <c:pt idx="12119">
                  <c:v>995</c:v>
                </c:pt>
                <c:pt idx="12120">
                  <c:v>711</c:v>
                </c:pt>
                <c:pt idx="12121">
                  <c:v>813</c:v>
                </c:pt>
                <c:pt idx="12122">
                  <c:v>984</c:v>
                </c:pt>
                <c:pt idx="12123">
                  <c:v>899</c:v>
                </c:pt>
                <c:pt idx="12124">
                  <c:v>755</c:v>
                </c:pt>
                <c:pt idx="12125">
                  <c:v>1438</c:v>
                </c:pt>
                <c:pt idx="12126">
                  <c:v>1230</c:v>
                </c:pt>
                <c:pt idx="12127">
                  <c:v>1268</c:v>
                </c:pt>
                <c:pt idx="12128">
                  <c:v>1080</c:v>
                </c:pt>
                <c:pt idx="12129">
                  <c:v>1018</c:v>
                </c:pt>
                <c:pt idx="12130">
                  <c:v>1199</c:v>
                </c:pt>
                <c:pt idx="12131">
                  <c:v>785</c:v>
                </c:pt>
                <c:pt idx="12132">
                  <c:v>1070</c:v>
                </c:pt>
                <c:pt idx="12133">
                  <c:v>1184</c:v>
                </c:pt>
                <c:pt idx="12134">
                  <c:v>1338</c:v>
                </c:pt>
                <c:pt idx="12135">
                  <c:v>1066</c:v>
                </c:pt>
                <c:pt idx="12136">
                  <c:v>872</c:v>
                </c:pt>
                <c:pt idx="12137">
                  <c:v>1146</c:v>
                </c:pt>
                <c:pt idx="12138">
                  <c:v>771</c:v>
                </c:pt>
                <c:pt idx="12139">
                  <c:v>1144</c:v>
                </c:pt>
                <c:pt idx="12140">
                  <c:v>1357</c:v>
                </c:pt>
                <c:pt idx="12141">
                  <c:v>996</c:v>
                </c:pt>
                <c:pt idx="12142">
                  <c:v>1253</c:v>
                </c:pt>
                <c:pt idx="12143">
                  <c:v>1243</c:v>
                </c:pt>
                <c:pt idx="12144">
                  <c:v>927</c:v>
                </c:pt>
                <c:pt idx="12145">
                  <c:v>1082</c:v>
                </c:pt>
                <c:pt idx="12146">
                  <c:v>1172</c:v>
                </c:pt>
                <c:pt idx="12147">
                  <c:v>1024</c:v>
                </c:pt>
                <c:pt idx="12148">
                  <c:v>976</c:v>
                </c:pt>
                <c:pt idx="12149">
                  <c:v>883</c:v>
                </c:pt>
                <c:pt idx="12150">
                  <c:v>911</c:v>
                </c:pt>
                <c:pt idx="12151">
                  <c:v>780</c:v>
                </c:pt>
                <c:pt idx="12152">
                  <c:v>823</c:v>
                </c:pt>
                <c:pt idx="12153">
                  <c:v>864</c:v>
                </c:pt>
                <c:pt idx="12154">
                  <c:v>1207</c:v>
                </c:pt>
                <c:pt idx="12155">
                  <c:v>927</c:v>
                </c:pt>
                <c:pt idx="12156">
                  <c:v>759</c:v>
                </c:pt>
                <c:pt idx="12157">
                  <c:v>996</c:v>
                </c:pt>
                <c:pt idx="12158">
                  <c:v>952</c:v>
                </c:pt>
                <c:pt idx="12159">
                  <c:v>940</c:v>
                </c:pt>
                <c:pt idx="12160">
                  <c:v>871</c:v>
                </c:pt>
                <c:pt idx="12161">
                  <c:v>1151</c:v>
                </c:pt>
                <c:pt idx="12162">
                  <c:v>1011</c:v>
                </c:pt>
                <c:pt idx="12163">
                  <c:v>779</c:v>
                </c:pt>
                <c:pt idx="12164">
                  <c:v>982</c:v>
                </c:pt>
                <c:pt idx="12165">
                  <c:v>1432</c:v>
                </c:pt>
                <c:pt idx="12166">
                  <c:v>1172</c:v>
                </c:pt>
                <c:pt idx="12167">
                  <c:v>850</c:v>
                </c:pt>
                <c:pt idx="12168">
                  <c:v>984</c:v>
                </c:pt>
                <c:pt idx="12169">
                  <c:v>1170</c:v>
                </c:pt>
                <c:pt idx="12170">
                  <c:v>969</c:v>
                </c:pt>
                <c:pt idx="12171">
                  <c:v>999</c:v>
                </c:pt>
                <c:pt idx="12172">
                  <c:v>1028</c:v>
                </c:pt>
                <c:pt idx="12173">
                  <c:v>1178</c:v>
                </c:pt>
                <c:pt idx="12174">
                  <c:v>1059</c:v>
                </c:pt>
                <c:pt idx="12175">
                  <c:v>879</c:v>
                </c:pt>
                <c:pt idx="12176">
                  <c:v>1715</c:v>
                </c:pt>
                <c:pt idx="12177">
                  <c:v>1234</c:v>
                </c:pt>
                <c:pt idx="12178">
                  <c:v>928</c:v>
                </c:pt>
                <c:pt idx="12179">
                  <c:v>1320</c:v>
                </c:pt>
                <c:pt idx="12180">
                  <c:v>1183</c:v>
                </c:pt>
                <c:pt idx="12181">
                  <c:v>939</c:v>
                </c:pt>
                <c:pt idx="12182">
                  <c:v>1027</c:v>
                </c:pt>
                <c:pt idx="12183">
                  <c:v>1603</c:v>
                </c:pt>
                <c:pt idx="12184">
                  <c:v>1064</c:v>
                </c:pt>
                <c:pt idx="12185">
                  <c:v>997</c:v>
                </c:pt>
                <c:pt idx="12186">
                  <c:v>891</c:v>
                </c:pt>
                <c:pt idx="12187">
                  <c:v>1156</c:v>
                </c:pt>
                <c:pt idx="12188">
                  <c:v>988</c:v>
                </c:pt>
                <c:pt idx="12189">
                  <c:v>771</c:v>
                </c:pt>
                <c:pt idx="12190">
                  <c:v>1364</c:v>
                </c:pt>
                <c:pt idx="12191">
                  <c:v>699</c:v>
                </c:pt>
                <c:pt idx="12192">
                  <c:v>1135</c:v>
                </c:pt>
                <c:pt idx="12193">
                  <c:v>987</c:v>
                </c:pt>
                <c:pt idx="12194">
                  <c:v>1173</c:v>
                </c:pt>
                <c:pt idx="12195">
                  <c:v>893</c:v>
                </c:pt>
                <c:pt idx="12196">
                  <c:v>773</c:v>
                </c:pt>
                <c:pt idx="12197">
                  <c:v>1336</c:v>
                </c:pt>
                <c:pt idx="12198">
                  <c:v>1206</c:v>
                </c:pt>
                <c:pt idx="12199">
                  <c:v>910</c:v>
                </c:pt>
                <c:pt idx="12200">
                  <c:v>1046</c:v>
                </c:pt>
                <c:pt idx="12201">
                  <c:v>849</c:v>
                </c:pt>
                <c:pt idx="12202">
                  <c:v>902</c:v>
                </c:pt>
                <c:pt idx="12203">
                  <c:v>1108</c:v>
                </c:pt>
                <c:pt idx="12204">
                  <c:v>734</c:v>
                </c:pt>
                <c:pt idx="12205">
                  <c:v>969</c:v>
                </c:pt>
                <c:pt idx="12206">
                  <c:v>1645</c:v>
                </c:pt>
                <c:pt idx="12207">
                  <c:v>1720</c:v>
                </c:pt>
                <c:pt idx="12208">
                  <c:v>944</c:v>
                </c:pt>
                <c:pt idx="12209">
                  <c:v>1150</c:v>
                </c:pt>
                <c:pt idx="12210">
                  <c:v>700</c:v>
                </c:pt>
                <c:pt idx="12211">
                  <c:v>1159</c:v>
                </c:pt>
                <c:pt idx="12212">
                  <c:v>902</c:v>
                </c:pt>
                <c:pt idx="12213">
                  <c:v>1235</c:v>
                </c:pt>
                <c:pt idx="12214">
                  <c:v>1168</c:v>
                </c:pt>
                <c:pt idx="12215">
                  <c:v>723</c:v>
                </c:pt>
                <c:pt idx="12216">
                  <c:v>783</c:v>
                </c:pt>
                <c:pt idx="12217">
                  <c:v>826</c:v>
                </c:pt>
                <c:pt idx="12218">
                  <c:v>1127</c:v>
                </c:pt>
                <c:pt idx="12219">
                  <c:v>714</c:v>
                </c:pt>
                <c:pt idx="12220">
                  <c:v>1034</c:v>
                </c:pt>
                <c:pt idx="12221">
                  <c:v>995</c:v>
                </c:pt>
                <c:pt idx="12222">
                  <c:v>1087</c:v>
                </c:pt>
                <c:pt idx="12223">
                  <c:v>1650</c:v>
                </c:pt>
                <c:pt idx="12224">
                  <c:v>1074</c:v>
                </c:pt>
                <c:pt idx="12225">
                  <c:v>1350</c:v>
                </c:pt>
                <c:pt idx="12226">
                  <c:v>1113</c:v>
                </c:pt>
                <c:pt idx="12227">
                  <c:v>829</c:v>
                </c:pt>
                <c:pt idx="12228">
                  <c:v>1072</c:v>
                </c:pt>
                <c:pt idx="12229">
                  <c:v>787</c:v>
                </c:pt>
                <c:pt idx="12230">
                  <c:v>868</c:v>
                </c:pt>
                <c:pt idx="12231">
                  <c:v>1203</c:v>
                </c:pt>
                <c:pt idx="12232">
                  <c:v>997</c:v>
                </c:pt>
                <c:pt idx="12233">
                  <c:v>821</c:v>
                </c:pt>
                <c:pt idx="12234">
                  <c:v>1125</c:v>
                </c:pt>
                <c:pt idx="12235">
                  <c:v>1098</c:v>
                </c:pt>
                <c:pt idx="12236">
                  <c:v>814</c:v>
                </c:pt>
                <c:pt idx="12237">
                  <c:v>871</c:v>
                </c:pt>
                <c:pt idx="12238">
                  <c:v>1045</c:v>
                </c:pt>
                <c:pt idx="12239">
                  <c:v>1020</c:v>
                </c:pt>
                <c:pt idx="12240">
                  <c:v>983</c:v>
                </c:pt>
                <c:pt idx="12241">
                  <c:v>759</c:v>
                </c:pt>
                <c:pt idx="12242">
                  <c:v>1299</c:v>
                </c:pt>
                <c:pt idx="12243">
                  <c:v>1170</c:v>
                </c:pt>
                <c:pt idx="12244">
                  <c:v>692</c:v>
                </c:pt>
                <c:pt idx="12245">
                  <c:v>1562</c:v>
                </c:pt>
                <c:pt idx="12246">
                  <c:v>881</c:v>
                </c:pt>
                <c:pt idx="12247">
                  <c:v>861</c:v>
                </c:pt>
                <c:pt idx="12248">
                  <c:v>738</c:v>
                </c:pt>
                <c:pt idx="12249">
                  <c:v>829</c:v>
                </c:pt>
                <c:pt idx="12250">
                  <c:v>932</c:v>
                </c:pt>
                <c:pt idx="12251">
                  <c:v>948</c:v>
                </c:pt>
                <c:pt idx="12252">
                  <c:v>727</c:v>
                </c:pt>
                <c:pt idx="12253">
                  <c:v>1154</c:v>
                </c:pt>
                <c:pt idx="12254">
                  <c:v>1376</c:v>
                </c:pt>
                <c:pt idx="12255">
                  <c:v>1209</c:v>
                </c:pt>
                <c:pt idx="12256">
                  <c:v>725</c:v>
                </c:pt>
                <c:pt idx="12257">
                  <c:v>1123</c:v>
                </c:pt>
                <c:pt idx="12258">
                  <c:v>962</c:v>
                </c:pt>
                <c:pt idx="12259">
                  <c:v>1089</c:v>
                </c:pt>
                <c:pt idx="12260">
                  <c:v>920</c:v>
                </c:pt>
                <c:pt idx="12261">
                  <c:v>1033</c:v>
                </c:pt>
                <c:pt idx="12262">
                  <c:v>1415</c:v>
                </c:pt>
                <c:pt idx="12263">
                  <c:v>1187</c:v>
                </c:pt>
                <c:pt idx="12264">
                  <c:v>780</c:v>
                </c:pt>
                <c:pt idx="12265">
                  <c:v>838</c:v>
                </c:pt>
                <c:pt idx="12266">
                  <c:v>863</c:v>
                </c:pt>
                <c:pt idx="12267">
                  <c:v>960</c:v>
                </c:pt>
                <c:pt idx="12268">
                  <c:v>995</c:v>
                </c:pt>
                <c:pt idx="12269">
                  <c:v>954</c:v>
                </c:pt>
                <c:pt idx="12270">
                  <c:v>948</c:v>
                </c:pt>
                <c:pt idx="12271">
                  <c:v>824</c:v>
                </c:pt>
                <c:pt idx="12272">
                  <c:v>1119</c:v>
                </c:pt>
                <c:pt idx="12273">
                  <c:v>1170</c:v>
                </c:pt>
                <c:pt idx="12274">
                  <c:v>975</c:v>
                </c:pt>
                <c:pt idx="12275">
                  <c:v>1064</c:v>
                </c:pt>
                <c:pt idx="12276">
                  <c:v>954</c:v>
                </c:pt>
                <c:pt idx="12277">
                  <c:v>707</c:v>
                </c:pt>
                <c:pt idx="12278">
                  <c:v>884</c:v>
                </c:pt>
                <c:pt idx="12279">
                  <c:v>1077</c:v>
                </c:pt>
                <c:pt idx="12280">
                  <c:v>1469</c:v>
                </c:pt>
                <c:pt idx="12281">
                  <c:v>1232</c:v>
                </c:pt>
                <c:pt idx="12282">
                  <c:v>1001</c:v>
                </c:pt>
                <c:pt idx="12283">
                  <c:v>822</c:v>
                </c:pt>
                <c:pt idx="12284">
                  <c:v>1099</c:v>
                </c:pt>
                <c:pt idx="12285">
                  <c:v>867</c:v>
                </c:pt>
                <c:pt idx="12286">
                  <c:v>1025</c:v>
                </c:pt>
                <c:pt idx="12287">
                  <c:v>873</c:v>
                </c:pt>
                <c:pt idx="12288">
                  <c:v>975</c:v>
                </c:pt>
                <c:pt idx="12289">
                  <c:v>1160</c:v>
                </c:pt>
                <c:pt idx="12290">
                  <c:v>833</c:v>
                </c:pt>
                <c:pt idx="12291">
                  <c:v>1236</c:v>
                </c:pt>
                <c:pt idx="12292">
                  <c:v>1055</c:v>
                </c:pt>
                <c:pt idx="12293">
                  <c:v>1603</c:v>
                </c:pt>
                <c:pt idx="12294">
                  <c:v>973</c:v>
                </c:pt>
                <c:pt idx="12295">
                  <c:v>1281</c:v>
                </c:pt>
                <c:pt idx="12296">
                  <c:v>995</c:v>
                </c:pt>
                <c:pt idx="12297">
                  <c:v>1038</c:v>
                </c:pt>
                <c:pt idx="12298">
                  <c:v>982</c:v>
                </c:pt>
                <c:pt idx="12299">
                  <c:v>817</c:v>
                </c:pt>
                <c:pt idx="12300">
                  <c:v>903</c:v>
                </c:pt>
                <c:pt idx="12301">
                  <c:v>966</c:v>
                </c:pt>
                <c:pt idx="12302">
                  <c:v>939</c:v>
                </c:pt>
                <c:pt idx="12303">
                  <c:v>843</c:v>
                </c:pt>
                <c:pt idx="12304">
                  <c:v>1077</c:v>
                </c:pt>
                <c:pt idx="12305">
                  <c:v>1102</c:v>
                </c:pt>
                <c:pt idx="12306">
                  <c:v>806</c:v>
                </c:pt>
                <c:pt idx="12307">
                  <c:v>1033</c:v>
                </c:pt>
                <c:pt idx="12308">
                  <c:v>822</c:v>
                </c:pt>
                <c:pt idx="12309">
                  <c:v>1055</c:v>
                </c:pt>
                <c:pt idx="12310">
                  <c:v>1239</c:v>
                </c:pt>
                <c:pt idx="12311">
                  <c:v>1025</c:v>
                </c:pt>
                <c:pt idx="12312">
                  <c:v>989</c:v>
                </c:pt>
                <c:pt idx="12313">
                  <c:v>796</c:v>
                </c:pt>
                <c:pt idx="12314">
                  <c:v>1068</c:v>
                </c:pt>
                <c:pt idx="12315">
                  <c:v>852</c:v>
                </c:pt>
                <c:pt idx="12316">
                  <c:v>1519</c:v>
                </c:pt>
                <c:pt idx="12317">
                  <c:v>1099</c:v>
                </c:pt>
                <c:pt idx="12318">
                  <c:v>1269</c:v>
                </c:pt>
                <c:pt idx="12319">
                  <c:v>1282</c:v>
                </c:pt>
                <c:pt idx="12320">
                  <c:v>934</c:v>
                </c:pt>
                <c:pt idx="12321">
                  <c:v>1013</c:v>
                </c:pt>
                <c:pt idx="12322">
                  <c:v>866</c:v>
                </c:pt>
                <c:pt idx="12323">
                  <c:v>1264</c:v>
                </c:pt>
                <c:pt idx="12324">
                  <c:v>981</c:v>
                </c:pt>
                <c:pt idx="12325">
                  <c:v>1245</c:v>
                </c:pt>
                <c:pt idx="12326">
                  <c:v>852</c:v>
                </c:pt>
                <c:pt idx="12327">
                  <c:v>1188</c:v>
                </c:pt>
                <c:pt idx="12328">
                  <c:v>937</c:v>
                </c:pt>
                <c:pt idx="12329">
                  <c:v>786</c:v>
                </c:pt>
                <c:pt idx="12330">
                  <c:v>1149</c:v>
                </c:pt>
                <c:pt idx="12331">
                  <c:v>936</c:v>
                </c:pt>
                <c:pt idx="12332">
                  <c:v>1005</c:v>
                </c:pt>
                <c:pt idx="12333">
                  <c:v>863</c:v>
                </c:pt>
                <c:pt idx="12334">
                  <c:v>915</c:v>
                </c:pt>
                <c:pt idx="12335">
                  <c:v>892</c:v>
                </c:pt>
                <c:pt idx="12336">
                  <c:v>847</c:v>
                </c:pt>
                <c:pt idx="12337">
                  <c:v>1164</c:v>
                </c:pt>
                <c:pt idx="12338">
                  <c:v>871</c:v>
                </c:pt>
                <c:pt idx="12339">
                  <c:v>913</c:v>
                </c:pt>
                <c:pt idx="12340">
                  <c:v>1141</c:v>
                </c:pt>
                <c:pt idx="12341">
                  <c:v>987</c:v>
                </c:pt>
                <c:pt idx="12342">
                  <c:v>1103</c:v>
                </c:pt>
                <c:pt idx="12343">
                  <c:v>847</c:v>
                </c:pt>
                <c:pt idx="12344">
                  <c:v>786</c:v>
                </c:pt>
                <c:pt idx="12345">
                  <c:v>1080</c:v>
                </c:pt>
                <c:pt idx="12346">
                  <c:v>883</c:v>
                </c:pt>
                <c:pt idx="12347">
                  <c:v>901</c:v>
                </c:pt>
                <c:pt idx="12348">
                  <c:v>871</c:v>
                </c:pt>
                <c:pt idx="12349">
                  <c:v>1415</c:v>
                </c:pt>
                <c:pt idx="12350">
                  <c:v>876</c:v>
                </c:pt>
                <c:pt idx="12351">
                  <c:v>833</c:v>
                </c:pt>
                <c:pt idx="12352">
                  <c:v>1224</c:v>
                </c:pt>
                <c:pt idx="12353">
                  <c:v>990</c:v>
                </c:pt>
                <c:pt idx="12354">
                  <c:v>638</c:v>
                </c:pt>
                <c:pt idx="12355">
                  <c:v>1161</c:v>
                </c:pt>
                <c:pt idx="12356">
                  <c:v>1144</c:v>
                </c:pt>
                <c:pt idx="12357">
                  <c:v>992</c:v>
                </c:pt>
                <c:pt idx="12358">
                  <c:v>1324</c:v>
                </c:pt>
                <c:pt idx="12359">
                  <c:v>851</c:v>
                </c:pt>
                <c:pt idx="12360">
                  <c:v>1151</c:v>
                </c:pt>
                <c:pt idx="12361">
                  <c:v>1038</c:v>
                </c:pt>
                <c:pt idx="12362">
                  <c:v>1011</c:v>
                </c:pt>
                <c:pt idx="12363">
                  <c:v>799</c:v>
                </c:pt>
                <c:pt idx="12364">
                  <c:v>973</c:v>
                </c:pt>
                <c:pt idx="12365">
                  <c:v>917</c:v>
                </c:pt>
                <c:pt idx="12366">
                  <c:v>1411</c:v>
                </c:pt>
                <c:pt idx="12367">
                  <c:v>838</c:v>
                </c:pt>
                <c:pt idx="12368">
                  <c:v>1064</c:v>
                </c:pt>
                <c:pt idx="12369">
                  <c:v>1047</c:v>
                </c:pt>
                <c:pt idx="12370">
                  <c:v>981</c:v>
                </c:pt>
                <c:pt idx="12371">
                  <c:v>831</c:v>
                </c:pt>
                <c:pt idx="12372">
                  <c:v>1141</c:v>
                </c:pt>
                <c:pt idx="12373">
                  <c:v>905</c:v>
                </c:pt>
                <c:pt idx="12374">
                  <c:v>1044</c:v>
                </c:pt>
                <c:pt idx="12375">
                  <c:v>801</c:v>
                </c:pt>
                <c:pt idx="12376">
                  <c:v>1033</c:v>
                </c:pt>
                <c:pt idx="12377">
                  <c:v>891</c:v>
                </c:pt>
                <c:pt idx="12378">
                  <c:v>848</c:v>
                </c:pt>
                <c:pt idx="12379">
                  <c:v>915</c:v>
                </c:pt>
                <c:pt idx="12380">
                  <c:v>926</c:v>
                </c:pt>
                <c:pt idx="12381">
                  <c:v>840</c:v>
                </c:pt>
                <c:pt idx="12382">
                  <c:v>976</c:v>
                </c:pt>
              </c:numCache>
            </c:numRef>
          </c:yVal>
          <c:smooth val="0"/>
          <c:extLst>
            <c:ext xmlns:c16="http://schemas.microsoft.com/office/drawing/2014/chart" uri="{C3380CC4-5D6E-409C-BE32-E72D297353CC}">
              <c16:uniqueId val="{00000003-9335-48EB-BBB1-31F684BDE3A7}"/>
            </c:ext>
          </c:extLst>
        </c:ser>
        <c:dLbls>
          <c:showLegendKey val="0"/>
          <c:showVal val="0"/>
          <c:showCatName val="0"/>
          <c:showSerName val="0"/>
          <c:showPercent val="0"/>
          <c:showBubbleSize val="0"/>
        </c:dLbls>
        <c:axId val="854439823"/>
        <c:axId val="854441071"/>
      </c:scatterChart>
      <c:valAx>
        <c:axId val="854439823"/>
        <c:scaling>
          <c:orientation val="minMax"/>
          <c:max val="25"/>
          <c:min val="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HITs</a:t>
                </a:r>
              </a:p>
            </c:rich>
          </c:tx>
          <c:layout>
            <c:manualLayout>
              <c:xMode val="edge"/>
              <c:yMode val="edge"/>
              <c:x val="0.40443021259038253"/>
              <c:y val="0.914109937660207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41071"/>
        <c:crosses val="autoZero"/>
        <c:crossBetween val="midCat"/>
        <c:majorUnit val="2"/>
      </c:valAx>
      <c:valAx>
        <c:axId val="854441071"/>
        <c:scaling>
          <c:orientation val="minMax"/>
          <c:max val="1500"/>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Response Time to HITs (milliseconds)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439823"/>
        <c:crosses val="autoZero"/>
        <c:crossBetween val="midCat"/>
        <c:majorUnit val="100"/>
      </c:valAx>
      <c:spPr>
        <a:noFill/>
        <a:ln>
          <a:noFill/>
        </a:ln>
        <a:effectLst/>
      </c:spPr>
    </c:plotArea>
    <c:legend>
      <c:legendPos val="b"/>
      <c:layout>
        <c:manualLayout>
          <c:xMode val="edge"/>
          <c:yMode val="edge"/>
          <c:x val="5.0000053033573431E-2"/>
          <c:y val="0.86527692998250538"/>
          <c:w val="0.89999989393285318"/>
          <c:h val="3.86316533183644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A969E4-507F-4A17-87A1-663BBE9A65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9B4F8A1-D073-4F22-8601-D112D747A8E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9243040-208A-477F-893E-E803B716806B}" type="datetimeFigureOut">
              <a:rPr lang="en-US"/>
              <a:pPr>
                <a:defRPr/>
              </a:pPr>
              <a:t>3/13/2024</a:t>
            </a:fld>
            <a:endParaRPr lang="en-US"/>
          </a:p>
        </p:txBody>
      </p:sp>
      <p:sp>
        <p:nvSpPr>
          <p:cNvPr id="4" name="Slide Image Placeholder 3">
            <a:extLst>
              <a:ext uri="{FF2B5EF4-FFF2-40B4-BE49-F238E27FC236}">
                <a16:creationId xmlns:a16="http://schemas.microsoft.com/office/drawing/2014/main" id="{25554A62-DB1E-4FE0-9D37-30E92B0DB60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20AB5A6-0829-4DCA-A68D-FA67D9E31BC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5DD9FFE-8BE6-4859-BEE1-1B08572C1C9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7E5BA8C-0B50-437B-B68A-DB90F950A46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517C9A0-FEC8-4974-8453-F7C811DD68A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a.nih.gov/research/cognitive-instrument/search?title=Continuous+Recognition+Test+&amp;field_ct_abbreviation_valu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8F3157A-89D5-4123-92C4-D18285016F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4063" indent="-288925">
              <a:defRPr>
                <a:solidFill>
                  <a:schemeClr val="tx1"/>
                </a:solidFill>
                <a:latin typeface="Arial" panose="020B0604020202020204" pitchFamily="34" charset="0"/>
                <a:cs typeface="Arial" panose="020B0604020202020204" pitchFamily="34" charset="0"/>
              </a:defRPr>
            </a:lvl2pPr>
            <a:lvl3pPr marL="1160463" indent="-231775">
              <a:defRPr>
                <a:solidFill>
                  <a:schemeClr val="tx1"/>
                </a:solidFill>
                <a:latin typeface="Arial" panose="020B0604020202020204" pitchFamily="34" charset="0"/>
                <a:cs typeface="Arial" panose="020B0604020202020204" pitchFamily="34" charset="0"/>
              </a:defRPr>
            </a:lvl3pPr>
            <a:lvl4pPr marL="1625600" indent="-231775">
              <a:defRPr>
                <a:solidFill>
                  <a:schemeClr val="tx1"/>
                </a:solidFill>
                <a:latin typeface="Arial" panose="020B0604020202020204" pitchFamily="34" charset="0"/>
                <a:cs typeface="Arial" panose="020B0604020202020204" pitchFamily="34" charset="0"/>
              </a:defRPr>
            </a:lvl4pPr>
            <a:lvl5pPr marL="2090738" indent="-231775">
              <a:defRPr>
                <a:solidFill>
                  <a:schemeClr val="tx1"/>
                </a:solidFill>
                <a:latin typeface="Arial" panose="020B060402020202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71D408-982D-44D3-8BD4-FE2800C9ED4D}" type="slidenum">
              <a:rPr lang="en-US" altLang="en-US" smtClean="0"/>
              <a:pPr/>
              <a:t>1</a:t>
            </a:fld>
            <a:endParaRPr lang="en-US" altLang="en-US"/>
          </a:p>
        </p:txBody>
      </p:sp>
      <p:sp>
        <p:nvSpPr>
          <p:cNvPr id="7171" name="Rectangle 2">
            <a:extLst>
              <a:ext uri="{FF2B5EF4-FFF2-40B4-BE49-F238E27FC236}">
                <a16:creationId xmlns:a16="http://schemas.microsoft.com/office/drawing/2014/main" id="{A26858AC-5219-44B6-878B-8F52A083DF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931A19AF-9855-4427-AEA2-C9773B9C3C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5E6C9D20-A456-4620-A2ED-81283C81E6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Rectangle 3">
            <a:extLst>
              <a:ext uri="{FF2B5EF4-FFF2-40B4-BE49-F238E27FC236}">
                <a16:creationId xmlns:a16="http://schemas.microsoft.com/office/drawing/2014/main" id="{1D139854-B748-4D44-B8DC-7D588F627D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9DB00FF-FFAC-4B80-9F05-DA12B072A47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BA8985B2-BD63-49F1-A52B-F314A08DD4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0483" name="Slide Number Placeholder 3">
            <a:extLst>
              <a:ext uri="{FF2B5EF4-FFF2-40B4-BE49-F238E27FC236}">
                <a16:creationId xmlns:a16="http://schemas.microsoft.com/office/drawing/2014/main" id="{9735F6B8-9336-4ADC-9EAF-056DC24CC4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C23AA5-C370-47DA-9D16-26036BB98CDA}"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76320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358A5BA-C171-41B0-8F0D-CA3C5C01C3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fld id="{4A536B1F-0CD0-484B-BAC6-C58F879D9868}" type="slidenum">
              <a:rPr lang="en-US" altLang="en-US" smtClean="0">
                <a:solidFill>
                  <a:srgbClr val="000000"/>
                </a:solidFill>
              </a:rPr>
              <a:pPr eaLnBrk="0" hangingPunct="0"/>
              <a:t>15</a:t>
            </a:fld>
            <a:endParaRPr lang="en-US" altLang="en-US">
              <a:solidFill>
                <a:srgbClr val="000000"/>
              </a:solidFill>
            </a:endParaRPr>
          </a:p>
        </p:txBody>
      </p:sp>
      <p:sp>
        <p:nvSpPr>
          <p:cNvPr id="112643" name="Rectangle 2">
            <a:extLst>
              <a:ext uri="{FF2B5EF4-FFF2-40B4-BE49-F238E27FC236}">
                <a16:creationId xmlns:a16="http://schemas.microsoft.com/office/drawing/2014/main" id="{A9799BE5-6828-4BE9-A49E-CE832849923B}"/>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A7F62A01-8A03-4DF6-84D9-85E1058E8E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88929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477C976B-6C97-4034-AACE-B656A0A8FC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Rectangle 3">
            <a:extLst>
              <a:ext uri="{FF2B5EF4-FFF2-40B4-BE49-F238E27FC236}">
                <a16:creationId xmlns:a16="http://schemas.microsoft.com/office/drawing/2014/main" id="{009C2B7E-096A-4582-88C6-589CC04D8C73}"/>
              </a:ext>
            </a:extLst>
          </p:cNvPr>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77018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5D041B5-1451-46C9-9C59-0F924DFA94F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1894BD0-4135-456C-BBFD-7E4686CF3D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Listed as a cognitive test as part of the Medicare Annual Wellness, visit: </a:t>
            </a:r>
            <a:r>
              <a:rPr lang="en-US" altLang="en-US" u="sng">
                <a:hlinkClick r:id="rId3"/>
              </a:rPr>
              <a:t>https://www.nia.nih.gov/research/cognitive-instrument/search?title=Continuous+Recognition+Test+&amp;field_ct_abbreviation_value</a:t>
            </a:r>
            <a:endParaRPr lang="en-US" altLang="en-US"/>
          </a:p>
        </p:txBody>
      </p:sp>
      <p:sp>
        <p:nvSpPr>
          <p:cNvPr id="29699" name="Slide Number Placeholder 3">
            <a:extLst>
              <a:ext uri="{FF2B5EF4-FFF2-40B4-BE49-F238E27FC236}">
                <a16:creationId xmlns:a16="http://schemas.microsoft.com/office/drawing/2014/main" id="{51C0A42D-E734-425F-9171-DA98D05AD1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6377BC-F30C-4DD3-AE20-73C0088EFC6D}"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81B086-11EF-4E35-BE23-D6EB7D2EA310}"/>
              </a:ext>
            </a:extLst>
          </p:cNvPr>
          <p:cNvSpPr>
            <a:spLocks noGrp="1" noChangeArrowheads="1"/>
          </p:cNvSpPr>
          <p:nvPr>
            <p:ph type="sldNum" sz="quarter" idx="5"/>
          </p:nvPr>
        </p:nvSpPr>
        <p:spPr>
          <a:ln/>
        </p:spPr>
        <p:txBody>
          <a:bodyPr/>
          <a:lstStyle/>
          <a:p>
            <a:fld id="{57FC19FD-D0D3-4CE6-B0F9-8D2D34E39344}" type="slidenum">
              <a:rPr lang="en-US" altLang="en-US"/>
              <a:pPr/>
              <a:t>3</a:t>
            </a:fld>
            <a:endParaRPr lang="en-US" altLang="en-US"/>
          </a:p>
        </p:txBody>
      </p:sp>
      <p:sp>
        <p:nvSpPr>
          <p:cNvPr id="29698" name="Rectangle 2">
            <a:extLst>
              <a:ext uri="{FF2B5EF4-FFF2-40B4-BE49-F238E27FC236}">
                <a16:creationId xmlns:a16="http://schemas.microsoft.com/office/drawing/2014/main" id="{D116BFF2-5C5A-48FF-B318-A122C50811E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950618B-EDF5-46DF-83B3-43B5C90DC5C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2C72FE-F489-4C96-9B7F-E4BC13B1AFC8}"/>
              </a:ext>
            </a:extLst>
          </p:cNvPr>
          <p:cNvSpPr>
            <a:spLocks noGrp="1" noChangeArrowheads="1"/>
          </p:cNvSpPr>
          <p:nvPr>
            <p:ph type="sldNum" sz="quarter" idx="5"/>
          </p:nvPr>
        </p:nvSpPr>
        <p:spPr>
          <a:ln/>
        </p:spPr>
        <p:txBody>
          <a:bodyPr/>
          <a:lstStyle/>
          <a:p>
            <a:fld id="{2105B6A4-DD90-4662-9BB4-D918A0535AF9}" type="slidenum">
              <a:rPr lang="en-US" altLang="en-US"/>
              <a:pPr/>
              <a:t>5</a:t>
            </a:fld>
            <a:endParaRPr lang="en-US" altLang="en-US"/>
          </a:p>
        </p:txBody>
      </p:sp>
      <p:sp>
        <p:nvSpPr>
          <p:cNvPr id="70658" name="Rectangle 2">
            <a:extLst>
              <a:ext uri="{FF2B5EF4-FFF2-40B4-BE49-F238E27FC236}">
                <a16:creationId xmlns:a16="http://schemas.microsoft.com/office/drawing/2014/main" id="{184B6295-35E6-44B1-8960-8DC6432CF236}"/>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A8D3F5CC-61A8-4824-8B0E-B082B7501A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157139-B867-468B-9200-F53B5D4C20C3}"/>
              </a:ext>
            </a:extLst>
          </p:cNvPr>
          <p:cNvSpPr>
            <a:spLocks noGrp="1" noChangeArrowheads="1"/>
          </p:cNvSpPr>
          <p:nvPr>
            <p:ph type="sldNum" sz="quarter" idx="5"/>
          </p:nvPr>
        </p:nvSpPr>
        <p:spPr>
          <a:ln/>
        </p:spPr>
        <p:txBody>
          <a:bodyPr/>
          <a:lstStyle/>
          <a:p>
            <a:fld id="{237445DC-0486-493D-AC1C-E9BABEB4E95F}" type="slidenum">
              <a:rPr lang="en-US" altLang="en-US"/>
              <a:pPr/>
              <a:t>6</a:t>
            </a:fld>
            <a:endParaRPr lang="en-US" altLang="en-US"/>
          </a:p>
        </p:txBody>
      </p:sp>
      <p:sp>
        <p:nvSpPr>
          <p:cNvPr id="72706" name="Rectangle 2">
            <a:extLst>
              <a:ext uri="{FF2B5EF4-FFF2-40B4-BE49-F238E27FC236}">
                <a16:creationId xmlns:a16="http://schemas.microsoft.com/office/drawing/2014/main" id="{89D17F6C-1D04-4964-9C19-30A8DBC6F24C}"/>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C14DAF78-5226-478F-A54A-3CBA0063F6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49CF88-BD23-4BA8-BDFB-039D73ECCADE}"/>
              </a:ext>
            </a:extLst>
          </p:cNvPr>
          <p:cNvSpPr>
            <a:spLocks noGrp="1" noChangeArrowheads="1"/>
          </p:cNvSpPr>
          <p:nvPr>
            <p:ph type="sldNum" sz="quarter" idx="5"/>
          </p:nvPr>
        </p:nvSpPr>
        <p:spPr>
          <a:ln/>
        </p:spPr>
        <p:txBody>
          <a:bodyPr/>
          <a:lstStyle/>
          <a:p>
            <a:fld id="{FAAF0102-95B4-4559-B689-E7A7A54CB2DB}" type="slidenum">
              <a:rPr lang="en-US" altLang="en-US"/>
              <a:pPr/>
              <a:t>7</a:t>
            </a:fld>
            <a:endParaRPr lang="en-US" altLang="en-US"/>
          </a:p>
        </p:txBody>
      </p:sp>
      <p:sp>
        <p:nvSpPr>
          <p:cNvPr id="35842" name="Rectangle 2">
            <a:extLst>
              <a:ext uri="{FF2B5EF4-FFF2-40B4-BE49-F238E27FC236}">
                <a16:creationId xmlns:a16="http://schemas.microsoft.com/office/drawing/2014/main" id="{36ACD94B-3997-4A92-B137-2FA2E102EFA3}"/>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98BF11FA-FA50-451E-95A9-D661732BDED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D658CE4-7436-4A9A-AEB5-90D930B69FD5}"/>
              </a:ext>
            </a:extLst>
          </p:cNvPr>
          <p:cNvSpPr>
            <a:spLocks noGrp="1" noRot="1" noChangeAspect="1" noChangeArrowheads="1" noTextEdit="1"/>
          </p:cNvSpPr>
          <p:nvPr>
            <p:ph type="sldImg"/>
          </p:nvPr>
        </p:nvSpPr>
        <p:spPr bwMode="auto">
          <a:xfrm>
            <a:off x="407988" y="733425"/>
            <a:ext cx="6502400" cy="3659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F32197CC-5C63-4935-82BF-CABCEBEC40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5ED104-918A-46BB-A514-BEBCC62C5F4F}"/>
              </a:ext>
            </a:extLst>
          </p:cNvPr>
          <p:cNvSpPr>
            <a:spLocks noGrp="1" noChangeArrowheads="1"/>
          </p:cNvSpPr>
          <p:nvPr>
            <p:ph type="sldNum" sz="quarter" idx="5"/>
          </p:nvPr>
        </p:nvSpPr>
        <p:spPr>
          <a:ln/>
        </p:spPr>
        <p:txBody>
          <a:bodyPr/>
          <a:lstStyle/>
          <a:p>
            <a:fld id="{C1954466-CA65-4301-B54D-4EE8C7A13450}" type="slidenum">
              <a:rPr lang="en-US" altLang="en-US"/>
              <a:pPr/>
              <a:t>9</a:t>
            </a:fld>
            <a:endParaRPr lang="en-US" altLang="en-US"/>
          </a:p>
        </p:txBody>
      </p:sp>
      <p:sp>
        <p:nvSpPr>
          <p:cNvPr id="20482" name="Rectangle 2">
            <a:extLst>
              <a:ext uri="{FF2B5EF4-FFF2-40B4-BE49-F238E27FC236}">
                <a16:creationId xmlns:a16="http://schemas.microsoft.com/office/drawing/2014/main" id="{5CE5D965-F73C-43D1-962E-D8CAF5090716}"/>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F8CE9A4-9FCC-47B4-B071-7B52CD6CC8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Rectangle 7">
            <a:extLst>
              <a:ext uri="{FF2B5EF4-FFF2-40B4-BE49-F238E27FC236}">
                <a16:creationId xmlns:a16="http://schemas.microsoft.com/office/drawing/2014/main" id="{E3C24F6F-5682-46E2-AD0F-A698781285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Unicode MS" panose="020B0604020202020204" pitchFamily="34" charset="-128"/>
                <a:cs typeface="Arial" panose="020B0604020202020204" pitchFamily="34" charset="0"/>
              </a:defRPr>
            </a:lvl1pPr>
            <a:lvl2pPr marL="742950" indent="-285750">
              <a:defRPr sz="2400">
                <a:solidFill>
                  <a:schemeClr val="tx1"/>
                </a:solidFill>
                <a:latin typeface="Arial Unicode MS" panose="020B0604020202020204" pitchFamily="34" charset="-128"/>
                <a:cs typeface="Arial" panose="020B0604020202020204" pitchFamily="34" charset="0"/>
              </a:defRPr>
            </a:lvl2pPr>
            <a:lvl3pPr marL="1143000" indent="-228600">
              <a:defRPr sz="2400">
                <a:solidFill>
                  <a:schemeClr val="tx1"/>
                </a:solidFill>
                <a:latin typeface="Arial Unicode MS" panose="020B0604020202020204" pitchFamily="34" charset="-128"/>
                <a:cs typeface="Arial" panose="020B0604020202020204" pitchFamily="34" charset="0"/>
              </a:defRPr>
            </a:lvl3pPr>
            <a:lvl4pPr marL="1600200" indent="-228600">
              <a:defRPr sz="2400">
                <a:solidFill>
                  <a:schemeClr val="tx1"/>
                </a:solidFill>
                <a:latin typeface="Arial Unicode MS" panose="020B0604020202020204" pitchFamily="34" charset="-128"/>
                <a:cs typeface="Arial" panose="020B0604020202020204" pitchFamily="34" charset="0"/>
              </a:defRPr>
            </a:lvl4pPr>
            <a:lvl5pPr marL="2057400" indent="-228600">
              <a:defRPr sz="2400">
                <a:solidFill>
                  <a:schemeClr val="tx1"/>
                </a:solidFill>
                <a:latin typeface="Arial Unicode MS" panose="020B0604020202020204" pitchFamily="34" charset="-128"/>
                <a:cs typeface="Arial" panose="020B0604020202020204" pitchFamily="34" charset="0"/>
              </a:defRPr>
            </a:lvl5pPr>
            <a:lvl6pPr marL="25146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6pPr>
            <a:lvl7pPr marL="29718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7pPr>
            <a:lvl8pPr marL="34290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8pPr>
            <a:lvl9pPr marL="38862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9pPr>
          </a:lstStyle>
          <a:p>
            <a:fld id="{500889DE-8D90-4697-8C46-C0B44D0682F9}" type="slidenum">
              <a:rPr lang="en-US" altLang="en-US" sz="1200"/>
              <a:pPr/>
              <a:t>10</a:t>
            </a:fld>
            <a:endParaRPr lang="en-US" altLang="en-US" sz="1200"/>
          </a:p>
        </p:txBody>
      </p:sp>
      <p:sp>
        <p:nvSpPr>
          <p:cNvPr id="470018" name="Rectangle 2">
            <a:extLst>
              <a:ext uri="{FF2B5EF4-FFF2-40B4-BE49-F238E27FC236}">
                <a16:creationId xmlns:a16="http://schemas.microsoft.com/office/drawing/2014/main" id="{DE524CD5-B0C9-4868-B883-4288EF557EFC}"/>
              </a:ext>
            </a:extLst>
          </p:cNvPr>
          <p:cNvSpPr>
            <a:spLocks noGrp="1" noRot="1" noChangeAspect="1" noChangeArrowheads="1" noTextEdit="1"/>
          </p:cNvSpPr>
          <p:nvPr>
            <p:ph type="sldImg"/>
          </p:nvPr>
        </p:nvSpPr>
        <p:spPr>
          <a:ln/>
        </p:spPr>
      </p:sp>
      <p:sp>
        <p:nvSpPr>
          <p:cNvPr id="470019" name="Rectangle 3">
            <a:extLst>
              <a:ext uri="{FF2B5EF4-FFF2-40B4-BE49-F238E27FC236}">
                <a16:creationId xmlns:a16="http://schemas.microsoft.com/office/drawing/2014/main" id="{E8A049EB-D09D-4F4B-8693-DD8C3332CB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5E6C9D20-A456-4620-A2ED-81283C81E6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Rectangle 3">
            <a:extLst>
              <a:ext uri="{FF2B5EF4-FFF2-40B4-BE49-F238E27FC236}">
                <a16:creationId xmlns:a16="http://schemas.microsoft.com/office/drawing/2014/main" id="{1D139854-B748-4D44-B8DC-7D588F627D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9160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D79C09-00E9-43E4-AA52-BFB0B3810E44}"/>
              </a:ext>
            </a:extLst>
          </p:cNvPr>
          <p:cNvSpPr>
            <a:spLocks noGrp="1"/>
          </p:cNvSpPr>
          <p:nvPr>
            <p:ph type="dt" sz="half" idx="10"/>
          </p:nvPr>
        </p:nvSpPr>
        <p:spPr/>
        <p:txBody>
          <a:bodyPr/>
          <a:lstStyle>
            <a:lvl1pPr>
              <a:defRPr/>
            </a:lvl1pPr>
          </a:lstStyle>
          <a:p>
            <a:pPr>
              <a:defRPr/>
            </a:pPr>
            <a:fld id="{623ECF02-C548-4EE6-9DE3-961677C158B2}" type="datetimeFigureOut">
              <a:rPr lang="en-US"/>
              <a:pPr>
                <a:defRPr/>
              </a:pPr>
              <a:t>3/13/2024</a:t>
            </a:fld>
            <a:endParaRPr lang="en-US"/>
          </a:p>
        </p:txBody>
      </p:sp>
      <p:sp>
        <p:nvSpPr>
          <p:cNvPr id="5" name="Footer Placeholder 4">
            <a:extLst>
              <a:ext uri="{FF2B5EF4-FFF2-40B4-BE49-F238E27FC236}">
                <a16:creationId xmlns:a16="http://schemas.microsoft.com/office/drawing/2014/main" id="{52F7F07A-670B-4F99-BB9A-A8CDE403E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CE499F-CC8B-4B1F-B582-CD1E59EC9904}"/>
              </a:ext>
            </a:extLst>
          </p:cNvPr>
          <p:cNvSpPr>
            <a:spLocks noGrp="1"/>
          </p:cNvSpPr>
          <p:nvPr>
            <p:ph type="sldNum" sz="quarter" idx="12"/>
          </p:nvPr>
        </p:nvSpPr>
        <p:spPr/>
        <p:txBody>
          <a:bodyPr/>
          <a:lstStyle>
            <a:lvl1pPr>
              <a:defRPr/>
            </a:lvl1pPr>
          </a:lstStyle>
          <a:p>
            <a:fld id="{2A9C02ED-982C-4FCD-B9E0-08006B85C6AC}" type="slidenum">
              <a:rPr lang="en-US" altLang="en-US"/>
              <a:pPr/>
              <a:t>‹#›</a:t>
            </a:fld>
            <a:endParaRPr lang="en-US" altLang="en-US"/>
          </a:p>
        </p:txBody>
      </p:sp>
    </p:spTree>
    <p:extLst>
      <p:ext uri="{BB962C8B-B14F-4D97-AF65-F5344CB8AC3E}">
        <p14:creationId xmlns:p14="http://schemas.microsoft.com/office/powerpoint/2010/main" val="296026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F2B71-C716-4335-8617-AB3BDD2E834F}"/>
              </a:ext>
            </a:extLst>
          </p:cNvPr>
          <p:cNvSpPr>
            <a:spLocks noGrp="1"/>
          </p:cNvSpPr>
          <p:nvPr>
            <p:ph type="dt" sz="half" idx="10"/>
          </p:nvPr>
        </p:nvSpPr>
        <p:spPr/>
        <p:txBody>
          <a:bodyPr/>
          <a:lstStyle>
            <a:lvl1pPr>
              <a:defRPr/>
            </a:lvl1pPr>
          </a:lstStyle>
          <a:p>
            <a:pPr>
              <a:defRPr/>
            </a:pPr>
            <a:fld id="{401BE705-46CC-4BC2-B387-B91C151F7EA3}" type="datetimeFigureOut">
              <a:rPr lang="en-US"/>
              <a:pPr>
                <a:defRPr/>
              </a:pPr>
              <a:t>3/13/2024</a:t>
            </a:fld>
            <a:endParaRPr lang="en-US"/>
          </a:p>
        </p:txBody>
      </p:sp>
      <p:sp>
        <p:nvSpPr>
          <p:cNvPr id="5" name="Footer Placeholder 4">
            <a:extLst>
              <a:ext uri="{FF2B5EF4-FFF2-40B4-BE49-F238E27FC236}">
                <a16:creationId xmlns:a16="http://schemas.microsoft.com/office/drawing/2014/main" id="{677E3AC8-FF5D-4B09-88A8-5134CA905C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D62BC4-C3F7-4CA8-88A8-F6BC988DCD93}"/>
              </a:ext>
            </a:extLst>
          </p:cNvPr>
          <p:cNvSpPr>
            <a:spLocks noGrp="1"/>
          </p:cNvSpPr>
          <p:nvPr>
            <p:ph type="sldNum" sz="quarter" idx="12"/>
          </p:nvPr>
        </p:nvSpPr>
        <p:spPr/>
        <p:txBody>
          <a:bodyPr/>
          <a:lstStyle>
            <a:lvl1pPr>
              <a:defRPr/>
            </a:lvl1pPr>
          </a:lstStyle>
          <a:p>
            <a:fld id="{513929B1-73BF-4E83-876C-303316B26FA7}" type="slidenum">
              <a:rPr lang="en-US" altLang="en-US"/>
              <a:pPr/>
              <a:t>‹#›</a:t>
            </a:fld>
            <a:endParaRPr lang="en-US" altLang="en-US"/>
          </a:p>
        </p:txBody>
      </p:sp>
    </p:spTree>
    <p:extLst>
      <p:ext uri="{BB962C8B-B14F-4D97-AF65-F5344CB8AC3E}">
        <p14:creationId xmlns:p14="http://schemas.microsoft.com/office/powerpoint/2010/main" val="267853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37D92-2121-47F6-A412-CF25E103D85C}"/>
              </a:ext>
            </a:extLst>
          </p:cNvPr>
          <p:cNvSpPr>
            <a:spLocks noGrp="1"/>
          </p:cNvSpPr>
          <p:nvPr>
            <p:ph type="dt" sz="half" idx="10"/>
          </p:nvPr>
        </p:nvSpPr>
        <p:spPr/>
        <p:txBody>
          <a:bodyPr/>
          <a:lstStyle>
            <a:lvl1pPr>
              <a:defRPr/>
            </a:lvl1pPr>
          </a:lstStyle>
          <a:p>
            <a:pPr>
              <a:defRPr/>
            </a:pPr>
            <a:fld id="{3A7EBAAB-9935-440C-AAA7-0E99A72E9D20}" type="datetimeFigureOut">
              <a:rPr lang="en-US"/>
              <a:pPr>
                <a:defRPr/>
              </a:pPr>
              <a:t>3/13/2024</a:t>
            </a:fld>
            <a:endParaRPr lang="en-US"/>
          </a:p>
        </p:txBody>
      </p:sp>
      <p:sp>
        <p:nvSpPr>
          <p:cNvPr id="5" name="Footer Placeholder 4">
            <a:extLst>
              <a:ext uri="{FF2B5EF4-FFF2-40B4-BE49-F238E27FC236}">
                <a16:creationId xmlns:a16="http://schemas.microsoft.com/office/drawing/2014/main" id="{4A0112BA-1A1B-4825-93EE-A96C6A7DE8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E2066E-FB6C-47DF-AA24-66D397547213}"/>
              </a:ext>
            </a:extLst>
          </p:cNvPr>
          <p:cNvSpPr>
            <a:spLocks noGrp="1"/>
          </p:cNvSpPr>
          <p:nvPr>
            <p:ph type="sldNum" sz="quarter" idx="12"/>
          </p:nvPr>
        </p:nvSpPr>
        <p:spPr/>
        <p:txBody>
          <a:bodyPr/>
          <a:lstStyle>
            <a:lvl1pPr>
              <a:defRPr/>
            </a:lvl1pPr>
          </a:lstStyle>
          <a:p>
            <a:fld id="{A9FB1F90-6861-471C-B032-E126E65081DD}" type="slidenum">
              <a:rPr lang="en-US" altLang="en-US"/>
              <a:pPr/>
              <a:t>‹#›</a:t>
            </a:fld>
            <a:endParaRPr lang="en-US" altLang="en-US"/>
          </a:p>
        </p:txBody>
      </p:sp>
    </p:spTree>
    <p:extLst>
      <p:ext uri="{BB962C8B-B14F-4D97-AF65-F5344CB8AC3E}">
        <p14:creationId xmlns:p14="http://schemas.microsoft.com/office/powerpoint/2010/main" val="24691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2060" y="0"/>
            <a:ext cx="10927880" cy="920978"/>
          </a:xfrm>
        </p:spPr>
        <p:txBody>
          <a:bodyPr/>
          <a:lstStyle>
            <a:lvl1pPr>
              <a:defRPr b="0" i="0">
                <a:solidFill>
                  <a:srgbClr val="556F80"/>
                </a:solidFill>
                <a:latin typeface="Avenir Medium" charset="0"/>
                <a:ea typeface="Avenir Medium" charset="0"/>
                <a:cs typeface="Avenir Medium"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30000"/>
              </a:lnSpc>
              <a:defRPr b="0" i="0">
                <a:solidFill>
                  <a:schemeClr val="tx1">
                    <a:lumMod val="65000"/>
                    <a:lumOff val="35000"/>
                  </a:schemeClr>
                </a:solidFill>
                <a:latin typeface="Helvetica Neue Light" charset="0"/>
                <a:ea typeface="Helvetica Neue Light" charset="0"/>
                <a:cs typeface="Helvetica Neue Light" charset="0"/>
              </a:defRPr>
            </a:lvl1pPr>
            <a:lvl2pPr>
              <a:lnSpc>
                <a:spcPct val="130000"/>
              </a:lnSpc>
              <a:defRPr b="0" i="0">
                <a:solidFill>
                  <a:schemeClr val="tx1">
                    <a:lumMod val="65000"/>
                    <a:lumOff val="35000"/>
                  </a:schemeClr>
                </a:solidFill>
                <a:latin typeface="Helvetica Neue Light" charset="0"/>
                <a:ea typeface="Helvetica Neue Light" charset="0"/>
                <a:cs typeface="Helvetica Neue Light" charset="0"/>
              </a:defRPr>
            </a:lvl2pPr>
            <a:lvl3pPr>
              <a:lnSpc>
                <a:spcPct val="130000"/>
              </a:lnSpc>
              <a:defRPr b="0" i="0">
                <a:solidFill>
                  <a:schemeClr val="tx1">
                    <a:lumMod val="65000"/>
                    <a:lumOff val="35000"/>
                  </a:schemeClr>
                </a:solidFill>
                <a:latin typeface="Helvetica Neue Light" charset="0"/>
                <a:ea typeface="Helvetica Neue Light" charset="0"/>
                <a:cs typeface="Helvetica Neue Light" charset="0"/>
              </a:defRPr>
            </a:lvl3pPr>
            <a:lvl4pPr>
              <a:lnSpc>
                <a:spcPct val="130000"/>
              </a:lnSpc>
              <a:defRPr b="0" i="0">
                <a:solidFill>
                  <a:schemeClr val="tx1">
                    <a:lumMod val="65000"/>
                    <a:lumOff val="35000"/>
                  </a:schemeClr>
                </a:solidFill>
                <a:latin typeface="Helvetica Neue Light" charset="0"/>
                <a:ea typeface="Helvetica Neue Light" charset="0"/>
                <a:cs typeface="Helvetica Neue Light" charset="0"/>
              </a:defRPr>
            </a:lvl4pPr>
            <a:lvl5pPr>
              <a:lnSpc>
                <a:spcPct val="130000"/>
              </a:lnSpc>
              <a:defRPr b="0" i="0">
                <a:solidFill>
                  <a:schemeClr val="tx1">
                    <a:lumMod val="65000"/>
                    <a:lumOff val="35000"/>
                  </a:schemeClr>
                </a:solidFill>
                <a:latin typeface="Helvetica Neue Light" charset="0"/>
                <a:ea typeface="Helvetica Neue Light" charset="0"/>
                <a:cs typeface="Helvetica Neue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0"/>
          </p:nvPr>
        </p:nvSpPr>
        <p:spPr>
          <a:xfrm>
            <a:off x="631825" y="920978"/>
            <a:ext cx="10928350" cy="414337"/>
          </a:xfrm>
        </p:spPr>
        <p:txBody>
          <a:bodyPr rtlCol="0" anchor="ctr">
            <a:noAutofit/>
          </a:bodyPr>
          <a:lstStyle>
            <a:lvl1pPr marL="0" indent="0">
              <a:buNone/>
              <a:defRPr lang="en-US" sz="2400" b="0" i="0" baseline="0" dirty="0">
                <a:solidFill>
                  <a:schemeClr val="tx1">
                    <a:lumMod val="50000"/>
                    <a:lumOff val="50000"/>
                  </a:schemeClr>
                </a:solidFill>
                <a:latin typeface="Avenir Light" charset="0"/>
                <a:ea typeface="Avenir Light" charset="0"/>
                <a:cs typeface="Avenir Light" charset="0"/>
              </a:defRPr>
            </a:lvl1pPr>
          </a:lstStyle>
          <a:p>
            <a:pPr lvl="0"/>
            <a:r>
              <a:rPr lang="en-US" dirty="0"/>
              <a:t>Click to edit Master text styles</a:t>
            </a:r>
          </a:p>
        </p:txBody>
      </p:sp>
    </p:spTree>
    <p:extLst>
      <p:ext uri="{BB962C8B-B14F-4D97-AF65-F5344CB8AC3E}">
        <p14:creationId xmlns:p14="http://schemas.microsoft.com/office/powerpoint/2010/main" val="324839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2060" y="1825625"/>
            <a:ext cx="538774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3877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632060" y="0"/>
            <a:ext cx="10927880" cy="920978"/>
          </a:xfrm>
        </p:spPr>
        <p:txBody>
          <a:bodyPr/>
          <a:lstStyle>
            <a:lvl1pPr>
              <a:defRPr b="0" i="0">
                <a:solidFill>
                  <a:srgbClr val="556F80"/>
                </a:solidFill>
                <a:latin typeface="Avenir Medium" charset="0"/>
                <a:ea typeface="Avenir Medium" charset="0"/>
                <a:cs typeface="Avenir Medium" charset="0"/>
              </a:defRPr>
            </a:lvl1pPr>
          </a:lstStyle>
          <a:p>
            <a:r>
              <a:rPr lang="en-US" dirty="0"/>
              <a:t>Click to edit Master title style</a:t>
            </a:r>
          </a:p>
        </p:txBody>
      </p:sp>
      <p:sp>
        <p:nvSpPr>
          <p:cNvPr id="15" name="Text Placeholder 13"/>
          <p:cNvSpPr>
            <a:spLocks noGrp="1"/>
          </p:cNvSpPr>
          <p:nvPr>
            <p:ph type="body" sz="quarter" idx="10"/>
          </p:nvPr>
        </p:nvSpPr>
        <p:spPr>
          <a:xfrm>
            <a:off x="631825" y="920978"/>
            <a:ext cx="10928350" cy="414337"/>
          </a:xfrm>
        </p:spPr>
        <p:txBody>
          <a:bodyPr rtlCol="0" anchor="ctr">
            <a:noAutofit/>
          </a:bodyPr>
          <a:lstStyle>
            <a:lvl1pPr marL="0" indent="0">
              <a:buNone/>
              <a:defRPr lang="en-US" sz="2400" b="0" i="0" baseline="0" dirty="0">
                <a:solidFill>
                  <a:schemeClr val="tx1">
                    <a:lumMod val="50000"/>
                    <a:lumOff val="50000"/>
                  </a:schemeClr>
                </a:solidFill>
                <a:latin typeface="Avenir Light" charset="0"/>
                <a:ea typeface="Avenir Light" charset="0"/>
                <a:cs typeface="Avenir Light" charset="0"/>
              </a:defRPr>
            </a:lvl1pPr>
          </a:lstStyle>
          <a:p>
            <a:pPr lvl="0"/>
            <a:r>
              <a:rPr lang="en-US" dirty="0"/>
              <a:t>Click to edit Master text styles</a:t>
            </a:r>
          </a:p>
        </p:txBody>
      </p:sp>
    </p:spTree>
    <p:extLst>
      <p:ext uri="{BB962C8B-B14F-4D97-AF65-F5344CB8AC3E}">
        <p14:creationId xmlns:p14="http://schemas.microsoft.com/office/powerpoint/2010/main" val="3829667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32060" y="0"/>
            <a:ext cx="10927800" cy="9210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556F80"/>
              </a:buClr>
              <a:buSzPts val="1400"/>
              <a:buFont typeface="Arial"/>
              <a:buNone/>
              <a:defRPr sz="3600" b="0" i="0" u="none" strike="noStrike" cap="none">
                <a:solidFill>
                  <a:srgbClr val="556F80"/>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31825" y="1825625"/>
            <a:ext cx="10928400" cy="4351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30000"/>
              </a:lnSpc>
              <a:spcBef>
                <a:spcPts val="1000"/>
              </a:spcBef>
              <a:spcAft>
                <a:spcPts val="0"/>
              </a:spcAft>
              <a:buClr>
                <a:srgbClr val="CD7160"/>
              </a:buClr>
              <a:buSzPts val="2800"/>
              <a:buFont typeface="Arial"/>
              <a:buChar char="•"/>
              <a:defRPr sz="2800" b="0" i="0" u="none" strike="noStrike" cap="none">
                <a:solidFill>
                  <a:srgbClr val="595959"/>
                </a:solidFill>
                <a:latin typeface="Helvetica Neue"/>
                <a:ea typeface="Helvetica Neue"/>
                <a:cs typeface="Helvetica Neue"/>
                <a:sym typeface="Helvetica Neue"/>
              </a:defRPr>
            </a:lvl1pPr>
            <a:lvl2pPr marL="914400" marR="0" lvl="1" indent="-381000" algn="l" rtl="0">
              <a:lnSpc>
                <a:spcPct val="130000"/>
              </a:lnSpc>
              <a:spcBef>
                <a:spcPts val="500"/>
              </a:spcBef>
              <a:spcAft>
                <a:spcPts val="0"/>
              </a:spcAft>
              <a:buClr>
                <a:srgbClr val="CD7160"/>
              </a:buClr>
              <a:buSzPts val="2400"/>
              <a:buFont typeface="Arial"/>
              <a:buChar char="•"/>
              <a:defRPr sz="2400" b="0" i="0" u="none" strike="noStrike" cap="none">
                <a:solidFill>
                  <a:srgbClr val="595959"/>
                </a:solidFill>
                <a:latin typeface="Helvetica Neue"/>
                <a:ea typeface="Helvetica Neue"/>
                <a:cs typeface="Helvetica Neue"/>
                <a:sym typeface="Helvetica Neue"/>
              </a:defRPr>
            </a:lvl2pPr>
            <a:lvl3pPr marL="1371600" marR="0" lvl="2" indent="-355600" algn="l" rtl="0">
              <a:lnSpc>
                <a:spcPct val="130000"/>
              </a:lnSpc>
              <a:spcBef>
                <a:spcPts val="500"/>
              </a:spcBef>
              <a:spcAft>
                <a:spcPts val="0"/>
              </a:spcAft>
              <a:buClr>
                <a:srgbClr val="CD7160"/>
              </a:buClr>
              <a:buSzPts val="2000"/>
              <a:buFont typeface="Arial"/>
              <a:buChar char="•"/>
              <a:defRPr sz="2000" b="0" i="0" u="none" strike="noStrike" cap="none">
                <a:solidFill>
                  <a:srgbClr val="595959"/>
                </a:solidFill>
                <a:latin typeface="Helvetica Neue"/>
                <a:ea typeface="Helvetica Neue"/>
                <a:cs typeface="Helvetica Neue"/>
                <a:sym typeface="Helvetica Neue"/>
              </a:defRPr>
            </a:lvl3pPr>
            <a:lvl4pPr marL="1828800" marR="0" lvl="3" indent="-342900" algn="l" rtl="0">
              <a:lnSpc>
                <a:spcPct val="130000"/>
              </a:lnSpc>
              <a:spcBef>
                <a:spcPts val="500"/>
              </a:spcBef>
              <a:spcAft>
                <a:spcPts val="0"/>
              </a:spcAft>
              <a:buClr>
                <a:srgbClr val="CD7160"/>
              </a:buClr>
              <a:buSzPts val="1800"/>
              <a:buFont typeface="Arial"/>
              <a:buChar char="•"/>
              <a:defRPr sz="1800" b="0" i="0" u="none" strike="noStrike" cap="none">
                <a:solidFill>
                  <a:srgbClr val="595959"/>
                </a:solidFill>
                <a:latin typeface="Helvetica Neue"/>
                <a:ea typeface="Helvetica Neue"/>
                <a:cs typeface="Helvetica Neue"/>
                <a:sym typeface="Helvetica Neue"/>
              </a:defRPr>
            </a:lvl4pPr>
            <a:lvl5pPr marL="2286000" marR="0" lvl="4" indent="-342900" algn="l" rtl="0">
              <a:lnSpc>
                <a:spcPct val="130000"/>
              </a:lnSpc>
              <a:spcBef>
                <a:spcPts val="500"/>
              </a:spcBef>
              <a:spcAft>
                <a:spcPts val="0"/>
              </a:spcAft>
              <a:buClr>
                <a:srgbClr val="CD7160"/>
              </a:buClr>
              <a:buSzPts val="1800"/>
              <a:buFont typeface="Arial"/>
              <a:buChar char="•"/>
              <a:defRPr sz="1800" b="0" i="0" u="none" strike="noStrike" cap="none">
                <a:solidFill>
                  <a:srgbClr val="59595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2"/>
          </p:nvPr>
        </p:nvSpPr>
        <p:spPr>
          <a:xfrm>
            <a:off x="631825" y="920978"/>
            <a:ext cx="10928400" cy="4143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90000"/>
              </a:lnSpc>
              <a:spcBef>
                <a:spcPts val="1000"/>
              </a:spcBef>
              <a:spcAft>
                <a:spcPts val="0"/>
              </a:spcAft>
              <a:buClr>
                <a:srgbClr val="CD7160"/>
              </a:buClr>
              <a:buSzPts val="2800"/>
              <a:buFont typeface="Arial"/>
              <a:buNone/>
              <a:defRPr sz="24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rgbClr val="CD7160"/>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CD7160"/>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CD7160"/>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CD7160"/>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724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C3B44-80A1-4C35-86AB-316E697A8C44}"/>
              </a:ext>
            </a:extLst>
          </p:cNvPr>
          <p:cNvSpPr>
            <a:spLocks noGrp="1"/>
          </p:cNvSpPr>
          <p:nvPr>
            <p:ph type="dt" sz="half" idx="10"/>
          </p:nvPr>
        </p:nvSpPr>
        <p:spPr/>
        <p:txBody>
          <a:bodyPr/>
          <a:lstStyle>
            <a:lvl1pPr>
              <a:defRPr/>
            </a:lvl1pPr>
          </a:lstStyle>
          <a:p>
            <a:pPr>
              <a:defRPr/>
            </a:pPr>
            <a:fld id="{A87FA465-7523-4886-A9BE-9D7B03A23396}" type="datetimeFigureOut">
              <a:rPr lang="en-US"/>
              <a:pPr>
                <a:defRPr/>
              </a:pPr>
              <a:t>3/13/2024</a:t>
            </a:fld>
            <a:endParaRPr lang="en-US"/>
          </a:p>
        </p:txBody>
      </p:sp>
      <p:sp>
        <p:nvSpPr>
          <p:cNvPr id="5" name="Footer Placeholder 4">
            <a:extLst>
              <a:ext uri="{FF2B5EF4-FFF2-40B4-BE49-F238E27FC236}">
                <a16:creationId xmlns:a16="http://schemas.microsoft.com/office/drawing/2014/main" id="{1EFFC3AE-ABE5-4F11-9A56-A79303B758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402B2F-0C30-4517-9DE9-EF09D242A994}"/>
              </a:ext>
            </a:extLst>
          </p:cNvPr>
          <p:cNvSpPr>
            <a:spLocks noGrp="1"/>
          </p:cNvSpPr>
          <p:nvPr>
            <p:ph type="sldNum" sz="quarter" idx="12"/>
          </p:nvPr>
        </p:nvSpPr>
        <p:spPr/>
        <p:txBody>
          <a:bodyPr/>
          <a:lstStyle>
            <a:lvl1pPr>
              <a:defRPr/>
            </a:lvl1pPr>
          </a:lstStyle>
          <a:p>
            <a:fld id="{4D144104-4E44-48FB-A959-541EA94265C3}" type="slidenum">
              <a:rPr lang="en-US" altLang="en-US"/>
              <a:pPr/>
              <a:t>‹#›</a:t>
            </a:fld>
            <a:endParaRPr lang="en-US" altLang="en-US"/>
          </a:p>
        </p:txBody>
      </p:sp>
    </p:spTree>
    <p:extLst>
      <p:ext uri="{BB962C8B-B14F-4D97-AF65-F5344CB8AC3E}">
        <p14:creationId xmlns:p14="http://schemas.microsoft.com/office/powerpoint/2010/main" val="243315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355CBD-E1D4-4C42-BC92-35407F34BF2E}"/>
              </a:ext>
            </a:extLst>
          </p:cNvPr>
          <p:cNvSpPr>
            <a:spLocks noGrp="1"/>
          </p:cNvSpPr>
          <p:nvPr>
            <p:ph type="dt" sz="half" idx="10"/>
          </p:nvPr>
        </p:nvSpPr>
        <p:spPr/>
        <p:txBody>
          <a:bodyPr/>
          <a:lstStyle>
            <a:lvl1pPr>
              <a:defRPr/>
            </a:lvl1pPr>
          </a:lstStyle>
          <a:p>
            <a:pPr>
              <a:defRPr/>
            </a:pPr>
            <a:fld id="{67DDD563-2A87-4FAB-943A-D1982ECFD9A0}" type="datetimeFigureOut">
              <a:rPr lang="en-US"/>
              <a:pPr>
                <a:defRPr/>
              </a:pPr>
              <a:t>3/13/2024</a:t>
            </a:fld>
            <a:endParaRPr lang="en-US"/>
          </a:p>
        </p:txBody>
      </p:sp>
      <p:sp>
        <p:nvSpPr>
          <p:cNvPr id="5" name="Footer Placeholder 4">
            <a:extLst>
              <a:ext uri="{FF2B5EF4-FFF2-40B4-BE49-F238E27FC236}">
                <a16:creationId xmlns:a16="http://schemas.microsoft.com/office/drawing/2014/main" id="{C05131F0-A3AF-43CE-9AC0-16054E690B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CFF044-6B5D-4565-997B-27C096AE5828}"/>
              </a:ext>
            </a:extLst>
          </p:cNvPr>
          <p:cNvSpPr>
            <a:spLocks noGrp="1"/>
          </p:cNvSpPr>
          <p:nvPr>
            <p:ph type="sldNum" sz="quarter" idx="12"/>
          </p:nvPr>
        </p:nvSpPr>
        <p:spPr/>
        <p:txBody>
          <a:bodyPr/>
          <a:lstStyle>
            <a:lvl1pPr>
              <a:defRPr/>
            </a:lvl1pPr>
          </a:lstStyle>
          <a:p>
            <a:fld id="{DC9D116A-F76C-4055-97E1-5772CC0019C1}" type="slidenum">
              <a:rPr lang="en-US" altLang="en-US"/>
              <a:pPr/>
              <a:t>‹#›</a:t>
            </a:fld>
            <a:endParaRPr lang="en-US" altLang="en-US"/>
          </a:p>
        </p:txBody>
      </p:sp>
    </p:spTree>
    <p:extLst>
      <p:ext uri="{BB962C8B-B14F-4D97-AF65-F5344CB8AC3E}">
        <p14:creationId xmlns:p14="http://schemas.microsoft.com/office/powerpoint/2010/main" val="7314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83E36C4-0AB4-4F18-B2EE-A7189CE483A2}"/>
              </a:ext>
            </a:extLst>
          </p:cNvPr>
          <p:cNvSpPr>
            <a:spLocks noGrp="1"/>
          </p:cNvSpPr>
          <p:nvPr>
            <p:ph type="dt" sz="half" idx="10"/>
          </p:nvPr>
        </p:nvSpPr>
        <p:spPr/>
        <p:txBody>
          <a:bodyPr/>
          <a:lstStyle>
            <a:lvl1pPr>
              <a:defRPr/>
            </a:lvl1pPr>
          </a:lstStyle>
          <a:p>
            <a:pPr>
              <a:defRPr/>
            </a:pPr>
            <a:fld id="{7860D007-2B58-458B-A6C7-F8A10683B2B4}" type="datetimeFigureOut">
              <a:rPr lang="en-US"/>
              <a:pPr>
                <a:defRPr/>
              </a:pPr>
              <a:t>3/13/2024</a:t>
            </a:fld>
            <a:endParaRPr lang="en-US"/>
          </a:p>
        </p:txBody>
      </p:sp>
      <p:sp>
        <p:nvSpPr>
          <p:cNvPr id="6" name="Footer Placeholder 4">
            <a:extLst>
              <a:ext uri="{FF2B5EF4-FFF2-40B4-BE49-F238E27FC236}">
                <a16:creationId xmlns:a16="http://schemas.microsoft.com/office/drawing/2014/main" id="{2A21D717-7F9B-450E-8A38-1690C6138E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9D4654-2299-47AA-8BE6-6C97874544DF}"/>
              </a:ext>
            </a:extLst>
          </p:cNvPr>
          <p:cNvSpPr>
            <a:spLocks noGrp="1"/>
          </p:cNvSpPr>
          <p:nvPr>
            <p:ph type="sldNum" sz="quarter" idx="12"/>
          </p:nvPr>
        </p:nvSpPr>
        <p:spPr/>
        <p:txBody>
          <a:bodyPr/>
          <a:lstStyle>
            <a:lvl1pPr>
              <a:defRPr/>
            </a:lvl1pPr>
          </a:lstStyle>
          <a:p>
            <a:fld id="{21357582-A1A5-44C9-B8F1-9C9E1BC899DE}" type="slidenum">
              <a:rPr lang="en-US" altLang="en-US"/>
              <a:pPr/>
              <a:t>‹#›</a:t>
            </a:fld>
            <a:endParaRPr lang="en-US" altLang="en-US"/>
          </a:p>
        </p:txBody>
      </p:sp>
    </p:spTree>
    <p:extLst>
      <p:ext uri="{BB962C8B-B14F-4D97-AF65-F5344CB8AC3E}">
        <p14:creationId xmlns:p14="http://schemas.microsoft.com/office/powerpoint/2010/main" val="409916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B2AC17F-C013-4CA7-AD43-169B96EF070C}"/>
              </a:ext>
            </a:extLst>
          </p:cNvPr>
          <p:cNvSpPr>
            <a:spLocks noGrp="1"/>
          </p:cNvSpPr>
          <p:nvPr>
            <p:ph type="dt" sz="half" idx="10"/>
          </p:nvPr>
        </p:nvSpPr>
        <p:spPr/>
        <p:txBody>
          <a:bodyPr/>
          <a:lstStyle>
            <a:lvl1pPr>
              <a:defRPr/>
            </a:lvl1pPr>
          </a:lstStyle>
          <a:p>
            <a:pPr>
              <a:defRPr/>
            </a:pPr>
            <a:fld id="{22650CB8-0F3B-4CA1-B674-7CBDE3B18917}" type="datetimeFigureOut">
              <a:rPr lang="en-US"/>
              <a:pPr>
                <a:defRPr/>
              </a:pPr>
              <a:t>3/13/2024</a:t>
            </a:fld>
            <a:endParaRPr lang="en-US"/>
          </a:p>
        </p:txBody>
      </p:sp>
      <p:sp>
        <p:nvSpPr>
          <p:cNvPr id="8" name="Footer Placeholder 4">
            <a:extLst>
              <a:ext uri="{FF2B5EF4-FFF2-40B4-BE49-F238E27FC236}">
                <a16:creationId xmlns:a16="http://schemas.microsoft.com/office/drawing/2014/main" id="{751731BE-16E3-4FB0-9497-05E3F37F8C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2063B5F-8A0D-4891-95C6-30B61B793840}"/>
              </a:ext>
            </a:extLst>
          </p:cNvPr>
          <p:cNvSpPr>
            <a:spLocks noGrp="1"/>
          </p:cNvSpPr>
          <p:nvPr>
            <p:ph type="sldNum" sz="quarter" idx="12"/>
          </p:nvPr>
        </p:nvSpPr>
        <p:spPr/>
        <p:txBody>
          <a:bodyPr/>
          <a:lstStyle>
            <a:lvl1pPr>
              <a:defRPr/>
            </a:lvl1pPr>
          </a:lstStyle>
          <a:p>
            <a:fld id="{7A106433-03FD-4CFF-9B38-3677A641CF8A}" type="slidenum">
              <a:rPr lang="en-US" altLang="en-US"/>
              <a:pPr/>
              <a:t>‹#›</a:t>
            </a:fld>
            <a:endParaRPr lang="en-US" altLang="en-US"/>
          </a:p>
        </p:txBody>
      </p:sp>
    </p:spTree>
    <p:extLst>
      <p:ext uri="{BB962C8B-B14F-4D97-AF65-F5344CB8AC3E}">
        <p14:creationId xmlns:p14="http://schemas.microsoft.com/office/powerpoint/2010/main" val="19844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9D86649-CD07-4772-B1EC-8D6684237605}"/>
              </a:ext>
            </a:extLst>
          </p:cNvPr>
          <p:cNvSpPr>
            <a:spLocks noGrp="1"/>
          </p:cNvSpPr>
          <p:nvPr>
            <p:ph type="dt" sz="half" idx="10"/>
          </p:nvPr>
        </p:nvSpPr>
        <p:spPr/>
        <p:txBody>
          <a:bodyPr/>
          <a:lstStyle>
            <a:lvl1pPr>
              <a:defRPr/>
            </a:lvl1pPr>
          </a:lstStyle>
          <a:p>
            <a:pPr>
              <a:defRPr/>
            </a:pPr>
            <a:fld id="{63E0B908-C757-4097-A812-43BCB96BCC95}" type="datetimeFigureOut">
              <a:rPr lang="en-US"/>
              <a:pPr>
                <a:defRPr/>
              </a:pPr>
              <a:t>3/13/2024</a:t>
            </a:fld>
            <a:endParaRPr lang="en-US"/>
          </a:p>
        </p:txBody>
      </p:sp>
      <p:sp>
        <p:nvSpPr>
          <p:cNvPr id="4" name="Footer Placeholder 4">
            <a:extLst>
              <a:ext uri="{FF2B5EF4-FFF2-40B4-BE49-F238E27FC236}">
                <a16:creationId xmlns:a16="http://schemas.microsoft.com/office/drawing/2014/main" id="{79DF2EAA-484C-44CC-897C-C8005DF811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EC2985E-DDA1-4634-99B3-2C3C2A0F9A81}"/>
              </a:ext>
            </a:extLst>
          </p:cNvPr>
          <p:cNvSpPr>
            <a:spLocks noGrp="1"/>
          </p:cNvSpPr>
          <p:nvPr>
            <p:ph type="sldNum" sz="quarter" idx="12"/>
          </p:nvPr>
        </p:nvSpPr>
        <p:spPr/>
        <p:txBody>
          <a:bodyPr/>
          <a:lstStyle>
            <a:lvl1pPr>
              <a:defRPr/>
            </a:lvl1pPr>
          </a:lstStyle>
          <a:p>
            <a:fld id="{0AED4A51-8145-4AAE-AC80-29AC7EF737EA}" type="slidenum">
              <a:rPr lang="en-US" altLang="en-US"/>
              <a:pPr/>
              <a:t>‹#›</a:t>
            </a:fld>
            <a:endParaRPr lang="en-US" altLang="en-US"/>
          </a:p>
        </p:txBody>
      </p:sp>
    </p:spTree>
    <p:extLst>
      <p:ext uri="{BB962C8B-B14F-4D97-AF65-F5344CB8AC3E}">
        <p14:creationId xmlns:p14="http://schemas.microsoft.com/office/powerpoint/2010/main" val="191236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1F575B-3D27-4FD6-9414-1104CA55570F}"/>
              </a:ext>
            </a:extLst>
          </p:cNvPr>
          <p:cNvSpPr>
            <a:spLocks noGrp="1"/>
          </p:cNvSpPr>
          <p:nvPr>
            <p:ph type="dt" sz="half" idx="10"/>
          </p:nvPr>
        </p:nvSpPr>
        <p:spPr/>
        <p:txBody>
          <a:bodyPr/>
          <a:lstStyle>
            <a:lvl1pPr>
              <a:defRPr/>
            </a:lvl1pPr>
          </a:lstStyle>
          <a:p>
            <a:pPr>
              <a:defRPr/>
            </a:pPr>
            <a:fld id="{0F8169C2-F3CB-4C6E-B811-29288AD0097E}" type="datetimeFigureOut">
              <a:rPr lang="en-US"/>
              <a:pPr>
                <a:defRPr/>
              </a:pPr>
              <a:t>3/13/2024</a:t>
            </a:fld>
            <a:endParaRPr lang="en-US"/>
          </a:p>
        </p:txBody>
      </p:sp>
      <p:sp>
        <p:nvSpPr>
          <p:cNvPr id="3" name="Footer Placeholder 4">
            <a:extLst>
              <a:ext uri="{FF2B5EF4-FFF2-40B4-BE49-F238E27FC236}">
                <a16:creationId xmlns:a16="http://schemas.microsoft.com/office/drawing/2014/main" id="{E5B15B79-FE5D-4ABE-90D5-576F45A7FA5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22418EE-6513-480D-A28A-055F58D4C7F1}"/>
              </a:ext>
            </a:extLst>
          </p:cNvPr>
          <p:cNvSpPr>
            <a:spLocks noGrp="1"/>
          </p:cNvSpPr>
          <p:nvPr>
            <p:ph type="sldNum" sz="quarter" idx="12"/>
          </p:nvPr>
        </p:nvSpPr>
        <p:spPr/>
        <p:txBody>
          <a:bodyPr/>
          <a:lstStyle>
            <a:lvl1pPr>
              <a:defRPr/>
            </a:lvl1pPr>
          </a:lstStyle>
          <a:p>
            <a:fld id="{8F4ADC47-6FE7-4EC5-8AFF-C29488341DBA}" type="slidenum">
              <a:rPr lang="en-US" altLang="en-US"/>
              <a:pPr/>
              <a:t>‹#›</a:t>
            </a:fld>
            <a:endParaRPr lang="en-US" altLang="en-US"/>
          </a:p>
        </p:txBody>
      </p:sp>
    </p:spTree>
    <p:extLst>
      <p:ext uri="{BB962C8B-B14F-4D97-AF65-F5344CB8AC3E}">
        <p14:creationId xmlns:p14="http://schemas.microsoft.com/office/powerpoint/2010/main" val="64686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6EDE8B6-C58C-4A76-AC2C-3EFC4D52AC1F}"/>
              </a:ext>
            </a:extLst>
          </p:cNvPr>
          <p:cNvSpPr>
            <a:spLocks noGrp="1"/>
          </p:cNvSpPr>
          <p:nvPr>
            <p:ph type="dt" sz="half" idx="10"/>
          </p:nvPr>
        </p:nvSpPr>
        <p:spPr/>
        <p:txBody>
          <a:bodyPr/>
          <a:lstStyle>
            <a:lvl1pPr>
              <a:defRPr/>
            </a:lvl1pPr>
          </a:lstStyle>
          <a:p>
            <a:pPr>
              <a:defRPr/>
            </a:pPr>
            <a:fld id="{59B05E04-CC85-4A16-8059-CD31774076DD}" type="datetimeFigureOut">
              <a:rPr lang="en-US"/>
              <a:pPr>
                <a:defRPr/>
              </a:pPr>
              <a:t>3/13/2024</a:t>
            </a:fld>
            <a:endParaRPr lang="en-US"/>
          </a:p>
        </p:txBody>
      </p:sp>
      <p:sp>
        <p:nvSpPr>
          <p:cNvPr id="6" name="Footer Placeholder 4">
            <a:extLst>
              <a:ext uri="{FF2B5EF4-FFF2-40B4-BE49-F238E27FC236}">
                <a16:creationId xmlns:a16="http://schemas.microsoft.com/office/drawing/2014/main" id="{A3AF0858-76B0-4C53-8457-72E3067194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259188-2DDA-4351-B7AA-A865C21F493B}"/>
              </a:ext>
            </a:extLst>
          </p:cNvPr>
          <p:cNvSpPr>
            <a:spLocks noGrp="1"/>
          </p:cNvSpPr>
          <p:nvPr>
            <p:ph type="sldNum" sz="quarter" idx="12"/>
          </p:nvPr>
        </p:nvSpPr>
        <p:spPr/>
        <p:txBody>
          <a:bodyPr/>
          <a:lstStyle>
            <a:lvl1pPr>
              <a:defRPr/>
            </a:lvl1pPr>
          </a:lstStyle>
          <a:p>
            <a:fld id="{F910B7DA-8FD9-4019-A772-4B378C5EBDE2}" type="slidenum">
              <a:rPr lang="en-US" altLang="en-US"/>
              <a:pPr/>
              <a:t>‹#›</a:t>
            </a:fld>
            <a:endParaRPr lang="en-US" altLang="en-US"/>
          </a:p>
        </p:txBody>
      </p:sp>
    </p:spTree>
    <p:extLst>
      <p:ext uri="{BB962C8B-B14F-4D97-AF65-F5344CB8AC3E}">
        <p14:creationId xmlns:p14="http://schemas.microsoft.com/office/powerpoint/2010/main" val="35072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3EDFA35-6752-474C-83BA-3174A6C64005}"/>
              </a:ext>
            </a:extLst>
          </p:cNvPr>
          <p:cNvSpPr>
            <a:spLocks noGrp="1"/>
          </p:cNvSpPr>
          <p:nvPr>
            <p:ph type="dt" sz="half" idx="10"/>
          </p:nvPr>
        </p:nvSpPr>
        <p:spPr/>
        <p:txBody>
          <a:bodyPr/>
          <a:lstStyle>
            <a:lvl1pPr>
              <a:defRPr/>
            </a:lvl1pPr>
          </a:lstStyle>
          <a:p>
            <a:pPr>
              <a:defRPr/>
            </a:pPr>
            <a:fld id="{35E9C5EF-07A3-4C76-9D6F-F0EC166E74C3}" type="datetimeFigureOut">
              <a:rPr lang="en-US"/>
              <a:pPr>
                <a:defRPr/>
              </a:pPr>
              <a:t>3/13/2024</a:t>
            </a:fld>
            <a:endParaRPr lang="en-US"/>
          </a:p>
        </p:txBody>
      </p:sp>
      <p:sp>
        <p:nvSpPr>
          <p:cNvPr id="6" name="Footer Placeholder 4">
            <a:extLst>
              <a:ext uri="{FF2B5EF4-FFF2-40B4-BE49-F238E27FC236}">
                <a16:creationId xmlns:a16="http://schemas.microsoft.com/office/drawing/2014/main" id="{4197F4BB-7F20-43B5-A979-217BBE15AB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6EBEEF-FB73-4844-B021-B31BD34BF2DC}"/>
              </a:ext>
            </a:extLst>
          </p:cNvPr>
          <p:cNvSpPr>
            <a:spLocks noGrp="1"/>
          </p:cNvSpPr>
          <p:nvPr>
            <p:ph type="sldNum" sz="quarter" idx="12"/>
          </p:nvPr>
        </p:nvSpPr>
        <p:spPr/>
        <p:txBody>
          <a:bodyPr/>
          <a:lstStyle>
            <a:lvl1pPr>
              <a:defRPr/>
            </a:lvl1pPr>
          </a:lstStyle>
          <a:p>
            <a:fld id="{4311F0F9-1862-4C5E-92E4-92F47E161113}" type="slidenum">
              <a:rPr lang="en-US" altLang="en-US"/>
              <a:pPr/>
              <a:t>‹#›</a:t>
            </a:fld>
            <a:endParaRPr lang="en-US" altLang="en-US"/>
          </a:p>
        </p:txBody>
      </p:sp>
    </p:spTree>
    <p:extLst>
      <p:ext uri="{BB962C8B-B14F-4D97-AF65-F5344CB8AC3E}">
        <p14:creationId xmlns:p14="http://schemas.microsoft.com/office/powerpoint/2010/main" val="29697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FFB238-8AAB-44A3-805E-233147E6D44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33E70A-8F96-4444-9E3D-9E32C6E5DC6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CEAC35-FC2A-4BD7-9BF0-8A2EA30FB0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06CCA93-6F38-4314-9C96-C2C6AAC1A76B}" type="datetimeFigureOut">
              <a:rPr lang="en-US"/>
              <a:pPr>
                <a:defRPr/>
              </a:pPr>
              <a:t>3/13/2024</a:t>
            </a:fld>
            <a:endParaRPr lang="en-US"/>
          </a:p>
        </p:txBody>
      </p:sp>
      <p:sp>
        <p:nvSpPr>
          <p:cNvPr id="5" name="Footer Placeholder 4">
            <a:extLst>
              <a:ext uri="{FF2B5EF4-FFF2-40B4-BE49-F238E27FC236}">
                <a16:creationId xmlns:a16="http://schemas.microsoft.com/office/drawing/2014/main" id="{A08F50D4-3200-4DD2-8309-7C14DD09F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E547281-7114-4784-81D8-094ECA29827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87C8F0F-910B-4212-99C7-AFD1C9AAF8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4" r:id="rId13"/>
    <p:sldLayoutId id="2147483665"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emtrax.org/n.html" TargetMode="External"/><Relationship Id="rId3" Type="http://schemas.openxmlformats.org/officeDocument/2006/relationships/hyperlink" Target="mailto:ashford@Stanford.edu" TargetMode="External"/><Relationship Id="rId7" Type="http://schemas.openxmlformats.org/officeDocument/2006/relationships/hyperlink" Target="http://www.afamemorytes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medafile.com/CMS" TargetMode="External"/><Relationship Id="rId5" Type="http://schemas.openxmlformats.org/officeDocument/2006/relationships/hyperlink" Target="http://www.memtrax.org/" TargetMode="External"/><Relationship Id="rId10" Type="http://schemas.openxmlformats.org/officeDocument/2006/relationships/hyperlink" Target="http://www.medafile.com/MemTrax-China-2024-03-02.pptx" TargetMode="External"/><Relationship Id="rId4" Type="http://schemas.openxmlformats.org/officeDocument/2006/relationships/hyperlink" Target="mailto:Wes.Ashford@gmail.com" TargetMode="External"/><Relationship Id="rId9" Type="http://schemas.openxmlformats.org/officeDocument/2006/relationships/hyperlink" Target="http://www.brainhealthregistry.org/"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detectcid.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memtrax.com/cn" TargetMode="External"/><Relationship Id="rId5" Type="http://schemas.openxmlformats.org/officeDocument/2006/relationships/hyperlink" Target="http://www.memtrax.org/" TargetMode="External"/><Relationship Id="rId4" Type="http://schemas.openxmlformats.org/officeDocument/2006/relationships/hyperlink" Target="http://www.afamemorytest.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hyperlink" Target="http://www.memtrax.com/cn" TargetMode="External"/><Relationship Id="rId2" Type="http://schemas.openxmlformats.org/officeDocument/2006/relationships/hyperlink" Target="http://www.memtrax.org/" TargetMode="External"/><Relationship Id="rId1" Type="http://schemas.openxmlformats.org/officeDocument/2006/relationships/slideLayout" Target="../slideLayouts/slideLayout2.xml"/><Relationship Id="rId4" Type="http://schemas.openxmlformats.org/officeDocument/2006/relationships/hyperlink" Target="http://www.afamemorytest.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emtrax.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afamemorytes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www.memtrax.com/"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www.afamemorytest.com/" TargetMode="External"/><Relationship Id="rId4" Type="http://schemas.openxmlformats.org/officeDocument/2006/relationships/hyperlink" Target="http://www.brainhealthregistry.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medafile.com/LEC/MemTrax-2024-03-14.pptx" TargetMode="External"/><Relationship Id="rId3" Type="http://schemas.openxmlformats.org/officeDocument/2006/relationships/hyperlink" Target="http://www.memtrax.org/" TargetMode="External"/><Relationship Id="rId7" Type="http://schemas.openxmlformats.org/officeDocument/2006/relationships/hyperlink" Target="mailto:ashford@stanford.edu" TargetMode="External"/><Relationship Id="rId2" Type="http://schemas.openxmlformats.org/officeDocument/2006/relationships/hyperlink" Target="http://www.memtrax.com/" TargetMode="External"/><Relationship Id="rId1" Type="http://schemas.openxmlformats.org/officeDocument/2006/relationships/slideLayout" Target="../slideLayouts/slideLayout1.xml"/><Relationship Id="rId6" Type="http://schemas.openxmlformats.org/officeDocument/2006/relationships/hyperlink" Target="mailto:Wes.Ashford@gmail.com" TargetMode="External"/><Relationship Id="rId5" Type="http://schemas.openxmlformats.org/officeDocument/2006/relationships/hyperlink" Target="http://www.cognifit.com/" TargetMode="External"/><Relationship Id="rId4" Type="http://schemas.openxmlformats.org/officeDocument/2006/relationships/hyperlink" Target="http://www.afamemorytes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50C86BB-A74D-4261-844C-B136129F4E46}"/>
              </a:ext>
            </a:extLst>
          </p:cNvPr>
          <p:cNvSpPr>
            <a:spLocks noGrp="1"/>
          </p:cNvSpPr>
          <p:nvPr>
            <p:ph type="ctrTitle"/>
          </p:nvPr>
        </p:nvSpPr>
        <p:spPr>
          <a:xfrm>
            <a:off x="573269" y="246062"/>
            <a:ext cx="11303540" cy="1921756"/>
          </a:xfrm>
        </p:spPr>
        <p:txBody>
          <a:bodyPr anchor="ctr"/>
          <a:lstStyle/>
          <a:p>
            <a:pPr eaLnBrk="1" hangingPunct="1"/>
            <a:r>
              <a:rPr lang="en-US" b="1" dirty="0" err="1"/>
              <a:t>MemTrax</a:t>
            </a:r>
            <a:br>
              <a:rPr lang="en-US" sz="5400" b="1" dirty="0"/>
            </a:br>
            <a:r>
              <a:rPr lang="en-US" sz="4000" b="1" dirty="0"/>
              <a:t>Screening for Cognitive Impairment, Memory Problems, Dementia, Alzheimer’s Disease</a:t>
            </a:r>
            <a:endParaRPr lang="en-US" altLang="en-US" sz="4000" b="1" dirty="0">
              <a:solidFill>
                <a:srgbClr val="FF0000"/>
              </a:solidFill>
              <a:latin typeface="Arial Black" panose="020B0A04020102020204" pitchFamily="34" charset="0"/>
            </a:endParaRPr>
          </a:p>
        </p:txBody>
      </p:sp>
      <p:sp>
        <p:nvSpPr>
          <p:cNvPr id="6147" name="Rectangle 3">
            <a:extLst>
              <a:ext uri="{FF2B5EF4-FFF2-40B4-BE49-F238E27FC236}">
                <a16:creationId xmlns:a16="http://schemas.microsoft.com/office/drawing/2014/main" id="{E2E1F2AF-26B0-4314-BA40-A62F4E17FF8B}"/>
              </a:ext>
            </a:extLst>
          </p:cNvPr>
          <p:cNvSpPr>
            <a:spLocks noGrp="1"/>
          </p:cNvSpPr>
          <p:nvPr>
            <p:ph type="subTitle" idx="1"/>
          </p:nvPr>
        </p:nvSpPr>
        <p:spPr>
          <a:xfrm>
            <a:off x="1310139" y="2315366"/>
            <a:ext cx="9829800" cy="4296572"/>
          </a:xfrm>
        </p:spPr>
        <p:txBody>
          <a:bodyPr/>
          <a:lstStyle/>
          <a:p>
            <a:pPr eaLnBrk="1" hangingPunct="1">
              <a:lnSpc>
                <a:spcPct val="80000"/>
              </a:lnSpc>
            </a:pPr>
            <a:r>
              <a:rPr lang="en-US" altLang="en-US" sz="3000" b="1" dirty="0">
                <a:latin typeface="Arial" panose="020B0604020202020204" pitchFamily="34" charset="0"/>
                <a:cs typeface="Arial" panose="020B0604020202020204" pitchFamily="34" charset="0"/>
              </a:rPr>
              <a:t>J. Wesson Ashford, M.D., Ph.D.</a:t>
            </a:r>
            <a:endParaRPr lang="en-US" altLang="en-US" sz="1200" b="1" dirty="0">
              <a:latin typeface="Arial" panose="020B0604020202020204" pitchFamily="34" charset="0"/>
              <a:cs typeface="Arial" panose="020B0604020202020204" pitchFamily="34" charset="0"/>
            </a:endParaRP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Clinical Professor (affiliated), Department of Psychiatry and Behavioral Sciences</a:t>
            </a: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Stanford University </a:t>
            </a: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Director, War Related Illness &amp; Injury Study Center (WRIISC)</a:t>
            </a:r>
          </a:p>
          <a:p>
            <a:pPr eaLnBrk="1" hangingPunct="1">
              <a:lnSpc>
                <a:spcPct val="100000"/>
              </a:lnSpc>
              <a:spcBef>
                <a:spcPct val="0"/>
              </a:spcBef>
            </a:pPr>
            <a:r>
              <a:rPr lang="en-US" altLang="en-US" sz="1600" b="1" dirty="0">
                <a:latin typeface="Arial" panose="020B0604020202020204" pitchFamily="34" charset="0"/>
                <a:cs typeface="Arial" panose="020B0604020202020204" pitchFamily="34" charset="0"/>
              </a:rPr>
              <a:t>VA Palo Alto Health Care System</a:t>
            </a:r>
          </a:p>
          <a:p>
            <a:pPr eaLnBrk="1" hangingPunct="1">
              <a:lnSpc>
                <a:spcPct val="110000"/>
              </a:lnSpc>
              <a:spcBef>
                <a:spcPct val="0"/>
              </a:spcBef>
            </a:pPr>
            <a:r>
              <a:rPr lang="en-US" altLang="en-US" sz="1600" dirty="0">
                <a:latin typeface="Arial" panose="020B0604020202020204" pitchFamily="34" charset="0"/>
                <a:cs typeface="Arial" panose="020B0604020202020204" pitchFamily="34" charset="0"/>
                <a:hlinkClick r:id="rId3"/>
              </a:rPr>
              <a:t>ashford@stanford.edu</a:t>
            </a:r>
            <a:r>
              <a:rPr lang="en-US" altLang="en-US" sz="1600"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hlinkClick r:id="rId4"/>
              </a:rPr>
              <a:t>Wes.Ashford@gmail.com</a:t>
            </a:r>
            <a:r>
              <a:rPr lang="en-US" altLang="en-US" sz="1600" dirty="0">
                <a:latin typeface="Arial" panose="020B0604020202020204" pitchFamily="34" charset="0"/>
                <a:cs typeface="Arial" panose="020B0604020202020204" pitchFamily="34" charset="0"/>
              </a:rPr>
              <a:t> </a:t>
            </a:r>
          </a:p>
          <a:p>
            <a:pPr eaLnBrk="1" hangingPunct="1">
              <a:lnSpc>
                <a:spcPct val="110000"/>
              </a:lnSpc>
              <a:spcBef>
                <a:spcPct val="0"/>
              </a:spcBef>
            </a:pPr>
            <a:endParaRPr lang="en-US" altLang="en-US" sz="800" dirty="0">
              <a:latin typeface="Arial" panose="020B0604020202020204" pitchFamily="34" charset="0"/>
              <a:cs typeface="Arial" panose="020B0604020202020204" pitchFamily="34" charset="0"/>
            </a:endParaRPr>
          </a:p>
          <a:p>
            <a:pPr eaLnBrk="1" hangingPunct="1">
              <a:lnSpc>
                <a:spcPct val="80000"/>
              </a:lnSpc>
            </a:pPr>
            <a:r>
              <a:rPr lang="en-US" altLang="en-US" dirty="0">
                <a:latin typeface="Arial" panose="020B0604020202020204" pitchFamily="34" charset="0"/>
                <a:cs typeface="Arial" panose="020B0604020202020204" pitchFamily="34" charset="0"/>
              </a:rPr>
              <a:t>March 14, 2024</a:t>
            </a:r>
          </a:p>
          <a:p>
            <a:pPr eaLnBrk="1" hangingPunct="1">
              <a:lnSpc>
                <a:spcPct val="80000"/>
              </a:lnSpc>
            </a:pPr>
            <a:r>
              <a:rPr lang="en-US" altLang="en-US" sz="2000" dirty="0">
                <a:latin typeface="Arial" panose="020B0604020202020204" pitchFamily="34" charset="0"/>
                <a:cs typeface="Arial" panose="020B0604020202020204" pitchFamily="34" charset="0"/>
                <a:hlinkClick r:id="rId5"/>
              </a:rPr>
              <a:t>www.memtrax.org</a:t>
            </a:r>
            <a:r>
              <a:rPr lang="en-US" altLang="en-US" sz="2000" dirty="0">
                <a:latin typeface="Arial" panose="020B0604020202020204" pitchFamily="34" charset="0"/>
                <a:cs typeface="Arial" panose="020B0604020202020204" pitchFamily="34" charset="0"/>
              </a:rPr>
              <a:t>          </a:t>
            </a:r>
            <a:r>
              <a:rPr lang="en-US" altLang="en-US" sz="2000" dirty="0">
                <a:solidFill>
                  <a:srgbClr val="FFFF00"/>
                </a:solidFill>
                <a:latin typeface="Arial" panose="020B0604020202020204" pitchFamily="34" charset="0"/>
                <a:cs typeface="Arial" panose="020B0604020202020204" pitchFamily="34" charset="0"/>
                <a:hlinkClick r:id="rId6"/>
              </a:rPr>
              <a:t>www.medafile.com/CMS</a:t>
            </a: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a:solidFill>
                  <a:srgbClr val="FFFF00"/>
                </a:solidFill>
                <a:latin typeface="Arial" panose="020B0604020202020204" pitchFamily="34" charset="0"/>
                <a:cs typeface="Arial" panose="020B0604020202020204" pitchFamily="34" charset="0"/>
                <a:hlinkClick r:id="rId7"/>
              </a:rPr>
              <a:t>www.afamemorytest.com</a:t>
            </a:r>
            <a:r>
              <a:rPr lang="en-US" altLang="en-US" sz="2000" dirty="0">
                <a:solidFill>
                  <a:srgbClr val="FFFF00"/>
                </a:solidFill>
                <a:latin typeface="Arial" panose="020B0604020202020204" pitchFamily="34" charset="0"/>
                <a:cs typeface="Arial" panose="020B0604020202020204" pitchFamily="34" charset="0"/>
              </a:rPr>
              <a:t> </a:t>
            </a:r>
          </a:p>
          <a:p>
            <a:pPr eaLnBrk="1" hangingPunct="1">
              <a:lnSpc>
                <a:spcPct val="80000"/>
              </a:lnSpc>
            </a:pPr>
            <a:r>
              <a:rPr lang="en-US" altLang="en-US" sz="2000" dirty="0">
                <a:solidFill>
                  <a:srgbClr val="FFFF0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hlinkClick r:id="rId8"/>
              </a:rPr>
              <a:t>www.memtrax.org/n.html</a:t>
            </a:r>
            <a:r>
              <a:rPr lang="en-US" altLang="en-US"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hlinkClick r:id="rId9"/>
              </a:rPr>
              <a:t>www.brainhealthregistry.org</a:t>
            </a:r>
            <a:r>
              <a:rPr lang="en-US" altLang="en-US" sz="2000" dirty="0">
                <a:latin typeface="Arial" panose="020B0604020202020204" pitchFamily="34" charset="0"/>
                <a:cs typeface="Arial" panose="020B0604020202020204" pitchFamily="34" charset="0"/>
              </a:rPr>
              <a:t> </a:t>
            </a:r>
          </a:p>
          <a:p>
            <a:pPr eaLnBrk="1" hangingPunct="1">
              <a:lnSpc>
                <a:spcPct val="80000"/>
              </a:lnSpc>
            </a:pPr>
            <a:endParaRPr lang="en-US" altLang="en-US" sz="2000" dirty="0">
              <a:latin typeface="Arial" panose="020B0604020202020204" pitchFamily="34" charset="0"/>
              <a:cs typeface="Arial" panose="020B0604020202020204" pitchFamily="34" charset="0"/>
            </a:endParaRPr>
          </a:p>
          <a:p>
            <a:pPr eaLnBrk="1" hangingPunct="1">
              <a:lnSpc>
                <a:spcPct val="80000"/>
              </a:lnSpc>
            </a:pPr>
            <a:r>
              <a:rPr lang="en-US" altLang="en-US" b="1" dirty="0">
                <a:latin typeface="Arial" panose="020B0604020202020204" pitchFamily="34" charset="0"/>
                <a:cs typeface="Arial" panose="020B0604020202020204" pitchFamily="34" charset="0"/>
              </a:rPr>
              <a:t>Slides can be viewed at: </a:t>
            </a:r>
          </a:p>
          <a:p>
            <a:pPr eaLnBrk="1" hangingPunct="1">
              <a:lnSpc>
                <a:spcPct val="80000"/>
              </a:lnSpc>
            </a:pPr>
            <a:r>
              <a:rPr lang="en-US" altLang="en-US" b="1"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hlinkClick r:id="rId10"/>
              </a:rPr>
              <a:t>www.medafile.com/LEC/MemTrax-2024-03-14.pptx</a:t>
            </a:r>
            <a:r>
              <a:rPr lang="en-US" altLang="en-US" b="1" dirty="0">
                <a:latin typeface="Arial" panose="020B0604020202020204" pitchFamily="34" charset="0"/>
                <a:cs typeface="Arial" panose="020B0604020202020204" pitchFamily="34" charset="0"/>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2851" name="Object 3">
            <a:extLst>
              <a:ext uri="{FF2B5EF4-FFF2-40B4-BE49-F238E27FC236}">
                <a16:creationId xmlns:a16="http://schemas.microsoft.com/office/drawing/2014/main" id="{5B45A7F4-3B83-4B8C-A557-480BBFE6784B}"/>
              </a:ext>
            </a:extLst>
          </p:cNvPr>
          <p:cNvGraphicFramePr>
            <a:graphicFrameLocks noChangeAspect="1"/>
          </p:cNvGraphicFramePr>
          <p:nvPr/>
        </p:nvGraphicFramePr>
        <p:xfrm>
          <a:off x="11722" y="0"/>
          <a:ext cx="9144000" cy="6858000"/>
        </p:xfrm>
        <a:graphic>
          <a:graphicData uri="http://schemas.openxmlformats.org/presentationml/2006/ole">
            <mc:AlternateContent xmlns:mc="http://schemas.openxmlformats.org/markup-compatibility/2006">
              <mc:Choice xmlns:v="urn:schemas-microsoft-com:vml" Requires="v">
                <p:oleObj name="Worksheet" r:id="rId3" imgW="6635160" imgH="4643640" progId="Excel.Sheet.8">
                  <p:embed/>
                </p:oleObj>
              </mc:Choice>
              <mc:Fallback>
                <p:oleObj name="Worksheet" r:id="rId3" imgW="6635160" imgH="4643640" progId="Excel.Sheet.8">
                  <p:embed/>
                  <p:pic>
                    <p:nvPicPr>
                      <p:cNvPr id="462851" name="Object 3">
                        <a:extLst>
                          <a:ext uri="{FF2B5EF4-FFF2-40B4-BE49-F238E27FC236}">
                            <a16:creationId xmlns:a16="http://schemas.microsoft.com/office/drawing/2014/main" id="{5B45A7F4-3B83-4B8C-A557-480BBFE67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2852" name="Text Box 3">
            <a:extLst>
              <a:ext uri="{FF2B5EF4-FFF2-40B4-BE49-F238E27FC236}">
                <a16:creationId xmlns:a16="http://schemas.microsoft.com/office/drawing/2014/main" id="{5B157ABA-BDFF-4475-8C65-FA2D71AB10EE}"/>
              </a:ext>
            </a:extLst>
          </p:cNvPr>
          <p:cNvSpPr txBox="1">
            <a:spLocks noChangeArrowheads="1"/>
          </p:cNvSpPr>
          <p:nvPr/>
        </p:nvSpPr>
        <p:spPr bwMode="auto">
          <a:xfrm>
            <a:off x="2328136" y="649045"/>
            <a:ext cx="4511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Unicode MS" panose="020B0604020202020204" pitchFamily="34" charset="-128"/>
                <a:cs typeface="Arial" panose="020B0604020202020204" pitchFamily="34" charset="0"/>
              </a:defRPr>
            </a:lvl1pPr>
            <a:lvl2pPr marL="742950" indent="-285750">
              <a:defRPr sz="2400">
                <a:solidFill>
                  <a:schemeClr val="tx1"/>
                </a:solidFill>
                <a:latin typeface="Arial Unicode MS" panose="020B0604020202020204" pitchFamily="34" charset="-128"/>
                <a:cs typeface="Arial" panose="020B0604020202020204" pitchFamily="34" charset="0"/>
              </a:defRPr>
            </a:lvl2pPr>
            <a:lvl3pPr marL="1143000" indent="-228600">
              <a:defRPr sz="2400">
                <a:solidFill>
                  <a:schemeClr val="tx1"/>
                </a:solidFill>
                <a:latin typeface="Arial Unicode MS" panose="020B0604020202020204" pitchFamily="34" charset="-128"/>
                <a:cs typeface="Arial" panose="020B0604020202020204" pitchFamily="34" charset="0"/>
              </a:defRPr>
            </a:lvl3pPr>
            <a:lvl4pPr marL="1600200" indent="-228600">
              <a:defRPr sz="2400">
                <a:solidFill>
                  <a:schemeClr val="tx1"/>
                </a:solidFill>
                <a:latin typeface="Arial Unicode MS" panose="020B0604020202020204" pitchFamily="34" charset="-128"/>
                <a:cs typeface="Arial" panose="020B0604020202020204" pitchFamily="34" charset="0"/>
              </a:defRPr>
            </a:lvl4pPr>
            <a:lvl5pPr marL="2057400" indent="-228600">
              <a:defRPr sz="2400">
                <a:solidFill>
                  <a:schemeClr val="tx1"/>
                </a:solidFill>
                <a:latin typeface="Arial Unicode MS" panose="020B0604020202020204" pitchFamily="34" charset="-128"/>
                <a:cs typeface="Arial" panose="020B0604020202020204" pitchFamily="34" charset="0"/>
              </a:defRPr>
            </a:lvl5pPr>
            <a:lvl6pPr marL="25146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6pPr>
            <a:lvl7pPr marL="29718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7pPr>
            <a:lvl8pPr marL="34290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8pPr>
            <a:lvl9pPr marL="3886200" indent="-228600" fontAlgn="base">
              <a:spcBef>
                <a:spcPct val="0"/>
              </a:spcBef>
              <a:spcAft>
                <a:spcPct val="0"/>
              </a:spcAft>
              <a:defRPr sz="2400">
                <a:solidFill>
                  <a:schemeClr val="tx1"/>
                </a:solidFill>
                <a:latin typeface="Arial Unicode MS" panose="020B0604020202020204" pitchFamily="34" charset="-128"/>
                <a:cs typeface="Arial" panose="020B0604020202020204" pitchFamily="34" charset="0"/>
              </a:defRPr>
            </a:lvl9pPr>
          </a:lstStyle>
          <a:p>
            <a:pPr eaLnBrk="0" hangingPunct="0"/>
            <a:r>
              <a:rPr lang="en-US" altLang="en-US" b="1" dirty="0"/>
              <a:t>Mini-Mental State Exam items</a:t>
            </a:r>
            <a:endParaRPr lang="en-US" altLang="en-US" b="1" dirty="0">
              <a:latin typeface="Times New Roman" panose="02020603050405020304" pitchFamily="18" charset="0"/>
            </a:endParaRPr>
          </a:p>
        </p:txBody>
      </p:sp>
      <p:sp>
        <p:nvSpPr>
          <p:cNvPr id="2" name="TextBox 1">
            <a:extLst>
              <a:ext uri="{FF2B5EF4-FFF2-40B4-BE49-F238E27FC236}">
                <a16:creationId xmlns:a16="http://schemas.microsoft.com/office/drawing/2014/main" id="{91277531-CF75-4960-9AD8-A73E3D3A1243}"/>
              </a:ext>
            </a:extLst>
          </p:cNvPr>
          <p:cNvSpPr txBox="1"/>
          <p:nvPr/>
        </p:nvSpPr>
        <p:spPr>
          <a:xfrm>
            <a:off x="9155721" y="1110710"/>
            <a:ext cx="2719754" cy="5355312"/>
          </a:xfrm>
          <a:prstGeom prst="rect">
            <a:avLst/>
          </a:prstGeom>
          <a:noFill/>
        </p:spPr>
        <p:txBody>
          <a:bodyPr wrap="square" rtlCol="0">
            <a:spAutoFit/>
          </a:bodyPr>
          <a:lstStyle/>
          <a:p>
            <a:r>
              <a:rPr lang="en-US" dirty="0"/>
              <a:t>Shows that AD is primarily a condition of episodic memory (retention of information)</a:t>
            </a:r>
          </a:p>
          <a:p>
            <a:endParaRPr lang="en-US" dirty="0"/>
          </a:p>
          <a:p>
            <a:r>
              <a:rPr lang="en-US" dirty="0"/>
              <a:t>Using the </a:t>
            </a:r>
            <a:r>
              <a:rPr lang="en-US" dirty="0" err="1"/>
              <a:t>Gavrilov</a:t>
            </a:r>
            <a:r>
              <a:rPr lang="en-US" dirty="0"/>
              <a:t> &amp; Gavrilova explanation of the </a:t>
            </a:r>
            <a:r>
              <a:rPr lang="en-US" dirty="0" err="1"/>
              <a:t>Gompertz</a:t>
            </a:r>
            <a:r>
              <a:rPr lang="en-US" dirty="0"/>
              <a:t> curve, AD is a progressive failure of the massively redundant memory storage mechanism of the brain</a:t>
            </a:r>
          </a:p>
          <a:p>
            <a:endParaRPr lang="en-US" dirty="0"/>
          </a:p>
          <a:p>
            <a:endParaRPr lang="en-US" dirty="0"/>
          </a:p>
          <a:p>
            <a:endParaRPr lang="en-US" dirty="0"/>
          </a:p>
          <a:p>
            <a:r>
              <a:rPr lang="en-US" dirty="0"/>
              <a:t>Ashford et al., 1989</a:t>
            </a:r>
          </a:p>
          <a:p>
            <a:r>
              <a:rPr lang="en-US" dirty="0"/>
              <a:t>Ashford et al., 1995</a:t>
            </a:r>
          </a:p>
          <a:p>
            <a:r>
              <a:rPr lang="en-US" dirty="0"/>
              <a:t>Ashford, 2008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0AEB8D3-9C8D-4A9D-BF4A-B362FCF2ECB0}"/>
              </a:ext>
            </a:extLst>
          </p:cNvPr>
          <p:cNvSpPr>
            <a:spLocks noGrp="1"/>
          </p:cNvSpPr>
          <p:nvPr>
            <p:ph type="title"/>
          </p:nvPr>
        </p:nvSpPr>
        <p:spPr>
          <a:xfrm>
            <a:off x="1103893" y="119418"/>
            <a:ext cx="9522069" cy="1789113"/>
          </a:xfrm>
        </p:spPr>
        <p:txBody>
          <a:bodyPr/>
          <a:lstStyle/>
          <a:p>
            <a:pPr algn="ctr"/>
            <a:r>
              <a:rPr lang="en-US" altLang="en-US" sz="4000" b="1" dirty="0">
                <a:latin typeface="+mn-lt"/>
              </a:rPr>
              <a:t>To Screen and Quantitate Dementia, and Test Therapeutic Modalities,  Need Rapid Assessment of Episodic Memory Function</a:t>
            </a:r>
          </a:p>
        </p:txBody>
      </p:sp>
      <p:sp>
        <p:nvSpPr>
          <p:cNvPr id="86019" name="Content Placeholder 2">
            <a:extLst>
              <a:ext uri="{FF2B5EF4-FFF2-40B4-BE49-F238E27FC236}">
                <a16:creationId xmlns:a16="http://schemas.microsoft.com/office/drawing/2014/main" id="{E3907C2F-26CB-47EF-90D4-5162B14D1ADF}"/>
              </a:ext>
            </a:extLst>
          </p:cNvPr>
          <p:cNvSpPr>
            <a:spLocks noGrp="1"/>
          </p:cNvSpPr>
          <p:nvPr>
            <p:ph idx="1"/>
          </p:nvPr>
        </p:nvSpPr>
        <p:spPr>
          <a:xfrm>
            <a:off x="1103893" y="2072303"/>
            <a:ext cx="10237397" cy="4519565"/>
          </a:xfrm>
        </p:spPr>
        <p:txBody>
          <a:bodyPr/>
          <a:lstStyle/>
          <a:p>
            <a:r>
              <a:rPr lang="en-US" altLang="en-US" sz="2800" b="1" dirty="0"/>
              <a:t>Importance of episodic memory assessment</a:t>
            </a:r>
          </a:p>
          <a:p>
            <a:pPr lvl="1"/>
            <a:r>
              <a:rPr lang="en-US" altLang="en-US" dirty="0"/>
              <a:t>Disruption in many conditions – Alzheimer’s disease, cerebral hypoxia, etc.</a:t>
            </a:r>
          </a:p>
          <a:p>
            <a:pPr lvl="1"/>
            <a:r>
              <a:rPr lang="en-US" altLang="en-US" dirty="0"/>
              <a:t>Major concerns for driving, TBI, anesthesia, </a:t>
            </a:r>
            <a:r>
              <a:rPr lang="en-US" altLang="en-US" dirty="0" err="1"/>
              <a:t>chemobrain</a:t>
            </a:r>
            <a:r>
              <a:rPr lang="en-US" altLang="en-US" dirty="0"/>
              <a:t>, ICU psychosis</a:t>
            </a:r>
          </a:p>
          <a:p>
            <a:r>
              <a:rPr lang="en-US" altLang="en-US" sz="2800" b="1" dirty="0"/>
              <a:t>Challenges</a:t>
            </a:r>
          </a:p>
          <a:p>
            <a:pPr lvl="1"/>
            <a:r>
              <a:rPr lang="en-US" altLang="en-US" dirty="0"/>
              <a:t>The precise measurement of memory</a:t>
            </a:r>
          </a:p>
          <a:p>
            <a:pPr lvl="1"/>
            <a:r>
              <a:rPr lang="en-US" altLang="en-US" dirty="0"/>
              <a:t>Lack of short assessment tools</a:t>
            </a:r>
          </a:p>
          <a:p>
            <a:pPr lvl="1"/>
            <a:r>
              <a:rPr lang="en-US" altLang="en-US" dirty="0"/>
              <a:t>Cognitive assessment tools that can be used in a variety of settings (on-line)</a:t>
            </a:r>
          </a:p>
          <a:p>
            <a:pPr lvl="1"/>
            <a:r>
              <a:rPr lang="en-US" altLang="en-US" dirty="0"/>
              <a:t>Test stability across administrations</a:t>
            </a:r>
          </a:p>
          <a:p>
            <a:pPr lvl="1"/>
            <a:r>
              <a:rPr lang="en-US" altLang="en-US" dirty="0"/>
              <a:t>Test-retest learning</a:t>
            </a:r>
          </a:p>
          <a:p>
            <a:pPr lvl="1"/>
            <a:r>
              <a:rPr lang="en-US" altLang="en-US" dirty="0"/>
              <a:t>Tiredness, confusion with repeated testing</a:t>
            </a:r>
          </a:p>
          <a:p>
            <a:pPr lvl="1"/>
            <a:r>
              <a:rPr lang="en-US" altLang="en-US" dirty="0"/>
              <a:t>Engagement</a:t>
            </a:r>
          </a:p>
        </p:txBody>
      </p:sp>
    </p:spTree>
    <p:extLst>
      <p:ext uri="{BB962C8B-B14F-4D97-AF65-F5344CB8AC3E}">
        <p14:creationId xmlns:p14="http://schemas.microsoft.com/office/powerpoint/2010/main" val="119277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2156C64A-03BB-4530-8A0F-667A3D64CE87}"/>
              </a:ext>
            </a:extLst>
          </p:cNvPr>
          <p:cNvSpPr>
            <a:spLocks noGrp="1" noChangeArrowheads="1"/>
          </p:cNvSpPr>
          <p:nvPr>
            <p:ph type="title"/>
          </p:nvPr>
        </p:nvSpPr>
        <p:spPr>
          <a:xfrm>
            <a:off x="1925170" y="286139"/>
            <a:ext cx="8127131" cy="990600"/>
          </a:xfrm>
        </p:spPr>
        <p:txBody>
          <a:bodyPr/>
          <a:lstStyle/>
          <a:p>
            <a:r>
              <a:rPr lang="en-US" altLang="en-US" sz="4800" b="1" dirty="0">
                <a:latin typeface="Arial" panose="020B0604020202020204" pitchFamily="34" charset="0"/>
                <a:cs typeface="Arial" panose="020B0604020202020204" pitchFamily="34" charset="0"/>
              </a:rPr>
              <a:t>Issues for Memory Testing</a:t>
            </a:r>
          </a:p>
        </p:txBody>
      </p:sp>
      <p:sp>
        <p:nvSpPr>
          <p:cNvPr id="96258" name="Rectangle 3">
            <a:extLst>
              <a:ext uri="{FF2B5EF4-FFF2-40B4-BE49-F238E27FC236}">
                <a16:creationId xmlns:a16="http://schemas.microsoft.com/office/drawing/2014/main" id="{DCBF61D6-7F12-497E-9F0C-5736586A3107}"/>
              </a:ext>
            </a:extLst>
          </p:cNvPr>
          <p:cNvSpPr>
            <a:spLocks noGrp="1" noChangeArrowheads="1"/>
          </p:cNvSpPr>
          <p:nvPr>
            <p:ph type="body" idx="1"/>
          </p:nvPr>
        </p:nvSpPr>
        <p:spPr>
          <a:xfrm>
            <a:off x="1416736" y="1601144"/>
            <a:ext cx="9144000" cy="4803775"/>
          </a:xfrm>
        </p:spPr>
        <p:txBody>
          <a:bodyPr/>
          <a:lstStyle/>
          <a:p>
            <a:r>
              <a:rPr lang="en-US" altLang="en-US" sz="3000" dirty="0"/>
              <a:t>Current testing for memory problems is based on having a tester sit in front of a subject for a prolonged period of time and administer unpleasant tests</a:t>
            </a:r>
          </a:p>
          <a:p>
            <a:r>
              <a:rPr lang="en-US" altLang="en-US" sz="3000" dirty="0"/>
              <a:t>Testing must be </a:t>
            </a:r>
          </a:p>
          <a:p>
            <a:pPr marL="742950" lvl="1" indent="-285750"/>
            <a:r>
              <a:rPr lang="en-US" altLang="en-US" sz="2800" b="1" dirty="0">
                <a:latin typeface="Arial" panose="020B0604020202020204" pitchFamily="34" charset="0"/>
              </a:rPr>
              <a:t>Extensively and frequently administered</a:t>
            </a:r>
          </a:p>
          <a:p>
            <a:pPr marL="742950" lvl="1" indent="-285750"/>
            <a:r>
              <a:rPr lang="en-US" altLang="en-US" sz="2800" b="1" dirty="0">
                <a:latin typeface="Arial" panose="020B0604020202020204" pitchFamily="34" charset="0"/>
              </a:rPr>
              <a:t>Inexpensive (minimal need for administrator)</a:t>
            </a:r>
          </a:p>
          <a:p>
            <a:pPr marL="742950" lvl="1" indent="-285750"/>
            <a:r>
              <a:rPr lang="en-US" altLang="en-US" sz="2800" b="1" dirty="0">
                <a:latin typeface="Arial" panose="020B0604020202020204" pitchFamily="34" charset="0"/>
              </a:rPr>
              <a:t>Fun (so people will return for frequent testing)</a:t>
            </a:r>
          </a:p>
          <a:p>
            <a:pPr marL="742950" lvl="1" indent="-285750"/>
            <a:r>
              <a:rPr lang="en-US" altLang="en-US" sz="2800" b="1" dirty="0">
                <a:latin typeface="Arial" panose="020B0604020202020204" pitchFamily="34" charset="0"/>
              </a:rPr>
              <a:t>More precise, reliable, repeatable, and valid</a:t>
            </a:r>
          </a:p>
          <a:p>
            <a:pPr lvl="2"/>
            <a:r>
              <a:rPr lang="en-US" altLang="en-US" sz="2400" b="1" dirty="0">
                <a:latin typeface="Arial" panose="020B0604020202020204" pitchFamily="34" charset="0"/>
              </a:rPr>
              <a:t>To improve sensitivity</a:t>
            </a:r>
          </a:p>
          <a:p>
            <a:pPr lvl="2"/>
            <a:r>
              <a:rPr lang="en-US" altLang="en-US" sz="2400" b="1" dirty="0">
                <a:latin typeface="Arial" panose="020B0604020202020204" pitchFamily="34" charset="0"/>
              </a:rPr>
              <a:t>To improve specificity</a:t>
            </a:r>
          </a:p>
        </p:txBody>
      </p:sp>
    </p:spTree>
    <p:custDataLst>
      <p:tags r:id="rId1"/>
    </p:custDataLst>
    <p:extLst>
      <p:ext uri="{BB962C8B-B14F-4D97-AF65-F5344CB8AC3E}">
        <p14:creationId xmlns:p14="http://schemas.microsoft.com/office/powerpoint/2010/main" val="16551246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2156C64A-03BB-4530-8A0F-667A3D64CE87}"/>
              </a:ext>
            </a:extLst>
          </p:cNvPr>
          <p:cNvSpPr>
            <a:spLocks noGrp="1" noChangeArrowheads="1"/>
          </p:cNvSpPr>
          <p:nvPr>
            <p:ph type="title"/>
          </p:nvPr>
        </p:nvSpPr>
        <p:spPr>
          <a:xfrm>
            <a:off x="1071514" y="434484"/>
            <a:ext cx="10108676" cy="990600"/>
          </a:xfrm>
        </p:spPr>
        <p:txBody>
          <a:bodyPr/>
          <a:lstStyle/>
          <a:p>
            <a:r>
              <a:rPr lang="en-US" altLang="en-US" b="1" dirty="0">
                <a:latin typeface="Arial" panose="020B0604020202020204" pitchFamily="34" charset="0"/>
                <a:cs typeface="Arial" panose="020B0604020202020204" pitchFamily="34" charset="0"/>
              </a:rPr>
              <a:t>Issues for Alzheimer Measurement</a:t>
            </a:r>
          </a:p>
        </p:txBody>
      </p:sp>
      <p:sp>
        <p:nvSpPr>
          <p:cNvPr id="96258" name="Rectangle 3">
            <a:extLst>
              <a:ext uri="{FF2B5EF4-FFF2-40B4-BE49-F238E27FC236}">
                <a16:creationId xmlns:a16="http://schemas.microsoft.com/office/drawing/2014/main" id="{DCBF61D6-7F12-497E-9F0C-5736586A3107}"/>
              </a:ext>
            </a:extLst>
          </p:cNvPr>
          <p:cNvSpPr>
            <a:spLocks noGrp="1" noChangeArrowheads="1"/>
          </p:cNvSpPr>
          <p:nvPr>
            <p:ph type="body" idx="1"/>
          </p:nvPr>
        </p:nvSpPr>
        <p:spPr>
          <a:xfrm>
            <a:off x="1071514" y="1749425"/>
            <a:ext cx="9513936" cy="4803775"/>
          </a:xfrm>
        </p:spPr>
        <p:txBody>
          <a:bodyPr/>
          <a:lstStyle/>
          <a:p>
            <a:r>
              <a:rPr lang="en-US" altLang="en-US" sz="3200" b="1" dirty="0"/>
              <a:t>The problem in Alzheimer’s disease is dementia</a:t>
            </a:r>
          </a:p>
          <a:p>
            <a:r>
              <a:rPr lang="en-US" altLang="en-US" sz="3200" b="1" dirty="0"/>
              <a:t>The build up of plaques and tangles and the loss of blood flow is a sign of an underlying process, not the cause of the dementia</a:t>
            </a:r>
          </a:p>
          <a:p>
            <a:r>
              <a:rPr lang="en-US" altLang="en-US" sz="3200" b="1" dirty="0"/>
              <a:t>Dementia is most related to loss of synapses, but the loss selectively affects the most neuroplastic synapses</a:t>
            </a:r>
          </a:p>
          <a:p>
            <a:r>
              <a:rPr lang="en-US" altLang="en-US" sz="3200" b="1" dirty="0"/>
              <a:t>Accurate, relevant assessment of dementia must directly measure episodic memory</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5DB426-4FCB-4DF1-BF82-B275FEAAA1A1}"/>
              </a:ext>
            </a:extLst>
          </p:cNvPr>
          <p:cNvSpPr>
            <a:spLocks noGrp="1"/>
          </p:cNvSpPr>
          <p:nvPr>
            <p:ph sz="half" idx="1"/>
          </p:nvPr>
        </p:nvSpPr>
        <p:spPr>
          <a:xfrm>
            <a:off x="631825" y="1264284"/>
            <a:ext cx="4837642" cy="2790825"/>
          </a:xfrm>
        </p:spPr>
        <p:txBody>
          <a:bodyPr anchor="ctr">
            <a:normAutofit fontScale="92500" lnSpcReduction="20000"/>
          </a:bodyPr>
          <a:lstStyle/>
          <a:p>
            <a:pPr marL="0" indent="0" algn="ctr" fontAlgn="auto">
              <a:lnSpc>
                <a:spcPct val="120000"/>
              </a:lnSpc>
              <a:spcAft>
                <a:spcPts val="0"/>
              </a:spcAft>
              <a:buFont typeface="Arial"/>
              <a:buNone/>
              <a:defRPr/>
            </a:pPr>
            <a:r>
              <a:rPr sz="3600" b="1" dirty="0">
                <a:solidFill>
                  <a:srgbClr val="CD7160"/>
                </a:solidFill>
                <a:latin typeface="Avenir Medium" charset="0"/>
                <a:ea typeface="Avenir Medium" charset="0"/>
                <a:cs typeface="Avenir Medium" charset="0"/>
              </a:rPr>
              <a:t>Limited ability for individuals, healthcare providers</a:t>
            </a:r>
            <a:r>
              <a:rPr lang="en-US" sz="3600" b="1" dirty="0">
                <a:solidFill>
                  <a:srgbClr val="CD7160"/>
                </a:solidFill>
                <a:latin typeface="Avenir Medium" charset="0"/>
                <a:ea typeface="Avenir Medium" charset="0"/>
                <a:cs typeface="Avenir Medium" charset="0"/>
              </a:rPr>
              <a:t>,</a:t>
            </a:r>
            <a:r>
              <a:rPr sz="3600" b="1" dirty="0">
                <a:solidFill>
                  <a:srgbClr val="CD7160"/>
                </a:solidFill>
                <a:latin typeface="Avenir Medium" charset="0"/>
                <a:ea typeface="Avenir Medium" charset="0"/>
                <a:cs typeface="Avenir Medium" charset="0"/>
              </a:rPr>
              <a:t> and researchers to precisely measure &amp; monitor memory</a:t>
            </a:r>
          </a:p>
        </p:txBody>
      </p:sp>
      <p:sp>
        <p:nvSpPr>
          <p:cNvPr id="9" name="Content Placeholder 8">
            <a:extLst>
              <a:ext uri="{FF2B5EF4-FFF2-40B4-BE49-F238E27FC236}">
                <a16:creationId xmlns:a16="http://schemas.microsoft.com/office/drawing/2014/main" id="{17CEEB3B-7F7E-4B5F-ABD5-C4CE936079BF}"/>
              </a:ext>
            </a:extLst>
          </p:cNvPr>
          <p:cNvSpPr>
            <a:spLocks noGrp="1"/>
          </p:cNvSpPr>
          <p:nvPr>
            <p:ph sz="half" idx="2"/>
          </p:nvPr>
        </p:nvSpPr>
        <p:spPr>
          <a:xfrm>
            <a:off x="5791200" y="801687"/>
            <a:ext cx="5768975" cy="5740399"/>
          </a:xfrm>
        </p:spPr>
        <p:txBody>
          <a:bodyPr anchor="ctr">
            <a:normAutofit fontScale="92500"/>
          </a:bodyPr>
          <a:lstStyle/>
          <a:p>
            <a:pPr marL="0" indent="0" algn="ctr">
              <a:lnSpc>
                <a:spcPct val="150000"/>
              </a:lnSpc>
              <a:spcAft>
                <a:spcPts val="0"/>
              </a:spcAft>
              <a:buFont typeface="Arial"/>
              <a:buNone/>
              <a:defRPr/>
            </a:pPr>
            <a:r>
              <a:rPr sz="3500" b="1" dirty="0">
                <a:solidFill>
                  <a:schemeClr val="tx1"/>
                </a:solidFill>
                <a:latin typeface="Avenir Medium" charset="0"/>
                <a:ea typeface="Avenir Medium" charset="0"/>
                <a:cs typeface="Avenir Medium" charset="0"/>
              </a:rPr>
              <a:t>Problems</a:t>
            </a:r>
          </a:p>
          <a:p>
            <a:pPr lvl="1">
              <a:lnSpc>
                <a:spcPct val="150000"/>
              </a:lnSpc>
              <a:spcAft>
                <a:spcPts val="0"/>
              </a:spcAft>
              <a:buFont typeface="Arial"/>
              <a:buChar char="•"/>
              <a:defRPr/>
            </a:pPr>
            <a:r>
              <a:rPr b="1" dirty="0">
                <a:solidFill>
                  <a:schemeClr val="tx1"/>
                </a:solidFill>
              </a:rPr>
              <a:t>Large practice effects over time</a:t>
            </a:r>
          </a:p>
          <a:p>
            <a:pPr lvl="1">
              <a:lnSpc>
                <a:spcPct val="150000"/>
              </a:lnSpc>
              <a:spcAft>
                <a:spcPts val="0"/>
              </a:spcAft>
              <a:buFont typeface="Arial"/>
              <a:buChar char="•"/>
              <a:defRPr/>
            </a:pPr>
            <a:r>
              <a:rPr b="1" dirty="0">
                <a:solidFill>
                  <a:schemeClr val="tx1"/>
                </a:solidFill>
              </a:rPr>
              <a:t>Lack precision of analysis</a:t>
            </a:r>
            <a:r>
              <a:rPr lang="en-US" b="1" dirty="0">
                <a:solidFill>
                  <a:schemeClr val="tx1"/>
                </a:solidFill>
              </a:rPr>
              <a:t> and huge data</a:t>
            </a:r>
            <a:r>
              <a:rPr b="1" dirty="0">
                <a:solidFill>
                  <a:schemeClr val="tx1"/>
                </a:solidFill>
              </a:rPr>
              <a:t>  </a:t>
            </a:r>
          </a:p>
          <a:p>
            <a:pPr lvl="1">
              <a:lnSpc>
                <a:spcPct val="150000"/>
              </a:lnSpc>
              <a:spcAft>
                <a:spcPts val="0"/>
              </a:spcAft>
              <a:buFont typeface="Arial"/>
              <a:buChar char="•"/>
              <a:defRPr/>
            </a:pPr>
            <a:r>
              <a:rPr b="1" dirty="0">
                <a:solidFill>
                  <a:schemeClr val="tx1"/>
                </a:solidFill>
              </a:rPr>
              <a:t>Require trained experts to administer</a:t>
            </a:r>
          </a:p>
          <a:p>
            <a:pPr lvl="1">
              <a:lnSpc>
                <a:spcPct val="150000"/>
              </a:lnSpc>
              <a:spcAft>
                <a:spcPts val="0"/>
              </a:spcAft>
              <a:buFont typeface="Arial"/>
              <a:buChar char="•"/>
              <a:defRPr/>
            </a:pPr>
            <a:r>
              <a:rPr b="1" dirty="0">
                <a:solidFill>
                  <a:schemeClr val="tx1"/>
                </a:solidFill>
              </a:rPr>
              <a:t>Require special equipment/environment</a:t>
            </a:r>
          </a:p>
          <a:p>
            <a:pPr lvl="1">
              <a:lnSpc>
                <a:spcPct val="150000"/>
              </a:lnSpc>
              <a:spcAft>
                <a:spcPts val="0"/>
              </a:spcAft>
              <a:buFont typeface="Arial"/>
              <a:buChar char="•"/>
              <a:defRPr/>
            </a:pPr>
            <a:r>
              <a:rPr b="1" dirty="0">
                <a:solidFill>
                  <a:schemeClr val="tx1"/>
                </a:solidFill>
              </a:rPr>
              <a:t>Time intensive (for rater and subject)</a:t>
            </a:r>
            <a:endParaRPr lang="en-US" b="1" dirty="0">
              <a:solidFill>
                <a:schemeClr val="tx1"/>
              </a:solidFill>
            </a:endParaRPr>
          </a:p>
          <a:p>
            <a:pPr lvl="1">
              <a:lnSpc>
                <a:spcPct val="150000"/>
              </a:lnSpc>
              <a:spcAft>
                <a:spcPts val="0"/>
              </a:spcAft>
              <a:buFont typeface="Arial"/>
              <a:buChar char="•"/>
              <a:defRPr/>
            </a:pPr>
            <a:r>
              <a:rPr lang="en-US" b="1" dirty="0">
                <a:solidFill>
                  <a:schemeClr val="tx1"/>
                </a:solidFill>
              </a:rPr>
              <a:t>High cost</a:t>
            </a:r>
            <a:endParaRPr b="1" dirty="0">
              <a:solidFill>
                <a:schemeClr val="tx1"/>
              </a:solidFill>
            </a:endParaRPr>
          </a:p>
          <a:p>
            <a:pPr lvl="1">
              <a:lnSpc>
                <a:spcPct val="150000"/>
              </a:lnSpc>
              <a:spcAft>
                <a:spcPts val="0"/>
              </a:spcAft>
              <a:buFont typeface="Arial"/>
              <a:buChar char="•"/>
              <a:defRPr/>
            </a:pPr>
            <a:r>
              <a:rPr b="1" dirty="0">
                <a:solidFill>
                  <a:schemeClr val="tx1"/>
                </a:solidFill>
              </a:rPr>
              <a:t>Not tech or mobile friendly</a:t>
            </a:r>
          </a:p>
          <a:p>
            <a:pPr lvl="1">
              <a:lnSpc>
                <a:spcPct val="150000"/>
              </a:lnSpc>
              <a:spcAft>
                <a:spcPts val="0"/>
              </a:spcAft>
              <a:buFont typeface="Arial"/>
              <a:buChar char="•"/>
              <a:defRPr/>
            </a:pPr>
            <a:r>
              <a:rPr b="1" dirty="0">
                <a:solidFill>
                  <a:schemeClr val="tx1"/>
                </a:solidFill>
              </a:rPr>
              <a:t>Limited, or no ability to customize</a:t>
            </a:r>
          </a:p>
        </p:txBody>
      </p:sp>
      <p:sp>
        <p:nvSpPr>
          <p:cNvPr id="19459" name="Title 1">
            <a:extLst>
              <a:ext uri="{FF2B5EF4-FFF2-40B4-BE49-F238E27FC236}">
                <a16:creationId xmlns:a16="http://schemas.microsoft.com/office/drawing/2014/main" id="{235EE3E3-C5A8-4BEC-8566-C421C0EF3381}"/>
              </a:ext>
            </a:extLst>
          </p:cNvPr>
          <p:cNvSpPr>
            <a:spLocks noGrp="1"/>
          </p:cNvSpPr>
          <p:nvPr>
            <p:ph type="title"/>
          </p:nvPr>
        </p:nvSpPr>
        <p:spPr>
          <a:xfrm>
            <a:off x="708025" y="341312"/>
            <a:ext cx="10928350" cy="920750"/>
          </a:xfrm>
        </p:spPr>
        <p:txBody>
          <a:bodyPr>
            <a:normAutofit/>
          </a:bodyPr>
          <a:lstStyle/>
          <a:p>
            <a:r>
              <a:rPr lang="en-US" altLang="en-US" sz="4000" b="1" dirty="0">
                <a:solidFill>
                  <a:schemeClr val="tx1"/>
                </a:solidFill>
                <a:latin typeface="Avenir Medium"/>
                <a:ea typeface="Avenir Medium"/>
                <a:cs typeface="Avenir Medium"/>
              </a:rPr>
              <a:t>Current Memory Assessments are Inadequate</a:t>
            </a:r>
          </a:p>
        </p:txBody>
      </p:sp>
      <p:sp>
        <p:nvSpPr>
          <p:cNvPr id="2" name="TextBox 1">
            <a:extLst>
              <a:ext uri="{FF2B5EF4-FFF2-40B4-BE49-F238E27FC236}">
                <a16:creationId xmlns:a16="http://schemas.microsoft.com/office/drawing/2014/main" id="{E05BF2D9-12E8-4014-8627-8BDE329F05D5}"/>
              </a:ext>
            </a:extLst>
          </p:cNvPr>
          <p:cNvSpPr txBox="1"/>
          <p:nvPr/>
        </p:nvSpPr>
        <p:spPr>
          <a:xfrm>
            <a:off x="708025" y="4485363"/>
            <a:ext cx="4761442" cy="1754326"/>
          </a:xfrm>
          <a:prstGeom prst="rect">
            <a:avLst/>
          </a:prstGeom>
          <a:noFill/>
        </p:spPr>
        <p:txBody>
          <a:bodyPr wrap="square" rtlCol="0">
            <a:spAutoFit/>
          </a:bodyPr>
          <a:lstStyle/>
          <a:p>
            <a:r>
              <a:rPr lang="en-US" dirty="0" err="1"/>
              <a:t>Tsoy</a:t>
            </a:r>
            <a:r>
              <a:rPr lang="en-US" dirty="0"/>
              <a:t>, </a:t>
            </a:r>
            <a:r>
              <a:rPr lang="en-US" dirty="0" err="1"/>
              <a:t>Zygouris</a:t>
            </a:r>
            <a:r>
              <a:rPr lang="en-US" dirty="0"/>
              <a:t>, </a:t>
            </a:r>
            <a:r>
              <a:rPr lang="en-US" dirty="0" err="1"/>
              <a:t>Possin</a:t>
            </a:r>
            <a:r>
              <a:rPr lang="en-US" dirty="0"/>
              <a:t>. 2021</a:t>
            </a:r>
          </a:p>
          <a:p>
            <a:r>
              <a:rPr lang="en-US" dirty="0"/>
              <a:t>Current State of Self-Administered Brief Computerized Cognitive Assessment for Detection of Cognitive Disorders in Older Adults: A Systematic Review.</a:t>
            </a:r>
          </a:p>
          <a:p>
            <a:r>
              <a:rPr lang="en-US" dirty="0"/>
              <a:t>J </a:t>
            </a:r>
            <a:r>
              <a:rPr lang="en-US" dirty="0" err="1"/>
              <a:t>Prev</a:t>
            </a:r>
            <a:r>
              <a:rPr lang="en-US" dirty="0"/>
              <a:t> </a:t>
            </a:r>
            <a:r>
              <a:rPr lang="en-US" dirty="0" err="1"/>
              <a:t>Alz</a:t>
            </a:r>
            <a:r>
              <a:rPr lang="en-US" dirty="0"/>
              <a:t> Dis. 3(8): 267-276 </a:t>
            </a:r>
          </a:p>
        </p:txBody>
      </p:sp>
    </p:spTree>
    <p:extLst>
      <p:ext uri="{BB962C8B-B14F-4D97-AF65-F5344CB8AC3E}">
        <p14:creationId xmlns:p14="http://schemas.microsoft.com/office/powerpoint/2010/main" val="3550234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3595DAF-B526-4A4A-95EE-DC574BF9D480}"/>
              </a:ext>
            </a:extLst>
          </p:cNvPr>
          <p:cNvSpPr>
            <a:spLocks noGrp="1"/>
          </p:cNvSpPr>
          <p:nvPr>
            <p:ph type="title" idx="4294967295"/>
          </p:nvPr>
        </p:nvSpPr>
        <p:spPr>
          <a:xfrm>
            <a:off x="932071" y="445745"/>
            <a:ext cx="10327857" cy="590575"/>
          </a:xfrm>
        </p:spPr>
        <p:txBody>
          <a:bodyPr anchor="b" anchorCtr="1">
            <a:noAutofit/>
          </a:bodyPr>
          <a:lstStyle/>
          <a:p>
            <a:pPr algn="ctr" eaLnBrk="1" hangingPunct="1"/>
            <a:r>
              <a:rPr lang="en-US" altLang="en-US" sz="4000" b="1" dirty="0">
                <a:latin typeface="Arial" panose="020B0604020202020204" pitchFamily="34" charset="0"/>
                <a:cs typeface="Arial" panose="020B0604020202020204" pitchFamily="34" charset="0"/>
              </a:rPr>
              <a:t>“What you can’t measure you can’t treat”</a:t>
            </a:r>
          </a:p>
        </p:txBody>
      </p:sp>
      <p:sp>
        <p:nvSpPr>
          <p:cNvPr id="43011" name="Rectangle 3">
            <a:extLst>
              <a:ext uri="{FF2B5EF4-FFF2-40B4-BE49-F238E27FC236}">
                <a16:creationId xmlns:a16="http://schemas.microsoft.com/office/drawing/2014/main" id="{61844A54-B696-4960-83C1-6A4129D2CE08}"/>
              </a:ext>
            </a:extLst>
          </p:cNvPr>
          <p:cNvSpPr>
            <a:spLocks noGrp="1" noChangeArrowheads="1"/>
          </p:cNvSpPr>
          <p:nvPr>
            <p:ph type="body" idx="4294967295"/>
          </p:nvPr>
        </p:nvSpPr>
        <p:spPr>
          <a:xfrm>
            <a:off x="1239520" y="1283678"/>
            <a:ext cx="9773920" cy="5445369"/>
          </a:xfrm>
        </p:spPr>
        <p:txBody>
          <a:bodyPr rtlCol="0" anchor="ctr" anchorCtr="1">
            <a:normAutofit lnSpcReduction="10000"/>
          </a:bodyPr>
          <a:lstStyle/>
          <a:p>
            <a:pPr eaLnBrk="1" fontAlgn="auto" hangingPunct="1">
              <a:lnSpc>
                <a:spcPct val="120000"/>
              </a:lnSpc>
              <a:spcBef>
                <a:spcPts val="0"/>
              </a:spcBef>
              <a:spcAft>
                <a:spcPts val="0"/>
              </a:spcAft>
              <a:defRPr/>
            </a:pPr>
            <a:r>
              <a:rPr lang="en-US" altLang="en-US" dirty="0"/>
              <a:t>Need better measurement systems for screening, longitudinal assessment, outcome evaluation</a:t>
            </a:r>
          </a:p>
          <a:p>
            <a:pPr eaLnBrk="1" fontAlgn="auto" hangingPunct="1">
              <a:lnSpc>
                <a:spcPct val="120000"/>
              </a:lnSpc>
              <a:spcBef>
                <a:spcPts val="0"/>
              </a:spcBef>
              <a:spcAft>
                <a:spcPts val="0"/>
              </a:spcAft>
              <a:defRPr/>
            </a:pPr>
            <a:r>
              <a:rPr lang="en-US" altLang="en-US" dirty="0"/>
              <a:t>Major push by NIA to develop better systems for cognitive and memory measurement</a:t>
            </a:r>
          </a:p>
          <a:p>
            <a:pPr lvl="1">
              <a:lnSpc>
                <a:spcPct val="120000"/>
              </a:lnSpc>
              <a:spcBef>
                <a:spcPts val="0"/>
              </a:spcBef>
              <a:defRPr/>
            </a:pPr>
            <a:r>
              <a:rPr lang="en-US" altLang="en-US" sz="2800" dirty="0">
                <a:hlinkClick r:id="rId3"/>
              </a:rPr>
              <a:t>www.detectcid.org</a:t>
            </a:r>
            <a:endParaRPr lang="en-US" altLang="en-US" sz="2800" dirty="0"/>
          </a:p>
          <a:p>
            <a:pPr lvl="1">
              <a:lnSpc>
                <a:spcPct val="120000"/>
              </a:lnSpc>
              <a:spcBef>
                <a:spcPts val="0"/>
              </a:spcBef>
              <a:defRPr/>
            </a:pPr>
            <a:r>
              <a:rPr lang="en-US" altLang="en-US" sz="2800" dirty="0">
                <a:hlinkClick r:id="rId4"/>
              </a:rPr>
              <a:t>www.afamemorytest.com</a:t>
            </a:r>
            <a:r>
              <a:rPr lang="en-US" altLang="en-US" sz="2800" dirty="0"/>
              <a:t> </a:t>
            </a:r>
          </a:p>
          <a:p>
            <a:pPr lvl="1">
              <a:lnSpc>
                <a:spcPct val="120000"/>
              </a:lnSpc>
              <a:spcBef>
                <a:spcPts val="0"/>
              </a:spcBef>
              <a:defRPr/>
            </a:pPr>
            <a:r>
              <a:rPr lang="en-US" altLang="en-US" sz="2800" dirty="0">
                <a:hlinkClick r:id="rId5"/>
              </a:rPr>
              <a:t>www.memtrax.org</a:t>
            </a:r>
            <a:r>
              <a:rPr lang="en-US" altLang="en-US" sz="2800" dirty="0"/>
              <a:t> </a:t>
            </a:r>
          </a:p>
          <a:p>
            <a:pPr lvl="1">
              <a:lnSpc>
                <a:spcPct val="120000"/>
              </a:lnSpc>
              <a:spcBef>
                <a:spcPts val="0"/>
              </a:spcBef>
              <a:defRPr/>
            </a:pPr>
            <a:r>
              <a:rPr lang="en-US" altLang="en-US" sz="2800" dirty="0">
                <a:hlinkClick r:id="rId6"/>
              </a:rPr>
              <a:t>www.memtrax.com/cn</a:t>
            </a:r>
            <a:r>
              <a:rPr lang="en-US" altLang="en-US" sz="2800" dirty="0"/>
              <a:t>   (and on WeChat)</a:t>
            </a:r>
          </a:p>
          <a:p>
            <a:pPr eaLnBrk="1" fontAlgn="auto" hangingPunct="1">
              <a:lnSpc>
                <a:spcPct val="120000"/>
              </a:lnSpc>
              <a:spcBef>
                <a:spcPts val="0"/>
              </a:spcBef>
              <a:spcAft>
                <a:spcPts val="0"/>
              </a:spcAft>
              <a:defRPr/>
            </a:pPr>
            <a:r>
              <a:rPr lang="en-US" altLang="en-US" dirty="0"/>
              <a:t>Development of on-line registry programs to assemble populations at risk for dementia and Alzheimer’s disease</a:t>
            </a:r>
          </a:p>
          <a:p>
            <a:pPr eaLnBrk="1" fontAlgn="auto" hangingPunct="1">
              <a:lnSpc>
                <a:spcPct val="120000"/>
              </a:lnSpc>
              <a:spcBef>
                <a:spcPts val="0"/>
              </a:spcBef>
              <a:spcAft>
                <a:spcPts val="0"/>
              </a:spcAft>
              <a:defRPr/>
            </a:pPr>
            <a:r>
              <a:rPr lang="en-US" altLang="en-US" dirty="0"/>
              <a:t>Monitor change over time</a:t>
            </a:r>
          </a:p>
          <a:p>
            <a:pPr eaLnBrk="1" fontAlgn="auto" hangingPunct="1">
              <a:lnSpc>
                <a:spcPct val="80000"/>
              </a:lnSpc>
              <a:spcAft>
                <a:spcPts val="0"/>
              </a:spcAft>
              <a:defRPr/>
            </a:pPr>
            <a:endParaRPr lang="en-US" altLang="en-US" sz="2600" dirty="0"/>
          </a:p>
        </p:txBody>
      </p:sp>
    </p:spTree>
    <p:extLst>
      <p:ext uri="{BB962C8B-B14F-4D97-AF65-F5344CB8AC3E}">
        <p14:creationId xmlns:p14="http://schemas.microsoft.com/office/powerpoint/2010/main" val="10381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3585237-F24C-45B6-A788-9289DDD539C0}"/>
              </a:ext>
            </a:extLst>
          </p:cNvPr>
          <p:cNvSpPr>
            <a:spLocks noGrp="1" noChangeArrowheads="1"/>
          </p:cNvSpPr>
          <p:nvPr>
            <p:ph type="title" idx="4294967295"/>
          </p:nvPr>
        </p:nvSpPr>
        <p:spPr>
          <a:xfrm>
            <a:off x="1524000" y="198440"/>
            <a:ext cx="8305800" cy="838624"/>
          </a:xfrm>
        </p:spPr>
        <p:txBody>
          <a:bodyPr/>
          <a:lstStyle/>
          <a:p>
            <a:r>
              <a:rPr lang="en-US" altLang="en-US" b="1" dirty="0">
                <a:latin typeface="Arial" panose="020B0604020202020204" pitchFamily="34" charset="0"/>
                <a:cs typeface="Arial" panose="020B0604020202020204" pitchFamily="34" charset="0"/>
              </a:rPr>
              <a:t>Ideal Dementia Screening Test</a:t>
            </a:r>
          </a:p>
        </p:txBody>
      </p:sp>
      <p:sp>
        <p:nvSpPr>
          <p:cNvPr id="92163" name="Rectangle 3">
            <a:extLst>
              <a:ext uri="{FF2B5EF4-FFF2-40B4-BE49-F238E27FC236}">
                <a16:creationId xmlns:a16="http://schemas.microsoft.com/office/drawing/2014/main" id="{0A4F529E-64EA-476F-95CF-AB278BE0AB22}"/>
              </a:ext>
            </a:extLst>
          </p:cNvPr>
          <p:cNvSpPr>
            <a:spLocks noGrp="1" noChangeArrowheads="1"/>
          </p:cNvSpPr>
          <p:nvPr>
            <p:ph type="body" idx="4294967295"/>
          </p:nvPr>
        </p:nvSpPr>
        <p:spPr>
          <a:xfrm>
            <a:off x="2019300" y="1037064"/>
            <a:ext cx="8153400" cy="5508702"/>
          </a:xfrm>
        </p:spPr>
        <p:txBody>
          <a:bodyPr/>
          <a:lstStyle/>
          <a:p>
            <a:pPr>
              <a:lnSpc>
                <a:spcPct val="70000"/>
              </a:lnSpc>
              <a:spcAft>
                <a:spcPct val="20000"/>
              </a:spcAft>
            </a:pPr>
            <a:r>
              <a:rPr lang="en-US" altLang="en-US" sz="2000" dirty="0">
                <a:latin typeface="Arial" panose="020B0604020202020204" pitchFamily="34" charset="0"/>
                <a:cs typeface="Arial" panose="020B0604020202020204" pitchFamily="34" charset="0"/>
              </a:rPr>
              <a:t>Need test to screen patients for Alzheimer’s disease</a:t>
            </a:r>
          </a:p>
          <a:p>
            <a:pPr>
              <a:lnSpc>
                <a:spcPct val="70000"/>
              </a:lnSpc>
              <a:spcAft>
                <a:spcPct val="20000"/>
              </a:spcAft>
            </a:pPr>
            <a:r>
              <a:rPr lang="en-US" altLang="en-US" sz="2000" dirty="0">
                <a:latin typeface="Arial" panose="020B0604020202020204" pitchFamily="34" charset="0"/>
                <a:cs typeface="Arial" panose="020B0604020202020204" pitchFamily="34" charset="0"/>
              </a:rPr>
              <a:t>Test needs to be on multiple platforms:</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Doctor’s offices (6</a:t>
            </a:r>
            <a:r>
              <a:rPr lang="en-US" altLang="en-US" sz="2000" baseline="30000" dirty="0">
                <a:latin typeface="Arial" panose="020B0604020202020204" pitchFamily="34" charset="0"/>
                <a:cs typeface="Arial" panose="020B0604020202020204" pitchFamily="34" charset="0"/>
              </a:rPr>
              <a:t>th</a:t>
            </a:r>
            <a:r>
              <a:rPr lang="en-US" altLang="en-US" sz="2000" dirty="0">
                <a:latin typeface="Arial" panose="020B0604020202020204" pitchFamily="34" charset="0"/>
                <a:cs typeface="Arial" panose="020B0604020202020204" pitchFamily="34" charset="0"/>
              </a:rPr>
              <a:t> VITAL SIGN)</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Best if computerized for rapid, objective assessment</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World-Wide Web – based testing, </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Smart-phone, tablets (HTML-5, WordPress)</a:t>
            </a:r>
          </a:p>
          <a:p>
            <a:pPr lvl="1">
              <a:lnSpc>
                <a:spcPct val="70000"/>
              </a:lnSpc>
              <a:spcAft>
                <a:spcPct val="20000"/>
              </a:spcAft>
            </a:pPr>
            <a:r>
              <a:rPr lang="en-US" altLang="en-US" sz="2000" dirty="0">
                <a:latin typeface="Arial" panose="020B0604020202020204" pitchFamily="34" charset="0"/>
                <a:cs typeface="Arial" panose="020B0604020202020204" pitchFamily="34" charset="0"/>
              </a:rPr>
              <a:t>KIOSK administration – drug stores, shopping malls</a:t>
            </a:r>
          </a:p>
          <a:p>
            <a:pPr>
              <a:lnSpc>
                <a:spcPct val="70000"/>
              </a:lnSpc>
              <a:spcAft>
                <a:spcPct val="20000"/>
              </a:spcAft>
            </a:pPr>
            <a:r>
              <a:rPr lang="en-US" altLang="en-US" sz="2000" dirty="0">
                <a:latin typeface="Arial" panose="020B0604020202020204" pitchFamily="34" charset="0"/>
                <a:cs typeface="Arial" panose="020B0604020202020204" pitchFamily="34" charset="0"/>
              </a:rPr>
              <a:t>Test needs to be very brief (less than 2-minutes)</a:t>
            </a:r>
          </a:p>
          <a:p>
            <a:pPr>
              <a:lnSpc>
                <a:spcPct val="70000"/>
              </a:lnSpc>
              <a:spcAft>
                <a:spcPct val="20000"/>
              </a:spcAft>
            </a:pPr>
            <a:r>
              <a:rPr lang="en-US" altLang="en-US" sz="2000" dirty="0">
                <a:latin typeface="Arial" panose="020B0604020202020204" pitchFamily="34" charset="0"/>
                <a:cs typeface="Arial" panose="020B0604020202020204" pitchFamily="34" charset="0"/>
              </a:rPr>
              <a:t>Multiple test forms needed so it can be repeated often (quarterly)</a:t>
            </a:r>
          </a:p>
          <a:p>
            <a:pPr>
              <a:lnSpc>
                <a:spcPct val="70000"/>
              </a:lnSpc>
              <a:spcAft>
                <a:spcPct val="20000"/>
              </a:spcAft>
            </a:pPr>
            <a:r>
              <a:rPr lang="en-US" altLang="en-US" sz="2000" dirty="0">
                <a:latin typeface="Arial" panose="020B0604020202020204" pitchFamily="34" charset="0"/>
                <a:cs typeface="Arial" panose="020B0604020202020204" pitchFamily="34" charset="0"/>
              </a:rPr>
              <a:t>Screening should be done yearly after age 50, and repeated every 3 months for individuals over 65 years of age or with concerns – variety of versions allow daily as an </a:t>
            </a:r>
            <a:r>
              <a:rPr lang="en-US" altLang="en-US" sz="2000" dirty="0" err="1">
                <a:latin typeface="Arial" panose="020B0604020202020204" pitchFamily="34" charset="0"/>
                <a:cs typeface="Arial" panose="020B0604020202020204" pitchFamily="34" charset="0"/>
              </a:rPr>
              <a:t>excercise</a:t>
            </a:r>
            <a:endParaRPr lang="en-US" altLang="en-US" sz="2000" dirty="0">
              <a:latin typeface="Arial" panose="020B0604020202020204" pitchFamily="34" charset="0"/>
              <a:cs typeface="Arial" panose="020B0604020202020204" pitchFamily="34" charset="0"/>
            </a:endParaRPr>
          </a:p>
          <a:p>
            <a:pPr>
              <a:lnSpc>
                <a:spcPct val="70000"/>
              </a:lnSpc>
              <a:spcAft>
                <a:spcPct val="20000"/>
              </a:spcAft>
            </a:pPr>
            <a:r>
              <a:rPr lang="en-US" altLang="en-US" sz="2000" dirty="0">
                <a:latin typeface="Arial" panose="020B0604020202020204" pitchFamily="34" charset="0"/>
                <a:cs typeface="Arial" panose="020B0604020202020204" pitchFamily="34" charset="0"/>
              </a:rPr>
              <a:t>Any change over time needs to be detected (monthly if concern)</a:t>
            </a:r>
          </a:p>
          <a:p>
            <a:pPr>
              <a:lnSpc>
                <a:spcPct val="70000"/>
              </a:lnSpc>
              <a:spcAft>
                <a:spcPct val="20000"/>
              </a:spcAft>
            </a:pPr>
            <a:r>
              <a:rPr lang="en-US" altLang="en-US" sz="2000" dirty="0">
                <a:latin typeface="Arial" panose="020B0604020202020204" pitchFamily="34" charset="0"/>
                <a:cs typeface="Arial" panose="020B0604020202020204" pitchFamily="34" charset="0"/>
              </a:rPr>
              <a:t>The test should be free initially, nominal cost available universally</a:t>
            </a:r>
          </a:p>
          <a:p>
            <a:pPr>
              <a:lnSpc>
                <a:spcPct val="70000"/>
              </a:lnSpc>
              <a:spcAft>
                <a:spcPct val="20000"/>
              </a:spcAft>
            </a:pPr>
            <a:r>
              <a:rPr lang="en-US" altLang="en-US" sz="2000" dirty="0">
                <a:latin typeface="Arial" panose="020B0604020202020204" pitchFamily="34" charset="0"/>
                <a:cs typeface="Arial" panose="020B0604020202020204" pitchFamily="34" charset="0"/>
              </a:rPr>
              <a:t>Serve as a indicator of cognitive impairment during the Medicare Annual Wellness Visit:  www.cms.gov/cognitive</a:t>
            </a:r>
            <a:endParaRPr lang="en-US" altLang="en-US" sz="1600" dirty="0">
              <a:latin typeface="Arial" panose="020B0604020202020204" pitchFamily="34" charset="0"/>
              <a:cs typeface="Arial" panose="020B0604020202020204" pitchFamily="34" charset="0"/>
            </a:endParaRPr>
          </a:p>
          <a:p>
            <a:pPr>
              <a:lnSpc>
                <a:spcPct val="70000"/>
              </a:lnSpc>
              <a:buFontTx/>
              <a:buNone/>
            </a:pPr>
            <a:endParaRPr lang="en-US"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F1F61579-555C-48B2-BE35-A5E586425731}"/>
              </a:ext>
            </a:extLst>
          </p:cNvPr>
          <p:cNvSpPr>
            <a:spLocks noGrp="1" noChangeArrowheads="1"/>
          </p:cNvSpPr>
          <p:nvPr>
            <p:ph type="title"/>
          </p:nvPr>
        </p:nvSpPr>
        <p:spPr>
          <a:xfrm>
            <a:off x="1290734" y="303764"/>
            <a:ext cx="9206204" cy="2165123"/>
          </a:xfrm>
        </p:spPr>
        <p:txBody>
          <a:bodyPr rtlCol="0">
            <a:normAutofit fontScale="90000"/>
          </a:bodyPr>
          <a:lstStyle/>
          <a:p>
            <a:pPr algn="ctr" fontAlgn="auto">
              <a:spcAft>
                <a:spcPts val="0"/>
              </a:spcAft>
              <a:defRPr/>
            </a:pPr>
            <a:r>
              <a:rPr lang="en-US" sz="5400" b="1" dirty="0">
                <a:solidFill>
                  <a:schemeClr val="accent2"/>
                </a:solidFill>
              </a:rPr>
              <a:t> MemTrax</a:t>
            </a:r>
            <a:br>
              <a:rPr lang="en-US" sz="5400" b="1" dirty="0">
                <a:solidFill>
                  <a:schemeClr val="accent2"/>
                </a:solidFill>
              </a:rPr>
            </a:br>
            <a:r>
              <a:rPr lang="en-US" sz="4000" b="1" dirty="0">
                <a:solidFill>
                  <a:schemeClr val="accent2"/>
                </a:solidFill>
              </a:rPr>
              <a:t>A Memory Assessment System</a:t>
            </a:r>
            <a:br>
              <a:rPr lang="en-US" sz="4000" b="1" dirty="0">
                <a:solidFill>
                  <a:schemeClr val="accent2"/>
                </a:solidFill>
              </a:rPr>
            </a:br>
            <a:r>
              <a:rPr lang="en-US" sz="4000" b="1" dirty="0">
                <a:solidFill>
                  <a:schemeClr val="accent2"/>
                </a:solidFill>
              </a:rPr>
              <a:t> based on a continuous performance task (CPT)</a:t>
            </a:r>
            <a:br>
              <a:rPr lang="en-US" sz="4000" b="1" dirty="0">
                <a:solidFill>
                  <a:schemeClr val="accent2"/>
                </a:solidFill>
              </a:rPr>
            </a:br>
            <a:r>
              <a:rPr lang="en-US" sz="4000" b="1" dirty="0">
                <a:solidFill>
                  <a:schemeClr val="accent2"/>
                </a:solidFill>
              </a:rPr>
              <a:t>which is widely used in episodic memory research</a:t>
            </a:r>
          </a:p>
        </p:txBody>
      </p:sp>
      <p:sp>
        <p:nvSpPr>
          <p:cNvPr id="111618" name="Rectangle 3">
            <a:extLst>
              <a:ext uri="{FF2B5EF4-FFF2-40B4-BE49-F238E27FC236}">
                <a16:creationId xmlns:a16="http://schemas.microsoft.com/office/drawing/2014/main" id="{30B9C3A6-A4A2-47BB-A6D4-FD8324301D6D}"/>
              </a:ext>
            </a:extLst>
          </p:cNvPr>
          <p:cNvSpPr>
            <a:spLocks noGrp="1" noChangeArrowheads="1"/>
          </p:cNvSpPr>
          <p:nvPr>
            <p:ph type="body" idx="1"/>
          </p:nvPr>
        </p:nvSpPr>
        <p:spPr>
          <a:xfrm>
            <a:off x="1492897" y="2845836"/>
            <a:ext cx="9004041" cy="3606282"/>
          </a:xfrm>
        </p:spPr>
        <p:txBody>
          <a:bodyPr/>
          <a:lstStyle/>
          <a:p>
            <a:r>
              <a:rPr lang="en-US" altLang="en-US" sz="2400" dirty="0"/>
              <a:t>Shows 50 pictures – of a set of 3,000 pictures, 60 pictures in each of 50 categories, verbally foiled, colorful, interesting</a:t>
            </a:r>
            <a:endParaRPr lang="en-US" altLang="en-US" dirty="0">
              <a:latin typeface="Arial" panose="020B0604020202020204" pitchFamily="34" charset="0"/>
            </a:endParaRPr>
          </a:p>
          <a:p>
            <a:r>
              <a:rPr lang="en-US" altLang="en-US" sz="2400" dirty="0"/>
              <a:t>25 pictures are unique, 20 are repeated once, 5 are repeated twice</a:t>
            </a:r>
          </a:p>
          <a:p>
            <a:r>
              <a:rPr lang="en-US" altLang="en-US" sz="2400" dirty="0"/>
              <a:t>The instruction is when a picture is seen for the first time, for the subject to look at it carefully and try to remember it (3 seconds).</a:t>
            </a:r>
          </a:p>
          <a:p>
            <a:r>
              <a:rPr lang="en-US" altLang="en-US" sz="2400" dirty="0">
                <a:latin typeface="Arial" panose="020B0604020202020204" pitchFamily="34" charset="0"/>
              </a:rPr>
              <a:t>The subject is instructed to respond (space-bar press, screen-touch) as quickly as possible when a repeated picture is seen.</a:t>
            </a:r>
            <a:endParaRPr lang="en-US" altLang="en-US" dirty="0">
              <a:latin typeface="Arial" panose="020B0604020202020204" pitchFamily="34" charset="0"/>
            </a:endParaRPr>
          </a:p>
          <a:p>
            <a:r>
              <a:rPr lang="en-US" altLang="en-US" sz="2400" dirty="0"/>
              <a:t>The test takes 90 seconds for a fast and perfect performance and 150 seconds (2.5 minutes) if no responses are made.</a:t>
            </a:r>
            <a:endParaRPr lang="en-US" altLang="en-US" sz="2400" dirty="0">
              <a:latin typeface="Wingdings" panose="05000000000000000000" pitchFamily="2" charset="2"/>
            </a:endParaRPr>
          </a:p>
        </p:txBody>
      </p:sp>
    </p:spTree>
    <p:custDataLst>
      <p:tags r:id="rId1"/>
    </p:custDataLst>
    <p:extLst>
      <p:ext uri="{BB962C8B-B14F-4D97-AF65-F5344CB8AC3E}">
        <p14:creationId xmlns:p14="http://schemas.microsoft.com/office/powerpoint/2010/main" val="21618506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414A742-6680-4711-88F5-37283CE0AD96}"/>
              </a:ext>
            </a:extLst>
          </p:cNvPr>
          <p:cNvSpPr>
            <a:spLocks noGrp="1"/>
          </p:cNvSpPr>
          <p:nvPr>
            <p:ph type="title"/>
          </p:nvPr>
        </p:nvSpPr>
        <p:spPr>
          <a:xfrm>
            <a:off x="1454020" y="79311"/>
            <a:ext cx="9283959" cy="937726"/>
          </a:xfrm>
        </p:spPr>
        <p:txBody>
          <a:bodyPr/>
          <a:lstStyle/>
          <a:p>
            <a:r>
              <a:rPr lang="en-US" altLang="en-US" sz="3600" b="1" dirty="0">
                <a:latin typeface="Arial" panose="020B0604020202020204" pitchFamily="34" charset="0"/>
                <a:cs typeface="Arial" panose="020B0604020202020204" pitchFamily="34" charset="0"/>
              </a:rPr>
              <a:t>MemTrax - Memory Test  (on-line version)</a:t>
            </a:r>
          </a:p>
        </p:txBody>
      </p:sp>
      <p:sp>
        <p:nvSpPr>
          <p:cNvPr id="103427" name="Rectangle 3">
            <a:extLst>
              <a:ext uri="{FF2B5EF4-FFF2-40B4-BE49-F238E27FC236}">
                <a16:creationId xmlns:a16="http://schemas.microsoft.com/office/drawing/2014/main" id="{3CF02A1B-A192-4C4C-982C-33A532972258}"/>
              </a:ext>
            </a:extLst>
          </p:cNvPr>
          <p:cNvSpPr>
            <a:spLocks noGrp="1" noChangeArrowheads="1"/>
          </p:cNvSpPr>
          <p:nvPr>
            <p:ph type="body" idx="1"/>
          </p:nvPr>
        </p:nvSpPr>
        <p:spPr>
          <a:xfrm>
            <a:off x="1735494" y="1017037"/>
            <a:ext cx="9002485" cy="3702050"/>
          </a:xfrm>
        </p:spPr>
        <p:txBody>
          <a:bodyPr rtlCol="0">
            <a:normAutofit fontScale="85000" lnSpcReduction="20000"/>
          </a:bodyPr>
          <a:lstStyle/>
          <a:p>
            <a:pPr fontAlgn="auto">
              <a:spcAft>
                <a:spcPts val="0"/>
              </a:spcAft>
              <a:defRPr/>
            </a:pPr>
            <a:r>
              <a:rPr lang="en-US" altLang="en-US" dirty="0"/>
              <a:t>Test to screen for memory function and change</a:t>
            </a:r>
          </a:p>
          <a:p>
            <a:pPr fontAlgn="auto">
              <a:spcAft>
                <a:spcPts val="0"/>
              </a:spcAft>
              <a:defRPr/>
            </a:pPr>
            <a:r>
              <a:rPr lang="en-US" altLang="en-US" dirty="0"/>
              <a:t>Available on any platform</a:t>
            </a:r>
          </a:p>
          <a:p>
            <a:pPr fontAlgn="auto">
              <a:spcAft>
                <a:spcPts val="0"/>
              </a:spcAft>
              <a:defRPr/>
            </a:pPr>
            <a:r>
              <a:rPr lang="en-US" altLang="en-US" dirty="0"/>
              <a:t>Determines percent correct and recognition time</a:t>
            </a:r>
          </a:p>
          <a:p>
            <a:pPr fontAlgn="auto">
              <a:spcAft>
                <a:spcPts val="0"/>
              </a:spcAft>
              <a:defRPr/>
            </a:pPr>
            <a:r>
              <a:rPr lang="en-US" altLang="en-US" dirty="0"/>
              <a:t>Measures episodic memory, inhibition, reaction time</a:t>
            </a:r>
          </a:p>
          <a:p>
            <a:pPr fontAlgn="auto">
              <a:spcAft>
                <a:spcPts val="0"/>
              </a:spcAft>
              <a:defRPr/>
            </a:pPr>
            <a:r>
              <a:rPr lang="en-US" altLang="en-US" dirty="0"/>
              <a:t>Test takes 1.5 to 2.5 minutes</a:t>
            </a:r>
          </a:p>
          <a:p>
            <a:pPr fontAlgn="auto">
              <a:spcAft>
                <a:spcPts val="0"/>
              </a:spcAft>
              <a:defRPr/>
            </a:pPr>
            <a:r>
              <a:rPr lang="en-US" altLang="en-US" dirty="0"/>
              <a:t>Test can be repeated often (even multiple times daily, minimal learning over repeated tests)</a:t>
            </a:r>
          </a:p>
          <a:p>
            <a:pPr fontAlgn="auto">
              <a:spcAft>
                <a:spcPts val="0"/>
              </a:spcAft>
              <a:defRPr/>
            </a:pPr>
            <a:r>
              <a:rPr lang="en-US" altLang="en-US" dirty="0"/>
              <a:t>High test-retest consistency</a:t>
            </a:r>
          </a:p>
          <a:p>
            <a:pPr fontAlgn="auto">
              <a:spcAft>
                <a:spcPts val="0"/>
              </a:spcAft>
              <a:defRPr/>
            </a:pPr>
            <a:r>
              <a:rPr lang="en-US" altLang="en-US" dirty="0"/>
              <a:t>Change over time sensitively detected</a:t>
            </a:r>
          </a:p>
          <a:p>
            <a:pPr fontAlgn="auto">
              <a:spcAft>
                <a:spcPts val="0"/>
              </a:spcAft>
              <a:defRPr/>
            </a:pPr>
            <a:r>
              <a:rPr lang="en-US" altLang="en-US" dirty="0"/>
              <a:t>Captures 64% of the variance of the </a:t>
            </a:r>
            <a:r>
              <a:rPr lang="en-US" altLang="en-US" dirty="0" err="1"/>
              <a:t>MoCA</a:t>
            </a:r>
            <a:r>
              <a:rPr lang="en-US" altLang="en-US" dirty="0"/>
              <a:t>, at least as good ROC</a:t>
            </a:r>
          </a:p>
        </p:txBody>
      </p:sp>
      <p:sp>
        <p:nvSpPr>
          <p:cNvPr id="87044" name="TextBox 1">
            <a:extLst>
              <a:ext uri="{FF2B5EF4-FFF2-40B4-BE49-F238E27FC236}">
                <a16:creationId xmlns:a16="http://schemas.microsoft.com/office/drawing/2014/main" id="{AF9D5273-AEDA-4CF4-A6E1-03ADF0E55153}"/>
              </a:ext>
            </a:extLst>
          </p:cNvPr>
          <p:cNvSpPr txBox="1">
            <a:spLocks noChangeArrowheads="1"/>
          </p:cNvSpPr>
          <p:nvPr/>
        </p:nvSpPr>
        <p:spPr bwMode="auto">
          <a:xfrm>
            <a:off x="3272314" y="4765119"/>
            <a:ext cx="827436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dirty="0">
                <a:solidFill>
                  <a:srgbClr val="000000"/>
                </a:solidFill>
                <a:latin typeface="Calibri" panose="020F0502020204030204" pitchFamily="34" charset="0"/>
                <a:hlinkClick r:id="rId2"/>
              </a:rPr>
              <a:t>www.memtrax.org</a:t>
            </a:r>
            <a:r>
              <a:rPr lang="en-US" altLang="en-US" sz="3000" dirty="0">
                <a:solidFill>
                  <a:srgbClr val="000000"/>
                </a:solidFill>
                <a:latin typeface="Calibri" panose="020F0502020204030204" pitchFamily="34" charset="0"/>
              </a:rPr>
              <a:t>   </a:t>
            </a:r>
          </a:p>
          <a:p>
            <a:r>
              <a:rPr lang="en-US" altLang="en-US" sz="3000" dirty="0">
                <a:solidFill>
                  <a:srgbClr val="000000"/>
                </a:solidFill>
                <a:latin typeface="Calibri" panose="020F0502020204030204" pitchFamily="34" charset="0"/>
                <a:hlinkClick r:id="rId3"/>
              </a:rPr>
              <a:t>www.memtrax.com/cn</a:t>
            </a:r>
            <a:r>
              <a:rPr lang="en-US" altLang="en-US" sz="3000" dirty="0">
                <a:solidFill>
                  <a:srgbClr val="000000"/>
                </a:solidFill>
                <a:latin typeface="Calibri" panose="020F0502020204030204" pitchFamily="34" charset="0"/>
              </a:rPr>
              <a:t> </a:t>
            </a:r>
          </a:p>
          <a:p>
            <a:r>
              <a:rPr lang="en-US" altLang="en-US" sz="3000" dirty="0">
                <a:solidFill>
                  <a:srgbClr val="000000"/>
                </a:solidFill>
                <a:latin typeface="Calibri" panose="020F0502020204030204" pitchFamily="34" charset="0"/>
                <a:hlinkClick r:id="rId4"/>
              </a:rPr>
              <a:t>www.afamemorytest.com</a:t>
            </a:r>
            <a:r>
              <a:rPr lang="en-US" altLang="en-US" sz="3000" dirty="0">
                <a:solidFill>
                  <a:srgbClr val="000000"/>
                </a:solidFill>
                <a:latin typeface="Calibri" panose="020F0502020204030204" pitchFamily="34" charset="0"/>
              </a:rPr>
              <a:t> </a:t>
            </a:r>
          </a:p>
          <a:p>
            <a:endParaRPr lang="en-US" altLang="en-US" sz="2000" dirty="0">
              <a:solidFill>
                <a:srgbClr val="000000"/>
              </a:solidFill>
              <a:latin typeface="Calibri" panose="020F0502020204030204" pitchFamily="34" charset="0"/>
            </a:endParaRPr>
          </a:p>
          <a:p>
            <a:r>
              <a:rPr lang="en-US" altLang="en-US" sz="2000" dirty="0">
                <a:solidFill>
                  <a:srgbClr val="000000"/>
                </a:solidFill>
                <a:latin typeface="Calibri" panose="020F0502020204030204" pitchFamily="34" charset="0"/>
              </a:rPr>
              <a:t>Ashford et al., 2019; Hoek et al., 2019; Bergeron et al., 2019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5B4A4D-A546-4EA2-B50E-A51452DAF6FE}"/>
              </a:ext>
            </a:extLst>
          </p:cNvPr>
          <p:cNvSpPr txBox="1"/>
          <p:nvPr/>
        </p:nvSpPr>
        <p:spPr>
          <a:xfrm>
            <a:off x="451413" y="290090"/>
            <a:ext cx="11586258" cy="1400383"/>
          </a:xfrm>
          <a:prstGeom prst="rect">
            <a:avLst/>
          </a:prstGeom>
          <a:noFill/>
        </p:spPr>
        <p:txBody>
          <a:bodyPr wrap="square">
            <a:spAutoFit/>
          </a:bodyPr>
          <a:lstStyle/>
          <a:p>
            <a:pPr algn="ctr" fontAlgn="auto">
              <a:spcBef>
                <a:spcPts val="0"/>
              </a:spcBef>
              <a:spcAft>
                <a:spcPts val="0"/>
              </a:spcAft>
              <a:defRPr/>
            </a:pPr>
            <a:r>
              <a:rPr lang="en-GB" altLang="en-US" sz="3200" b="1" dirty="0">
                <a:solidFill>
                  <a:prstClr val="black"/>
                </a:solidFill>
              </a:rPr>
              <a:t>To test neuroplasticity:</a:t>
            </a:r>
          </a:p>
          <a:p>
            <a:pPr algn="ctr" fontAlgn="auto">
              <a:spcBef>
                <a:spcPts val="0"/>
              </a:spcBef>
              <a:spcAft>
                <a:spcPts val="0"/>
              </a:spcAft>
              <a:defRPr/>
            </a:pPr>
            <a:r>
              <a:rPr lang="en-GB" altLang="en-US" sz="3200" b="1" dirty="0">
                <a:solidFill>
                  <a:prstClr val="black"/>
                </a:solidFill>
              </a:rPr>
              <a:t>Highly precise measures of memory performance required</a:t>
            </a:r>
          </a:p>
          <a:p>
            <a:pPr algn="ctr" fontAlgn="auto">
              <a:spcBef>
                <a:spcPts val="0"/>
              </a:spcBef>
              <a:spcAft>
                <a:spcPts val="0"/>
              </a:spcAft>
              <a:defRPr/>
            </a:pPr>
            <a:r>
              <a:rPr lang="en-GB" altLang="en-US" sz="2100" b="1" dirty="0">
                <a:solidFill>
                  <a:prstClr val="black"/>
                </a:solidFill>
                <a:latin typeface="Calibri" panose="020F0502020204030204"/>
                <a:cs typeface="Tahoma" panose="020B0604030504040204" pitchFamily="34" charset="0"/>
                <a:hlinkClick r:id="rId2"/>
              </a:rPr>
              <a:t>www.memtrax.com</a:t>
            </a:r>
            <a:r>
              <a:rPr lang="en-GB" altLang="en-US" sz="2100" b="1" dirty="0">
                <a:solidFill>
                  <a:prstClr val="black"/>
                </a:solidFill>
                <a:latin typeface="Calibri" panose="020F0502020204030204"/>
                <a:cs typeface="Tahoma" panose="020B0604030504040204" pitchFamily="34" charset="0"/>
              </a:rPr>
              <a:t>  </a:t>
            </a:r>
            <a:r>
              <a:rPr lang="en-GB" altLang="en-US" dirty="0">
                <a:solidFill>
                  <a:prstClr val="black"/>
                </a:solidFill>
                <a:latin typeface="Calibri" panose="020F0502020204030204"/>
                <a:cs typeface="Tahoma" panose="020B0604030504040204" pitchFamily="34" charset="0"/>
              </a:rPr>
              <a:t>A 2-minute Continuous Recognition Task</a:t>
            </a:r>
            <a:endParaRPr lang="en-US" dirty="0">
              <a:solidFill>
                <a:prstClr val="black"/>
              </a:solidFill>
              <a:latin typeface="Calibri" panose="020F0502020204030204"/>
              <a:cs typeface="+mn-cs"/>
            </a:endParaRPr>
          </a:p>
        </p:txBody>
      </p:sp>
      <p:pic>
        <p:nvPicPr>
          <p:cNvPr id="5" name="Picture 4">
            <a:extLst>
              <a:ext uri="{FF2B5EF4-FFF2-40B4-BE49-F238E27FC236}">
                <a16:creationId xmlns:a16="http://schemas.microsoft.com/office/drawing/2014/main" id="{D1E8B8C9-68E9-4E89-A0CB-BD7D9286F7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534" y="1979111"/>
            <a:ext cx="8392439" cy="4722313"/>
          </a:xfrm>
          <a:prstGeom prst="rect">
            <a:avLst/>
          </a:prstGeom>
          <a:noFill/>
        </p:spPr>
      </p:pic>
    </p:spTree>
    <p:extLst>
      <p:ext uri="{BB962C8B-B14F-4D97-AF65-F5344CB8AC3E}">
        <p14:creationId xmlns:p14="http://schemas.microsoft.com/office/powerpoint/2010/main" val="158969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7313759-AA07-4B13-9A4D-7E77D206D6D2}"/>
              </a:ext>
            </a:extLst>
          </p:cNvPr>
          <p:cNvSpPr>
            <a:spLocks noGrp="1"/>
          </p:cNvSpPr>
          <p:nvPr>
            <p:ph type="title"/>
          </p:nvPr>
        </p:nvSpPr>
        <p:spPr>
          <a:xfrm>
            <a:off x="838200" y="365126"/>
            <a:ext cx="8939213" cy="954628"/>
          </a:xfrm>
        </p:spPr>
        <p:txBody>
          <a:bodyPr/>
          <a:lstStyle/>
          <a:p>
            <a:pPr algn="ctr"/>
            <a:r>
              <a:rPr lang="en-US" altLang="en-US" b="1" dirty="0">
                <a:latin typeface="Arial" panose="020B0604020202020204" pitchFamily="34" charset="0"/>
                <a:cs typeface="Arial" panose="020B0604020202020204" pitchFamily="34" charset="0"/>
              </a:rPr>
              <a:t>Disclosures</a:t>
            </a:r>
          </a:p>
        </p:txBody>
      </p:sp>
      <p:sp>
        <p:nvSpPr>
          <p:cNvPr id="16386" name="Content Placeholder 2">
            <a:extLst>
              <a:ext uri="{FF2B5EF4-FFF2-40B4-BE49-F238E27FC236}">
                <a16:creationId xmlns:a16="http://schemas.microsoft.com/office/drawing/2014/main" id="{9149E794-38BE-4FDE-B4CB-ACFAC9F92514}"/>
              </a:ext>
            </a:extLst>
          </p:cNvPr>
          <p:cNvSpPr>
            <a:spLocks noGrp="1"/>
          </p:cNvSpPr>
          <p:nvPr>
            <p:ph idx="1"/>
          </p:nvPr>
        </p:nvSpPr>
        <p:spPr>
          <a:xfrm>
            <a:off x="1056980" y="1392974"/>
            <a:ext cx="10078039" cy="5099900"/>
          </a:xfrm>
        </p:spPr>
        <p:txBody>
          <a:bodyPr/>
          <a:lstStyle/>
          <a:p>
            <a:r>
              <a:rPr lang="en-US" altLang="en-US" dirty="0">
                <a:latin typeface="Arial" panose="020B0604020202020204" pitchFamily="34" charset="0"/>
                <a:cs typeface="Arial" panose="020B0604020202020204" pitchFamily="34" charset="0"/>
              </a:rPr>
              <a:t>Dr. Ashford is an unpaid consultant to MemTrax, LLC, which provides an on-line screening test for memory function.</a:t>
            </a:r>
          </a:p>
          <a:p>
            <a:r>
              <a:rPr lang="en-US" altLang="en-US" dirty="0">
                <a:latin typeface="Arial" panose="020B0604020202020204" pitchFamily="34" charset="0"/>
                <a:cs typeface="Arial" panose="020B0604020202020204" pitchFamily="34" charset="0"/>
              </a:rPr>
              <a:t>Dr. Ashford applied for patent protection for a continuous performance memory test which he developed.</a:t>
            </a:r>
          </a:p>
          <a:p>
            <a:r>
              <a:rPr lang="en-US" dirty="0">
                <a:latin typeface="Arial" panose="020B0604020202020204" pitchFamily="34" charset="0"/>
                <a:cs typeface="Arial" panose="020B0604020202020204" pitchFamily="34" charset="0"/>
              </a:rPr>
              <a:t>Dr. Ashford is the Chair of the Medical, Scientific, and Memory Screening Advisory Board of the Alzheimer’s Foundation of America, which provides the MemTrax memory test: 	</a:t>
            </a:r>
            <a:r>
              <a:rPr lang="en-US" dirty="0">
                <a:latin typeface="Arial" panose="020B0604020202020204" pitchFamily="34" charset="0"/>
                <a:cs typeface="Arial" panose="020B0604020202020204" pitchFamily="34" charset="0"/>
                <a:hlinkClick r:id="rId2"/>
              </a:rPr>
              <a:t>www.afamemorytest.com</a:t>
            </a:r>
            <a:r>
              <a:rPr lang="en-US"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Dr. Ashford is a full-time employee of the VA.</a:t>
            </a:r>
          </a:p>
          <a:p>
            <a:r>
              <a:rPr lang="en-US" altLang="en-US" dirty="0">
                <a:latin typeface="Arial" panose="020B0604020202020204" pitchFamily="34" charset="0"/>
                <a:cs typeface="Arial" panose="020B0604020202020204" pitchFamily="34" charset="0"/>
              </a:rPr>
              <a:t>The views expressed by Dr. Ashford do not represent the official views of the VA.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B6EC4-6C36-2182-90AE-9FE4D390679C}"/>
            </a:ext>
          </a:extLst>
        </p:cNvPr>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F84C0A22-0434-EFBA-E63B-F68CC2EFD431}"/>
              </a:ext>
            </a:extLst>
          </p:cNvPr>
          <p:cNvPicPr>
            <a:picLocks noChangeAspect="1"/>
          </p:cNvPicPr>
          <p:nvPr/>
        </p:nvPicPr>
        <p:blipFill rotWithShape="1">
          <a:blip r:embed="rId2"/>
          <a:srcRect l="64743" t="5944" r="15485" b="35997"/>
          <a:stretch/>
        </p:blipFill>
        <p:spPr bwMode="auto">
          <a:xfrm>
            <a:off x="3451860" y="209550"/>
            <a:ext cx="5288280" cy="6438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873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385D4-93C5-F9DA-81C3-35317302296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CB74F17-3DC8-F732-E261-0D28F30B35FD}"/>
              </a:ext>
            </a:extLst>
          </p:cNvPr>
          <p:cNvSpPr txBox="1"/>
          <p:nvPr/>
        </p:nvSpPr>
        <p:spPr>
          <a:xfrm>
            <a:off x="451413" y="290090"/>
            <a:ext cx="11586258" cy="1077218"/>
          </a:xfrm>
          <a:prstGeom prst="rect">
            <a:avLst/>
          </a:prstGeom>
          <a:noFill/>
        </p:spPr>
        <p:txBody>
          <a:bodyPr wrap="square">
            <a:spAutoFit/>
          </a:bodyPr>
          <a:lstStyle/>
          <a:p>
            <a:pPr algn="ctr" fontAlgn="auto">
              <a:spcBef>
                <a:spcPts val="0"/>
              </a:spcBef>
              <a:spcAft>
                <a:spcPts val="0"/>
              </a:spcAft>
              <a:defRPr/>
            </a:pPr>
            <a:r>
              <a:rPr lang="en-GB" altLang="en-US" sz="3200" b="1" dirty="0" err="1">
                <a:solidFill>
                  <a:prstClr val="black"/>
                </a:solidFill>
              </a:rPr>
              <a:t>MemTrax</a:t>
            </a:r>
            <a:r>
              <a:rPr lang="en-GB" altLang="en-US" sz="3200" b="1" dirty="0">
                <a:solidFill>
                  <a:prstClr val="black"/>
                </a:solidFill>
              </a:rPr>
              <a:t> Metrics, </a:t>
            </a:r>
            <a:r>
              <a:rPr lang="en-GB" altLang="en-US" sz="3200" b="1" dirty="0" err="1">
                <a:solidFill>
                  <a:prstClr val="black"/>
                </a:solidFill>
              </a:rPr>
              <a:t>HAPPYneuron</a:t>
            </a:r>
            <a:r>
              <a:rPr lang="en-GB" altLang="en-US" sz="3200" b="1" dirty="0">
                <a:solidFill>
                  <a:prstClr val="black"/>
                </a:solidFill>
              </a:rPr>
              <a:t> dataset:</a:t>
            </a:r>
          </a:p>
          <a:p>
            <a:pPr algn="ctr" fontAlgn="auto">
              <a:spcBef>
                <a:spcPts val="0"/>
              </a:spcBef>
              <a:spcAft>
                <a:spcPts val="0"/>
              </a:spcAft>
              <a:defRPr/>
            </a:pPr>
            <a:r>
              <a:rPr lang="en-GB" altLang="en-US" sz="3200" b="1" dirty="0">
                <a:solidFill>
                  <a:prstClr val="black"/>
                </a:solidFill>
              </a:rPr>
              <a:t>Population (French and English, online)</a:t>
            </a:r>
          </a:p>
        </p:txBody>
      </p:sp>
      <p:graphicFrame>
        <p:nvGraphicFramePr>
          <p:cNvPr id="2" name="Chart 1">
            <a:extLst>
              <a:ext uri="{FF2B5EF4-FFF2-40B4-BE49-F238E27FC236}">
                <a16:creationId xmlns:a16="http://schemas.microsoft.com/office/drawing/2014/main" id="{DABB7842-75B8-4E73-A9BC-6C6CCB3B548E}"/>
              </a:ext>
            </a:extLst>
          </p:cNvPr>
          <p:cNvGraphicFramePr/>
          <p:nvPr>
            <p:extLst>
              <p:ext uri="{D42A27DB-BD31-4B8C-83A1-F6EECF244321}">
                <p14:modId xmlns:p14="http://schemas.microsoft.com/office/powerpoint/2010/main" val="4245438912"/>
              </p:ext>
            </p:extLst>
          </p:nvPr>
        </p:nvGraphicFramePr>
        <p:xfrm>
          <a:off x="451413" y="1494263"/>
          <a:ext cx="8240750" cy="50736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66F7F12-2912-42F5-D3AC-D6637F6D3F60}"/>
              </a:ext>
            </a:extLst>
          </p:cNvPr>
          <p:cNvSpPr txBox="1"/>
          <p:nvPr/>
        </p:nvSpPr>
        <p:spPr>
          <a:xfrm>
            <a:off x="8570866" y="2733870"/>
            <a:ext cx="3048424" cy="1754326"/>
          </a:xfrm>
          <a:prstGeom prst="rect">
            <a:avLst/>
          </a:prstGeom>
          <a:noFill/>
        </p:spPr>
        <p:txBody>
          <a:bodyPr wrap="square" rtlCol="0">
            <a:spAutoFit/>
          </a:bodyPr>
          <a:lstStyle/>
          <a:p>
            <a:r>
              <a:rPr lang="en-US" dirty="0"/>
              <a:t>Over twice as many females took the test, mostly age 45 to 65, in the age when women go through menopause and complain of “brain fog”</a:t>
            </a:r>
          </a:p>
        </p:txBody>
      </p:sp>
    </p:spTree>
    <p:extLst>
      <p:ext uri="{BB962C8B-B14F-4D97-AF65-F5344CB8AC3E}">
        <p14:creationId xmlns:p14="http://schemas.microsoft.com/office/powerpoint/2010/main" val="2590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85B4A4D-A546-4EA2-B50E-A51452DAF6FE}"/>
              </a:ext>
            </a:extLst>
          </p:cNvPr>
          <p:cNvSpPr txBox="1"/>
          <p:nvPr/>
        </p:nvSpPr>
        <p:spPr>
          <a:xfrm>
            <a:off x="451413" y="290090"/>
            <a:ext cx="9250148" cy="584775"/>
          </a:xfrm>
          <a:prstGeom prst="rect">
            <a:avLst/>
          </a:prstGeom>
          <a:noFill/>
        </p:spPr>
        <p:txBody>
          <a:bodyPr wrap="square">
            <a:spAutoFit/>
          </a:bodyPr>
          <a:lstStyle/>
          <a:p>
            <a:pPr algn="ctr" fontAlgn="auto">
              <a:spcBef>
                <a:spcPts val="0"/>
              </a:spcBef>
              <a:spcAft>
                <a:spcPts val="0"/>
              </a:spcAft>
              <a:defRPr/>
            </a:pPr>
            <a:r>
              <a:rPr lang="en-GB" altLang="en-US" sz="3200" b="1" dirty="0">
                <a:solidFill>
                  <a:prstClr val="black"/>
                </a:solidFill>
              </a:rPr>
              <a:t>Initial </a:t>
            </a:r>
            <a:r>
              <a:rPr lang="en-GB" altLang="en-US" sz="3200" b="1" dirty="0" err="1">
                <a:solidFill>
                  <a:prstClr val="black"/>
                </a:solidFill>
              </a:rPr>
              <a:t>MemTrax</a:t>
            </a:r>
            <a:r>
              <a:rPr lang="en-GB" altLang="en-US" sz="3200" b="1" dirty="0">
                <a:solidFill>
                  <a:prstClr val="black"/>
                </a:solidFill>
              </a:rPr>
              <a:t> Metrics </a:t>
            </a:r>
            <a:endParaRPr lang="en-US" dirty="0">
              <a:solidFill>
                <a:prstClr val="black"/>
              </a:solidFill>
              <a:latin typeface="Calibri" panose="020F0502020204030204"/>
              <a:cs typeface="+mn-cs"/>
            </a:endParaRPr>
          </a:p>
        </p:txBody>
      </p:sp>
      <p:graphicFrame>
        <p:nvGraphicFramePr>
          <p:cNvPr id="2" name="Chart 1">
            <a:extLst>
              <a:ext uri="{FF2B5EF4-FFF2-40B4-BE49-F238E27FC236}">
                <a16:creationId xmlns:a16="http://schemas.microsoft.com/office/drawing/2014/main" id="{D8242A9A-9076-48E3-9E9A-75D020C2AF94}"/>
              </a:ext>
            </a:extLst>
          </p:cNvPr>
          <p:cNvGraphicFramePr/>
          <p:nvPr>
            <p:extLst>
              <p:ext uri="{D42A27DB-BD31-4B8C-83A1-F6EECF244321}">
                <p14:modId xmlns:p14="http://schemas.microsoft.com/office/powerpoint/2010/main" val="2962558394"/>
              </p:ext>
            </p:extLst>
          </p:nvPr>
        </p:nvGraphicFramePr>
        <p:xfrm>
          <a:off x="981308" y="1141885"/>
          <a:ext cx="7917366" cy="533697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90B7C4-5660-F268-084E-BF616C2136EC}"/>
              </a:ext>
            </a:extLst>
          </p:cNvPr>
          <p:cNvSpPr txBox="1"/>
          <p:nvPr/>
        </p:nvSpPr>
        <p:spPr>
          <a:xfrm>
            <a:off x="9493404" y="1996068"/>
            <a:ext cx="1717288" cy="1754326"/>
          </a:xfrm>
          <a:prstGeom prst="rect">
            <a:avLst/>
          </a:prstGeom>
          <a:noFill/>
        </p:spPr>
        <p:txBody>
          <a:bodyPr wrap="square" rtlCol="0">
            <a:spAutoFit/>
          </a:bodyPr>
          <a:lstStyle/>
          <a:p>
            <a:r>
              <a:rPr lang="en-US" dirty="0"/>
              <a:t>The number of Responses decreases with age in both Males and Females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909E9-2CD4-3541-2B8E-1FCD1C13CB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E7AC1F4-0632-B165-D19C-A53E6E340B0D}"/>
              </a:ext>
            </a:extLst>
          </p:cNvPr>
          <p:cNvSpPr txBox="1"/>
          <p:nvPr/>
        </p:nvSpPr>
        <p:spPr>
          <a:xfrm>
            <a:off x="493982" y="111670"/>
            <a:ext cx="11181345" cy="1077218"/>
          </a:xfrm>
          <a:prstGeom prst="rect">
            <a:avLst/>
          </a:prstGeom>
          <a:noFill/>
        </p:spPr>
        <p:txBody>
          <a:bodyPr wrap="square">
            <a:spAutoFit/>
          </a:bodyPr>
          <a:lstStyle/>
          <a:p>
            <a:pPr algn="ctr" fontAlgn="auto">
              <a:spcBef>
                <a:spcPts val="0"/>
              </a:spcBef>
              <a:spcAft>
                <a:spcPts val="0"/>
              </a:spcAft>
              <a:defRPr/>
            </a:pPr>
            <a:r>
              <a:rPr lang="en-GB" altLang="en-US" sz="3200" b="1" dirty="0" err="1">
                <a:solidFill>
                  <a:prstClr val="black"/>
                </a:solidFill>
              </a:rPr>
              <a:t>MemTrax</a:t>
            </a:r>
            <a:r>
              <a:rPr lang="en-GB" altLang="en-US" sz="3200" b="1" dirty="0">
                <a:solidFill>
                  <a:prstClr val="black"/>
                </a:solidFill>
              </a:rPr>
              <a:t> Metrics, </a:t>
            </a:r>
            <a:r>
              <a:rPr lang="en-GB" altLang="en-US" sz="3200" b="1" dirty="0" err="1">
                <a:solidFill>
                  <a:prstClr val="black"/>
                </a:solidFill>
              </a:rPr>
              <a:t>HAPPYneuron</a:t>
            </a:r>
            <a:r>
              <a:rPr lang="en-GB" altLang="en-US" sz="3200" b="1" dirty="0">
                <a:solidFill>
                  <a:prstClr val="black"/>
                </a:solidFill>
              </a:rPr>
              <a:t> dataset:</a:t>
            </a:r>
          </a:p>
          <a:p>
            <a:pPr algn="ctr" fontAlgn="auto">
              <a:spcBef>
                <a:spcPts val="0"/>
              </a:spcBef>
              <a:spcAft>
                <a:spcPts val="0"/>
              </a:spcAft>
              <a:defRPr/>
            </a:pPr>
            <a:r>
              <a:rPr lang="en-GB" sz="3200" b="1" dirty="0">
                <a:solidFill>
                  <a:prstClr val="black"/>
                </a:solidFill>
                <a:latin typeface="Calibri" panose="020F0502020204030204"/>
                <a:cs typeface="+mn-cs"/>
              </a:rPr>
              <a:t>Correct: HITs, Correct Rejections (1-false alarms), versus age </a:t>
            </a:r>
            <a:endParaRPr lang="en-US" dirty="0">
              <a:solidFill>
                <a:prstClr val="black"/>
              </a:solidFill>
              <a:latin typeface="Calibri" panose="020F0502020204030204"/>
              <a:cs typeface="+mn-cs"/>
            </a:endParaRPr>
          </a:p>
        </p:txBody>
      </p:sp>
      <p:graphicFrame>
        <p:nvGraphicFramePr>
          <p:cNvPr id="2" name="Chart 1">
            <a:extLst>
              <a:ext uri="{FF2B5EF4-FFF2-40B4-BE49-F238E27FC236}">
                <a16:creationId xmlns:a16="http://schemas.microsoft.com/office/drawing/2014/main" id="{ABCE4BBA-5DAF-4EB4-8337-D5ED7B0184CD}"/>
              </a:ext>
            </a:extLst>
          </p:cNvPr>
          <p:cNvGraphicFramePr/>
          <p:nvPr>
            <p:extLst>
              <p:ext uri="{D42A27DB-BD31-4B8C-83A1-F6EECF244321}">
                <p14:modId xmlns:p14="http://schemas.microsoft.com/office/powerpoint/2010/main" val="3938355064"/>
              </p:ext>
            </p:extLst>
          </p:nvPr>
        </p:nvGraphicFramePr>
        <p:xfrm>
          <a:off x="125730" y="1309244"/>
          <a:ext cx="5970270" cy="4397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D7829D1B-9847-4564-8DF3-1C0223C3C7B5}"/>
              </a:ext>
            </a:extLst>
          </p:cNvPr>
          <p:cNvGraphicFramePr/>
          <p:nvPr>
            <p:extLst>
              <p:ext uri="{D42A27DB-BD31-4B8C-83A1-F6EECF244321}">
                <p14:modId xmlns:p14="http://schemas.microsoft.com/office/powerpoint/2010/main" val="3443790519"/>
              </p:ext>
            </p:extLst>
          </p:nvPr>
        </p:nvGraphicFramePr>
        <p:xfrm>
          <a:off x="6002022" y="1309244"/>
          <a:ext cx="5984240" cy="43977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A13C4D5-3EDA-F563-4FD4-28C63749D70A}"/>
              </a:ext>
            </a:extLst>
          </p:cNvPr>
          <p:cNvSpPr txBox="1"/>
          <p:nvPr/>
        </p:nvSpPr>
        <p:spPr>
          <a:xfrm>
            <a:off x="3451654" y="5932449"/>
            <a:ext cx="5288692" cy="369332"/>
          </a:xfrm>
          <a:prstGeom prst="rect">
            <a:avLst/>
          </a:prstGeom>
          <a:noFill/>
        </p:spPr>
        <p:txBody>
          <a:bodyPr wrap="none" rtlCol="0">
            <a:spAutoFit/>
          </a:bodyPr>
          <a:lstStyle/>
          <a:p>
            <a:r>
              <a:rPr lang="en-US" dirty="0"/>
              <a:t>HITs and Correct Rejections both decline with age</a:t>
            </a:r>
          </a:p>
        </p:txBody>
      </p:sp>
    </p:spTree>
    <p:extLst>
      <p:ext uri="{BB962C8B-B14F-4D97-AF65-F5344CB8AC3E}">
        <p14:creationId xmlns:p14="http://schemas.microsoft.com/office/powerpoint/2010/main" val="14180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E693C-A164-B842-D352-37A5914058E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722158B-1C7F-D7D7-F64C-A55CB779ABDB}"/>
              </a:ext>
            </a:extLst>
          </p:cNvPr>
          <p:cNvSpPr txBox="1"/>
          <p:nvPr/>
        </p:nvSpPr>
        <p:spPr>
          <a:xfrm>
            <a:off x="493982" y="111670"/>
            <a:ext cx="11586258" cy="1077218"/>
          </a:xfrm>
          <a:prstGeom prst="rect">
            <a:avLst/>
          </a:prstGeom>
          <a:noFill/>
        </p:spPr>
        <p:txBody>
          <a:bodyPr wrap="square">
            <a:spAutoFit/>
          </a:bodyPr>
          <a:lstStyle/>
          <a:p>
            <a:pPr algn="ctr" fontAlgn="auto">
              <a:spcBef>
                <a:spcPts val="0"/>
              </a:spcBef>
              <a:spcAft>
                <a:spcPts val="0"/>
              </a:spcAft>
              <a:defRPr/>
            </a:pPr>
            <a:r>
              <a:rPr lang="en-GB" altLang="en-US" sz="3200" b="1" dirty="0" err="1">
                <a:solidFill>
                  <a:prstClr val="black"/>
                </a:solidFill>
              </a:rPr>
              <a:t>MemTrax</a:t>
            </a:r>
            <a:r>
              <a:rPr lang="en-GB" altLang="en-US" sz="3200" b="1" dirty="0">
                <a:solidFill>
                  <a:prstClr val="black"/>
                </a:solidFill>
              </a:rPr>
              <a:t> Metrics, </a:t>
            </a:r>
            <a:r>
              <a:rPr lang="en-GB" altLang="en-US" sz="3200" b="1" dirty="0" err="1">
                <a:solidFill>
                  <a:prstClr val="black"/>
                </a:solidFill>
              </a:rPr>
              <a:t>HAPPYneuron</a:t>
            </a:r>
            <a:r>
              <a:rPr lang="en-GB" altLang="en-US" sz="3200" b="1" dirty="0">
                <a:solidFill>
                  <a:prstClr val="black"/>
                </a:solidFill>
              </a:rPr>
              <a:t> dataset:</a:t>
            </a:r>
          </a:p>
          <a:p>
            <a:pPr algn="ctr" fontAlgn="auto">
              <a:spcBef>
                <a:spcPts val="0"/>
              </a:spcBef>
              <a:spcAft>
                <a:spcPts val="0"/>
              </a:spcAft>
              <a:defRPr/>
            </a:pPr>
            <a:r>
              <a:rPr lang="en-GB" sz="3200" b="1" dirty="0">
                <a:solidFill>
                  <a:prstClr val="black"/>
                </a:solidFill>
                <a:latin typeface="Calibri" panose="020F0502020204030204"/>
                <a:cs typeface="+mn-cs"/>
              </a:rPr>
              <a:t>Correct: % Correct, HITs, Correct Rejections (1-false alarms), </a:t>
            </a:r>
            <a:endParaRPr lang="en-US" dirty="0">
              <a:solidFill>
                <a:prstClr val="black"/>
              </a:solidFill>
              <a:latin typeface="Calibri" panose="020F0502020204030204"/>
              <a:cs typeface="+mn-cs"/>
            </a:endParaRPr>
          </a:p>
        </p:txBody>
      </p:sp>
      <p:graphicFrame>
        <p:nvGraphicFramePr>
          <p:cNvPr id="6" name="Chart 5">
            <a:extLst>
              <a:ext uri="{FF2B5EF4-FFF2-40B4-BE49-F238E27FC236}">
                <a16:creationId xmlns:a16="http://schemas.microsoft.com/office/drawing/2014/main" id="{E0CD90E8-D9C9-43A3-8A3D-83536D100A98}"/>
              </a:ext>
            </a:extLst>
          </p:cNvPr>
          <p:cNvGraphicFramePr/>
          <p:nvPr>
            <p:extLst>
              <p:ext uri="{D42A27DB-BD31-4B8C-83A1-F6EECF244321}">
                <p14:modId xmlns:p14="http://schemas.microsoft.com/office/powerpoint/2010/main" val="3552095265"/>
              </p:ext>
            </p:extLst>
          </p:nvPr>
        </p:nvGraphicFramePr>
        <p:xfrm>
          <a:off x="493982" y="2242013"/>
          <a:ext cx="5016500" cy="3690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E4C08565-AFFB-4815-93A5-625300CF70DE}"/>
              </a:ext>
            </a:extLst>
          </p:cNvPr>
          <p:cNvGraphicFramePr/>
          <p:nvPr>
            <p:extLst>
              <p:ext uri="{D42A27DB-BD31-4B8C-83A1-F6EECF244321}">
                <p14:modId xmlns:p14="http://schemas.microsoft.com/office/powerpoint/2010/main" val="210500789"/>
              </p:ext>
            </p:extLst>
          </p:nvPr>
        </p:nvGraphicFramePr>
        <p:xfrm>
          <a:off x="5913554" y="2242013"/>
          <a:ext cx="5003800" cy="389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049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D65BB-CE46-9123-6593-CD518EC1411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DCE5E2A-1180-337A-6C0D-705080959F05}"/>
              </a:ext>
            </a:extLst>
          </p:cNvPr>
          <p:cNvSpPr txBox="1"/>
          <p:nvPr/>
        </p:nvSpPr>
        <p:spPr>
          <a:xfrm>
            <a:off x="493982" y="111670"/>
            <a:ext cx="11586258" cy="1077218"/>
          </a:xfrm>
          <a:prstGeom prst="rect">
            <a:avLst/>
          </a:prstGeom>
          <a:noFill/>
        </p:spPr>
        <p:txBody>
          <a:bodyPr wrap="square">
            <a:spAutoFit/>
          </a:bodyPr>
          <a:lstStyle/>
          <a:p>
            <a:pPr algn="ctr" fontAlgn="auto">
              <a:spcBef>
                <a:spcPts val="0"/>
              </a:spcBef>
              <a:spcAft>
                <a:spcPts val="0"/>
              </a:spcAft>
              <a:defRPr/>
            </a:pPr>
            <a:r>
              <a:rPr lang="en-GB" altLang="en-US" sz="3200" b="1" dirty="0" err="1">
                <a:solidFill>
                  <a:prstClr val="black"/>
                </a:solidFill>
              </a:rPr>
              <a:t>MemTrax</a:t>
            </a:r>
            <a:r>
              <a:rPr lang="en-GB" altLang="en-US" sz="3200" b="1" dirty="0">
                <a:solidFill>
                  <a:prstClr val="black"/>
                </a:solidFill>
              </a:rPr>
              <a:t> Metrics, </a:t>
            </a:r>
            <a:r>
              <a:rPr lang="en-GB" altLang="en-US" sz="3200" b="1" dirty="0" err="1">
                <a:solidFill>
                  <a:prstClr val="black"/>
                </a:solidFill>
              </a:rPr>
              <a:t>HAPPYneuron</a:t>
            </a:r>
            <a:r>
              <a:rPr lang="en-GB" altLang="en-US" sz="3200" b="1" dirty="0">
                <a:solidFill>
                  <a:prstClr val="black"/>
                </a:solidFill>
              </a:rPr>
              <a:t> dataset:</a:t>
            </a:r>
          </a:p>
          <a:p>
            <a:pPr algn="ctr" fontAlgn="auto">
              <a:spcBef>
                <a:spcPts val="0"/>
              </a:spcBef>
              <a:spcAft>
                <a:spcPts val="0"/>
              </a:spcAft>
              <a:defRPr/>
            </a:pPr>
            <a:r>
              <a:rPr lang="en-GB" sz="3200" b="1" dirty="0">
                <a:solidFill>
                  <a:prstClr val="black"/>
                </a:solidFill>
                <a:latin typeface="Calibri" panose="020F0502020204030204"/>
                <a:cs typeface="+mn-cs"/>
              </a:rPr>
              <a:t>Response Time, HITs, false alarms </a:t>
            </a:r>
            <a:endParaRPr lang="en-US" dirty="0">
              <a:solidFill>
                <a:prstClr val="black"/>
              </a:solidFill>
              <a:latin typeface="Calibri" panose="020F0502020204030204"/>
              <a:cs typeface="+mn-cs"/>
            </a:endParaRPr>
          </a:p>
        </p:txBody>
      </p:sp>
      <p:graphicFrame>
        <p:nvGraphicFramePr>
          <p:cNvPr id="3" name="Chart 2">
            <a:extLst>
              <a:ext uri="{FF2B5EF4-FFF2-40B4-BE49-F238E27FC236}">
                <a16:creationId xmlns:a16="http://schemas.microsoft.com/office/drawing/2014/main" id="{91C2D2FE-CE82-4FCD-A98A-7E246C755C01}"/>
              </a:ext>
            </a:extLst>
          </p:cNvPr>
          <p:cNvGraphicFramePr/>
          <p:nvPr>
            <p:extLst>
              <p:ext uri="{D42A27DB-BD31-4B8C-83A1-F6EECF244321}">
                <p14:modId xmlns:p14="http://schemas.microsoft.com/office/powerpoint/2010/main" val="205656024"/>
              </p:ext>
            </p:extLst>
          </p:nvPr>
        </p:nvGraphicFramePr>
        <p:xfrm>
          <a:off x="652637" y="1188888"/>
          <a:ext cx="4560570" cy="5120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5B9030D-E02E-41AD-B050-445EF794F112}"/>
              </a:ext>
            </a:extLst>
          </p:cNvPr>
          <p:cNvGraphicFramePr/>
          <p:nvPr>
            <p:extLst>
              <p:ext uri="{D42A27DB-BD31-4B8C-83A1-F6EECF244321}">
                <p14:modId xmlns:p14="http://schemas.microsoft.com/office/powerpoint/2010/main" val="1929059407"/>
              </p:ext>
            </p:extLst>
          </p:nvPr>
        </p:nvGraphicFramePr>
        <p:xfrm>
          <a:off x="6287111" y="1384799"/>
          <a:ext cx="4544060" cy="49242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2E8218B-F0DF-B11C-39BA-02C0F5D7721F}"/>
              </a:ext>
            </a:extLst>
          </p:cNvPr>
          <p:cNvSpPr txBox="1"/>
          <p:nvPr/>
        </p:nvSpPr>
        <p:spPr>
          <a:xfrm>
            <a:off x="6096000" y="6309023"/>
            <a:ext cx="5737533" cy="369332"/>
          </a:xfrm>
          <a:prstGeom prst="rect">
            <a:avLst/>
          </a:prstGeom>
          <a:noFill/>
        </p:spPr>
        <p:txBody>
          <a:bodyPr wrap="none" rtlCol="0">
            <a:spAutoFit/>
          </a:bodyPr>
          <a:lstStyle/>
          <a:p>
            <a:r>
              <a:rPr lang="en-US" dirty="0"/>
              <a:t>Cannot compare because half of subject made no FAs</a:t>
            </a:r>
          </a:p>
        </p:txBody>
      </p:sp>
    </p:spTree>
    <p:extLst>
      <p:ext uri="{BB962C8B-B14F-4D97-AF65-F5344CB8AC3E}">
        <p14:creationId xmlns:p14="http://schemas.microsoft.com/office/powerpoint/2010/main" val="383823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1621C-AFCA-E5C7-B217-22B6C07C7A7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49552A-AB86-395E-AE68-5DAAFCE02843}"/>
              </a:ext>
            </a:extLst>
          </p:cNvPr>
          <p:cNvSpPr txBox="1"/>
          <p:nvPr/>
        </p:nvSpPr>
        <p:spPr>
          <a:xfrm>
            <a:off x="493982" y="111670"/>
            <a:ext cx="11586258" cy="1077218"/>
          </a:xfrm>
          <a:prstGeom prst="rect">
            <a:avLst/>
          </a:prstGeom>
          <a:noFill/>
        </p:spPr>
        <p:txBody>
          <a:bodyPr wrap="square">
            <a:spAutoFit/>
          </a:bodyPr>
          <a:lstStyle/>
          <a:p>
            <a:pPr algn="ctr" fontAlgn="auto">
              <a:spcBef>
                <a:spcPts val="0"/>
              </a:spcBef>
              <a:spcAft>
                <a:spcPts val="0"/>
              </a:spcAft>
              <a:defRPr/>
            </a:pPr>
            <a:r>
              <a:rPr lang="en-GB" altLang="en-US" sz="3200" b="1" dirty="0" err="1">
                <a:solidFill>
                  <a:prstClr val="black"/>
                </a:solidFill>
              </a:rPr>
              <a:t>MemTrax</a:t>
            </a:r>
            <a:r>
              <a:rPr lang="en-GB" altLang="en-US" sz="3200" b="1" dirty="0">
                <a:solidFill>
                  <a:prstClr val="black"/>
                </a:solidFill>
              </a:rPr>
              <a:t> Metrics, </a:t>
            </a:r>
            <a:r>
              <a:rPr lang="en-GB" altLang="en-US" sz="3200" b="1" dirty="0" err="1">
                <a:solidFill>
                  <a:prstClr val="black"/>
                </a:solidFill>
              </a:rPr>
              <a:t>HAPPYneuron</a:t>
            </a:r>
            <a:r>
              <a:rPr lang="en-GB" altLang="en-US" sz="3200" b="1" dirty="0">
                <a:solidFill>
                  <a:prstClr val="black"/>
                </a:solidFill>
              </a:rPr>
              <a:t> dataset:</a:t>
            </a:r>
          </a:p>
          <a:p>
            <a:pPr algn="ctr" fontAlgn="auto">
              <a:spcBef>
                <a:spcPts val="0"/>
              </a:spcBef>
              <a:spcAft>
                <a:spcPts val="0"/>
              </a:spcAft>
              <a:defRPr/>
            </a:pPr>
            <a:r>
              <a:rPr lang="en-GB" sz="3200" b="1" dirty="0">
                <a:solidFill>
                  <a:prstClr val="black"/>
                </a:solidFill>
                <a:latin typeface="Calibri" panose="020F0502020204030204"/>
                <a:cs typeface="+mn-cs"/>
              </a:rPr>
              <a:t>Response Times to HITs vs #HITs, # Correct Rejections</a:t>
            </a:r>
            <a:endParaRPr lang="en-US" dirty="0">
              <a:solidFill>
                <a:prstClr val="black"/>
              </a:solidFill>
              <a:latin typeface="Calibri" panose="020F0502020204030204"/>
              <a:cs typeface="+mn-cs"/>
            </a:endParaRPr>
          </a:p>
        </p:txBody>
      </p:sp>
      <p:graphicFrame>
        <p:nvGraphicFramePr>
          <p:cNvPr id="2" name="Chart 1">
            <a:extLst>
              <a:ext uri="{FF2B5EF4-FFF2-40B4-BE49-F238E27FC236}">
                <a16:creationId xmlns:a16="http://schemas.microsoft.com/office/drawing/2014/main" id="{F857560C-5A4D-4D25-B53F-2AC2C8FC8D73}"/>
              </a:ext>
            </a:extLst>
          </p:cNvPr>
          <p:cNvGraphicFramePr>
            <a:graphicFrameLocks/>
          </p:cNvGraphicFramePr>
          <p:nvPr>
            <p:extLst>
              <p:ext uri="{D42A27DB-BD31-4B8C-83A1-F6EECF244321}">
                <p14:modId xmlns:p14="http://schemas.microsoft.com/office/powerpoint/2010/main" val="353910739"/>
              </p:ext>
            </p:extLst>
          </p:nvPr>
        </p:nvGraphicFramePr>
        <p:xfrm>
          <a:off x="827851" y="1188888"/>
          <a:ext cx="4713995" cy="4890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312DE77-0521-4BF3-9436-F02F0003E9B8}"/>
              </a:ext>
            </a:extLst>
          </p:cNvPr>
          <p:cNvGraphicFramePr>
            <a:graphicFrameLocks/>
          </p:cNvGraphicFramePr>
          <p:nvPr>
            <p:extLst>
              <p:ext uri="{D42A27DB-BD31-4B8C-83A1-F6EECF244321}">
                <p14:modId xmlns:p14="http://schemas.microsoft.com/office/powerpoint/2010/main" val="1011368657"/>
              </p:ext>
            </p:extLst>
          </p:nvPr>
        </p:nvGraphicFramePr>
        <p:xfrm>
          <a:off x="6287111" y="1188889"/>
          <a:ext cx="4723520" cy="48901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ABCFAA6-09C5-2C59-C79D-8CA64E8E894A}"/>
              </a:ext>
            </a:extLst>
          </p:cNvPr>
          <p:cNvSpPr txBox="1"/>
          <p:nvPr/>
        </p:nvSpPr>
        <p:spPr>
          <a:xfrm>
            <a:off x="1079093" y="5894357"/>
            <a:ext cx="5120985" cy="646331"/>
          </a:xfrm>
          <a:prstGeom prst="rect">
            <a:avLst/>
          </a:prstGeom>
          <a:noFill/>
        </p:spPr>
        <p:txBody>
          <a:bodyPr wrap="square" rtlCol="0">
            <a:spAutoFit/>
          </a:bodyPr>
          <a:lstStyle/>
          <a:p>
            <a:r>
              <a:rPr lang="en-US" dirty="0"/>
              <a:t>HITs are related to the Response Times to HITs, and speed and accuracy are correlated.</a:t>
            </a:r>
          </a:p>
        </p:txBody>
      </p:sp>
      <p:sp>
        <p:nvSpPr>
          <p:cNvPr id="9" name="TextBox 8">
            <a:extLst>
              <a:ext uri="{FF2B5EF4-FFF2-40B4-BE49-F238E27FC236}">
                <a16:creationId xmlns:a16="http://schemas.microsoft.com/office/drawing/2014/main" id="{F71E8EDF-3635-1638-448A-417501D994D3}"/>
              </a:ext>
            </a:extLst>
          </p:cNvPr>
          <p:cNvSpPr txBox="1"/>
          <p:nvPr/>
        </p:nvSpPr>
        <p:spPr>
          <a:xfrm>
            <a:off x="6660693" y="5894357"/>
            <a:ext cx="4825064" cy="646331"/>
          </a:xfrm>
          <a:prstGeom prst="rect">
            <a:avLst/>
          </a:prstGeom>
          <a:noFill/>
        </p:spPr>
        <p:txBody>
          <a:bodyPr wrap="square" rtlCol="0">
            <a:spAutoFit/>
          </a:bodyPr>
          <a:lstStyle/>
          <a:p>
            <a:r>
              <a:rPr lang="en-US" dirty="0"/>
              <a:t>Correct Rejections are not related to Response Times to HITs.</a:t>
            </a:r>
          </a:p>
        </p:txBody>
      </p:sp>
    </p:spTree>
    <p:extLst>
      <p:ext uri="{BB962C8B-B14F-4D97-AF65-F5344CB8AC3E}">
        <p14:creationId xmlns:p14="http://schemas.microsoft.com/office/powerpoint/2010/main" val="4054571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C3953-ABD1-4F4E-1DBC-0D9A28BC244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7A06E84-1961-FD41-8B8C-344291D28CFB}"/>
              </a:ext>
            </a:extLst>
          </p:cNvPr>
          <p:cNvSpPr txBox="1"/>
          <p:nvPr/>
        </p:nvSpPr>
        <p:spPr>
          <a:xfrm>
            <a:off x="493982" y="111670"/>
            <a:ext cx="11586258" cy="1077218"/>
          </a:xfrm>
          <a:prstGeom prst="rect">
            <a:avLst/>
          </a:prstGeom>
          <a:noFill/>
        </p:spPr>
        <p:txBody>
          <a:bodyPr wrap="square">
            <a:spAutoFit/>
          </a:bodyPr>
          <a:lstStyle/>
          <a:p>
            <a:pPr algn="ctr" fontAlgn="auto">
              <a:spcBef>
                <a:spcPts val="0"/>
              </a:spcBef>
              <a:spcAft>
                <a:spcPts val="0"/>
              </a:spcAft>
              <a:defRPr/>
            </a:pPr>
            <a:r>
              <a:rPr lang="en-GB" altLang="en-US" sz="3200" b="1" dirty="0" err="1">
                <a:solidFill>
                  <a:prstClr val="black"/>
                </a:solidFill>
              </a:rPr>
              <a:t>MemTrax</a:t>
            </a:r>
            <a:r>
              <a:rPr lang="en-GB" altLang="en-US" sz="3200" b="1" dirty="0">
                <a:solidFill>
                  <a:prstClr val="black"/>
                </a:solidFill>
              </a:rPr>
              <a:t> Metrics, </a:t>
            </a:r>
            <a:r>
              <a:rPr lang="en-GB" altLang="en-US" sz="3200" b="1" dirty="0" err="1">
                <a:solidFill>
                  <a:prstClr val="black"/>
                </a:solidFill>
              </a:rPr>
              <a:t>HAPPYneuron</a:t>
            </a:r>
            <a:r>
              <a:rPr lang="en-GB" altLang="en-US" sz="3200" b="1" dirty="0">
                <a:solidFill>
                  <a:prstClr val="black"/>
                </a:solidFill>
              </a:rPr>
              <a:t> dataset:</a:t>
            </a:r>
          </a:p>
          <a:p>
            <a:pPr algn="ctr" fontAlgn="auto">
              <a:spcBef>
                <a:spcPts val="0"/>
              </a:spcBef>
              <a:spcAft>
                <a:spcPts val="0"/>
              </a:spcAft>
              <a:defRPr/>
            </a:pPr>
            <a:r>
              <a:rPr lang="en-GB" sz="3200" b="1" dirty="0">
                <a:solidFill>
                  <a:prstClr val="black"/>
                </a:solidFill>
                <a:latin typeface="Calibri" panose="020F0502020204030204"/>
                <a:cs typeface="+mn-cs"/>
              </a:rPr>
              <a:t>Response Times to HITs and False Alarms</a:t>
            </a:r>
            <a:endParaRPr lang="en-US" dirty="0">
              <a:solidFill>
                <a:prstClr val="black"/>
              </a:solidFill>
              <a:latin typeface="Calibri" panose="020F0502020204030204"/>
              <a:cs typeface="+mn-cs"/>
            </a:endParaRPr>
          </a:p>
        </p:txBody>
      </p:sp>
      <p:sp>
        <p:nvSpPr>
          <p:cNvPr id="9" name="TextBox 8">
            <a:extLst>
              <a:ext uri="{FF2B5EF4-FFF2-40B4-BE49-F238E27FC236}">
                <a16:creationId xmlns:a16="http://schemas.microsoft.com/office/drawing/2014/main" id="{EF1D2AA0-D121-13DE-A0BE-1F28428564D5}"/>
              </a:ext>
            </a:extLst>
          </p:cNvPr>
          <p:cNvSpPr txBox="1"/>
          <p:nvPr/>
        </p:nvSpPr>
        <p:spPr>
          <a:xfrm>
            <a:off x="6660693" y="5894357"/>
            <a:ext cx="4825064" cy="369332"/>
          </a:xfrm>
          <a:prstGeom prst="rect">
            <a:avLst/>
          </a:prstGeom>
          <a:noFill/>
        </p:spPr>
        <p:txBody>
          <a:bodyPr wrap="square" rtlCol="0">
            <a:spAutoFit/>
          </a:bodyPr>
          <a:lstStyle/>
          <a:p>
            <a:r>
              <a:rPr lang="en-US" dirty="0"/>
              <a:t> </a:t>
            </a:r>
          </a:p>
        </p:txBody>
      </p:sp>
      <p:graphicFrame>
        <p:nvGraphicFramePr>
          <p:cNvPr id="3" name="Chart 2">
            <a:extLst>
              <a:ext uri="{FF2B5EF4-FFF2-40B4-BE49-F238E27FC236}">
                <a16:creationId xmlns:a16="http://schemas.microsoft.com/office/drawing/2014/main" id="{156537EC-C9B9-4928-9D66-D92B77186A2C}"/>
              </a:ext>
            </a:extLst>
          </p:cNvPr>
          <p:cNvGraphicFramePr/>
          <p:nvPr>
            <p:extLst>
              <p:ext uri="{D42A27DB-BD31-4B8C-83A1-F6EECF244321}">
                <p14:modId xmlns:p14="http://schemas.microsoft.com/office/powerpoint/2010/main" val="4208828191"/>
              </p:ext>
            </p:extLst>
          </p:nvPr>
        </p:nvGraphicFramePr>
        <p:xfrm>
          <a:off x="493982" y="1188888"/>
          <a:ext cx="5537200" cy="42567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62D4A80-EF7E-489C-8D15-7FEF0A1DB927}"/>
              </a:ext>
            </a:extLst>
          </p:cNvPr>
          <p:cNvGraphicFramePr/>
          <p:nvPr>
            <p:extLst>
              <p:ext uri="{D42A27DB-BD31-4B8C-83A1-F6EECF244321}">
                <p14:modId xmlns:p14="http://schemas.microsoft.com/office/powerpoint/2010/main" val="2651684073"/>
              </p:ext>
            </p:extLst>
          </p:nvPr>
        </p:nvGraphicFramePr>
        <p:xfrm>
          <a:off x="5923157" y="2375210"/>
          <a:ext cx="5562600" cy="31704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3B1A96F-65AA-3740-EB9C-25BB64054C0E}"/>
              </a:ext>
            </a:extLst>
          </p:cNvPr>
          <p:cNvSpPr txBox="1"/>
          <p:nvPr/>
        </p:nvSpPr>
        <p:spPr>
          <a:xfrm>
            <a:off x="1728440" y="5571191"/>
            <a:ext cx="8366393" cy="923330"/>
          </a:xfrm>
          <a:prstGeom prst="rect">
            <a:avLst/>
          </a:prstGeom>
          <a:noFill/>
        </p:spPr>
        <p:txBody>
          <a:bodyPr wrap="none" rtlCol="0">
            <a:spAutoFit/>
          </a:bodyPr>
          <a:lstStyle/>
          <a:p>
            <a:r>
              <a:rPr lang="en-US" dirty="0"/>
              <a:t>Response Times to both HITs and False Alarms show a skewed distribution.</a:t>
            </a:r>
          </a:p>
          <a:p>
            <a:r>
              <a:rPr lang="en-US" dirty="0"/>
              <a:t>This skewing has been studied extensively for years without a clear explanation.</a:t>
            </a:r>
          </a:p>
          <a:p>
            <a:r>
              <a:rPr lang="en-US" dirty="0"/>
              <a:t>Note there are fewer false alarms, about half faster than HITs, half slower.</a:t>
            </a:r>
          </a:p>
        </p:txBody>
      </p:sp>
    </p:spTree>
    <p:extLst>
      <p:ext uri="{BB962C8B-B14F-4D97-AF65-F5344CB8AC3E}">
        <p14:creationId xmlns:p14="http://schemas.microsoft.com/office/powerpoint/2010/main" val="2913181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A41D2-6D11-9F24-0041-EAE1DFF665F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6E647E-A369-729F-3193-BB1A2EF202F0}"/>
              </a:ext>
            </a:extLst>
          </p:cNvPr>
          <p:cNvSpPr txBox="1"/>
          <p:nvPr/>
        </p:nvSpPr>
        <p:spPr>
          <a:xfrm>
            <a:off x="493982" y="111670"/>
            <a:ext cx="11586258" cy="1077218"/>
          </a:xfrm>
          <a:prstGeom prst="rect">
            <a:avLst/>
          </a:prstGeom>
          <a:noFill/>
        </p:spPr>
        <p:txBody>
          <a:bodyPr wrap="square">
            <a:spAutoFit/>
          </a:bodyPr>
          <a:lstStyle/>
          <a:p>
            <a:pPr algn="ctr" fontAlgn="auto">
              <a:spcBef>
                <a:spcPts val="0"/>
              </a:spcBef>
              <a:spcAft>
                <a:spcPts val="0"/>
              </a:spcAft>
              <a:defRPr/>
            </a:pPr>
            <a:r>
              <a:rPr lang="en-GB" altLang="en-US" sz="3200" b="1" dirty="0" err="1">
                <a:solidFill>
                  <a:prstClr val="black"/>
                </a:solidFill>
              </a:rPr>
              <a:t>MemTrax</a:t>
            </a:r>
            <a:r>
              <a:rPr lang="en-GB" altLang="en-US" sz="3200" b="1" dirty="0">
                <a:solidFill>
                  <a:prstClr val="black"/>
                </a:solidFill>
              </a:rPr>
              <a:t> Metrics, </a:t>
            </a:r>
            <a:r>
              <a:rPr lang="en-GB" altLang="en-US" sz="3200" b="1" dirty="0" err="1">
                <a:solidFill>
                  <a:prstClr val="black"/>
                </a:solidFill>
              </a:rPr>
              <a:t>HAPPYneuron</a:t>
            </a:r>
            <a:r>
              <a:rPr lang="en-GB" altLang="en-US" sz="3200" b="1" dirty="0">
                <a:solidFill>
                  <a:prstClr val="black"/>
                </a:solidFill>
              </a:rPr>
              <a:t> dataset:</a:t>
            </a:r>
          </a:p>
          <a:p>
            <a:pPr algn="ctr" fontAlgn="auto">
              <a:spcBef>
                <a:spcPts val="0"/>
              </a:spcBef>
              <a:spcAft>
                <a:spcPts val="0"/>
              </a:spcAft>
              <a:defRPr/>
            </a:pPr>
            <a:r>
              <a:rPr lang="en-GB" sz="3200" b="1" dirty="0">
                <a:solidFill>
                  <a:prstClr val="black"/>
                </a:solidFill>
                <a:latin typeface="Calibri" panose="020F0502020204030204"/>
                <a:cs typeface="+mn-cs"/>
              </a:rPr>
              <a:t>Response Times to HITs vs #HITs, # Correct Rejections</a:t>
            </a:r>
            <a:endParaRPr lang="en-US" dirty="0">
              <a:solidFill>
                <a:prstClr val="black"/>
              </a:solidFill>
              <a:latin typeface="Calibri" panose="020F0502020204030204"/>
              <a:cs typeface="+mn-cs"/>
            </a:endParaRPr>
          </a:p>
        </p:txBody>
      </p:sp>
      <p:sp>
        <p:nvSpPr>
          <p:cNvPr id="8" name="TextBox 7">
            <a:extLst>
              <a:ext uri="{FF2B5EF4-FFF2-40B4-BE49-F238E27FC236}">
                <a16:creationId xmlns:a16="http://schemas.microsoft.com/office/drawing/2014/main" id="{E384F019-E13B-D352-B3EF-EE8E9ABBE384}"/>
              </a:ext>
            </a:extLst>
          </p:cNvPr>
          <p:cNvSpPr txBox="1"/>
          <p:nvPr/>
        </p:nvSpPr>
        <p:spPr>
          <a:xfrm>
            <a:off x="975015" y="5531697"/>
            <a:ext cx="5120985" cy="923330"/>
          </a:xfrm>
          <a:prstGeom prst="rect">
            <a:avLst/>
          </a:prstGeom>
          <a:noFill/>
        </p:spPr>
        <p:txBody>
          <a:bodyPr wrap="square" rtlCol="0">
            <a:spAutoFit/>
          </a:bodyPr>
          <a:lstStyle/>
          <a:p>
            <a:r>
              <a:rPr lang="en-US" dirty="0"/>
              <a:t>A cumulative distribution of both plots shows that there are inverse survival curve dynamics, which is based on an exponential growth curve.</a:t>
            </a:r>
          </a:p>
        </p:txBody>
      </p:sp>
      <p:sp>
        <p:nvSpPr>
          <p:cNvPr id="9" name="TextBox 8">
            <a:extLst>
              <a:ext uri="{FF2B5EF4-FFF2-40B4-BE49-F238E27FC236}">
                <a16:creationId xmlns:a16="http://schemas.microsoft.com/office/drawing/2014/main" id="{2BBDB669-38DA-DB62-3194-1AACB5D88B1F}"/>
              </a:ext>
            </a:extLst>
          </p:cNvPr>
          <p:cNvSpPr txBox="1"/>
          <p:nvPr/>
        </p:nvSpPr>
        <p:spPr>
          <a:xfrm>
            <a:off x="6616088" y="5531697"/>
            <a:ext cx="4825064" cy="1200329"/>
          </a:xfrm>
          <a:prstGeom prst="rect">
            <a:avLst/>
          </a:prstGeom>
          <a:noFill/>
        </p:spPr>
        <p:txBody>
          <a:bodyPr wrap="square" rtlCol="0">
            <a:spAutoFit/>
          </a:bodyPr>
          <a:lstStyle/>
          <a:p>
            <a:r>
              <a:rPr lang="en-US" dirty="0"/>
              <a:t> A negative lognormal regression explains over 98% of the variance (</a:t>
            </a:r>
            <a:r>
              <a:rPr lang="en-US" dirty="0" err="1"/>
              <a:t>RevEx</a:t>
            </a:r>
            <a:r>
              <a:rPr lang="en-US" dirty="0"/>
              <a:t> model).  Though there is some discontinuity at the extremes.</a:t>
            </a:r>
          </a:p>
        </p:txBody>
      </p:sp>
      <p:graphicFrame>
        <p:nvGraphicFramePr>
          <p:cNvPr id="3" name="Chart 2">
            <a:extLst>
              <a:ext uri="{FF2B5EF4-FFF2-40B4-BE49-F238E27FC236}">
                <a16:creationId xmlns:a16="http://schemas.microsoft.com/office/drawing/2014/main" id="{5D5FABA1-1A37-4A5A-90E3-EC7F8C598160}"/>
              </a:ext>
            </a:extLst>
          </p:cNvPr>
          <p:cNvGraphicFramePr/>
          <p:nvPr>
            <p:extLst>
              <p:ext uri="{D42A27DB-BD31-4B8C-83A1-F6EECF244321}">
                <p14:modId xmlns:p14="http://schemas.microsoft.com/office/powerpoint/2010/main" val="482817941"/>
              </p:ext>
            </p:extLst>
          </p:nvPr>
        </p:nvGraphicFramePr>
        <p:xfrm>
          <a:off x="644293" y="1473169"/>
          <a:ext cx="5283200" cy="3710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6E670A53-760A-42FA-A7FF-F2326DA5D9AC}"/>
              </a:ext>
            </a:extLst>
          </p:cNvPr>
          <p:cNvGraphicFramePr/>
          <p:nvPr>
            <p:extLst>
              <p:ext uri="{D42A27DB-BD31-4B8C-83A1-F6EECF244321}">
                <p14:modId xmlns:p14="http://schemas.microsoft.com/office/powerpoint/2010/main" val="2783433287"/>
              </p:ext>
            </p:extLst>
          </p:nvPr>
        </p:nvGraphicFramePr>
        <p:xfrm>
          <a:off x="5611386" y="1541114"/>
          <a:ext cx="5295900" cy="3575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46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EB8A5-917B-3EE6-4012-5D92608D65A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5F3A442-4890-77C6-644C-339A154C5375}"/>
              </a:ext>
            </a:extLst>
          </p:cNvPr>
          <p:cNvSpPr txBox="1"/>
          <p:nvPr/>
        </p:nvSpPr>
        <p:spPr>
          <a:xfrm>
            <a:off x="493982" y="111670"/>
            <a:ext cx="11092135" cy="1077218"/>
          </a:xfrm>
          <a:prstGeom prst="rect">
            <a:avLst/>
          </a:prstGeom>
          <a:noFill/>
        </p:spPr>
        <p:txBody>
          <a:bodyPr wrap="square">
            <a:spAutoFit/>
          </a:bodyPr>
          <a:lstStyle/>
          <a:p>
            <a:pPr algn="ctr" fontAlgn="auto">
              <a:spcBef>
                <a:spcPts val="0"/>
              </a:spcBef>
              <a:spcAft>
                <a:spcPts val="0"/>
              </a:spcAft>
              <a:defRPr/>
            </a:pPr>
            <a:r>
              <a:rPr lang="en-GB" altLang="en-US" sz="3200" b="1" dirty="0" err="1">
                <a:solidFill>
                  <a:prstClr val="black"/>
                </a:solidFill>
              </a:rPr>
              <a:t>MemTrax</a:t>
            </a:r>
            <a:r>
              <a:rPr lang="en-GB" altLang="en-US" sz="3200" b="1" dirty="0">
                <a:solidFill>
                  <a:prstClr val="black"/>
                </a:solidFill>
              </a:rPr>
              <a:t> Metrics, </a:t>
            </a:r>
            <a:r>
              <a:rPr lang="en-GB" altLang="en-US" sz="3200" b="1" dirty="0" err="1">
                <a:solidFill>
                  <a:prstClr val="black"/>
                </a:solidFill>
              </a:rPr>
              <a:t>HAPPYneuron</a:t>
            </a:r>
            <a:r>
              <a:rPr lang="en-GB" altLang="en-US" sz="3200" b="1" dirty="0">
                <a:solidFill>
                  <a:prstClr val="black"/>
                </a:solidFill>
              </a:rPr>
              <a:t> dataset:</a:t>
            </a:r>
          </a:p>
          <a:p>
            <a:pPr algn="ctr" fontAlgn="auto">
              <a:spcBef>
                <a:spcPts val="0"/>
              </a:spcBef>
              <a:spcAft>
                <a:spcPts val="0"/>
              </a:spcAft>
              <a:defRPr/>
            </a:pPr>
            <a:r>
              <a:rPr lang="en-GB" sz="3200" b="1" dirty="0">
                <a:solidFill>
                  <a:prstClr val="black"/>
                </a:solidFill>
                <a:latin typeface="Calibri" panose="020F0502020204030204"/>
                <a:cs typeface="+mn-cs"/>
              </a:rPr>
              <a:t>Response Times to HITs vs #HITs, &lt;50y/o, &gt;50y/o</a:t>
            </a:r>
            <a:endParaRPr lang="en-US" dirty="0">
              <a:solidFill>
                <a:prstClr val="black"/>
              </a:solidFill>
              <a:latin typeface="Calibri" panose="020F0502020204030204"/>
              <a:cs typeface="+mn-cs"/>
            </a:endParaRPr>
          </a:p>
        </p:txBody>
      </p:sp>
      <p:sp>
        <p:nvSpPr>
          <p:cNvPr id="8" name="TextBox 7">
            <a:extLst>
              <a:ext uri="{FF2B5EF4-FFF2-40B4-BE49-F238E27FC236}">
                <a16:creationId xmlns:a16="http://schemas.microsoft.com/office/drawing/2014/main" id="{B25DBBC1-0322-7FE7-8419-39352659A39B}"/>
              </a:ext>
            </a:extLst>
          </p:cNvPr>
          <p:cNvSpPr txBox="1"/>
          <p:nvPr/>
        </p:nvSpPr>
        <p:spPr>
          <a:xfrm>
            <a:off x="1166126" y="5566552"/>
            <a:ext cx="5120985" cy="646331"/>
          </a:xfrm>
          <a:prstGeom prst="rect">
            <a:avLst/>
          </a:prstGeom>
          <a:noFill/>
        </p:spPr>
        <p:txBody>
          <a:bodyPr wrap="square" rtlCol="0">
            <a:spAutoFit/>
          </a:bodyPr>
          <a:lstStyle/>
          <a:p>
            <a:r>
              <a:rPr lang="en-US" dirty="0"/>
              <a:t>The age-effect on Response Time is clearly demonstrated with the survival curve.</a:t>
            </a:r>
          </a:p>
        </p:txBody>
      </p:sp>
      <p:sp>
        <p:nvSpPr>
          <p:cNvPr id="9" name="TextBox 8">
            <a:extLst>
              <a:ext uri="{FF2B5EF4-FFF2-40B4-BE49-F238E27FC236}">
                <a16:creationId xmlns:a16="http://schemas.microsoft.com/office/drawing/2014/main" id="{C77CDD53-D988-D98E-8E7C-5466AD277E1C}"/>
              </a:ext>
            </a:extLst>
          </p:cNvPr>
          <p:cNvSpPr txBox="1"/>
          <p:nvPr/>
        </p:nvSpPr>
        <p:spPr>
          <a:xfrm>
            <a:off x="6671844" y="5571191"/>
            <a:ext cx="4825064" cy="646331"/>
          </a:xfrm>
          <a:prstGeom prst="rect">
            <a:avLst/>
          </a:prstGeom>
          <a:noFill/>
        </p:spPr>
        <p:txBody>
          <a:bodyPr wrap="square" rtlCol="0">
            <a:spAutoFit/>
          </a:bodyPr>
          <a:lstStyle/>
          <a:p>
            <a:r>
              <a:rPr lang="en-US" dirty="0"/>
              <a:t> The </a:t>
            </a:r>
            <a:r>
              <a:rPr lang="en-US" dirty="0" err="1"/>
              <a:t>RevEx</a:t>
            </a:r>
            <a:r>
              <a:rPr lang="en-US" dirty="0"/>
              <a:t> model shows the increased difference with age as slowing increases.</a:t>
            </a:r>
          </a:p>
        </p:txBody>
      </p:sp>
      <p:graphicFrame>
        <p:nvGraphicFramePr>
          <p:cNvPr id="3" name="Chart 2">
            <a:extLst>
              <a:ext uri="{FF2B5EF4-FFF2-40B4-BE49-F238E27FC236}">
                <a16:creationId xmlns:a16="http://schemas.microsoft.com/office/drawing/2014/main" id="{50F932CE-48D0-461A-A942-077EF292A73A}"/>
              </a:ext>
            </a:extLst>
          </p:cNvPr>
          <p:cNvGraphicFramePr/>
          <p:nvPr>
            <p:extLst>
              <p:ext uri="{D42A27DB-BD31-4B8C-83A1-F6EECF244321}">
                <p14:modId xmlns:p14="http://schemas.microsoft.com/office/powerpoint/2010/main" val="3703866870"/>
              </p:ext>
            </p:extLst>
          </p:nvPr>
        </p:nvGraphicFramePr>
        <p:xfrm>
          <a:off x="493982" y="1550665"/>
          <a:ext cx="5499100" cy="368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FA3061C2-E2D2-4321-8163-DDA288E7D6A7}"/>
              </a:ext>
            </a:extLst>
          </p:cNvPr>
          <p:cNvGraphicFramePr/>
          <p:nvPr>
            <p:extLst>
              <p:ext uri="{D42A27DB-BD31-4B8C-83A1-F6EECF244321}">
                <p14:modId xmlns:p14="http://schemas.microsoft.com/office/powerpoint/2010/main" val="3602214201"/>
              </p:ext>
            </p:extLst>
          </p:nvPr>
        </p:nvGraphicFramePr>
        <p:xfrm>
          <a:off x="5619750" y="1405054"/>
          <a:ext cx="5524500" cy="3828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528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5899313-34F1-4016-ABCD-1ABB513442C1}"/>
              </a:ext>
            </a:extLst>
          </p:cNvPr>
          <p:cNvSpPr>
            <a:spLocks noGrp="1" noChangeArrowheads="1"/>
          </p:cNvSpPr>
          <p:nvPr>
            <p:ph type="title" idx="4294967295"/>
          </p:nvPr>
        </p:nvSpPr>
        <p:spPr>
          <a:xfrm>
            <a:off x="1049483" y="274638"/>
            <a:ext cx="10141526" cy="1143000"/>
          </a:xfrm>
        </p:spPr>
        <p:txBody>
          <a:bodyPr/>
          <a:lstStyle/>
          <a:p>
            <a:r>
              <a:rPr lang="en-US" altLang="en-US" b="1" dirty="0"/>
              <a:t>Need for Mass Screening, Early AD Detection</a:t>
            </a:r>
          </a:p>
        </p:txBody>
      </p:sp>
      <p:sp>
        <p:nvSpPr>
          <p:cNvPr id="28675" name="Rectangle 3">
            <a:extLst>
              <a:ext uri="{FF2B5EF4-FFF2-40B4-BE49-F238E27FC236}">
                <a16:creationId xmlns:a16="http://schemas.microsoft.com/office/drawing/2014/main" id="{C3E0633E-C71D-4CED-9036-E8EB3E469444}"/>
              </a:ext>
            </a:extLst>
          </p:cNvPr>
          <p:cNvSpPr>
            <a:spLocks noGrp="1" noChangeArrowheads="1"/>
          </p:cNvSpPr>
          <p:nvPr>
            <p:ph type="body" idx="4294967295"/>
          </p:nvPr>
        </p:nvSpPr>
        <p:spPr>
          <a:xfrm>
            <a:off x="1523999" y="1417638"/>
            <a:ext cx="9274629" cy="4983164"/>
          </a:xfrm>
        </p:spPr>
        <p:txBody>
          <a:bodyPr/>
          <a:lstStyle/>
          <a:p>
            <a:r>
              <a:rPr lang="en-US" altLang="en-US" sz="2000" dirty="0">
                <a:latin typeface="Arial" panose="020B0604020202020204" pitchFamily="34" charset="0"/>
                <a:cs typeface="Arial" panose="020B0604020202020204" pitchFamily="34" charset="0"/>
              </a:rPr>
              <a:t>AD, dementia, and memory problems are difficult to detect when they are mild</a:t>
            </a:r>
          </a:p>
          <a:p>
            <a:pPr lvl="1">
              <a:lnSpc>
                <a:spcPct val="80000"/>
              </a:lnSpc>
            </a:pPr>
            <a:r>
              <a:rPr lang="en-US" altLang="en-US" sz="2000" dirty="0">
                <a:latin typeface="Arial" panose="020B0604020202020204" pitchFamily="34" charset="0"/>
                <a:cs typeface="Arial" panose="020B0604020202020204" pitchFamily="34" charset="0"/>
              </a:rPr>
              <a:t>especially Alzheimer’s disease (AD)</a:t>
            </a:r>
          </a:p>
          <a:p>
            <a:pPr lvl="1">
              <a:lnSpc>
                <a:spcPct val="80000"/>
              </a:lnSpc>
            </a:pPr>
            <a:r>
              <a:rPr lang="en-US" altLang="en-US" sz="2000" dirty="0">
                <a:latin typeface="Arial" panose="020B0604020202020204" pitchFamily="34" charset="0"/>
                <a:cs typeface="Arial" panose="020B0604020202020204" pitchFamily="34" charset="0"/>
              </a:rPr>
              <a:t>the problem is  subtle – </a:t>
            </a:r>
          </a:p>
          <a:p>
            <a:pPr lvl="2">
              <a:lnSpc>
                <a:spcPct val="80000"/>
              </a:lnSpc>
            </a:pPr>
            <a:r>
              <a:rPr lang="en-US" altLang="en-US" sz="1600" dirty="0">
                <a:latin typeface="Arial" panose="020B0604020202020204" pitchFamily="34" charset="0"/>
                <a:cs typeface="Arial" panose="020B0604020202020204" pitchFamily="34" charset="0"/>
              </a:rPr>
              <a:t>MCI – mild cognitive impairment, </a:t>
            </a:r>
          </a:p>
          <a:p>
            <a:pPr lvl="2">
              <a:lnSpc>
                <a:spcPct val="80000"/>
              </a:lnSpc>
            </a:pPr>
            <a:r>
              <a:rPr lang="en-US" altLang="en-US" sz="1600" dirty="0">
                <a:latin typeface="Arial" panose="020B0604020202020204" pitchFamily="34" charset="0"/>
                <a:cs typeface="Arial" panose="020B0604020202020204" pitchFamily="34" charset="0"/>
              </a:rPr>
              <a:t>minor neurocognitive disorder</a:t>
            </a:r>
          </a:p>
          <a:p>
            <a:pPr lvl="1">
              <a:lnSpc>
                <a:spcPct val="80000"/>
              </a:lnSpc>
            </a:pPr>
            <a:r>
              <a:rPr lang="en-US" altLang="en-US" sz="2000" dirty="0">
                <a:latin typeface="Arial" panose="020B0604020202020204" pitchFamily="34" charset="0"/>
                <a:cs typeface="Arial" panose="020B0604020202020204" pitchFamily="34" charset="0"/>
              </a:rPr>
              <a:t>family members avoid the problem and compensate for the patient </a:t>
            </a:r>
          </a:p>
          <a:p>
            <a:pPr lvl="1"/>
            <a:r>
              <a:rPr lang="en-US" altLang="en-US" sz="2000" dirty="0">
                <a:latin typeface="Arial" panose="020B0604020202020204" pitchFamily="34" charset="0"/>
                <a:cs typeface="Arial" panose="020B0604020202020204" pitchFamily="34" charset="0"/>
              </a:rPr>
              <a:t>physicians tend to miss the initial signs and symptoms</a:t>
            </a:r>
          </a:p>
          <a:p>
            <a:pPr lvl="1"/>
            <a:r>
              <a:rPr lang="en-US" altLang="en-US" sz="2000" dirty="0">
                <a:latin typeface="Arial" panose="020B0604020202020204" pitchFamily="34" charset="0"/>
                <a:cs typeface="Arial" panose="020B0604020202020204" pitchFamily="34" charset="0"/>
              </a:rPr>
              <a:t>about 90% missed early, especially early AD </a:t>
            </a:r>
          </a:p>
          <a:p>
            <a:pPr lvl="1"/>
            <a:r>
              <a:rPr lang="en-US" altLang="en-US" sz="2000" dirty="0">
                <a:latin typeface="Arial" panose="020B0604020202020204" pitchFamily="34" charset="0"/>
                <a:cs typeface="Arial" panose="020B0604020202020204" pitchFamily="34" charset="0"/>
              </a:rPr>
              <a:t>about 25% - 50% are still missed late, at moderate and severe levels</a:t>
            </a:r>
          </a:p>
          <a:p>
            <a:r>
              <a:rPr lang="en-US" altLang="en-US" sz="2000" dirty="0">
                <a:latin typeface="Arial" panose="020B0604020202020204" pitchFamily="34" charset="0"/>
                <a:cs typeface="Arial" panose="020B0604020202020204" pitchFamily="34" charset="0"/>
              </a:rPr>
              <a:t>There is no efficient laboratory test – brain scan, CSF, blood – to accurately and efficiently diagnosis dementia or AD</a:t>
            </a:r>
          </a:p>
          <a:p>
            <a:r>
              <a:rPr lang="en-US" altLang="en-US" sz="2000" dirty="0">
                <a:latin typeface="Arial" panose="020B0604020202020204" pitchFamily="34" charset="0"/>
                <a:cs typeface="Arial" panose="020B0604020202020204" pitchFamily="34" charset="0"/>
              </a:rPr>
              <a:t>There are important accommodations and interventions that should be made when there are cognitive impairments</a:t>
            </a:r>
          </a:p>
          <a:p>
            <a:pPr lvl="1"/>
            <a:r>
              <a:rPr lang="en-US" altLang="en-US" sz="2000" dirty="0">
                <a:latin typeface="Arial" panose="020B0604020202020204" pitchFamily="34" charset="0"/>
                <a:cs typeface="Arial" panose="020B0604020202020204" pitchFamily="34" charset="0"/>
              </a:rPr>
              <a:t>(like needing glasses or having driving restrictions if you have vision problems)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7C431-895F-0055-A521-7389CEC62166}"/>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685F6FC7-B2E8-9DDD-6477-CB1993783821}"/>
              </a:ext>
            </a:extLst>
          </p:cNvPr>
          <p:cNvSpPr>
            <a:spLocks noGrp="1"/>
          </p:cNvSpPr>
          <p:nvPr>
            <p:ph type="title"/>
          </p:nvPr>
        </p:nvSpPr>
        <p:spPr>
          <a:xfrm>
            <a:off x="2000430" y="8930"/>
            <a:ext cx="9283959" cy="1265580"/>
          </a:xfrm>
        </p:spPr>
        <p:txBody>
          <a:bodyPr/>
          <a:lstStyle/>
          <a:p>
            <a:r>
              <a:rPr lang="en-US" altLang="en-US" sz="3600" b="1" dirty="0">
                <a:latin typeface="Arial" panose="020B0604020202020204" pitchFamily="34" charset="0"/>
                <a:cs typeface="Arial" panose="020B0604020202020204" pitchFamily="34" charset="0"/>
              </a:rPr>
              <a:t>MemTrax - Memory Test  (conclusions)</a:t>
            </a:r>
          </a:p>
        </p:txBody>
      </p:sp>
      <p:sp>
        <p:nvSpPr>
          <p:cNvPr id="103427" name="Rectangle 3">
            <a:extLst>
              <a:ext uri="{FF2B5EF4-FFF2-40B4-BE49-F238E27FC236}">
                <a16:creationId xmlns:a16="http://schemas.microsoft.com/office/drawing/2014/main" id="{A1609B38-A84A-4030-21D0-8D7A05C2F763}"/>
              </a:ext>
            </a:extLst>
          </p:cNvPr>
          <p:cNvSpPr>
            <a:spLocks noGrp="1" noChangeArrowheads="1"/>
          </p:cNvSpPr>
          <p:nvPr>
            <p:ph type="body" idx="1"/>
          </p:nvPr>
        </p:nvSpPr>
        <p:spPr>
          <a:xfrm>
            <a:off x="1561171" y="1274510"/>
            <a:ext cx="9176807" cy="5271255"/>
          </a:xfrm>
        </p:spPr>
        <p:txBody>
          <a:bodyPr rtlCol="0">
            <a:normAutofit fontScale="92500" lnSpcReduction="20000"/>
          </a:bodyPr>
          <a:lstStyle/>
          <a:p>
            <a:pPr fontAlgn="auto">
              <a:spcAft>
                <a:spcPts val="0"/>
              </a:spcAft>
              <a:defRPr/>
            </a:pPr>
            <a:r>
              <a:rPr lang="en-US" altLang="en-US" dirty="0"/>
              <a:t>HITs are likely related to successful recognition, resulting from adequate encoding into episodic memory with strongly sustained consolidation.</a:t>
            </a:r>
          </a:p>
          <a:p>
            <a:pPr fontAlgn="auto">
              <a:spcAft>
                <a:spcPts val="0"/>
              </a:spcAft>
              <a:defRPr/>
            </a:pPr>
            <a:r>
              <a:rPr lang="en-US" altLang="en-US" dirty="0"/>
              <a:t>HITs are partially related to the Response Time, and both likely reflect functions of temporal lobe (medial and lateral)</a:t>
            </a:r>
          </a:p>
          <a:p>
            <a:pPr fontAlgn="auto">
              <a:spcAft>
                <a:spcPts val="0"/>
              </a:spcAft>
              <a:defRPr/>
            </a:pPr>
            <a:r>
              <a:rPr lang="en-US" altLang="en-US" dirty="0"/>
              <a:t>False Alarms (1-Correct Rejections) likely represent an intrusion and may reflect frontal lobe inhibition failure.</a:t>
            </a:r>
          </a:p>
          <a:p>
            <a:pPr fontAlgn="auto">
              <a:spcAft>
                <a:spcPts val="0"/>
              </a:spcAft>
              <a:defRPr/>
            </a:pPr>
            <a:r>
              <a:rPr lang="en-US" altLang="en-US" dirty="0"/>
              <a:t>Response Times to HITS likely represent the integrity of the whole visual perception system, including the functioning of the brain stem.</a:t>
            </a:r>
          </a:p>
          <a:p>
            <a:pPr fontAlgn="auto">
              <a:spcAft>
                <a:spcPts val="0"/>
              </a:spcAft>
              <a:defRPr/>
            </a:pPr>
            <a:r>
              <a:rPr lang="en-US" altLang="en-US" dirty="0"/>
              <a:t>The </a:t>
            </a:r>
            <a:r>
              <a:rPr lang="en-US" altLang="en-US" dirty="0" err="1"/>
              <a:t>RevEx</a:t>
            </a:r>
            <a:r>
              <a:rPr lang="en-US" altLang="en-US" dirty="0"/>
              <a:t> model suggests that each 100 msec faster represents doubling the recruitment of neural resources for recognition, while each 100 msec slower reflects loss of 50% of the resources.</a:t>
            </a:r>
          </a:p>
          <a:p>
            <a:pPr fontAlgn="auto">
              <a:spcAft>
                <a:spcPts val="0"/>
              </a:spcAft>
              <a:defRPr/>
            </a:pPr>
            <a:r>
              <a:rPr lang="en-US" altLang="en-US" dirty="0"/>
              <a:t>Accordingly, </a:t>
            </a:r>
            <a:r>
              <a:rPr lang="en-US" altLang="en-US" dirty="0" err="1"/>
              <a:t>MemTrax</a:t>
            </a:r>
            <a:r>
              <a:rPr lang="en-US" altLang="en-US" dirty="0"/>
              <a:t> can provide several layers of information about brain function.</a:t>
            </a:r>
          </a:p>
        </p:txBody>
      </p:sp>
    </p:spTree>
    <p:extLst>
      <p:ext uri="{BB962C8B-B14F-4D97-AF65-F5344CB8AC3E}">
        <p14:creationId xmlns:p14="http://schemas.microsoft.com/office/powerpoint/2010/main" val="338417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9F71E-736B-5453-7A81-B900C662DFAD}"/>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677EAB94-5B62-881F-686D-84AFD8A6522B}"/>
              </a:ext>
            </a:extLst>
          </p:cNvPr>
          <p:cNvSpPr>
            <a:spLocks noGrp="1"/>
          </p:cNvSpPr>
          <p:nvPr>
            <p:ph type="title"/>
          </p:nvPr>
        </p:nvSpPr>
        <p:spPr>
          <a:xfrm>
            <a:off x="1092820" y="79311"/>
            <a:ext cx="9645159" cy="1265580"/>
          </a:xfrm>
        </p:spPr>
        <p:txBody>
          <a:bodyPr/>
          <a:lstStyle/>
          <a:p>
            <a:pPr algn="ctr"/>
            <a:r>
              <a:rPr lang="en-US" altLang="en-US" sz="3600" b="1" dirty="0">
                <a:latin typeface="Arial" panose="020B0604020202020204" pitchFamily="34" charset="0"/>
                <a:cs typeface="Arial" panose="020B0604020202020204" pitchFamily="34" charset="0"/>
              </a:rPr>
              <a:t>MemTrax - Memory Test  </a:t>
            </a:r>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(need further analyses and clinical reports)</a:t>
            </a:r>
          </a:p>
        </p:txBody>
      </p:sp>
      <p:sp>
        <p:nvSpPr>
          <p:cNvPr id="103427" name="Rectangle 3">
            <a:extLst>
              <a:ext uri="{FF2B5EF4-FFF2-40B4-BE49-F238E27FC236}">
                <a16:creationId xmlns:a16="http://schemas.microsoft.com/office/drawing/2014/main" id="{73976165-9BE9-431A-AE99-F271CB8A4DE5}"/>
              </a:ext>
            </a:extLst>
          </p:cNvPr>
          <p:cNvSpPr>
            <a:spLocks noGrp="1" noChangeArrowheads="1"/>
          </p:cNvSpPr>
          <p:nvPr>
            <p:ph type="body" idx="1"/>
          </p:nvPr>
        </p:nvSpPr>
        <p:spPr>
          <a:xfrm>
            <a:off x="959005" y="1542139"/>
            <a:ext cx="10001997" cy="5092837"/>
          </a:xfrm>
        </p:spPr>
        <p:txBody>
          <a:bodyPr rtlCol="0">
            <a:normAutofit lnSpcReduction="10000"/>
          </a:bodyPr>
          <a:lstStyle/>
          <a:p>
            <a:pPr fontAlgn="auto">
              <a:spcAft>
                <a:spcPts val="0"/>
              </a:spcAft>
              <a:defRPr/>
            </a:pPr>
            <a:r>
              <a:rPr lang="en-US" altLang="en-US" dirty="0"/>
              <a:t>Further study is needed to determine test-retest stability.</a:t>
            </a:r>
          </a:p>
          <a:p>
            <a:pPr fontAlgn="auto">
              <a:spcAft>
                <a:spcPts val="0"/>
              </a:spcAft>
              <a:defRPr/>
            </a:pPr>
            <a:r>
              <a:rPr lang="en-US" altLang="en-US" dirty="0"/>
              <a:t>Analyses can be made of the number of distracting items between the first and second appearance of an image, and then the third appearance.</a:t>
            </a:r>
          </a:p>
          <a:p>
            <a:pPr fontAlgn="auto">
              <a:spcAft>
                <a:spcPts val="0"/>
              </a:spcAft>
              <a:defRPr/>
            </a:pPr>
            <a:r>
              <a:rPr lang="en-US" altLang="en-US" dirty="0"/>
              <a:t>The average and standard deviations of Response Times for HITs for each individual can determine the stability of visual perception and reaction.  The </a:t>
            </a:r>
            <a:r>
              <a:rPr lang="en-US" altLang="en-US" dirty="0" err="1"/>
              <a:t>RevEx</a:t>
            </a:r>
            <a:r>
              <a:rPr lang="en-US" altLang="en-US" dirty="0"/>
              <a:t> model can be applied more meaningfully to understand the dynamics of neural processing.</a:t>
            </a:r>
          </a:p>
          <a:p>
            <a:pPr fontAlgn="auto">
              <a:spcAft>
                <a:spcPts val="0"/>
              </a:spcAft>
              <a:defRPr/>
            </a:pPr>
            <a:r>
              <a:rPr lang="en-US" altLang="en-US" dirty="0"/>
              <a:t>Relationships to brain measurements and Alzheimer biomarkers need to be established.</a:t>
            </a:r>
          </a:p>
          <a:p>
            <a:pPr fontAlgn="auto">
              <a:spcAft>
                <a:spcPts val="0"/>
              </a:spcAft>
              <a:defRPr/>
            </a:pPr>
            <a:r>
              <a:rPr lang="en-US" altLang="en-US" dirty="0"/>
              <a:t>The </a:t>
            </a:r>
            <a:r>
              <a:rPr lang="en-US" altLang="en-US" dirty="0" err="1"/>
              <a:t>MemTrax</a:t>
            </a:r>
            <a:r>
              <a:rPr lang="en-US" altLang="en-US" dirty="0"/>
              <a:t> metrics can be obtained daily to determine the benefit of experimental or clinically available medications.</a:t>
            </a:r>
          </a:p>
        </p:txBody>
      </p:sp>
    </p:spTree>
    <p:extLst>
      <p:ext uri="{BB962C8B-B14F-4D97-AF65-F5344CB8AC3E}">
        <p14:creationId xmlns:p14="http://schemas.microsoft.com/office/powerpoint/2010/main" val="90508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Google Shape;268;p26"/>
          <p:cNvGrpSpPr/>
          <p:nvPr/>
        </p:nvGrpSpPr>
        <p:grpSpPr>
          <a:xfrm>
            <a:off x="6102350" y="-6350"/>
            <a:ext cx="6096000" cy="6870700"/>
            <a:chOff x="6102350" y="-6350"/>
            <a:chExt cx="6096000" cy="6870700"/>
          </a:xfrm>
        </p:grpSpPr>
        <p:pic>
          <p:nvPicPr>
            <p:cNvPr id="269" name="Google Shape;269;p26"/>
            <p:cNvPicPr preferRelativeResize="0"/>
            <p:nvPr/>
          </p:nvPicPr>
          <p:blipFill rotWithShape="1">
            <a:blip r:embed="rId3">
              <a:alphaModFix/>
            </a:blip>
            <a:srcRect/>
            <a:stretch/>
          </p:blipFill>
          <p:spPr>
            <a:xfrm>
              <a:off x="6102350" y="-6350"/>
              <a:ext cx="6096000" cy="6870700"/>
            </a:xfrm>
            <a:prstGeom prst="rect">
              <a:avLst/>
            </a:prstGeom>
            <a:noFill/>
            <a:ln>
              <a:noFill/>
            </a:ln>
          </p:spPr>
        </p:pic>
        <p:sp>
          <p:nvSpPr>
            <p:cNvPr id="270" name="Google Shape;270;p26"/>
            <p:cNvSpPr txBox="1"/>
            <p:nvPr/>
          </p:nvSpPr>
          <p:spPr>
            <a:xfrm>
              <a:off x="6107112" y="0"/>
              <a:ext cx="6084887" cy="685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71" name="Google Shape;271;p26"/>
          <p:cNvSpPr txBox="1">
            <a:spLocks noGrp="1"/>
          </p:cNvSpPr>
          <p:nvPr>
            <p:ph type="title"/>
          </p:nvPr>
        </p:nvSpPr>
        <p:spPr>
          <a:xfrm>
            <a:off x="631825" y="0"/>
            <a:ext cx="10928400" cy="920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556F80"/>
              </a:buClr>
              <a:buFont typeface="Arial"/>
              <a:buNone/>
            </a:pPr>
            <a:r>
              <a:rPr lang="en-US" sz="2000" dirty="0"/>
              <a:t>Others (of many)</a:t>
            </a:r>
            <a:endParaRPr sz="2000" dirty="0"/>
          </a:p>
        </p:txBody>
      </p:sp>
      <p:sp>
        <p:nvSpPr>
          <p:cNvPr id="272" name="Google Shape;272;p26"/>
          <p:cNvSpPr txBox="1">
            <a:spLocks noGrp="1"/>
          </p:cNvSpPr>
          <p:nvPr>
            <p:ph type="body" idx="1"/>
          </p:nvPr>
        </p:nvSpPr>
        <p:spPr>
          <a:xfrm>
            <a:off x="631825" y="1463390"/>
            <a:ext cx="5029200" cy="4743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30000"/>
              </a:lnSpc>
              <a:spcBef>
                <a:spcPts val="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CANS-MCI</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CAMCOG / CANTAB</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CAMCI</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err="1">
                <a:solidFill>
                  <a:srgbClr val="595959"/>
                </a:solidFill>
                <a:latin typeface="Arial"/>
                <a:ea typeface="Arial"/>
                <a:cs typeface="Arial"/>
                <a:sym typeface="Arial"/>
              </a:rPr>
              <a:t>CogState</a:t>
            </a:r>
            <a:r>
              <a:rPr lang="en-US" sz="2000" b="0" i="0" u="none" strike="noStrike" cap="none" dirty="0">
                <a:solidFill>
                  <a:srgbClr val="595959"/>
                </a:solidFill>
                <a:latin typeface="Arial"/>
                <a:ea typeface="Arial"/>
                <a:cs typeface="Arial"/>
                <a:sym typeface="Arial"/>
              </a:rPr>
              <a:t> MCI/AD</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CST (Computerized Self Test)</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IN/WN (</a:t>
            </a:r>
            <a:r>
              <a:rPr lang="en-US" sz="2000" b="0" i="0" u="none" strike="noStrike" cap="none" dirty="0" err="1">
                <a:solidFill>
                  <a:srgbClr val="595959"/>
                </a:solidFill>
                <a:latin typeface="Arial"/>
                <a:ea typeface="Arial"/>
                <a:cs typeface="Arial"/>
                <a:sym typeface="Arial"/>
              </a:rPr>
              <a:t>IntegNeuro</a:t>
            </a:r>
            <a:r>
              <a:rPr lang="en-US" sz="2000" b="0" i="0" u="none" strike="noStrike" cap="none" dirty="0">
                <a:solidFill>
                  <a:srgbClr val="595959"/>
                </a:solidFill>
                <a:latin typeface="Arial"/>
                <a:ea typeface="Arial"/>
                <a:cs typeface="Arial"/>
                <a:sym typeface="Arial"/>
              </a:rPr>
              <a:t>/</a:t>
            </a:r>
            <a:r>
              <a:rPr lang="en-US" sz="2000" b="0" i="0" u="none" strike="noStrike" cap="none" dirty="0" err="1">
                <a:solidFill>
                  <a:srgbClr val="595959"/>
                </a:solidFill>
                <a:latin typeface="Arial"/>
                <a:ea typeface="Arial"/>
                <a:cs typeface="Arial"/>
                <a:sym typeface="Arial"/>
              </a:rPr>
              <a:t>WebNeuro</a:t>
            </a:r>
            <a:r>
              <a:rPr lang="en-US" sz="2000" b="0" i="0" u="none" strike="noStrike" cap="none" dirty="0">
                <a:solidFill>
                  <a:srgbClr val="595959"/>
                </a:solidFill>
                <a:latin typeface="Arial"/>
                <a:ea typeface="Arial"/>
                <a:cs typeface="Arial"/>
                <a:sym typeface="Arial"/>
              </a:rPr>
              <a:t>)</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err="1">
                <a:solidFill>
                  <a:srgbClr val="595959"/>
                </a:solidFill>
                <a:latin typeface="Arial"/>
                <a:ea typeface="Arial"/>
                <a:cs typeface="Arial"/>
                <a:sym typeface="Arial"/>
              </a:rPr>
              <a:t>Mindstreams</a:t>
            </a:r>
            <a:r>
              <a:rPr lang="en-US" sz="2000" b="0" i="0" u="none" strike="noStrike" cap="none" dirty="0">
                <a:solidFill>
                  <a:srgbClr val="595959"/>
                </a:solidFill>
                <a:latin typeface="Arial"/>
                <a:ea typeface="Arial"/>
                <a:cs typeface="Arial"/>
                <a:sym typeface="Arial"/>
              </a:rPr>
              <a:t> (</a:t>
            </a:r>
            <a:r>
              <a:rPr lang="en-US" sz="2000" b="0" i="0" u="none" strike="noStrike" cap="none" dirty="0" err="1">
                <a:solidFill>
                  <a:srgbClr val="595959"/>
                </a:solidFill>
                <a:latin typeface="Arial"/>
                <a:ea typeface="Arial"/>
                <a:cs typeface="Arial"/>
                <a:sym typeface="Arial"/>
              </a:rPr>
              <a:t>NeuroTrax</a:t>
            </a:r>
            <a:r>
              <a:rPr lang="en-US" sz="2000" b="0" i="0" u="none" strike="noStrike" cap="none" dirty="0">
                <a:solidFill>
                  <a:srgbClr val="595959"/>
                </a:solidFill>
                <a:latin typeface="Arial"/>
                <a:ea typeface="Arial"/>
                <a:cs typeface="Arial"/>
                <a:sym typeface="Arial"/>
              </a:rPr>
              <a:t>)</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MC-CARE</a:t>
            </a:r>
            <a:endParaRPr sz="2000" dirty="0"/>
          </a:p>
          <a:p>
            <a:pPr marL="228600" marR="0" lvl="0" indent="-228600" algn="l" rtl="0">
              <a:lnSpc>
                <a:spcPct val="130000"/>
              </a:lnSpc>
              <a:spcBef>
                <a:spcPts val="1000"/>
              </a:spcBef>
              <a:spcAft>
                <a:spcPts val="0"/>
              </a:spcAft>
              <a:buClr>
                <a:srgbClr val="CD7160"/>
              </a:buClr>
              <a:buSzPts val="2000"/>
              <a:buFont typeface="Arial"/>
              <a:buChar char="•"/>
            </a:pPr>
            <a:r>
              <a:rPr lang="en-US" sz="2000" b="0" i="0" u="none" strike="noStrike" cap="none" dirty="0">
                <a:solidFill>
                  <a:srgbClr val="595959"/>
                </a:solidFill>
                <a:latin typeface="Arial"/>
                <a:ea typeface="Arial"/>
                <a:cs typeface="Arial"/>
                <a:sym typeface="Arial"/>
              </a:rPr>
              <a:t>Staying Sharp (AARP)</a:t>
            </a:r>
            <a:endParaRPr sz="2000" dirty="0"/>
          </a:p>
        </p:txBody>
      </p:sp>
      <p:sp>
        <p:nvSpPr>
          <p:cNvPr id="273" name="Google Shape;273;p26"/>
          <p:cNvSpPr txBox="1">
            <a:spLocks noGrp="1"/>
          </p:cNvSpPr>
          <p:nvPr>
            <p:ph type="body" idx="1"/>
          </p:nvPr>
        </p:nvSpPr>
        <p:spPr>
          <a:xfrm>
            <a:off x="631825" y="920750"/>
            <a:ext cx="5475287" cy="4143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CD7160"/>
              </a:buClr>
              <a:buFont typeface="Arial"/>
              <a:buNone/>
            </a:pPr>
            <a:r>
              <a:rPr lang="en-US" sz="2400" b="1" i="0" u="none" strike="noStrike" cap="none" dirty="0">
                <a:solidFill>
                  <a:srgbClr val="7F7F7F"/>
                </a:solidFill>
                <a:latin typeface="Arial"/>
                <a:ea typeface="Arial"/>
                <a:cs typeface="Arial"/>
                <a:sym typeface="Arial"/>
              </a:rPr>
              <a:t>Computerized cognitive tests</a:t>
            </a:r>
            <a:endParaRPr b="1" dirty="0"/>
          </a:p>
        </p:txBody>
      </p:sp>
      <p:sp>
        <p:nvSpPr>
          <p:cNvPr id="274" name="Google Shape;274;p26"/>
          <p:cNvSpPr txBox="1"/>
          <p:nvPr/>
        </p:nvSpPr>
        <p:spPr>
          <a:xfrm>
            <a:off x="6792875" y="1487788"/>
            <a:ext cx="4767300" cy="4724700"/>
          </a:xfrm>
          <a:prstGeom prst="rect">
            <a:avLst/>
          </a:prstGeom>
          <a:noFill/>
          <a:ln>
            <a:noFill/>
          </a:ln>
        </p:spPr>
        <p:txBody>
          <a:bodyPr spcFirstLastPara="1" wrap="square" lIns="91425" tIns="45700" rIns="91425" bIns="45700" anchor="t" anchorCtr="0">
            <a:noAutofit/>
          </a:bodyPr>
          <a:lstStyle/>
          <a:p>
            <a:pPr marL="228600" marR="0" lvl="0" indent="-241300" algn="l" rtl="0">
              <a:lnSpc>
                <a:spcPct val="130000"/>
              </a:lnSpc>
              <a:spcBef>
                <a:spcPts val="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Easier to administer––established model of self-administration</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Works across platforms</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Faster to administer</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More precise in measurement of episodic memory</a:t>
            </a:r>
            <a:endParaRPr sz="2200" dirty="0"/>
          </a:p>
          <a:p>
            <a:pPr marL="228600" marR="0" lvl="0" indent="-241300" algn="l" rtl="0">
              <a:lnSpc>
                <a:spcPct val="130000"/>
              </a:lnSpc>
              <a:spcBef>
                <a:spcPts val="1000"/>
              </a:spcBef>
              <a:spcAft>
                <a:spcPts val="0"/>
              </a:spcAft>
              <a:buClr>
                <a:srgbClr val="CD7160"/>
              </a:buClr>
              <a:buSzPts val="2200"/>
              <a:buFont typeface="Arial"/>
              <a:buChar char="•"/>
            </a:pPr>
            <a:r>
              <a:rPr lang="en-US" sz="2200" b="0" i="0" u="none" dirty="0">
                <a:solidFill>
                  <a:schemeClr val="lt1"/>
                </a:solidFill>
                <a:latin typeface="Arial"/>
                <a:ea typeface="Arial"/>
                <a:cs typeface="Arial"/>
                <a:sym typeface="Arial"/>
              </a:rPr>
              <a:t>Better ability to track memory performance over time</a:t>
            </a:r>
          </a:p>
          <a:p>
            <a:pPr marL="228600" marR="0" lvl="0" indent="-241300" algn="l" rtl="0">
              <a:lnSpc>
                <a:spcPct val="130000"/>
              </a:lnSpc>
              <a:spcBef>
                <a:spcPts val="1000"/>
              </a:spcBef>
              <a:spcAft>
                <a:spcPts val="0"/>
              </a:spcAft>
              <a:buClr>
                <a:srgbClr val="CD7160"/>
              </a:buClr>
              <a:buSzPts val="2200"/>
              <a:buFont typeface="Arial"/>
              <a:buChar char="•"/>
            </a:pPr>
            <a:r>
              <a:rPr lang="en-US" sz="2200" dirty="0">
                <a:solidFill>
                  <a:schemeClr val="lt1"/>
                </a:solidFill>
              </a:rPr>
              <a:t>Manage huge data sets, low cost</a:t>
            </a:r>
            <a:endParaRPr sz="2200" dirty="0"/>
          </a:p>
        </p:txBody>
      </p:sp>
      <p:sp>
        <p:nvSpPr>
          <p:cNvPr id="276" name="Google Shape;276;p26"/>
          <p:cNvSpPr txBox="1"/>
          <p:nvPr/>
        </p:nvSpPr>
        <p:spPr>
          <a:xfrm>
            <a:off x="6807200" y="0"/>
            <a:ext cx="5068887" cy="92075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Font typeface="Arial"/>
              <a:buNone/>
            </a:pPr>
            <a:r>
              <a:rPr lang="en-US" sz="3600" b="1" i="0" u="none">
                <a:solidFill>
                  <a:schemeClr val="lt1"/>
                </a:solidFill>
                <a:latin typeface="Arial"/>
                <a:ea typeface="Arial"/>
                <a:cs typeface="Arial"/>
                <a:sym typeface="Arial"/>
              </a:rPr>
              <a:t>MemTrax Advantage</a:t>
            </a:r>
            <a:endParaRPr/>
          </a:p>
        </p:txBody>
      </p:sp>
      <p:pic>
        <p:nvPicPr>
          <p:cNvPr id="277" name="Google Shape;277;p26"/>
          <p:cNvPicPr preferRelativeResize="0"/>
          <p:nvPr/>
        </p:nvPicPr>
        <p:blipFill rotWithShape="1">
          <a:blip r:embed="rId4">
            <a:alphaModFix/>
          </a:blip>
          <a:srcRect/>
          <a:stretch/>
        </p:blipFill>
        <p:spPr>
          <a:xfrm>
            <a:off x="-6350" y="6802437"/>
            <a:ext cx="12204700" cy="61912"/>
          </a:xfrm>
          <a:prstGeom prst="rect">
            <a:avLst/>
          </a:prstGeom>
          <a:noFill/>
          <a:ln>
            <a:noFill/>
          </a:ln>
        </p:spPr>
      </p:pic>
      <p:sp>
        <p:nvSpPr>
          <p:cNvPr id="278" name="Google Shape;278;p26"/>
          <p:cNvSpPr txBox="1"/>
          <p:nvPr/>
        </p:nvSpPr>
        <p:spPr>
          <a:xfrm>
            <a:off x="6807200" y="920750"/>
            <a:ext cx="5475287" cy="4143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2"/>
              </a:buClr>
              <a:buFont typeface="Arial"/>
              <a:buNone/>
            </a:pPr>
            <a:r>
              <a:rPr lang="en-US" sz="2400" b="0" i="0" u="none">
                <a:solidFill>
                  <a:schemeClr val="lt2"/>
                </a:solidFill>
                <a:latin typeface="Arial"/>
                <a:ea typeface="Arial"/>
                <a:cs typeface="Arial"/>
                <a:sym typeface="Arial"/>
              </a:rPr>
              <a:t>Easy, quick, and longitudinal</a:t>
            </a:r>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BBC8614-6CC3-4E9F-AAE4-5F8E4C72E12C}"/>
              </a:ext>
            </a:extLst>
          </p:cNvPr>
          <p:cNvSpPr>
            <a:spLocks noGrp="1"/>
          </p:cNvSpPr>
          <p:nvPr>
            <p:ph type="title"/>
          </p:nvPr>
        </p:nvSpPr>
        <p:spPr>
          <a:xfrm>
            <a:off x="631825" y="0"/>
            <a:ext cx="10928350" cy="920750"/>
          </a:xfrm>
        </p:spPr>
        <p:txBody>
          <a:bodyPr/>
          <a:lstStyle/>
          <a:p>
            <a:r>
              <a:rPr lang="en-US" altLang="en-US" dirty="0">
                <a:latin typeface="Avenir Medium"/>
                <a:ea typeface="Avenir Medium"/>
                <a:cs typeface="Avenir Medium"/>
              </a:rPr>
              <a:t>Publications and Research Directions</a:t>
            </a:r>
          </a:p>
        </p:txBody>
      </p:sp>
      <p:sp>
        <p:nvSpPr>
          <p:cNvPr id="28674" name="Content Placeholder 2">
            <a:extLst>
              <a:ext uri="{FF2B5EF4-FFF2-40B4-BE49-F238E27FC236}">
                <a16:creationId xmlns:a16="http://schemas.microsoft.com/office/drawing/2014/main" id="{4726D659-B11A-48FC-9FCC-50FF9F67F695}"/>
              </a:ext>
            </a:extLst>
          </p:cNvPr>
          <p:cNvSpPr>
            <a:spLocks noGrp="1"/>
          </p:cNvSpPr>
          <p:nvPr>
            <p:ph idx="1"/>
          </p:nvPr>
        </p:nvSpPr>
        <p:spPr>
          <a:xfrm>
            <a:off x="355601" y="1388533"/>
            <a:ext cx="6950172" cy="5276217"/>
          </a:xfrm>
        </p:spPr>
        <p:txBody>
          <a:bodyPr>
            <a:noAutofit/>
          </a:bodyPr>
          <a:lstStyle/>
          <a:p>
            <a:pPr>
              <a:lnSpc>
                <a:spcPct val="100000"/>
              </a:lnSpc>
              <a:spcBef>
                <a:spcPts val="600"/>
              </a:spcBef>
            </a:pPr>
            <a:r>
              <a:rPr altLang="en-US" sz="1200" b="1" dirty="0">
                <a:solidFill>
                  <a:schemeClr val="tx1"/>
                </a:solidFill>
                <a:latin typeface="Avenir Book"/>
                <a:ea typeface="Avenir Book"/>
                <a:cs typeface="Avenir Book"/>
              </a:rPr>
              <a:t>Ashford J. W., Gere E., &amp; Bayley P. J. Measuring Memory in Group Settings Using a Continuous Recognition Test.  Journals of Alzheimer's Disease. </a:t>
            </a:r>
            <a:r>
              <a:rPr lang="en-US" altLang="en-US" sz="1200" b="1" dirty="0">
                <a:solidFill>
                  <a:schemeClr val="tx1"/>
                </a:solidFill>
                <a:latin typeface="Avenir Book"/>
                <a:ea typeface="Avenir Book"/>
                <a:cs typeface="Avenir Book"/>
              </a:rPr>
              <a:t>2011;</a:t>
            </a:r>
            <a:r>
              <a:rPr altLang="en-US" sz="1200" b="1" dirty="0">
                <a:solidFill>
                  <a:schemeClr val="tx1"/>
                </a:solidFill>
                <a:latin typeface="Avenir Book"/>
                <a:ea typeface="Avenir Book"/>
                <a:cs typeface="Avenir Book"/>
              </a:rPr>
              <a:t>27(4): 885-895.</a:t>
            </a:r>
          </a:p>
          <a:p>
            <a:pPr>
              <a:lnSpc>
                <a:spcPct val="100000"/>
              </a:lnSpc>
              <a:spcBef>
                <a:spcPts val="600"/>
              </a:spcBef>
            </a:pPr>
            <a:r>
              <a:rPr lang="en-US" altLang="en-US" sz="1200" b="1" dirty="0">
                <a:solidFill>
                  <a:schemeClr val="tx1"/>
                </a:solidFill>
                <a:latin typeface="Avenir Book"/>
                <a:ea typeface="Avenir Book"/>
                <a:cs typeface="Avenir Book"/>
              </a:rPr>
              <a:t>van der Hoek MD, Nieuwenhuizen A, Keijer J, Ashford JW. The MemTrax Test Compared to the Montreal Cognitive Assessment Estimation of Mild Cognitive Impairment.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2019;67(3):1045-1054.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10.3233/JAD-181003.</a:t>
            </a:r>
          </a:p>
          <a:p>
            <a:pPr>
              <a:lnSpc>
                <a:spcPct val="100000"/>
              </a:lnSpc>
              <a:spcBef>
                <a:spcPts val="600"/>
              </a:spcBef>
            </a:pPr>
            <a:r>
              <a:rPr lang="en-US" altLang="en-US" sz="1200" b="1" dirty="0">
                <a:solidFill>
                  <a:schemeClr val="tx1"/>
                </a:solidFill>
                <a:latin typeface="Avenir Book"/>
                <a:ea typeface="Avenir Book"/>
                <a:cs typeface="Avenir Book"/>
              </a:rPr>
              <a:t>Ashford JW, </a:t>
            </a:r>
            <a:r>
              <a:rPr lang="en-US" altLang="en-US" sz="1200" b="1" dirty="0" err="1">
                <a:solidFill>
                  <a:schemeClr val="tx1"/>
                </a:solidFill>
                <a:latin typeface="Avenir Book"/>
                <a:ea typeface="Avenir Book"/>
                <a:cs typeface="Avenir Book"/>
              </a:rPr>
              <a:t>Tarpin-Bernard</a:t>
            </a:r>
            <a:r>
              <a:rPr lang="en-US" altLang="en-US" sz="1200" b="1" dirty="0">
                <a:solidFill>
                  <a:schemeClr val="tx1"/>
                </a:solidFill>
                <a:latin typeface="Avenir Book"/>
                <a:ea typeface="Avenir Book"/>
                <a:cs typeface="Avenir Book"/>
              </a:rPr>
              <a:t> F, Ashford CB, Ashford MT. A Computerized Continuous-Recognition Task for Measurement of Episodic Memory.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2019;69(2):385-399.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10.3233/JAD-190167.</a:t>
            </a:r>
          </a:p>
          <a:p>
            <a:pPr>
              <a:lnSpc>
                <a:spcPct val="100000"/>
              </a:lnSpc>
              <a:spcBef>
                <a:spcPts val="600"/>
              </a:spcBef>
            </a:pPr>
            <a:r>
              <a:rPr lang="en-US" altLang="en-US" sz="1200" b="1" dirty="0">
                <a:solidFill>
                  <a:schemeClr val="tx1"/>
                </a:solidFill>
                <a:latin typeface="Avenir Book"/>
                <a:ea typeface="Avenir Book"/>
                <a:cs typeface="Avenir Book"/>
              </a:rPr>
              <a:t>Cholerton B, Weiner MW, Nosheny RL, Poston KL, Mackin RS, Tian L, Ashford JW, Montine TJ. Cognitive Performance in Parkinson's Disease in the Brain Health Registry.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2019;68(3):1029-1038.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10.3233/JAD-181009.</a:t>
            </a:r>
          </a:p>
          <a:p>
            <a:pPr>
              <a:lnSpc>
                <a:spcPct val="100000"/>
              </a:lnSpc>
              <a:spcBef>
                <a:spcPts val="600"/>
              </a:spcBef>
            </a:pPr>
            <a:r>
              <a:rPr lang="en-US" altLang="en-US" sz="1200" b="1" dirty="0">
                <a:solidFill>
                  <a:schemeClr val="tx1"/>
                </a:solidFill>
                <a:latin typeface="Avenir Book"/>
                <a:ea typeface="Avenir Book"/>
                <a:cs typeface="Avenir Book"/>
              </a:rPr>
              <a:t>Ashford JW. The Dichotomy of Alzheimer's Disease Pathology: Amyloid-</a:t>
            </a:r>
            <a:r>
              <a:rPr lang="el-GR" altLang="en-US" sz="1200" b="1" dirty="0">
                <a:solidFill>
                  <a:schemeClr val="tx1"/>
                </a:solidFill>
                <a:latin typeface="Avenir Book"/>
                <a:ea typeface="Avenir Book"/>
                <a:cs typeface="Avenir Book"/>
              </a:rPr>
              <a:t>β </a:t>
            </a:r>
            <a:r>
              <a:rPr lang="en-US" altLang="en-US" sz="1200" b="1" dirty="0">
                <a:solidFill>
                  <a:schemeClr val="tx1"/>
                </a:solidFill>
                <a:latin typeface="Avenir Book"/>
                <a:ea typeface="Avenir Book"/>
                <a:cs typeface="Avenir Book"/>
              </a:rPr>
              <a:t>and Tau.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2019;68(1):77-83.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10.3233/JAD-181198.</a:t>
            </a:r>
          </a:p>
          <a:p>
            <a:pPr>
              <a:lnSpc>
                <a:spcPct val="100000"/>
              </a:lnSpc>
              <a:spcBef>
                <a:spcPts val="600"/>
              </a:spcBef>
            </a:pPr>
            <a:r>
              <a:rPr lang="en-US" altLang="en-US" sz="1200" b="1" dirty="0">
                <a:solidFill>
                  <a:schemeClr val="tx1"/>
                </a:solidFill>
                <a:latin typeface="Avenir Book"/>
                <a:ea typeface="Avenir Book"/>
                <a:cs typeface="Avenir Book"/>
              </a:rPr>
              <a:t>Smith CJ, Ashford JW, Perfetti TA. Putative Survival Advantages in Young Apolipoprotein ɛ4 Carriers are Associated with Increased Neural Stress.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2019;68(3):885-923.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10.3233/JAD-181089.</a:t>
            </a:r>
          </a:p>
          <a:p>
            <a:pPr>
              <a:lnSpc>
                <a:spcPct val="100000"/>
              </a:lnSpc>
              <a:spcBef>
                <a:spcPts val="600"/>
              </a:spcBef>
            </a:pPr>
            <a:r>
              <a:rPr lang="en-US" altLang="en-US" sz="1200" b="1" dirty="0">
                <a:solidFill>
                  <a:schemeClr val="tx1"/>
                </a:solidFill>
                <a:latin typeface="Avenir Book"/>
                <a:ea typeface="Avenir Book"/>
                <a:cs typeface="Avenir Book"/>
              </a:rPr>
              <a:t>Ashford JW. Treatment of Alzheimer's Disease: Trazodone, Sleep, Serotonin, Norepinephrine, and Future Directions.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2019;67(3):923-930. </a:t>
            </a:r>
            <a:r>
              <a:rPr lang="en-US" altLang="en-US" sz="1200" b="1" dirty="0" err="1">
                <a:solidFill>
                  <a:schemeClr val="tx1"/>
                </a:solidFill>
                <a:latin typeface="Avenir Book"/>
                <a:ea typeface="Avenir Book"/>
                <a:cs typeface="Avenir Book"/>
              </a:rPr>
              <a:t>doi</a:t>
            </a:r>
            <a:r>
              <a:rPr lang="en-US" altLang="en-US" sz="1200" b="1" dirty="0">
                <a:solidFill>
                  <a:schemeClr val="tx1"/>
                </a:solidFill>
                <a:latin typeface="Avenir Book"/>
                <a:ea typeface="Avenir Book"/>
                <a:cs typeface="Avenir Book"/>
              </a:rPr>
              <a:t>: 10.3233/JAD-181106.</a:t>
            </a:r>
          </a:p>
          <a:p>
            <a:pPr>
              <a:lnSpc>
                <a:spcPct val="100000"/>
              </a:lnSpc>
              <a:spcBef>
                <a:spcPts val="600"/>
              </a:spcBef>
            </a:pPr>
            <a:r>
              <a:rPr lang="en-US" altLang="en-US" sz="1200" b="1" dirty="0">
                <a:solidFill>
                  <a:schemeClr val="tx1"/>
                </a:solidFill>
                <a:latin typeface="Avenir Book"/>
                <a:ea typeface="Avenir Book"/>
                <a:cs typeface="Avenir Book"/>
              </a:rPr>
              <a:t>Bergeron MF, Landset S, Zhou X, Ding T, Khoshgoftaar TM, Zhao F, Du B, Chen X, Wang X, Zhong L, Liu X, Ashford JW. Utility of MemTrax and Machine Learning Modeling in Classification of Mild Cognitive Impairment. J </a:t>
            </a:r>
            <a:r>
              <a:rPr lang="en-US" altLang="en-US" sz="1200" b="1" dirty="0" err="1">
                <a:solidFill>
                  <a:schemeClr val="tx1"/>
                </a:solidFill>
                <a:latin typeface="Avenir Book"/>
                <a:ea typeface="Avenir Book"/>
                <a:cs typeface="Avenir Book"/>
              </a:rPr>
              <a:t>Alzheimers</a:t>
            </a:r>
            <a:r>
              <a:rPr lang="en-US" altLang="en-US" sz="1200" b="1" dirty="0">
                <a:solidFill>
                  <a:schemeClr val="tx1"/>
                </a:solidFill>
                <a:latin typeface="Avenir Book"/>
                <a:ea typeface="Avenir Book"/>
                <a:cs typeface="Avenir Book"/>
              </a:rPr>
              <a:t> Dis. 2020;77(4):1545-1558.</a:t>
            </a:r>
          </a:p>
          <a:p>
            <a:pPr>
              <a:lnSpc>
                <a:spcPct val="100000"/>
              </a:lnSpc>
              <a:spcBef>
                <a:spcPts val="600"/>
              </a:spcBef>
            </a:pPr>
            <a:r>
              <a:rPr lang="en-US" altLang="en-US" sz="1200" b="1" dirty="0">
                <a:solidFill>
                  <a:schemeClr val="tx1"/>
                </a:solidFill>
                <a:latin typeface="Avenir Book"/>
                <a:ea typeface="Avenir Book"/>
                <a:cs typeface="Arial" panose="020B0604020202020204" pitchFamily="34" charset="0"/>
              </a:rPr>
              <a:t>Liu X, Chen X, Zhou X, Shang Y, Xu F, Zhang J, He J, Zhao F, Du B, Wang X, Zhang Q, Zhang W, Bergeron MF, Ding T, Ashford JW, Zhong L. Validity of the MemTrax Memory Test Compared to the Montreal Cognitive Assessment in the Detection of Mild Cognitive Impairment and Dementia due to Alzheimer's Disease in a Chinese Cohort. J </a:t>
            </a:r>
            <a:r>
              <a:rPr lang="en-US" altLang="en-US" sz="1200" b="1" dirty="0" err="1">
                <a:solidFill>
                  <a:schemeClr val="tx1"/>
                </a:solidFill>
                <a:latin typeface="Avenir Book"/>
                <a:ea typeface="Avenir Book"/>
                <a:cs typeface="Arial" panose="020B0604020202020204" pitchFamily="34" charset="0"/>
              </a:rPr>
              <a:t>Alzheimers</a:t>
            </a:r>
            <a:r>
              <a:rPr lang="en-US" altLang="en-US" sz="1200" b="1" dirty="0">
                <a:solidFill>
                  <a:schemeClr val="tx1"/>
                </a:solidFill>
                <a:latin typeface="Avenir Book"/>
                <a:ea typeface="Avenir Book"/>
                <a:cs typeface="Arial" panose="020B0604020202020204" pitchFamily="34" charset="0"/>
              </a:rPr>
              <a:t> Dis. 2021;80(3):1257-1267.</a:t>
            </a:r>
            <a:endParaRPr altLang="en-US" sz="1200" b="1" dirty="0">
              <a:solidFill>
                <a:schemeClr val="tx1"/>
              </a:solidFill>
              <a:latin typeface="Avenir Book"/>
              <a:ea typeface="Avenir Book"/>
              <a:cs typeface="Arial" panose="020B0604020202020204" pitchFamily="34" charset="0"/>
            </a:endParaRPr>
          </a:p>
        </p:txBody>
      </p:sp>
      <p:sp>
        <p:nvSpPr>
          <p:cNvPr id="28675" name="Content Placeholder 2">
            <a:extLst>
              <a:ext uri="{FF2B5EF4-FFF2-40B4-BE49-F238E27FC236}">
                <a16:creationId xmlns:a16="http://schemas.microsoft.com/office/drawing/2014/main" id="{7998C6BF-F308-4BA0-A88C-E5F808B0D777}"/>
              </a:ext>
            </a:extLst>
          </p:cNvPr>
          <p:cNvSpPr txBox="1">
            <a:spLocks/>
          </p:cNvSpPr>
          <p:nvPr/>
        </p:nvSpPr>
        <p:spPr bwMode="auto">
          <a:xfrm>
            <a:off x="7305773" y="1580886"/>
            <a:ext cx="4530626" cy="497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000"/>
              </a:spcBef>
              <a:buClr>
                <a:srgbClr val="4C7B8E"/>
              </a:buClr>
              <a:buFont typeface="Arial" panose="020B0604020202020204" pitchFamily="34" charset="0"/>
              <a:buChar char="•"/>
            </a:pPr>
            <a:r>
              <a:rPr lang="en-US" altLang="en-US" b="1" dirty="0">
                <a:latin typeface="Avenir Book"/>
                <a:ea typeface="Avenir Book"/>
                <a:cs typeface="Avenir Book"/>
              </a:rPr>
              <a:t>MemTrax, LLC is owned and managed by Curtis Ashford</a:t>
            </a:r>
            <a:endParaRPr lang="en-US" altLang="en-US" b="1" dirty="0">
              <a:latin typeface="Avenir Book"/>
              <a:ea typeface="Avenir Book"/>
              <a:cs typeface="Avenir Book"/>
              <a:hlinkClick r:id="rId3"/>
            </a:endParaRP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hlinkClick r:id="rId3"/>
              </a:rPr>
              <a:t>www.memtrax.com</a:t>
            </a:r>
            <a:r>
              <a:rPr lang="en-US" altLang="en-US" sz="1600" b="1" dirty="0">
                <a:latin typeface="Avenir Book"/>
                <a:ea typeface="Avenir Book"/>
                <a:cs typeface="Avenir Book"/>
              </a:rPr>
              <a:t> - &gt; one million tests taken</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UCSF Brain Health Registry includes MemTrax in cognitive testing battery along with self-report data (&gt;30K participants) and ADNI-4: </a:t>
            </a:r>
            <a:r>
              <a:rPr lang="en-US" altLang="en-US" sz="1600" b="1" dirty="0">
                <a:latin typeface="Avenir Book"/>
                <a:ea typeface="Avenir Book"/>
                <a:cs typeface="Avenir Book"/>
                <a:hlinkClick r:id="rId4"/>
              </a:rPr>
              <a:t>www.brainhealthregistry.org</a:t>
            </a:r>
            <a:r>
              <a:rPr lang="en-US" altLang="en-US" sz="1600" b="1" dirty="0">
                <a:latin typeface="Avenir Book"/>
                <a:ea typeface="Avenir Book"/>
                <a:cs typeface="Avenir Book"/>
              </a:rPr>
              <a:t> </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China, 30,000 subjects, with </a:t>
            </a:r>
            <a:r>
              <a:rPr lang="en-US" altLang="en-US" sz="1600" b="1" dirty="0" err="1">
                <a:latin typeface="Avenir Book"/>
                <a:ea typeface="Avenir Book"/>
                <a:cs typeface="Avenir Book"/>
              </a:rPr>
              <a:t>MoCA</a:t>
            </a:r>
            <a:r>
              <a:rPr lang="en-US" altLang="en-US" sz="1600" b="1" dirty="0">
                <a:latin typeface="Avenir Book"/>
                <a:ea typeface="Avenir Book"/>
                <a:cs typeface="Avenir Book"/>
              </a:rPr>
              <a:t> (Liu et al.)</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Alzheimer’s Foundation of America, memory screening:   </a:t>
            </a:r>
            <a:r>
              <a:rPr lang="en-US" altLang="en-US" sz="1600" b="1" dirty="0">
                <a:latin typeface="Avenir Book"/>
                <a:ea typeface="Avenir Book"/>
                <a:cs typeface="Avenir Book"/>
                <a:hlinkClick r:id="rId5"/>
              </a:rPr>
              <a:t>www.afamemorytest.com</a:t>
            </a:r>
            <a:r>
              <a:rPr lang="en-US" altLang="en-US" sz="1600" b="1" dirty="0">
                <a:latin typeface="Avenir Book"/>
                <a:ea typeface="Avenir Book"/>
                <a:cs typeface="Avenir Book"/>
              </a:rPr>
              <a:t> </a:t>
            </a:r>
          </a:p>
          <a:p>
            <a:pPr>
              <a:lnSpc>
                <a:spcPct val="130000"/>
              </a:lnSpc>
              <a:spcBef>
                <a:spcPts val="1000"/>
              </a:spcBef>
              <a:buClr>
                <a:srgbClr val="4C7B8E"/>
              </a:buClr>
              <a:buFont typeface="Arial" panose="020B0604020202020204" pitchFamily="34" charset="0"/>
              <a:buChar char="•"/>
            </a:pPr>
            <a:r>
              <a:rPr lang="en-US" altLang="en-US" sz="1600" b="1" dirty="0">
                <a:latin typeface="Avenir Book"/>
                <a:ea typeface="Avenir Book"/>
                <a:cs typeface="Avenir Book"/>
              </a:rPr>
              <a:t>Analyzing MemTrax data from over 20,000 individuals to norm across age bands, gender and education levels</a:t>
            </a:r>
          </a:p>
        </p:txBody>
      </p:sp>
      <p:sp>
        <p:nvSpPr>
          <p:cNvPr id="28676" name="TextBox 6">
            <a:extLst>
              <a:ext uri="{FF2B5EF4-FFF2-40B4-BE49-F238E27FC236}">
                <a16:creationId xmlns:a16="http://schemas.microsoft.com/office/drawing/2014/main" id="{AB6D8EC8-5E4D-4DFA-999E-7F1E949B3106}"/>
              </a:ext>
            </a:extLst>
          </p:cNvPr>
          <p:cNvSpPr txBox="1">
            <a:spLocks noChangeArrowheads="1"/>
          </p:cNvSpPr>
          <p:nvPr/>
        </p:nvSpPr>
        <p:spPr bwMode="auto">
          <a:xfrm>
            <a:off x="631825" y="920750"/>
            <a:ext cx="6114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CD7160"/>
                </a:solidFill>
                <a:latin typeface="Avenir Medium"/>
                <a:ea typeface="Avenir Medium"/>
                <a:cs typeface="Avenir Medium"/>
              </a:rPr>
              <a:t>Published Works: see PubMed, search: Ashford JW or </a:t>
            </a:r>
            <a:r>
              <a:rPr lang="en-US" altLang="en-US" dirty="0" err="1">
                <a:solidFill>
                  <a:srgbClr val="CD7160"/>
                </a:solidFill>
                <a:latin typeface="Avenir Medium"/>
                <a:ea typeface="Avenir Medium"/>
                <a:cs typeface="Avenir Medium"/>
              </a:rPr>
              <a:t>MemTrax</a:t>
            </a:r>
            <a:endParaRPr lang="en-US" altLang="en-US" dirty="0">
              <a:solidFill>
                <a:srgbClr val="CD7160"/>
              </a:solidFill>
              <a:latin typeface="Avenir Medium"/>
              <a:ea typeface="Avenir Medium"/>
              <a:cs typeface="Avenir Medium"/>
            </a:endParaRPr>
          </a:p>
        </p:txBody>
      </p:sp>
      <p:sp>
        <p:nvSpPr>
          <p:cNvPr id="28677" name="TextBox 7">
            <a:extLst>
              <a:ext uri="{FF2B5EF4-FFF2-40B4-BE49-F238E27FC236}">
                <a16:creationId xmlns:a16="http://schemas.microsoft.com/office/drawing/2014/main" id="{2748B71D-2CC5-4F9C-A442-4D4C6C10419F}"/>
              </a:ext>
            </a:extLst>
          </p:cNvPr>
          <p:cNvSpPr txBox="1">
            <a:spLocks noChangeArrowheads="1"/>
          </p:cNvSpPr>
          <p:nvPr/>
        </p:nvSpPr>
        <p:spPr bwMode="auto">
          <a:xfrm>
            <a:off x="7517385" y="920194"/>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4C7B8E"/>
                </a:solidFill>
                <a:latin typeface="Avenir Medium"/>
                <a:ea typeface="Avenir Medium"/>
                <a:cs typeface="Avenir Medium"/>
              </a:rPr>
              <a:t>Ongoing Studies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65E8-76B9-4303-8EBB-E0D5BF666325}"/>
              </a:ext>
            </a:extLst>
          </p:cNvPr>
          <p:cNvSpPr>
            <a:spLocks noGrp="1"/>
          </p:cNvSpPr>
          <p:nvPr>
            <p:ph type="ctrTitle"/>
          </p:nvPr>
        </p:nvSpPr>
        <p:spPr>
          <a:xfrm>
            <a:off x="1316037" y="144966"/>
            <a:ext cx="9559925" cy="2943923"/>
          </a:xfrm>
        </p:spPr>
        <p:txBody>
          <a:bodyPr rtlCol="0">
            <a:noAutofit/>
          </a:bodyPr>
          <a:lstStyle/>
          <a:p>
            <a:pPr fontAlgn="auto">
              <a:spcAft>
                <a:spcPts val="0"/>
              </a:spcAft>
              <a:defRPr/>
            </a:pPr>
            <a:r>
              <a:rPr lang="en-US" sz="4000" b="1" dirty="0" err="1">
                <a:latin typeface="+mn-lt"/>
              </a:rPr>
              <a:t>MemTrax</a:t>
            </a:r>
            <a:r>
              <a:rPr lang="en-US" sz="4000" b="1" dirty="0">
                <a:latin typeface="+mn-lt"/>
              </a:rPr>
              <a:t> is available:</a:t>
            </a:r>
            <a:br>
              <a:rPr lang="en-US" sz="4000" b="1" dirty="0">
                <a:latin typeface="+mn-lt"/>
              </a:rPr>
            </a:br>
            <a:r>
              <a:rPr lang="en-US" sz="4000" b="1" dirty="0">
                <a:latin typeface="+mn-lt"/>
                <a:hlinkClick r:id="rId2"/>
              </a:rPr>
              <a:t>www.memtrax.com</a:t>
            </a:r>
            <a:br>
              <a:rPr lang="en-US" sz="4000" b="1" dirty="0">
                <a:latin typeface="+mn-lt"/>
              </a:rPr>
            </a:br>
            <a:r>
              <a:rPr lang="en-US" sz="4000" b="1" dirty="0">
                <a:latin typeface="+mn-lt"/>
                <a:hlinkClick r:id="rId3"/>
              </a:rPr>
              <a:t>www.memtrax.org</a:t>
            </a:r>
            <a:br>
              <a:rPr lang="en-US" sz="4000" b="1" dirty="0">
                <a:latin typeface="+mn-lt"/>
              </a:rPr>
            </a:br>
            <a:r>
              <a:rPr lang="en-US" sz="4000" b="1" dirty="0">
                <a:latin typeface="+mn-lt"/>
                <a:hlinkClick r:id="rId4"/>
              </a:rPr>
              <a:t>www.afamemorytest.com</a:t>
            </a:r>
            <a:br>
              <a:rPr lang="en-US" sz="4000" b="1" dirty="0">
                <a:latin typeface="+mn-lt"/>
              </a:rPr>
            </a:br>
            <a:r>
              <a:rPr lang="en-US" sz="4000" b="1" dirty="0">
                <a:latin typeface="+mn-lt"/>
                <a:hlinkClick r:id="rId5"/>
              </a:rPr>
              <a:t>www.cognifit.com</a:t>
            </a:r>
            <a:r>
              <a:rPr lang="en-US" sz="4000" b="1" dirty="0">
                <a:latin typeface="+mn-lt"/>
              </a:rPr>
              <a:t> </a:t>
            </a:r>
          </a:p>
        </p:txBody>
      </p:sp>
      <p:sp>
        <p:nvSpPr>
          <p:cNvPr id="3" name="Subtitle 2">
            <a:extLst>
              <a:ext uri="{FF2B5EF4-FFF2-40B4-BE49-F238E27FC236}">
                <a16:creationId xmlns:a16="http://schemas.microsoft.com/office/drawing/2014/main" id="{D5C59CCC-4992-41F7-B17E-CD662316856E}"/>
              </a:ext>
            </a:extLst>
          </p:cNvPr>
          <p:cNvSpPr>
            <a:spLocks noGrp="1"/>
          </p:cNvSpPr>
          <p:nvPr>
            <p:ph type="subTitle" idx="1"/>
          </p:nvPr>
        </p:nvSpPr>
        <p:spPr>
          <a:xfrm>
            <a:off x="927100" y="3746809"/>
            <a:ext cx="10337800" cy="3105615"/>
          </a:xfrm>
        </p:spPr>
        <p:txBody>
          <a:bodyPr rtlCol="0">
            <a:normAutofit fontScale="55000" lnSpcReduction="20000"/>
          </a:bodyPr>
          <a:lstStyle/>
          <a:p>
            <a:pPr fontAlgn="auto">
              <a:lnSpc>
                <a:spcPct val="80000"/>
              </a:lnSpc>
              <a:spcAft>
                <a:spcPts val="0"/>
              </a:spcAft>
              <a:defRPr/>
            </a:pPr>
            <a:r>
              <a:rPr lang="en-US" altLang="en-US" sz="4400" b="1" dirty="0">
                <a:latin typeface="Arial" panose="020B0604020202020204" pitchFamily="34" charset="0"/>
                <a:cs typeface="Arial" panose="020B0604020202020204" pitchFamily="34" charset="0"/>
              </a:rPr>
              <a:t>J. Wesson Ashford, M.D., Ph.D.</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Clinical Professor (affiliated), Department of Psychiatry and Behavioral Sciences</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Stanford University </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Director, War Related Illness &amp; Injury Study Center (WRIISC)</a:t>
            </a:r>
          </a:p>
          <a:p>
            <a:pPr fontAlgn="auto">
              <a:lnSpc>
                <a:spcPct val="110000"/>
              </a:lnSpc>
              <a:spcBef>
                <a:spcPct val="0"/>
              </a:spcBef>
              <a:spcAft>
                <a:spcPts val="0"/>
              </a:spcAft>
              <a:defRPr/>
            </a:pPr>
            <a:r>
              <a:rPr lang="en-US" altLang="en-US" b="1" dirty="0">
                <a:latin typeface="Arial" panose="020B0604020202020204" pitchFamily="34" charset="0"/>
                <a:cs typeface="Arial" panose="020B0604020202020204" pitchFamily="34" charset="0"/>
              </a:rPr>
              <a:t>VA Palo Alto Health Care System</a:t>
            </a:r>
            <a:r>
              <a:rPr lang="en-US" altLang="en-US" dirty="0">
                <a:latin typeface="Arial" panose="020B0604020202020204" pitchFamily="34" charset="0"/>
                <a:cs typeface="Arial" panose="020B0604020202020204" pitchFamily="34" charset="0"/>
              </a:rPr>
              <a:t> </a:t>
            </a:r>
          </a:p>
          <a:p>
            <a:pPr fontAlgn="auto">
              <a:lnSpc>
                <a:spcPct val="110000"/>
              </a:lnSpc>
              <a:spcBef>
                <a:spcPct val="0"/>
              </a:spcBef>
              <a:spcAft>
                <a:spcPts val="0"/>
              </a:spcAft>
              <a:defRPr/>
            </a:pPr>
            <a:endParaRPr lang="en-US" altLang="en-US" sz="2000" dirty="0">
              <a:latin typeface="Arial" panose="020B0604020202020204" pitchFamily="34" charset="0"/>
              <a:cs typeface="Arial" panose="020B0604020202020204" pitchFamily="34" charset="0"/>
            </a:endParaRPr>
          </a:p>
          <a:p>
            <a:pPr fontAlgn="auto">
              <a:lnSpc>
                <a:spcPct val="110000"/>
              </a:lnSpc>
              <a:spcBef>
                <a:spcPct val="0"/>
              </a:spcBef>
              <a:spcAft>
                <a:spcPts val="0"/>
              </a:spcAft>
              <a:defRPr/>
            </a:pPr>
            <a:r>
              <a:rPr lang="en-US" altLang="en-US" dirty="0">
                <a:latin typeface="Arial" panose="020B0604020202020204" pitchFamily="34" charset="0"/>
                <a:cs typeface="Arial" panose="020B0604020202020204" pitchFamily="34" charset="0"/>
                <a:hlinkClick r:id="rId6"/>
              </a:rPr>
              <a:t>Wes.Ashford@gmail.com</a:t>
            </a:r>
            <a:r>
              <a:rPr lang="en-US"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hlinkClick r:id="rId7"/>
              </a:rPr>
              <a:t>ashford@stanford.edu</a:t>
            </a:r>
            <a:r>
              <a:rPr lang="en-US" altLang="en-US" dirty="0">
                <a:latin typeface="Arial" panose="020B0604020202020204" pitchFamily="34" charset="0"/>
                <a:cs typeface="Arial" panose="020B0604020202020204" pitchFamily="34" charset="0"/>
              </a:rPr>
              <a:t> </a:t>
            </a:r>
            <a:endParaRPr lang="en-US" altLang="en-US" sz="1050" dirty="0">
              <a:latin typeface="Arial" panose="020B0604020202020204" pitchFamily="34" charset="0"/>
              <a:cs typeface="Arial" panose="020B0604020202020204" pitchFamily="34" charset="0"/>
            </a:endParaRPr>
          </a:p>
          <a:p>
            <a:pPr fontAlgn="auto">
              <a:lnSpc>
                <a:spcPct val="110000"/>
              </a:lnSpc>
              <a:spcBef>
                <a:spcPct val="0"/>
              </a:spcBef>
              <a:spcAft>
                <a:spcPts val="0"/>
              </a:spcAft>
              <a:defRPr/>
            </a:pPr>
            <a:endParaRPr lang="en-US" altLang="en-US" sz="105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dirty="0">
                <a:latin typeface="Arial" panose="020B0604020202020204" pitchFamily="34" charset="0"/>
                <a:cs typeface="Arial" panose="020B0604020202020204" pitchFamily="34" charset="0"/>
              </a:rPr>
              <a:t>March 2, 2024</a:t>
            </a:r>
            <a:endParaRPr lang="en-US" altLang="en-US" sz="1050" dirty="0">
              <a:latin typeface="Arial" panose="020B0604020202020204" pitchFamily="34" charset="0"/>
              <a:cs typeface="Arial" panose="020B0604020202020204" pitchFamily="34" charset="0"/>
            </a:endParaRPr>
          </a:p>
          <a:p>
            <a:pPr fontAlgn="auto">
              <a:lnSpc>
                <a:spcPct val="80000"/>
              </a:lnSpc>
              <a:spcAft>
                <a:spcPts val="0"/>
              </a:spcAft>
              <a:defRPr/>
            </a:pPr>
            <a:endParaRPr lang="en-US" altLang="en-US" sz="32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3200" dirty="0">
                <a:latin typeface="Arial" panose="020B0604020202020204" pitchFamily="34" charset="0"/>
                <a:cs typeface="Arial" panose="020B0604020202020204" pitchFamily="34" charset="0"/>
              </a:rPr>
              <a:t>Slides at:  </a:t>
            </a:r>
            <a:r>
              <a:rPr lang="en-US" altLang="en-US" sz="3200" dirty="0">
                <a:latin typeface="Arial" panose="020B0604020202020204" pitchFamily="34" charset="0"/>
                <a:cs typeface="Arial" panose="020B0604020202020204" pitchFamily="34" charset="0"/>
                <a:hlinkClick r:id="rId8"/>
              </a:rPr>
              <a:t>http://www.medafile.</a:t>
            </a:r>
            <a:r>
              <a:rPr lang="en-US" altLang="en-US" sz="3200">
                <a:latin typeface="Arial" panose="020B0604020202020204" pitchFamily="34" charset="0"/>
                <a:cs typeface="Arial" panose="020B0604020202020204" pitchFamily="34" charset="0"/>
                <a:hlinkClick r:id="rId8"/>
              </a:rPr>
              <a:t>com/LEC/MemTrax-2024-03-14</a:t>
            </a:r>
            <a:r>
              <a:rPr lang="en-US" altLang="en-US" sz="3200" dirty="0">
                <a:latin typeface="Arial" panose="020B0604020202020204" pitchFamily="34" charset="0"/>
                <a:cs typeface="Arial" panose="020B0604020202020204" pitchFamily="34" charset="0"/>
                <a:hlinkClick r:id="rId8"/>
              </a:rPr>
              <a:t>.pptx</a:t>
            </a:r>
            <a:endParaRPr lang="en-US" altLang="en-US" sz="3200" dirty="0">
              <a:latin typeface="Arial" panose="020B0604020202020204" pitchFamily="34" charset="0"/>
              <a:cs typeface="Arial" panose="020B0604020202020204" pitchFamily="34" charset="0"/>
            </a:endParaRPr>
          </a:p>
          <a:p>
            <a:pPr fontAlgn="auto">
              <a:lnSpc>
                <a:spcPct val="80000"/>
              </a:lnSpc>
              <a:spcAft>
                <a:spcPts val="0"/>
              </a:spcAft>
              <a:defRPr/>
            </a:pPr>
            <a:endParaRPr lang="en-US" altLang="en-US" sz="3200" dirty="0">
              <a:latin typeface="Arial" panose="020B0604020202020204" pitchFamily="34" charset="0"/>
              <a:cs typeface="Arial" panose="020B0604020202020204" pitchFamily="34" charset="0"/>
            </a:endParaRPr>
          </a:p>
          <a:p>
            <a:pPr fontAlgn="auto">
              <a:lnSpc>
                <a:spcPct val="80000"/>
              </a:lnSpc>
              <a:spcAft>
                <a:spcPts val="0"/>
              </a:spcAft>
              <a:defRPr/>
            </a:pPr>
            <a:r>
              <a:rPr lang="en-US" altLang="en-US" sz="3200" dirty="0">
                <a:latin typeface="Arial" panose="020B0604020202020204" pitchFamily="34" charset="0"/>
                <a:cs typeface="Arial" panose="020B0604020202020204" pitchFamily="34" charset="0"/>
              </a:rPr>
              <a:t>Search PubMed:  “</a:t>
            </a:r>
            <a:r>
              <a:rPr lang="en-US" altLang="en-US" sz="3200" dirty="0" err="1">
                <a:latin typeface="Arial" panose="020B0604020202020204" pitchFamily="34" charset="0"/>
                <a:cs typeface="Arial" panose="020B0604020202020204" pitchFamily="34" charset="0"/>
              </a:rPr>
              <a:t>memtrax</a:t>
            </a:r>
            <a:r>
              <a:rPr lang="en-US" altLang="en-US" sz="3200" dirty="0">
                <a:latin typeface="Arial" panose="020B0604020202020204" pitchFamily="34" charset="0"/>
                <a:cs typeface="Arial" panose="020B0604020202020204" pitchFamily="34" charset="0"/>
              </a:rPr>
              <a:t>”  for over 16 publications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D8CD9F5-548A-4346-A6E7-13FAC5A66CE3}"/>
              </a:ext>
            </a:extLst>
          </p:cNvPr>
          <p:cNvSpPr>
            <a:spLocks noGrp="1" noChangeArrowheads="1"/>
          </p:cNvSpPr>
          <p:nvPr>
            <p:ph type="title" idx="4294967295"/>
          </p:nvPr>
        </p:nvSpPr>
        <p:spPr>
          <a:xfrm>
            <a:off x="924791" y="360363"/>
            <a:ext cx="10577945" cy="762000"/>
          </a:xfrm>
        </p:spPr>
        <p:txBody>
          <a:bodyPr/>
          <a:lstStyle/>
          <a:p>
            <a:r>
              <a:rPr lang="en-US" altLang="en-US" sz="4200" b="1" dirty="0">
                <a:latin typeface="Arial" panose="020B0604020202020204" pitchFamily="34" charset="0"/>
                <a:cs typeface="Arial" panose="020B0604020202020204" pitchFamily="34" charset="0"/>
              </a:rPr>
              <a:t>Why Screening is Important to Consider</a:t>
            </a:r>
          </a:p>
        </p:txBody>
      </p:sp>
      <p:sp>
        <p:nvSpPr>
          <p:cNvPr id="95235" name="Rectangle 3">
            <a:extLst>
              <a:ext uri="{FF2B5EF4-FFF2-40B4-BE49-F238E27FC236}">
                <a16:creationId xmlns:a16="http://schemas.microsoft.com/office/drawing/2014/main" id="{6AC491C8-A74A-4288-AACC-70E33A004AB2}"/>
              </a:ext>
            </a:extLst>
          </p:cNvPr>
          <p:cNvSpPr>
            <a:spLocks noGrp="1" noChangeArrowheads="1"/>
          </p:cNvSpPr>
          <p:nvPr>
            <p:ph type="body" idx="4294967295"/>
          </p:nvPr>
        </p:nvSpPr>
        <p:spPr>
          <a:xfrm>
            <a:off x="2095500" y="1397907"/>
            <a:ext cx="8001000" cy="5264150"/>
          </a:xfrm>
        </p:spPr>
        <p:txBody>
          <a:bodyPr/>
          <a:lstStyle/>
          <a:p>
            <a:pPr>
              <a:spcAft>
                <a:spcPct val="40000"/>
              </a:spcAft>
            </a:pPr>
            <a:r>
              <a:rPr lang="en-US" altLang="en-US" sz="2400" dirty="0"/>
              <a:t>Cognitive impairment is disruptive to human well-being and psychosocial function</a:t>
            </a:r>
          </a:p>
          <a:p>
            <a:pPr>
              <a:spcAft>
                <a:spcPct val="40000"/>
              </a:spcAft>
            </a:pPr>
            <a:r>
              <a:rPr lang="en-US" altLang="en-US" sz="2400" dirty="0"/>
              <a:t>Cognitive Impairment is potentially a prodromal condition to dementia and Alzheimer’s disease</a:t>
            </a:r>
          </a:p>
          <a:p>
            <a:pPr>
              <a:spcAft>
                <a:spcPct val="40000"/>
              </a:spcAft>
            </a:pPr>
            <a:r>
              <a:rPr lang="en-US" altLang="en-US" sz="2400" dirty="0"/>
              <a:t>Dementia is a tremendously costly condition</a:t>
            </a:r>
          </a:p>
          <a:p>
            <a:pPr>
              <a:spcAft>
                <a:spcPct val="40000"/>
              </a:spcAft>
            </a:pPr>
            <a:r>
              <a:rPr lang="en-US" altLang="en-US" sz="2400" dirty="0"/>
              <a:t>With the aging of the population (even beyond the baby-boom) there will be a progressive increase in the proportion of elderly individuals in the world</a:t>
            </a:r>
          </a:p>
          <a:p>
            <a:pPr>
              <a:spcAft>
                <a:spcPct val="40000"/>
              </a:spcAft>
            </a:pPr>
            <a:r>
              <a:rPr lang="en-US" altLang="en-US" sz="2400" dirty="0"/>
              <a:t>Screening will lead to more diagnoses which will advance the understanding of Alzheimer’s disease and foster the development of better treatments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3AADA26-EA0D-4F29-8D45-2ACF6F9D467F}"/>
              </a:ext>
            </a:extLst>
          </p:cNvPr>
          <p:cNvSpPr>
            <a:spLocks noGrp="1" noChangeArrowheads="1"/>
          </p:cNvSpPr>
          <p:nvPr>
            <p:ph type="title" idx="4294967295"/>
          </p:nvPr>
        </p:nvSpPr>
        <p:spPr>
          <a:xfrm>
            <a:off x="2816226" y="152400"/>
            <a:ext cx="9144000" cy="1049338"/>
          </a:xfrm>
        </p:spPr>
        <p:txBody>
          <a:bodyPr/>
          <a:lstStyle/>
          <a:p>
            <a:r>
              <a:rPr lang="en-US" altLang="en-US" sz="3200" b="1" dirty="0">
                <a:latin typeface="Arial" panose="020B0604020202020204" pitchFamily="34" charset="0"/>
                <a:cs typeface="Arial" panose="020B0604020202020204" pitchFamily="34" charset="0"/>
              </a:rPr>
              <a:t>Benefits of Early AD Diagnosis</a:t>
            </a:r>
            <a:br>
              <a:rPr lang="en-US" altLang="en-US" sz="32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Social</a:t>
            </a:r>
          </a:p>
        </p:txBody>
      </p:sp>
      <p:sp>
        <p:nvSpPr>
          <p:cNvPr id="69635" name="Rectangle 3">
            <a:extLst>
              <a:ext uri="{FF2B5EF4-FFF2-40B4-BE49-F238E27FC236}">
                <a16:creationId xmlns:a16="http://schemas.microsoft.com/office/drawing/2014/main" id="{CE9C5E4F-2594-4B6E-AB1B-4D1A59A92AD7}"/>
              </a:ext>
            </a:extLst>
          </p:cNvPr>
          <p:cNvSpPr>
            <a:spLocks noGrp="1" noChangeArrowheads="1"/>
          </p:cNvSpPr>
          <p:nvPr>
            <p:ph type="body" idx="4294967295"/>
          </p:nvPr>
        </p:nvSpPr>
        <p:spPr>
          <a:xfrm>
            <a:off x="2816226" y="1447800"/>
            <a:ext cx="7851775" cy="5257800"/>
          </a:xfrm>
        </p:spPr>
        <p:txBody>
          <a:bodyPr/>
          <a:lstStyle/>
          <a:p>
            <a:pPr>
              <a:lnSpc>
                <a:spcPct val="80000"/>
              </a:lnSpc>
              <a:spcBef>
                <a:spcPct val="30000"/>
              </a:spcBef>
              <a:spcAft>
                <a:spcPct val="20000"/>
              </a:spcAft>
            </a:pPr>
            <a:r>
              <a:rPr lang="en-US" altLang="en-US" sz="2000" b="1" dirty="0"/>
              <a:t>Undiagnosed AD patients face avoidable problems </a:t>
            </a:r>
          </a:p>
          <a:p>
            <a:pPr lvl="2">
              <a:lnSpc>
                <a:spcPct val="80000"/>
              </a:lnSpc>
              <a:spcBef>
                <a:spcPct val="30000"/>
              </a:spcBef>
              <a:spcAft>
                <a:spcPct val="20000"/>
              </a:spcAft>
            </a:pPr>
            <a:r>
              <a:rPr lang="en-US" altLang="en-US" sz="1600" b="1" dirty="0"/>
              <a:t>social, financial</a:t>
            </a:r>
          </a:p>
          <a:p>
            <a:pPr>
              <a:lnSpc>
                <a:spcPct val="80000"/>
              </a:lnSpc>
              <a:spcBef>
                <a:spcPct val="30000"/>
              </a:spcBef>
              <a:spcAft>
                <a:spcPct val="20000"/>
              </a:spcAft>
            </a:pPr>
            <a:r>
              <a:rPr lang="en-US" altLang="en-US" sz="2000" b="1" dirty="0"/>
              <a:t>Early education of caregivers</a:t>
            </a:r>
          </a:p>
          <a:p>
            <a:pPr lvl="2">
              <a:lnSpc>
                <a:spcPct val="80000"/>
              </a:lnSpc>
              <a:spcBef>
                <a:spcPct val="30000"/>
              </a:spcBef>
              <a:spcAft>
                <a:spcPct val="20000"/>
              </a:spcAft>
            </a:pPr>
            <a:r>
              <a:rPr lang="en-US" altLang="en-US" sz="1600" b="1" dirty="0"/>
              <a:t>how to handle patient (choices, getting started)</a:t>
            </a:r>
            <a:endParaRPr lang="en-US" altLang="en-US" sz="1800" b="1" dirty="0"/>
          </a:p>
          <a:p>
            <a:pPr>
              <a:lnSpc>
                <a:spcPct val="80000"/>
              </a:lnSpc>
              <a:spcBef>
                <a:spcPct val="30000"/>
              </a:spcBef>
              <a:spcAft>
                <a:spcPct val="20000"/>
              </a:spcAft>
            </a:pPr>
            <a:r>
              <a:rPr lang="en-US" altLang="en-US" sz="2000" b="1" dirty="0"/>
              <a:t>Advance planning while patient is competent</a:t>
            </a:r>
          </a:p>
          <a:p>
            <a:pPr lvl="2">
              <a:lnSpc>
                <a:spcPct val="80000"/>
              </a:lnSpc>
              <a:spcBef>
                <a:spcPct val="30000"/>
              </a:spcBef>
              <a:spcAft>
                <a:spcPct val="20000"/>
              </a:spcAft>
            </a:pPr>
            <a:r>
              <a:rPr lang="en-US" altLang="en-US" sz="1600" b="1" dirty="0"/>
              <a:t>will, proxy, power of attorney, advance directives</a:t>
            </a:r>
          </a:p>
          <a:p>
            <a:pPr>
              <a:lnSpc>
                <a:spcPct val="80000"/>
              </a:lnSpc>
              <a:spcBef>
                <a:spcPct val="30000"/>
              </a:spcBef>
              <a:spcAft>
                <a:spcPct val="20000"/>
              </a:spcAft>
            </a:pPr>
            <a:r>
              <a:rPr lang="en-US" altLang="en-US" sz="2000" b="1" dirty="0"/>
              <a:t>Reduce family stress and misunderstanding</a:t>
            </a:r>
          </a:p>
          <a:p>
            <a:pPr lvl="2">
              <a:lnSpc>
                <a:spcPct val="80000"/>
              </a:lnSpc>
              <a:spcBef>
                <a:spcPct val="30000"/>
              </a:spcBef>
              <a:spcAft>
                <a:spcPct val="20000"/>
              </a:spcAft>
            </a:pPr>
            <a:r>
              <a:rPr lang="en-US" altLang="en-US" sz="1600" b="1" dirty="0"/>
              <a:t>caregiver burden, blame, denial</a:t>
            </a:r>
          </a:p>
          <a:p>
            <a:pPr>
              <a:lnSpc>
                <a:spcPct val="80000"/>
              </a:lnSpc>
              <a:spcBef>
                <a:spcPct val="30000"/>
              </a:spcBef>
              <a:spcAft>
                <a:spcPct val="20000"/>
              </a:spcAft>
            </a:pPr>
            <a:r>
              <a:rPr lang="en-US" altLang="en-US" sz="2000" b="1" dirty="0"/>
              <a:t>Promote safety</a:t>
            </a:r>
          </a:p>
          <a:p>
            <a:pPr lvl="2">
              <a:lnSpc>
                <a:spcPct val="80000"/>
              </a:lnSpc>
              <a:spcBef>
                <a:spcPct val="30000"/>
              </a:spcBef>
              <a:spcAft>
                <a:spcPct val="20000"/>
              </a:spcAft>
            </a:pPr>
            <a:r>
              <a:rPr lang="en-US" altLang="en-US" sz="1600" b="1" dirty="0"/>
              <a:t>driving, compliance, cooking, etc.</a:t>
            </a:r>
            <a:endParaRPr lang="en-US" altLang="en-US" sz="1800" b="1" dirty="0"/>
          </a:p>
          <a:p>
            <a:pPr>
              <a:lnSpc>
                <a:spcPct val="80000"/>
              </a:lnSpc>
              <a:spcBef>
                <a:spcPct val="30000"/>
              </a:spcBef>
              <a:spcAft>
                <a:spcPct val="20000"/>
              </a:spcAft>
            </a:pPr>
            <a:r>
              <a:rPr lang="en-US" altLang="en-US" sz="2000" b="1" dirty="0"/>
              <a:t>Patient’s and Family’s right to know</a:t>
            </a:r>
          </a:p>
          <a:p>
            <a:pPr lvl="2">
              <a:lnSpc>
                <a:spcPct val="80000"/>
              </a:lnSpc>
              <a:spcBef>
                <a:spcPct val="30000"/>
              </a:spcBef>
              <a:spcAft>
                <a:spcPct val="20000"/>
              </a:spcAft>
            </a:pPr>
            <a:r>
              <a:rPr lang="en-US" altLang="en-US" sz="1600" b="1" dirty="0"/>
              <a:t>especially about genetic risks</a:t>
            </a:r>
          </a:p>
          <a:p>
            <a:pPr>
              <a:lnSpc>
                <a:spcPct val="80000"/>
              </a:lnSpc>
              <a:spcBef>
                <a:spcPct val="30000"/>
              </a:spcBef>
              <a:spcAft>
                <a:spcPct val="20000"/>
              </a:spcAft>
            </a:pPr>
            <a:r>
              <a:rPr lang="en-US" altLang="en-US" sz="2000" b="1" dirty="0"/>
              <a:t>Promote advocacy</a:t>
            </a:r>
          </a:p>
          <a:p>
            <a:pPr lvl="2">
              <a:lnSpc>
                <a:spcPct val="80000"/>
              </a:lnSpc>
              <a:spcBef>
                <a:spcPct val="30000"/>
              </a:spcBef>
              <a:spcAft>
                <a:spcPct val="20000"/>
              </a:spcAft>
            </a:pPr>
            <a:r>
              <a:rPr lang="en-US" altLang="en-US" sz="1600" b="1" dirty="0"/>
              <a:t>for research and treatment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5E75D6B-62D9-48A5-81D4-0F42F5B62261}"/>
              </a:ext>
            </a:extLst>
          </p:cNvPr>
          <p:cNvSpPr>
            <a:spLocks noGrp="1" noChangeArrowheads="1"/>
          </p:cNvSpPr>
          <p:nvPr>
            <p:ph type="title" idx="4294967295"/>
          </p:nvPr>
        </p:nvSpPr>
        <p:spPr>
          <a:xfrm>
            <a:off x="2057400" y="381000"/>
            <a:ext cx="9144000" cy="981075"/>
          </a:xfrm>
        </p:spPr>
        <p:txBody>
          <a:bodyPr/>
          <a:lstStyle/>
          <a:p>
            <a:r>
              <a:rPr lang="en-US" altLang="en-US" sz="3200" b="1" dirty="0">
                <a:latin typeface="Arial" panose="020B0604020202020204" pitchFamily="34" charset="0"/>
                <a:cs typeface="Arial" panose="020B0604020202020204" pitchFamily="34" charset="0"/>
              </a:rPr>
              <a:t>Benefits of Early AD</a:t>
            </a:r>
            <a:br>
              <a:rPr lang="en-US" altLang="en-US" sz="32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Medical</a:t>
            </a:r>
          </a:p>
        </p:txBody>
      </p:sp>
      <p:sp>
        <p:nvSpPr>
          <p:cNvPr id="71683" name="Rectangle 3">
            <a:extLst>
              <a:ext uri="{FF2B5EF4-FFF2-40B4-BE49-F238E27FC236}">
                <a16:creationId xmlns:a16="http://schemas.microsoft.com/office/drawing/2014/main" id="{93C9A642-C50F-435C-85EA-B47C7DF87230}"/>
              </a:ext>
            </a:extLst>
          </p:cNvPr>
          <p:cNvSpPr>
            <a:spLocks noGrp="1" noChangeArrowheads="1"/>
          </p:cNvSpPr>
          <p:nvPr>
            <p:ph type="body" idx="4294967295"/>
          </p:nvPr>
        </p:nvSpPr>
        <p:spPr>
          <a:xfrm>
            <a:off x="2057400" y="1600200"/>
            <a:ext cx="8610600" cy="4876800"/>
          </a:xfrm>
        </p:spPr>
        <p:txBody>
          <a:bodyPr/>
          <a:lstStyle/>
          <a:p>
            <a:pPr>
              <a:lnSpc>
                <a:spcPct val="80000"/>
              </a:lnSpc>
            </a:pPr>
            <a:r>
              <a:rPr lang="en-US" altLang="en-US" b="1" dirty="0"/>
              <a:t>Early diagnosis and treatment and appropriate intervention may:</a:t>
            </a:r>
          </a:p>
          <a:p>
            <a:pPr lvl="1">
              <a:lnSpc>
                <a:spcPct val="80000"/>
              </a:lnSpc>
            </a:pPr>
            <a:r>
              <a:rPr lang="en-US" altLang="en-US" dirty="0"/>
              <a:t>improve overall course substantially</a:t>
            </a:r>
          </a:p>
          <a:p>
            <a:pPr lvl="1">
              <a:lnSpc>
                <a:spcPct val="80000"/>
              </a:lnSpc>
            </a:pPr>
            <a:r>
              <a:rPr lang="en-US" altLang="en-US" dirty="0"/>
              <a:t>lessen disease burden on caregivers / society</a:t>
            </a:r>
            <a:endParaRPr lang="en-US" altLang="en-US" b="1" dirty="0"/>
          </a:p>
          <a:p>
            <a:pPr>
              <a:lnSpc>
                <a:spcPct val="80000"/>
              </a:lnSpc>
            </a:pPr>
            <a:r>
              <a:rPr lang="en-US" altLang="en-US" b="1" dirty="0"/>
              <a:t>Specific treatments now available </a:t>
            </a:r>
          </a:p>
          <a:p>
            <a:pPr lvl="1">
              <a:lnSpc>
                <a:spcPct val="80000"/>
              </a:lnSpc>
              <a:buFontTx/>
              <a:buNone/>
            </a:pPr>
            <a:r>
              <a:rPr lang="en-US" altLang="en-US" sz="2000" b="1" dirty="0"/>
              <a:t>(anti-</a:t>
            </a:r>
            <a:r>
              <a:rPr lang="en-US" altLang="en-US" sz="2000" b="1" dirty="0" err="1"/>
              <a:t>cholinesterases</a:t>
            </a:r>
            <a:r>
              <a:rPr lang="en-US" altLang="en-US" sz="2000" b="1" dirty="0"/>
              <a:t>, memantine) (</a:t>
            </a:r>
            <a:r>
              <a:rPr lang="en-US" altLang="en-US" sz="2000" b="1" dirty="0" err="1"/>
              <a:t>aducanumbab</a:t>
            </a:r>
            <a:r>
              <a:rPr lang="en-US" altLang="en-US" sz="2000" b="1" dirty="0"/>
              <a:t> of questionable benefit)</a:t>
            </a:r>
          </a:p>
          <a:p>
            <a:pPr lvl="1">
              <a:lnSpc>
                <a:spcPct val="80000"/>
              </a:lnSpc>
            </a:pPr>
            <a:r>
              <a:rPr lang="en-US" altLang="en-US" sz="2000" dirty="0"/>
              <a:t>Improve cognition</a:t>
            </a:r>
          </a:p>
          <a:p>
            <a:pPr lvl="1">
              <a:lnSpc>
                <a:spcPct val="80000"/>
              </a:lnSpc>
            </a:pPr>
            <a:r>
              <a:rPr lang="en-US" altLang="en-US" sz="2000" dirty="0"/>
              <a:t>Improve function (ADLs)</a:t>
            </a:r>
          </a:p>
          <a:p>
            <a:pPr lvl="1">
              <a:lnSpc>
                <a:spcPct val="80000"/>
              </a:lnSpc>
            </a:pPr>
            <a:r>
              <a:rPr lang="en-US" altLang="en-US" sz="2000" dirty="0"/>
              <a:t>Delay conversion from Mild Cognitive Impairment to AD</a:t>
            </a:r>
          </a:p>
          <a:p>
            <a:pPr lvl="1">
              <a:lnSpc>
                <a:spcPct val="80000"/>
              </a:lnSpc>
            </a:pPr>
            <a:r>
              <a:rPr lang="en-US" altLang="en-US" sz="2000" dirty="0"/>
              <a:t>Slow underlying disease process, the sooner the better</a:t>
            </a:r>
          </a:p>
          <a:p>
            <a:pPr lvl="1">
              <a:lnSpc>
                <a:spcPct val="80000"/>
              </a:lnSpc>
            </a:pPr>
            <a:r>
              <a:rPr lang="en-US" altLang="en-US" sz="2000" dirty="0"/>
              <a:t>Decreased development of behavior problems</a:t>
            </a:r>
          </a:p>
          <a:p>
            <a:pPr lvl="1">
              <a:lnSpc>
                <a:spcPct val="80000"/>
              </a:lnSpc>
            </a:pPr>
            <a:r>
              <a:rPr lang="en-US" altLang="en-US" sz="2000" dirty="0"/>
              <a:t>Delay nursing home placement, possibly over 20 months</a:t>
            </a:r>
          </a:p>
          <a:p>
            <a:pPr lvl="1">
              <a:lnSpc>
                <a:spcPct val="80000"/>
              </a:lnSpc>
            </a:pPr>
            <a:r>
              <a:rPr lang="en-US" altLang="en-US" sz="2000" dirty="0"/>
              <a:t>Delay nursing home placement longer if started earlier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375839C-5285-4FDC-8289-9007742D2DC2}"/>
              </a:ext>
            </a:extLst>
          </p:cNvPr>
          <p:cNvSpPr>
            <a:spLocks noGrp="1" noChangeArrowheads="1"/>
          </p:cNvSpPr>
          <p:nvPr>
            <p:ph type="title" idx="4294967295"/>
          </p:nvPr>
        </p:nvSpPr>
        <p:spPr>
          <a:xfrm>
            <a:off x="1524000" y="274638"/>
            <a:ext cx="9144000" cy="1020762"/>
          </a:xfrm>
        </p:spPr>
        <p:txBody>
          <a:bodyPr/>
          <a:lstStyle/>
          <a:p>
            <a:r>
              <a:rPr lang="en-US" altLang="en-US" sz="4800" b="1" dirty="0">
                <a:latin typeface="Arial" panose="020B0604020202020204" pitchFamily="34" charset="0"/>
                <a:cs typeface="Arial" panose="020B0604020202020204" pitchFamily="34" charset="0"/>
              </a:rPr>
              <a:t>Issues for Memory Screening</a:t>
            </a:r>
          </a:p>
        </p:txBody>
      </p:sp>
      <p:sp>
        <p:nvSpPr>
          <p:cNvPr id="34819" name="Rectangle 3">
            <a:extLst>
              <a:ext uri="{FF2B5EF4-FFF2-40B4-BE49-F238E27FC236}">
                <a16:creationId xmlns:a16="http://schemas.microsoft.com/office/drawing/2014/main" id="{38988FFA-B1E5-4A0D-83E8-690BEC28D575}"/>
              </a:ext>
            </a:extLst>
          </p:cNvPr>
          <p:cNvSpPr>
            <a:spLocks noGrp="1" noChangeArrowheads="1"/>
          </p:cNvSpPr>
          <p:nvPr>
            <p:ph type="body" idx="4294967295"/>
          </p:nvPr>
        </p:nvSpPr>
        <p:spPr>
          <a:xfrm>
            <a:off x="1143000" y="1489363"/>
            <a:ext cx="9906000" cy="4550229"/>
          </a:xfrm>
        </p:spPr>
        <p:txBody>
          <a:bodyPr/>
          <a:lstStyle/>
          <a:p>
            <a:r>
              <a:rPr lang="en-US" altLang="en-US" sz="3600" dirty="0">
                <a:solidFill>
                  <a:schemeClr val="tx1"/>
                </a:solidFill>
                <a:latin typeface="Arial" panose="020B0604020202020204" pitchFamily="34" charset="0"/>
                <a:cs typeface="Arial" panose="020B0604020202020204" pitchFamily="34" charset="0"/>
              </a:rPr>
              <a:t>Current testing for memory problems is based on having a tester sit in front of a subject for a prolonged period of time and administer unpleasant tests, mostly unavailable in the US.</a:t>
            </a:r>
          </a:p>
          <a:p>
            <a:r>
              <a:rPr lang="en-US" altLang="en-US" sz="3600" dirty="0">
                <a:solidFill>
                  <a:schemeClr val="tx1"/>
                </a:solidFill>
                <a:latin typeface="Arial" panose="020B0604020202020204" pitchFamily="34" charset="0"/>
                <a:cs typeface="Arial" panose="020B0604020202020204" pitchFamily="34" charset="0"/>
              </a:rPr>
              <a:t>Testing must be </a:t>
            </a:r>
          </a:p>
          <a:p>
            <a:pPr lvl="1"/>
            <a:r>
              <a:rPr lang="en-US" altLang="en-US" dirty="0">
                <a:solidFill>
                  <a:schemeClr val="tx1"/>
                </a:solidFill>
                <a:latin typeface="Arial" panose="020B0604020202020204" pitchFamily="34" charset="0"/>
                <a:cs typeface="Arial" panose="020B0604020202020204" pitchFamily="34" charset="0"/>
              </a:rPr>
              <a:t>Inexpensive (minimal need for administrator)</a:t>
            </a:r>
          </a:p>
          <a:p>
            <a:pPr lvl="1"/>
            <a:r>
              <a:rPr lang="en-US" altLang="en-US" dirty="0">
                <a:solidFill>
                  <a:schemeClr val="tx1"/>
                </a:solidFill>
                <a:latin typeface="Arial" panose="020B0604020202020204" pitchFamily="34" charset="0"/>
                <a:cs typeface="Arial" panose="020B0604020202020204" pitchFamily="34" charset="0"/>
              </a:rPr>
              <a:t>Fun (so people will return for frequent testing, repeatability)</a:t>
            </a:r>
          </a:p>
          <a:p>
            <a:pPr lvl="1"/>
            <a:r>
              <a:rPr lang="en-US" altLang="en-US" dirty="0">
                <a:solidFill>
                  <a:schemeClr val="tx1"/>
                </a:solidFill>
                <a:latin typeface="Arial" panose="020B0604020202020204" pitchFamily="34" charset="0"/>
                <a:cs typeface="Arial" panose="020B0604020202020204" pitchFamily="34" charset="0"/>
              </a:rPr>
              <a:t>More precise, reliable, and valid</a:t>
            </a:r>
          </a:p>
          <a:p>
            <a:pPr lvl="2"/>
            <a:r>
              <a:rPr lang="en-US" altLang="en-US" dirty="0">
                <a:solidFill>
                  <a:schemeClr val="tx1"/>
                </a:solidFill>
                <a:latin typeface="Arial" panose="020B0604020202020204" pitchFamily="34" charset="0"/>
                <a:cs typeface="Arial" panose="020B0604020202020204" pitchFamily="34" charset="0"/>
              </a:rPr>
              <a:t>To improve sensitivity</a:t>
            </a:r>
          </a:p>
          <a:p>
            <a:pPr lvl="2"/>
            <a:r>
              <a:rPr lang="en-US" altLang="en-US" dirty="0">
                <a:solidFill>
                  <a:schemeClr val="tx1"/>
                </a:solidFill>
                <a:latin typeface="Arial" panose="020B0604020202020204" pitchFamily="34" charset="0"/>
                <a:cs typeface="Arial" panose="020B0604020202020204" pitchFamily="34" charset="0"/>
              </a:rPr>
              <a:t>To improve specificity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12">
            <a:extLst>
              <a:ext uri="{FF2B5EF4-FFF2-40B4-BE49-F238E27FC236}">
                <a16:creationId xmlns:a16="http://schemas.microsoft.com/office/drawing/2014/main" id="{A7C9D47D-22A7-43ED-9F59-D87B01294B19}"/>
              </a:ext>
            </a:extLst>
          </p:cNvPr>
          <p:cNvGraphicFramePr>
            <a:graphicFrameLocks noChangeAspect="1"/>
          </p:cNvGraphicFramePr>
          <p:nvPr/>
        </p:nvGraphicFramePr>
        <p:xfrm>
          <a:off x="549275" y="1085484"/>
          <a:ext cx="10959855" cy="5130678"/>
        </p:xfrm>
        <a:graphic>
          <a:graphicData uri="http://schemas.openxmlformats.org/presentationml/2006/ole">
            <mc:AlternateContent xmlns:mc="http://schemas.openxmlformats.org/markup-compatibility/2006">
              <mc:Choice xmlns:v="urn:schemas-microsoft-com:vml" Requires="v">
                <p:oleObj name="Worksheet" r:id="rId3" imgW="4660560" imgH="2378880" progId="Excel.Sheet.8">
                  <p:embed/>
                </p:oleObj>
              </mc:Choice>
              <mc:Fallback>
                <p:oleObj name="Worksheet" r:id="rId3" imgW="4660560" imgH="2378880" progId="Excel.Sheet.8">
                  <p:embed/>
                  <p:pic>
                    <p:nvPicPr>
                      <p:cNvPr id="15362" name="Object 12">
                        <a:extLst>
                          <a:ext uri="{FF2B5EF4-FFF2-40B4-BE49-F238E27FC236}">
                            <a16:creationId xmlns:a16="http://schemas.microsoft.com/office/drawing/2014/main" id="{A7C9D47D-22A7-43ED-9F59-D87B01294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085484"/>
                        <a:ext cx="10959855" cy="5130678"/>
                      </a:xfrm>
                      <a:prstGeom prst="rect">
                        <a:avLst/>
                      </a:prstGeom>
                      <a:noFill/>
                      <a:ln>
                        <a:noFill/>
                      </a:ln>
                      <a:effectLst/>
                    </p:spPr>
                  </p:pic>
                </p:oleObj>
              </mc:Fallback>
            </mc:AlternateContent>
          </a:graphicData>
        </a:graphic>
      </p:graphicFrame>
      <p:sp>
        <p:nvSpPr>
          <p:cNvPr id="15363" name="Text Box 3">
            <a:extLst>
              <a:ext uri="{FF2B5EF4-FFF2-40B4-BE49-F238E27FC236}">
                <a16:creationId xmlns:a16="http://schemas.microsoft.com/office/drawing/2014/main" id="{37F68B88-E292-4327-B8F3-99F90C3CF607}"/>
              </a:ext>
            </a:extLst>
          </p:cNvPr>
          <p:cNvSpPr txBox="1">
            <a:spLocks noChangeArrowheads="1"/>
          </p:cNvSpPr>
          <p:nvPr/>
        </p:nvSpPr>
        <p:spPr bwMode="auto">
          <a:xfrm>
            <a:off x="1404937" y="6272590"/>
            <a:ext cx="731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a:latin typeface="Arial" panose="020B0604020202020204" pitchFamily="34" charset="0"/>
              </a:rPr>
              <a:t>AAMI / MCI/ early AD  --   DEMENTIA</a:t>
            </a:r>
          </a:p>
        </p:txBody>
      </p:sp>
      <p:sp>
        <p:nvSpPr>
          <p:cNvPr id="15364" name="Text Box 4">
            <a:extLst>
              <a:ext uri="{FF2B5EF4-FFF2-40B4-BE49-F238E27FC236}">
                <a16:creationId xmlns:a16="http://schemas.microsoft.com/office/drawing/2014/main" id="{34768A37-2B0D-4073-B129-D7D7370DDE2C}"/>
              </a:ext>
            </a:extLst>
          </p:cNvPr>
          <p:cNvSpPr txBox="1">
            <a:spLocks noChangeArrowheads="1"/>
          </p:cNvSpPr>
          <p:nvPr/>
        </p:nvSpPr>
        <p:spPr bwMode="auto">
          <a:xfrm>
            <a:off x="2971800" y="53975"/>
            <a:ext cx="64563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a:solidFill>
                  <a:schemeClr val="tx2"/>
                </a:solidFill>
                <a:latin typeface="Arial" panose="020B0604020202020204" pitchFamily="34" charset="0"/>
              </a:rPr>
              <a:t>Time-Index model</a:t>
            </a:r>
          </a:p>
          <a:p>
            <a:pPr algn="ctr">
              <a:lnSpc>
                <a:spcPct val="100000"/>
              </a:lnSpc>
              <a:spcBef>
                <a:spcPct val="0"/>
              </a:spcBef>
              <a:buFontTx/>
              <a:buNone/>
            </a:pPr>
            <a:r>
              <a:rPr lang="en-US" altLang="en-US" b="1">
                <a:solidFill>
                  <a:schemeClr val="tx2"/>
                </a:solidFill>
                <a:latin typeface="Arial" panose="020B0604020202020204" pitchFamily="34" charset="0"/>
              </a:rPr>
              <a:t> of the course of Alzheimer’s disease</a:t>
            </a:r>
          </a:p>
        </p:txBody>
      </p:sp>
      <p:sp>
        <p:nvSpPr>
          <p:cNvPr id="15365" name="Text Box 5">
            <a:extLst>
              <a:ext uri="{FF2B5EF4-FFF2-40B4-BE49-F238E27FC236}">
                <a16:creationId xmlns:a16="http://schemas.microsoft.com/office/drawing/2014/main" id="{6BBCAEEA-C214-4E7C-B0DC-9488DBEDB1A1}"/>
              </a:ext>
            </a:extLst>
          </p:cNvPr>
          <p:cNvSpPr txBox="1">
            <a:spLocks noChangeArrowheads="1"/>
          </p:cNvSpPr>
          <p:nvPr/>
        </p:nvSpPr>
        <p:spPr bwMode="auto">
          <a:xfrm>
            <a:off x="9208084" y="6117371"/>
            <a:ext cx="2441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latin typeface="Garamond" panose="02020404030301010803" pitchFamily="18" charset="0"/>
              </a:rPr>
              <a:t>Ashford et al., 1995</a:t>
            </a:r>
          </a:p>
          <a:p>
            <a:pPr>
              <a:lnSpc>
                <a:spcPct val="100000"/>
              </a:lnSpc>
              <a:spcBef>
                <a:spcPct val="0"/>
              </a:spcBef>
              <a:buFontTx/>
              <a:buNone/>
            </a:pPr>
            <a:r>
              <a:rPr lang="en-US" altLang="en-US" sz="1800" dirty="0">
                <a:latin typeface="Garamond" panose="02020404030301010803" pitchFamily="18" charset="0"/>
              </a:rPr>
              <a:t>Ashford &amp; Schmitt, 2001</a:t>
            </a:r>
          </a:p>
        </p:txBody>
      </p:sp>
      <p:sp>
        <p:nvSpPr>
          <p:cNvPr id="15366" name="Text Box 6">
            <a:extLst>
              <a:ext uri="{FF2B5EF4-FFF2-40B4-BE49-F238E27FC236}">
                <a16:creationId xmlns:a16="http://schemas.microsoft.com/office/drawing/2014/main" id="{99914E28-1413-4BCD-B661-6661BC968924}"/>
              </a:ext>
            </a:extLst>
          </p:cNvPr>
          <p:cNvSpPr txBox="1">
            <a:spLocks noChangeArrowheads="1"/>
          </p:cNvSpPr>
          <p:nvPr/>
        </p:nvSpPr>
        <p:spPr bwMode="auto">
          <a:xfrm>
            <a:off x="2057400" y="3084513"/>
            <a:ext cx="510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dirty="0">
                <a:solidFill>
                  <a:srgbClr val="020202"/>
                </a:solidFill>
                <a:latin typeface="Arial" panose="020B0604020202020204" pitchFamily="34" charset="0"/>
              </a:rPr>
              <a:t>The best model to fit the progression,</a:t>
            </a:r>
          </a:p>
          <a:p>
            <a:pPr eaLnBrk="1" hangingPunct="1">
              <a:lnSpc>
                <a:spcPct val="100000"/>
              </a:lnSpc>
              <a:spcBef>
                <a:spcPct val="0"/>
              </a:spcBef>
              <a:buFontTx/>
              <a:buNone/>
            </a:pPr>
            <a:r>
              <a:rPr lang="en-US" altLang="en-US" sz="1600" dirty="0">
                <a:solidFill>
                  <a:srgbClr val="020202"/>
                </a:solidFill>
                <a:latin typeface="Arial" panose="020B0604020202020204" pitchFamily="34" charset="0"/>
              </a:rPr>
              <a:t>both mathematically and biologically,</a:t>
            </a:r>
          </a:p>
          <a:p>
            <a:pPr eaLnBrk="1" hangingPunct="1">
              <a:lnSpc>
                <a:spcPct val="100000"/>
              </a:lnSpc>
              <a:spcBef>
                <a:spcPct val="0"/>
              </a:spcBef>
              <a:buFontTx/>
              <a:buNone/>
            </a:pPr>
            <a:r>
              <a:rPr lang="en-US" altLang="en-US" sz="1600" dirty="0">
                <a:solidFill>
                  <a:srgbClr val="020202"/>
                </a:solidFill>
                <a:latin typeface="Arial" panose="020B0604020202020204" pitchFamily="34" charset="0"/>
              </a:rPr>
              <a:t>is the </a:t>
            </a:r>
            <a:r>
              <a:rPr lang="en-US" altLang="en-US" sz="1600" dirty="0" err="1">
                <a:solidFill>
                  <a:srgbClr val="020202"/>
                </a:solidFill>
                <a:latin typeface="Arial" panose="020B0604020202020204" pitchFamily="34" charset="0"/>
              </a:rPr>
              <a:t>Gompertz</a:t>
            </a:r>
            <a:r>
              <a:rPr lang="en-US" altLang="en-US" sz="1600" dirty="0">
                <a:solidFill>
                  <a:srgbClr val="020202"/>
                </a:solidFill>
                <a:latin typeface="Arial" panose="020B0604020202020204" pitchFamily="34" charset="0"/>
              </a:rPr>
              <a:t> survival curve </a:t>
            </a:r>
          </a:p>
          <a:p>
            <a:pPr eaLnBrk="1" hangingPunct="1">
              <a:lnSpc>
                <a:spcPct val="100000"/>
              </a:lnSpc>
              <a:spcBef>
                <a:spcPct val="0"/>
              </a:spcBef>
              <a:buFontTx/>
              <a:buNone/>
            </a:pPr>
            <a:r>
              <a:rPr lang="en-US" altLang="en-US" sz="1600" dirty="0">
                <a:solidFill>
                  <a:srgbClr val="020202"/>
                </a:solidFill>
                <a:latin typeface="Arial" panose="020B0604020202020204" pitchFamily="34" charset="0"/>
              </a:rPr>
              <a:t>(99.7% fit to mean changes over time):</a:t>
            </a:r>
          </a:p>
          <a:p>
            <a:pPr eaLnBrk="1" hangingPunct="1">
              <a:lnSpc>
                <a:spcPct val="100000"/>
              </a:lnSpc>
              <a:spcBef>
                <a:spcPct val="0"/>
              </a:spcBef>
              <a:buFontTx/>
              <a:buNone/>
            </a:pPr>
            <a:r>
              <a:rPr lang="fr-FR" altLang="en-US" sz="2000" b="1" dirty="0">
                <a:solidFill>
                  <a:srgbClr val="020202"/>
                </a:solidFill>
                <a:latin typeface="Arial" panose="020B0604020202020204" pitchFamily="34" charset="0"/>
              </a:rPr>
              <a:t>S(t) = </a:t>
            </a:r>
            <a:r>
              <a:rPr lang="fr-FR" altLang="en-US" sz="2000" b="1" dirty="0" err="1">
                <a:solidFill>
                  <a:srgbClr val="020202"/>
                </a:solidFill>
                <a:latin typeface="Arial" panose="020B0604020202020204" pitchFamily="34" charset="0"/>
              </a:rPr>
              <a:t>exp</a:t>
            </a:r>
            <a:r>
              <a:rPr lang="fr-FR" altLang="en-US" sz="2000" b="1" dirty="0">
                <a:solidFill>
                  <a:srgbClr val="020202"/>
                </a:solidFill>
                <a:latin typeface="Arial" panose="020B0604020202020204" pitchFamily="34" charset="0"/>
              </a:rPr>
              <a:t>(Ro/alpha *(1- </a:t>
            </a:r>
            <a:r>
              <a:rPr lang="fr-FR" altLang="en-US" sz="2000" b="1" dirty="0" err="1">
                <a:solidFill>
                  <a:srgbClr val="020202"/>
                </a:solidFill>
                <a:latin typeface="Arial" panose="020B0604020202020204" pitchFamily="34" charset="0"/>
              </a:rPr>
              <a:t>exp</a:t>
            </a:r>
            <a:r>
              <a:rPr lang="fr-FR" altLang="en-US" sz="2000" b="1" dirty="0">
                <a:solidFill>
                  <a:srgbClr val="020202"/>
                </a:solidFill>
                <a:latin typeface="Arial" panose="020B0604020202020204" pitchFamily="34" charset="0"/>
              </a:rPr>
              <a:t> (alpha * t)))</a:t>
            </a:r>
            <a:endParaRPr lang="en-US" altLang="en-US" sz="2000" b="1" dirty="0">
              <a:solidFill>
                <a:srgbClr val="020202"/>
              </a:solidFill>
              <a:latin typeface="Arial" panose="020B0604020202020204" pitchFamily="34" charset="0"/>
            </a:endParaRPr>
          </a:p>
        </p:txBody>
      </p:sp>
      <p:sp>
        <p:nvSpPr>
          <p:cNvPr id="15367" name="Text Box 7">
            <a:extLst>
              <a:ext uri="{FF2B5EF4-FFF2-40B4-BE49-F238E27FC236}">
                <a16:creationId xmlns:a16="http://schemas.microsoft.com/office/drawing/2014/main" id="{1C21930D-AAA8-402B-AE85-5BEC2EF94584}"/>
              </a:ext>
            </a:extLst>
          </p:cNvPr>
          <p:cNvSpPr txBox="1">
            <a:spLocks noChangeArrowheads="1"/>
          </p:cNvSpPr>
          <p:nvPr/>
        </p:nvSpPr>
        <p:spPr bwMode="auto">
          <a:xfrm>
            <a:off x="4038600" y="1752600"/>
            <a:ext cx="400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20202"/>
                </a:solidFill>
                <a:latin typeface="Arial" panose="020B0604020202020204" pitchFamily="34" charset="0"/>
              </a:rPr>
              <a:t>(calculated from the CERAD data set)</a:t>
            </a:r>
          </a:p>
        </p:txBody>
      </p:sp>
      <p:sp>
        <p:nvSpPr>
          <p:cNvPr id="15368" name="Text Box 8">
            <a:extLst>
              <a:ext uri="{FF2B5EF4-FFF2-40B4-BE49-F238E27FC236}">
                <a16:creationId xmlns:a16="http://schemas.microsoft.com/office/drawing/2014/main" id="{B07C3D26-1694-4CE4-BD30-D5F79B699DBE}"/>
              </a:ext>
            </a:extLst>
          </p:cNvPr>
          <p:cNvSpPr txBox="1">
            <a:spLocks noChangeArrowheads="1"/>
          </p:cNvSpPr>
          <p:nvPr/>
        </p:nvSpPr>
        <p:spPr bwMode="auto">
          <a:xfrm>
            <a:off x="5062537" y="5715732"/>
            <a:ext cx="2584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0000"/>
                </a:solidFill>
                <a:latin typeface="Arial" panose="020B0604020202020204" pitchFamily="34" charset="0"/>
              </a:rPr>
              <a:t>- Time-Index Scale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EF38B53-8E7C-4ADB-8FF1-7F0C82B2C5F3}"/>
              </a:ext>
            </a:extLst>
          </p:cNvPr>
          <p:cNvSpPr>
            <a:spLocks noGrp="1" noChangeArrowheads="1"/>
          </p:cNvSpPr>
          <p:nvPr>
            <p:ph type="ctrTitle"/>
          </p:nvPr>
        </p:nvSpPr>
        <p:spPr>
          <a:xfrm>
            <a:off x="1377043" y="751114"/>
            <a:ext cx="8964386" cy="2362200"/>
          </a:xfrm>
        </p:spPr>
        <p:txBody>
          <a:bodyPr anchor="ctr"/>
          <a:lstStyle/>
          <a:p>
            <a:r>
              <a:rPr lang="en-US" altLang="en-US" sz="4800" b="1" dirty="0">
                <a:latin typeface="Arial" panose="020B0604020202020204" pitchFamily="34" charset="0"/>
              </a:rPr>
              <a:t>AD COGNITIVE  PATHOLOGY</a:t>
            </a:r>
            <a:br>
              <a:rPr lang="en-US" altLang="en-US" sz="1600" b="1" dirty="0">
                <a:latin typeface="Arial" panose="020B0604020202020204" pitchFamily="34" charset="0"/>
              </a:rPr>
            </a:br>
            <a:br>
              <a:rPr lang="en-US" altLang="en-US" sz="1600" b="1" dirty="0">
                <a:latin typeface="Arial" panose="020B0604020202020204" pitchFamily="34" charset="0"/>
              </a:rPr>
            </a:br>
            <a:r>
              <a:rPr lang="en-US" altLang="en-US" sz="4800" b="1" dirty="0">
                <a:latin typeface="Arial" panose="020B0604020202020204" pitchFamily="34" charset="0"/>
              </a:rPr>
              <a:t>  REFLECTS  FAILURES  OF</a:t>
            </a:r>
            <a:br>
              <a:rPr lang="en-US" altLang="en-US" sz="1600" b="1" dirty="0">
                <a:latin typeface="Arial" panose="020B0604020202020204" pitchFamily="34" charset="0"/>
              </a:rPr>
            </a:br>
            <a:br>
              <a:rPr lang="en-US" altLang="en-US" sz="1600" b="1" dirty="0">
                <a:latin typeface="Arial" panose="020B0604020202020204" pitchFamily="34" charset="0"/>
              </a:rPr>
            </a:br>
            <a:r>
              <a:rPr lang="en-US" altLang="en-US" sz="4800" b="1" dirty="0">
                <a:latin typeface="Arial" panose="020B0604020202020204" pitchFamily="34" charset="0"/>
              </a:rPr>
              <a:t>  MEMORY  STORAGE</a:t>
            </a:r>
          </a:p>
        </p:txBody>
      </p:sp>
      <p:sp>
        <p:nvSpPr>
          <p:cNvPr id="11268" name="Text Box 4">
            <a:extLst>
              <a:ext uri="{FF2B5EF4-FFF2-40B4-BE49-F238E27FC236}">
                <a16:creationId xmlns:a16="http://schemas.microsoft.com/office/drawing/2014/main" id="{2D8F1590-BA06-40D1-AD46-B8D57E9D63F1}"/>
              </a:ext>
            </a:extLst>
          </p:cNvPr>
          <p:cNvSpPr txBox="1">
            <a:spLocks noChangeArrowheads="1"/>
          </p:cNvSpPr>
          <p:nvPr/>
        </p:nvSpPr>
        <p:spPr bwMode="auto">
          <a:xfrm>
            <a:off x="2362200" y="3897087"/>
            <a:ext cx="7467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t>Shown on the next slide is an “Item Response Theory” analysis of the items of the Mini-Mental State Exam (MMSE).  The results show that items which are more involved in memory processing are affected earlier in AD (Ashford et al., 1989, 1995).</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20931</TotalTime>
  <Words>3427</Words>
  <Application>Microsoft Office PowerPoint</Application>
  <PresentationFormat>Widescreen</PresentationFormat>
  <Paragraphs>343</Paragraphs>
  <Slides>34</Slides>
  <Notes>15</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8" baseType="lpstr">
      <vt:lpstr>Arial</vt:lpstr>
      <vt:lpstr>Arial Black</vt:lpstr>
      <vt:lpstr>Avenir Book</vt:lpstr>
      <vt:lpstr>Avenir Light</vt:lpstr>
      <vt:lpstr>Avenir Medium</vt:lpstr>
      <vt:lpstr>Calibri</vt:lpstr>
      <vt:lpstr>Calibri Light</vt:lpstr>
      <vt:lpstr>Garamond</vt:lpstr>
      <vt:lpstr>Helvetica Neue</vt:lpstr>
      <vt:lpstr>Helvetica Neue Light</vt:lpstr>
      <vt:lpstr>Times New Roman</vt:lpstr>
      <vt:lpstr>Wingdings</vt:lpstr>
      <vt:lpstr>Office Theme</vt:lpstr>
      <vt:lpstr>Worksheet</vt:lpstr>
      <vt:lpstr>MemTrax Screening for Cognitive Impairment, Memory Problems, Dementia, Alzheimer’s Disease</vt:lpstr>
      <vt:lpstr>Disclosures</vt:lpstr>
      <vt:lpstr>Need for Mass Screening, Early AD Detection</vt:lpstr>
      <vt:lpstr>Why Screening is Important to Consider</vt:lpstr>
      <vt:lpstr>Benefits of Early AD Diagnosis Social</vt:lpstr>
      <vt:lpstr>Benefits of Early AD Medical</vt:lpstr>
      <vt:lpstr>Issues for Memory Screening</vt:lpstr>
      <vt:lpstr>PowerPoint Presentation</vt:lpstr>
      <vt:lpstr>AD COGNITIVE  PATHOLOGY    REFLECTS  FAILURES  OF    MEMORY  STORAGE</vt:lpstr>
      <vt:lpstr>PowerPoint Presentation</vt:lpstr>
      <vt:lpstr>To Screen and Quantitate Dementia, and Test Therapeutic Modalities,  Need Rapid Assessment of Episodic Memory Function</vt:lpstr>
      <vt:lpstr>Issues for Memory Testing</vt:lpstr>
      <vt:lpstr>Issues for Alzheimer Measurement</vt:lpstr>
      <vt:lpstr>Current Memory Assessments are Inadequate</vt:lpstr>
      <vt:lpstr>“What you can’t measure you can’t treat”</vt:lpstr>
      <vt:lpstr>Ideal Dementia Screening Test</vt:lpstr>
      <vt:lpstr> MemTrax A Memory Assessment System  based on a continuous performance task (CPT) which is widely used in episodic memory research</vt:lpstr>
      <vt:lpstr>MemTrax - Memory Test  (on-line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MemTrax - Memory Test  (conclusions)</vt:lpstr>
      <vt:lpstr>MemTrax - Memory Test   (need further analyses and clinical reports)</vt:lpstr>
      <vt:lpstr>Others (of many)</vt:lpstr>
      <vt:lpstr>Publications and Research Directions</vt:lpstr>
      <vt:lpstr>MemTrax is available: www.memtrax.com www.memtrax.org www.afamemorytest.com www.cognifit.com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Ashford</dc:creator>
  <cp:lastModifiedBy>J. Wesson Ashford Jr</cp:lastModifiedBy>
  <cp:revision>150</cp:revision>
  <dcterms:created xsi:type="dcterms:W3CDTF">2018-04-07T23:34:03Z</dcterms:created>
  <dcterms:modified xsi:type="dcterms:W3CDTF">2024-03-14T02:53:12Z</dcterms:modified>
</cp:coreProperties>
</file>